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defaultThemeVersion="166925"/>
  <mc:AlternateContent xmlns:mc="http://schemas.openxmlformats.org/markup-compatibility/2006">
    <mc:Choice Requires="x15">
      <x15ac:absPath xmlns:x15ac="http://schemas.microsoft.com/office/spreadsheetml/2010/11/ac" url="Z:\Compendium\Publication\2026-27\Q1\Working Docs\Internet\"/>
    </mc:Choice>
  </mc:AlternateContent>
  <xr:revisionPtr revIDLastSave="0" documentId="13_ncr:1_{5BD821E9-59B6-456F-A63D-8F86950EB2E9}" xr6:coauthVersionLast="47" xr6:coauthVersionMax="47" xr10:uidLastSave="{00000000-0000-0000-0000-000000000000}"/>
  <bookViews>
    <workbookView xWindow="-110" yWindow="-110" windowWidth="19420" windowHeight="11500" tabRatio="591" xr2:uid="{00000000-000D-0000-FFFF-FFFF00000000}"/>
  </bookViews>
  <sheets>
    <sheet name="Title" sheetId="1" r:id="rId1"/>
    <sheet name="Contents" sheetId="2" r:id="rId2"/>
    <sheet name="7_1_Enforcement_Inspections" sheetId="57" r:id="rId3"/>
    <sheet name="7_2_Enforcement_Prosecutions" sheetId="58" r:id="rId4"/>
    <sheet name="7_3_Enforcement_Joint_Ops" sheetId="59" r:id="rId5"/>
    <sheet name="7_4_Enforcement_School_Buses" sheetId="60" r:id="rId6"/>
    <sheet name="Notes" sheetId="63" r:id="rId7"/>
  </sheets>
  <definedNames>
    <definedName name="_xlnm.Print_Area" localSheetId="2">'7_1_Enforcement_Inspections'!$A$1:$M$82</definedName>
    <definedName name="_xlnm.Print_Area" localSheetId="5">'7_4_Enforcement_School_Buses'!$A$1:$Y$91</definedName>
    <definedName name="_xlnm.Print_Area" localSheetId="1">Contents!$A$1:$C$7</definedName>
    <definedName name="_xlnm.Print_Area" localSheetId="6">Notes!$A$1:$L$18</definedName>
    <definedName name="_xlnm.Print_Area" localSheetId="0">Title!#REF!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8BB43147-974C-4DC7-A702-F101F2E19864}" keepAlive="1" name="Query - lgv" description="Connection to the 'lgv' query in the workbook." type="5" refreshedVersion="0" background="1" saveData="1">
    <dbPr connection="Provider=Microsoft.Mashup.OleDb.1;Data Source=$Workbook$;Location=lgv;Extended Properties=&quot;&quot;" command="SELECT * FROM [lgv]"/>
  </connection>
  <connection id="2" xr16:uid="{45584484-90DE-49C3-9EF0-18CACF38988B}" keepAlive="1" name="Query - misc" description="Connection to the 'misc' query in the workbook." type="5" refreshedVersion="0" background="1" saveData="1">
    <dbPr connection="Provider=Microsoft.Mashup.OleDb.1;Data Source=$Workbook$;Location=misc;Extended Properties=&quot;&quot;" command="SELECT * FROM [misc]"/>
  </connection>
  <connection id="3" xr16:uid="{9F3BFCBB-9C02-4A0F-BD15-4DA534341B51}" keepAlive="1" name="Query - misc (2)" description="Connection to the 'misc (2)' query in the workbook." type="5" refreshedVersion="0" background="1" saveData="1">
    <dbPr connection="Provider=Microsoft.Mashup.OleDb.1;Data Source=$Workbook$;Location=&quot;misc (2)&quot;;Extended Properties=&quot;&quot;" command="SELECT * FROM [misc (2)]"/>
  </connection>
  <connection id="4" xr16:uid="{4F22B641-E709-48DD-B2D3-A493E18CD318}" keepAlive="1" name="Query - misc (3)" description="Connection to the 'misc (3)' query in the workbook." type="5" refreshedVersion="0" background="1" saveData="1">
    <dbPr connection="Provider=Microsoft.Mashup.OleDb.1;Data Source=$Workbook$;Location=&quot;misc (3)&quot;;Extended Properties=&quot;&quot;" command="SELECT * FROM [misc (3)]"/>
  </connection>
  <connection id="5" xr16:uid="{C39A9760-6F4C-42FA-9A93-E884E1C86223}" keepAlive="1" name="Query - misc (4)" description="Connection to the 'misc (4)' query in the workbook." type="5" refreshedVersion="0" background="1" saveData="1">
    <dbPr connection="Provider=Microsoft.Mashup.OleDb.1;Data Source=$Workbook$;Location=&quot;misc (4)&quot;;Extended Properties=&quot;&quot;" command="SELECT * FROM [misc (4)]"/>
  </connection>
  <connection id="6" xr16:uid="{E1352FC8-E07C-468E-8DCA-BC6D60004C8D}" keepAlive="1" name="Query - motorcycles" description="Connection to the 'motorcycles' query in the workbook." type="5" refreshedVersion="0" background="1" saveData="1">
    <dbPr connection="Provider=Microsoft.Mashup.OleDb.1;Data Source=$Workbook$;Location=motorcycles;Extended Properties=&quot;&quot;" command="SELECT * FROM [motorcycles]"/>
  </connection>
  <connection id="7" xr16:uid="{08CBAE80-D063-4FCD-AC74-820F66BE0593}" keepAlive="1" name="Query - motorcycles (2)" description="Connection to the 'motorcycles (2)' query in the workbook." type="5" refreshedVersion="0" background="1" saveData="1">
    <dbPr connection="Provider=Microsoft.Mashup.OleDb.1;Data Source=$Workbook$;Location=&quot;motorcycles (2)&quot;;Extended Properties=&quot;&quot;" command="SELECT * FROM [motorcycles (2)]"/>
  </connection>
  <connection id="8" xr16:uid="{A2AB1F74-FB35-4695-879C-F2B8480EA2A2}" keepAlive="1" name="Query - pcv" description="Connection to the 'pcv' query in the workbook." type="5" refreshedVersion="0" background="1" saveData="1">
    <dbPr connection="Provider=Microsoft.Mashup.OleDb.1;Data Source=$Workbook$;Location=pcv;Extended Properties=&quot;&quot;" command="SELECT * FROM [pcv]"/>
  </connection>
  <connection id="9" xr16:uid="{26D1001C-B37B-4AB0-962E-4F144A974F7D}" keepAlive="1" name="Query - privatecars" description="Connection to the 'privatecars' query in the workbook." type="5" refreshedVersion="0" background="1" saveData="1">
    <dbPr connection="Provider=Microsoft.Mashup.OleDb.1;Data Source=$Workbook$;Location=privatecars;Extended Properties=&quot;&quot;" command="SELECT * FROM [privatecars]"/>
  </connection>
  <connection id="10" xr16:uid="{ABCFA8AE-1E12-4154-86F5-219B13D0A926}" keepAlive="1" name="Query - privatecars (2)" description="Connection to the 'privatecars (2)' query in the workbook." type="5" refreshedVersion="0" background="1" saveData="1">
    <dbPr connection="Provider=Microsoft.Mashup.OleDb.1;Data Source=$Workbook$;Location=&quot;privatecars (2)&quot;;Extended Properties=&quot;&quot;" command="SELECT * FROM [privatecars (2)]"/>
  </connection>
  <connection id="11" xr16:uid="{B4B30878-DEA1-4BDC-A0DD-F0B2850BE05C}" keepAlive="1" name="Query - privatecars (3)" description="Connection to the 'privatecars (3)' query in the workbook." type="5" refreshedVersion="0" background="1" saveData="1">
    <dbPr connection="Provider=Microsoft.Mashup.OleDb.1;Data Source=$Workbook$;Location=&quot;privatecars (3)&quot;;Extended Properties=&quot;&quot;" command="SELECT * FROM [privatecars (3)]"/>
  </connection>
  <connection id="12" xr16:uid="{DB8E04E2-66F1-4402-BE4D-1483F6F4FF11}" keepAlive="1" name="Query - privatecars (4)" description="Connection to the 'privatecars (4)' query in the workbook." type="5" refreshedVersion="0" background="1" saveData="1">
    <dbPr connection="Provider=Microsoft.Mashup.OleDb.1;Data Source=$Workbook$;Location=&quot;privatecars (4)&quot;;Extended Properties=&quot;&quot;" command="SELECT * FROM [privatecars (4)]"/>
  </connection>
  <connection id="13" xr16:uid="{57FFC62B-C69F-4433-8A2E-AAA166EC1FED}" keepAlive="1" name="Query - Taxi" description="Connection to the 'Taxi' query in the workbook." type="5" refreshedVersion="0" background="1" saveData="1">
    <dbPr connection="Provider=Microsoft.Mashup.OleDb.1;Data Source=$Workbook$;Location=Taxi;Extended Properties=&quot;&quot;" command="SELECT * FROM [Taxi]"/>
  </connection>
</connections>
</file>

<file path=xl/sharedStrings.xml><?xml version="1.0" encoding="utf-8"?>
<sst xmlns="http://schemas.openxmlformats.org/spreadsheetml/2006/main" count="688" uniqueCount="93">
  <si>
    <t>Contents</t>
  </si>
  <si>
    <t>7. Enforcement &amp; Compliance</t>
  </si>
  <si>
    <t>Enforcement Checks Carried Out</t>
  </si>
  <si>
    <t>Table 7.1</t>
  </si>
  <si>
    <t>Enforcement Prosecutions and Penalties</t>
  </si>
  <si>
    <t>Table 7.2</t>
  </si>
  <si>
    <t>Enforcement Joint Operations</t>
  </si>
  <si>
    <t>Table 7.3</t>
  </si>
  <si>
    <t>Spot Checks on School Buses</t>
  </si>
  <si>
    <t>Table 7.4</t>
  </si>
  <si>
    <t>Technical Notes and Formatting Conventions</t>
  </si>
  <si>
    <t>Notes</t>
  </si>
  <si>
    <t>Total</t>
  </si>
  <si>
    <t>Q1</t>
  </si>
  <si>
    <t>.</t>
  </si>
  <si>
    <t>Q2</t>
  </si>
  <si>
    <t>Q3</t>
  </si>
  <si>
    <t>Q4</t>
  </si>
  <si>
    <t>2012/13</t>
  </si>
  <si>
    <t>2013/14</t>
  </si>
  <si>
    <t>2014/15</t>
  </si>
  <si>
    <t>2015/16</t>
  </si>
  <si>
    <t>2016/17</t>
  </si>
  <si>
    <t>2017/18</t>
  </si>
  <si>
    <t>2018/19</t>
  </si>
  <si>
    <t>2019/20</t>
  </si>
  <si>
    <t>2020/21</t>
  </si>
  <si>
    <t>2021/22</t>
  </si>
  <si>
    <t>2022/23</t>
  </si>
  <si>
    <t>2023/24</t>
  </si>
  <si>
    <t>2024/25</t>
  </si>
  <si>
    <t>2025/26</t>
  </si>
  <si>
    <t>Annual</t>
  </si>
  <si>
    <t>-</t>
  </si>
  <si>
    <t>HGV</t>
  </si>
  <si>
    <t>#</t>
  </si>
  <si>
    <t>Buses</t>
  </si>
  <si>
    <t>:</t>
  </si>
  <si>
    <t>*</t>
  </si>
  <si>
    <t>Taxis</t>
  </si>
  <si>
    <t>Table 7.1: Enforcement Checks Carried Out</t>
  </si>
  <si>
    <t>HGVs</t>
  </si>
  <si>
    <t>Cars</t>
  </si>
  <si>
    <t>HGV&amp;Trailer</t>
  </si>
  <si>
    <t>HGV Total</t>
  </si>
  <si>
    <t>Source: DVA, Roadside Enforcement Systems</t>
  </si>
  <si>
    <t>Tachograph Checks</t>
  </si>
  <si>
    <t>Premises</t>
  </si>
  <si>
    <t>Roadside</t>
  </si>
  <si>
    <t>Table 7.2: Enforcement Prosecutions and Penalties</t>
  </si>
  <si>
    <t>Files Referred to PPS</t>
  </si>
  <si>
    <t>Convictions</t>
  </si>
  <si>
    <t>Value of Court Fines and Costs</t>
  </si>
  <si>
    <t>Fixed Penalites</t>
  </si>
  <si>
    <t>Total Value of Fines and Penalties</t>
  </si>
  <si>
    <t>Cases</t>
  </si>
  <si>
    <t>Offences</t>
  </si>
  <si>
    <t>Number</t>
  </si>
  <si>
    <t>Value</t>
  </si>
  <si>
    <t>Table 7.3: Enforcement Joint Operations</t>
  </si>
  <si>
    <t>Cross Border Operations</t>
  </si>
  <si>
    <t>Joint Operations with PSNI</t>
  </si>
  <si>
    <t>Joint Operations Total</t>
  </si>
  <si>
    <t>Table 7.4: Spot Checks on School Buses by Education Authority Region</t>
  </si>
  <si>
    <t>Buses Inspected</t>
  </si>
  <si>
    <t>Number of Offending Vehicles/Drivers/Operators</t>
  </si>
  <si>
    <t>Number of Defects/Offences</t>
  </si>
  <si>
    <t>East</t>
  </si>
  <si>
    <t>North</t>
  </si>
  <si>
    <t>South West</t>
  </si>
  <si>
    <t>Historical Table to 2023/24</t>
  </si>
  <si>
    <t>Number of Offences</t>
  </si>
  <si>
    <t>Belfast</t>
  </si>
  <si>
    <t>NE Region</t>
  </si>
  <si>
    <t>SE Region</t>
  </si>
  <si>
    <t>Southern Region</t>
  </si>
  <si>
    <t>Western Region</t>
  </si>
  <si>
    <t>Due to rounding conventions, some totals may not add to 100%.</t>
  </si>
  <si>
    <t>Where a vertical dashed line appears in a chart, this is to indicate a change in methodology.</t>
  </si>
  <si>
    <t>The following symbols are used throughout the tables:</t>
  </si>
  <si>
    <t>Not applicable</t>
  </si>
  <si>
    <t>Not available</t>
  </si>
  <si>
    <t>Nil</t>
  </si>
  <si>
    <t>~</t>
  </si>
  <si>
    <t>Less than half the final digit shown, but different from a real zero</t>
  </si>
  <si>
    <t>Indicates division by zero and an indeterminate value</t>
  </si>
  <si>
    <t>r</t>
  </si>
  <si>
    <t>Revised from a previous publication, where the revised figure is a change of at least 5% from the previously published figure. Minor changes (&lt;5%) in figures will be updated without the 'r' note. DVA Statistics policy was updated in 2022/23.</t>
  </si>
  <si>
    <t>Figure supressed to prevent identification of individuals.  This may also require the suppression of other figures in the row/column to prevent differencing from the totals.</t>
  </si>
  <si>
    <t>b</t>
  </si>
  <si>
    <t>Break in the time series</t>
  </si>
  <si>
    <t>Used in percentage columns where small numbers (i.e. 10 or fewer) and involved.  The percentage in these instances may skew the interpretation of the results and as such the user may wish to acknowledge the small numbers rather than view the percentage.</t>
  </si>
  <si>
    <t>2026/27</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8">
    <numFmt numFmtId="164" formatCode="0.0%"/>
    <numFmt numFmtId="166" formatCode="&quot; &quot;* #,##0&quot; &quot;;&quot;-&quot;* #,##0&quot; &quot;;&quot; &quot;* &quot;-&quot;#&quot; &quot;;&quot; &quot;@&quot; &quot;"/>
    <numFmt numFmtId="167" formatCode="[$£-809]#,##0"/>
    <numFmt numFmtId="169" formatCode="&quot; &quot;* #,##0.00&quot; &quot;;&quot;-&quot;* #,##0.00&quot; &quot;;&quot; &quot;* &quot;-&quot;#&quot; &quot;;&quot; &quot;@&quot; &quot;"/>
    <numFmt numFmtId="170" formatCode="&quot; &quot;#,##0.00&quot; &quot;;&quot; (&quot;#,##0.00&quot;)&quot;;&quot; -&quot;00&quot; &quot;;&quot; &quot;@&quot; &quot;"/>
    <numFmt numFmtId="171" formatCode="&quot; &quot;* #,##0.00&quot; &quot;;&quot; &quot;* &quot;(&quot;#,##0.00&quot;)&quot;;&quot; &quot;* &quot;-&quot;#&quot; &quot;;&quot; &quot;@&quot; &quot;"/>
    <numFmt numFmtId="172" formatCode="&quot; &quot;#,##0.00&quot; &quot;;&quot;-&quot;#,##0.00&quot; &quot;;&quot; -&quot;00&quot; &quot;;&quot; &quot;@&quot; &quot;"/>
    <numFmt numFmtId="173" formatCode="#,##0.00&quot; &quot;;#,##0.00&quot; &quot;;&quot;-&quot;#&quot; &quot;;&quot; &quot;@&quot; &quot;"/>
  </numFmts>
  <fonts count="78" x14ac:knownFonts="1">
    <font>
      <sz val="10"/>
      <color rgb="FF000000"/>
      <name val="Arial"/>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color rgb="FF000000"/>
      <name val="Arial"/>
      <family val="2"/>
    </font>
    <font>
      <sz val="11"/>
      <color rgb="FF000000"/>
      <name val="Calibri"/>
      <family val="2"/>
    </font>
    <font>
      <sz val="11"/>
      <color rgb="FFFFFFFF"/>
      <name val="Calibri"/>
      <family val="2"/>
    </font>
    <font>
      <b/>
      <sz val="10"/>
      <color rgb="FF000000"/>
      <name val="Arial"/>
      <family val="2"/>
    </font>
    <font>
      <sz val="10"/>
      <color rgb="FFFFFFFF"/>
      <name val="Arial"/>
      <family val="2"/>
    </font>
    <font>
      <sz val="11"/>
      <color rgb="FF9C0006"/>
      <name val="Calibri"/>
      <family val="2"/>
    </font>
    <font>
      <sz val="11"/>
      <color rgb="FF800080"/>
      <name val="Calibri"/>
      <family val="2"/>
    </font>
    <font>
      <sz val="10"/>
      <color rgb="FFCC0000"/>
      <name val="Arial"/>
      <family val="2"/>
    </font>
    <font>
      <b/>
      <sz val="11"/>
      <color rgb="FFFA7D00"/>
      <name val="Calibri"/>
      <family val="2"/>
    </font>
    <font>
      <b/>
      <sz val="11"/>
      <color rgb="FFFF9900"/>
      <name val="Calibri"/>
      <family val="2"/>
    </font>
    <font>
      <b/>
      <sz val="11"/>
      <color rgb="FFFFFF00"/>
      <name val="Calibri"/>
      <family val="2"/>
    </font>
    <font>
      <b/>
      <sz val="11"/>
      <color rgb="FFFF0000"/>
      <name val="Calibri"/>
      <family val="2"/>
    </font>
    <font>
      <b/>
      <sz val="10"/>
      <color rgb="FF00B050"/>
      <name val="Arial"/>
      <family val="2"/>
    </font>
    <font>
      <sz val="10"/>
      <color rgb="FF00B050"/>
      <name val="Arial"/>
      <family val="2"/>
    </font>
    <font>
      <b/>
      <sz val="10"/>
      <color rgb="FFFF0000"/>
      <name val="Arial"/>
      <family val="2"/>
    </font>
    <font>
      <sz val="10"/>
      <color rgb="FFFF0000"/>
      <name val="Arial"/>
      <family val="2"/>
    </font>
    <font>
      <b/>
      <sz val="11"/>
      <color rgb="FFFFFFFF"/>
      <name val="Calibri"/>
      <family val="2"/>
    </font>
    <font>
      <b/>
      <sz val="10"/>
      <color rgb="FFFFFFFF"/>
      <name val="Arial"/>
      <family val="2"/>
    </font>
    <font>
      <i/>
      <sz val="11"/>
      <color rgb="FF7F7F7F"/>
      <name val="Calibri"/>
      <family val="2"/>
    </font>
    <font>
      <i/>
      <sz val="11"/>
      <color rgb="FF808080"/>
      <name val="Calibri"/>
      <family val="2"/>
    </font>
    <font>
      <i/>
      <sz val="10"/>
      <color rgb="FF808080"/>
      <name val="Arial"/>
      <family val="2"/>
    </font>
    <font>
      <sz val="11"/>
      <color rgb="FF006100"/>
      <name val="Calibri"/>
      <family val="2"/>
    </font>
    <font>
      <sz val="11"/>
      <color rgb="FF008000"/>
      <name val="Calibri"/>
      <family val="2"/>
    </font>
    <font>
      <sz val="10"/>
      <color rgb="FF006600"/>
      <name val="Arial"/>
      <family val="2"/>
    </font>
    <font>
      <b/>
      <sz val="24"/>
      <color rgb="FF000000"/>
      <name val="Arial"/>
      <family val="2"/>
    </font>
    <font>
      <b/>
      <sz val="15"/>
      <color rgb="FF1F497D"/>
      <name val="Calibri"/>
      <family val="2"/>
    </font>
    <font>
      <b/>
      <sz val="15"/>
      <color rgb="FF003366"/>
      <name val="Calibri"/>
      <family val="2"/>
    </font>
    <font>
      <b/>
      <sz val="15"/>
      <color rgb="FF000080"/>
      <name val="Calibri"/>
      <family val="2"/>
    </font>
    <font>
      <b/>
      <sz val="15"/>
      <color rgb="FF333399"/>
      <name val="Calibri"/>
      <family val="2"/>
    </font>
    <font>
      <sz val="18"/>
      <color rgb="FF000000"/>
      <name val="Arial"/>
      <family val="2"/>
    </font>
    <font>
      <b/>
      <sz val="13"/>
      <color rgb="FF1F497D"/>
      <name val="Calibri"/>
      <family val="2"/>
    </font>
    <font>
      <b/>
      <sz val="13"/>
      <color rgb="FF003366"/>
      <name val="Calibri"/>
      <family val="2"/>
    </font>
    <font>
      <b/>
      <sz val="13"/>
      <color rgb="FF000080"/>
      <name val="Calibri"/>
      <family val="2"/>
    </font>
    <font>
      <b/>
      <sz val="13"/>
      <color rgb="FF333399"/>
      <name val="Calibri"/>
      <family val="2"/>
    </font>
    <font>
      <sz val="12"/>
      <color rgb="FF000000"/>
      <name val="Arial"/>
      <family val="2"/>
    </font>
    <font>
      <b/>
      <sz val="11"/>
      <color rgb="FF1F497D"/>
      <name val="Calibri"/>
      <family val="2"/>
    </font>
    <font>
      <b/>
      <sz val="11"/>
      <color rgb="FF003366"/>
      <name val="Calibri"/>
      <family val="2"/>
    </font>
    <font>
      <b/>
      <sz val="11"/>
      <color rgb="FF000080"/>
      <name val="Calibri"/>
      <family val="2"/>
    </font>
    <font>
      <b/>
      <sz val="11"/>
      <color rgb="FF333399"/>
      <name val="Calibri"/>
      <family val="2"/>
    </font>
    <font>
      <u/>
      <sz val="10"/>
      <color rgb="FF0000FF"/>
      <name val="Arial"/>
      <family val="2"/>
    </font>
    <font>
      <u/>
      <sz val="11"/>
      <color rgb="FF0000FF"/>
      <name val="Calibri"/>
      <family val="2"/>
    </font>
    <font>
      <b/>
      <u/>
      <sz val="12"/>
      <color rgb="FF008080"/>
      <name val="Arial"/>
      <family val="2"/>
    </font>
    <font>
      <sz val="11"/>
      <color rgb="FF3F3F76"/>
      <name val="Calibri"/>
      <family val="2"/>
    </font>
    <font>
      <sz val="11"/>
      <color rgb="FF333399"/>
      <name val="Calibri"/>
      <family val="2"/>
    </font>
    <font>
      <sz val="11"/>
      <color rgb="FFFA7D00"/>
      <name val="Calibri"/>
      <family val="2"/>
    </font>
    <font>
      <sz val="11"/>
      <color rgb="FFFF9900"/>
      <name val="Calibri"/>
      <family val="2"/>
    </font>
    <font>
      <sz val="11"/>
      <color rgb="FFFFFF00"/>
      <name val="Calibri"/>
      <family val="2"/>
    </font>
    <font>
      <sz val="11"/>
      <color rgb="FFFF0000"/>
      <name val="Calibri"/>
      <family val="2"/>
    </font>
    <font>
      <sz val="11"/>
      <color rgb="FF9C6500"/>
      <name val="Calibri"/>
      <family val="2"/>
    </font>
    <font>
      <sz val="11"/>
      <color rgb="FF993300"/>
      <name val="Calibri"/>
      <family val="2"/>
    </font>
    <font>
      <sz val="11"/>
      <color rgb="FF800000"/>
      <name val="Calibri"/>
      <family val="2"/>
    </font>
    <font>
      <sz val="11"/>
      <color rgb="FF808000"/>
      <name val="Calibri"/>
      <family val="2"/>
    </font>
    <font>
      <sz val="10"/>
      <color rgb="FF996600"/>
      <name val="Arial"/>
      <family val="2"/>
    </font>
    <font>
      <sz val="11"/>
      <color rgb="FF000000"/>
      <name val="Franklin Gothic Book"/>
      <family val="2"/>
    </font>
    <font>
      <sz val="11"/>
      <color rgb="FF000000"/>
      <name val="Arial"/>
      <family val="2"/>
    </font>
    <font>
      <sz val="10"/>
      <color rgb="FF333333"/>
      <name val="Arial"/>
      <family val="2"/>
    </font>
    <font>
      <b/>
      <sz val="11"/>
      <color rgb="FF3F3F3F"/>
      <name val="Calibri"/>
      <family val="2"/>
    </font>
    <font>
      <b/>
      <sz val="11"/>
      <color rgb="FF333333"/>
      <name val="Calibri"/>
      <family val="2"/>
    </font>
    <font>
      <b/>
      <sz val="18"/>
      <color rgb="FF1F497D"/>
      <name val="Cambria"/>
      <family val="1"/>
    </font>
    <font>
      <b/>
      <sz val="18"/>
      <color rgb="FF003366"/>
      <name val="Cambria"/>
      <family val="1"/>
    </font>
    <font>
      <b/>
      <sz val="11"/>
      <color rgb="FF000000"/>
      <name val="Calibri"/>
      <family val="2"/>
    </font>
    <font>
      <sz val="10"/>
      <color rgb="FF000000"/>
      <name val="Verdana"/>
      <family val="2"/>
    </font>
    <font>
      <sz val="28"/>
      <color rgb="FF000000"/>
      <name val="Verdana"/>
      <family val="2"/>
    </font>
    <font>
      <sz val="24"/>
      <color rgb="FF000000"/>
      <name val="Verdana"/>
      <family val="2"/>
    </font>
    <font>
      <sz val="10"/>
      <color rgb="FFFF0000"/>
      <name val="Verdana"/>
      <family val="2"/>
    </font>
    <font>
      <sz val="10"/>
      <color rgb="FF003399"/>
      <name val="Arial"/>
      <family val="2"/>
    </font>
    <font>
      <b/>
      <sz val="12"/>
      <color rgb="FF000000"/>
      <name val="Arial"/>
      <family val="2"/>
    </font>
    <font>
      <i/>
      <sz val="8"/>
      <color rgb="FF000000"/>
      <name val="Arial"/>
      <family val="2"/>
    </font>
    <font>
      <b/>
      <sz val="12"/>
      <color rgb="FF000000"/>
      <name val="Verdana"/>
      <family val="2"/>
    </font>
    <font>
      <i/>
      <sz val="10"/>
      <color rgb="FF000000"/>
      <name val="Verdana"/>
      <family val="2"/>
    </font>
    <font>
      <sz val="8"/>
      <name val="Arial"/>
      <family val="2"/>
    </font>
    <font>
      <b/>
      <u/>
      <sz val="14"/>
      <color rgb="FF000000"/>
      <name val="Arial"/>
      <family val="2"/>
    </font>
    <font>
      <b/>
      <sz val="10"/>
      <color theme="0"/>
      <name val="Arial"/>
      <family val="2"/>
    </font>
  </fonts>
  <fills count="66">
    <fill>
      <patternFill patternType="none"/>
    </fill>
    <fill>
      <patternFill patternType="gray125"/>
    </fill>
    <fill>
      <patternFill patternType="solid">
        <fgColor rgb="FFDCE6F1"/>
        <bgColor rgb="FFDCE6F1"/>
      </patternFill>
    </fill>
    <fill>
      <patternFill patternType="solid">
        <fgColor rgb="FFCCCCFF"/>
        <bgColor rgb="FFCCCCFF"/>
      </patternFill>
    </fill>
    <fill>
      <patternFill patternType="solid">
        <fgColor rgb="FF99CCFF"/>
        <bgColor rgb="FF99CCFF"/>
      </patternFill>
    </fill>
    <fill>
      <patternFill patternType="solid">
        <fgColor rgb="FFF2DCDB"/>
        <bgColor rgb="FFF2DCDB"/>
      </patternFill>
    </fill>
    <fill>
      <patternFill patternType="solid">
        <fgColor rgb="FFFF99CC"/>
        <bgColor rgb="FFFF99CC"/>
      </patternFill>
    </fill>
    <fill>
      <patternFill patternType="solid">
        <fgColor rgb="FFCC99FF"/>
        <bgColor rgb="FFCC99FF"/>
      </patternFill>
    </fill>
    <fill>
      <patternFill patternType="solid">
        <fgColor rgb="FFFF8080"/>
        <bgColor rgb="FFFF8080"/>
      </patternFill>
    </fill>
    <fill>
      <patternFill patternType="solid">
        <fgColor rgb="FFEBF1DE"/>
        <bgColor rgb="FFEBF1DE"/>
      </patternFill>
    </fill>
    <fill>
      <patternFill patternType="solid">
        <fgColor rgb="FFCCFFCC"/>
        <bgColor rgb="FFCCFFCC"/>
      </patternFill>
    </fill>
    <fill>
      <patternFill patternType="solid">
        <fgColor rgb="FFFFFFCC"/>
        <bgColor rgb="FFFFFFCC"/>
      </patternFill>
    </fill>
    <fill>
      <patternFill patternType="solid">
        <fgColor rgb="FFC0C0C0"/>
        <bgColor rgb="FFC0C0C0"/>
      </patternFill>
    </fill>
    <fill>
      <patternFill patternType="solid">
        <fgColor rgb="FFDAEEF3"/>
        <bgColor rgb="FFDAEEF3"/>
      </patternFill>
    </fill>
    <fill>
      <patternFill patternType="solid">
        <fgColor rgb="FFCCFFFF"/>
        <bgColor rgb="FFCCFFFF"/>
      </patternFill>
    </fill>
    <fill>
      <patternFill patternType="solid">
        <fgColor rgb="FFFDE9D9"/>
        <bgColor rgb="FFFDE9D9"/>
      </patternFill>
    </fill>
    <fill>
      <patternFill patternType="solid">
        <fgColor rgb="FFFFCC99"/>
        <bgColor rgb="FFFFCC99"/>
      </patternFill>
    </fill>
    <fill>
      <patternFill patternType="solid">
        <fgColor rgb="FFFFFF99"/>
        <bgColor rgb="FFFFFF99"/>
      </patternFill>
    </fill>
    <fill>
      <patternFill patternType="solid">
        <fgColor rgb="FFB8CCE4"/>
        <bgColor rgb="FFB8CCE4"/>
      </patternFill>
    </fill>
    <fill>
      <patternFill patternType="solid">
        <fgColor rgb="FF9999FF"/>
        <bgColor rgb="FF9999FF"/>
      </patternFill>
    </fill>
    <fill>
      <patternFill patternType="solid">
        <fgColor rgb="FFE6B8B7"/>
        <bgColor rgb="FFE6B8B7"/>
      </patternFill>
    </fill>
    <fill>
      <patternFill patternType="solid">
        <fgColor rgb="FFD8E4BC"/>
        <bgColor rgb="FFD8E4BC"/>
      </patternFill>
    </fill>
    <fill>
      <patternFill patternType="solid">
        <fgColor rgb="FF00FF00"/>
        <bgColor rgb="FF00FF00"/>
      </patternFill>
    </fill>
    <fill>
      <patternFill patternType="solid">
        <fgColor rgb="FFCCC0DA"/>
        <bgColor rgb="FFCCC0DA"/>
      </patternFill>
    </fill>
    <fill>
      <patternFill patternType="solid">
        <fgColor rgb="FFB7DEE8"/>
        <bgColor rgb="FFB7DEE8"/>
      </patternFill>
    </fill>
    <fill>
      <patternFill patternType="solid">
        <fgColor rgb="FFFCD5B4"/>
        <bgColor rgb="FFFCD5B4"/>
      </patternFill>
    </fill>
    <fill>
      <patternFill patternType="solid">
        <fgColor rgb="FFFFCC00"/>
        <bgColor rgb="FFFFCC00"/>
      </patternFill>
    </fill>
    <fill>
      <patternFill patternType="solid">
        <fgColor rgb="FFFFFF00"/>
        <bgColor rgb="FFFFFF00"/>
      </patternFill>
    </fill>
    <fill>
      <patternFill patternType="solid">
        <fgColor rgb="FF95B3D7"/>
        <bgColor rgb="FF95B3D7"/>
      </patternFill>
    </fill>
    <fill>
      <patternFill patternType="solid">
        <fgColor rgb="FF0066CC"/>
        <bgColor rgb="FF0066CC"/>
      </patternFill>
    </fill>
    <fill>
      <patternFill patternType="solid">
        <fgColor rgb="FFDA9694"/>
        <bgColor rgb="FFDA9694"/>
      </patternFill>
    </fill>
    <fill>
      <patternFill patternType="solid">
        <fgColor rgb="FFFF6600"/>
        <bgColor rgb="FFFF6600"/>
      </patternFill>
    </fill>
    <fill>
      <patternFill patternType="solid">
        <fgColor rgb="FFC4D79B"/>
        <bgColor rgb="FFC4D79B"/>
      </patternFill>
    </fill>
    <fill>
      <patternFill patternType="solid">
        <fgColor rgb="FFB1A0C7"/>
        <bgColor rgb="FFB1A0C7"/>
      </patternFill>
    </fill>
    <fill>
      <patternFill patternType="solid">
        <fgColor rgb="FF800080"/>
        <bgColor rgb="FF800080"/>
      </patternFill>
    </fill>
    <fill>
      <patternFill patternType="solid">
        <fgColor rgb="FF92CDDC"/>
        <bgColor rgb="FF92CDDC"/>
      </patternFill>
    </fill>
    <fill>
      <patternFill patternType="solid">
        <fgColor rgb="FF33CCCC"/>
        <bgColor rgb="FF33CCCC"/>
      </patternFill>
    </fill>
    <fill>
      <patternFill patternType="solid">
        <fgColor rgb="FFFABF8F"/>
        <bgColor rgb="FFFABF8F"/>
      </patternFill>
    </fill>
    <fill>
      <patternFill patternType="solid">
        <fgColor rgb="FFFF9900"/>
        <bgColor rgb="FFFF9900"/>
      </patternFill>
    </fill>
    <fill>
      <patternFill patternType="solid">
        <fgColor rgb="FF000000"/>
        <bgColor rgb="FF000000"/>
      </patternFill>
    </fill>
    <fill>
      <patternFill patternType="solid">
        <fgColor rgb="FF808080"/>
        <bgColor rgb="FF808080"/>
      </patternFill>
    </fill>
    <fill>
      <patternFill patternType="solid">
        <fgColor rgb="FFDDDDDD"/>
        <bgColor rgb="FFDDDDDD"/>
      </patternFill>
    </fill>
    <fill>
      <patternFill patternType="solid">
        <fgColor rgb="FF4F81BD"/>
        <bgColor rgb="FF4F81BD"/>
      </patternFill>
    </fill>
    <fill>
      <patternFill patternType="solid">
        <fgColor rgb="FF333399"/>
        <bgColor rgb="FF333399"/>
      </patternFill>
    </fill>
    <fill>
      <patternFill patternType="solid">
        <fgColor rgb="FF003366"/>
        <bgColor rgb="FF003366"/>
      </patternFill>
    </fill>
    <fill>
      <patternFill patternType="solid">
        <fgColor rgb="FFC0504D"/>
        <bgColor rgb="FFC0504D"/>
      </patternFill>
    </fill>
    <fill>
      <patternFill patternType="solid">
        <fgColor rgb="FFFF0000"/>
        <bgColor rgb="FFFF0000"/>
      </patternFill>
    </fill>
    <fill>
      <patternFill patternType="solid">
        <fgColor rgb="FF9BBB59"/>
        <bgColor rgb="FF9BBB59"/>
      </patternFill>
    </fill>
    <fill>
      <patternFill patternType="solid">
        <fgColor rgb="FF339966"/>
        <bgColor rgb="FF339966"/>
      </patternFill>
    </fill>
    <fill>
      <patternFill patternType="solid">
        <fgColor rgb="FF99CC00"/>
        <bgColor rgb="FF99CC00"/>
      </patternFill>
    </fill>
    <fill>
      <patternFill patternType="solid">
        <fgColor rgb="FF8064A2"/>
        <bgColor rgb="FF8064A2"/>
      </patternFill>
    </fill>
    <fill>
      <patternFill patternType="solid">
        <fgColor rgb="FF666699"/>
        <bgColor rgb="FF666699"/>
      </patternFill>
    </fill>
    <fill>
      <patternFill patternType="solid">
        <fgColor rgb="FF4BACC6"/>
        <bgColor rgb="FF4BACC6"/>
      </patternFill>
    </fill>
    <fill>
      <patternFill patternType="solid">
        <fgColor rgb="FFF79646"/>
        <bgColor rgb="FFF79646"/>
      </patternFill>
    </fill>
    <fill>
      <patternFill patternType="solid">
        <fgColor rgb="FFFFC7CE"/>
        <bgColor rgb="FFFFC7CE"/>
      </patternFill>
    </fill>
    <fill>
      <patternFill patternType="solid">
        <fgColor rgb="FFFFCCCC"/>
        <bgColor rgb="FFFFCCCC"/>
      </patternFill>
    </fill>
    <fill>
      <patternFill patternType="solid">
        <fgColor rgb="FFF2F2F2"/>
        <bgColor rgb="FFF2F2F2"/>
      </patternFill>
    </fill>
    <fill>
      <patternFill patternType="solid">
        <fgColor rgb="FFFFFFFF"/>
        <bgColor rgb="FFFFFFFF"/>
      </patternFill>
    </fill>
    <fill>
      <patternFill patternType="solid">
        <fgColor rgb="FFA5A5A5"/>
        <bgColor rgb="FFA5A5A5"/>
      </patternFill>
    </fill>
    <fill>
      <patternFill patternType="solid">
        <fgColor rgb="FF969696"/>
        <bgColor rgb="FF969696"/>
      </patternFill>
    </fill>
    <fill>
      <patternFill patternType="solid">
        <fgColor rgb="FFCC0000"/>
        <bgColor rgb="FFCC0000"/>
      </patternFill>
    </fill>
    <fill>
      <patternFill patternType="solid">
        <fgColor rgb="FFC6EFCE"/>
        <bgColor rgb="FFC6EFCE"/>
      </patternFill>
    </fill>
    <fill>
      <patternFill patternType="solid">
        <fgColor rgb="FFFFEB9C"/>
        <bgColor rgb="FFFFEB9C"/>
      </patternFill>
    </fill>
    <fill>
      <patternFill patternType="solid">
        <fgColor rgb="FF003399"/>
        <bgColor rgb="FF003399"/>
      </patternFill>
    </fill>
    <fill>
      <patternFill patternType="solid">
        <fgColor rgb="FFD9D9D9"/>
        <bgColor rgb="FFD9D9D9"/>
      </patternFill>
    </fill>
    <fill>
      <patternFill patternType="solid">
        <fgColor theme="8" tint="0.39997558519241921"/>
        <bgColor rgb="FF003399"/>
      </patternFill>
    </fill>
  </fills>
  <borders count="25">
    <border>
      <left/>
      <right/>
      <top/>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style="thin">
        <color rgb="FF808080"/>
      </left>
      <right style="thin">
        <color rgb="FF808080"/>
      </right>
      <top style="thin">
        <color rgb="FF808080"/>
      </top>
      <bottom style="thin">
        <color rgb="FF808080"/>
      </bottom>
      <diagonal/>
    </border>
    <border>
      <left style="double">
        <color rgb="FF333333"/>
      </left>
      <right style="double">
        <color rgb="FF333333"/>
      </right>
      <top style="double">
        <color rgb="FF333333"/>
      </top>
      <bottom style="double">
        <color rgb="FF333333"/>
      </bottom>
      <diagonal/>
    </border>
    <border>
      <left/>
      <right/>
      <top/>
      <bottom style="thick">
        <color rgb="FF4F81BD"/>
      </bottom>
      <diagonal/>
    </border>
    <border>
      <left/>
      <right/>
      <top/>
      <bottom style="thick">
        <color rgb="FF333399"/>
      </bottom>
      <diagonal/>
    </border>
    <border>
      <left/>
      <right/>
      <top/>
      <bottom style="thick">
        <color rgb="FF003366"/>
      </bottom>
      <diagonal/>
    </border>
    <border>
      <left/>
      <right/>
      <top/>
      <bottom style="thick">
        <color rgb="FFA7BFDE"/>
      </bottom>
      <diagonal/>
    </border>
    <border>
      <left/>
      <right/>
      <top/>
      <bottom style="thick">
        <color rgb="FFC0C0C0"/>
      </bottom>
      <diagonal/>
    </border>
    <border>
      <left/>
      <right/>
      <top/>
      <bottom style="thick">
        <color rgb="FFCCFFFF"/>
      </bottom>
      <diagonal/>
    </border>
    <border>
      <left/>
      <right/>
      <top/>
      <bottom style="medium">
        <color rgb="FF95B3D7"/>
      </bottom>
      <diagonal/>
    </border>
    <border>
      <left/>
      <right/>
      <top/>
      <bottom style="medium">
        <color rgb="FF0066CC"/>
      </bottom>
      <diagonal/>
    </border>
    <border>
      <left/>
      <right/>
      <top/>
      <bottom style="medium">
        <color rgb="FFCCFFFF"/>
      </bottom>
      <diagonal/>
    </border>
    <border>
      <left/>
      <right/>
      <top/>
      <bottom style="double">
        <color rgb="FFFF9900"/>
      </bottom>
      <diagonal/>
    </border>
    <border>
      <left/>
      <right/>
      <top/>
      <bottom style="double">
        <color rgb="FFFFFF00"/>
      </bottom>
      <diagonal/>
    </border>
    <border>
      <left/>
      <right/>
      <top/>
      <bottom style="double">
        <color rgb="FFFF0000"/>
      </bottom>
      <diagonal/>
    </border>
    <border>
      <left style="thin">
        <color rgb="FFC0C0C0"/>
      </left>
      <right style="thin">
        <color rgb="FFC0C0C0"/>
      </right>
      <top style="thin">
        <color rgb="FFC0C0C0"/>
      </top>
      <bottom style="thin">
        <color rgb="FFC0C0C0"/>
      </bottom>
      <diagonal/>
    </border>
    <border>
      <left style="thin">
        <color rgb="FF333333"/>
      </left>
      <right style="thin">
        <color rgb="FF333333"/>
      </right>
      <top style="thin">
        <color rgb="FF333333"/>
      </top>
      <bottom style="thin">
        <color rgb="FF333333"/>
      </bottom>
      <diagonal/>
    </border>
    <border>
      <left/>
      <right/>
      <top style="thin">
        <color rgb="FF4F81BD"/>
      </top>
      <bottom style="double">
        <color rgb="FF4F81BD"/>
      </bottom>
      <diagonal/>
    </border>
    <border>
      <left/>
      <right/>
      <top style="thin">
        <color rgb="FF333399"/>
      </top>
      <bottom style="double">
        <color rgb="FF333399"/>
      </bottom>
      <diagonal/>
    </border>
    <border>
      <left/>
      <right/>
      <top/>
      <bottom style="medium">
        <color rgb="FFFFFFFF"/>
      </bottom>
      <diagonal/>
    </border>
  </borders>
  <cellStyleXfs count="61274">
    <xf numFmtId="0" fontId="0" fillId="0" borderId="0"/>
    <xf numFmtId="169" fontId="5" fillId="0" borderId="0" applyFont="0" applyFill="0" applyBorder="0" applyAlignment="0" applyProtection="0"/>
    <xf numFmtId="9" fontId="5" fillId="0" borderId="0" applyFont="0" applyFill="0" applyBorder="0" applyAlignment="0" applyProtection="0"/>
    <xf numFmtId="0" fontId="63" fillId="0" borderId="0" applyNumberFormat="0" applyFill="0" applyBorder="0" applyAlignment="0" applyProtection="0"/>
    <xf numFmtId="0" fontId="30" fillId="0" borderId="8" applyNumberFormat="0" applyFill="0" applyAlignment="0" applyProtection="0"/>
    <xf numFmtId="0" fontId="35" fillId="0" borderId="11" applyNumberFormat="0" applyFill="0" applyAlignment="0" applyProtection="0"/>
    <xf numFmtId="0" fontId="40" fillId="0" borderId="14" applyNumberFormat="0" applyFill="0" applyAlignment="0" applyProtection="0"/>
    <xf numFmtId="0" fontId="40" fillId="0" borderId="0" applyNumberFormat="0" applyFill="0" applyBorder="0" applyAlignment="0" applyProtection="0"/>
    <xf numFmtId="0" fontId="26" fillId="61" borderId="0" applyNumberFormat="0" applyBorder="0" applyAlignment="0" applyProtection="0"/>
    <xf numFmtId="0" fontId="10" fillId="54" borderId="0" applyNumberFormat="0" applyBorder="0" applyAlignment="0" applyProtection="0"/>
    <xf numFmtId="0" fontId="53" fillId="62" borderId="0" applyNumberFormat="0" applyBorder="0" applyAlignment="0" applyProtection="0"/>
    <xf numFmtId="0" fontId="47" fillId="16" borderId="1" applyNumberFormat="0" applyAlignment="0" applyProtection="0"/>
    <xf numFmtId="0" fontId="61" fillId="56" borderId="2" applyNumberFormat="0" applyAlignment="0" applyProtection="0"/>
    <xf numFmtId="0" fontId="13" fillId="56" borderId="1" applyNumberFormat="0" applyAlignment="0" applyProtection="0"/>
    <xf numFmtId="0" fontId="49" fillId="0" borderId="3" applyNumberFormat="0" applyFill="0" applyAlignment="0" applyProtection="0"/>
    <xf numFmtId="0" fontId="21" fillId="58" borderId="4" applyNumberFormat="0" applyAlignment="0" applyProtection="0"/>
    <xf numFmtId="0" fontId="52" fillId="0" borderId="0" applyNumberFormat="0" applyFill="0" applyBorder="0" applyAlignment="0" applyProtection="0"/>
    <xf numFmtId="0" fontId="23" fillId="0" borderId="0" applyNumberFormat="0" applyFill="0" applyBorder="0" applyAlignment="0" applyProtection="0"/>
    <xf numFmtId="0" fontId="65" fillId="0" borderId="22" applyNumberFormat="0" applyFill="0" applyAlignment="0" applyProtection="0"/>
    <xf numFmtId="0" fontId="7" fillId="42" borderId="0" applyNumberFormat="0" applyBorder="0" applyAlignment="0" applyProtection="0"/>
    <xf numFmtId="0" fontId="6" fillId="2" borderId="0" applyNumberFormat="0" applyBorder="0" applyAlignment="0" applyProtection="0"/>
    <xf numFmtId="0" fontId="6" fillId="18" borderId="0" applyNumberFormat="0" applyBorder="0" applyAlignment="0" applyProtection="0"/>
    <xf numFmtId="0" fontId="7" fillId="28" borderId="0" applyNumberFormat="0" applyBorder="0" applyAlignment="0" applyProtection="0"/>
    <xf numFmtId="0" fontId="7" fillId="45" borderId="0" applyNumberFormat="0" applyBorder="0" applyAlignment="0" applyProtection="0"/>
    <xf numFmtId="0" fontId="6" fillId="5" borderId="0" applyNumberFormat="0" applyBorder="0" applyAlignment="0" applyProtection="0"/>
    <xf numFmtId="0" fontId="6" fillId="20" borderId="0" applyNumberFormat="0" applyBorder="0" applyAlignment="0" applyProtection="0"/>
    <xf numFmtId="0" fontId="7" fillId="30" borderId="0" applyNumberFormat="0" applyBorder="0" applyAlignment="0" applyProtection="0"/>
    <xf numFmtId="0" fontId="7" fillId="47" borderId="0" applyNumberFormat="0" applyBorder="0" applyAlignment="0" applyProtection="0"/>
    <xf numFmtId="0" fontId="6" fillId="9" borderId="0" applyNumberFormat="0" applyBorder="0" applyAlignment="0" applyProtection="0"/>
    <xf numFmtId="0" fontId="6" fillId="21" borderId="0" applyNumberFormat="0" applyBorder="0" applyAlignment="0" applyProtection="0"/>
    <xf numFmtId="0" fontId="7" fillId="32" borderId="0" applyNumberFormat="0" applyBorder="0" applyAlignment="0" applyProtection="0"/>
    <xf numFmtId="0" fontId="7" fillId="50" borderId="0" applyNumberFormat="0" applyBorder="0" applyAlignment="0" applyProtection="0"/>
    <xf numFmtId="0" fontId="6" fillId="23" borderId="0" applyNumberFormat="0" applyBorder="0" applyAlignment="0" applyProtection="0"/>
    <xf numFmtId="0" fontId="7" fillId="33" borderId="0" applyNumberFormat="0" applyBorder="0" applyAlignment="0" applyProtection="0"/>
    <xf numFmtId="0" fontId="7" fillId="52" borderId="0" applyNumberFormat="0" applyBorder="0" applyAlignment="0" applyProtection="0"/>
    <xf numFmtId="0" fontId="6" fillId="13" borderId="0" applyNumberFormat="0" applyBorder="0" applyAlignment="0" applyProtection="0"/>
    <xf numFmtId="0" fontId="6" fillId="24" borderId="0" applyNumberFormat="0" applyBorder="0" applyAlignment="0" applyProtection="0"/>
    <xf numFmtId="0" fontId="7" fillId="35" borderId="0" applyNumberFormat="0" applyBorder="0" applyAlignment="0" applyProtection="0"/>
    <xf numFmtId="0" fontId="7" fillId="53" borderId="0" applyNumberFormat="0" applyBorder="0" applyAlignment="0" applyProtection="0"/>
    <xf numFmtId="0" fontId="6" fillId="15" borderId="0" applyNumberFormat="0" applyBorder="0" applyAlignment="0" applyProtection="0"/>
    <xf numFmtId="0" fontId="6" fillId="25" borderId="0" applyNumberFormat="0" applyBorder="0" applyAlignment="0" applyProtection="0"/>
    <xf numFmtId="0" fontId="7" fillId="37" borderId="0" applyNumberFormat="0" applyBorder="0" applyAlignment="0" applyProtection="0"/>
    <xf numFmtId="0" fontId="6" fillId="3" borderId="0" applyNumberFormat="0" applyBorder="0" applyAlignment="0" applyProtection="0"/>
    <xf numFmtId="0" fontId="6" fillId="3" borderId="0" applyNumberFormat="0" applyBorder="0" applyAlignment="0" applyProtection="0"/>
    <xf numFmtId="0" fontId="6" fillId="3" borderId="0" applyNumberFormat="0" applyBorder="0" applyAlignment="0" applyProtection="0"/>
    <xf numFmtId="0" fontId="6" fillId="2" borderId="0" applyNumberFormat="0" applyBorder="0" applyAlignment="0" applyProtection="0"/>
    <xf numFmtId="0" fontId="6" fillId="4" borderId="0" applyNumberFormat="0" applyBorder="0" applyAlignment="0" applyProtection="0"/>
    <xf numFmtId="0" fontId="6" fillId="4" borderId="0" applyNumberFormat="0" applyBorder="0" applyAlignment="0" applyProtection="0"/>
    <xf numFmtId="0" fontId="6" fillId="2" borderId="0" applyNumberFormat="0" applyBorder="0" applyAlignment="0" applyProtection="0"/>
    <xf numFmtId="0" fontId="6" fillId="4" borderId="0" applyNumberFormat="0" applyBorder="0" applyAlignment="0" applyProtection="0"/>
    <xf numFmtId="0" fontId="6" fillId="4" borderId="0" applyNumberFormat="0" applyBorder="0" applyAlignment="0" applyProtection="0"/>
    <xf numFmtId="0" fontId="6" fillId="2" borderId="0" applyNumberFormat="0" applyBorder="0" applyAlignment="0" applyProtection="0"/>
    <xf numFmtId="0" fontId="6" fillId="6" borderId="0" applyNumberFormat="0" applyBorder="0" applyAlignment="0" applyProtection="0"/>
    <xf numFmtId="0" fontId="6" fillId="6" borderId="0" applyNumberFormat="0" applyBorder="0" applyAlignment="0" applyProtection="0"/>
    <xf numFmtId="0" fontId="6" fillId="7" borderId="0" applyNumberFormat="0" applyBorder="0" applyAlignment="0" applyProtection="0"/>
    <xf numFmtId="0" fontId="6" fillId="5" borderId="0" applyNumberFormat="0" applyBorder="0" applyAlignment="0" applyProtection="0"/>
    <xf numFmtId="0" fontId="6" fillId="8" borderId="0" applyNumberFormat="0" applyBorder="0" applyAlignment="0" applyProtection="0"/>
    <xf numFmtId="0" fontId="6" fillId="8" borderId="0" applyNumberFormat="0" applyBorder="0" applyAlignment="0" applyProtection="0"/>
    <xf numFmtId="0" fontId="6" fillId="5" borderId="0" applyNumberFormat="0" applyBorder="0" applyAlignment="0" applyProtection="0"/>
    <xf numFmtId="0" fontId="6" fillId="8" borderId="0" applyNumberFormat="0" applyBorder="0" applyAlignment="0" applyProtection="0"/>
    <xf numFmtId="0" fontId="6" fillId="8" borderId="0" applyNumberFormat="0" applyBorder="0" applyAlignment="0" applyProtection="0"/>
    <xf numFmtId="0" fontId="6" fillId="5" borderId="0" applyNumberFormat="0" applyBorder="0" applyAlignment="0" applyProtection="0"/>
    <xf numFmtId="0" fontId="6" fillId="10" borderId="0" applyNumberFormat="0" applyBorder="0" applyAlignment="0" applyProtection="0"/>
    <xf numFmtId="0" fontId="6" fillId="10"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6" fillId="11" borderId="0" applyNumberFormat="0" applyBorder="0" applyAlignment="0" applyProtection="0"/>
    <xf numFmtId="0" fontId="6" fillId="11" borderId="0" applyNumberFormat="0" applyBorder="0" applyAlignment="0" applyProtection="0"/>
    <xf numFmtId="0" fontId="6" fillId="9" borderId="0" applyNumberFormat="0" applyBorder="0" applyAlignment="0" applyProtection="0"/>
    <xf numFmtId="0" fontId="6" fillId="11" borderId="0" applyNumberFormat="0" applyBorder="0" applyAlignment="0" applyProtection="0"/>
    <xf numFmtId="0" fontId="6" fillId="11" borderId="0" applyNumberFormat="0" applyBorder="0" applyAlignment="0" applyProtection="0"/>
    <xf numFmtId="0" fontId="6" fillId="9" borderId="0" applyNumberFormat="0" applyBorder="0" applyAlignment="0" applyProtection="0"/>
    <xf numFmtId="0" fontId="6" fillId="7" borderId="0" applyNumberFormat="0" applyBorder="0" applyAlignment="0" applyProtection="0"/>
    <xf numFmtId="0" fontId="6" fillId="7" borderId="0" applyNumberFormat="0" applyBorder="0" applyAlignment="0" applyProtection="0"/>
    <xf numFmtId="0" fontId="6" fillId="12" borderId="0" applyNumberFormat="0" applyBorder="0" applyAlignment="0" applyProtection="0"/>
    <xf numFmtId="0" fontId="6" fillId="12" borderId="0" applyNumberFormat="0" applyBorder="0" applyAlignment="0" applyProtection="0"/>
    <xf numFmtId="0" fontId="6" fillId="12" borderId="0" applyNumberFormat="0" applyBorder="0" applyAlignment="0" applyProtection="0"/>
    <xf numFmtId="0" fontId="6" fillId="12" borderId="0" applyNumberFormat="0" applyBorder="0" applyAlignment="0" applyProtection="0"/>
    <xf numFmtId="0" fontId="6" fillId="12" borderId="0" applyNumberFormat="0" applyBorder="0" applyAlignment="0" applyProtection="0"/>
    <xf numFmtId="0" fontId="6" fillId="12" borderId="0" applyNumberFormat="0" applyBorder="0" applyAlignment="0" applyProtection="0"/>
    <xf numFmtId="0" fontId="6" fillId="12" borderId="0" applyNumberFormat="0" applyBorder="0" applyAlignment="0" applyProtection="0"/>
    <xf numFmtId="0" fontId="6" fillId="12" borderId="0" applyNumberFormat="0" applyBorder="0" applyAlignment="0" applyProtection="0"/>
    <xf numFmtId="0" fontId="6" fillId="7" borderId="0" applyNumberFormat="0" applyBorder="0" applyAlignment="0" applyProtection="0"/>
    <xf numFmtId="0" fontId="6" fillId="12" borderId="0" applyNumberFormat="0" applyBorder="0" applyAlignment="0" applyProtection="0"/>
    <xf numFmtId="0" fontId="6" fillId="12" borderId="0" applyNumberFormat="0" applyBorder="0" applyAlignment="0" applyProtection="0"/>
    <xf numFmtId="0" fontId="6" fillId="12" borderId="0" applyNumberFormat="0" applyBorder="0" applyAlignment="0" applyProtection="0"/>
    <xf numFmtId="0" fontId="6" fillId="12" borderId="0" applyNumberFormat="0" applyBorder="0" applyAlignment="0" applyProtection="0"/>
    <xf numFmtId="0" fontId="6" fillId="14" borderId="0" applyNumberFormat="0" applyBorder="0" applyAlignment="0" applyProtection="0"/>
    <xf numFmtId="0" fontId="6" fillId="14"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6" fillId="13" borderId="0" applyNumberFormat="0" applyBorder="0" applyAlignment="0" applyProtection="0"/>
    <xf numFmtId="0" fontId="6" fillId="13" borderId="0" applyNumberFormat="0" applyBorder="0" applyAlignment="0" applyProtection="0"/>
    <xf numFmtId="0" fontId="6" fillId="13" borderId="0" applyNumberFormat="0" applyBorder="0" applyAlignment="0" applyProtection="0"/>
    <xf numFmtId="0" fontId="6" fillId="13" borderId="0" applyNumberFormat="0" applyBorder="0" applyAlignment="0" applyProtection="0"/>
    <xf numFmtId="0" fontId="6" fillId="13" borderId="0" applyNumberFormat="0" applyBorder="0" applyAlignment="0" applyProtection="0"/>
    <xf numFmtId="0" fontId="6" fillId="13" borderId="0" applyNumberFormat="0" applyBorder="0" applyAlignment="0" applyProtection="0"/>
    <xf numFmtId="0" fontId="6" fillId="16" borderId="0" applyNumberFormat="0" applyBorder="0" applyAlignment="0" applyProtection="0"/>
    <xf numFmtId="0" fontId="6" fillId="16" borderId="0" applyNumberFormat="0" applyBorder="0" applyAlignment="0" applyProtection="0"/>
    <xf numFmtId="0" fontId="6" fillId="17" borderId="0" applyNumberFormat="0" applyBorder="0" applyAlignment="0" applyProtection="0"/>
    <xf numFmtId="0" fontId="6" fillId="15" borderId="0" applyNumberFormat="0" applyBorder="0" applyAlignment="0" applyProtection="0"/>
    <xf numFmtId="0" fontId="6" fillId="11" borderId="0" applyNumberFormat="0" applyBorder="0" applyAlignment="0" applyProtection="0"/>
    <xf numFmtId="0" fontId="6" fillId="11" borderId="0" applyNumberFormat="0" applyBorder="0" applyAlignment="0" applyProtection="0"/>
    <xf numFmtId="0" fontId="6" fillId="15" borderId="0" applyNumberFormat="0" applyBorder="0" applyAlignment="0" applyProtection="0"/>
    <xf numFmtId="0" fontId="6" fillId="11" borderId="0" applyNumberFormat="0" applyBorder="0" applyAlignment="0" applyProtection="0"/>
    <xf numFmtId="0" fontId="6" fillId="11" borderId="0" applyNumberFormat="0" applyBorder="0" applyAlignment="0" applyProtection="0"/>
    <xf numFmtId="0" fontId="6" fillId="15" borderId="0" applyNumberFormat="0" applyBorder="0" applyAlignment="0" applyProtection="0"/>
    <xf numFmtId="0" fontId="6" fillId="4" borderId="0" applyNumberFormat="0" applyBorder="0" applyAlignment="0" applyProtection="0"/>
    <xf numFmtId="0" fontId="6" fillId="4" borderId="0" applyNumberFormat="0" applyBorder="0" applyAlignment="0" applyProtection="0"/>
    <xf numFmtId="0" fontId="6" fillId="19" borderId="0" applyNumberFormat="0" applyBorder="0" applyAlignment="0" applyProtection="0"/>
    <xf numFmtId="0" fontId="6" fillId="18" borderId="0" applyNumberFormat="0" applyBorder="0" applyAlignment="0" applyProtection="0"/>
    <xf numFmtId="0" fontId="6" fillId="14" borderId="0" applyNumberFormat="0" applyBorder="0" applyAlignment="0" applyProtection="0"/>
    <xf numFmtId="0" fontId="6" fillId="14" borderId="0" applyNumberFormat="0" applyBorder="0" applyAlignment="0" applyProtection="0"/>
    <xf numFmtId="0" fontId="6" fillId="18" borderId="0" applyNumberFormat="0" applyBorder="0" applyAlignment="0" applyProtection="0"/>
    <xf numFmtId="0" fontId="6" fillId="14" borderId="0" applyNumberFormat="0" applyBorder="0" applyAlignment="0" applyProtection="0"/>
    <xf numFmtId="0" fontId="6" fillId="14" borderId="0" applyNumberFormat="0" applyBorder="0" applyAlignment="0" applyProtection="0"/>
    <xf numFmtId="0" fontId="6" fillId="18" borderId="0" applyNumberFormat="0" applyBorder="0" applyAlignment="0" applyProtection="0"/>
    <xf numFmtId="0" fontId="6" fillId="8" borderId="0" applyNumberFormat="0" applyBorder="0" applyAlignment="0" applyProtection="0"/>
    <xf numFmtId="0" fontId="6" fillId="8" borderId="0" applyNumberFormat="0" applyBorder="0" applyAlignment="0" applyProtection="0"/>
    <xf numFmtId="0" fontId="6" fillId="8" borderId="0" applyNumberFormat="0" applyBorder="0" applyAlignment="0" applyProtection="0"/>
    <xf numFmtId="0" fontId="6" fillId="20" borderId="0" applyNumberFormat="0" applyBorder="0" applyAlignment="0" applyProtection="0"/>
    <xf numFmtId="0" fontId="6" fillId="20" borderId="0" applyNumberFormat="0" applyBorder="0" applyAlignment="0" applyProtection="0"/>
    <xf numFmtId="0" fontId="6" fillId="20" borderId="0" applyNumberFormat="0" applyBorder="0" applyAlignment="0" applyProtection="0"/>
    <xf numFmtId="0" fontId="6" fillId="20" borderId="0" applyNumberFormat="0" applyBorder="0" applyAlignment="0" applyProtection="0"/>
    <xf numFmtId="0" fontId="6" fillId="20" borderId="0" applyNumberFormat="0" applyBorder="0" applyAlignment="0" applyProtection="0"/>
    <xf numFmtId="0" fontId="6" fillId="20" borderId="0" applyNumberFormat="0" applyBorder="0" applyAlignment="0" applyProtection="0"/>
    <xf numFmtId="0" fontId="6" fillId="20" borderId="0" applyNumberFormat="0" applyBorder="0" applyAlignment="0" applyProtection="0"/>
    <xf numFmtId="0" fontId="6" fillId="22" borderId="0" applyNumberFormat="0" applyBorder="0" applyAlignment="0" applyProtection="0"/>
    <xf numFmtId="0" fontId="6" fillId="22"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6" fillId="17" borderId="0" applyNumberFormat="0" applyBorder="0" applyAlignment="0" applyProtection="0"/>
    <xf numFmtId="0" fontId="6" fillId="17" borderId="0" applyNumberFormat="0" applyBorder="0" applyAlignment="0" applyProtection="0"/>
    <xf numFmtId="0" fontId="6" fillId="21" borderId="0" applyNumberFormat="0" applyBorder="0" applyAlignment="0" applyProtection="0"/>
    <xf numFmtId="0" fontId="6" fillId="17" borderId="0" applyNumberFormat="0" applyBorder="0" applyAlignment="0" applyProtection="0"/>
    <xf numFmtId="0" fontId="6" fillId="17" borderId="0" applyNumberFormat="0" applyBorder="0" applyAlignment="0" applyProtection="0"/>
    <xf numFmtId="0" fontId="6" fillId="21" borderId="0" applyNumberFormat="0" applyBorder="0" applyAlignment="0" applyProtection="0"/>
    <xf numFmtId="0" fontId="6" fillId="7" borderId="0" applyNumberFormat="0" applyBorder="0" applyAlignment="0" applyProtection="0"/>
    <xf numFmtId="0" fontId="6" fillId="7" borderId="0" applyNumberFormat="0" applyBorder="0" applyAlignment="0" applyProtection="0"/>
    <xf numFmtId="0" fontId="6" fillId="7" borderId="0" applyNumberFormat="0" applyBorder="0" applyAlignment="0" applyProtection="0"/>
    <xf numFmtId="0" fontId="6" fillId="23" borderId="0" applyNumberFormat="0" applyBorder="0" applyAlignment="0" applyProtection="0"/>
    <xf numFmtId="0" fontId="6" fillId="6" borderId="0" applyNumberFormat="0" applyBorder="0" applyAlignment="0" applyProtection="0"/>
    <xf numFmtId="0" fontId="6" fillId="6" borderId="0" applyNumberFormat="0" applyBorder="0" applyAlignment="0" applyProtection="0"/>
    <xf numFmtId="0" fontId="6" fillId="23" borderId="0" applyNumberFormat="0" applyBorder="0" applyAlignment="0" applyProtection="0"/>
    <xf numFmtId="0" fontId="6" fillId="6" borderId="0" applyNumberFormat="0" applyBorder="0" applyAlignment="0" applyProtection="0"/>
    <xf numFmtId="0" fontId="6" fillId="6" borderId="0" applyNumberFormat="0" applyBorder="0" applyAlignment="0" applyProtection="0"/>
    <xf numFmtId="0" fontId="6" fillId="23" borderId="0" applyNumberFormat="0" applyBorder="0" applyAlignment="0" applyProtection="0"/>
    <xf numFmtId="0" fontId="6" fillId="4" borderId="0" applyNumberFormat="0" applyBorder="0" applyAlignment="0" applyProtection="0"/>
    <xf numFmtId="0" fontId="6" fillId="4" borderId="0" applyNumberFormat="0" applyBorder="0" applyAlignment="0" applyProtection="0"/>
    <xf numFmtId="0" fontId="6" fillId="19" borderId="0" applyNumberFormat="0" applyBorder="0" applyAlignment="0" applyProtection="0"/>
    <xf numFmtId="0" fontId="6" fillId="24" borderId="0" applyNumberFormat="0" applyBorder="0" applyAlignment="0" applyProtection="0"/>
    <xf numFmtId="0" fontId="6" fillId="14" borderId="0" applyNumberFormat="0" applyBorder="0" applyAlignment="0" applyProtection="0"/>
    <xf numFmtId="0" fontId="6" fillId="14" borderId="0" applyNumberFormat="0" applyBorder="0" applyAlignment="0" applyProtection="0"/>
    <xf numFmtId="0" fontId="6" fillId="24" borderId="0" applyNumberFormat="0" applyBorder="0" applyAlignment="0" applyProtection="0"/>
    <xf numFmtId="0" fontId="6" fillId="14" borderId="0" applyNumberFormat="0" applyBorder="0" applyAlignment="0" applyProtection="0"/>
    <xf numFmtId="0" fontId="6" fillId="14" borderId="0" applyNumberFormat="0" applyBorder="0" applyAlignment="0" applyProtection="0"/>
    <xf numFmtId="0" fontId="6" fillId="24" borderId="0" applyNumberFormat="0" applyBorder="0" applyAlignment="0" applyProtection="0"/>
    <xf numFmtId="0" fontId="6" fillId="26" borderId="0" applyNumberFormat="0" applyBorder="0" applyAlignment="0" applyProtection="0"/>
    <xf numFmtId="0" fontId="6" fillId="26" borderId="0" applyNumberFormat="0" applyBorder="0" applyAlignment="0" applyProtection="0"/>
    <xf numFmtId="0" fontId="6" fillId="27" borderId="0" applyNumberFormat="0" applyBorder="0" applyAlignment="0" applyProtection="0"/>
    <xf numFmtId="0" fontId="6" fillId="25" borderId="0" applyNumberFormat="0" applyBorder="0" applyAlignment="0" applyProtection="0"/>
    <xf numFmtId="0" fontId="6" fillId="11" borderId="0" applyNumberFormat="0" applyBorder="0" applyAlignment="0" applyProtection="0"/>
    <xf numFmtId="0" fontId="6" fillId="11" borderId="0" applyNumberFormat="0" applyBorder="0" applyAlignment="0" applyProtection="0"/>
    <xf numFmtId="0" fontId="6" fillId="25" borderId="0" applyNumberFormat="0" applyBorder="0" applyAlignment="0" applyProtection="0"/>
    <xf numFmtId="0" fontId="6" fillId="11" borderId="0" applyNumberFormat="0" applyBorder="0" applyAlignment="0" applyProtection="0"/>
    <xf numFmtId="0" fontId="6" fillId="11" borderId="0" applyNumberFormat="0" applyBorder="0" applyAlignment="0" applyProtection="0"/>
    <xf numFmtId="0" fontId="6" fillId="25" borderId="0" applyNumberFormat="0" applyBorder="0" applyAlignment="0" applyProtection="0"/>
    <xf numFmtId="0" fontId="7" fillId="29" borderId="0" applyNumberFormat="0" applyBorder="0" applyAlignment="0" applyProtection="0"/>
    <xf numFmtId="0" fontId="7" fillId="29" borderId="0" applyNumberFormat="0" applyBorder="0" applyAlignment="0" applyProtection="0"/>
    <xf numFmtId="0" fontId="7" fillId="29" borderId="0" applyNumberFormat="0" applyBorder="0" applyAlignment="0" applyProtection="0"/>
    <xf numFmtId="0" fontId="7" fillId="14" borderId="0" applyNumberFormat="0" applyBorder="0" applyAlignment="0" applyProtection="0"/>
    <xf numFmtId="0" fontId="7" fillId="8" borderId="0" applyNumberFormat="0" applyBorder="0" applyAlignment="0" applyProtection="0"/>
    <xf numFmtId="0" fontId="7" fillId="8" borderId="0" applyNumberFormat="0" applyBorder="0" applyAlignment="0" applyProtection="0"/>
    <xf numFmtId="0" fontId="7" fillId="8" borderId="0" applyNumberFormat="0" applyBorder="0" applyAlignment="0" applyProtection="0"/>
    <xf numFmtId="0" fontId="7" fillId="31" borderId="0" applyNumberFormat="0" applyBorder="0" applyAlignment="0" applyProtection="0"/>
    <xf numFmtId="0" fontId="7" fillId="22" borderId="0" applyNumberFormat="0" applyBorder="0" applyAlignment="0" applyProtection="0"/>
    <xf numFmtId="0" fontId="7" fillId="22" borderId="0" applyNumberFormat="0" applyBorder="0" applyAlignment="0" applyProtection="0"/>
    <xf numFmtId="0" fontId="7" fillId="22" borderId="0" applyNumberFormat="0" applyBorder="0" applyAlignment="0" applyProtection="0"/>
    <xf numFmtId="0" fontId="7" fillId="26" borderId="0" applyNumberFormat="0" applyBorder="0" applyAlignment="0" applyProtection="0"/>
    <xf numFmtId="0" fontId="7" fillId="34" borderId="0" applyNumberFormat="0" applyBorder="0" applyAlignment="0" applyProtection="0"/>
    <xf numFmtId="0" fontId="7" fillId="34" borderId="0" applyNumberFormat="0" applyBorder="0" applyAlignment="0" applyProtection="0"/>
    <xf numFmtId="0" fontId="7" fillId="34" borderId="0" applyNumberFormat="0" applyBorder="0" applyAlignment="0" applyProtection="0"/>
    <xf numFmtId="0" fontId="7" fillId="6" borderId="0" applyNumberFormat="0" applyBorder="0" applyAlignment="0" applyProtection="0"/>
    <xf numFmtId="0" fontId="7" fillId="36" borderId="0" applyNumberFormat="0" applyBorder="0" applyAlignment="0" applyProtection="0"/>
    <xf numFmtId="0" fontId="7" fillId="36" borderId="0" applyNumberFormat="0" applyBorder="0" applyAlignment="0" applyProtection="0"/>
    <xf numFmtId="0" fontId="7" fillId="36" borderId="0" applyNumberFormat="0" applyBorder="0" applyAlignment="0" applyProtection="0"/>
    <xf numFmtId="0" fontId="7" fillId="14" borderId="0" applyNumberFormat="0" applyBorder="0" applyAlignment="0" applyProtection="0"/>
    <xf numFmtId="0" fontId="7" fillId="38" borderId="0" applyNumberFormat="0" applyBorder="0" applyAlignment="0" applyProtection="0"/>
    <xf numFmtId="0" fontId="7" fillId="38" borderId="0" applyNumberFormat="0" applyBorder="0" applyAlignment="0" applyProtection="0"/>
    <xf numFmtId="0" fontId="7" fillId="27" borderId="0" applyNumberFormat="0" applyBorder="0" applyAlignment="0" applyProtection="0"/>
    <xf numFmtId="0" fontId="7" fillId="8" borderId="0" applyNumberFormat="0" applyBorder="0" applyAlignment="0" applyProtection="0"/>
    <xf numFmtId="0" fontId="8" fillId="0" borderId="0" applyNumberFormat="0" applyBorder="0" applyProtection="0"/>
    <xf numFmtId="0" fontId="9" fillId="39" borderId="0" applyNumberFormat="0" applyBorder="0" applyProtection="0"/>
    <xf numFmtId="0" fontId="9" fillId="40" borderId="0" applyNumberFormat="0" applyBorder="0" applyProtection="0"/>
    <xf numFmtId="0" fontId="8" fillId="41" borderId="0" applyNumberFormat="0" applyBorder="0" applyProtection="0"/>
    <xf numFmtId="0" fontId="7" fillId="43" borderId="0" applyNumberFormat="0" applyBorder="0" applyAlignment="0" applyProtection="0"/>
    <xf numFmtId="0" fontId="7" fillId="43" borderId="0" applyNumberFormat="0" applyBorder="0" applyAlignment="0" applyProtection="0"/>
    <xf numFmtId="0" fontId="7" fillId="43" borderId="0" applyNumberFormat="0" applyBorder="0" applyAlignment="0" applyProtection="0"/>
    <xf numFmtId="0" fontId="7" fillId="44" borderId="0" applyNumberFormat="0" applyBorder="0" applyAlignment="0" applyProtection="0"/>
    <xf numFmtId="0" fontId="7" fillId="46" borderId="0" applyNumberFormat="0" applyBorder="0" applyAlignment="0" applyProtection="0"/>
    <xf numFmtId="0" fontId="7" fillId="46" borderId="0" applyNumberFormat="0" applyBorder="0" applyAlignment="0" applyProtection="0"/>
    <xf numFmtId="0" fontId="7" fillId="46" borderId="0" applyNumberFormat="0" applyBorder="0" applyAlignment="0" applyProtection="0"/>
    <xf numFmtId="0" fontId="7" fillId="31" borderId="0" applyNumberFormat="0" applyBorder="0" applyAlignment="0" applyProtection="0"/>
    <xf numFmtId="0" fontId="7" fillId="48" borderId="0" applyNumberFormat="0" applyBorder="0" applyAlignment="0" applyProtection="0"/>
    <xf numFmtId="0" fontId="7" fillId="48" borderId="0" applyNumberFormat="0" applyBorder="0" applyAlignment="0" applyProtection="0"/>
    <xf numFmtId="0" fontId="7" fillId="49" borderId="0" applyNumberFormat="0" applyBorder="0" applyAlignment="0" applyProtection="0"/>
    <xf numFmtId="0" fontId="7" fillId="26" borderId="0" applyNumberFormat="0" applyBorder="0" applyAlignment="0" applyProtection="0"/>
    <xf numFmtId="0" fontId="7" fillId="34" borderId="0" applyNumberFormat="0" applyBorder="0" applyAlignment="0" applyProtection="0"/>
    <xf numFmtId="0" fontId="7" fillId="34" borderId="0" applyNumberFormat="0" applyBorder="0" applyAlignment="0" applyProtection="0"/>
    <xf numFmtId="0" fontId="7" fillId="34" borderId="0" applyNumberFormat="0" applyBorder="0" applyAlignment="0" applyProtection="0"/>
    <xf numFmtId="0" fontId="7" fillId="51" borderId="0" applyNumberFormat="0" applyBorder="0" applyAlignment="0" applyProtection="0"/>
    <xf numFmtId="0" fontId="7" fillId="36" borderId="0" applyNumberFormat="0" applyBorder="0" applyAlignment="0" applyProtection="0"/>
    <xf numFmtId="0" fontId="7" fillId="36" borderId="0" applyNumberFormat="0" applyBorder="0" applyAlignment="0" applyProtection="0"/>
    <xf numFmtId="0" fontId="7" fillId="36" borderId="0" applyNumberFormat="0" applyBorder="0" applyAlignment="0" applyProtection="0"/>
    <xf numFmtId="0" fontId="7" fillId="31" borderId="0" applyNumberFormat="0" applyBorder="0" applyAlignment="0" applyProtection="0"/>
    <xf numFmtId="0" fontId="7" fillId="31" borderId="0" applyNumberFormat="0" applyBorder="0" applyAlignment="0" applyProtection="0"/>
    <xf numFmtId="0" fontId="7" fillId="46" borderId="0" applyNumberFormat="0" applyBorder="0" applyAlignment="0" applyProtection="0"/>
    <xf numFmtId="0" fontId="7" fillId="46" borderId="0" applyNumberFormat="0" applyBorder="0" applyAlignment="0" applyProtection="0"/>
    <xf numFmtId="0" fontId="11" fillId="6" borderId="0" applyNumberFormat="0" applyBorder="0" applyAlignment="0" applyProtection="0"/>
    <xf numFmtId="0" fontId="11" fillId="6" borderId="0" applyNumberFormat="0" applyBorder="0" applyAlignment="0" applyProtection="0"/>
    <xf numFmtId="0" fontId="11" fillId="7" borderId="0" applyNumberFormat="0" applyBorder="0" applyAlignment="0" applyProtection="0"/>
    <xf numFmtId="0" fontId="10" fillId="7" borderId="0" applyNumberFormat="0" applyBorder="0" applyAlignment="0" applyProtection="0"/>
    <xf numFmtId="0" fontId="12" fillId="55" borderId="0" applyNumberFormat="0" applyBorder="0" applyProtection="0"/>
    <xf numFmtId="0" fontId="14" fillId="12" borderId="6" applyNumberFormat="0" applyAlignment="0" applyProtection="0"/>
    <xf numFmtId="0" fontId="14" fillId="12" borderId="6" applyNumberFormat="0" applyAlignment="0" applyProtection="0"/>
    <xf numFmtId="0" fontId="15" fillId="12" borderId="6" applyNumberFormat="0" applyAlignment="0" applyProtection="0"/>
    <xf numFmtId="0" fontId="16" fillId="57" borderId="1" applyNumberFormat="0" applyAlignment="0" applyProtection="0"/>
    <xf numFmtId="0" fontId="5" fillId="46" borderId="0" applyNumberFormat="0" applyFont="0" applyBorder="0" applyAlignment="0" applyProtection="0"/>
    <xf numFmtId="0" fontId="5" fillId="46" borderId="0" applyNumberFormat="0" applyFont="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9"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9"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9" fillId="0" borderId="0" applyNumberFormat="0" applyFill="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5" fillId="46" borderId="0" applyNumberFormat="0" applyFont="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5" fillId="46" borderId="0" applyNumberFormat="0" applyFont="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49" fontId="5" fillId="0" borderId="0" applyFont="0" applyFill="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7" fillId="0" borderId="0" applyNumberFormat="0" applyFill="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9" fillId="0" borderId="0" applyNumberFormat="0" applyFill="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0" fontId="19" fillId="0" borderId="0" applyNumberFormat="0" applyFill="0" applyBorder="0" applyAlignment="0" applyProtection="0"/>
    <xf numFmtId="0" fontId="20" fillId="0" borderId="0" applyNumberFormat="0" applyFill="0" applyBorder="0" applyAlignment="0" applyProtection="0"/>
    <xf numFmtId="49" fontId="5" fillId="0" borderId="0" applyFont="0" applyFill="0" applyBorder="0" applyAlignment="0" applyProtection="0"/>
    <xf numFmtId="0" fontId="17" fillId="0" borderId="0" applyNumberFormat="0" applyFill="0" applyBorder="0" applyAlignment="0" applyProtection="0"/>
    <xf numFmtId="0" fontId="18" fillId="0" borderId="0" applyNumberFormat="0" applyFill="0" applyBorder="0" applyAlignment="0" applyProtection="0"/>
    <xf numFmtId="49" fontId="5" fillId="0" borderId="0" applyFont="0" applyFill="0" applyBorder="0" applyAlignment="0" applyProtection="0"/>
    <xf numFmtId="0" fontId="21" fillId="59" borderId="7" applyNumberFormat="0" applyAlignment="0" applyProtection="0"/>
    <xf numFmtId="0" fontId="21" fillId="59" borderId="7" applyNumberFormat="0" applyAlignment="0" applyProtection="0"/>
    <xf numFmtId="0" fontId="21" fillId="59" borderId="7" applyNumberFormat="0" applyAlignment="0" applyProtection="0"/>
    <xf numFmtId="0" fontId="5" fillId="0" borderId="0" applyNumberFormat="0" applyFont="0" applyBorder="0" applyProtection="0"/>
    <xf numFmtId="170"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0" fontId="5" fillId="0" borderId="0" applyNumberFormat="0" applyFont="0" applyBorder="0" applyProtection="0"/>
    <xf numFmtId="170" fontId="5" fillId="0" borderId="0" applyFont="0" applyFill="0" applyBorder="0" applyAlignment="0" applyProtection="0"/>
    <xf numFmtId="170"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170" fontId="5" fillId="0" borderId="0" applyFont="0" applyFill="0" applyBorder="0" applyAlignment="0" applyProtection="0"/>
    <xf numFmtId="170"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170" fontId="5" fillId="0" borderId="0" applyFont="0" applyFill="0" applyBorder="0" applyAlignment="0" applyProtection="0"/>
    <xf numFmtId="170"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0"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170"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170"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170" fontId="5" fillId="0" borderId="0" applyFont="0" applyFill="0" applyBorder="0" applyAlignment="0" applyProtection="0"/>
    <xf numFmtId="170"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0"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170"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0" fontId="5" fillId="0" borderId="0" applyFont="0" applyFill="0" applyBorder="0" applyAlignment="0" applyProtection="0"/>
    <xf numFmtId="172" fontId="5" fillId="0" borderId="0" applyFont="0" applyFill="0" applyBorder="0" applyAlignment="0" applyProtection="0"/>
    <xf numFmtId="169" fontId="5" fillId="0" borderId="0" applyFont="0" applyFill="0" applyBorder="0" applyAlignment="0" applyProtection="0"/>
    <xf numFmtId="169" fontId="5" fillId="0" borderId="0" applyFont="0" applyFill="0" applyBorder="0" applyAlignment="0" applyProtection="0"/>
    <xf numFmtId="172"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0" fontId="5" fillId="0" borderId="0" applyFont="0" applyFill="0" applyBorder="0" applyAlignment="0" applyProtection="0"/>
    <xf numFmtId="170"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0" fontId="5" fillId="0" borderId="0" applyFont="0" applyFill="0" applyBorder="0" applyAlignment="0" applyProtection="0"/>
    <xf numFmtId="170"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0" fontId="5" fillId="0" borderId="0" applyFont="0" applyFill="0" applyBorder="0" applyAlignment="0" applyProtection="0"/>
    <xf numFmtId="171" fontId="5" fillId="0" borderId="0" applyFont="0" applyFill="0" applyBorder="0" applyAlignment="0" applyProtection="0"/>
    <xf numFmtId="171" fontId="5" fillId="0" borderId="0" applyFont="0" applyFill="0" applyBorder="0" applyAlignment="0" applyProtection="0"/>
    <xf numFmtId="170" fontId="5" fillId="0" borderId="0" applyFont="0" applyFill="0" applyBorder="0" applyAlignment="0" applyProtection="0"/>
    <xf numFmtId="172" fontId="5" fillId="0" borderId="0" applyFont="0" applyFill="0" applyBorder="0" applyAlignment="0" applyProtection="0"/>
    <xf numFmtId="169" fontId="5" fillId="0" borderId="0" applyFont="0" applyFill="0" applyBorder="0" applyAlignment="0" applyProtection="0"/>
    <xf numFmtId="169" fontId="5" fillId="0" borderId="0" applyFont="0" applyFill="0" applyBorder="0" applyAlignment="0" applyProtection="0"/>
    <xf numFmtId="172" fontId="5" fillId="0" borderId="0" applyFont="0" applyFill="0" applyBorder="0" applyAlignment="0" applyProtection="0"/>
    <xf numFmtId="172" fontId="5" fillId="0" borderId="0" applyFont="0" applyFill="0" applyBorder="0" applyAlignment="0" applyProtection="0"/>
    <xf numFmtId="172" fontId="5" fillId="0" borderId="0" applyFont="0" applyFill="0" applyBorder="0" applyAlignment="0" applyProtection="0"/>
    <xf numFmtId="169" fontId="5" fillId="0" borderId="0" applyFont="0" applyFill="0" applyBorder="0" applyAlignment="0" applyProtection="0"/>
    <xf numFmtId="169" fontId="5" fillId="0" borderId="0" applyFont="0" applyFill="0" applyBorder="0" applyAlignment="0" applyProtection="0"/>
    <xf numFmtId="172" fontId="5" fillId="0" borderId="0" applyFont="0" applyFill="0" applyBorder="0" applyAlignment="0" applyProtection="0"/>
    <xf numFmtId="169" fontId="5" fillId="0" borderId="0" applyFont="0" applyFill="0" applyBorder="0" applyAlignment="0" applyProtection="0"/>
    <xf numFmtId="169" fontId="5" fillId="0" borderId="0" applyFont="0" applyFill="0" applyBorder="0" applyAlignment="0" applyProtection="0"/>
    <xf numFmtId="172" fontId="5" fillId="0" borderId="0" applyFont="0" applyFill="0" applyBorder="0" applyAlignment="0" applyProtection="0"/>
    <xf numFmtId="169" fontId="5" fillId="0" borderId="0" applyFont="0" applyFill="0" applyBorder="0" applyAlignment="0" applyProtection="0"/>
    <xf numFmtId="0" fontId="22" fillId="60" borderId="0" applyNumberFormat="0" applyBorder="0" applyProtection="0"/>
    <xf numFmtId="173" fontId="5" fillId="0" borderId="0" applyFont="0" applyBorder="0" applyProtection="0"/>
    <xf numFmtId="9" fontId="5" fillId="0" borderId="0" applyFont="0" applyBorder="0" applyProtection="0"/>
    <xf numFmtId="0" fontId="24" fillId="0" borderId="0" applyNumberFormat="0" applyFill="0" applyBorder="0" applyAlignment="0" applyProtection="0"/>
    <xf numFmtId="0" fontId="24" fillId="0" borderId="0" applyNumberFormat="0" applyFill="0" applyBorder="0" applyAlignment="0" applyProtection="0"/>
    <xf numFmtId="0" fontId="24" fillId="0" borderId="0" applyNumberFormat="0" applyFill="0" applyBorder="0" applyAlignment="0" applyProtection="0"/>
    <xf numFmtId="0" fontId="25" fillId="0" borderId="0" applyNumberFormat="0" applyBorder="0" applyProtection="0"/>
    <xf numFmtId="0" fontId="27" fillId="10" borderId="0" applyNumberFormat="0" applyBorder="0" applyAlignment="0" applyProtection="0"/>
    <xf numFmtId="0" fontId="27" fillId="10" borderId="0" applyNumberFormat="0" applyBorder="0" applyAlignment="0" applyProtection="0"/>
    <xf numFmtId="0" fontId="27" fillId="10" borderId="0" applyNumberFormat="0" applyBorder="0" applyAlignment="0" applyProtection="0"/>
    <xf numFmtId="0" fontId="26" fillId="14" borderId="0" applyNumberFormat="0" applyBorder="0" applyAlignment="0" applyProtection="0"/>
    <xf numFmtId="0" fontId="28" fillId="10" borderId="0" applyNumberFormat="0" applyBorder="0" applyProtection="0"/>
    <xf numFmtId="0" fontId="5" fillId="0" borderId="0" applyNumberFormat="0" applyFont="0" applyFill="0" applyBorder="0" applyAlignment="0" applyProtection="0"/>
    <xf numFmtId="0" fontId="5" fillId="0" borderId="0" applyNumberFormat="0" applyFont="0" applyFill="0" applyBorder="0" applyAlignment="0" applyProtection="0"/>
    <xf numFmtId="0" fontId="29" fillId="0" borderId="0" applyNumberFormat="0" applyBorder="0" applyProtection="0"/>
    <xf numFmtId="0" fontId="31" fillId="0" borderId="9" applyNumberFormat="0" applyFill="0" applyAlignment="0" applyProtection="0"/>
    <xf numFmtId="0" fontId="31" fillId="0" borderId="9" applyNumberFormat="0" applyFill="0" applyAlignment="0" applyProtection="0"/>
    <xf numFmtId="0" fontId="32" fillId="0" borderId="9" applyNumberFormat="0" applyFill="0" applyAlignment="0" applyProtection="0"/>
    <xf numFmtId="0" fontId="33" fillId="0" borderId="10" applyNumberFormat="0" applyFill="0" applyAlignment="0" applyProtection="0"/>
    <xf numFmtId="0" fontId="33" fillId="0" borderId="10" applyNumberFormat="0" applyFill="0" applyAlignment="0" applyProtection="0"/>
    <xf numFmtId="0" fontId="33" fillId="0" borderId="10" applyNumberFormat="0" applyFill="0" applyAlignment="0" applyProtection="0"/>
    <xf numFmtId="0" fontId="33" fillId="0" borderId="10" applyNumberFormat="0" applyFill="0" applyAlignment="0" applyProtection="0"/>
    <xf numFmtId="0" fontId="34" fillId="0" borderId="0" applyNumberFormat="0" applyBorder="0" applyProtection="0"/>
    <xf numFmtId="0" fontId="36" fillId="0" borderId="12" applyNumberFormat="0" applyFill="0" applyAlignment="0" applyProtection="0"/>
    <xf numFmtId="0" fontId="36" fillId="0" borderId="12" applyNumberFormat="0" applyFill="0" applyAlignment="0" applyProtection="0"/>
    <xf numFmtId="0" fontId="37" fillId="0" borderId="12" applyNumberFormat="0" applyFill="0" applyAlignment="0" applyProtection="0"/>
    <xf numFmtId="0" fontId="38" fillId="0" borderId="13" applyNumberFormat="0" applyFill="0" applyAlignment="0" applyProtection="0"/>
    <xf numFmtId="0" fontId="38" fillId="0" borderId="13" applyNumberFormat="0" applyFill="0" applyAlignment="0" applyProtection="0"/>
    <xf numFmtId="0" fontId="38" fillId="0" borderId="13" applyNumberFormat="0" applyFill="0" applyAlignment="0" applyProtection="0"/>
    <xf numFmtId="0" fontId="38" fillId="0" borderId="13" applyNumberFormat="0" applyFill="0" applyAlignment="0" applyProtection="0"/>
    <xf numFmtId="0" fontId="39" fillId="0" borderId="0" applyNumberFormat="0" applyBorder="0" applyProtection="0"/>
    <xf numFmtId="0" fontId="41" fillId="0" borderId="15" applyNumberFormat="0" applyFill="0" applyAlignment="0" applyProtection="0"/>
    <xf numFmtId="0" fontId="41" fillId="0" borderId="15" applyNumberFormat="0" applyFill="0" applyAlignment="0" applyProtection="0"/>
    <xf numFmtId="0" fontId="41" fillId="0" borderId="15" applyNumberFormat="0" applyFill="0" applyAlignment="0" applyProtection="0"/>
    <xf numFmtId="0" fontId="41" fillId="0" borderId="15" applyNumberFormat="0" applyFill="0" applyAlignment="0" applyProtection="0"/>
    <xf numFmtId="0" fontId="42" fillId="0" borderId="15" applyNumberFormat="0" applyFill="0" applyAlignment="0" applyProtection="0"/>
    <xf numFmtId="0" fontId="43" fillId="0" borderId="16" applyNumberFormat="0" applyFill="0" applyAlignment="0" applyProtection="0"/>
    <xf numFmtId="0" fontId="43" fillId="0" borderId="16" applyNumberFormat="0" applyFill="0" applyAlignment="0" applyProtection="0"/>
    <xf numFmtId="0" fontId="43" fillId="0" borderId="16" applyNumberFormat="0" applyFill="0" applyAlignment="0" applyProtection="0"/>
    <xf numFmtId="0" fontId="43" fillId="0" borderId="16" applyNumberFormat="0" applyFill="0" applyAlignment="0" applyProtection="0"/>
    <xf numFmtId="0" fontId="41" fillId="0" borderId="0" applyNumberFormat="0" applyFill="0" applyBorder="0" applyAlignment="0" applyProtection="0"/>
    <xf numFmtId="0" fontId="41" fillId="0" borderId="0" applyNumberFormat="0" applyFill="0" applyBorder="0" applyAlignment="0" applyProtection="0"/>
    <xf numFmtId="0" fontId="42" fillId="0" borderId="0" applyNumberFormat="0" applyFill="0" applyBorder="0" applyAlignment="0" applyProtection="0"/>
    <xf numFmtId="0" fontId="43" fillId="0" borderId="0" applyNumberFormat="0" applyFill="0" applyBorder="0" applyAlignment="0" applyProtection="0"/>
    <xf numFmtId="0" fontId="43" fillId="0" borderId="0" applyNumberFormat="0" applyFill="0" applyBorder="0" applyAlignment="0" applyProtection="0"/>
    <xf numFmtId="0" fontId="43" fillId="0" borderId="0" applyNumberFormat="0" applyFill="0" applyBorder="0" applyAlignment="0" applyProtection="0"/>
    <xf numFmtId="0" fontId="43"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5" fillId="0" borderId="0" applyNumberFormat="0" applyFill="0" applyBorder="0" applyAlignment="0" applyProtection="0"/>
    <xf numFmtId="0" fontId="46" fillId="0" borderId="0" applyNumberFormat="0" applyBorder="0" applyProtection="0"/>
    <xf numFmtId="0" fontId="48" fillId="16" borderId="6" applyNumberFormat="0" applyAlignment="0" applyProtection="0"/>
    <xf numFmtId="0" fontId="48" fillId="16" borderId="6" applyNumberFormat="0" applyAlignment="0" applyProtection="0"/>
    <xf numFmtId="0" fontId="48" fillId="17" borderId="6" applyNumberFormat="0" applyAlignment="0" applyProtection="0"/>
    <xf numFmtId="0" fontId="47" fillId="17" borderId="1" applyNumberFormat="0" applyAlignment="0" applyProtection="0"/>
    <xf numFmtId="0" fontId="50" fillId="0" borderId="17" applyNumberFormat="0" applyFill="0" applyAlignment="0" applyProtection="0"/>
    <xf numFmtId="0" fontId="50" fillId="0" borderId="17" applyNumberFormat="0" applyFill="0" applyAlignment="0" applyProtection="0"/>
    <xf numFmtId="0" fontId="51" fillId="0" borderId="18" applyNumberFormat="0" applyFill="0" applyAlignment="0" applyProtection="0"/>
    <xf numFmtId="0" fontId="52" fillId="0" borderId="19" applyNumberFormat="0" applyFill="0" applyAlignment="0" applyProtection="0"/>
    <xf numFmtId="0" fontId="52" fillId="0" borderId="19" applyNumberFormat="0" applyFill="0" applyAlignment="0" applyProtection="0"/>
    <xf numFmtId="0" fontId="52" fillId="0" borderId="19" applyNumberFormat="0" applyFill="0" applyAlignment="0" applyProtection="0"/>
    <xf numFmtId="0" fontId="52" fillId="0" borderId="19" applyNumberFormat="0" applyFill="0" applyAlignment="0" applyProtection="0"/>
    <xf numFmtId="0" fontId="54" fillId="17" borderId="0" applyNumberFormat="0" applyBorder="0" applyAlignment="0" applyProtection="0"/>
    <xf numFmtId="0" fontId="54" fillId="17" borderId="0" applyNumberFormat="0" applyBorder="0" applyAlignment="0" applyProtection="0"/>
    <xf numFmtId="0" fontId="55" fillId="17" borderId="0" applyNumberFormat="0" applyBorder="0" applyAlignment="0" applyProtection="0"/>
    <xf numFmtId="0" fontId="56" fillId="62" borderId="0" applyNumberFormat="0" applyBorder="0" applyAlignment="0" applyProtection="0"/>
    <xf numFmtId="0" fontId="57" fillId="11" borderId="0" applyNumberForma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39" fillId="0" borderId="0" applyNumberFormat="0" applyBorder="0" applyProtection="0"/>
    <xf numFmtId="0" fontId="39" fillId="0" borderId="0" applyNumberFormat="0" applyBorder="0" applyProtection="0"/>
    <xf numFmtId="0" fontId="39"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8"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8"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8"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8"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8"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9"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8"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8"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8"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8"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8" fillId="0" borderId="0" applyNumberFormat="0" applyBorder="0" applyProtection="0"/>
    <xf numFmtId="0" fontId="5" fillId="0" borderId="0" applyNumberFormat="0" applyFont="0" applyBorder="0" applyProtection="0"/>
    <xf numFmtId="0" fontId="58"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8"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8" fillId="0" borderId="0" applyNumberFormat="0" applyBorder="0" applyProtection="0"/>
    <xf numFmtId="0" fontId="5" fillId="0" borderId="0" applyNumberFormat="0" applyFont="0" applyBorder="0" applyProtection="0"/>
    <xf numFmtId="0" fontId="58"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8" fillId="0" borderId="0" applyNumberFormat="0" applyBorder="0" applyProtection="0"/>
    <xf numFmtId="0" fontId="39" fillId="0" borderId="0" applyNumberFormat="0" applyBorder="0" applyProtection="0"/>
    <xf numFmtId="0" fontId="58"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8" fillId="0" borderId="0" applyNumberFormat="0" applyBorder="0" applyProtection="0"/>
    <xf numFmtId="0" fontId="39" fillId="0" borderId="0" applyNumberFormat="0" applyBorder="0" applyProtection="0"/>
    <xf numFmtId="0" fontId="39" fillId="0" borderId="0" applyNumberFormat="0" applyBorder="0" applyProtection="0"/>
    <xf numFmtId="0" fontId="5" fillId="0" borderId="0" applyNumberFormat="0" applyFont="0" applyBorder="0" applyProtection="0"/>
    <xf numFmtId="0" fontId="39"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39" fillId="0" borderId="0" applyNumberFormat="0" applyBorder="0" applyProtection="0"/>
    <xf numFmtId="0" fontId="39" fillId="0" borderId="0" applyNumberFormat="0" applyBorder="0" applyProtection="0"/>
    <xf numFmtId="0" fontId="5" fillId="0" borderId="0" applyNumberFormat="0" applyFont="0" applyBorder="0" applyProtection="0"/>
    <xf numFmtId="0" fontId="39"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39" fillId="0" borderId="0" applyNumberFormat="0" applyBorder="0" applyProtection="0"/>
    <xf numFmtId="0" fontId="39" fillId="0" borderId="0" applyNumberFormat="0" applyBorder="0" applyProtection="0"/>
    <xf numFmtId="0" fontId="39" fillId="0" borderId="0" applyNumberFormat="0" applyBorder="0" applyProtection="0"/>
    <xf numFmtId="0" fontId="5" fillId="0" borderId="0" applyNumberFormat="0" applyFont="0" applyBorder="0" applyProtection="0"/>
    <xf numFmtId="0" fontId="39"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39"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11" borderId="20" applyNumberFormat="0" applyFont="0" applyAlignment="0" applyProtection="0"/>
    <xf numFmtId="0" fontId="5" fillId="11" borderId="20" applyNumberFormat="0" applyFont="0" applyAlignment="0" applyProtection="0"/>
    <xf numFmtId="0" fontId="5" fillId="11" borderId="20" applyNumberFormat="0" applyFont="0" applyAlignment="0" applyProtection="0"/>
    <xf numFmtId="0" fontId="5" fillId="11" borderId="20" applyNumberFormat="0" applyFont="0" applyAlignment="0" applyProtection="0"/>
    <xf numFmtId="0" fontId="5" fillId="0" borderId="0" applyNumberFormat="0" applyFont="0" applyBorder="0" applyProtection="0"/>
    <xf numFmtId="0" fontId="5" fillId="11" borderId="20" applyNumberFormat="0" applyFont="0" applyAlignment="0" applyProtection="0"/>
    <xf numFmtId="0" fontId="5" fillId="0" borderId="0" applyNumberFormat="0" applyFont="0" applyBorder="0" applyProtection="0"/>
    <xf numFmtId="0" fontId="5" fillId="0" borderId="0" applyNumberFormat="0" applyFont="0" applyBorder="0" applyProtection="0"/>
    <xf numFmtId="0" fontId="5" fillId="11" borderId="20" applyNumberFormat="0" applyFont="0" applyAlignment="0" applyProtection="0"/>
    <xf numFmtId="0" fontId="5" fillId="0" borderId="0" applyNumberFormat="0" applyFont="0" applyBorder="0" applyProtection="0"/>
    <xf numFmtId="0" fontId="5" fillId="0" borderId="0" applyNumberFormat="0" applyFont="0" applyBorder="0" applyProtection="0"/>
    <xf numFmtId="0" fontId="5" fillId="11" borderId="20" applyNumberFormat="0" applyFont="0" applyAlignment="0" applyProtection="0"/>
    <xf numFmtId="0" fontId="5" fillId="0" borderId="0" applyNumberFormat="0" applyFont="0" applyBorder="0" applyProtection="0"/>
    <xf numFmtId="0" fontId="5" fillId="11" borderId="20" applyNumberFormat="0" applyFont="0" applyAlignment="0" applyProtection="0"/>
    <xf numFmtId="0" fontId="5" fillId="11" borderId="20" applyNumberFormat="0" applyFont="0" applyAlignment="0" applyProtection="0"/>
    <xf numFmtId="0" fontId="5" fillId="0" borderId="0" applyNumberFormat="0" applyFont="0" applyBorder="0" applyProtection="0"/>
    <xf numFmtId="0" fontId="5" fillId="11" borderId="20" applyNumberFormat="0" applyFont="0" applyAlignment="0" applyProtection="0"/>
    <xf numFmtId="0" fontId="5" fillId="0" borderId="0" applyNumberFormat="0" applyFont="0" applyBorder="0" applyProtection="0"/>
    <xf numFmtId="0" fontId="5" fillId="0" borderId="0" applyNumberFormat="0" applyFont="0" applyBorder="0" applyProtection="0"/>
    <xf numFmtId="0" fontId="5" fillId="11" borderId="20" applyNumberFormat="0" applyFont="0" applyAlignment="0" applyProtection="0"/>
    <xf numFmtId="0" fontId="5" fillId="0" borderId="0" applyNumberFormat="0" applyFont="0" applyBorder="0" applyProtection="0"/>
    <xf numFmtId="0" fontId="5" fillId="11" borderId="5" applyNumberFormat="0" applyFont="0" applyAlignment="0" applyProtection="0"/>
    <xf numFmtId="0" fontId="5" fillId="0" borderId="0" applyNumberFormat="0" applyFont="0" applyBorder="0" applyProtection="0"/>
    <xf numFmtId="0" fontId="5" fillId="11" borderId="5" applyNumberFormat="0" applyFont="0" applyAlignment="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11" borderId="20" applyNumberFormat="0" applyFont="0" applyAlignment="0" applyProtection="0"/>
    <xf numFmtId="0" fontId="5" fillId="0" borderId="0" applyNumberFormat="0" applyFont="0" applyBorder="0" applyProtection="0"/>
    <xf numFmtId="0" fontId="5" fillId="11" borderId="5" applyNumberFormat="0" applyFont="0" applyAlignment="0" applyProtection="0"/>
    <xf numFmtId="0" fontId="5" fillId="0" borderId="0" applyNumberFormat="0" applyFont="0" applyBorder="0" applyProtection="0"/>
    <xf numFmtId="0" fontId="5" fillId="11" borderId="20" applyNumberFormat="0" applyFont="0" applyAlignment="0" applyProtection="0"/>
    <xf numFmtId="0" fontId="5" fillId="11" borderId="20" applyNumberFormat="0" applyFont="0" applyAlignment="0" applyProtection="0"/>
    <xf numFmtId="0" fontId="5" fillId="11" borderId="20" applyNumberFormat="0" applyFont="0" applyAlignment="0" applyProtection="0"/>
    <xf numFmtId="0" fontId="5" fillId="11" borderId="20" applyNumberFormat="0" applyFont="0" applyAlignment="0" applyProtection="0"/>
    <xf numFmtId="0" fontId="5" fillId="0" borderId="0" applyNumberFormat="0" applyFont="0" applyBorder="0" applyProtection="0"/>
    <xf numFmtId="0" fontId="5" fillId="11" borderId="20" applyNumberFormat="0" applyFont="0" applyAlignment="0" applyProtection="0"/>
    <xf numFmtId="0" fontId="5" fillId="0" borderId="0" applyNumberFormat="0" applyFont="0" applyBorder="0" applyProtection="0"/>
    <xf numFmtId="0" fontId="5" fillId="0" borderId="0" applyNumberFormat="0" applyFont="0" applyBorder="0" applyProtection="0"/>
    <xf numFmtId="0" fontId="5" fillId="11" borderId="20" applyNumberFormat="0" applyFont="0" applyAlignment="0" applyProtection="0"/>
    <xf numFmtId="0" fontId="5" fillId="0" borderId="0" applyNumberFormat="0" applyFont="0" applyBorder="0" applyProtection="0"/>
    <xf numFmtId="0" fontId="5" fillId="0" borderId="0" applyNumberFormat="0" applyFont="0" applyBorder="0" applyProtection="0"/>
    <xf numFmtId="0" fontId="5" fillId="11" borderId="20" applyNumberFormat="0" applyFont="0" applyAlignment="0" applyProtection="0"/>
    <xf numFmtId="0" fontId="5" fillId="0" borderId="0" applyNumberFormat="0" applyFont="0" applyBorder="0" applyProtection="0"/>
    <xf numFmtId="0" fontId="5" fillId="11" borderId="20" applyNumberFormat="0" applyFont="0" applyAlignment="0" applyProtection="0"/>
    <xf numFmtId="0" fontId="5" fillId="11" borderId="20" applyNumberFormat="0" applyFont="0" applyAlignment="0" applyProtection="0"/>
    <xf numFmtId="0" fontId="5" fillId="0" borderId="0" applyNumberFormat="0" applyFont="0" applyBorder="0" applyProtection="0"/>
    <xf numFmtId="0" fontId="5" fillId="11" borderId="20" applyNumberFormat="0" applyFont="0" applyAlignment="0" applyProtection="0"/>
    <xf numFmtId="0" fontId="5" fillId="0" borderId="0" applyNumberFormat="0" applyFont="0" applyBorder="0" applyProtection="0"/>
    <xf numFmtId="0" fontId="5" fillId="0" borderId="0" applyNumberFormat="0" applyFont="0" applyBorder="0" applyProtection="0"/>
    <xf numFmtId="0" fontId="5" fillId="11" borderId="20" applyNumberFormat="0" applyFont="0" applyAlignment="0" applyProtection="0"/>
    <xf numFmtId="0" fontId="5" fillId="0" borderId="0" applyNumberFormat="0" applyFont="0" applyBorder="0" applyProtection="0"/>
    <xf numFmtId="0" fontId="5" fillId="0" borderId="0" applyNumberFormat="0" applyFont="0" applyBorder="0" applyProtection="0"/>
    <xf numFmtId="0" fontId="5" fillId="11" borderId="20" applyNumberFormat="0" applyFont="0" applyAlignment="0" applyProtection="0"/>
    <xf numFmtId="0" fontId="5" fillId="0" borderId="0" applyNumberFormat="0" applyFont="0" applyBorder="0" applyProtection="0"/>
    <xf numFmtId="0" fontId="60" fillId="11" borderId="6" applyNumberFormat="0" applyProtection="0"/>
    <xf numFmtId="0" fontId="62" fillId="12" borderId="21" applyNumberFormat="0" applyAlignment="0" applyProtection="0"/>
    <xf numFmtId="0" fontId="62" fillId="12" borderId="21" applyNumberFormat="0" applyAlignment="0" applyProtection="0"/>
    <xf numFmtId="0" fontId="5" fillId="0" borderId="0" applyNumberFormat="0" applyFont="0" applyBorder="0" applyProtection="0"/>
    <xf numFmtId="0" fontId="62" fillId="12" borderId="21" applyNumberFormat="0" applyAlignment="0" applyProtection="0"/>
    <xf numFmtId="0" fontId="5" fillId="0" borderId="0" applyNumberFormat="0" applyFont="0" applyBorder="0" applyProtection="0"/>
    <xf numFmtId="0" fontId="5" fillId="0" borderId="0" applyNumberFormat="0" applyFont="0" applyBorder="0" applyProtection="0"/>
    <xf numFmtId="0" fontId="62" fillId="12" borderId="21" applyNumberFormat="0" applyAlignment="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61" fillId="57" borderId="2" applyNumberFormat="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9" fontId="5" fillId="0" borderId="0" applyFont="0" applyFill="0" applyBorder="0" applyAlignment="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9" fontId="5" fillId="0" borderId="0" applyFont="0" applyFill="0" applyBorder="0" applyAlignment="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6" fillId="0" borderId="0" applyNumberFormat="0" applyBorder="0" applyProtection="0"/>
    <xf numFmtId="0" fontId="5" fillId="0" borderId="0" applyNumberFormat="0" applyFont="0" applyBorder="0" applyProtection="0"/>
    <xf numFmtId="0" fontId="64" fillId="0" borderId="0" applyNumberFormat="0" applyFill="0" applyBorder="0" applyAlignment="0" applyProtection="0"/>
    <xf numFmtId="0" fontId="64" fillId="0" borderId="0" applyNumberFormat="0" applyFill="0" applyBorder="0" applyAlignment="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65" fillId="0" borderId="23" applyNumberFormat="0" applyFill="0" applyAlignment="0" applyProtection="0"/>
    <xf numFmtId="0" fontId="65" fillId="0" borderId="23" applyNumberFormat="0" applyFill="0" applyAlignment="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12" fillId="0" borderId="0" applyNumberFormat="0" applyBorder="0" applyProtection="0"/>
    <xf numFmtId="0" fontId="52" fillId="0" borderId="0" applyNumberFormat="0" applyFill="0" applyBorder="0" applyAlignment="0" applyProtection="0"/>
    <xf numFmtId="0" fontId="52" fillId="0" borderId="0" applyNumberFormat="0" applyFill="0" applyBorder="0" applyAlignment="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5" fillId="0" borderId="0" applyNumberFormat="0" applyFont="0" applyBorder="0" applyProtection="0"/>
    <xf numFmtId="0" fontId="4" fillId="0" borderId="0"/>
    <xf numFmtId="0" fontId="4" fillId="0" borderId="0"/>
    <xf numFmtId="0" fontId="3" fillId="0" borderId="0"/>
    <xf numFmtId="0" fontId="2" fillId="0" borderId="0"/>
    <xf numFmtId="0" fontId="2" fillId="0" borderId="0"/>
    <xf numFmtId="0" fontId="2" fillId="0" borderId="0"/>
    <xf numFmtId="0" fontId="2" fillId="0" borderId="0"/>
    <xf numFmtId="0" fontId="2" fillId="0" borderId="0"/>
    <xf numFmtId="0" fontId="2" fillId="0" borderId="0"/>
    <xf numFmtId="0" fontId="1" fillId="0" borderId="0"/>
    <xf numFmtId="0" fontId="1" fillId="0" borderId="0"/>
    <xf numFmtId="0" fontId="1" fillId="0" borderId="0"/>
  </cellStyleXfs>
  <cellXfs count="109">
    <xf numFmtId="0" fontId="0" fillId="0" borderId="0" xfId="0"/>
    <xf numFmtId="0" fontId="66" fillId="57" borderId="0" xfId="2776" applyFont="1" applyFill="1" applyAlignment="1">
      <alignment vertical="center"/>
    </xf>
    <xf numFmtId="0" fontId="67" fillId="57" borderId="0" xfId="2776" applyFont="1" applyFill="1" applyAlignment="1">
      <alignment vertical="center"/>
    </xf>
    <xf numFmtId="0" fontId="68" fillId="57" borderId="0" xfId="2776" applyFont="1" applyFill="1" applyAlignment="1">
      <alignment vertical="center"/>
    </xf>
    <xf numFmtId="0" fontId="69" fillId="57" borderId="0" xfId="2776" applyFont="1" applyFill="1" applyAlignment="1">
      <alignment vertical="center"/>
    </xf>
    <xf numFmtId="0" fontId="0" fillId="57" borderId="0" xfId="0" applyFill="1" applyAlignment="1">
      <alignment vertical="center"/>
    </xf>
    <xf numFmtId="0" fontId="20" fillId="57" borderId="0" xfId="0" applyFont="1" applyFill="1" applyAlignment="1">
      <alignment vertical="center"/>
    </xf>
    <xf numFmtId="0" fontId="8" fillId="57" borderId="0" xfId="0" applyFont="1" applyFill="1" applyAlignment="1">
      <alignment vertical="center"/>
    </xf>
    <xf numFmtId="0" fontId="70" fillId="57" borderId="0" xfId="0" applyFont="1" applyFill="1" applyAlignment="1">
      <alignment vertical="center"/>
    </xf>
    <xf numFmtId="0" fontId="44" fillId="57" borderId="0" xfId="2489" applyFill="1" applyAlignment="1">
      <alignment vertical="center"/>
    </xf>
    <xf numFmtId="0" fontId="19" fillId="57" borderId="0" xfId="0" applyFont="1" applyFill="1" applyAlignment="1">
      <alignment vertical="center"/>
    </xf>
    <xf numFmtId="0" fontId="39" fillId="57" borderId="0" xfId="0" applyFont="1" applyFill="1" applyAlignment="1">
      <alignment vertical="center"/>
    </xf>
    <xf numFmtId="0" fontId="22" fillId="63" borderId="0" xfId="2778" applyFont="1" applyFill="1" applyAlignment="1">
      <alignment horizontal="center" vertical="center" wrapText="1"/>
    </xf>
    <xf numFmtId="0" fontId="22" fillId="63" borderId="0" xfId="0" applyFont="1" applyFill="1" applyAlignment="1">
      <alignment horizontal="center" vertical="center" wrapText="1"/>
    </xf>
    <xf numFmtId="0" fontId="8" fillId="57" borderId="0" xfId="0" applyFont="1" applyFill="1" applyAlignment="1">
      <alignment horizontal="center" vertical="center" wrapText="1"/>
    </xf>
    <xf numFmtId="0" fontId="8" fillId="64" borderId="0" xfId="0" applyFont="1" applyFill="1" applyAlignment="1">
      <alignment horizontal="center" vertical="center" wrapText="1"/>
    </xf>
    <xf numFmtId="3" fontId="0" fillId="57" borderId="0" xfId="0" applyNumberFormat="1" applyFill="1" applyAlignment="1">
      <alignment horizontal="right" vertical="center" indent="1"/>
    </xf>
    <xf numFmtId="0" fontId="72" fillId="57" borderId="0" xfId="0" applyFont="1" applyFill="1" applyAlignment="1">
      <alignment horizontal="left" vertical="center"/>
    </xf>
    <xf numFmtId="3" fontId="0" fillId="57" borderId="0" xfId="0" applyNumberFormat="1" applyFill="1" applyAlignment="1">
      <alignment vertical="center"/>
    </xf>
    <xf numFmtId="164" fontId="5" fillId="57" borderId="0" xfId="2" applyNumberFormat="1" applyFill="1" applyAlignment="1">
      <alignment vertical="center"/>
    </xf>
    <xf numFmtId="3" fontId="0" fillId="64" borderId="0" xfId="0" applyNumberFormat="1" applyFill="1" applyAlignment="1">
      <alignment horizontal="right" vertical="center" indent="1"/>
    </xf>
    <xf numFmtId="9" fontId="5" fillId="57" borderId="0" xfId="2" applyFill="1" applyAlignment="1">
      <alignment vertical="center"/>
    </xf>
    <xf numFmtId="0" fontId="39" fillId="57" borderId="0" xfId="0" applyFont="1" applyFill="1" applyAlignment="1">
      <alignment vertical="top"/>
    </xf>
    <xf numFmtId="3" fontId="0" fillId="57" borderId="0" xfId="0" applyNumberFormat="1" applyFill="1" applyAlignment="1">
      <alignment horizontal="right" vertical="center"/>
    </xf>
    <xf numFmtId="3" fontId="8" fillId="57" borderId="0" xfId="0" applyNumberFormat="1" applyFont="1" applyFill="1" applyAlignment="1">
      <alignment horizontal="right" vertical="center"/>
    </xf>
    <xf numFmtId="0" fontId="8" fillId="57" borderId="0" xfId="0" applyFont="1" applyFill="1" applyAlignment="1">
      <alignment vertical="center" wrapText="1"/>
    </xf>
    <xf numFmtId="3" fontId="0" fillId="57" borderId="0" xfId="0" applyNumberFormat="1" applyFill="1" applyAlignment="1">
      <alignment horizontal="center" vertical="center"/>
    </xf>
    <xf numFmtId="3" fontId="8" fillId="57" borderId="0" xfId="0" applyNumberFormat="1" applyFont="1" applyFill="1" applyAlignment="1">
      <alignment vertical="center"/>
    </xf>
    <xf numFmtId="3" fontId="8" fillId="57" borderId="0" xfId="0" applyNumberFormat="1" applyFont="1" applyFill="1" applyAlignment="1">
      <alignment horizontal="right" vertical="center" indent="1"/>
    </xf>
    <xf numFmtId="0" fontId="71" fillId="57" borderId="0" xfId="2489" applyFont="1" applyFill="1" applyAlignment="1">
      <alignment vertical="center"/>
    </xf>
    <xf numFmtId="0" fontId="0" fillId="57" borderId="0" xfId="0" applyFill="1" applyAlignment="1">
      <alignment horizontal="center" vertical="center"/>
    </xf>
    <xf numFmtId="3" fontId="8" fillId="57" borderId="0" xfId="0" applyNumberFormat="1" applyFont="1" applyFill="1" applyAlignment="1">
      <alignment horizontal="center" vertical="center"/>
    </xf>
    <xf numFmtId="0" fontId="22" fillId="63" borderId="0" xfId="2778" applyFont="1" applyFill="1" applyAlignment="1">
      <alignment horizontal="right" wrapText="1"/>
    </xf>
    <xf numFmtId="3" fontId="5" fillId="57" borderId="0" xfId="2" applyNumberFormat="1" applyFill="1" applyAlignment="1">
      <alignment horizontal="right" vertical="center"/>
    </xf>
    <xf numFmtId="3" fontId="8" fillId="57" borderId="0" xfId="2" applyNumberFormat="1" applyFont="1" applyFill="1" applyAlignment="1">
      <alignment horizontal="right" vertical="center"/>
    </xf>
    <xf numFmtId="3" fontId="5" fillId="64" borderId="0" xfId="2" applyNumberFormat="1" applyFill="1" applyAlignment="1">
      <alignment horizontal="right" vertical="center"/>
    </xf>
    <xf numFmtId="3" fontId="8" fillId="64" borderId="0" xfId="2" applyNumberFormat="1" applyFont="1" applyFill="1" applyAlignment="1">
      <alignment horizontal="right" vertical="center"/>
    </xf>
    <xf numFmtId="3" fontId="5" fillId="57" borderId="0" xfId="2" applyNumberFormat="1" applyFill="1" applyAlignment="1">
      <alignment vertical="center"/>
    </xf>
    <xf numFmtId="3" fontId="5" fillId="64" borderId="0" xfId="2" applyNumberFormat="1" applyFill="1" applyAlignment="1">
      <alignment vertical="center"/>
    </xf>
    <xf numFmtId="3" fontId="8" fillId="57" borderId="0" xfId="2" applyNumberFormat="1" applyFont="1" applyFill="1" applyAlignment="1">
      <alignment vertical="center"/>
    </xf>
    <xf numFmtId="3" fontId="8" fillId="64" borderId="0" xfId="2" applyNumberFormat="1" applyFont="1" applyFill="1" applyAlignment="1">
      <alignment vertical="center"/>
    </xf>
    <xf numFmtId="3" fontId="8" fillId="57" borderId="0" xfId="2" applyNumberFormat="1" applyFont="1" applyFill="1" applyAlignment="1">
      <alignment horizontal="right" vertical="center" indent="1"/>
    </xf>
    <xf numFmtId="0" fontId="71" fillId="57" borderId="0" xfId="2489" applyFont="1" applyFill="1" applyAlignment="1">
      <alignment horizontal="left" vertical="center"/>
    </xf>
    <xf numFmtId="0" fontId="22" fillId="63" borderId="0" xfId="0" applyFont="1" applyFill="1" applyAlignment="1">
      <alignment vertical="center"/>
    </xf>
    <xf numFmtId="3" fontId="5" fillId="57" borderId="0" xfId="2" applyNumberFormat="1" applyFill="1" applyAlignment="1">
      <alignment horizontal="right" vertical="center" indent="1"/>
    </xf>
    <xf numFmtId="166" fontId="5" fillId="57" borderId="0" xfId="1" applyNumberFormat="1" applyFill="1" applyAlignment="1">
      <alignment vertical="center"/>
    </xf>
    <xf numFmtId="3" fontId="8" fillId="63" borderId="0" xfId="2" applyNumberFormat="1" applyFont="1" applyFill="1" applyAlignment="1">
      <alignment horizontal="right" vertical="center" indent="1"/>
    </xf>
    <xf numFmtId="3" fontId="5" fillId="64" borderId="0" xfId="2" applyNumberFormat="1" applyFill="1" applyAlignment="1">
      <alignment horizontal="right" vertical="center" indent="1"/>
    </xf>
    <xf numFmtId="0" fontId="22" fillId="57" borderId="0" xfId="2778" applyFont="1" applyFill="1" applyAlignment="1">
      <alignment horizontal="center" vertical="center" wrapText="1"/>
    </xf>
    <xf numFmtId="10" fontId="8" fillId="57" borderId="0" xfId="0" applyNumberFormat="1" applyFont="1" applyFill="1" applyAlignment="1">
      <alignment horizontal="right" vertical="center" indent="1"/>
    </xf>
    <xf numFmtId="167" fontId="5" fillId="57" borderId="0" xfId="2" applyNumberFormat="1" applyFill="1" applyAlignment="1">
      <alignment horizontal="right" vertical="center" indent="1"/>
    </xf>
    <xf numFmtId="167" fontId="8" fillId="57" borderId="0" xfId="2" applyNumberFormat="1" applyFont="1" applyFill="1" applyAlignment="1">
      <alignment horizontal="right" vertical="center" indent="1"/>
    </xf>
    <xf numFmtId="167" fontId="0" fillId="64" borderId="0" xfId="0" applyNumberFormat="1" applyFill="1" applyAlignment="1">
      <alignment horizontal="right" vertical="center" indent="1"/>
    </xf>
    <xf numFmtId="167" fontId="8" fillId="64" borderId="0" xfId="0" applyNumberFormat="1" applyFont="1" applyFill="1" applyAlignment="1">
      <alignment horizontal="right" vertical="center" indent="1"/>
    </xf>
    <xf numFmtId="167" fontId="0" fillId="57" borderId="0" xfId="0" applyNumberFormat="1" applyFill="1" applyAlignment="1">
      <alignment horizontal="right" vertical="center" indent="1"/>
    </xf>
    <xf numFmtId="167" fontId="8" fillId="57" borderId="0" xfId="0" applyNumberFormat="1" applyFont="1" applyFill="1" applyAlignment="1">
      <alignment horizontal="right" vertical="center" indent="1"/>
    </xf>
    <xf numFmtId="3" fontId="5" fillId="63" borderId="0" xfId="2" applyNumberFormat="1" applyFill="1" applyAlignment="1">
      <alignment horizontal="right" vertical="center" indent="1"/>
    </xf>
    <xf numFmtId="3" fontId="0" fillId="63" borderId="0" xfId="0" applyNumberFormat="1" applyFill="1" applyAlignment="1">
      <alignment horizontal="right" vertical="center" indent="1"/>
    </xf>
    <xf numFmtId="3" fontId="5" fillId="57" borderId="0" xfId="2" applyNumberFormat="1" applyFill="1" applyAlignment="1">
      <alignment horizontal="right"/>
    </xf>
    <xf numFmtId="3" fontId="5" fillId="63" borderId="0" xfId="2" applyNumberFormat="1" applyFill="1" applyAlignment="1">
      <alignment horizontal="right"/>
    </xf>
    <xf numFmtId="3" fontId="8" fillId="57" borderId="0" xfId="2" applyNumberFormat="1" applyFont="1" applyFill="1" applyAlignment="1">
      <alignment horizontal="right"/>
    </xf>
    <xf numFmtId="3" fontId="5" fillId="64" borderId="0" xfId="2" applyNumberFormat="1" applyFill="1" applyAlignment="1">
      <alignment horizontal="right"/>
    </xf>
    <xf numFmtId="3" fontId="8" fillId="64" borderId="0" xfId="2" applyNumberFormat="1" applyFont="1" applyFill="1" applyAlignment="1">
      <alignment horizontal="right"/>
    </xf>
    <xf numFmtId="0" fontId="22" fillId="63" borderId="0" xfId="2778" applyFont="1" applyFill="1" applyAlignment="1">
      <alignment horizontal="right" textRotation="90" wrapText="1"/>
    </xf>
    <xf numFmtId="3" fontId="8" fillId="63" borderId="0" xfId="2" applyNumberFormat="1" applyFont="1" applyFill="1" applyAlignment="1">
      <alignment horizontal="right"/>
    </xf>
    <xf numFmtId="2" fontId="0" fillId="57" borderId="0" xfId="0" applyNumberFormat="1" applyFill="1" applyAlignment="1">
      <alignment vertical="center"/>
    </xf>
    <xf numFmtId="3" fontId="0" fillId="57" borderId="0" xfId="0" applyNumberFormat="1" applyFill="1" applyAlignment="1">
      <alignment horizontal="right"/>
    </xf>
    <xf numFmtId="3" fontId="8" fillId="57" borderId="0" xfId="0" applyNumberFormat="1" applyFont="1" applyFill="1" applyAlignment="1">
      <alignment horizontal="right"/>
    </xf>
    <xf numFmtId="3" fontId="8" fillId="63" borderId="0" xfId="0" applyNumberFormat="1" applyFont="1" applyFill="1" applyAlignment="1">
      <alignment horizontal="right"/>
    </xf>
    <xf numFmtId="0" fontId="66" fillId="57" borderId="0" xfId="0" applyFont="1" applyFill="1" applyAlignment="1">
      <alignment vertical="center"/>
    </xf>
    <xf numFmtId="0" fontId="74" fillId="57" borderId="0" xfId="0" applyFont="1" applyFill="1" applyAlignment="1">
      <alignment horizontal="center" vertical="center"/>
    </xf>
    <xf numFmtId="0" fontId="66" fillId="57" borderId="0" xfId="0" applyFont="1" applyFill="1" applyAlignment="1">
      <alignment vertical="top"/>
    </xf>
    <xf numFmtId="0" fontId="66" fillId="57" borderId="0" xfId="0" applyFont="1" applyFill="1" applyAlignment="1">
      <alignment horizontal="center" vertical="top"/>
    </xf>
    <xf numFmtId="164" fontId="0" fillId="57" borderId="0" xfId="2" applyNumberFormat="1" applyFont="1" applyFill="1" applyAlignment="1">
      <alignment vertical="center"/>
    </xf>
    <xf numFmtId="0" fontId="69" fillId="57" borderId="0" xfId="2776" applyFont="1" applyFill="1"/>
    <xf numFmtId="0" fontId="72" fillId="57" borderId="0" xfId="0" applyFont="1" applyFill="1" applyAlignment="1">
      <alignment horizontal="left" vertical="top"/>
    </xf>
    <xf numFmtId="0" fontId="22" fillId="65" borderId="0" xfId="0" applyFont="1" applyFill="1" applyAlignment="1">
      <alignment horizontal="center" vertical="center" wrapText="1"/>
    </xf>
    <xf numFmtId="0" fontId="66" fillId="0" borderId="0" xfId="2776" applyFont="1" applyAlignment="1">
      <alignment vertical="center"/>
    </xf>
    <xf numFmtId="3" fontId="5" fillId="64" borderId="0" xfId="2" applyNumberFormat="1" applyFill="1" applyAlignment="1">
      <alignment horizontal="center" vertical="center"/>
    </xf>
    <xf numFmtId="167" fontId="5" fillId="57" borderId="0" xfId="2" applyNumberFormat="1" applyFill="1" applyAlignment="1">
      <alignment horizontal="right" vertical="center"/>
    </xf>
    <xf numFmtId="167" fontId="8" fillId="57" borderId="0" xfId="2" applyNumberFormat="1" applyFont="1" applyFill="1" applyAlignment="1">
      <alignment horizontal="right" vertical="center"/>
    </xf>
    <xf numFmtId="167" fontId="5" fillId="64" borderId="0" xfId="2" applyNumberFormat="1" applyFill="1" applyAlignment="1">
      <alignment horizontal="right" vertical="center"/>
    </xf>
    <xf numFmtId="167" fontId="8" fillId="64" borderId="0" xfId="2" applyNumberFormat="1" applyFont="1" applyFill="1" applyAlignment="1">
      <alignment horizontal="right" vertical="center"/>
    </xf>
    <xf numFmtId="167" fontId="0" fillId="57" borderId="0" xfId="0" applyNumberFormat="1" applyFill="1" applyAlignment="1">
      <alignment horizontal="right" vertical="center"/>
    </xf>
    <xf numFmtId="167" fontId="8" fillId="57" borderId="0" xfId="0" applyNumberFormat="1" applyFont="1" applyFill="1" applyAlignment="1">
      <alignment horizontal="right" vertical="center"/>
    </xf>
    <xf numFmtId="3" fontId="77" fillId="63" borderId="0" xfId="0" applyNumberFormat="1" applyFont="1" applyFill="1" applyAlignment="1">
      <alignment horizontal="center" vertical="center"/>
    </xf>
    <xf numFmtId="0" fontId="22" fillId="63" borderId="0" xfId="0" applyFont="1" applyFill="1" applyAlignment="1">
      <alignment vertical="center" wrapText="1"/>
    </xf>
    <xf numFmtId="3" fontId="8" fillId="64" borderId="0" xfId="2" applyNumberFormat="1" applyFont="1" applyFill="1" applyAlignment="1">
      <alignment horizontal="center" vertical="center"/>
    </xf>
    <xf numFmtId="0" fontId="8" fillId="57" borderId="0" xfId="0" applyFont="1" applyFill="1" applyAlignment="1">
      <alignment horizontal="center" vertical="center"/>
    </xf>
    <xf numFmtId="0" fontId="22" fillId="63" borderId="0" xfId="2778" applyFont="1" applyFill="1" applyAlignment="1">
      <alignment textRotation="90" wrapText="1"/>
    </xf>
    <xf numFmtId="0" fontId="69" fillId="57" borderId="0" xfId="2776" applyFont="1" applyFill="1" applyAlignment="1">
      <alignment horizontal="left" vertical="center"/>
    </xf>
    <xf numFmtId="167" fontId="0" fillId="57" borderId="0" xfId="0" applyNumberFormat="1" applyFill="1" applyAlignment="1">
      <alignment vertical="center"/>
    </xf>
    <xf numFmtId="0" fontId="76" fillId="57" borderId="0" xfId="0" applyFont="1" applyFill="1" applyAlignment="1">
      <alignment horizontal="center" vertical="center"/>
    </xf>
    <xf numFmtId="0" fontId="22" fillId="63" borderId="0" xfId="0" applyFont="1" applyFill="1" applyAlignment="1">
      <alignment horizontal="center" vertical="center" wrapText="1"/>
    </xf>
    <xf numFmtId="0" fontId="22" fillId="63" borderId="0" xfId="2778" applyFont="1" applyFill="1" applyAlignment="1">
      <alignment horizontal="center" vertical="center" wrapText="1"/>
    </xf>
    <xf numFmtId="0" fontId="0" fillId="63" borderId="0" xfId="0" applyFill="1"/>
    <xf numFmtId="0" fontId="22" fillId="63" borderId="0" xfId="0" applyFont="1" applyFill="1" applyAlignment="1">
      <alignment horizontal="center" vertical="center"/>
    </xf>
    <xf numFmtId="0" fontId="22" fillId="63" borderId="0" xfId="2778" applyFont="1" applyFill="1" applyAlignment="1">
      <alignment horizontal="center" wrapText="1"/>
    </xf>
    <xf numFmtId="0" fontId="71" fillId="57" borderId="0" xfId="2489" applyFont="1" applyFill="1" applyAlignment="1">
      <alignment horizontal="left" vertical="center"/>
    </xf>
    <xf numFmtId="0" fontId="22" fillId="63" borderId="0" xfId="2778" applyFont="1" applyFill="1" applyAlignment="1">
      <alignment horizontal="right" wrapText="1"/>
    </xf>
    <xf numFmtId="0" fontId="22" fillId="63" borderId="0" xfId="0" applyFont="1" applyFill="1" applyAlignment="1">
      <alignment horizontal="center"/>
    </xf>
    <xf numFmtId="0" fontId="22" fillId="63" borderId="0" xfId="0" applyFont="1" applyFill="1" applyAlignment="1">
      <alignment horizontal="right"/>
    </xf>
    <xf numFmtId="0" fontId="22" fillId="63" borderId="0" xfId="0" applyFont="1" applyFill="1" applyAlignment="1">
      <alignment horizontal="right" wrapText="1"/>
    </xf>
    <xf numFmtId="0" fontId="22" fillId="63" borderId="0" xfId="0" applyFont="1" applyFill="1" applyAlignment="1">
      <alignment horizontal="center" wrapText="1"/>
    </xf>
    <xf numFmtId="0" fontId="22" fillId="63" borderId="0" xfId="2778" applyFont="1" applyFill="1" applyAlignment="1">
      <alignment horizontal="center" textRotation="90" wrapText="1"/>
    </xf>
    <xf numFmtId="0" fontId="22" fillId="63" borderId="24" xfId="0" applyFont="1" applyFill="1" applyBorder="1" applyAlignment="1">
      <alignment horizontal="center" vertical="center" wrapText="1"/>
    </xf>
    <xf numFmtId="0" fontId="66" fillId="57" borderId="0" xfId="0" applyFont="1" applyFill="1" applyAlignment="1">
      <alignment horizontal="left" vertical="top" wrapText="1"/>
    </xf>
    <xf numFmtId="0" fontId="73" fillId="57" borderId="0" xfId="0" applyFont="1" applyFill="1" applyAlignment="1">
      <alignment horizontal="left" vertical="center" wrapText="1"/>
    </xf>
    <xf numFmtId="0" fontId="66" fillId="57" borderId="0" xfId="0" applyFont="1" applyFill="1" applyAlignment="1">
      <alignment horizontal="left" vertical="center" wrapText="1"/>
    </xf>
  </cellXfs>
  <cellStyles count="61274">
    <cellStyle name="20% - Accent1" xfId="20" builtinId="30" customBuiltin="1"/>
    <cellStyle name="20% - Accent1 2" xfId="42" xr:uid="{00000000-0005-0000-0000-000001000000}"/>
    <cellStyle name="20% - Accent1 2 2" xfId="43" xr:uid="{00000000-0005-0000-0000-000002000000}"/>
    <cellStyle name="20% - Accent1 2 3" xfId="44" xr:uid="{00000000-0005-0000-0000-000003000000}"/>
    <cellStyle name="20% - Accent1 3" xfId="45" xr:uid="{00000000-0005-0000-0000-000004000000}"/>
    <cellStyle name="20% - Accent1 3 2" xfId="46" xr:uid="{00000000-0005-0000-0000-000005000000}"/>
    <cellStyle name="20% - Accent1 3 3" xfId="47" xr:uid="{00000000-0005-0000-0000-000006000000}"/>
    <cellStyle name="20% - Accent1 4" xfId="48" xr:uid="{00000000-0005-0000-0000-000007000000}"/>
    <cellStyle name="20% - Accent1 4 2" xfId="49" xr:uid="{00000000-0005-0000-0000-000008000000}"/>
    <cellStyle name="20% - Accent1 4 3" xfId="50" xr:uid="{00000000-0005-0000-0000-000009000000}"/>
    <cellStyle name="20% - Accent1 5" xfId="51" xr:uid="{00000000-0005-0000-0000-00000A000000}"/>
    <cellStyle name="20% - Accent2" xfId="24" builtinId="34" customBuiltin="1"/>
    <cellStyle name="20% - Accent2 2" xfId="52" xr:uid="{00000000-0005-0000-0000-00000C000000}"/>
    <cellStyle name="20% - Accent2 2 2" xfId="53" xr:uid="{00000000-0005-0000-0000-00000D000000}"/>
    <cellStyle name="20% - Accent2 2 3" xfId="54" xr:uid="{00000000-0005-0000-0000-00000E000000}"/>
    <cellStyle name="20% - Accent2 3" xfId="55" xr:uid="{00000000-0005-0000-0000-00000F000000}"/>
    <cellStyle name="20% - Accent2 3 2" xfId="56" xr:uid="{00000000-0005-0000-0000-000010000000}"/>
    <cellStyle name="20% - Accent2 3 3" xfId="57" xr:uid="{00000000-0005-0000-0000-000011000000}"/>
    <cellStyle name="20% - Accent2 4" xfId="58" xr:uid="{00000000-0005-0000-0000-000012000000}"/>
    <cellStyle name="20% - Accent2 4 2" xfId="59" xr:uid="{00000000-0005-0000-0000-000013000000}"/>
    <cellStyle name="20% - Accent2 4 3" xfId="60" xr:uid="{00000000-0005-0000-0000-000014000000}"/>
    <cellStyle name="20% - Accent2 5" xfId="61" xr:uid="{00000000-0005-0000-0000-000015000000}"/>
    <cellStyle name="20% - Accent3" xfId="28" builtinId="38" customBuiltin="1"/>
    <cellStyle name="20% - Accent3 2" xfId="62" xr:uid="{00000000-0005-0000-0000-000017000000}"/>
    <cellStyle name="20% - Accent3 2 2" xfId="63" xr:uid="{00000000-0005-0000-0000-000018000000}"/>
    <cellStyle name="20% - Accent3 2 3" xfId="64" xr:uid="{00000000-0005-0000-0000-000019000000}"/>
    <cellStyle name="20% - Accent3 3" xfId="65" xr:uid="{00000000-0005-0000-0000-00001A000000}"/>
    <cellStyle name="20% - Accent3 3 2" xfId="66" xr:uid="{00000000-0005-0000-0000-00001B000000}"/>
    <cellStyle name="20% - Accent3 3 3" xfId="67" xr:uid="{00000000-0005-0000-0000-00001C000000}"/>
    <cellStyle name="20% - Accent3 4" xfId="68" xr:uid="{00000000-0005-0000-0000-00001D000000}"/>
    <cellStyle name="20% - Accent3 4 2" xfId="69" xr:uid="{00000000-0005-0000-0000-00001E000000}"/>
    <cellStyle name="20% - Accent3 4 3" xfId="70" xr:uid="{00000000-0005-0000-0000-00001F000000}"/>
    <cellStyle name="20% - Accent3 5" xfId="71" xr:uid="{00000000-0005-0000-0000-000020000000}"/>
    <cellStyle name="20% - Accent4 2" xfId="72" xr:uid="{00000000-0005-0000-0000-000021000000}"/>
    <cellStyle name="20% - Accent4 2 2" xfId="73" xr:uid="{00000000-0005-0000-0000-000022000000}"/>
    <cellStyle name="20% - Accent4 2 3" xfId="74" xr:uid="{00000000-0005-0000-0000-000023000000}"/>
    <cellStyle name="20% - Accent4 2 3 2" xfId="75" xr:uid="{00000000-0005-0000-0000-000024000000}"/>
    <cellStyle name="20% - Accent4 2 3 2 2" xfId="76" xr:uid="{00000000-0005-0000-0000-000025000000}"/>
    <cellStyle name="20% - Accent4 2 3 2 3" xfId="77" xr:uid="{00000000-0005-0000-0000-000026000000}"/>
    <cellStyle name="20% - Accent4 2 3 3" xfId="78" xr:uid="{00000000-0005-0000-0000-000027000000}"/>
    <cellStyle name="20% - Accent4 2 3 3 2" xfId="79" xr:uid="{00000000-0005-0000-0000-000028000000}"/>
    <cellStyle name="20% - Accent4 2 3 4" xfId="80" xr:uid="{00000000-0005-0000-0000-000029000000}"/>
    <cellStyle name="20% - Accent4 2 3 5" xfId="81" xr:uid="{00000000-0005-0000-0000-00002A000000}"/>
    <cellStyle name="20% - Accent4 2 4" xfId="82" xr:uid="{00000000-0005-0000-0000-00002B000000}"/>
    <cellStyle name="20% - Accent4 2 5" xfId="83" xr:uid="{00000000-0005-0000-0000-00002C000000}"/>
    <cellStyle name="20% - Accent4 2 5 2" xfId="84" xr:uid="{00000000-0005-0000-0000-00002D000000}"/>
    <cellStyle name="20% - Accent4 2 6" xfId="85" xr:uid="{00000000-0005-0000-0000-00002E000000}"/>
    <cellStyle name="20% - Accent4 2 7" xfId="86" xr:uid="{00000000-0005-0000-0000-00002F000000}"/>
    <cellStyle name="20% - Accent5" xfId="35" builtinId="46" customBuiltin="1"/>
    <cellStyle name="20% - Accent5 2" xfId="87" xr:uid="{00000000-0005-0000-0000-000031000000}"/>
    <cellStyle name="20% - Accent5 2 2" xfId="88" xr:uid="{00000000-0005-0000-0000-000032000000}"/>
    <cellStyle name="20% - Accent5 2 3" xfId="89" xr:uid="{00000000-0005-0000-0000-000033000000}"/>
    <cellStyle name="20% - Accent5 3" xfId="90" xr:uid="{00000000-0005-0000-0000-000034000000}"/>
    <cellStyle name="20% - Accent5 3 2" xfId="91" xr:uid="{00000000-0005-0000-0000-000035000000}"/>
    <cellStyle name="20% - Accent5 3 3" xfId="92" xr:uid="{00000000-0005-0000-0000-000036000000}"/>
    <cellStyle name="20% - Accent5 4" xfId="93" xr:uid="{00000000-0005-0000-0000-000037000000}"/>
    <cellStyle name="20% - Accent5 4 2" xfId="94" xr:uid="{00000000-0005-0000-0000-000038000000}"/>
    <cellStyle name="20% - Accent5 5" xfId="95" xr:uid="{00000000-0005-0000-0000-000039000000}"/>
    <cellStyle name="20% - Accent5 6" xfId="96" xr:uid="{00000000-0005-0000-0000-00003A000000}"/>
    <cellStyle name="20% - Accent6" xfId="39" builtinId="50" customBuiltin="1"/>
    <cellStyle name="20% - Accent6 2" xfId="97" xr:uid="{00000000-0005-0000-0000-00003C000000}"/>
    <cellStyle name="20% - Accent6 2 2" xfId="98" xr:uid="{00000000-0005-0000-0000-00003D000000}"/>
    <cellStyle name="20% - Accent6 2 3" xfId="99" xr:uid="{00000000-0005-0000-0000-00003E000000}"/>
    <cellStyle name="20% - Accent6 3" xfId="100" xr:uid="{00000000-0005-0000-0000-00003F000000}"/>
    <cellStyle name="20% - Accent6 3 2" xfId="101" xr:uid="{00000000-0005-0000-0000-000040000000}"/>
    <cellStyle name="20% - Accent6 3 3" xfId="102" xr:uid="{00000000-0005-0000-0000-000041000000}"/>
    <cellStyle name="20% - Accent6 4" xfId="103" xr:uid="{00000000-0005-0000-0000-000042000000}"/>
    <cellStyle name="20% - Accent6 4 2" xfId="104" xr:uid="{00000000-0005-0000-0000-000043000000}"/>
    <cellStyle name="20% - Accent6 4 3" xfId="105" xr:uid="{00000000-0005-0000-0000-000044000000}"/>
    <cellStyle name="20% - Accent6 5" xfId="106" xr:uid="{00000000-0005-0000-0000-000045000000}"/>
    <cellStyle name="40% - Accent1" xfId="21" builtinId="31" customBuiltin="1"/>
    <cellStyle name="40% - Accent1 2" xfId="107" xr:uid="{00000000-0005-0000-0000-000047000000}"/>
    <cellStyle name="40% - Accent1 2 2" xfId="108" xr:uid="{00000000-0005-0000-0000-000048000000}"/>
    <cellStyle name="40% - Accent1 2 3" xfId="109" xr:uid="{00000000-0005-0000-0000-000049000000}"/>
    <cellStyle name="40% - Accent1 3" xfId="110" xr:uid="{00000000-0005-0000-0000-00004A000000}"/>
    <cellStyle name="40% - Accent1 3 2" xfId="111" xr:uid="{00000000-0005-0000-0000-00004B000000}"/>
    <cellStyle name="40% - Accent1 3 3" xfId="112" xr:uid="{00000000-0005-0000-0000-00004C000000}"/>
    <cellStyle name="40% - Accent1 4" xfId="113" xr:uid="{00000000-0005-0000-0000-00004D000000}"/>
    <cellStyle name="40% - Accent1 4 2" xfId="114" xr:uid="{00000000-0005-0000-0000-00004E000000}"/>
    <cellStyle name="40% - Accent1 4 3" xfId="115" xr:uid="{00000000-0005-0000-0000-00004F000000}"/>
    <cellStyle name="40% - Accent1 5" xfId="116" xr:uid="{00000000-0005-0000-0000-000050000000}"/>
    <cellStyle name="40% - Accent2" xfId="25" builtinId="35" customBuiltin="1"/>
    <cellStyle name="40% - Accent2 2" xfId="117" xr:uid="{00000000-0005-0000-0000-000052000000}"/>
    <cellStyle name="40% - Accent2 2 2" xfId="118" xr:uid="{00000000-0005-0000-0000-000053000000}"/>
    <cellStyle name="40% - Accent2 2 3" xfId="119" xr:uid="{00000000-0005-0000-0000-000054000000}"/>
    <cellStyle name="40% - Accent2 3" xfId="120" xr:uid="{00000000-0005-0000-0000-000055000000}"/>
    <cellStyle name="40% - Accent2 3 2" xfId="121" xr:uid="{00000000-0005-0000-0000-000056000000}"/>
    <cellStyle name="40% - Accent2 3 3" xfId="122" xr:uid="{00000000-0005-0000-0000-000057000000}"/>
    <cellStyle name="40% - Accent2 4" xfId="123" xr:uid="{00000000-0005-0000-0000-000058000000}"/>
    <cellStyle name="40% - Accent2 4 2" xfId="124" xr:uid="{00000000-0005-0000-0000-000059000000}"/>
    <cellStyle name="40% - Accent2 5" xfId="125" xr:uid="{00000000-0005-0000-0000-00005A000000}"/>
    <cellStyle name="40% - Accent2 6" xfId="126" xr:uid="{00000000-0005-0000-0000-00005B000000}"/>
    <cellStyle name="40% - Accent3" xfId="29" builtinId="39" customBuiltin="1"/>
    <cellStyle name="40% - Accent3 2" xfId="127" xr:uid="{00000000-0005-0000-0000-00005D000000}"/>
    <cellStyle name="40% - Accent3 2 2" xfId="128" xr:uid="{00000000-0005-0000-0000-00005E000000}"/>
    <cellStyle name="40% - Accent3 2 3" xfId="129" xr:uid="{00000000-0005-0000-0000-00005F000000}"/>
    <cellStyle name="40% - Accent3 3" xfId="130" xr:uid="{00000000-0005-0000-0000-000060000000}"/>
    <cellStyle name="40% - Accent3 3 2" xfId="131" xr:uid="{00000000-0005-0000-0000-000061000000}"/>
    <cellStyle name="40% - Accent3 3 3" xfId="132" xr:uid="{00000000-0005-0000-0000-000062000000}"/>
    <cellStyle name="40% - Accent3 4" xfId="133" xr:uid="{00000000-0005-0000-0000-000063000000}"/>
    <cellStyle name="40% - Accent3 4 2" xfId="134" xr:uid="{00000000-0005-0000-0000-000064000000}"/>
    <cellStyle name="40% - Accent3 4 3" xfId="135" xr:uid="{00000000-0005-0000-0000-000065000000}"/>
    <cellStyle name="40% - Accent3 5" xfId="136" xr:uid="{00000000-0005-0000-0000-000066000000}"/>
    <cellStyle name="40% - Accent4" xfId="32" builtinId="43" customBuiltin="1"/>
    <cellStyle name="40% - Accent4 2" xfId="137" xr:uid="{00000000-0005-0000-0000-000068000000}"/>
    <cellStyle name="40% - Accent4 2 2" xfId="138" xr:uid="{00000000-0005-0000-0000-000069000000}"/>
    <cellStyle name="40% - Accent4 2 3" xfId="139" xr:uid="{00000000-0005-0000-0000-00006A000000}"/>
    <cellStyle name="40% - Accent4 3" xfId="140" xr:uid="{00000000-0005-0000-0000-00006B000000}"/>
    <cellStyle name="40% - Accent4 3 2" xfId="141" xr:uid="{00000000-0005-0000-0000-00006C000000}"/>
    <cellStyle name="40% - Accent4 3 3" xfId="142" xr:uid="{00000000-0005-0000-0000-00006D000000}"/>
    <cellStyle name="40% - Accent4 4" xfId="143" xr:uid="{00000000-0005-0000-0000-00006E000000}"/>
    <cellStyle name="40% - Accent4 4 2" xfId="144" xr:uid="{00000000-0005-0000-0000-00006F000000}"/>
    <cellStyle name="40% - Accent4 4 3" xfId="145" xr:uid="{00000000-0005-0000-0000-000070000000}"/>
    <cellStyle name="40% - Accent4 5" xfId="146" xr:uid="{00000000-0005-0000-0000-000071000000}"/>
    <cellStyle name="40% - Accent5" xfId="36" builtinId="47" customBuiltin="1"/>
    <cellStyle name="40% - Accent5 2" xfId="147" xr:uid="{00000000-0005-0000-0000-000073000000}"/>
    <cellStyle name="40% - Accent5 2 2" xfId="148" xr:uid="{00000000-0005-0000-0000-000074000000}"/>
    <cellStyle name="40% - Accent5 2 3" xfId="149" xr:uid="{00000000-0005-0000-0000-000075000000}"/>
    <cellStyle name="40% - Accent5 3" xfId="150" xr:uid="{00000000-0005-0000-0000-000076000000}"/>
    <cellStyle name="40% - Accent5 3 2" xfId="151" xr:uid="{00000000-0005-0000-0000-000077000000}"/>
    <cellStyle name="40% - Accent5 3 3" xfId="152" xr:uid="{00000000-0005-0000-0000-000078000000}"/>
    <cellStyle name="40% - Accent5 4" xfId="153" xr:uid="{00000000-0005-0000-0000-000079000000}"/>
    <cellStyle name="40% - Accent5 4 2" xfId="154" xr:uid="{00000000-0005-0000-0000-00007A000000}"/>
    <cellStyle name="40% - Accent5 4 3" xfId="155" xr:uid="{00000000-0005-0000-0000-00007B000000}"/>
    <cellStyle name="40% - Accent5 5" xfId="156" xr:uid="{00000000-0005-0000-0000-00007C000000}"/>
    <cellStyle name="40% - Accent6" xfId="40" builtinId="51" customBuiltin="1"/>
    <cellStyle name="40% - Accent6 2" xfId="157" xr:uid="{00000000-0005-0000-0000-00007E000000}"/>
    <cellStyle name="40% - Accent6 2 2" xfId="158" xr:uid="{00000000-0005-0000-0000-00007F000000}"/>
    <cellStyle name="40% - Accent6 2 3" xfId="159" xr:uid="{00000000-0005-0000-0000-000080000000}"/>
    <cellStyle name="40% - Accent6 3" xfId="160" xr:uid="{00000000-0005-0000-0000-000081000000}"/>
    <cellStyle name="40% - Accent6 3 2" xfId="161" xr:uid="{00000000-0005-0000-0000-000082000000}"/>
    <cellStyle name="40% - Accent6 3 3" xfId="162" xr:uid="{00000000-0005-0000-0000-000083000000}"/>
    <cellStyle name="40% - Accent6 4" xfId="163" xr:uid="{00000000-0005-0000-0000-000084000000}"/>
    <cellStyle name="40% - Accent6 4 2" xfId="164" xr:uid="{00000000-0005-0000-0000-000085000000}"/>
    <cellStyle name="40% - Accent6 4 3" xfId="165" xr:uid="{00000000-0005-0000-0000-000086000000}"/>
    <cellStyle name="40% - Accent6 5" xfId="166" xr:uid="{00000000-0005-0000-0000-000087000000}"/>
    <cellStyle name="60% - Accent1" xfId="22" builtinId="32" customBuiltin="1"/>
    <cellStyle name="60% - Accent1 2" xfId="167" xr:uid="{00000000-0005-0000-0000-000089000000}"/>
    <cellStyle name="60% - Accent1 2 2" xfId="168" xr:uid="{00000000-0005-0000-0000-00008A000000}"/>
    <cellStyle name="60% - Accent1 2 3" xfId="169" xr:uid="{00000000-0005-0000-0000-00008B000000}"/>
    <cellStyle name="60% - Accent1 3" xfId="170" xr:uid="{00000000-0005-0000-0000-00008C000000}"/>
    <cellStyle name="60% - Accent2" xfId="26" builtinId="36" customBuiltin="1"/>
    <cellStyle name="60% - Accent2 2" xfId="171" xr:uid="{00000000-0005-0000-0000-00008E000000}"/>
    <cellStyle name="60% - Accent2 2 2" xfId="172" xr:uid="{00000000-0005-0000-0000-00008F000000}"/>
    <cellStyle name="60% - Accent2 2 3" xfId="173" xr:uid="{00000000-0005-0000-0000-000090000000}"/>
    <cellStyle name="60% - Accent2 3" xfId="174" xr:uid="{00000000-0005-0000-0000-000091000000}"/>
    <cellStyle name="60% - Accent3" xfId="30" builtinId="40" customBuiltin="1"/>
    <cellStyle name="60% - Accent3 2" xfId="175" xr:uid="{00000000-0005-0000-0000-000093000000}"/>
    <cellStyle name="60% - Accent3 2 2" xfId="176" xr:uid="{00000000-0005-0000-0000-000094000000}"/>
    <cellStyle name="60% - Accent3 2 3" xfId="177" xr:uid="{00000000-0005-0000-0000-000095000000}"/>
    <cellStyle name="60% - Accent3 3" xfId="178" xr:uid="{00000000-0005-0000-0000-000096000000}"/>
    <cellStyle name="60% - Accent4" xfId="33" builtinId="44" customBuiltin="1"/>
    <cellStyle name="60% - Accent4 2" xfId="179" xr:uid="{00000000-0005-0000-0000-000098000000}"/>
    <cellStyle name="60% - Accent4 2 2" xfId="180" xr:uid="{00000000-0005-0000-0000-000099000000}"/>
    <cellStyle name="60% - Accent4 2 3" xfId="181" xr:uid="{00000000-0005-0000-0000-00009A000000}"/>
    <cellStyle name="60% - Accent4 3" xfId="182" xr:uid="{00000000-0005-0000-0000-00009B000000}"/>
    <cellStyle name="60% - Accent5" xfId="37" builtinId="48" customBuiltin="1"/>
    <cellStyle name="60% - Accent5 2" xfId="183" xr:uid="{00000000-0005-0000-0000-00009D000000}"/>
    <cellStyle name="60% - Accent5 2 2" xfId="184" xr:uid="{00000000-0005-0000-0000-00009E000000}"/>
    <cellStyle name="60% - Accent5 2 3" xfId="185" xr:uid="{00000000-0005-0000-0000-00009F000000}"/>
    <cellStyle name="60% - Accent5 3" xfId="186" xr:uid="{00000000-0005-0000-0000-0000A0000000}"/>
    <cellStyle name="60% - Accent6" xfId="41" builtinId="52" customBuiltin="1"/>
    <cellStyle name="60% - Accent6 2" xfId="187" xr:uid="{00000000-0005-0000-0000-0000A2000000}"/>
    <cellStyle name="60% - Accent6 2 2" xfId="188" xr:uid="{00000000-0005-0000-0000-0000A3000000}"/>
    <cellStyle name="60% - Accent6 2 3" xfId="189" xr:uid="{00000000-0005-0000-0000-0000A4000000}"/>
    <cellStyle name="60% - Accent6 3" xfId="190" xr:uid="{00000000-0005-0000-0000-0000A5000000}"/>
    <cellStyle name="Accent" xfId="191" xr:uid="{00000000-0005-0000-0000-0000A6000000}"/>
    <cellStyle name="Accent 1" xfId="192" xr:uid="{00000000-0005-0000-0000-0000A7000000}"/>
    <cellStyle name="Accent 2" xfId="193" xr:uid="{00000000-0005-0000-0000-0000A8000000}"/>
    <cellStyle name="Accent 3" xfId="194" xr:uid="{00000000-0005-0000-0000-0000A9000000}"/>
    <cellStyle name="Accent1" xfId="19" builtinId="29" customBuiltin="1"/>
    <cellStyle name="Accent1 2" xfId="195" xr:uid="{00000000-0005-0000-0000-0000AB000000}"/>
    <cellStyle name="Accent1 2 2" xfId="196" xr:uid="{00000000-0005-0000-0000-0000AC000000}"/>
    <cellStyle name="Accent1 2 3" xfId="197" xr:uid="{00000000-0005-0000-0000-0000AD000000}"/>
    <cellStyle name="Accent1 3" xfId="198" xr:uid="{00000000-0005-0000-0000-0000AE000000}"/>
    <cellStyle name="Accent2" xfId="23" builtinId="33" customBuiltin="1"/>
    <cellStyle name="Accent2 2" xfId="199" xr:uid="{00000000-0005-0000-0000-0000B0000000}"/>
    <cellStyle name="Accent2 2 2" xfId="200" xr:uid="{00000000-0005-0000-0000-0000B1000000}"/>
    <cellStyle name="Accent2 2 3" xfId="201" xr:uid="{00000000-0005-0000-0000-0000B2000000}"/>
    <cellStyle name="Accent2 3" xfId="202" xr:uid="{00000000-0005-0000-0000-0000B3000000}"/>
    <cellStyle name="Accent3" xfId="27" builtinId="37" customBuiltin="1"/>
    <cellStyle name="Accent3 2" xfId="203" xr:uid="{00000000-0005-0000-0000-0000B5000000}"/>
    <cellStyle name="Accent3 2 2" xfId="204" xr:uid="{00000000-0005-0000-0000-0000B6000000}"/>
    <cellStyle name="Accent3 2 3" xfId="205" xr:uid="{00000000-0005-0000-0000-0000B7000000}"/>
    <cellStyle name="Accent3 3" xfId="206" xr:uid="{00000000-0005-0000-0000-0000B8000000}"/>
    <cellStyle name="Accent4" xfId="31" builtinId="41" customBuiltin="1"/>
    <cellStyle name="Accent4 2" xfId="207" xr:uid="{00000000-0005-0000-0000-0000BA000000}"/>
    <cellStyle name="Accent4 2 2" xfId="208" xr:uid="{00000000-0005-0000-0000-0000BB000000}"/>
    <cellStyle name="Accent4 2 3" xfId="209" xr:uid="{00000000-0005-0000-0000-0000BC000000}"/>
    <cellStyle name="Accent4 3" xfId="210" xr:uid="{00000000-0005-0000-0000-0000BD000000}"/>
    <cellStyle name="Accent5" xfId="34" builtinId="45" customBuiltin="1"/>
    <cellStyle name="Accent5 2" xfId="211" xr:uid="{00000000-0005-0000-0000-0000BF000000}"/>
    <cellStyle name="Accent5 2 2" xfId="212" xr:uid="{00000000-0005-0000-0000-0000C0000000}"/>
    <cellStyle name="Accent5 2 3" xfId="213" xr:uid="{00000000-0005-0000-0000-0000C1000000}"/>
    <cellStyle name="Accent6" xfId="38" builtinId="49" customBuiltin="1"/>
    <cellStyle name="Accent6 2" xfId="214" xr:uid="{00000000-0005-0000-0000-0000C3000000}"/>
    <cellStyle name="Accent6 2 2" xfId="215" xr:uid="{00000000-0005-0000-0000-0000C4000000}"/>
    <cellStyle name="Accent6 2 3" xfId="216" xr:uid="{00000000-0005-0000-0000-0000C5000000}"/>
    <cellStyle name="Accent6 3" xfId="217" xr:uid="{00000000-0005-0000-0000-0000C6000000}"/>
    <cellStyle name="Bad" xfId="9" builtinId="27" customBuiltin="1"/>
    <cellStyle name="Bad 2" xfId="218" xr:uid="{00000000-0005-0000-0000-0000C8000000}"/>
    <cellStyle name="Bad 2 2" xfId="219" xr:uid="{00000000-0005-0000-0000-0000C9000000}"/>
    <cellStyle name="Bad 2 3" xfId="220" xr:uid="{00000000-0005-0000-0000-0000CA000000}"/>
    <cellStyle name="Bad 3" xfId="221" xr:uid="{00000000-0005-0000-0000-0000CB000000}"/>
    <cellStyle name="Bad 4" xfId="222" xr:uid="{00000000-0005-0000-0000-0000CC000000}"/>
    <cellStyle name="Calculation" xfId="13" builtinId="22" customBuiltin="1"/>
    <cellStyle name="Calculation 2" xfId="223" xr:uid="{00000000-0005-0000-0000-0000CE000000}"/>
    <cellStyle name="Calculation 2 2" xfId="224" xr:uid="{00000000-0005-0000-0000-0000CF000000}"/>
    <cellStyle name="Calculation 2 3" xfId="225" xr:uid="{00000000-0005-0000-0000-0000D0000000}"/>
    <cellStyle name="Calculation 3" xfId="226" xr:uid="{00000000-0005-0000-0000-0000D1000000}"/>
    <cellStyle name="cf1" xfId="227" xr:uid="{00000000-0005-0000-0000-0000D2000000}"/>
    <cellStyle name="cf1 2" xfId="228" xr:uid="{00000000-0005-0000-0000-0000D3000000}"/>
    <cellStyle name="cf10" xfId="229" xr:uid="{00000000-0005-0000-0000-0000D4000000}"/>
    <cellStyle name="cf11" xfId="230" xr:uid="{00000000-0005-0000-0000-0000D5000000}"/>
    <cellStyle name="cf12" xfId="231" xr:uid="{00000000-0005-0000-0000-0000D6000000}"/>
    <cellStyle name="cf13" xfId="232" xr:uid="{00000000-0005-0000-0000-0000D7000000}"/>
    <cellStyle name="cf14" xfId="233" xr:uid="{00000000-0005-0000-0000-0000D8000000}"/>
    <cellStyle name="cf15" xfId="234" xr:uid="{00000000-0005-0000-0000-0000D9000000}"/>
    <cellStyle name="cf16" xfId="235" xr:uid="{00000000-0005-0000-0000-0000DA000000}"/>
    <cellStyle name="cf17" xfId="236" xr:uid="{00000000-0005-0000-0000-0000DB000000}"/>
    <cellStyle name="cf18" xfId="237" xr:uid="{00000000-0005-0000-0000-0000DC000000}"/>
    <cellStyle name="cf19" xfId="238" xr:uid="{00000000-0005-0000-0000-0000DD000000}"/>
    <cellStyle name="cf2" xfId="239" xr:uid="{00000000-0005-0000-0000-0000DE000000}"/>
    <cellStyle name="cf20" xfId="240" xr:uid="{00000000-0005-0000-0000-0000DF000000}"/>
    <cellStyle name="cf21" xfId="241" xr:uid="{00000000-0005-0000-0000-0000E0000000}"/>
    <cellStyle name="cf22" xfId="242" xr:uid="{00000000-0005-0000-0000-0000E1000000}"/>
    <cellStyle name="cf23" xfId="243" xr:uid="{00000000-0005-0000-0000-0000E2000000}"/>
    <cellStyle name="cf24" xfId="244" xr:uid="{00000000-0005-0000-0000-0000E3000000}"/>
    <cellStyle name="cf25" xfId="245" xr:uid="{00000000-0005-0000-0000-0000E4000000}"/>
    <cellStyle name="cf26" xfId="246" xr:uid="{00000000-0005-0000-0000-0000E5000000}"/>
    <cellStyle name="cf27" xfId="247" xr:uid="{00000000-0005-0000-0000-0000E6000000}"/>
    <cellStyle name="cf28" xfId="248" xr:uid="{00000000-0005-0000-0000-0000E7000000}"/>
    <cellStyle name="cf29" xfId="249" xr:uid="{00000000-0005-0000-0000-0000E8000000}"/>
    <cellStyle name="cf3" xfId="250" xr:uid="{00000000-0005-0000-0000-0000E9000000}"/>
    <cellStyle name="cf30" xfId="251" xr:uid="{00000000-0005-0000-0000-0000EA000000}"/>
    <cellStyle name="cf31" xfId="252" xr:uid="{00000000-0005-0000-0000-0000EB000000}"/>
    <cellStyle name="cf32" xfId="253" xr:uid="{00000000-0005-0000-0000-0000EC000000}"/>
    <cellStyle name="cf33" xfId="254" xr:uid="{00000000-0005-0000-0000-0000ED000000}"/>
    <cellStyle name="cf34" xfId="255" xr:uid="{00000000-0005-0000-0000-0000EE000000}"/>
    <cellStyle name="cf35" xfId="256" xr:uid="{00000000-0005-0000-0000-0000EF000000}"/>
    <cellStyle name="cf36" xfId="257" xr:uid="{00000000-0005-0000-0000-0000F0000000}"/>
    <cellStyle name="cf37" xfId="258" xr:uid="{00000000-0005-0000-0000-0000F1000000}"/>
    <cellStyle name="cf38" xfId="259" xr:uid="{00000000-0005-0000-0000-0000F2000000}"/>
    <cellStyle name="cf39" xfId="260" xr:uid="{00000000-0005-0000-0000-0000F3000000}"/>
    <cellStyle name="cf4" xfId="261" xr:uid="{00000000-0005-0000-0000-0000F4000000}"/>
    <cellStyle name="cf40" xfId="262" xr:uid="{00000000-0005-0000-0000-0000F5000000}"/>
    <cellStyle name="cf41" xfId="263" xr:uid="{00000000-0005-0000-0000-0000F6000000}"/>
    <cellStyle name="cf42" xfId="264" xr:uid="{00000000-0005-0000-0000-0000F7000000}"/>
    <cellStyle name="cf43" xfId="265" xr:uid="{00000000-0005-0000-0000-0000F8000000}"/>
    <cellStyle name="cf44" xfId="266" xr:uid="{00000000-0005-0000-0000-0000F9000000}"/>
    <cellStyle name="cf45" xfId="267" xr:uid="{00000000-0005-0000-0000-0000FA000000}"/>
    <cellStyle name="cf46" xfId="268" xr:uid="{00000000-0005-0000-0000-0000FB000000}"/>
    <cellStyle name="cf47" xfId="269" xr:uid="{00000000-0005-0000-0000-0000FC000000}"/>
    <cellStyle name="cf48" xfId="270" xr:uid="{00000000-0005-0000-0000-0000FD000000}"/>
    <cellStyle name="cf49" xfId="271" xr:uid="{00000000-0005-0000-0000-0000FE000000}"/>
    <cellStyle name="cf5" xfId="272" xr:uid="{00000000-0005-0000-0000-0000FF000000}"/>
    <cellStyle name="cf50" xfId="273" xr:uid="{00000000-0005-0000-0000-000000010000}"/>
    <cellStyle name="cf51" xfId="274" xr:uid="{00000000-0005-0000-0000-000001010000}"/>
    <cellStyle name="cf52" xfId="275" xr:uid="{00000000-0005-0000-0000-000002010000}"/>
    <cellStyle name="cf53" xfId="276" xr:uid="{00000000-0005-0000-0000-000003010000}"/>
    <cellStyle name="cf54" xfId="277" xr:uid="{00000000-0005-0000-0000-000004010000}"/>
    <cellStyle name="cf55" xfId="278" xr:uid="{00000000-0005-0000-0000-000005010000}"/>
    <cellStyle name="cf56" xfId="279" xr:uid="{00000000-0005-0000-0000-000006010000}"/>
    <cellStyle name="cf57" xfId="280" xr:uid="{00000000-0005-0000-0000-000007010000}"/>
    <cellStyle name="cf58" xfId="281" xr:uid="{00000000-0005-0000-0000-000008010000}"/>
    <cellStyle name="cf59" xfId="282" xr:uid="{00000000-0005-0000-0000-000009010000}"/>
    <cellStyle name="cf6" xfId="283" xr:uid="{00000000-0005-0000-0000-00000A010000}"/>
    <cellStyle name="cf60" xfId="284" xr:uid="{00000000-0005-0000-0000-00000B010000}"/>
    <cellStyle name="cf61" xfId="285" xr:uid="{00000000-0005-0000-0000-00000C010000}"/>
    <cellStyle name="cf62" xfId="286" xr:uid="{00000000-0005-0000-0000-00000D010000}"/>
    <cellStyle name="cf63" xfId="287" xr:uid="{00000000-0005-0000-0000-00000E010000}"/>
    <cellStyle name="cf64" xfId="288" xr:uid="{00000000-0005-0000-0000-00000F010000}"/>
    <cellStyle name="cf65" xfId="289" xr:uid="{00000000-0005-0000-0000-000010010000}"/>
    <cellStyle name="cf66" xfId="290" xr:uid="{00000000-0005-0000-0000-000011010000}"/>
    <cellStyle name="cf67" xfId="291" xr:uid="{00000000-0005-0000-0000-000012010000}"/>
    <cellStyle name="cf68" xfId="292" xr:uid="{00000000-0005-0000-0000-000013010000}"/>
    <cellStyle name="cf69" xfId="293" xr:uid="{00000000-0005-0000-0000-000014010000}"/>
    <cellStyle name="cf7" xfId="294" xr:uid="{00000000-0005-0000-0000-000015010000}"/>
    <cellStyle name="cf70" xfId="295" xr:uid="{00000000-0005-0000-0000-000016010000}"/>
    <cellStyle name="cf71" xfId="296" xr:uid="{00000000-0005-0000-0000-000017010000}"/>
    <cellStyle name="cf72" xfId="297" xr:uid="{00000000-0005-0000-0000-000018010000}"/>
    <cellStyle name="cf73" xfId="298" xr:uid="{00000000-0005-0000-0000-000019010000}"/>
    <cellStyle name="cf74" xfId="299" xr:uid="{00000000-0005-0000-0000-00001A010000}"/>
    <cellStyle name="cf75" xfId="300" xr:uid="{00000000-0005-0000-0000-00001B010000}"/>
    <cellStyle name="cf76" xfId="301" xr:uid="{00000000-0005-0000-0000-00001C010000}"/>
    <cellStyle name="cf77" xfId="302" xr:uid="{00000000-0005-0000-0000-00001D010000}"/>
    <cellStyle name="cf78" xfId="303" xr:uid="{00000000-0005-0000-0000-00001E010000}"/>
    <cellStyle name="cf79" xfId="304" xr:uid="{00000000-0005-0000-0000-00001F010000}"/>
    <cellStyle name="cf8" xfId="305" xr:uid="{00000000-0005-0000-0000-000020010000}"/>
    <cellStyle name="cf80" xfId="306" xr:uid="{00000000-0005-0000-0000-000021010000}"/>
    <cellStyle name="cf81" xfId="307" xr:uid="{00000000-0005-0000-0000-000022010000}"/>
    <cellStyle name="cf82" xfId="308" xr:uid="{00000000-0005-0000-0000-000023010000}"/>
    <cellStyle name="cf83" xfId="309" xr:uid="{00000000-0005-0000-0000-000024010000}"/>
    <cellStyle name="cf84" xfId="310" xr:uid="{00000000-0005-0000-0000-000025010000}"/>
    <cellStyle name="cf85" xfId="311" xr:uid="{00000000-0005-0000-0000-000026010000}"/>
    <cellStyle name="cf86" xfId="312" xr:uid="{00000000-0005-0000-0000-000027010000}"/>
    <cellStyle name="cf87" xfId="313" xr:uid="{00000000-0005-0000-0000-000028010000}"/>
    <cellStyle name="cf88" xfId="314" xr:uid="{00000000-0005-0000-0000-000029010000}"/>
    <cellStyle name="cf89" xfId="315" xr:uid="{00000000-0005-0000-0000-00002A010000}"/>
    <cellStyle name="cf9" xfId="316" xr:uid="{00000000-0005-0000-0000-00002B010000}"/>
    <cellStyle name="Check Cell" xfId="15" builtinId="23" customBuiltin="1"/>
    <cellStyle name="Check Cell 2" xfId="317" xr:uid="{00000000-0005-0000-0000-00002D010000}"/>
    <cellStyle name="Check Cell 2 2" xfId="318" xr:uid="{00000000-0005-0000-0000-00002E010000}"/>
    <cellStyle name="Check Cell 2 3" xfId="319" xr:uid="{00000000-0005-0000-0000-00002F010000}"/>
    <cellStyle name="Comma" xfId="1" builtinId="3" customBuiltin="1"/>
    <cellStyle name="Comma 2" xfId="320" xr:uid="{00000000-0005-0000-0000-000031010000}"/>
    <cellStyle name="Comma 2 2" xfId="321" xr:uid="{00000000-0005-0000-0000-000032010000}"/>
    <cellStyle name="Comma 2 2 2" xfId="322" xr:uid="{00000000-0005-0000-0000-000033010000}"/>
    <cellStyle name="Comma 2 2 2 2" xfId="323" xr:uid="{00000000-0005-0000-0000-000034010000}"/>
    <cellStyle name="Comma 2 2 2 2 2" xfId="324" xr:uid="{00000000-0005-0000-0000-000035010000}"/>
    <cellStyle name="Comma 2 2 2 3" xfId="325" xr:uid="{00000000-0005-0000-0000-000036010000}"/>
    <cellStyle name="Comma 2 2 2 4" xfId="326" xr:uid="{00000000-0005-0000-0000-000037010000}"/>
    <cellStyle name="Comma 2 2 3" xfId="327" xr:uid="{00000000-0005-0000-0000-000038010000}"/>
    <cellStyle name="Comma 2 2 3 10" xfId="328" xr:uid="{00000000-0005-0000-0000-000039010000}"/>
    <cellStyle name="Comma 2 2 3 2" xfId="329" xr:uid="{00000000-0005-0000-0000-00003A010000}"/>
    <cellStyle name="Comma 2 2 3 2 10" xfId="330" xr:uid="{00000000-0005-0000-0000-00003B010000}"/>
    <cellStyle name="Comma 2 2 3 2 10 2" xfId="331" xr:uid="{00000000-0005-0000-0000-00003C010000}"/>
    <cellStyle name="Comma 2 2 3 2 10 3" xfId="332" xr:uid="{00000000-0005-0000-0000-00003D010000}"/>
    <cellStyle name="Comma 2 2 3 2 10 4" xfId="333" xr:uid="{00000000-0005-0000-0000-00003E010000}"/>
    <cellStyle name="Comma 2 2 3 2 10 5" xfId="334" xr:uid="{00000000-0005-0000-0000-00003F010000}"/>
    <cellStyle name="Comma 2 2 3 2 11" xfId="335" xr:uid="{00000000-0005-0000-0000-000040010000}"/>
    <cellStyle name="Comma 2 2 3 2 11 2" xfId="336" xr:uid="{00000000-0005-0000-0000-000041010000}"/>
    <cellStyle name="Comma 2 2 3 2 11 3" xfId="337" xr:uid="{00000000-0005-0000-0000-000042010000}"/>
    <cellStyle name="Comma 2 2 3 2 11 4" xfId="338" xr:uid="{00000000-0005-0000-0000-000043010000}"/>
    <cellStyle name="Comma 2 2 3 2 11 5" xfId="339" xr:uid="{00000000-0005-0000-0000-000044010000}"/>
    <cellStyle name="Comma 2 2 3 2 12" xfId="340" xr:uid="{00000000-0005-0000-0000-000045010000}"/>
    <cellStyle name="Comma 2 2 3 2 12 2" xfId="341" xr:uid="{00000000-0005-0000-0000-000046010000}"/>
    <cellStyle name="Comma 2 2 3 2 12 3" xfId="342" xr:uid="{00000000-0005-0000-0000-000047010000}"/>
    <cellStyle name="Comma 2 2 3 2 12 4" xfId="343" xr:uid="{00000000-0005-0000-0000-000048010000}"/>
    <cellStyle name="Comma 2 2 3 2 13" xfId="344" xr:uid="{00000000-0005-0000-0000-000049010000}"/>
    <cellStyle name="Comma 2 2 3 2 14" xfId="345" xr:uid="{00000000-0005-0000-0000-00004A010000}"/>
    <cellStyle name="Comma 2 2 3 2 15" xfId="346" xr:uid="{00000000-0005-0000-0000-00004B010000}"/>
    <cellStyle name="Comma 2 2 3 2 16" xfId="347" xr:uid="{00000000-0005-0000-0000-00004C010000}"/>
    <cellStyle name="Comma 2 2 3 2 2" xfId="348" xr:uid="{00000000-0005-0000-0000-00004D010000}"/>
    <cellStyle name="Comma 2 2 3 2 2 10" xfId="349" xr:uid="{00000000-0005-0000-0000-00004E010000}"/>
    <cellStyle name="Comma 2 2 3 2 2 10 2" xfId="350" xr:uid="{00000000-0005-0000-0000-00004F010000}"/>
    <cellStyle name="Comma 2 2 3 2 2 10 3" xfId="351" xr:uid="{00000000-0005-0000-0000-000050010000}"/>
    <cellStyle name="Comma 2 2 3 2 2 10 4" xfId="352" xr:uid="{00000000-0005-0000-0000-000051010000}"/>
    <cellStyle name="Comma 2 2 3 2 2 10 5" xfId="353" xr:uid="{00000000-0005-0000-0000-000052010000}"/>
    <cellStyle name="Comma 2 2 3 2 2 11" xfId="354" xr:uid="{00000000-0005-0000-0000-000053010000}"/>
    <cellStyle name="Comma 2 2 3 2 2 11 2" xfId="355" xr:uid="{00000000-0005-0000-0000-000054010000}"/>
    <cellStyle name="Comma 2 2 3 2 2 11 3" xfId="356" xr:uid="{00000000-0005-0000-0000-000055010000}"/>
    <cellStyle name="Comma 2 2 3 2 2 11 4" xfId="357" xr:uid="{00000000-0005-0000-0000-000056010000}"/>
    <cellStyle name="Comma 2 2 3 2 2 12" xfId="358" xr:uid="{00000000-0005-0000-0000-000057010000}"/>
    <cellStyle name="Comma 2 2 3 2 2 13" xfId="359" xr:uid="{00000000-0005-0000-0000-000058010000}"/>
    <cellStyle name="Comma 2 2 3 2 2 14" xfId="360" xr:uid="{00000000-0005-0000-0000-000059010000}"/>
    <cellStyle name="Comma 2 2 3 2 2 15" xfId="361" xr:uid="{00000000-0005-0000-0000-00005A010000}"/>
    <cellStyle name="Comma 2 2 3 2 2 2" xfId="362" xr:uid="{00000000-0005-0000-0000-00005B010000}"/>
    <cellStyle name="Comma 2 2 3 2 2 2 10" xfId="363" xr:uid="{00000000-0005-0000-0000-00005C010000}"/>
    <cellStyle name="Comma 2 2 3 2 2 2 2" xfId="364" xr:uid="{00000000-0005-0000-0000-00005D010000}"/>
    <cellStyle name="Comma 2 2 3 2 2 2 2 2" xfId="365" xr:uid="{00000000-0005-0000-0000-00005E010000}"/>
    <cellStyle name="Comma 2 2 3 2 2 2 2 2 2" xfId="366" xr:uid="{00000000-0005-0000-0000-00005F010000}"/>
    <cellStyle name="Comma 2 2 3 2 2 2 2 2 2 2" xfId="367" xr:uid="{00000000-0005-0000-0000-000060010000}"/>
    <cellStyle name="Comma 2 2 3 2 2 2 2 2 2 3" xfId="368" xr:uid="{00000000-0005-0000-0000-000061010000}"/>
    <cellStyle name="Comma 2 2 3 2 2 2 2 2 2 4" xfId="369" xr:uid="{00000000-0005-0000-0000-000062010000}"/>
    <cellStyle name="Comma 2 2 3 2 2 2 2 2 2 5" xfId="370" xr:uid="{00000000-0005-0000-0000-000063010000}"/>
    <cellStyle name="Comma 2 2 3 2 2 2 2 2 3" xfId="371" xr:uid="{00000000-0005-0000-0000-000064010000}"/>
    <cellStyle name="Comma 2 2 3 2 2 2 2 2 3 2" xfId="372" xr:uid="{00000000-0005-0000-0000-000065010000}"/>
    <cellStyle name="Comma 2 2 3 2 2 2 2 2 3 3" xfId="373" xr:uid="{00000000-0005-0000-0000-000066010000}"/>
    <cellStyle name="Comma 2 2 3 2 2 2 2 2 3 4" xfId="374" xr:uid="{00000000-0005-0000-0000-000067010000}"/>
    <cellStyle name="Comma 2 2 3 2 2 2 2 2 3 5" xfId="375" xr:uid="{00000000-0005-0000-0000-000068010000}"/>
    <cellStyle name="Comma 2 2 3 2 2 2 2 2 4" xfId="376" xr:uid="{00000000-0005-0000-0000-000069010000}"/>
    <cellStyle name="Comma 2 2 3 2 2 2 2 2 4 2" xfId="377" xr:uid="{00000000-0005-0000-0000-00006A010000}"/>
    <cellStyle name="Comma 2 2 3 2 2 2 2 2 4 3" xfId="378" xr:uid="{00000000-0005-0000-0000-00006B010000}"/>
    <cellStyle name="Comma 2 2 3 2 2 2 2 2 4 4" xfId="379" xr:uid="{00000000-0005-0000-0000-00006C010000}"/>
    <cellStyle name="Comma 2 2 3 2 2 2 2 2 5" xfId="380" xr:uid="{00000000-0005-0000-0000-00006D010000}"/>
    <cellStyle name="Comma 2 2 3 2 2 2 2 2 6" xfId="381" xr:uid="{00000000-0005-0000-0000-00006E010000}"/>
    <cellStyle name="Comma 2 2 3 2 2 2 2 2 7" xfId="382" xr:uid="{00000000-0005-0000-0000-00006F010000}"/>
    <cellStyle name="Comma 2 2 3 2 2 2 2 2 8" xfId="383" xr:uid="{00000000-0005-0000-0000-000070010000}"/>
    <cellStyle name="Comma 2 2 3 2 2 2 2 3" xfId="384" xr:uid="{00000000-0005-0000-0000-000071010000}"/>
    <cellStyle name="Comma 2 2 3 2 2 2 2 3 2" xfId="385" xr:uid="{00000000-0005-0000-0000-000072010000}"/>
    <cellStyle name="Comma 2 2 3 2 2 2 2 3 3" xfId="386" xr:uid="{00000000-0005-0000-0000-000073010000}"/>
    <cellStyle name="Comma 2 2 3 2 2 2 2 3 4" xfId="387" xr:uid="{00000000-0005-0000-0000-000074010000}"/>
    <cellStyle name="Comma 2 2 3 2 2 2 2 3 5" xfId="388" xr:uid="{00000000-0005-0000-0000-000075010000}"/>
    <cellStyle name="Comma 2 2 3 2 2 2 2 4" xfId="389" xr:uid="{00000000-0005-0000-0000-000076010000}"/>
    <cellStyle name="Comma 2 2 3 2 2 2 2 4 2" xfId="390" xr:uid="{00000000-0005-0000-0000-000077010000}"/>
    <cellStyle name="Comma 2 2 3 2 2 2 2 4 3" xfId="391" xr:uid="{00000000-0005-0000-0000-000078010000}"/>
    <cellStyle name="Comma 2 2 3 2 2 2 2 4 4" xfId="392" xr:uid="{00000000-0005-0000-0000-000079010000}"/>
    <cellStyle name="Comma 2 2 3 2 2 2 2 4 5" xfId="393" xr:uid="{00000000-0005-0000-0000-00007A010000}"/>
    <cellStyle name="Comma 2 2 3 2 2 2 2 5" xfId="394" xr:uid="{00000000-0005-0000-0000-00007B010000}"/>
    <cellStyle name="Comma 2 2 3 2 2 2 2 5 2" xfId="395" xr:uid="{00000000-0005-0000-0000-00007C010000}"/>
    <cellStyle name="Comma 2 2 3 2 2 2 2 5 3" xfId="396" xr:uid="{00000000-0005-0000-0000-00007D010000}"/>
    <cellStyle name="Comma 2 2 3 2 2 2 2 5 4" xfId="397" xr:uid="{00000000-0005-0000-0000-00007E010000}"/>
    <cellStyle name="Comma 2 2 3 2 2 2 2 6" xfId="398" xr:uid="{00000000-0005-0000-0000-00007F010000}"/>
    <cellStyle name="Comma 2 2 3 2 2 2 2 7" xfId="399" xr:uid="{00000000-0005-0000-0000-000080010000}"/>
    <cellStyle name="Comma 2 2 3 2 2 2 2 8" xfId="400" xr:uid="{00000000-0005-0000-0000-000081010000}"/>
    <cellStyle name="Comma 2 2 3 2 2 2 2 9" xfId="401" xr:uid="{00000000-0005-0000-0000-000082010000}"/>
    <cellStyle name="Comma 2 2 3 2 2 2 3" xfId="402" xr:uid="{00000000-0005-0000-0000-000083010000}"/>
    <cellStyle name="Comma 2 2 3 2 2 2 3 2" xfId="403" xr:uid="{00000000-0005-0000-0000-000084010000}"/>
    <cellStyle name="Comma 2 2 3 2 2 2 3 2 2" xfId="404" xr:uid="{00000000-0005-0000-0000-000085010000}"/>
    <cellStyle name="Comma 2 2 3 2 2 2 3 2 3" xfId="405" xr:uid="{00000000-0005-0000-0000-000086010000}"/>
    <cellStyle name="Comma 2 2 3 2 2 2 3 2 4" xfId="406" xr:uid="{00000000-0005-0000-0000-000087010000}"/>
    <cellStyle name="Comma 2 2 3 2 2 2 3 2 5" xfId="407" xr:uid="{00000000-0005-0000-0000-000088010000}"/>
    <cellStyle name="Comma 2 2 3 2 2 2 3 3" xfId="408" xr:uid="{00000000-0005-0000-0000-000089010000}"/>
    <cellStyle name="Comma 2 2 3 2 2 2 3 3 2" xfId="409" xr:uid="{00000000-0005-0000-0000-00008A010000}"/>
    <cellStyle name="Comma 2 2 3 2 2 2 3 3 3" xfId="410" xr:uid="{00000000-0005-0000-0000-00008B010000}"/>
    <cellStyle name="Comma 2 2 3 2 2 2 3 3 4" xfId="411" xr:uid="{00000000-0005-0000-0000-00008C010000}"/>
    <cellStyle name="Comma 2 2 3 2 2 2 3 3 5" xfId="412" xr:uid="{00000000-0005-0000-0000-00008D010000}"/>
    <cellStyle name="Comma 2 2 3 2 2 2 3 4" xfId="413" xr:uid="{00000000-0005-0000-0000-00008E010000}"/>
    <cellStyle name="Comma 2 2 3 2 2 2 3 4 2" xfId="414" xr:uid="{00000000-0005-0000-0000-00008F010000}"/>
    <cellStyle name="Comma 2 2 3 2 2 2 3 4 3" xfId="415" xr:uid="{00000000-0005-0000-0000-000090010000}"/>
    <cellStyle name="Comma 2 2 3 2 2 2 3 4 4" xfId="416" xr:uid="{00000000-0005-0000-0000-000091010000}"/>
    <cellStyle name="Comma 2 2 3 2 2 2 3 5" xfId="417" xr:uid="{00000000-0005-0000-0000-000092010000}"/>
    <cellStyle name="Comma 2 2 3 2 2 2 3 6" xfId="418" xr:uid="{00000000-0005-0000-0000-000093010000}"/>
    <cellStyle name="Comma 2 2 3 2 2 2 3 7" xfId="419" xr:uid="{00000000-0005-0000-0000-000094010000}"/>
    <cellStyle name="Comma 2 2 3 2 2 2 3 8" xfId="420" xr:uid="{00000000-0005-0000-0000-000095010000}"/>
    <cellStyle name="Comma 2 2 3 2 2 2 4" xfId="421" xr:uid="{00000000-0005-0000-0000-000096010000}"/>
    <cellStyle name="Comma 2 2 3 2 2 2 4 2" xfId="422" xr:uid="{00000000-0005-0000-0000-000097010000}"/>
    <cellStyle name="Comma 2 2 3 2 2 2 4 3" xfId="423" xr:uid="{00000000-0005-0000-0000-000098010000}"/>
    <cellStyle name="Comma 2 2 3 2 2 2 4 4" xfId="424" xr:uid="{00000000-0005-0000-0000-000099010000}"/>
    <cellStyle name="Comma 2 2 3 2 2 2 4 5" xfId="425" xr:uid="{00000000-0005-0000-0000-00009A010000}"/>
    <cellStyle name="Comma 2 2 3 2 2 2 5" xfId="426" xr:uid="{00000000-0005-0000-0000-00009B010000}"/>
    <cellStyle name="Comma 2 2 3 2 2 2 5 2" xfId="427" xr:uid="{00000000-0005-0000-0000-00009C010000}"/>
    <cellStyle name="Comma 2 2 3 2 2 2 5 3" xfId="428" xr:uid="{00000000-0005-0000-0000-00009D010000}"/>
    <cellStyle name="Comma 2 2 3 2 2 2 5 4" xfId="429" xr:uid="{00000000-0005-0000-0000-00009E010000}"/>
    <cellStyle name="Comma 2 2 3 2 2 2 5 5" xfId="430" xr:uid="{00000000-0005-0000-0000-00009F010000}"/>
    <cellStyle name="Comma 2 2 3 2 2 2 6" xfId="431" xr:uid="{00000000-0005-0000-0000-0000A0010000}"/>
    <cellStyle name="Comma 2 2 3 2 2 2 6 2" xfId="432" xr:uid="{00000000-0005-0000-0000-0000A1010000}"/>
    <cellStyle name="Comma 2 2 3 2 2 2 6 3" xfId="433" xr:uid="{00000000-0005-0000-0000-0000A2010000}"/>
    <cellStyle name="Comma 2 2 3 2 2 2 6 4" xfId="434" xr:uid="{00000000-0005-0000-0000-0000A3010000}"/>
    <cellStyle name="Comma 2 2 3 2 2 2 7" xfId="435" xr:uid="{00000000-0005-0000-0000-0000A4010000}"/>
    <cellStyle name="Comma 2 2 3 2 2 2 8" xfId="436" xr:uid="{00000000-0005-0000-0000-0000A5010000}"/>
    <cellStyle name="Comma 2 2 3 2 2 2 9" xfId="437" xr:uid="{00000000-0005-0000-0000-0000A6010000}"/>
    <cellStyle name="Comma 2 2 3 2 2 3" xfId="438" xr:uid="{00000000-0005-0000-0000-0000A7010000}"/>
    <cellStyle name="Comma 2 2 3 2 2 3 2" xfId="439" xr:uid="{00000000-0005-0000-0000-0000A8010000}"/>
    <cellStyle name="Comma 2 2 3 2 2 3 2 2" xfId="440" xr:uid="{00000000-0005-0000-0000-0000A9010000}"/>
    <cellStyle name="Comma 2 2 3 2 2 3 2 2 2" xfId="441" xr:uid="{00000000-0005-0000-0000-0000AA010000}"/>
    <cellStyle name="Comma 2 2 3 2 2 3 2 2 3" xfId="442" xr:uid="{00000000-0005-0000-0000-0000AB010000}"/>
    <cellStyle name="Comma 2 2 3 2 2 3 2 2 4" xfId="443" xr:uid="{00000000-0005-0000-0000-0000AC010000}"/>
    <cellStyle name="Comma 2 2 3 2 2 3 2 2 5" xfId="444" xr:uid="{00000000-0005-0000-0000-0000AD010000}"/>
    <cellStyle name="Comma 2 2 3 2 2 3 2 3" xfId="445" xr:uid="{00000000-0005-0000-0000-0000AE010000}"/>
    <cellStyle name="Comma 2 2 3 2 2 3 2 3 2" xfId="446" xr:uid="{00000000-0005-0000-0000-0000AF010000}"/>
    <cellStyle name="Comma 2 2 3 2 2 3 2 3 3" xfId="447" xr:uid="{00000000-0005-0000-0000-0000B0010000}"/>
    <cellStyle name="Comma 2 2 3 2 2 3 2 3 4" xfId="448" xr:uid="{00000000-0005-0000-0000-0000B1010000}"/>
    <cellStyle name="Comma 2 2 3 2 2 3 2 3 5" xfId="449" xr:uid="{00000000-0005-0000-0000-0000B2010000}"/>
    <cellStyle name="Comma 2 2 3 2 2 3 2 4" xfId="450" xr:uid="{00000000-0005-0000-0000-0000B3010000}"/>
    <cellStyle name="Comma 2 2 3 2 2 3 2 4 2" xfId="451" xr:uid="{00000000-0005-0000-0000-0000B4010000}"/>
    <cellStyle name="Comma 2 2 3 2 2 3 2 4 3" xfId="452" xr:uid="{00000000-0005-0000-0000-0000B5010000}"/>
    <cellStyle name="Comma 2 2 3 2 2 3 2 4 4" xfId="453" xr:uid="{00000000-0005-0000-0000-0000B6010000}"/>
    <cellStyle name="Comma 2 2 3 2 2 3 2 5" xfId="454" xr:uid="{00000000-0005-0000-0000-0000B7010000}"/>
    <cellStyle name="Comma 2 2 3 2 2 3 2 6" xfId="455" xr:uid="{00000000-0005-0000-0000-0000B8010000}"/>
    <cellStyle name="Comma 2 2 3 2 2 3 2 7" xfId="456" xr:uid="{00000000-0005-0000-0000-0000B9010000}"/>
    <cellStyle name="Comma 2 2 3 2 2 3 2 8" xfId="457" xr:uid="{00000000-0005-0000-0000-0000BA010000}"/>
    <cellStyle name="Comma 2 2 3 2 2 3 3" xfId="458" xr:uid="{00000000-0005-0000-0000-0000BB010000}"/>
    <cellStyle name="Comma 2 2 3 2 2 3 3 2" xfId="459" xr:uid="{00000000-0005-0000-0000-0000BC010000}"/>
    <cellStyle name="Comma 2 2 3 2 2 3 3 3" xfId="460" xr:uid="{00000000-0005-0000-0000-0000BD010000}"/>
    <cellStyle name="Comma 2 2 3 2 2 3 3 4" xfId="461" xr:uid="{00000000-0005-0000-0000-0000BE010000}"/>
    <cellStyle name="Comma 2 2 3 2 2 3 3 5" xfId="462" xr:uid="{00000000-0005-0000-0000-0000BF010000}"/>
    <cellStyle name="Comma 2 2 3 2 2 3 4" xfId="463" xr:uid="{00000000-0005-0000-0000-0000C0010000}"/>
    <cellStyle name="Comma 2 2 3 2 2 3 4 2" xfId="464" xr:uid="{00000000-0005-0000-0000-0000C1010000}"/>
    <cellStyle name="Comma 2 2 3 2 2 3 4 3" xfId="465" xr:uid="{00000000-0005-0000-0000-0000C2010000}"/>
    <cellStyle name="Comma 2 2 3 2 2 3 4 4" xfId="466" xr:uid="{00000000-0005-0000-0000-0000C3010000}"/>
    <cellStyle name="Comma 2 2 3 2 2 3 4 5" xfId="467" xr:uid="{00000000-0005-0000-0000-0000C4010000}"/>
    <cellStyle name="Comma 2 2 3 2 2 3 5" xfId="468" xr:uid="{00000000-0005-0000-0000-0000C5010000}"/>
    <cellStyle name="Comma 2 2 3 2 2 3 5 2" xfId="469" xr:uid="{00000000-0005-0000-0000-0000C6010000}"/>
    <cellStyle name="Comma 2 2 3 2 2 3 5 3" xfId="470" xr:uid="{00000000-0005-0000-0000-0000C7010000}"/>
    <cellStyle name="Comma 2 2 3 2 2 3 5 4" xfId="471" xr:uid="{00000000-0005-0000-0000-0000C8010000}"/>
    <cellStyle name="Comma 2 2 3 2 2 3 6" xfId="472" xr:uid="{00000000-0005-0000-0000-0000C9010000}"/>
    <cellStyle name="Comma 2 2 3 2 2 3 7" xfId="473" xr:uid="{00000000-0005-0000-0000-0000CA010000}"/>
    <cellStyle name="Comma 2 2 3 2 2 3 8" xfId="474" xr:uid="{00000000-0005-0000-0000-0000CB010000}"/>
    <cellStyle name="Comma 2 2 3 2 2 3 9" xfId="475" xr:uid="{00000000-0005-0000-0000-0000CC010000}"/>
    <cellStyle name="Comma 2 2 3 2 2 4" xfId="476" xr:uid="{00000000-0005-0000-0000-0000CD010000}"/>
    <cellStyle name="Comma 2 2 3 2 2 4 2" xfId="477" xr:uid="{00000000-0005-0000-0000-0000CE010000}"/>
    <cellStyle name="Comma 2 2 3 2 2 4 2 2" xfId="478" xr:uid="{00000000-0005-0000-0000-0000CF010000}"/>
    <cellStyle name="Comma 2 2 3 2 2 4 2 2 2" xfId="479" xr:uid="{00000000-0005-0000-0000-0000D0010000}"/>
    <cellStyle name="Comma 2 2 3 2 2 4 2 2 3" xfId="480" xr:uid="{00000000-0005-0000-0000-0000D1010000}"/>
    <cellStyle name="Comma 2 2 3 2 2 4 2 2 4" xfId="481" xr:uid="{00000000-0005-0000-0000-0000D2010000}"/>
    <cellStyle name="Comma 2 2 3 2 2 4 2 2 5" xfId="482" xr:uid="{00000000-0005-0000-0000-0000D3010000}"/>
    <cellStyle name="Comma 2 2 3 2 2 4 2 3" xfId="483" xr:uid="{00000000-0005-0000-0000-0000D4010000}"/>
    <cellStyle name="Comma 2 2 3 2 2 4 2 3 2" xfId="484" xr:uid="{00000000-0005-0000-0000-0000D5010000}"/>
    <cellStyle name="Comma 2 2 3 2 2 4 2 3 3" xfId="485" xr:uid="{00000000-0005-0000-0000-0000D6010000}"/>
    <cellStyle name="Comma 2 2 3 2 2 4 2 3 4" xfId="486" xr:uid="{00000000-0005-0000-0000-0000D7010000}"/>
    <cellStyle name="Comma 2 2 3 2 2 4 2 3 5" xfId="487" xr:uid="{00000000-0005-0000-0000-0000D8010000}"/>
    <cellStyle name="Comma 2 2 3 2 2 4 2 4" xfId="488" xr:uid="{00000000-0005-0000-0000-0000D9010000}"/>
    <cellStyle name="Comma 2 2 3 2 2 4 2 4 2" xfId="489" xr:uid="{00000000-0005-0000-0000-0000DA010000}"/>
    <cellStyle name="Comma 2 2 3 2 2 4 2 4 3" xfId="490" xr:uid="{00000000-0005-0000-0000-0000DB010000}"/>
    <cellStyle name="Comma 2 2 3 2 2 4 2 4 4" xfId="491" xr:uid="{00000000-0005-0000-0000-0000DC010000}"/>
    <cellStyle name="Comma 2 2 3 2 2 4 2 5" xfId="492" xr:uid="{00000000-0005-0000-0000-0000DD010000}"/>
    <cellStyle name="Comma 2 2 3 2 2 4 2 6" xfId="493" xr:uid="{00000000-0005-0000-0000-0000DE010000}"/>
    <cellStyle name="Comma 2 2 3 2 2 4 2 7" xfId="494" xr:uid="{00000000-0005-0000-0000-0000DF010000}"/>
    <cellStyle name="Comma 2 2 3 2 2 4 2 8" xfId="495" xr:uid="{00000000-0005-0000-0000-0000E0010000}"/>
    <cellStyle name="Comma 2 2 3 2 2 4 3" xfId="496" xr:uid="{00000000-0005-0000-0000-0000E1010000}"/>
    <cellStyle name="Comma 2 2 3 2 2 4 3 2" xfId="497" xr:uid="{00000000-0005-0000-0000-0000E2010000}"/>
    <cellStyle name="Comma 2 2 3 2 2 4 3 3" xfId="498" xr:uid="{00000000-0005-0000-0000-0000E3010000}"/>
    <cellStyle name="Comma 2 2 3 2 2 4 3 4" xfId="499" xr:uid="{00000000-0005-0000-0000-0000E4010000}"/>
    <cellStyle name="Comma 2 2 3 2 2 4 3 5" xfId="500" xr:uid="{00000000-0005-0000-0000-0000E5010000}"/>
    <cellStyle name="Comma 2 2 3 2 2 4 4" xfId="501" xr:uid="{00000000-0005-0000-0000-0000E6010000}"/>
    <cellStyle name="Comma 2 2 3 2 2 4 4 2" xfId="502" xr:uid="{00000000-0005-0000-0000-0000E7010000}"/>
    <cellStyle name="Comma 2 2 3 2 2 4 4 3" xfId="503" xr:uid="{00000000-0005-0000-0000-0000E8010000}"/>
    <cellStyle name="Comma 2 2 3 2 2 4 4 4" xfId="504" xr:uid="{00000000-0005-0000-0000-0000E9010000}"/>
    <cellStyle name="Comma 2 2 3 2 2 4 4 5" xfId="505" xr:uid="{00000000-0005-0000-0000-0000EA010000}"/>
    <cellStyle name="Comma 2 2 3 2 2 4 5" xfId="506" xr:uid="{00000000-0005-0000-0000-0000EB010000}"/>
    <cellStyle name="Comma 2 2 3 2 2 4 5 2" xfId="507" xr:uid="{00000000-0005-0000-0000-0000EC010000}"/>
    <cellStyle name="Comma 2 2 3 2 2 4 5 3" xfId="508" xr:uid="{00000000-0005-0000-0000-0000ED010000}"/>
    <cellStyle name="Comma 2 2 3 2 2 4 5 4" xfId="509" xr:uid="{00000000-0005-0000-0000-0000EE010000}"/>
    <cellStyle name="Comma 2 2 3 2 2 4 6" xfId="510" xr:uid="{00000000-0005-0000-0000-0000EF010000}"/>
    <cellStyle name="Comma 2 2 3 2 2 4 7" xfId="511" xr:uid="{00000000-0005-0000-0000-0000F0010000}"/>
    <cellStyle name="Comma 2 2 3 2 2 4 8" xfId="512" xr:uid="{00000000-0005-0000-0000-0000F1010000}"/>
    <cellStyle name="Comma 2 2 3 2 2 4 9" xfId="513" xr:uid="{00000000-0005-0000-0000-0000F2010000}"/>
    <cellStyle name="Comma 2 2 3 2 2 5" xfId="514" xr:uid="{00000000-0005-0000-0000-0000F3010000}"/>
    <cellStyle name="Comma 2 2 3 2 2 5 2" xfId="515" xr:uid="{00000000-0005-0000-0000-0000F4010000}"/>
    <cellStyle name="Comma 2 2 3 2 2 5 2 2" xfId="516" xr:uid="{00000000-0005-0000-0000-0000F5010000}"/>
    <cellStyle name="Comma 2 2 3 2 2 5 2 2 2" xfId="517" xr:uid="{00000000-0005-0000-0000-0000F6010000}"/>
    <cellStyle name="Comma 2 2 3 2 2 5 2 2 3" xfId="518" xr:uid="{00000000-0005-0000-0000-0000F7010000}"/>
    <cellStyle name="Comma 2 2 3 2 2 5 2 2 4" xfId="519" xr:uid="{00000000-0005-0000-0000-0000F8010000}"/>
    <cellStyle name="Comma 2 2 3 2 2 5 2 2 5" xfId="520" xr:uid="{00000000-0005-0000-0000-0000F9010000}"/>
    <cellStyle name="Comma 2 2 3 2 2 5 2 3" xfId="521" xr:uid="{00000000-0005-0000-0000-0000FA010000}"/>
    <cellStyle name="Comma 2 2 3 2 2 5 2 3 2" xfId="522" xr:uid="{00000000-0005-0000-0000-0000FB010000}"/>
    <cellStyle name="Comma 2 2 3 2 2 5 2 3 3" xfId="523" xr:uid="{00000000-0005-0000-0000-0000FC010000}"/>
    <cellStyle name="Comma 2 2 3 2 2 5 2 3 4" xfId="524" xr:uid="{00000000-0005-0000-0000-0000FD010000}"/>
    <cellStyle name="Comma 2 2 3 2 2 5 2 3 5" xfId="525" xr:uid="{00000000-0005-0000-0000-0000FE010000}"/>
    <cellStyle name="Comma 2 2 3 2 2 5 2 4" xfId="526" xr:uid="{00000000-0005-0000-0000-0000FF010000}"/>
    <cellStyle name="Comma 2 2 3 2 2 5 2 4 2" xfId="527" xr:uid="{00000000-0005-0000-0000-000000020000}"/>
    <cellStyle name="Comma 2 2 3 2 2 5 2 4 3" xfId="528" xr:uid="{00000000-0005-0000-0000-000001020000}"/>
    <cellStyle name="Comma 2 2 3 2 2 5 2 4 4" xfId="529" xr:uid="{00000000-0005-0000-0000-000002020000}"/>
    <cellStyle name="Comma 2 2 3 2 2 5 2 5" xfId="530" xr:uid="{00000000-0005-0000-0000-000003020000}"/>
    <cellStyle name="Comma 2 2 3 2 2 5 2 6" xfId="531" xr:uid="{00000000-0005-0000-0000-000004020000}"/>
    <cellStyle name="Comma 2 2 3 2 2 5 2 7" xfId="532" xr:uid="{00000000-0005-0000-0000-000005020000}"/>
    <cellStyle name="Comma 2 2 3 2 2 5 2 8" xfId="533" xr:uid="{00000000-0005-0000-0000-000006020000}"/>
    <cellStyle name="Comma 2 2 3 2 2 5 3" xfId="534" xr:uid="{00000000-0005-0000-0000-000007020000}"/>
    <cellStyle name="Comma 2 2 3 2 2 5 3 2" xfId="535" xr:uid="{00000000-0005-0000-0000-000008020000}"/>
    <cellStyle name="Comma 2 2 3 2 2 5 3 3" xfId="536" xr:uid="{00000000-0005-0000-0000-000009020000}"/>
    <cellStyle name="Comma 2 2 3 2 2 5 3 4" xfId="537" xr:uid="{00000000-0005-0000-0000-00000A020000}"/>
    <cellStyle name="Comma 2 2 3 2 2 5 3 5" xfId="538" xr:uid="{00000000-0005-0000-0000-00000B020000}"/>
    <cellStyle name="Comma 2 2 3 2 2 5 4" xfId="539" xr:uid="{00000000-0005-0000-0000-00000C020000}"/>
    <cellStyle name="Comma 2 2 3 2 2 5 4 2" xfId="540" xr:uid="{00000000-0005-0000-0000-00000D020000}"/>
    <cellStyle name="Comma 2 2 3 2 2 5 4 3" xfId="541" xr:uid="{00000000-0005-0000-0000-00000E020000}"/>
    <cellStyle name="Comma 2 2 3 2 2 5 4 4" xfId="542" xr:uid="{00000000-0005-0000-0000-00000F020000}"/>
    <cellStyle name="Comma 2 2 3 2 2 5 4 5" xfId="543" xr:uid="{00000000-0005-0000-0000-000010020000}"/>
    <cellStyle name="Comma 2 2 3 2 2 5 5" xfId="544" xr:uid="{00000000-0005-0000-0000-000011020000}"/>
    <cellStyle name="Comma 2 2 3 2 2 5 5 2" xfId="545" xr:uid="{00000000-0005-0000-0000-000012020000}"/>
    <cellStyle name="Comma 2 2 3 2 2 5 5 3" xfId="546" xr:uid="{00000000-0005-0000-0000-000013020000}"/>
    <cellStyle name="Comma 2 2 3 2 2 5 5 4" xfId="547" xr:uid="{00000000-0005-0000-0000-000014020000}"/>
    <cellStyle name="Comma 2 2 3 2 2 5 6" xfId="548" xr:uid="{00000000-0005-0000-0000-000015020000}"/>
    <cellStyle name="Comma 2 2 3 2 2 5 7" xfId="549" xr:uid="{00000000-0005-0000-0000-000016020000}"/>
    <cellStyle name="Comma 2 2 3 2 2 5 8" xfId="550" xr:uid="{00000000-0005-0000-0000-000017020000}"/>
    <cellStyle name="Comma 2 2 3 2 2 5 9" xfId="551" xr:uid="{00000000-0005-0000-0000-000018020000}"/>
    <cellStyle name="Comma 2 2 3 2 2 6" xfId="552" xr:uid="{00000000-0005-0000-0000-000019020000}"/>
    <cellStyle name="Comma 2 2 3 2 2 6 2" xfId="553" xr:uid="{00000000-0005-0000-0000-00001A020000}"/>
    <cellStyle name="Comma 2 2 3 2 2 6 2 2" xfId="554" xr:uid="{00000000-0005-0000-0000-00001B020000}"/>
    <cellStyle name="Comma 2 2 3 2 2 6 2 3" xfId="555" xr:uid="{00000000-0005-0000-0000-00001C020000}"/>
    <cellStyle name="Comma 2 2 3 2 2 6 2 4" xfId="556" xr:uid="{00000000-0005-0000-0000-00001D020000}"/>
    <cellStyle name="Comma 2 2 3 2 2 6 2 5" xfId="557" xr:uid="{00000000-0005-0000-0000-00001E020000}"/>
    <cellStyle name="Comma 2 2 3 2 2 6 3" xfId="558" xr:uid="{00000000-0005-0000-0000-00001F020000}"/>
    <cellStyle name="Comma 2 2 3 2 2 6 3 2" xfId="559" xr:uid="{00000000-0005-0000-0000-000020020000}"/>
    <cellStyle name="Comma 2 2 3 2 2 6 3 3" xfId="560" xr:uid="{00000000-0005-0000-0000-000021020000}"/>
    <cellStyle name="Comma 2 2 3 2 2 6 3 4" xfId="561" xr:uid="{00000000-0005-0000-0000-000022020000}"/>
    <cellStyle name="Comma 2 2 3 2 2 6 3 5" xfId="562" xr:uid="{00000000-0005-0000-0000-000023020000}"/>
    <cellStyle name="Comma 2 2 3 2 2 6 4" xfId="563" xr:uid="{00000000-0005-0000-0000-000024020000}"/>
    <cellStyle name="Comma 2 2 3 2 2 6 4 2" xfId="564" xr:uid="{00000000-0005-0000-0000-000025020000}"/>
    <cellStyle name="Comma 2 2 3 2 2 6 4 3" xfId="565" xr:uid="{00000000-0005-0000-0000-000026020000}"/>
    <cellStyle name="Comma 2 2 3 2 2 6 4 4" xfId="566" xr:uid="{00000000-0005-0000-0000-000027020000}"/>
    <cellStyle name="Comma 2 2 3 2 2 6 5" xfId="567" xr:uid="{00000000-0005-0000-0000-000028020000}"/>
    <cellStyle name="Comma 2 2 3 2 2 6 6" xfId="568" xr:uid="{00000000-0005-0000-0000-000029020000}"/>
    <cellStyle name="Comma 2 2 3 2 2 6 7" xfId="569" xr:uid="{00000000-0005-0000-0000-00002A020000}"/>
    <cellStyle name="Comma 2 2 3 2 2 6 8" xfId="570" xr:uid="{00000000-0005-0000-0000-00002B020000}"/>
    <cellStyle name="Comma 2 2 3 2 2 7" xfId="571" xr:uid="{00000000-0005-0000-0000-00002C020000}"/>
    <cellStyle name="Comma 2 2 3 2 2 7 2" xfId="572" xr:uid="{00000000-0005-0000-0000-00002D020000}"/>
    <cellStyle name="Comma 2 2 3 2 2 7 2 2" xfId="573" xr:uid="{00000000-0005-0000-0000-00002E020000}"/>
    <cellStyle name="Comma 2 2 3 2 2 7 2 3" xfId="574" xr:uid="{00000000-0005-0000-0000-00002F020000}"/>
    <cellStyle name="Comma 2 2 3 2 2 7 2 4" xfId="575" xr:uid="{00000000-0005-0000-0000-000030020000}"/>
    <cellStyle name="Comma 2 2 3 2 2 7 2 5" xfId="576" xr:uid="{00000000-0005-0000-0000-000031020000}"/>
    <cellStyle name="Comma 2 2 3 2 2 7 3" xfId="577" xr:uid="{00000000-0005-0000-0000-000032020000}"/>
    <cellStyle name="Comma 2 2 3 2 2 7 3 2" xfId="578" xr:uid="{00000000-0005-0000-0000-000033020000}"/>
    <cellStyle name="Comma 2 2 3 2 2 7 3 3" xfId="579" xr:uid="{00000000-0005-0000-0000-000034020000}"/>
    <cellStyle name="Comma 2 2 3 2 2 7 3 4" xfId="580" xr:uid="{00000000-0005-0000-0000-000035020000}"/>
    <cellStyle name="Comma 2 2 3 2 2 7 3 5" xfId="581" xr:uid="{00000000-0005-0000-0000-000036020000}"/>
    <cellStyle name="Comma 2 2 3 2 2 7 4" xfId="582" xr:uid="{00000000-0005-0000-0000-000037020000}"/>
    <cellStyle name="Comma 2 2 3 2 2 7 4 2" xfId="583" xr:uid="{00000000-0005-0000-0000-000038020000}"/>
    <cellStyle name="Comma 2 2 3 2 2 7 4 3" xfId="584" xr:uid="{00000000-0005-0000-0000-000039020000}"/>
    <cellStyle name="Comma 2 2 3 2 2 7 4 4" xfId="585" xr:uid="{00000000-0005-0000-0000-00003A020000}"/>
    <cellStyle name="Comma 2 2 3 2 2 7 5" xfId="586" xr:uid="{00000000-0005-0000-0000-00003B020000}"/>
    <cellStyle name="Comma 2 2 3 2 2 7 6" xfId="587" xr:uid="{00000000-0005-0000-0000-00003C020000}"/>
    <cellStyle name="Comma 2 2 3 2 2 7 7" xfId="588" xr:uid="{00000000-0005-0000-0000-00003D020000}"/>
    <cellStyle name="Comma 2 2 3 2 2 7 8" xfId="589" xr:uid="{00000000-0005-0000-0000-00003E020000}"/>
    <cellStyle name="Comma 2 2 3 2 2 8" xfId="590" xr:uid="{00000000-0005-0000-0000-00003F020000}"/>
    <cellStyle name="Comma 2 2 3 2 2 8 2" xfId="591" xr:uid="{00000000-0005-0000-0000-000040020000}"/>
    <cellStyle name="Comma 2 2 3 2 2 8 2 2" xfId="592" xr:uid="{00000000-0005-0000-0000-000041020000}"/>
    <cellStyle name="Comma 2 2 3 2 2 8 2 3" xfId="593" xr:uid="{00000000-0005-0000-0000-000042020000}"/>
    <cellStyle name="Comma 2 2 3 2 2 8 2 4" xfId="594" xr:uid="{00000000-0005-0000-0000-000043020000}"/>
    <cellStyle name="Comma 2 2 3 2 2 8 2 5" xfId="595" xr:uid="{00000000-0005-0000-0000-000044020000}"/>
    <cellStyle name="Comma 2 2 3 2 2 8 3" xfId="596" xr:uid="{00000000-0005-0000-0000-000045020000}"/>
    <cellStyle name="Comma 2 2 3 2 2 8 3 2" xfId="597" xr:uid="{00000000-0005-0000-0000-000046020000}"/>
    <cellStyle name="Comma 2 2 3 2 2 8 3 3" xfId="598" xr:uid="{00000000-0005-0000-0000-000047020000}"/>
    <cellStyle name="Comma 2 2 3 2 2 8 3 4" xfId="599" xr:uid="{00000000-0005-0000-0000-000048020000}"/>
    <cellStyle name="Comma 2 2 3 2 2 8 3 5" xfId="600" xr:uid="{00000000-0005-0000-0000-000049020000}"/>
    <cellStyle name="Comma 2 2 3 2 2 8 4" xfId="601" xr:uid="{00000000-0005-0000-0000-00004A020000}"/>
    <cellStyle name="Comma 2 2 3 2 2 8 4 2" xfId="602" xr:uid="{00000000-0005-0000-0000-00004B020000}"/>
    <cellStyle name="Comma 2 2 3 2 2 8 4 3" xfId="603" xr:uid="{00000000-0005-0000-0000-00004C020000}"/>
    <cellStyle name="Comma 2 2 3 2 2 8 4 4" xfId="604" xr:uid="{00000000-0005-0000-0000-00004D020000}"/>
    <cellStyle name="Comma 2 2 3 2 2 8 5" xfId="605" xr:uid="{00000000-0005-0000-0000-00004E020000}"/>
    <cellStyle name="Comma 2 2 3 2 2 8 6" xfId="606" xr:uid="{00000000-0005-0000-0000-00004F020000}"/>
    <cellStyle name="Comma 2 2 3 2 2 8 7" xfId="607" xr:uid="{00000000-0005-0000-0000-000050020000}"/>
    <cellStyle name="Comma 2 2 3 2 2 8 8" xfId="608" xr:uid="{00000000-0005-0000-0000-000051020000}"/>
    <cellStyle name="Comma 2 2 3 2 2 9" xfId="609" xr:uid="{00000000-0005-0000-0000-000052020000}"/>
    <cellStyle name="Comma 2 2 3 2 2 9 2" xfId="610" xr:uid="{00000000-0005-0000-0000-000053020000}"/>
    <cellStyle name="Comma 2 2 3 2 2 9 3" xfId="611" xr:uid="{00000000-0005-0000-0000-000054020000}"/>
    <cellStyle name="Comma 2 2 3 2 2 9 4" xfId="612" xr:uid="{00000000-0005-0000-0000-000055020000}"/>
    <cellStyle name="Comma 2 2 3 2 2 9 5" xfId="613" xr:uid="{00000000-0005-0000-0000-000056020000}"/>
    <cellStyle name="Comma 2 2 3 2 3" xfId="614" xr:uid="{00000000-0005-0000-0000-000057020000}"/>
    <cellStyle name="Comma 2 2 3 2 3 10" xfId="615" xr:uid="{00000000-0005-0000-0000-000058020000}"/>
    <cellStyle name="Comma 2 2 3 2 3 2" xfId="616" xr:uid="{00000000-0005-0000-0000-000059020000}"/>
    <cellStyle name="Comma 2 2 3 2 3 2 2" xfId="617" xr:uid="{00000000-0005-0000-0000-00005A020000}"/>
    <cellStyle name="Comma 2 2 3 2 3 2 2 2" xfId="618" xr:uid="{00000000-0005-0000-0000-00005B020000}"/>
    <cellStyle name="Comma 2 2 3 2 3 2 2 2 2" xfId="619" xr:uid="{00000000-0005-0000-0000-00005C020000}"/>
    <cellStyle name="Comma 2 2 3 2 3 2 2 2 3" xfId="620" xr:uid="{00000000-0005-0000-0000-00005D020000}"/>
    <cellStyle name="Comma 2 2 3 2 3 2 2 2 4" xfId="621" xr:uid="{00000000-0005-0000-0000-00005E020000}"/>
    <cellStyle name="Comma 2 2 3 2 3 2 2 2 5" xfId="622" xr:uid="{00000000-0005-0000-0000-00005F020000}"/>
    <cellStyle name="Comma 2 2 3 2 3 2 2 3" xfId="623" xr:uid="{00000000-0005-0000-0000-000060020000}"/>
    <cellStyle name="Comma 2 2 3 2 3 2 2 3 2" xfId="624" xr:uid="{00000000-0005-0000-0000-000061020000}"/>
    <cellStyle name="Comma 2 2 3 2 3 2 2 3 3" xfId="625" xr:uid="{00000000-0005-0000-0000-000062020000}"/>
    <cellStyle name="Comma 2 2 3 2 3 2 2 3 4" xfId="626" xr:uid="{00000000-0005-0000-0000-000063020000}"/>
    <cellStyle name="Comma 2 2 3 2 3 2 2 3 5" xfId="627" xr:uid="{00000000-0005-0000-0000-000064020000}"/>
    <cellStyle name="Comma 2 2 3 2 3 2 2 4" xfId="628" xr:uid="{00000000-0005-0000-0000-000065020000}"/>
    <cellStyle name="Comma 2 2 3 2 3 2 2 4 2" xfId="629" xr:uid="{00000000-0005-0000-0000-000066020000}"/>
    <cellStyle name="Comma 2 2 3 2 3 2 2 4 3" xfId="630" xr:uid="{00000000-0005-0000-0000-000067020000}"/>
    <cellStyle name="Comma 2 2 3 2 3 2 2 4 4" xfId="631" xr:uid="{00000000-0005-0000-0000-000068020000}"/>
    <cellStyle name="Comma 2 2 3 2 3 2 2 5" xfId="632" xr:uid="{00000000-0005-0000-0000-000069020000}"/>
    <cellStyle name="Comma 2 2 3 2 3 2 2 6" xfId="633" xr:uid="{00000000-0005-0000-0000-00006A020000}"/>
    <cellStyle name="Comma 2 2 3 2 3 2 2 7" xfId="634" xr:uid="{00000000-0005-0000-0000-00006B020000}"/>
    <cellStyle name="Comma 2 2 3 2 3 2 2 8" xfId="635" xr:uid="{00000000-0005-0000-0000-00006C020000}"/>
    <cellStyle name="Comma 2 2 3 2 3 2 3" xfId="636" xr:uid="{00000000-0005-0000-0000-00006D020000}"/>
    <cellStyle name="Comma 2 2 3 2 3 2 3 2" xfId="637" xr:uid="{00000000-0005-0000-0000-00006E020000}"/>
    <cellStyle name="Comma 2 2 3 2 3 2 3 3" xfId="638" xr:uid="{00000000-0005-0000-0000-00006F020000}"/>
    <cellStyle name="Comma 2 2 3 2 3 2 3 4" xfId="639" xr:uid="{00000000-0005-0000-0000-000070020000}"/>
    <cellStyle name="Comma 2 2 3 2 3 2 3 5" xfId="640" xr:uid="{00000000-0005-0000-0000-000071020000}"/>
    <cellStyle name="Comma 2 2 3 2 3 2 4" xfId="641" xr:uid="{00000000-0005-0000-0000-000072020000}"/>
    <cellStyle name="Comma 2 2 3 2 3 2 4 2" xfId="642" xr:uid="{00000000-0005-0000-0000-000073020000}"/>
    <cellStyle name="Comma 2 2 3 2 3 2 4 3" xfId="643" xr:uid="{00000000-0005-0000-0000-000074020000}"/>
    <cellStyle name="Comma 2 2 3 2 3 2 4 4" xfId="644" xr:uid="{00000000-0005-0000-0000-000075020000}"/>
    <cellStyle name="Comma 2 2 3 2 3 2 4 5" xfId="645" xr:uid="{00000000-0005-0000-0000-000076020000}"/>
    <cellStyle name="Comma 2 2 3 2 3 2 5" xfId="646" xr:uid="{00000000-0005-0000-0000-000077020000}"/>
    <cellStyle name="Comma 2 2 3 2 3 2 5 2" xfId="647" xr:uid="{00000000-0005-0000-0000-000078020000}"/>
    <cellStyle name="Comma 2 2 3 2 3 2 5 3" xfId="648" xr:uid="{00000000-0005-0000-0000-000079020000}"/>
    <cellStyle name="Comma 2 2 3 2 3 2 5 4" xfId="649" xr:uid="{00000000-0005-0000-0000-00007A020000}"/>
    <cellStyle name="Comma 2 2 3 2 3 2 6" xfId="650" xr:uid="{00000000-0005-0000-0000-00007B020000}"/>
    <cellStyle name="Comma 2 2 3 2 3 2 7" xfId="651" xr:uid="{00000000-0005-0000-0000-00007C020000}"/>
    <cellStyle name="Comma 2 2 3 2 3 2 8" xfId="652" xr:uid="{00000000-0005-0000-0000-00007D020000}"/>
    <cellStyle name="Comma 2 2 3 2 3 2 9" xfId="653" xr:uid="{00000000-0005-0000-0000-00007E020000}"/>
    <cellStyle name="Comma 2 2 3 2 3 3" xfId="654" xr:uid="{00000000-0005-0000-0000-00007F020000}"/>
    <cellStyle name="Comma 2 2 3 2 3 3 2" xfId="655" xr:uid="{00000000-0005-0000-0000-000080020000}"/>
    <cellStyle name="Comma 2 2 3 2 3 3 2 2" xfId="656" xr:uid="{00000000-0005-0000-0000-000081020000}"/>
    <cellStyle name="Comma 2 2 3 2 3 3 2 3" xfId="657" xr:uid="{00000000-0005-0000-0000-000082020000}"/>
    <cellStyle name="Comma 2 2 3 2 3 3 2 4" xfId="658" xr:uid="{00000000-0005-0000-0000-000083020000}"/>
    <cellStyle name="Comma 2 2 3 2 3 3 2 5" xfId="659" xr:uid="{00000000-0005-0000-0000-000084020000}"/>
    <cellStyle name="Comma 2 2 3 2 3 3 3" xfId="660" xr:uid="{00000000-0005-0000-0000-000085020000}"/>
    <cellStyle name="Comma 2 2 3 2 3 3 3 2" xfId="661" xr:uid="{00000000-0005-0000-0000-000086020000}"/>
    <cellStyle name="Comma 2 2 3 2 3 3 3 3" xfId="662" xr:uid="{00000000-0005-0000-0000-000087020000}"/>
    <cellStyle name="Comma 2 2 3 2 3 3 3 4" xfId="663" xr:uid="{00000000-0005-0000-0000-000088020000}"/>
    <cellStyle name="Comma 2 2 3 2 3 3 3 5" xfId="664" xr:uid="{00000000-0005-0000-0000-000089020000}"/>
    <cellStyle name="Comma 2 2 3 2 3 3 4" xfId="665" xr:uid="{00000000-0005-0000-0000-00008A020000}"/>
    <cellStyle name="Comma 2 2 3 2 3 3 4 2" xfId="666" xr:uid="{00000000-0005-0000-0000-00008B020000}"/>
    <cellStyle name="Comma 2 2 3 2 3 3 4 3" xfId="667" xr:uid="{00000000-0005-0000-0000-00008C020000}"/>
    <cellStyle name="Comma 2 2 3 2 3 3 4 4" xfId="668" xr:uid="{00000000-0005-0000-0000-00008D020000}"/>
    <cellStyle name="Comma 2 2 3 2 3 3 5" xfId="669" xr:uid="{00000000-0005-0000-0000-00008E020000}"/>
    <cellStyle name="Comma 2 2 3 2 3 3 6" xfId="670" xr:uid="{00000000-0005-0000-0000-00008F020000}"/>
    <cellStyle name="Comma 2 2 3 2 3 3 7" xfId="671" xr:uid="{00000000-0005-0000-0000-000090020000}"/>
    <cellStyle name="Comma 2 2 3 2 3 3 8" xfId="672" xr:uid="{00000000-0005-0000-0000-000091020000}"/>
    <cellStyle name="Comma 2 2 3 2 3 4" xfId="673" xr:uid="{00000000-0005-0000-0000-000092020000}"/>
    <cellStyle name="Comma 2 2 3 2 3 4 2" xfId="674" xr:uid="{00000000-0005-0000-0000-000093020000}"/>
    <cellStyle name="Comma 2 2 3 2 3 4 3" xfId="675" xr:uid="{00000000-0005-0000-0000-000094020000}"/>
    <cellStyle name="Comma 2 2 3 2 3 4 4" xfId="676" xr:uid="{00000000-0005-0000-0000-000095020000}"/>
    <cellStyle name="Comma 2 2 3 2 3 4 5" xfId="677" xr:uid="{00000000-0005-0000-0000-000096020000}"/>
    <cellStyle name="Comma 2 2 3 2 3 5" xfId="678" xr:uid="{00000000-0005-0000-0000-000097020000}"/>
    <cellStyle name="Comma 2 2 3 2 3 5 2" xfId="679" xr:uid="{00000000-0005-0000-0000-000098020000}"/>
    <cellStyle name="Comma 2 2 3 2 3 5 3" xfId="680" xr:uid="{00000000-0005-0000-0000-000099020000}"/>
    <cellStyle name="Comma 2 2 3 2 3 5 4" xfId="681" xr:uid="{00000000-0005-0000-0000-00009A020000}"/>
    <cellStyle name="Comma 2 2 3 2 3 5 5" xfId="682" xr:uid="{00000000-0005-0000-0000-00009B020000}"/>
    <cellStyle name="Comma 2 2 3 2 3 6" xfId="683" xr:uid="{00000000-0005-0000-0000-00009C020000}"/>
    <cellStyle name="Comma 2 2 3 2 3 6 2" xfId="684" xr:uid="{00000000-0005-0000-0000-00009D020000}"/>
    <cellStyle name="Comma 2 2 3 2 3 6 3" xfId="685" xr:uid="{00000000-0005-0000-0000-00009E020000}"/>
    <cellStyle name="Comma 2 2 3 2 3 6 4" xfId="686" xr:uid="{00000000-0005-0000-0000-00009F020000}"/>
    <cellStyle name="Comma 2 2 3 2 3 7" xfId="687" xr:uid="{00000000-0005-0000-0000-0000A0020000}"/>
    <cellStyle name="Comma 2 2 3 2 3 8" xfId="688" xr:uid="{00000000-0005-0000-0000-0000A1020000}"/>
    <cellStyle name="Comma 2 2 3 2 3 9" xfId="689" xr:uid="{00000000-0005-0000-0000-0000A2020000}"/>
    <cellStyle name="Comma 2 2 3 2 4" xfId="690" xr:uid="{00000000-0005-0000-0000-0000A3020000}"/>
    <cellStyle name="Comma 2 2 3 2 4 2" xfId="691" xr:uid="{00000000-0005-0000-0000-0000A4020000}"/>
    <cellStyle name="Comma 2 2 3 2 4 2 2" xfId="692" xr:uid="{00000000-0005-0000-0000-0000A5020000}"/>
    <cellStyle name="Comma 2 2 3 2 4 2 2 2" xfId="693" xr:uid="{00000000-0005-0000-0000-0000A6020000}"/>
    <cellStyle name="Comma 2 2 3 2 4 2 2 3" xfId="694" xr:uid="{00000000-0005-0000-0000-0000A7020000}"/>
    <cellStyle name="Comma 2 2 3 2 4 2 2 4" xfId="695" xr:uid="{00000000-0005-0000-0000-0000A8020000}"/>
    <cellStyle name="Comma 2 2 3 2 4 2 2 5" xfId="696" xr:uid="{00000000-0005-0000-0000-0000A9020000}"/>
    <cellStyle name="Comma 2 2 3 2 4 2 3" xfId="697" xr:uid="{00000000-0005-0000-0000-0000AA020000}"/>
    <cellStyle name="Comma 2 2 3 2 4 2 3 2" xfId="698" xr:uid="{00000000-0005-0000-0000-0000AB020000}"/>
    <cellStyle name="Comma 2 2 3 2 4 2 3 3" xfId="699" xr:uid="{00000000-0005-0000-0000-0000AC020000}"/>
    <cellStyle name="Comma 2 2 3 2 4 2 3 4" xfId="700" xr:uid="{00000000-0005-0000-0000-0000AD020000}"/>
    <cellStyle name="Comma 2 2 3 2 4 2 3 5" xfId="701" xr:uid="{00000000-0005-0000-0000-0000AE020000}"/>
    <cellStyle name="Comma 2 2 3 2 4 2 4" xfId="702" xr:uid="{00000000-0005-0000-0000-0000AF020000}"/>
    <cellStyle name="Comma 2 2 3 2 4 2 4 2" xfId="703" xr:uid="{00000000-0005-0000-0000-0000B0020000}"/>
    <cellStyle name="Comma 2 2 3 2 4 2 4 3" xfId="704" xr:uid="{00000000-0005-0000-0000-0000B1020000}"/>
    <cellStyle name="Comma 2 2 3 2 4 2 4 4" xfId="705" xr:uid="{00000000-0005-0000-0000-0000B2020000}"/>
    <cellStyle name="Comma 2 2 3 2 4 2 5" xfId="706" xr:uid="{00000000-0005-0000-0000-0000B3020000}"/>
    <cellStyle name="Comma 2 2 3 2 4 2 6" xfId="707" xr:uid="{00000000-0005-0000-0000-0000B4020000}"/>
    <cellStyle name="Comma 2 2 3 2 4 2 7" xfId="708" xr:uid="{00000000-0005-0000-0000-0000B5020000}"/>
    <cellStyle name="Comma 2 2 3 2 4 2 8" xfId="709" xr:uid="{00000000-0005-0000-0000-0000B6020000}"/>
    <cellStyle name="Comma 2 2 3 2 4 3" xfId="710" xr:uid="{00000000-0005-0000-0000-0000B7020000}"/>
    <cellStyle name="Comma 2 2 3 2 4 3 2" xfId="711" xr:uid="{00000000-0005-0000-0000-0000B8020000}"/>
    <cellStyle name="Comma 2 2 3 2 4 3 3" xfId="712" xr:uid="{00000000-0005-0000-0000-0000B9020000}"/>
    <cellStyle name="Comma 2 2 3 2 4 3 4" xfId="713" xr:uid="{00000000-0005-0000-0000-0000BA020000}"/>
    <cellStyle name="Comma 2 2 3 2 4 3 5" xfId="714" xr:uid="{00000000-0005-0000-0000-0000BB020000}"/>
    <cellStyle name="Comma 2 2 3 2 4 4" xfId="715" xr:uid="{00000000-0005-0000-0000-0000BC020000}"/>
    <cellStyle name="Comma 2 2 3 2 4 4 2" xfId="716" xr:uid="{00000000-0005-0000-0000-0000BD020000}"/>
    <cellStyle name="Comma 2 2 3 2 4 4 3" xfId="717" xr:uid="{00000000-0005-0000-0000-0000BE020000}"/>
    <cellStyle name="Comma 2 2 3 2 4 4 4" xfId="718" xr:uid="{00000000-0005-0000-0000-0000BF020000}"/>
    <cellStyle name="Comma 2 2 3 2 4 4 5" xfId="719" xr:uid="{00000000-0005-0000-0000-0000C0020000}"/>
    <cellStyle name="Comma 2 2 3 2 4 5" xfId="720" xr:uid="{00000000-0005-0000-0000-0000C1020000}"/>
    <cellStyle name="Comma 2 2 3 2 4 5 2" xfId="721" xr:uid="{00000000-0005-0000-0000-0000C2020000}"/>
    <cellStyle name="Comma 2 2 3 2 4 5 3" xfId="722" xr:uid="{00000000-0005-0000-0000-0000C3020000}"/>
    <cellStyle name="Comma 2 2 3 2 4 5 4" xfId="723" xr:uid="{00000000-0005-0000-0000-0000C4020000}"/>
    <cellStyle name="Comma 2 2 3 2 4 6" xfId="724" xr:uid="{00000000-0005-0000-0000-0000C5020000}"/>
    <cellStyle name="Comma 2 2 3 2 4 7" xfId="725" xr:uid="{00000000-0005-0000-0000-0000C6020000}"/>
    <cellStyle name="Comma 2 2 3 2 4 8" xfId="726" xr:uid="{00000000-0005-0000-0000-0000C7020000}"/>
    <cellStyle name="Comma 2 2 3 2 4 9" xfId="727" xr:uid="{00000000-0005-0000-0000-0000C8020000}"/>
    <cellStyle name="Comma 2 2 3 2 5" xfId="728" xr:uid="{00000000-0005-0000-0000-0000C9020000}"/>
    <cellStyle name="Comma 2 2 3 2 5 2" xfId="729" xr:uid="{00000000-0005-0000-0000-0000CA020000}"/>
    <cellStyle name="Comma 2 2 3 2 5 2 2" xfId="730" xr:uid="{00000000-0005-0000-0000-0000CB020000}"/>
    <cellStyle name="Comma 2 2 3 2 5 2 2 2" xfId="731" xr:uid="{00000000-0005-0000-0000-0000CC020000}"/>
    <cellStyle name="Comma 2 2 3 2 5 2 2 3" xfId="732" xr:uid="{00000000-0005-0000-0000-0000CD020000}"/>
    <cellStyle name="Comma 2 2 3 2 5 2 2 4" xfId="733" xr:uid="{00000000-0005-0000-0000-0000CE020000}"/>
    <cellStyle name="Comma 2 2 3 2 5 2 2 5" xfId="734" xr:uid="{00000000-0005-0000-0000-0000CF020000}"/>
    <cellStyle name="Comma 2 2 3 2 5 2 3" xfId="735" xr:uid="{00000000-0005-0000-0000-0000D0020000}"/>
    <cellStyle name="Comma 2 2 3 2 5 2 3 2" xfId="736" xr:uid="{00000000-0005-0000-0000-0000D1020000}"/>
    <cellStyle name="Comma 2 2 3 2 5 2 3 3" xfId="737" xr:uid="{00000000-0005-0000-0000-0000D2020000}"/>
    <cellStyle name="Comma 2 2 3 2 5 2 3 4" xfId="738" xr:uid="{00000000-0005-0000-0000-0000D3020000}"/>
    <cellStyle name="Comma 2 2 3 2 5 2 3 5" xfId="739" xr:uid="{00000000-0005-0000-0000-0000D4020000}"/>
    <cellStyle name="Comma 2 2 3 2 5 2 4" xfId="740" xr:uid="{00000000-0005-0000-0000-0000D5020000}"/>
    <cellStyle name="Comma 2 2 3 2 5 2 4 2" xfId="741" xr:uid="{00000000-0005-0000-0000-0000D6020000}"/>
    <cellStyle name="Comma 2 2 3 2 5 2 4 3" xfId="742" xr:uid="{00000000-0005-0000-0000-0000D7020000}"/>
    <cellStyle name="Comma 2 2 3 2 5 2 4 4" xfId="743" xr:uid="{00000000-0005-0000-0000-0000D8020000}"/>
    <cellStyle name="Comma 2 2 3 2 5 2 5" xfId="744" xr:uid="{00000000-0005-0000-0000-0000D9020000}"/>
    <cellStyle name="Comma 2 2 3 2 5 2 6" xfId="745" xr:uid="{00000000-0005-0000-0000-0000DA020000}"/>
    <cellStyle name="Comma 2 2 3 2 5 2 7" xfId="746" xr:uid="{00000000-0005-0000-0000-0000DB020000}"/>
    <cellStyle name="Comma 2 2 3 2 5 2 8" xfId="747" xr:uid="{00000000-0005-0000-0000-0000DC020000}"/>
    <cellStyle name="Comma 2 2 3 2 5 3" xfId="748" xr:uid="{00000000-0005-0000-0000-0000DD020000}"/>
    <cellStyle name="Comma 2 2 3 2 5 3 2" xfId="749" xr:uid="{00000000-0005-0000-0000-0000DE020000}"/>
    <cellStyle name="Comma 2 2 3 2 5 3 3" xfId="750" xr:uid="{00000000-0005-0000-0000-0000DF020000}"/>
    <cellStyle name="Comma 2 2 3 2 5 3 4" xfId="751" xr:uid="{00000000-0005-0000-0000-0000E0020000}"/>
    <cellStyle name="Comma 2 2 3 2 5 3 5" xfId="752" xr:uid="{00000000-0005-0000-0000-0000E1020000}"/>
    <cellStyle name="Comma 2 2 3 2 5 4" xfId="753" xr:uid="{00000000-0005-0000-0000-0000E2020000}"/>
    <cellStyle name="Comma 2 2 3 2 5 4 2" xfId="754" xr:uid="{00000000-0005-0000-0000-0000E3020000}"/>
    <cellStyle name="Comma 2 2 3 2 5 4 3" xfId="755" xr:uid="{00000000-0005-0000-0000-0000E4020000}"/>
    <cellStyle name="Comma 2 2 3 2 5 4 4" xfId="756" xr:uid="{00000000-0005-0000-0000-0000E5020000}"/>
    <cellStyle name="Comma 2 2 3 2 5 4 5" xfId="757" xr:uid="{00000000-0005-0000-0000-0000E6020000}"/>
    <cellStyle name="Comma 2 2 3 2 5 5" xfId="758" xr:uid="{00000000-0005-0000-0000-0000E7020000}"/>
    <cellStyle name="Comma 2 2 3 2 5 5 2" xfId="759" xr:uid="{00000000-0005-0000-0000-0000E8020000}"/>
    <cellStyle name="Comma 2 2 3 2 5 5 3" xfId="760" xr:uid="{00000000-0005-0000-0000-0000E9020000}"/>
    <cellStyle name="Comma 2 2 3 2 5 5 4" xfId="761" xr:uid="{00000000-0005-0000-0000-0000EA020000}"/>
    <cellStyle name="Comma 2 2 3 2 5 6" xfId="762" xr:uid="{00000000-0005-0000-0000-0000EB020000}"/>
    <cellStyle name="Comma 2 2 3 2 5 7" xfId="763" xr:uid="{00000000-0005-0000-0000-0000EC020000}"/>
    <cellStyle name="Comma 2 2 3 2 5 8" xfId="764" xr:uid="{00000000-0005-0000-0000-0000ED020000}"/>
    <cellStyle name="Comma 2 2 3 2 5 9" xfId="765" xr:uid="{00000000-0005-0000-0000-0000EE020000}"/>
    <cellStyle name="Comma 2 2 3 2 6" xfId="766" xr:uid="{00000000-0005-0000-0000-0000EF020000}"/>
    <cellStyle name="Comma 2 2 3 2 6 2" xfId="767" xr:uid="{00000000-0005-0000-0000-0000F0020000}"/>
    <cellStyle name="Comma 2 2 3 2 6 2 2" xfId="768" xr:uid="{00000000-0005-0000-0000-0000F1020000}"/>
    <cellStyle name="Comma 2 2 3 2 6 2 2 2" xfId="769" xr:uid="{00000000-0005-0000-0000-0000F2020000}"/>
    <cellStyle name="Comma 2 2 3 2 6 2 2 3" xfId="770" xr:uid="{00000000-0005-0000-0000-0000F3020000}"/>
    <cellStyle name="Comma 2 2 3 2 6 2 2 4" xfId="771" xr:uid="{00000000-0005-0000-0000-0000F4020000}"/>
    <cellStyle name="Comma 2 2 3 2 6 2 2 5" xfId="772" xr:uid="{00000000-0005-0000-0000-0000F5020000}"/>
    <cellStyle name="Comma 2 2 3 2 6 2 3" xfId="773" xr:uid="{00000000-0005-0000-0000-0000F6020000}"/>
    <cellStyle name="Comma 2 2 3 2 6 2 3 2" xfId="774" xr:uid="{00000000-0005-0000-0000-0000F7020000}"/>
    <cellStyle name="Comma 2 2 3 2 6 2 3 3" xfId="775" xr:uid="{00000000-0005-0000-0000-0000F8020000}"/>
    <cellStyle name="Comma 2 2 3 2 6 2 3 4" xfId="776" xr:uid="{00000000-0005-0000-0000-0000F9020000}"/>
    <cellStyle name="Comma 2 2 3 2 6 2 3 5" xfId="777" xr:uid="{00000000-0005-0000-0000-0000FA020000}"/>
    <cellStyle name="Comma 2 2 3 2 6 2 4" xfId="778" xr:uid="{00000000-0005-0000-0000-0000FB020000}"/>
    <cellStyle name="Comma 2 2 3 2 6 2 4 2" xfId="779" xr:uid="{00000000-0005-0000-0000-0000FC020000}"/>
    <cellStyle name="Comma 2 2 3 2 6 2 4 3" xfId="780" xr:uid="{00000000-0005-0000-0000-0000FD020000}"/>
    <cellStyle name="Comma 2 2 3 2 6 2 4 4" xfId="781" xr:uid="{00000000-0005-0000-0000-0000FE020000}"/>
    <cellStyle name="Comma 2 2 3 2 6 2 5" xfId="782" xr:uid="{00000000-0005-0000-0000-0000FF020000}"/>
    <cellStyle name="Comma 2 2 3 2 6 2 6" xfId="783" xr:uid="{00000000-0005-0000-0000-000000030000}"/>
    <cellStyle name="Comma 2 2 3 2 6 2 7" xfId="784" xr:uid="{00000000-0005-0000-0000-000001030000}"/>
    <cellStyle name="Comma 2 2 3 2 6 2 8" xfId="785" xr:uid="{00000000-0005-0000-0000-000002030000}"/>
    <cellStyle name="Comma 2 2 3 2 6 3" xfId="786" xr:uid="{00000000-0005-0000-0000-000003030000}"/>
    <cellStyle name="Comma 2 2 3 2 6 3 2" xfId="787" xr:uid="{00000000-0005-0000-0000-000004030000}"/>
    <cellStyle name="Comma 2 2 3 2 6 3 3" xfId="788" xr:uid="{00000000-0005-0000-0000-000005030000}"/>
    <cellStyle name="Comma 2 2 3 2 6 3 4" xfId="789" xr:uid="{00000000-0005-0000-0000-000006030000}"/>
    <cellStyle name="Comma 2 2 3 2 6 3 5" xfId="790" xr:uid="{00000000-0005-0000-0000-000007030000}"/>
    <cellStyle name="Comma 2 2 3 2 6 4" xfId="791" xr:uid="{00000000-0005-0000-0000-000008030000}"/>
    <cellStyle name="Comma 2 2 3 2 6 4 2" xfId="792" xr:uid="{00000000-0005-0000-0000-000009030000}"/>
    <cellStyle name="Comma 2 2 3 2 6 4 3" xfId="793" xr:uid="{00000000-0005-0000-0000-00000A030000}"/>
    <cellStyle name="Comma 2 2 3 2 6 4 4" xfId="794" xr:uid="{00000000-0005-0000-0000-00000B030000}"/>
    <cellStyle name="Comma 2 2 3 2 6 4 5" xfId="795" xr:uid="{00000000-0005-0000-0000-00000C030000}"/>
    <cellStyle name="Comma 2 2 3 2 6 5" xfId="796" xr:uid="{00000000-0005-0000-0000-00000D030000}"/>
    <cellStyle name="Comma 2 2 3 2 6 5 2" xfId="797" xr:uid="{00000000-0005-0000-0000-00000E030000}"/>
    <cellStyle name="Comma 2 2 3 2 6 5 3" xfId="798" xr:uid="{00000000-0005-0000-0000-00000F030000}"/>
    <cellStyle name="Comma 2 2 3 2 6 5 4" xfId="799" xr:uid="{00000000-0005-0000-0000-000010030000}"/>
    <cellStyle name="Comma 2 2 3 2 6 6" xfId="800" xr:uid="{00000000-0005-0000-0000-000011030000}"/>
    <cellStyle name="Comma 2 2 3 2 6 7" xfId="801" xr:uid="{00000000-0005-0000-0000-000012030000}"/>
    <cellStyle name="Comma 2 2 3 2 6 8" xfId="802" xr:uid="{00000000-0005-0000-0000-000013030000}"/>
    <cellStyle name="Comma 2 2 3 2 6 9" xfId="803" xr:uid="{00000000-0005-0000-0000-000014030000}"/>
    <cellStyle name="Comma 2 2 3 2 7" xfId="804" xr:uid="{00000000-0005-0000-0000-000015030000}"/>
    <cellStyle name="Comma 2 2 3 2 7 2" xfId="805" xr:uid="{00000000-0005-0000-0000-000016030000}"/>
    <cellStyle name="Comma 2 2 3 2 7 2 2" xfId="806" xr:uid="{00000000-0005-0000-0000-000017030000}"/>
    <cellStyle name="Comma 2 2 3 2 7 2 3" xfId="807" xr:uid="{00000000-0005-0000-0000-000018030000}"/>
    <cellStyle name="Comma 2 2 3 2 7 2 4" xfId="808" xr:uid="{00000000-0005-0000-0000-000019030000}"/>
    <cellStyle name="Comma 2 2 3 2 7 2 5" xfId="809" xr:uid="{00000000-0005-0000-0000-00001A030000}"/>
    <cellStyle name="Comma 2 2 3 2 7 3" xfId="810" xr:uid="{00000000-0005-0000-0000-00001B030000}"/>
    <cellStyle name="Comma 2 2 3 2 7 3 2" xfId="811" xr:uid="{00000000-0005-0000-0000-00001C030000}"/>
    <cellStyle name="Comma 2 2 3 2 7 3 3" xfId="812" xr:uid="{00000000-0005-0000-0000-00001D030000}"/>
    <cellStyle name="Comma 2 2 3 2 7 3 4" xfId="813" xr:uid="{00000000-0005-0000-0000-00001E030000}"/>
    <cellStyle name="Comma 2 2 3 2 7 3 5" xfId="814" xr:uid="{00000000-0005-0000-0000-00001F030000}"/>
    <cellStyle name="Comma 2 2 3 2 7 4" xfId="815" xr:uid="{00000000-0005-0000-0000-000020030000}"/>
    <cellStyle name="Comma 2 2 3 2 7 4 2" xfId="816" xr:uid="{00000000-0005-0000-0000-000021030000}"/>
    <cellStyle name="Comma 2 2 3 2 7 4 3" xfId="817" xr:uid="{00000000-0005-0000-0000-000022030000}"/>
    <cellStyle name="Comma 2 2 3 2 7 4 4" xfId="818" xr:uid="{00000000-0005-0000-0000-000023030000}"/>
    <cellStyle name="Comma 2 2 3 2 7 5" xfId="819" xr:uid="{00000000-0005-0000-0000-000024030000}"/>
    <cellStyle name="Comma 2 2 3 2 7 6" xfId="820" xr:uid="{00000000-0005-0000-0000-000025030000}"/>
    <cellStyle name="Comma 2 2 3 2 7 7" xfId="821" xr:uid="{00000000-0005-0000-0000-000026030000}"/>
    <cellStyle name="Comma 2 2 3 2 7 8" xfId="822" xr:uid="{00000000-0005-0000-0000-000027030000}"/>
    <cellStyle name="Comma 2 2 3 2 8" xfId="823" xr:uid="{00000000-0005-0000-0000-000028030000}"/>
    <cellStyle name="Comma 2 2 3 2 8 2" xfId="824" xr:uid="{00000000-0005-0000-0000-000029030000}"/>
    <cellStyle name="Comma 2 2 3 2 8 2 2" xfId="825" xr:uid="{00000000-0005-0000-0000-00002A030000}"/>
    <cellStyle name="Comma 2 2 3 2 8 2 3" xfId="826" xr:uid="{00000000-0005-0000-0000-00002B030000}"/>
    <cellStyle name="Comma 2 2 3 2 8 2 4" xfId="827" xr:uid="{00000000-0005-0000-0000-00002C030000}"/>
    <cellStyle name="Comma 2 2 3 2 8 2 5" xfId="828" xr:uid="{00000000-0005-0000-0000-00002D030000}"/>
    <cellStyle name="Comma 2 2 3 2 8 3" xfId="829" xr:uid="{00000000-0005-0000-0000-00002E030000}"/>
    <cellStyle name="Comma 2 2 3 2 8 3 2" xfId="830" xr:uid="{00000000-0005-0000-0000-00002F030000}"/>
    <cellStyle name="Comma 2 2 3 2 8 3 3" xfId="831" xr:uid="{00000000-0005-0000-0000-000030030000}"/>
    <cellStyle name="Comma 2 2 3 2 8 3 4" xfId="832" xr:uid="{00000000-0005-0000-0000-000031030000}"/>
    <cellStyle name="Comma 2 2 3 2 8 3 5" xfId="833" xr:uid="{00000000-0005-0000-0000-000032030000}"/>
    <cellStyle name="Comma 2 2 3 2 8 4" xfId="834" xr:uid="{00000000-0005-0000-0000-000033030000}"/>
    <cellStyle name="Comma 2 2 3 2 8 4 2" xfId="835" xr:uid="{00000000-0005-0000-0000-000034030000}"/>
    <cellStyle name="Comma 2 2 3 2 8 4 3" xfId="836" xr:uid="{00000000-0005-0000-0000-000035030000}"/>
    <cellStyle name="Comma 2 2 3 2 8 4 4" xfId="837" xr:uid="{00000000-0005-0000-0000-000036030000}"/>
    <cellStyle name="Comma 2 2 3 2 8 5" xfId="838" xr:uid="{00000000-0005-0000-0000-000037030000}"/>
    <cellStyle name="Comma 2 2 3 2 8 6" xfId="839" xr:uid="{00000000-0005-0000-0000-000038030000}"/>
    <cellStyle name="Comma 2 2 3 2 8 7" xfId="840" xr:uid="{00000000-0005-0000-0000-000039030000}"/>
    <cellStyle name="Comma 2 2 3 2 8 8" xfId="841" xr:uid="{00000000-0005-0000-0000-00003A030000}"/>
    <cellStyle name="Comma 2 2 3 2 9" xfId="842" xr:uid="{00000000-0005-0000-0000-00003B030000}"/>
    <cellStyle name="Comma 2 2 3 2 9 2" xfId="843" xr:uid="{00000000-0005-0000-0000-00003C030000}"/>
    <cellStyle name="Comma 2 2 3 2 9 2 2" xfId="844" xr:uid="{00000000-0005-0000-0000-00003D030000}"/>
    <cellStyle name="Comma 2 2 3 2 9 2 3" xfId="845" xr:uid="{00000000-0005-0000-0000-00003E030000}"/>
    <cellStyle name="Comma 2 2 3 2 9 2 4" xfId="846" xr:uid="{00000000-0005-0000-0000-00003F030000}"/>
    <cellStyle name="Comma 2 2 3 2 9 2 5" xfId="847" xr:uid="{00000000-0005-0000-0000-000040030000}"/>
    <cellStyle name="Comma 2 2 3 2 9 3" xfId="848" xr:uid="{00000000-0005-0000-0000-000041030000}"/>
    <cellStyle name="Comma 2 2 3 2 9 3 2" xfId="849" xr:uid="{00000000-0005-0000-0000-000042030000}"/>
    <cellStyle name="Comma 2 2 3 2 9 3 3" xfId="850" xr:uid="{00000000-0005-0000-0000-000043030000}"/>
    <cellStyle name="Comma 2 2 3 2 9 3 4" xfId="851" xr:uid="{00000000-0005-0000-0000-000044030000}"/>
    <cellStyle name="Comma 2 2 3 2 9 3 5" xfId="852" xr:uid="{00000000-0005-0000-0000-000045030000}"/>
    <cellStyle name="Comma 2 2 3 2 9 4" xfId="853" xr:uid="{00000000-0005-0000-0000-000046030000}"/>
    <cellStyle name="Comma 2 2 3 2 9 4 2" xfId="854" xr:uid="{00000000-0005-0000-0000-000047030000}"/>
    <cellStyle name="Comma 2 2 3 2 9 4 3" xfId="855" xr:uid="{00000000-0005-0000-0000-000048030000}"/>
    <cellStyle name="Comma 2 2 3 2 9 4 4" xfId="856" xr:uid="{00000000-0005-0000-0000-000049030000}"/>
    <cellStyle name="Comma 2 2 3 2 9 5" xfId="857" xr:uid="{00000000-0005-0000-0000-00004A030000}"/>
    <cellStyle name="Comma 2 2 3 2 9 6" xfId="858" xr:uid="{00000000-0005-0000-0000-00004B030000}"/>
    <cellStyle name="Comma 2 2 3 2 9 7" xfId="859" xr:uid="{00000000-0005-0000-0000-00004C030000}"/>
    <cellStyle name="Comma 2 2 3 2 9 8" xfId="860" xr:uid="{00000000-0005-0000-0000-00004D030000}"/>
    <cellStyle name="Comma 2 2 3 3" xfId="861" xr:uid="{00000000-0005-0000-0000-00004E030000}"/>
    <cellStyle name="Comma 2 2 3 3 10" xfId="862" xr:uid="{00000000-0005-0000-0000-00004F030000}"/>
    <cellStyle name="Comma 2 2 3 3 10 2" xfId="863" xr:uid="{00000000-0005-0000-0000-000050030000}"/>
    <cellStyle name="Comma 2 2 3 3 10 3" xfId="864" xr:uid="{00000000-0005-0000-0000-000051030000}"/>
    <cellStyle name="Comma 2 2 3 3 10 4" xfId="865" xr:uid="{00000000-0005-0000-0000-000052030000}"/>
    <cellStyle name="Comma 2 2 3 3 11" xfId="866" xr:uid="{00000000-0005-0000-0000-000053030000}"/>
    <cellStyle name="Comma 2 2 3 3 12" xfId="867" xr:uid="{00000000-0005-0000-0000-000054030000}"/>
    <cellStyle name="Comma 2 2 3 3 13" xfId="868" xr:uid="{00000000-0005-0000-0000-000055030000}"/>
    <cellStyle name="Comma 2 2 3 3 14" xfId="869" xr:uid="{00000000-0005-0000-0000-000056030000}"/>
    <cellStyle name="Comma 2 2 3 3 2" xfId="870" xr:uid="{00000000-0005-0000-0000-000057030000}"/>
    <cellStyle name="Comma 2 2 3 3 2 2" xfId="871" xr:uid="{00000000-0005-0000-0000-000058030000}"/>
    <cellStyle name="Comma 2 2 3 3 2 2 2" xfId="872" xr:uid="{00000000-0005-0000-0000-000059030000}"/>
    <cellStyle name="Comma 2 2 3 3 2 2 2 2" xfId="873" xr:uid="{00000000-0005-0000-0000-00005A030000}"/>
    <cellStyle name="Comma 2 2 3 3 2 2 2 3" xfId="874" xr:uid="{00000000-0005-0000-0000-00005B030000}"/>
    <cellStyle name="Comma 2 2 3 3 2 2 2 4" xfId="875" xr:uid="{00000000-0005-0000-0000-00005C030000}"/>
    <cellStyle name="Comma 2 2 3 3 2 2 2 5" xfId="876" xr:uid="{00000000-0005-0000-0000-00005D030000}"/>
    <cellStyle name="Comma 2 2 3 3 2 2 3" xfId="877" xr:uid="{00000000-0005-0000-0000-00005E030000}"/>
    <cellStyle name="Comma 2 2 3 3 2 2 3 2" xfId="878" xr:uid="{00000000-0005-0000-0000-00005F030000}"/>
    <cellStyle name="Comma 2 2 3 3 2 2 3 3" xfId="879" xr:uid="{00000000-0005-0000-0000-000060030000}"/>
    <cellStyle name="Comma 2 2 3 3 2 2 3 4" xfId="880" xr:uid="{00000000-0005-0000-0000-000061030000}"/>
    <cellStyle name="Comma 2 2 3 3 2 2 3 5" xfId="881" xr:uid="{00000000-0005-0000-0000-000062030000}"/>
    <cellStyle name="Comma 2 2 3 3 2 2 4" xfId="882" xr:uid="{00000000-0005-0000-0000-000063030000}"/>
    <cellStyle name="Comma 2 2 3 3 2 2 4 2" xfId="883" xr:uid="{00000000-0005-0000-0000-000064030000}"/>
    <cellStyle name="Comma 2 2 3 3 2 2 4 3" xfId="884" xr:uid="{00000000-0005-0000-0000-000065030000}"/>
    <cellStyle name="Comma 2 2 3 3 2 2 4 4" xfId="885" xr:uid="{00000000-0005-0000-0000-000066030000}"/>
    <cellStyle name="Comma 2 2 3 3 2 2 5" xfId="886" xr:uid="{00000000-0005-0000-0000-000067030000}"/>
    <cellStyle name="Comma 2 2 3 3 2 2 6" xfId="887" xr:uid="{00000000-0005-0000-0000-000068030000}"/>
    <cellStyle name="Comma 2 2 3 3 2 2 7" xfId="888" xr:uid="{00000000-0005-0000-0000-000069030000}"/>
    <cellStyle name="Comma 2 2 3 3 2 2 8" xfId="889" xr:uid="{00000000-0005-0000-0000-00006A030000}"/>
    <cellStyle name="Comma 2 2 3 3 2 3" xfId="890" xr:uid="{00000000-0005-0000-0000-00006B030000}"/>
    <cellStyle name="Comma 2 2 3 3 2 3 2" xfId="891" xr:uid="{00000000-0005-0000-0000-00006C030000}"/>
    <cellStyle name="Comma 2 2 3 3 2 3 3" xfId="892" xr:uid="{00000000-0005-0000-0000-00006D030000}"/>
    <cellStyle name="Comma 2 2 3 3 2 3 4" xfId="893" xr:uid="{00000000-0005-0000-0000-00006E030000}"/>
    <cellStyle name="Comma 2 2 3 3 2 3 5" xfId="894" xr:uid="{00000000-0005-0000-0000-00006F030000}"/>
    <cellStyle name="Comma 2 2 3 3 2 4" xfId="895" xr:uid="{00000000-0005-0000-0000-000070030000}"/>
    <cellStyle name="Comma 2 2 3 3 2 4 2" xfId="896" xr:uid="{00000000-0005-0000-0000-000071030000}"/>
    <cellStyle name="Comma 2 2 3 3 2 4 3" xfId="897" xr:uid="{00000000-0005-0000-0000-000072030000}"/>
    <cellStyle name="Comma 2 2 3 3 2 4 4" xfId="898" xr:uid="{00000000-0005-0000-0000-000073030000}"/>
    <cellStyle name="Comma 2 2 3 3 2 4 5" xfId="899" xr:uid="{00000000-0005-0000-0000-000074030000}"/>
    <cellStyle name="Comma 2 2 3 3 2 5" xfId="900" xr:uid="{00000000-0005-0000-0000-000075030000}"/>
    <cellStyle name="Comma 2 2 3 3 2 5 2" xfId="901" xr:uid="{00000000-0005-0000-0000-000076030000}"/>
    <cellStyle name="Comma 2 2 3 3 2 5 3" xfId="902" xr:uid="{00000000-0005-0000-0000-000077030000}"/>
    <cellStyle name="Comma 2 2 3 3 2 5 4" xfId="903" xr:uid="{00000000-0005-0000-0000-000078030000}"/>
    <cellStyle name="Comma 2 2 3 3 2 6" xfId="904" xr:uid="{00000000-0005-0000-0000-000079030000}"/>
    <cellStyle name="Comma 2 2 3 3 2 7" xfId="905" xr:uid="{00000000-0005-0000-0000-00007A030000}"/>
    <cellStyle name="Comma 2 2 3 3 2 8" xfId="906" xr:uid="{00000000-0005-0000-0000-00007B030000}"/>
    <cellStyle name="Comma 2 2 3 3 2 9" xfId="907" xr:uid="{00000000-0005-0000-0000-00007C030000}"/>
    <cellStyle name="Comma 2 2 3 3 3" xfId="908" xr:uid="{00000000-0005-0000-0000-00007D030000}"/>
    <cellStyle name="Comma 2 2 3 3 3 2" xfId="909" xr:uid="{00000000-0005-0000-0000-00007E030000}"/>
    <cellStyle name="Comma 2 2 3 3 3 2 2" xfId="910" xr:uid="{00000000-0005-0000-0000-00007F030000}"/>
    <cellStyle name="Comma 2 2 3 3 3 2 2 2" xfId="911" xr:uid="{00000000-0005-0000-0000-000080030000}"/>
    <cellStyle name="Comma 2 2 3 3 3 2 2 3" xfId="912" xr:uid="{00000000-0005-0000-0000-000081030000}"/>
    <cellStyle name="Comma 2 2 3 3 3 2 2 4" xfId="913" xr:uid="{00000000-0005-0000-0000-000082030000}"/>
    <cellStyle name="Comma 2 2 3 3 3 2 2 5" xfId="914" xr:uid="{00000000-0005-0000-0000-000083030000}"/>
    <cellStyle name="Comma 2 2 3 3 3 2 3" xfId="915" xr:uid="{00000000-0005-0000-0000-000084030000}"/>
    <cellStyle name="Comma 2 2 3 3 3 2 3 2" xfId="916" xr:uid="{00000000-0005-0000-0000-000085030000}"/>
    <cellStyle name="Comma 2 2 3 3 3 2 3 3" xfId="917" xr:uid="{00000000-0005-0000-0000-000086030000}"/>
    <cellStyle name="Comma 2 2 3 3 3 2 3 4" xfId="918" xr:uid="{00000000-0005-0000-0000-000087030000}"/>
    <cellStyle name="Comma 2 2 3 3 3 2 3 5" xfId="919" xr:uid="{00000000-0005-0000-0000-000088030000}"/>
    <cellStyle name="Comma 2 2 3 3 3 2 4" xfId="920" xr:uid="{00000000-0005-0000-0000-000089030000}"/>
    <cellStyle name="Comma 2 2 3 3 3 2 4 2" xfId="921" xr:uid="{00000000-0005-0000-0000-00008A030000}"/>
    <cellStyle name="Comma 2 2 3 3 3 2 4 3" xfId="922" xr:uid="{00000000-0005-0000-0000-00008B030000}"/>
    <cellStyle name="Comma 2 2 3 3 3 2 4 4" xfId="923" xr:uid="{00000000-0005-0000-0000-00008C030000}"/>
    <cellStyle name="Comma 2 2 3 3 3 2 5" xfId="924" xr:uid="{00000000-0005-0000-0000-00008D030000}"/>
    <cellStyle name="Comma 2 2 3 3 3 2 6" xfId="925" xr:uid="{00000000-0005-0000-0000-00008E030000}"/>
    <cellStyle name="Comma 2 2 3 3 3 2 7" xfId="926" xr:uid="{00000000-0005-0000-0000-00008F030000}"/>
    <cellStyle name="Comma 2 2 3 3 3 2 8" xfId="927" xr:uid="{00000000-0005-0000-0000-000090030000}"/>
    <cellStyle name="Comma 2 2 3 3 3 3" xfId="928" xr:uid="{00000000-0005-0000-0000-000091030000}"/>
    <cellStyle name="Comma 2 2 3 3 3 3 2" xfId="929" xr:uid="{00000000-0005-0000-0000-000092030000}"/>
    <cellStyle name="Comma 2 2 3 3 3 3 3" xfId="930" xr:uid="{00000000-0005-0000-0000-000093030000}"/>
    <cellStyle name="Comma 2 2 3 3 3 3 4" xfId="931" xr:uid="{00000000-0005-0000-0000-000094030000}"/>
    <cellStyle name="Comma 2 2 3 3 3 3 5" xfId="932" xr:uid="{00000000-0005-0000-0000-000095030000}"/>
    <cellStyle name="Comma 2 2 3 3 3 4" xfId="933" xr:uid="{00000000-0005-0000-0000-000096030000}"/>
    <cellStyle name="Comma 2 2 3 3 3 4 2" xfId="934" xr:uid="{00000000-0005-0000-0000-000097030000}"/>
    <cellStyle name="Comma 2 2 3 3 3 4 3" xfId="935" xr:uid="{00000000-0005-0000-0000-000098030000}"/>
    <cellStyle name="Comma 2 2 3 3 3 4 4" xfId="936" xr:uid="{00000000-0005-0000-0000-000099030000}"/>
    <cellStyle name="Comma 2 2 3 3 3 4 5" xfId="937" xr:uid="{00000000-0005-0000-0000-00009A030000}"/>
    <cellStyle name="Comma 2 2 3 3 3 5" xfId="938" xr:uid="{00000000-0005-0000-0000-00009B030000}"/>
    <cellStyle name="Comma 2 2 3 3 3 5 2" xfId="939" xr:uid="{00000000-0005-0000-0000-00009C030000}"/>
    <cellStyle name="Comma 2 2 3 3 3 5 3" xfId="940" xr:uid="{00000000-0005-0000-0000-00009D030000}"/>
    <cellStyle name="Comma 2 2 3 3 3 5 4" xfId="941" xr:uid="{00000000-0005-0000-0000-00009E030000}"/>
    <cellStyle name="Comma 2 2 3 3 3 6" xfId="942" xr:uid="{00000000-0005-0000-0000-00009F030000}"/>
    <cellStyle name="Comma 2 2 3 3 3 7" xfId="943" xr:uid="{00000000-0005-0000-0000-0000A0030000}"/>
    <cellStyle name="Comma 2 2 3 3 3 8" xfId="944" xr:uid="{00000000-0005-0000-0000-0000A1030000}"/>
    <cellStyle name="Comma 2 2 3 3 3 9" xfId="945" xr:uid="{00000000-0005-0000-0000-0000A2030000}"/>
    <cellStyle name="Comma 2 2 3 3 4" xfId="946" xr:uid="{00000000-0005-0000-0000-0000A3030000}"/>
    <cellStyle name="Comma 2 2 3 3 4 2" xfId="947" xr:uid="{00000000-0005-0000-0000-0000A4030000}"/>
    <cellStyle name="Comma 2 2 3 3 4 2 2" xfId="948" xr:uid="{00000000-0005-0000-0000-0000A5030000}"/>
    <cellStyle name="Comma 2 2 3 3 4 2 2 2" xfId="949" xr:uid="{00000000-0005-0000-0000-0000A6030000}"/>
    <cellStyle name="Comma 2 2 3 3 4 2 2 3" xfId="950" xr:uid="{00000000-0005-0000-0000-0000A7030000}"/>
    <cellStyle name="Comma 2 2 3 3 4 2 2 4" xfId="951" xr:uid="{00000000-0005-0000-0000-0000A8030000}"/>
    <cellStyle name="Comma 2 2 3 3 4 2 2 5" xfId="952" xr:uid="{00000000-0005-0000-0000-0000A9030000}"/>
    <cellStyle name="Comma 2 2 3 3 4 2 3" xfId="953" xr:uid="{00000000-0005-0000-0000-0000AA030000}"/>
    <cellStyle name="Comma 2 2 3 3 4 2 3 2" xfId="954" xr:uid="{00000000-0005-0000-0000-0000AB030000}"/>
    <cellStyle name="Comma 2 2 3 3 4 2 3 3" xfId="955" xr:uid="{00000000-0005-0000-0000-0000AC030000}"/>
    <cellStyle name="Comma 2 2 3 3 4 2 3 4" xfId="956" xr:uid="{00000000-0005-0000-0000-0000AD030000}"/>
    <cellStyle name="Comma 2 2 3 3 4 2 3 5" xfId="957" xr:uid="{00000000-0005-0000-0000-0000AE030000}"/>
    <cellStyle name="Comma 2 2 3 3 4 2 4" xfId="958" xr:uid="{00000000-0005-0000-0000-0000AF030000}"/>
    <cellStyle name="Comma 2 2 3 3 4 2 4 2" xfId="959" xr:uid="{00000000-0005-0000-0000-0000B0030000}"/>
    <cellStyle name="Comma 2 2 3 3 4 2 4 3" xfId="960" xr:uid="{00000000-0005-0000-0000-0000B1030000}"/>
    <cellStyle name="Comma 2 2 3 3 4 2 4 4" xfId="961" xr:uid="{00000000-0005-0000-0000-0000B2030000}"/>
    <cellStyle name="Comma 2 2 3 3 4 2 5" xfId="962" xr:uid="{00000000-0005-0000-0000-0000B3030000}"/>
    <cellStyle name="Comma 2 2 3 3 4 2 6" xfId="963" xr:uid="{00000000-0005-0000-0000-0000B4030000}"/>
    <cellStyle name="Comma 2 2 3 3 4 2 7" xfId="964" xr:uid="{00000000-0005-0000-0000-0000B5030000}"/>
    <cellStyle name="Comma 2 2 3 3 4 2 8" xfId="965" xr:uid="{00000000-0005-0000-0000-0000B6030000}"/>
    <cellStyle name="Comma 2 2 3 3 4 3" xfId="966" xr:uid="{00000000-0005-0000-0000-0000B7030000}"/>
    <cellStyle name="Comma 2 2 3 3 4 3 2" xfId="967" xr:uid="{00000000-0005-0000-0000-0000B8030000}"/>
    <cellStyle name="Comma 2 2 3 3 4 3 3" xfId="968" xr:uid="{00000000-0005-0000-0000-0000B9030000}"/>
    <cellStyle name="Comma 2 2 3 3 4 3 4" xfId="969" xr:uid="{00000000-0005-0000-0000-0000BA030000}"/>
    <cellStyle name="Comma 2 2 3 3 4 3 5" xfId="970" xr:uid="{00000000-0005-0000-0000-0000BB030000}"/>
    <cellStyle name="Comma 2 2 3 3 4 4" xfId="971" xr:uid="{00000000-0005-0000-0000-0000BC030000}"/>
    <cellStyle name="Comma 2 2 3 3 4 4 2" xfId="972" xr:uid="{00000000-0005-0000-0000-0000BD030000}"/>
    <cellStyle name="Comma 2 2 3 3 4 4 3" xfId="973" xr:uid="{00000000-0005-0000-0000-0000BE030000}"/>
    <cellStyle name="Comma 2 2 3 3 4 4 4" xfId="974" xr:uid="{00000000-0005-0000-0000-0000BF030000}"/>
    <cellStyle name="Comma 2 2 3 3 4 4 5" xfId="975" xr:uid="{00000000-0005-0000-0000-0000C0030000}"/>
    <cellStyle name="Comma 2 2 3 3 4 5" xfId="976" xr:uid="{00000000-0005-0000-0000-0000C1030000}"/>
    <cellStyle name="Comma 2 2 3 3 4 5 2" xfId="977" xr:uid="{00000000-0005-0000-0000-0000C2030000}"/>
    <cellStyle name="Comma 2 2 3 3 4 5 3" xfId="978" xr:uid="{00000000-0005-0000-0000-0000C3030000}"/>
    <cellStyle name="Comma 2 2 3 3 4 5 4" xfId="979" xr:uid="{00000000-0005-0000-0000-0000C4030000}"/>
    <cellStyle name="Comma 2 2 3 3 4 6" xfId="980" xr:uid="{00000000-0005-0000-0000-0000C5030000}"/>
    <cellStyle name="Comma 2 2 3 3 4 7" xfId="981" xr:uid="{00000000-0005-0000-0000-0000C6030000}"/>
    <cellStyle name="Comma 2 2 3 3 4 8" xfId="982" xr:uid="{00000000-0005-0000-0000-0000C7030000}"/>
    <cellStyle name="Comma 2 2 3 3 4 9" xfId="983" xr:uid="{00000000-0005-0000-0000-0000C8030000}"/>
    <cellStyle name="Comma 2 2 3 3 5" xfId="984" xr:uid="{00000000-0005-0000-0000-0000C9030000}"/>
    <cellStyle name="Comma 2 2 3 3 5 2" xfId="985" xr:uid="{00000000-0005-0000-0000-0000CA030000}"/>
    <cellStyle name="Comma 2 2 3 3 5 2 2" xfId="986" xr:uid="{00000000-0005-0000-0000-0000CB030000}"/>
    <cellStyle name="Comma 2 2 3 3 5 2 3" xfId="987" xr:uid="{00000000-0005-0000-0000-0000CC030000}"/>
    <cellStyle name="Comma 2 2 3 3 5 2 4" xfId="988" xr:uid="{00000000-0005-0000-0000-0000CD030000}"/>
    <cellStyle name="Comma 2 2 3 3 5 2 5" xfId="989" xr:uid="{00000000-0005-0000-0000-0000CE030000}"/>
    <cellStyle name="Comma 2 2 3 3 5 3" xfId="990" xr:uid="{00000000-0005-0000-0000-0000CF030000}"/>
    <cellStyle name="Comma 2 2 3 3 5 3 2" xfId="991" xr:uid="{00000000-0005-0000-0000-0000D0030000}"/>
    <cellStyle name="Comma 2 2 3 3 5 3 3" xfId="992" xr:uid="{00000000-0005-0000-0000-0000D1030000}"/>
    <cellStyle name="Comma 2 2 3 3 5 3 4" xfId="993" xr:uid="{00000000-0005-0000-0000-0000D2030000}"/>
    <cellStyle name="Comma 2 2 3 3 5 3 5" xfId="994" xr:uid="{00000000-0005-0000-0000-0000D3030000}"/>
    <cellStyle name="Comma 2 2 3 3 5 4" xfId="995" xr:uid="{00000000-0005-0000-0000-0000D4030000}"/>
    <cellStyle name="Comma 2 2 3 3 5 4 2" xfId="996" xr:uid="{00000000-0005-0000-0000-0000D5030000}"/>
    <cellStyle name="Comma 2 2 3 3 5 4 3" xfId="997" xr:uid="{00000000-0005-0000-0000-0000D6030000}"/>
    <cellStyle name="Comma 2 2 3 3 5 4 4" xfId="998" xr:uid="{00000000-0005-0000-0000-0000D7030000}"/>
    <cellStyle name="Comma 2 2 3 3 5 5" xfId="999" xr:uid="{00000000-0005-0000-0000-0000D8030000}"/>
    <cellStyle name="Comma 2 2 3 3 5 6" xfId="1000" xr:uid="{00000000-0005-0000-0000-0000D9030000}"/>
    <cellStyle name="Comma 2 2 3 3 5 7" xfId="1001" xr:uid="{00000000-0005-0000-0000-0000DA030000}"/>
    <cellStyle name="Comma 2 2 3 3 5 8" xfId="1002" xr:uid="{00000000-0005-0000-0000-0000DB030000}"/>
    <cellStyle name="Comma 2 2 3 3 6" xfId="1003" xr:uid="{00000000-0005-0000-0000-0000DC030000}"/>
    <cellStyle name="Comma 2 2 3 3 6 2" xfId="1004" xr:uid="{00000000-0005-0000-0000-0000DD030000}"/>
    <cellStyle name="Comma 2 2 3 3 6 2 2" xfId="1005" xr:uid="{00000000-0005-0000-0000-0000DE030000}"/>
    <cellStyle name="Comma 2 2 3 3 6 2 3" xfId="1006" xr:uid="{00000000-0005-0000-0000-0000DF030000}"/>
    <cellStyle name="Comma 2 2 3 3 6 2 4" xfId="1007" xr:uid="{00000000-0005-0000-0000-0000E0030000}"/>
    <cellStyle name="Comma 2 2 3 3 6 2 5" xfId="1008" xr:uid="{00000000-0005-0000-0000-0000E1030000}"/>
    <cellStyle name="Comma 2 2 3 3 6 3" xfId="1009" xr:uid="{00000000-0005-0000-0000-0000E2030000}"/>
    <cellStyle name="Comma 2 2 3 3 6 3 2" xfId="1010" xr:uid="{00000000-0005-0000-0000-0000E3030000}"/>
    <cellStyle name="Comma 2 2 3 3 6 3 3" xfId="1011" xr:uid="{00000000-0005-0000-0000-0000E4030000}"/>
    <cellStyle name="Comma 2 2 3 3 6 3 4" xfId="1012" xr:uid="{00000000-0005-0000-0000-0000E5030000}"/>
    <cellStyle name="Comma 2 2 3 3 6 3 5" xfId="1013" xr:uid="{00000000-0005-0000-0000-0000E6030000}"/>
    <cellStyle name="Comma 2 2 3 3 6 4" xfId="1014" xr:uid="{00000000-0005-0000-0000-0000E7030000}"/>
    <cellStyle name="Comma 2 2 3 3 6 4 2" xfId="1015" xr:uid="{00000000-0005-0000-0000-0000E8030000}"/>
    <cellStyle name="Comma 2 2 3 3 6 4 3" xfId="1016" xr:uid="{00000000-0005-0000-0000-0000E9030000}"/>
    <cellStyle name="Comma 2 2 3 3 6 4 4" xfId="1017" xr:uid="{00000000-0005-0000-0000-0000EA030000}"/>
    <cellStyle name="Comma 2 2 3 3 6 5" xfId="1018" xr:uid="{00000000-0005-0000-0000-0000EB030000}"/>
    <cellStyle name="Comma 2 2 3 3 6 6" xfId="1019" xr:uid="{00000000-0005-0000-0000-0000EC030000}"/>
    <cellStyle name="Comma 2 2 3 3 6 7" xfId="1020" xr:uid="{00000000-0005-0000-0000-0000ED030000}"/>
    <cellStyle name="Comma 2 2 3 3 6 8" xfId="1021" xr:uid="{00000000-0005-0000-0000-0000EE030000}"/>
    <cellStyle name="Comma 2 2 3 3 7" xfId="1022" xr:uid="{00000000-0005-0000-0000-0000EF030000}"/>
    <cellStyle name="Comma 2 2 3 3 7 2" xfId="1023" xr:uid="{00000000-0005-0000-0000-0000F0030000}"/>
    <cellStyle name="Comma 2 2 3 3 7 2 2" xfId="1024" xr:uid="{00000000-0005-0000-0000-0000F1030000}"/>
    <cellStyle name="Comma 2 2 3 3 7 2 3" xfId="1025" xr:uid="{00000000-0005-0000-0000-0000F2030000}"/>
    <cellStyle name="Comma 2 2 3 3 7 2 4" xfId="1026" xr:uid="{00000000-0005-0000-0000-0000F3030000}"/>
    <cellStyle name="Comma 2 2 3 3 7 2 5" xfId="1027" xr:uid="{00000000-0005-0000-0000-0000F4030000}"/>
    <cellStyle name="Comma 2 2 3 3 7 3" xfId="1028" xr:uid="{00000000-0005-0000-0000-0000F5030000}"/>
    <cellStyle name="Comma 2 2 3 3 7 3 2" xfId="1029" xr:uid="{00000000-0005-0000-0000-0000F6030000}"/>
    <cellStyle name="Comma 2 2 3 3 7 3 3" xfId="1030" xr:uid="{00000000-0005-0000-0000-0000F7030000}"/>
    <cellStyle name="Comma 2 2 3 3 7 3 4" xfId="1031" xr:uid="{00000000-0005-0000-0000-0000F8030000}"/>
    <cellStyle name="Comma 2 2 3 3 7 3 5" xfId="1032" xr:uid="{00000000-0005-0000-0000-0000F9030000}"/>
    <cellStyle name="Comma 2 2 3 3 7 4" xfId="1033" xr:uid="{00000000-0005-0000-0000-0000FA030000}"/>
    <cellStyle name="Comma 2 2 3 3 7 4 2" xfId="1034" xr:uid="{00000000-0005-0000-0000-0000FB030000}"/>
    <cellStyle name="Comma 2 2 3 3 7 4 3" xfId="1035" xr:uid="{00000000-0005-0000-0000-0000FC030000}"/>
    <cellStyle name="Comma 2 2 3 3 7 4 4" xfId="1036" xr:uid="{00000000-0005-0000-0000-0000FD030000}"/>
    <cellStyle name="Comma 2 2 3 3 7 5" xfId="1037" xr:uid="{00000000-0005-0000-0000-0000FE030000}"/>
    <cellStyle name="Comma 2 2 3 3 7 6" xfId="1038" xr:uid="{00000000-0005-0000-0000-0000FF030000}"/>
    <cellStyle name="Comma 2 2 3 3 7 7" xfId="1039" xr:uid="{00000000-0005-0000-0000-000000040000}"/>
    <cellStyle name="Comma 2 2 3 3 7 8" xfId="1040" xr:uid="{00000000-0005-0000-0000-000001040000}"/>
    <cellStyle name="Comma 2 2 3 3 8" xfId="1041" xr:uid="{00000000-0005-0000-0000-000002040000}"/>
    <cellStyle name="Comma 2 2 3 3 8 2" xfId="1042" xr:uid="{00000000-0005-0000-0000-000003040000}"/>
    <cellStyle name="Comma 2 2 3 3 8 3" xfId="1043" xr:uid="{00000000-0005-0000-0000-000004040000}"/>
    <cellStyle name="Comma 2 2 3 3 8 4" xfId="1044" xr:uid="{00000000-0005-0000-0000-000005040000}"/>
    <cellStyle name="Comma 2 2 3 3 8 5" xfId="1045" xr:uid="{00000000-0005-0000-0000-000006040000}"/>
    <cellStyle name="Comma 2 2 3 3 9" xfId="1046" xr:uid="{00000000-0005-0000-0000-000007040000}"/>
    <cellStyle name="Comma 2 2 3 3 9 2" xfId="1047" xr:uid="{00000000-0005-0000-0000-000008040000}"/>
    <cellStyle name="Comma 2 2 3 3 9 3" xfId="1048" xr:uid="{00000000-0005-0000-0000-000009040000}"/>
    <cellStyle name="Comma 2 2 3 3 9 4" xfId="1049" xr:uid="{00000000-0005-0000-0000-00000A040000}"/>
    <cellStyle name="Comma 2 2 3 3 9 5" xfId="1050" xr:uid="{00000000-0005-0000-0000-00000B040000}"/>
    <cellStyle name="Comma 2 2 3 4" xfId="1051" xr:uid="{00000000-0005-0000-0000-00000C040000}"/>
    <cellStyle name="Comma 2 2 3 4 10" xfId="1052" xr:uid="{00000000-0005-0000-0000-00000D040000}"/>
    <cellStyle name="Comma 2 2 3 4 2" xfId="1053" xr:uid="{00000000-0005-0000-0000-00000E040000}"/>
    <cellStyle name="Comma 2 2 3 4 2 2" xfId="1054" xr:uid="{00000000-0005-0000-0000-00000F040000}"/>
    <cellStyle name="Comma 2 2 3 4 2 2 2" xfId="1055" xr:uid="{00000000-0005-0000-0000-000010040000}"/>
    <cellStyle name="Comma 2 2 3 4 2 2 2 2" xfId="1056" xr:uid="{00000000-0005-0000-0000-000011040000}"/>
    <cellStyle name="Comma 2 2 3 4 2 2 2 3" xfId="1057" xr:uid="{00000000-0005-0000-0000-000012040000}"/>
    <cellStyle name="Comma 2 2 3 4 2 2 2 4" xfId="1058" xr:uid="{00000000-0005-0000-0000-000013040000}"/>
    <cellStyle name="Comma 2 2 3 4 2 2 2 5" xfId="1059" xr:uid="{00000000-0005-0000-0000-000014040000}"/>
    <cellStyle name="Comma 2 2 3 4 2 2 3" xfId="1060" xr:uid="{00000000-0005-0000-0000-000015040000}"/>
    <cellStyle name="Comma 2 2 3 4 2 2 3 2" xfId="1061" xr:uid="{00000000-0005-0000-0000-000016040000}"/>
    <cellStyle name="Comma 2 2 3 4 2 2 3 3" xfId="1062" xr:uid="{00000000-0005-0000-0000-000017040000}"/>
    <cellStyle name="Comma 2 2 3 4 2 2 3 4" xfId="1063" xr:uid="{00000000-0005-0000-0000-000018040000}"/>
    <cellStyle name="Comma 2 2 3 4 2 2 3 5" xfId="1064" xr:uid="{00000000-0005-0000-0000-000019040000}"/>
    <cellStyle name="Comma 2 2 3 4 2 2 4" xfId="1065" xr:uid="{00000000-0005-0000-0000-00001A040000}"/>
    <cellStyle name="Comma 2 2 3 4 2 2 4 2" xfId="1066" xr:uid="{00000000-0005-0000-0000-00001B040000}"/>
    <cellStyle name="Comma 2 2 3 4 2 2 4 3" xfId="1067" xr:uid="{00000000-0005-0000-0000-00001C040000}"/>
    <cellStyle name="Comma 2 2 3 4 2 2 4 4" xfId="1068" xr:uid="{00000000-0005-0000-0000-00001D040000}"/>
    <cellStyle name="Comma 2 2 3 4 2 2 5" xfId="1069" xr:uid="{00000000-0005-0000-0000-00001E040000}"/>
    <cellStyle name="Comma 2 2 3 4 2 2 6" xfId="1070" xr:uid="{00000000-0005-0000-0000-00001F040000}"/>
    <cellStyle name="Comma 2 2 3 4 2 2 7" xfId="1071" xr:uid="{00000000-0005-0000-0000-000020040000}"/>
    <cellStyle name="Comma 2 2 3 4 2 2 8" xfId="1072" xr:uid="{00000000-0005-0000-0000-000021040000}"/>
    <cellStyle name="Comma 2 2 3 4 2 3" xfId="1073" xr:uid="{00000000-0005-0000-0000-000022040000}"/>
    <cellStyle name="Comma 2 2 3 4 2 3 2" xfId="1074" xr:uid="{00000000-0005-0000-0000-000023040000}"/>
    <cellStyle name="Comma 2 2 3 4 2 3 3" xfId="1075" xr:uid="{00000000-0005-0000-0000-000024040000}"/>
    <cellStyle name="Comma 2 2 3 4 2 3 4" xfId="1076" xr:uid="{00000000-0005-0000-0000-000025040000}"/>
    <cellStyle name="Comma 2 2 3 4 2 3 5" xfId="1077" xr:uid="{00000000-0005-0000-0000-000026040000}"/>
    <cellStyle name="Comma 2 2 3 4 2 4" xfId="1078" xr:uid="{00000000-0005-0000-0000-000027040000}"/>
    <cellStyle name="Comma 2 2 3 4 2 4 2" xfId="1079" xr:uid="{00000000-0005-0000-0000-000028040000}"/>
    <cellStyle name="Comma 2 2 3 4 2 4 3" xfId="1080" xr:uid="{00000000-0005-0000-0000-000029040000}"/>
    <cellStyle name="Comma 2 2 3 4 2 4 4" xfId="1081" xr:uid="{00000000-0005-0000-0000-00002A040000}"/>
    <cellStyle name="Comma 2 2 3 4 2 4 5" xfId="1082" xr:uid="{00000000-0005-0000-0000-00002B040000}"/>
    <cellStyle name="Comma 2 2 3 4 2 5" xfId="1083" xr:uid="{00000000-0005-0000-0000-00002C040000}"/>
    <cellStyle name="Comma 2 2 3 4 2 5 2" xfId="1084" xr:uid="{00000000-0005-0000-0000-00002D040000}"/>
    <cellStyle name="Comma 2 2 3 4 2 5 3" xfId="1085" xr:uid="{00000000-0005-0000-0000-00002E040000}"/>
    <cellStyle name="Comma 2 2 3 4 2 5 4" xfId="1086" xr:uid="{00000000-0005-0000-0000-00002F040000}"/>
    <cellStyle name="Comma 2 2 3 4 2 6" xfId="1087" xr:uid="{00000000-0005-0000-0000-000030040000}"/>
    <cellStyle name="Comma 2 2 3 4 2 7" xfId="1088" xr:uid="{00000000-0005-0000-0000-000031040000}"/>
    <cellStyle name="Comma 2 2 3 4 2 8" xfId="1089" xr:uid="{00000000-0005-0000-0000-000032040000}"/>
    <cellStyle name="Comma 2 2 3 4 2 9" xfId="1090" xr:uid="{00000000-0005-0000-0000-000033040000}"/>
    <cellStyle name="Comma 2 2 3 4 3" xfId="1091" xr:uid="{00000000-0005-0000-0000-000034040000}"/>
    <cellStyle name="Comma 2 2 3 4 3 2" xfId="1092" xr:uid="{00000000-0005-0000-0000-000035040000}"/>
    <cellStyle name="Comma 2 2 3 4 3 2 2" xfId="1093" xr:uid="{00000000-0005-0000-0000-000036040000}"/>
    <cellStyle name="Comma 2 2 3 4 3 2 3" xfId="1094" xr:uid="{00000000-0005-0000-0000-000037040000}"/>
    <cellStyle name="Comma 2 2 3 4 3 2 4" xfId="1095" xr:uid="{00000000-0005-0000-0000-000038040000}"/>
    <cellStyle name="Comma 2 2 3 4 3 2 5" xfId="1096" xr:uid="{00000000-0005-0000-0000-000039040000}"/>
    <cellStyle name="Comma 2 2 3 4 3 3" xfId="1097" xr:uid="{00000000-0005-0000-0000-00003A040000}"/>
    <cellStyle name="Comma 2 2 3 4 3 3 2" xfId="1098" xr:uid="{00000000-0005-0000-0000-00003B040000}"/>
    <cellStyle name="Comma 2 2 3 4 3 3 3" xfId="1099" xr:uid="{00000000-0005-0000-0000-00003C040000}"/>
    <cellStyle name="Comma 2 2 3 4 3 3 4" xfId="1100" xr:uid="{00000000-0005-0000-0000-00003D040000}"/>
    <cellStyle name="Comma 2 2 3 4 3 3 5" xfId="1101" xr:uid="{00000000-0005-0000-0000-00003E040000}"/>
    <cellStyle name="Comma 2 2 3 4 3 4" xfId="1102" xr:uid="{00000000-0005-0000-0000-00003F040000}"/>
    <cellStyle name="Comma 2 2 3 4 3 4 2" xfId="1103" xr:uid="{00000000-0005-0000-0000-000040040000}"/>
    <cellStyle name="Comma 2 2 3 4 3 4 3" xfId="1104" xr:uid="{00000000-0005-0000-0000-000041040000}"/>
    <cellStyle name="Comma 2 2 3 4 3 4 4" xfId="1105" xr:uid="{00000000-0005-0000-0000-000042040000}"/>
    <cellStyle name="Comma 2 2 3 4 3 5" xfId="1106" xr:uid="{00000000-0005-0000-0000-000043040000}"/>
    <cellStyle name="Comma 2 2 3 4 3 6" xfId="1107" xr:uid="{00000000-0005-0000-0000-000044040000}"/>
    <cellStyle name="Comma 2 2 3 4 3 7" xfId="1108" xr:uid="{00000000-0005-0000-0000-000045040000}"/>
    <cellStyle name="Comma 2 2 3 4 3 8" xfId="1109" xr:uid="{00000000-0005-0000-0000-000046040000}"/>
    <cellStyle name="Comma 2 2 3 4 4" xfId="1110" xr:uid="{00000000-0005-0000-0000-000047040000}"/>
    <cellStyle name="Comma 2 2 3 4 4 2" xfId="1111" xr:uid="{00000000-0005-0000-0000-000048040000}"/>
    <cellStyle name="Comma 2 2 3 4 4 3" xfId="1112" xr:uid="{00000000-0005-0000-0000-000049040000}"/>
    <cellStyle name="Comma 2 2 3 4 4 4" xfId="1113" xr:uid="{00000000-0005-0000-0000-00004A040000}"/>
    <cellStyle name="Comma 2 2 3 4 4 5" xfId="1114" xr:uid="{00000000-0005-0000-0000-00004B040000}"/>
    <cellStyle name="Comma 2 2 3 4 5" xfId="1115" xr:uid="{00000000-0005-0000-0000-00004C040000}"/>
    <cellStyle name="Comma 2 2 3 4 5 2" xfId="1116" xr:uid="{00000000-0005-0000-0000-00004D040000}"/>
    <cellStyle name="Comma 2 2 3 4 5 3" xfId="1117" xr:uid="{00000000-0005-0000-0000-00004E040000}"/>
    <cellStyle name="Comma 2 2 3 4 5 4" xfId="1118" xr:uid="{00000000-0005-0000-0000-00004F040000}"/>
    <cellStyle name="Comma 2 2 3 4 5 5" xfId="1119" xr:uid="{00000000-0005-0000-0000-000050040000}"/>
    <cellStyle name="Comma 2 2 3 4 6" xfId="1120" xr:uid="{00000000-0005-0000-0000-000051040000}"/>
    <cellStyle name="Comma 2 2 3 4 6 2" xfId="1121" xr:uid="{00000000-0005-0000-0000-000052040000}"/>
    <cellStyle name="Comma 2 2 3 4 6 3" xfId="1122" xr:uid="{00000000-0005-0000-0000-000053040000}"/>
    <cellStyle name="Comma 2 2 3 4 6 4" xfId="1123" xr:uid="{00000000-0005-0000-0000-000054040000}"/>
    <cellStyle name="Comma 2 2 3 4 7" xfId="1124" xr:uid="{00000000-0005-0000-0000-000055040000}"/>
    <cellStyle name="Comma 2 2 3 4 8" xfId="1125" xr:uid="{00000000-0005-0000-0000-000056040000}"/>
    <cellStyle name="Comma 2 2 3 4 9" xfId="1126" xr:uid="{00000000-0005-0000-0000-000057040000}"/>
    <cellStyle name="Comma 2 2 3 5" xfId="1127" xr:uid="{00000000-0005-0000-0000-000058040000}"/>
    <cellStyle name="Comma 2 2 3 5 10" xfId="1128" xr:uid="{00000000-0005-0000-0000-000059040000}"/>
    <cellStyle name="Comma 2 2 3 5 2" xfId="1129" xr:uid="{00000000-0005-0000-0000-00005A040000}"/>
    <cellStyle name="Comma 2 2 3 5 2 2" xfId="1130" xr:uid="{00000000-0005-0000-0000-00005B040000}"/>
    <cellStyle name="Comma 2 2 3 5 2 2 2" xfId="1131" xr:uid="{00000000-0005-0000-0000-00005C040000}"/>
    <cellStyle name="Comma 2 2 3 5 2 2 2 2" xfId="1132" xr:uid="{00000000-0005-0000-0000-00005D040000}"/>
    <cellStyle name="Comma 2 2 3 5 2 2 2 3" xfId="1133" xr:uid="{00000000-0005-0000-0000-00005E040000}"/>
    <cellStyle name="Comma 2 2 3 5 2 2 2 4" xfId="1134" xr:uid="{00000000-0005-0000-0000-00005F040000}"/>
    <cellStyle name="Comma 2 2 3 5 2 2 2 5" xfId="1135" xr:uid="{00000000-0005-0000-0000-000060040000}"/>
    <cellStyle name="Comma 2 2 3 5 2 2 3" xfId="1136" xr:uid="{00000000-0005-0000-0000-000061040000}"/>
    <cellStyle name="Comma 2 2 3 5 2 2 3 2" xfId="1137" xr:uid="{00000000-0005-0000-0000-000062040000}"/>
    <cellStyle name="Comma 2 2 3 5 2 2 3 3" xfId="1138" xr:uid="{00000000-0005-0000-0000-000063040000}"/>
    <cellStyle name="Comma 2 2 3 5 2 2 3 4" xfId="1139" xr:uid="{00000000-0005-0000-0000-000064040000}"/>
    <cellStyle name="Comma 2 2 3 5 2 2 3 5" xfId="1140" xr:uid="{00000000-0005-0000-0000-000065040000}"/>
    <cellStyle name="Comma 2 2 3 5 2 2 4" xfId="1141" xr:uid="{00000000-0005-0000-0000-000066040000}"/>
    <cellStyle name="Comma 2 2 3 5 2 2 4 2" xfId="1142" xr:uid="{00000000-0005-0000-0000-000067040000}"/>
    <cellStyle name="Comma 2 2 3 5 2 2 4 3" xfId="1143" xr:uid="{00000000-0005-0000-0000-000068040000}"/>
    <cellStyle name="Comma 2 2 3 5 2 2 4 4" xfId="1144" xr:uid="{00000000-0005-0000-0000-000069040000}"/>
    <cellStyle name="Comma 2 2 3 5 2 2 5" xfId="1145" xr:uid="{00000000-0005-0000-0000-00006A040000}"/>
    <cellStyle name="Comma 2 2 3 5 2 2 6" xfId="1146" xr:uid="{00000000-0005-0000-0000-00006B040000}"/>
    <cellStyle name="Comma 2 2 3 5 2 2 7" xfId="1147" xr:uid="{00000000-0005-0000-0000-00006C040000}"/>
    <cellStyle name="Comma 2 2 3 5 2 2 8" xfId="1148" xr:uid="{00000000-0005-0000-0000-00006D040000}"/>
    <cellStyle name="Comma 2 2 3 5 2 3" xfId="1149" xr:uid="{00000000-0005-0000-0000-00006E040000}"/>
    <cellStyle name="Comma 2 2 3 5 2 3 2" xfId="1150" xr:uid="{00000000-0005-0000-0000-00006F040000}"/>
    <cellStyle name="Comma 2 2 3 5 2 3 3" xfId="1151" xr:uid="{00000000-0005-0000-0000-000070040000}"/>
    <cellStyle name="Comma 2 2 3 5 2 3 4" xfId="1152" xr:uid="{00000000-0005-0000-0000-000071040000}"/>
    <cellStyle name="Comma 2 2 3 5 2 3 5" xfId="1153" xr:uid="{00000000-0005-0000-0000-000072040000}"/>
    <cellStyle name="Comma 2 2 3 5 2 4" xfId="1154" xr:uid="{00000000-0005-0000-0000-000073040000}"/>
    <cellStyle name="Comma 2 2 3 5 2 4 2" xfId="1155" xr:uid="{00000000-0005-0000-0000-000074040000}"/>
    <cellStyle name="Comma 2 2 3 5 2 4 3" xfId="1156" xr:uid="{00000000-0005-0000-0000-000075040000}"/>
    <cellStyle name="Comma 2 2 3 5 2 4 4" xfId="1157" xr:uid="{00000000-0005-0000-0000-000076040000}"/>
    <cellStyle name="Comma 2 2 3 5 2 4 5" xfId="1158" xr:uid="{00000000-0005-0000-0000-000077040000}"/>
    <cellStyle name="Comma 2 2 3 5 2 5" xfId="1159" xr:uid="{00000000-0005-0000-0000-000078040000}"/>
    <cellStyle name="Comma 2 2 3 5 2 5 2" xfId="1160" xr:uid="{00000000-0005-0000-0000-000079040000}"/>
    <cellStyle name="Comma 2 2 3 5 2 5 3" xfId="1161" xr:uid="{00000000-0005-0000-0000-00007A040000}"/>
    <cellStyle name="Comma 2 2 3 5 2 5 4" xfId="1162" xr:uid="{00000000-0005-0000-0000-00007B040000}"/>
    <cellStyle name="Comma 2 2 3 5 2 6" xfId="1163" xr:uid="{00000000-0005-0000-0000-00007C040000}"/>
    <cellStyle name="Comma 2 2 3 5 2 7" xfId="1164" xr:uid="{00000000-0005-0000-0000-00007D040000}"/>
    <cellStyle name="Comma 2 2 3 5 2 8" xfId="1165" xr:uid="{00000000-0005-0000-0000-00007E040000}"/>
    <cellStyle name="Comma 2 2 3 5 2 9" xfId="1166" xr:uid="{00000000-0005-0000-0000-00007F040000}"/>
    <cellStyle name="Comma 2 2 3 5 3" xfId="1167" xr:uid="{00000000-0005-0000-0000-000080040000}"/>
    <cellStyle name="Comma 2 2 3 5 3 2" xfId="1168" xr:uid="{00000000-0005-0000-0000-000081040000}"/>
    <cellStyle name="Comma 2 2 3 5 3 2 2" xfId="1169" xr:uid="{00000000-0005-0000-0000-000082040000}"/>
    <cellStyle name="Comma 2 2 3 5 3 2 3" xfId="1170" xr:uid="{00000000-0005-0000-0000-000083040000}"/>
    <cellStyle name="Comma 2 2 3 5 3 2 4" xfId="1171" xr:uid="{00000000-0005-0000-0000-000084040000}"/>
    <cellStyle name="Comma 2 2 3 5 3 2 5" xfId="1172" xr:uid="{00000000-0005-0000-0000-000085040000}"/>
    <cellStyle name="Comma 2 2 3 5 3 3" xfId="1173" xr:uid="{00000000-0005-0000-0000-000086040000}"/>
    <cellStyle name="Comma 2 2 3 5 3 3 2" xfId="1174" xr:uid="{00000000-0005-0000-0000-000087040000}"/>
    <cellStyle name="Comma 2 2 3 5 3 3 3" xfId="1175" xr:uid="{00000000-0005-0000-0000-000088040000}"/>
    <cellStyle name="Comma 2 2 3 5 3 3 4" xfId="1176" xr:uid="{00000000-0005-0000-0000-000089040000}"/>
    <cellStyle name="Comma 2 2 3 5 3 3 5" xfId="1177" xr:uid="{00000000-0005-0000-0000-00008A040000}"/>
    <cellStyle name="Comma 2 2 3 5 3 4" xfId="1178" xr:uid="{00000000-0005-0000-0000-00008B040000}"/>
    <cellStyle name="Comma 2 2 3 5 3 4 2" xfId="1179" xr:uid="{00000000-0005-0000-0000-00008C040000}"/>
    <cellStyle name="Comma 2 2 3 5 3 4 3" xfId="1180" xr:uid="{00000000-0005-0000-0000-00008D040000}"/>
    <cellStyle name="Comma 2 2 3 5 3 4 4" xfId="1181" xr:uid="{00000000-0005-0000-0000-00008E040000}"/>
    <cellStyle name="Comma 2 2 3 5 3 5" xfId="1182" xr:uid="{00000000-0005-0000-0000-00008F040000}"/>
    <cellStyle name="Comma 2 2 3 5 3 6" xfId="1183" xr:uid="{00000000-0005-0000-0000-000090040000}"/>
    <cellStyle name="Comma 2 2 3 5 3 7" xfId="1184" xr:uid="{00000000-0005-0000-0000-000091040000}"/>
    <cellStyle name="Comma 2 2 3 5 3 8" xfId="1185" xr:uid="{00000000-0005-0000-0000-000092040000}"/>
    <cellStyle name="Comma 2 2 3 5 4" xfId="1186" xr:uid="{00000000-0005-0000-0000-000093040000}"/>
    <cellStyle name="Comma 2 2 3 5 4 2" xfId="1187" xr:uid="{00000000-0005-0000-0000-000094040000}"/>
    <cellStyle name="Comma 2 2 3 5 4 3" xfId="1188" xr:uid="{00000000-0005-0000-0000-000095040000}"/>
    <cellStyle name="Comma 2 2 3 5 4 4" xfId="1189" xr:uid="{00000000-0005-0000-0000-000096040000}"/>
    <cellStyle name="Comma 2 2 3 5 4 5" xfId="1190" xr:uid="{00000000-0005-0000-0000-000097040000}"/>
    <cellStyle name="Comma 2 2 3 5 5" xfId="1191" xr:uid="{00000000-0005-0000-0000-000098040000}"/>
    <cellStyle name="Comma 2 2 3 5 5 2" xfId="1192" xr:uid="{00000000-0005-0000-0000-000099040000}"/>
    <cellStyle name="Comma 2 2 3 5 5 3" xfId="1193" xr:uid="{00000000-0005-0000-0000-00009A040000}"/>
    <cellStyle name="Comma 2 2 3 5 5 4" xfId="1194" xr:uid="{00000000-0005-0000-0000-00009B040000}"/>
    <cellStyle name="Comma 2 2 3 5 5 5" xfId="1195" xr:uid="{00000000-0005-0000-0000-00009C040000}"/>
    <cellStyle name="Comma 2 2 3 5 6" xfId="1196" xr:uid="{00000000-0005-0000-0000-00009D040000}"/>
    <cellStyle name="Comma 2 2 3 5 6 2" xfId="1197" xr:uid="{00000000-0005-0000-0000-00009E040000}"/>
    <cellStyle name="Comma 2 2 3 5 6 3" xfId="1198" xr:uid="{00000000-0005-0000-0000-00009F040000}"/>
    <cellStyle name="Comma 2 2 3 5 6 4" xfId="1199" xr:uid="{00000000-0005-0000-0000-0000A0040000}"/>
    <cellStyle name="Comma 2 2 3 5 7" xfId="1200" xr:uid="{00000000-0005-0000-0000-0000A1040000}"/>
    <cellStyle name="Comma 2 2 3 5 8" xfId="1201" xr:uid="{00000000-0005-0000-0000-0000A2040000}"/>
    <cellStyle name="Comma 2 2 3 5 9" xfId="1202" xr:uid="{00000000-0005-0000-0000-0000A3040000}"/>
    <cellStyle name="Comma 2 2 3 6" xfId="1203" xr:uid="{00000000-0005-0000-0000-0000A4040000}"/>
    <cellStyle name="Comma 2 2 3 6 10" xfId="1204" xr:uid="{00000000-0005-0000-0000-0000A5040000}"/>
    <cellStyle name="Comma 2 2 3 6 2" xfId="1205" xr:uid="{00000000-0005-0000-0000-0000A6040000}"/>
    <cellStyle name="Comma 2 2 3 6 2 2" xfId="1206" xr:uid="{00000000-0005-0000-0000-0000A7040000}"/>
    <cellStyle name="Comma 2 2 3 6 2 2 2" xfId="1207" xr:uid="{00000000-0005-0000-0000-0000A8040000}"/>
    <cellStyle name="Comma 2 2 3 6 2 2 2 2" xfId="1208" xr:uid="{00000000-0005-0000-0000-0000A9040000}"/>
    <cellStyle name="Comma 2 2 3 6 2 2 2 3" xfId="1209" xr:uid="{00000000-0005-0000-0000-0000AA040000}"/>
    <cellStyle name="Comma 2 2 3 6 2 2 2 4" xfId="1210" xr:uid="{00000000-0005-0000-0000-0000AB040000}"/>
    <cellStyle name="Comma 2 2 3 6 2 2 2 5" xfId="1211" xr:uid="{00000000-0005-0000-0000-0000AC040000}"/>
    <cellStyle name="Comma 2 2 3 6 2 2 3" xfId="1212" xr:uid="{00000000-0005-0000-0000-0000AD040000}"/>
    <cellStyle name="Comma 2 2 3 6 2 2 3 2" xfId="1213" xr:uid="{00000000-0005-0000-0000-0000AE040000}"/>
    <cellStyle name="Comma 2 2 3 6 2 2 3 3" xfId="1214" xr:uid="{00000000-0005-0000-0000-0000AF040000}"/>
    <cellStyle name="Comma 2 2 3 6 2 2 3 4" xfId="1215" xr:uid="{00000000-0005-0000-0000-0000B0040000}"/>
    <cellStyle name="Comma 2 2 3 6 2 2 3 5" xfId="1216" xr:uid="{00000000-0005-0000-0000-0000B1040000}"/>
    <cellStyle name="Comma 2 2 3 6 2 2 4" xfId="1217" xr:uid="{00000000-0005-0000-0000-0000B2040000}"/>
    <cellStyle name="Comma 2 2 3 6 2 2 4 2" xfId="1218" xr:uid="{00000000-0005-0000-0000-0000B3040000}"/>
    <cellStyle name="Comma 2 2 3 6 2 2 4 3" xfId="1219" xr:uid="{00000000-0005-0000-0000-0000B4040000}"/>
    <cellStyle name="Comma 2 2 3 6 2 2 4 4" xfId="1220" xr:uid="{00000000-0005-0000-0000-0000B5040000}"/>
    <cellStyle name="Comma 2 2 3 6 2 2 5" xfId="1221" xr:uid="{00000000-0005-0000-0000-0000B6040000}"/>
    <cellStyle name="Comma 2 2 3 6 2 2 6" xfId="1222" xr:uid="{00000000-0005-0000-0000-0000B7040000}"/>
    <cellStyle name="Comma 2 2 3 6 2 2 7" xfId="1223" xr:uid="{00000000-0005-0000-0000-0000B8040000}"/>
    <cellStyle name="Comma 2 2 3 6 2 2 8" xfId="1224" xr:uid="{00000000-0005-0000-0000-0000B9040000}"/>
    <cellStyle name="Comma 2 2 3 6 2 3" xfId="1225" xr:uid="{00000000-0005-0000-0000-0000BA040000}"/>
    <cellStyle name="Comma 2 2 3 6 2 3 2" xfId="1226" xr:uid="{00000000-0005-0000-0000-0000BB040000}"/>
    <cellStyle name="Comma 2 2 3 6 2 3 3" xfId="1227" xr:uid="{00000000-0005-0000-0000-0000BC040000}"/>
    <cellStyle name="Comma 2 2 3 6 2 3 4" xfId="1228" xr:uid="{00000000-0005-0000-0000-0000BD040000}"/>
    <cellStyle name="Comma 2 2 3 6 2 3 5" xfId="1229" xr:uid="{00000000-0005-0000-0000-0000BE040000}"/>
    <cellStyle name="Comma 2 2 3 6 2 4" xfId="1230" xr:uid="{00000000-0005-0000-0000-0000BF040000}"/>
    <cellStyle name="Comma 2 2 3 6 2 4 2" xfId="1231" xr:uid="{00000000-0005-0000-0000-0000C0040000}"/>
    <cellStyle name="Comma 2 2 3 6 2 4 3" xfId="1232" xr:uid="{00000000-0005-0000-0000-0000C1040000}"/>
    <cellStyle name="Comma 2 2 3 6 2 4 4" xfId="1233" xr:uid="{00000000-0005-0000-0000-0000C2040000}"/>
    <cellStyle name="Comma 2 2 3 6 2 4 5" xfId="1234" xr:uid="{00000000-0005-0000-0000-0000C3040000}"/>
    <cellStyle name="Comma 2 2 3 6 2 5" xfId="1235" xr:uid="{00000000-0005-0000-0000-0000C4040000}"/>
    <cellStyle name="Comma 2 2 3 6 2 5 2" xfId="1236" xr:uid="{00000000-0005-0000-0000-0000C5040000}"/>
    <cellStyle name="Comma 2 2 3 6 2 5 3" xfId="1237" xr:uid="{00000000-0005-0000-0000-0000C6040000}"/>
    <cellStyle name="Comma 2 2 3 6 2 5 4" xfId="1238" xr:uid="{00000000-0005-0000-0000-0000C7040000}"/>
    <cellStyle name="Comma 2 2 3 6 2 6" xfId="1239" xr:uid="{00000000-0005-0000-0000-0000C8040000}"/>
    <cellStyle name="Comma 2 2 3 6 2 7" xfId="1240" xr:uid="{00000000-0005-0000-0000-0000C9040000}"/>
    <cellStyle name="Comma 2 2 3 6 2 8" xfId="1241" xr:uid="{00000000-0005-0000-0000-0000CA040000}"/>
    <cellStyle name="Comma 2 2 3 6 2 9" xfId="1242" xr:uid="{00000000-0005-0000-0000-0000CB040000}"/>
    <cellStyle name="Comma 2 2 3 6 3" xfId="1243" xr:uid="{00000000-0005-0000-0000-0000CC040000}"/>
    <cellStyle name="Comma 2 2 3 6 3 2" xfId="1244" xr:uid="{00000000-0005-0000-0000-0000CD040000}"/>
    <cellStyle name="Comma 2 2 3 6 3 2 2" xfId="1245" xr:uid="{00000000-0005-0000-0000-0000CE040000}"/>
    <cellStyle name="Comma 2 2 3 6 3 2 3" xfId="1246" xr:uid="{00000000-0005-0000-0000-0000CF040000}"/>
    <cellStyle name="Comma 2 2 3 6 3 2 4" xfId="1247" xr:uid="{00000000-0005-0000-0000-0000D0040000}"/>
    <cellStyle name="Comma 2 2 3 6 3 2 5" xfId="1248" xr:uid="{00000000-0005-0000-0000-0000D1040000}"/>
    <cellStyle name="Comma 2 2 3 6 3 3" xfId="1249" xr:uid="{00000000-0005-0000-0000-0000D2040000}"/>
    <cellStyle name="Comma 2 2 3 6 3 3 2" xfId="1250" xr:uid="{00000000-0005-0000-0000-0000D3040000}"/>
    <cellStyle name="Comma 2 2 3 6 3 3 3" xfId="1251" xr:uid="{00000000-0005-0000-0000-0000D4040000}"/>
    <cellStyle name="Comma 2 2 3 6 3 3 4" xfId="1252" xr:uid="{00000000-0005-0000-0000-0000D5040000}"/>
    <cellStyle name="Comma 2 2 3 6 3 3 5" xfId="1253" xr:uid="{00000000-0005-0000-0000-0000D6040000}"/>
    <cellStyle name="Comma 2 2 3 6 3 4" xfId="1254" xr:uid="{00000000-0005-0000-0000-0000D7040000}"/>
    <cellStyle name="Comma 2 2 3 6 3 4 2" xfId="1255" xr:uid="{00000000-0005-0000-0000-0000D8040000}"/>
    <cellStyle name="Comma 2 2 3 6 3 4 3" xfId="1256" xr:uid="{00000000-0005-0000-0000-0000D9040000}"/>
    <cellStyle name="Comma 2 2 3 6 3 4 4" xfId="1257" xr:uid="{00000000-0005-0000-0000-0000DA040000}"/>
    <cellStyle name="Comma 2 2 3 6 3 5" xfId="1258" xr:uid="{00000000-0005-0000-0000-0000DB040000}"/>
    <cellStyle name="Comma 2 2 3 6 3 6" xfId="1259" xr:uid="{00000000-0005-0000-0000-0000DC040000}"/>
    <cellStyle name="Comma 2 2 3 6 3 7" xfId="1260" xr:uid="{00000000-0005-0000-0000-0000DD040000}"/>
    <cellStyle name="Comma 2 2 3 6 3 8" xfId="1261" xr:uid="{00000000-0005-0000-0000-0000DE040000}"/>
    <cellStyle name="Comma 2 2 3 6 4" xfId="1262" xr:uid="{00000000-0005-0000-0000-0000DF040000}"/>
    <cellStyle name="Comma 2 2 3 6 4 2" xfId="1263" xr:uid="{00000000-0005-0000-0000-0000E0040000}"/>
    <cellStyle name="Comma 2 2 3 6 4 3" xfId="1264" xr:uid="{00000000-0005-0000-0000-0000E1040000}"/>
    <cellStyle name="Comma 2 2 3 6 4 4" xfId="1265" xr:uid="{00000000-0005-0000-0000-0000E2040000}"/>
    <cellStyle name="Comma 2 2 3 6 4 5" xfId="1266" xr:uid="{00000000-0005-0000-0000-0000E3040000}"/>
    <cellStyle name="Comma 2 2 3 6 5" xfId="1267" xr:uid="{00000000-0005-0000-0000-0000E4040000}"/>
    <cellStyle name="Comma 2 2 3 6 5 2" xfId="1268" xr:uid="{00000000-0005-0000-0000-0000E5040000}"/>
    <cellStyle name="Comma 2 2 3 6 5 3" xfId="1269" xr:uid="{00000000-0005-0000-0000-0000E6040000}"/>
    <cellStyle name="Comma 2 2 3 6 5 4" xfId="1270" xr:uid="{00000000-0005-0000-0000-0000E7040000}"/>
    <cellStyle name="Comma 2 2 3 6 5 5" xfId="1271" xr:uid="{00000000-0005-0000-0000-0000E8040000}"/>
    <cellStyle name="Comma 2 2 3 6 6" xfId="1272" xr:uid="{00000000-0005-0000-0000-0000E9040000}"/>
    <cellStyle name="Comma 2 2 3 6 6 2" xfId="1273" xr:uid="{00000000-0005-0000-0000-0000EA040000}"/>
    <cellStyle name="Comma 2 2 3 6 6 3" xfId="1274" xr:uid="{00000000-0005-0000-0000-0000EB040000}"/>
    <cellStyle name="Comma 2 2 3 6 6 4" xfId="1275" xr:uid="{00000000-0005-0000-0000-0000EC040000}"/>
    <cellStyle name="Comma 2 2 3 6 7" xfId="1276" xr:uid="{00000000-0005-0000-0000-0000ED040000}"/>
    <cellStyle name="Comma 2 2 3 6 8" xfId="1277" xr:uid="{00000000-0005-0000-0000-0000EE040000}"/>
    <cellStyle name="Comma 2 2 3 6 9" xfId="1278" xr:uid="{00000000-0005-0000-0000-0000EF040000}"/>
    <cellStyle name="Comma 2 2 3 7" xfId="1279" xr:uid="{00000000-0005-0000-0000-0000F0040000}"/>
    <cellStyle name="Comma 2 2 3 7 2" xfId="1280" xr:uid="{00000000-0005-0000-0000-0000F1040000}"/>
    <cellStyle name="Comma 2 2 3 7 2 2" xfId="1281" xr:uid="{00000000-0005-0000-0000-0000F2040000}"/>
    <cellStyle name="Comma 2 2 3 7 2 3" xfId="1282" xr:uid="{00000000-0005-0000-0000-0000F3040000}"/>
    <cellStyle name="Comma 2 2 3 7 2 4" xfId="1283" xr:uid="{00000000-0005-0000-0000-0000F4040000}"/>
    <cellStyle name="Comma 2 2 3 7 2 5" xfId="1284" xr:uid="{00000000-0005-0000-0000-0000F5040000}"/>
    <cellStyle name="Comma 2 2 3 7 3" xfId="1285" xr:uid="{00000000-0005-0000-0000-0000F6040000}"/>
    <cellStyle name="Comma 2 2 3 7 3 2" xfId="1286" xr:uid="{00000000-0005-0000-0000-0000F7040000}"/>
    <cellStyle name="Comma 2 2 3 7 3 3" xfId="1287" xr:uid="{00000000-0005-0000-0000-0000F8040000}"/>
    <cellStyle name="Comma 2 2 3 7 3 4" xfId="1288" xr:uid="{00000000-0005-0000-0000-0000F9040000}"/>
    <cellStyle name="Comma 2 2 3 7 3 5" xfId="1289" xr:uid="{00000000-0005-0000-0000-0000FA040000}"/>
    <cellStyle name="Comma 2 2 3 7 4" xfId="1290" xr:uid="{00000000-0005-0000-0000-0000FB040000}"/>
    <cellStyle name="Comma 2 2 3 7 4 2" xfId="1291" xr:uid="{00000000-0005-0000-0000-0000FC040000}"/>
    <cellStyle name="Comma 2 2 3 7 4 3" xfId="1292" xr:uid="{00000000-0005-0000-0000-0000FD040000}"/>
    <cellStyle name="Comma 2 2 3 7 4 4" xfId="1293" xr:uid="{00000000-0005-0000-0000-0000FE040000}"/>
    <cellStyle name="Comma 2 2 3 7 5" xfId="1294" xr:uid="{00000000-0005-0000-0000-0000FF040000}"/>
    <cellStyle name="Comma 2 2 3 7 6" xfId="1295" xr:uid="{00000000-0005-0000-0000-000000050000}"/>
    <cellStyle name="Comma 2 2 3 7 7" xfId="1296" xr:uid="{00000000-0005-0000-0000-000001050000}"/>
    <cellStyle name="Comma 2 2 3 7 8" xfId="1297" xr:uid="{00000000-0005-0000-0000-000002050000}"/>
    <cellStyle name="Comma 2 2 3 8" xfId="1298" xr:uid="{00000000-0005-0000-0000-000003050000}"/>
    <cellStyle name="Comma 2 2 3 8 2" xfId="1299" xr:uid="{00000000-0005-0000-0000-000004050000}"/>
    <cellStyle name="Comma 2 2 3 8 2 2" xfId="1300" xr:uid="{00000000-0005-0000-0000-000005050000}"/>
    <cellStyle name="Comma 2 2 3 8 2 3" xfId="1301" xr:uid="{00000000-0005-0000-0000-000006050000}"/>
    <cellStyle name="Comma 2 2 3 8 2 4" xfId="1302" xr:uid="{00000000-0005-0000-0000-000007050000}"/>
    <cellStyle name="Comma 2 2 3 8 2 5" xfId="1303" xr:uid="{00000000-0005-0000-0000-000008050000}"/>
    <cellStyle name="Comma 2 2 3 8 3" xfId="1304" xr:uid="{00000000-0005-0000-0000-000009050000}"/>
    <cellStyle name="Comma 2 2 3 8 3 2" xfId="1305" xr:uid="{00000000-0005-0000-0000-00000A050000}"/>
    <cellStyle name="Comma 2 2 3 8 3 3" xfId="1306" xr:uid="{00000000-0005-0000-0000-00000B050000}"/>
    <cellStyle name="Comma 2 2 3 8 3 4" xfId="1307" xr:uid="{00000000-0005-0000-0000-00000C050000}"/>
    <cellStyle name="Comma 2 2 3 8 3 5" xfId="1308" xr:uid="{00000000-0005-0000-0000-00000D050000}"/>
    <cellStyle name="Comma 2 2 3 8 4" xfId="1309" xr:uid="{00000000-0005-0000-0000-00000E050000}"/>
    <cellStyle name="Comma 2 2 3 8 4 2" xfId="1310" xr:uid="{00000000-0005-0000-0000-00000F050000}"/>
    <cellStyle name="Comma 2 2 3 8 4 3" xfId="1311" xr:uid="{00000000-0005-0000-0000-000010050000}"/>
    <cellStyle name="Comma 2 2 3 8 4 4" xfId="1312" xr:uid="{00000000-0005-0000-0000-000011050000}"/>
    <cellStyle name="Comma 2 2 3 8 5" xfId="1313" xr:uid="{00000000-0005-0000-0000-000012050000}"/>
    <cellStyle name="Comma 2 2 3 8 6" xfId="1314" xr:uid="{00000000-0005-0000-0000-000013050000}"/>
    <cellStyle name="Comma 2 2 3 8 7" xfId="1315" xr:uid="{00000000-0005-0000-0000-000014050000}"/>
    <cellStyle name="Comma 2 2 3 8 8" xfId="1316" xr:uid="{00000000-0005-0000-0000-000015050000}"/>
    <cellStyle name="Comma 2 2 3 9" xfId="1317" xr:uid="{00000000-0005-0000-0000-000016050000}"/>
    <cellStyle name="Comma 2 2 3 9 2" xfId="1318" xr:uid="{00000000-0005-0000-0000-000017050000}"/>
    <cellStyle name="Comma 2 2 3 9 2 2" xfId="1319" xr:uid="{00000000-0005-0000-0000-000018050000}"/>
    <cellStyle name="Comma 2 2 3 9 2 3" xfId="1320" xr:uid="{00000000-0005-0000-0000-000019050000}"/>
    <cellStyle name="Comma 2 2 3 9 2 4" xfId="1321" xr:uid="{00000000-0005-0000-0000-00001A050000}"/>
    <cellStyle name="Comma 2 2 3 9 2 5" xfId="1322" xr:uid="{00000000-0005-0000-0000-00001B050000}"/>
    <cellStyle name="Comma 2 2 3 9 3" xfId="1323" xr:uid="{00000000-0005-0000-0000-00001C050000}"/>
    <cellStyle name="Comma 2 2 3 9 3 2" xfId="1324" xr:uid="{00000000-0005-0000-0000-00001D050000}"/>
    <cellStyle name="Comma 2 2 3 9 3 3" xfId="1325" xr:uid="{00000000-0005-0000-0000-00001E050000}"/>
    <cellStyle name="Comma 2 2 3 9 3 4" xfId="1326" xr:uid="{00000000-0005-0000-0000-00001F050000}"/>
    <cellStyle name="Comma 2 2 3 9 3 5" xfId="1327" xr:uid="{00000000-0005-0000-0000-000020050000}"/>
    <cellStyle name="Comma 2 2 3 9 4" xfId="1328" xr:uid="{00000000-0005-0000-0000-000021050000}"/>
    <cellStyle name="Comma 2 2 3 9 4 2" xfId="1329" xr:uid="{00000000-0005-0000-0000-000022050000}"/>
    <cellStyle name="Comma 2 2 3 9 4 3" xfId="1330" xr:uid="{00000000-0005-0000-0000-000023050000}"/>
    <cellStyle name="Comma 2 2 3 9 4 4" xfId="1331" xr:uid="{00000000-0005-0000-0000-000024050000}"/>
    <cellStyle name="Comma 2 2 3 9 5" xfId="1332" xr:uid="{00000000-0005-0000-0000-000025050000}"/>
    <cellStyle name="Comma 2 2 3 9 6" xfId="1333" xr:uid="{00000000-0005-0000-0000-000026050000}"/>
    <cellStyle name="Comma 2 2 3 9 7" xfId="1334" xr:uid="{00000000-0005-0000-0000-000027050000}"/>
    <cellStyle name="Comma 2 2 3 9 8" xfId="1335" xr:uid="{00000000-0005-0000-0000-000028050000}"/>
    <cellStyle name="Comma 2 2 4" xfId="1336" xr:uid="{00000000-0005-0000-0000-000029050000}"/>
    <cellStyle name="Comma 2 2 4 2" xfId="1337" xr:uid="{00000000-0005-0000-0000-00002A050000}"/>
    <cellStyle name="Comma 2 2 5" xfId="1338" xr:uid="{00000000-0005-0000-0000-00002B050000}"/>
    <cellStyle name="Comma 2 2 5 2" xfId="1339" xr:uid="{00000000-0005-0000-0000-00002C050000}"/>
    <cellStyle name="Comma 2 2 6" xfId="1340" xr:uid="{00000000-0005-0000-0000-00002D050000}"/>
    <cellStyle name="Comma 2 3" xfId="1341" xr:uid="{00000000-0005-0000-0000-00002E050000}"/>
    <cellStyle name="Comma 2 3 2" xfId="1342" xr:uid="{00000000-0005-0000-0000-00002F050000}"/>
    <cellStyle name="Comma 2 3 2 2" xfId="1343" xr:uid="{00000000-0005-0000-0000-000030050000}"/>
    <cellStyle name="Comma 2 3 2 2 2" xfId="1344" xr:uid="{00000000-0005-0000-0000-000031050000}"/>
    <cellStyle name="Comma 2 3 2 3" xfId="1345" xr:uid="{00000000-0005-0000-0000-000032050000}"/>
    <cellStyle name="Comma 2 3 3" xfId="1346" xr:uid="{00000000-0005-0000-0000-000033050000}"/>
    <cellStyle name="Comma 2 3 3 2" xfId="1347" xr:uid="{00000000-0005-0000-0000-000034050000}"/>
    <cellStyle name="Comma 2 3 4" xfId="1348" xr:uid="{00000000-0005-0000-0000-000035050000}"/>
    <cellStyle name="Comma 2 3 4 2" xfId="1349" xr:uid="{00000000-0005-0000-0000-000036050000}"/>
    <cellStyle name="Comma 2 3 5" xfId="1350" xr:uid="{00000000-0005-0000-0000-000037050000}"/>
    <cellStyle name="Comma 2 4" xfId="1351" xr:uid="{00000000-0005-0000-0000-000038050000}"/>
    <cellStyle name="Comma 2 4 2" xfId="1352" xr:uid="{00000000-0005-0000-0000-000039050000}"/>
    <cellStyle name="Comma 2 4 2 2" xfId="1353" xr:uid="{00000000-0005-0000-0000-00003A050000}"/>
    <cellStyle name="Comma 2 4 2 2 2" xfId="1354" xr:uid="{00000000-0005-0000-0000-00003B050000}"/>
    <cellStyle name="Comma 2 4 2 3" xfId="1355" xr:uid="{00000000-0005-0000-0000-00003C050000}"/>
    <cellStyle name="Comma 2 4 3" xfId="1356" xr:uid="{00000000-0005-0000-0000-00003D050000}"/>
    <cellStyle name="Comma 2 4 3 2" xfId="1357" xr:uid="{00000000-0005-0000-0000-00003E050000}"/>
    <cellStyle name="Comma 2 4 4" xfId="1358" xr:uid="{00000000-0005-0000-0000-00003F050000}"/>
    <cellStyle name="Comma 2 5" xfId="1359" xr:uid="{00000000-0005-0000-0000-000040050000}"/>
    <cellStyle name="Comma 2 5 2" xfId="1360" xr:uid="{00000000-0005-0000-0000-000041050000}"/>
    <cellStyle name="Comma 2 5 2 2" xfId="1361" xr:uid="{00000000-0005-0000-0000-000042050000}"/>
    <cellStyle name="Comma 2 5 3" xfId="1362" xr:uid="{00000000-0005-0000-0000-000043050000}"/>
    <cellStyle name="Comma 2 6" xfId="1363" xr:uid="{00000000-0005-0000-0000-000044050000}"/>
    <cellStyle name="Comma 2 6 10" xfId="1364" xr:uid="{00000000-0005-0000-0000-000045050000}"/>
    <cellStyle name="Comma 2 6 2" xfId="1365" xr:uid="{00000000-0005-0000-0000-000046050000}"/>
    <cellStyle name="Comma 2 6 2 10" xfId="1366" xr:uid="{00000000-0005-0000-0000-000047050000}"/>
    <cellStyle name="Comma 2 6 2 10 2" xfId="1367" xr:uid="{00000000-0005-0000-0000-000048050000}"/>
    <cellStyle name="Comma 2 6 2 10 3" xfId="1368" xr:uid="{00000000-0005-0000-0000-000049050000}"/>
    <cellStyle name="Comma 2 6 2 10 4" xfId="1369" xr:uid="{00000000-0005-0000-0000-00004A050000}"/>
    <cellStyle name="Comma 2 6 2 10 5" xfId="1370" xr:uid="{00000000-0005-0000-0000-00004B050000}"/>
    <cellStyle name="Comma 2 6 2 11" xfId="1371" xr:uid="{00000000-0005-0000-0000-00004C050000}"/>
    <cellStyle name="Comma 2 6 2 11 2" xfId="1372" xr:uid="{00000000-0005-0000-0000-00004D050000}"/>
    <cellStyle name="Comma 2 6 2 11 3" xfId="1373" xr:uid="{00000000-0005-0000-0000-00004E050000}"/>
    <cellStyle name="Comma 2 6 2 11 4" xfId="1374" xr:uid="{00000000-0005-0000-0000-00004F050000}"/>
    <cellStyle name="Comma 2 6 2 11 5" xfId="1375" xr:uid="{00000000-0005-0000-0000-000050050000}"/>
    <cellStyle name="Comma 2 6 2 12" xfId="1376" xr:uid="{00000000-0005-0000-0000-000051050000}"/>
    <cellStyle name="Comma 2 6 2 12 2" xfId="1377" xr:uid="{00000000-0005-0000-0000-000052050000}"/>
    <cellStyle name="Comma 2 6 2 12 3" xfId="1378" xr:uid="{00000000-0005-0000-0000-000053050000}"/>
    <cellStyle name="Comma 2 6 2 12 4" xfId="1379" xr:uid="{00000000-0005-0000-0000-000054050000}"/>
    <cellStyle name="Comma 2 6 2 13" xfId="1380" xr:uid="{00000000-0005-0000-0000-000055050000}"/>
    <cellStyle name="Comma 2 6 2 14" xfId="1381" xr:uid="{00000000-0005-0000-0000-000056050000}"/>
    <cellStyle name="Comma 2 6 2 15" xfId="1382" xr:uid="{00000000-0005-0000-0000-000057050000}"/>
    <cellStyle name="Comma 2 6 2 16" xfId="1383" xr:uid="{00000000-0005-0000-0000-000058050000}"/>
    <cellStyle name="Comma 2 6 2 2" xfId="1384" xr:uid="{00000000-0005-0000-0000-000059050000}"/>
    <cellStyle name="Comma 2 6 2 2 10" xfId="1385" xr:uid="{00000000-0005-0000-0000-00005A050000}"/>
    <cellStyle name="Comma 2 6 2 2 10 2" xfId="1386" xr:uid="{00000000-0005-0000-0000-00005B050000}"/>
    <cellStyle name="Comma 2 6 2 2 10 3" xfId="1387" xr:uid="{00000000-0005-0000-0000-00005C050000}"/>
    <cellStyle name="Comma 2 6 2 2 10 4" xfId="1388" xr:uid="{00000000-0005-0000-0000-00005D050000}"/>
    <cellStyle name="Comma 2 6 2 2 10 5" xfId="1389" xr:uid="{00000000-0005-0000-0000-00005E050000}"/>
    <cellStyle name="Comma 2 6 2 2 11" xfId="1390" xr:uid="{00000000-0005-0000-0000-00005F050000}"/>
    <cellStyle name="Comma 2 6 2 2 11 2" xfId="1391" xr:uid="{00000000-0005-0000-0000-000060050000}"/>
    <cellStyle name="Comma 2 6 2 2 11 3" xfId="1392" xr:uid="{00000000-0005-0000-0000-000061050000}"/>
    <cellStyle name="Comma 2 6 2 2 11 4" xfId="1393" xr:uid="{00000000-0005-0000-0000-000062050000}"/>
    <cellStyle name="Comma 2 6 2 2 12" xfId="1394" xr:uid="{00000000-0005-0000-0000-000063050000}"/>
    <cellStyle name="Comma 2 6 2 2 13" xfId="1395" xr:uid="{00000000-0005-0000-0000-000064050000}"/>
    <cellStyle name="Comma 2 6 2 2 14" xfId="1396" xr:uid="{00000000-0005-0000-0000-000065050000}"/>
    <cellStyle name="Comma 2 6 2 2 15" xfId="1397" xr:uid="{00000000-0005-0000-0000-000066050000}"/>
    <cellStyle name="Comma 2 6 2 2 2" xfId="1398" xr:uid="{00000000-0005-0000-0000-000067050000}"/>
    <cellStyle name="Comma 2 6 2 2 2 10" xfId="1399" xr:uid="{00000000-0005-0000-0000-000068050000}"/>
    <cellStyle name="Comma 2 6 2 2 2 2" xfId="1400" xr:uid="{00000000-0005-0000-0000-000069050000}"/>
    <cellStyle name="Comma 2 6 2 2 2 2 2" xfId="1401" xr:uid="{00000000-0005-0000-0000-00006A050000}"/>
    <cellStyle name="Comma 2 6 2 2 2 2 2 2" xfId="1402" xr:uid="{00000000-0005-0000-0000-00006B050000}"/>
    <cellStyle name="Comma 2 6 2 2 2 2 2 2 2" xfId="1403" xr:uid="{00000000-0005-0000-0000-00006C050000}"/>
    <cellStyle name="Comma 2 6 2 2 2 2 2 2 3" xfId="1404" xr:uid="{00000000-0005-0000-0000-00006D050000}"/>
    <cellStyle name="Comma 2 6 2 2 2 2 2 2 4" xfId="1405" xr:uid="{00000000-0005-0000-0000-00006E050000}"/>
    <cellStyle name="Comma 2 6 2 2 2 2 2 2 5" xfId="1406" xr:uid="{00000000-0005-0000-0000-00006F050000}"/>
    <cellStyle name="Comma 2 6 2 2 2 2 2 3" xfId="1407" xr:uid="{00000000-0005-0000-0000-000070050000}"/>
    <cellStyle name="Comma 2 6 2 2 2 2 2 3 2" xfId="1408" xr:uid="{00000000-0005-0000-0000-000071050000}"/>
    <cellStyle name="Comma 2 6 2 2 2 2 2 3 3" xfId="1409" xr:uid="{00000000-0005-0000-0000-000072050000}"/>
    <cellStyle name="Comma 2 6 2 2 2 2 2 3 4" xfId="1410" xr:uid="{00000000-0005-0000-0000-000073050000}"/>
    <cellStyle name="Comma 2 6 2 2 2 2 2 3 5" xfId="1411" xr:uid="{00000000-0005-0000-0000-000074050000}"/>
    <cellStyle name="Comma 2 6 2 2 2 2 2 4" xfId="1412" xr:uid="{00000000-0005-0000-0000-000075050000}"/>
    <cellStyle name="Comma 2 6 2 2 2 2 2 4 2" xfId="1413" xr:uid="{00000000-0005-0000-0000-000076050000}"/>
    <cellStyle name="Comma 2 6 2 2 2 2 2 4 3" xfId="1414" xr:uid="{00000000-0005-0000-0000-000077050000}"/>
    <cellStyle name="Comma 2 6 2 2 2 2 2 4 4" xfId="1415" xr:uid="{00000000-0005-0000-0000-000078050000}"/>
    <cellStyle name="Comma 2 6 2 2 2 2 2 5" xfId="1416" xr:uid="{00000000-0005-0000-0000-000079050000}"/>
    <cellStyle name="Comma 2 6 2 2 2 2 2 6" xfId="1417" xr:uid="{00000000-0005-0000-0000-00007A050000}"/>
    <cellStyle name="Comma 2 6 2 2 2 2 2 7" xfId="1418" xr:uid="{00000000-0005-0000-0000-00007B050000}"/>
    <cellStyle name="Comma 2 6 2 2 2 2 2 8" xfId="1419" xr:uid="{00000000-0005-0000-0000-00007C050000}"/>
    <cellStyle name="Comma 2 6 2 2 2 2 3" xfId="1420" xr:uid="{00000000-0005-0000-0000-00007D050000}"/>
    <cellStyle name="Comma 2 6 2 2 2 2 3 2" xfId="1421" xr:uid="{00000000-0005-0000-0000-00007E050000}"/>
    <cellStyle name="Comma 2 6 2 2 2 2 3 3" xfId="1422" xr:uid="{00000000-0005-0000-0000-00007F050000}"/>
    <cellStyle name="Comma 2 6 2 2 2 2 3 4" xfId="1423" xr:uid="{00000000-0005-0000-0000-000080050000}"/>
    <cellStyle name="Comma 2 6 2 2 2 2 3 5" xfId="1424" xr:uid="{00000000-0005-0000-0000-000081050000}"/>
    <cellStyle name="Comma 2 6 2 2 2 2 4" xfId="1425" xr:uid="{00000000-0005-0000-0000-000082050000}"/>
    <cellStyle name="Comma 2 6 2 2 2 2 4 2" xfId="1426" xr:uid="{00000000-0005-0000-0000-000083050000}"/>
    <cellStyle name="Comma 2 6 2 2 2 2 4 3" xfId="1427" xr:uid="{00000000-0005-0000-0000-000084050000}"/>
    <cellStyle name="Comma 2 6 2 2 2 2 4 4" xfId="1428" xr:uid="{00000000-0005-0000-0000-000085050000}"/>
    <cellStyle name="Comma 2 6 2 2 2 2 4 5" xfId="1429" xr:uid="{00000000-0005-0000-0000-000086050000}"/>
    <cellStyle name="Comma 2 6 2 2 2 2 5" xfId="1430" xr:uid="{00000000-0005-0000-0000-000087050000}"/>
    <cellStyle name="Comma 2 6 2 2 2 2 5 2" xfId="1431" xr:uid="{00000000-0005-0000-0000-000088050000}"/>
    <cellStyle name="Comma 2 6 2 2 2 2 5 3" xfId="1432" xr:uid="{00000000-0005-0000-0000-000089050000}"/>
    <cellStyle name="Comma 2 6 2 2 2 2 5 4" xfId="1433" xr:uid="{00000000-0005-0000-0000-00008A050000}"/>
    <cellStyle name="Comma 2 6 2 2 2 2 6" xfId="1434" xr:uid="{00000000-0005-0000-0000-00008B050000}"/>
    <cellStyle name="Comma 2 6 2 2 2 2 7" xfId="1435" xr:uid="{00000000-0005-0000-0000-00008C050000}"/>
    <cellStyle name="Comma 2 6 2 2 2 2 8" xfId="1436" xr:uid="{00000000-0005-0000-0000-00008D050000}"/>
    <cellStyle name="Comma 2 6 2 2 2 2 9" xfId="1437" xr:uid="{00000000-0005-0000-0000-00008E050000}"/>
    <cellStyle name="Comma 2 6 2 2 2 3" xfId="1438" xr:uid="{00000000-0005-0000-0000-00008F050000}"/>
    <cellStyle name="Comma 2 6 2 2 2 3 2" xfId="1439" xr:uid="{00000000-0005-0000-0000-000090050000}"/>
    <cellStyle name="Comma 2 6 2 2 2 3 2 2" xfId="1440" xr:uid="{00000000-0005-0000-0000-000091050000}"/>
    <cellStyle name="Comma 2 6 2 2 2 3 2 3" xfId="1441" xr:uid="{00000000-0005-0000-0000-000092050000}"/>
    <cellStyle name="Comma 2 6 2 2 2 3 2 4" xfId="1442" xr:uid="{00000000-0005-0000-0000-000093050000}"/>
    <cellStyle name="Comma 2 6 2 2 2 3 2 5" xfId="1443" xr:uid="{00000000-0005-0000-0000-000094050000}"/>
    <cellStyle name="Comma 2 6 2 2 2 3 3" xfId="1444" xr:uid="{00000000-0005-0000-0000-000095050000}"/>
    <cellStyle name="Comma 2 6 2 2 2 3 3 2" xfId="1445" xr:uid="{00000000-0005-0000-0000-000096050000}"/>
    <cellStyle name="Comma 2 6 2 2 2 3 3 3" xfId="1446" xr:uid="{00000000-0005-0000-0000-000097050000}"/>
    <cellStyle name="Comma 2 6 2 2 2 3 3 4" xfId="1447" xr:uid="{00000000-0005-0000-0000-000098050000}"/>
    <cellStyle name="Comma 2 6 2 2 2 3 3 5" xfId="1448" xr:uid="{00000000-0005-0000-0000-000099050000}"/>
    <cellStyle name="Comma 2 6 2 2 2 3 4" xfId="1449" xr:uid="{00000000-0005-0000-0000-00009A050000}"/>
    <cellStyle name="Comma 2 6 2 2 2 3 4 2" xfId="1450" xr:uid="{00000000-0005-0000-0000-00009B050000}"/>
    <cellStyle name="Comma 2 6 2 2 2 3 4 3" xfId="1451" xr:uid="{00000000-0005-0000-0000-00009C050000}"/>
    <cellStyle name="Comma 2 6 2 2 2 3 4 4" xfId="1452" xr:uid="{00000000-0005-0000-0000-00009D050000}"/>
    <cellStyle name="Comma 2 6 2 2 2 3 5" xfId="1453" xr:uid="{00000000-0005-0000-0000-00009E050000}"/>
    <cellStyle name="Comma 2 6 2 2 2 3 6" xfId="1454" xr:uid="{00000000-0005-0000-0000-00009F050000}"/>
    <cellStyle name="Comma 2 6 2 2 2 3 7" xfId="1455" xr:uid="{00000000-0005-0000-0000-0000A0050000}"/>
    <cellStyle name="Comma 2 6 2 2 2 3 8" xfId="1456" xr:uid="{00000000-0005-0000-0000-0000A1050000}"/>
    <cellStyle name="Comma 2 6 2 2 2 4" xfId="1457" xr:uid="{00000000-0005-0000-0000-0000A2050000}"/>
    <cellStyle name="Comma 2 6 2 2 2 4 2" xfId="1458" xr:uid="{00000000-0005-0000-0000-0000A3050000}"/>
    <cellStyle name="Comma 2 6 2 2 2 4 3" xfId="1459" xr:uid="{00000000-0005-0000-0000-0000A4050000}"/>
    <cellStyle name="Comma 2 6 2 2 2 4 4" xfId="1460" xr:uid="{00000000-0005-0000-0000-0000A5050000}"/>
    <cellStyle name="Comma 2 6 2 2 2 4 5" xfId="1461" xr:uid="{00000000-0005-0000-0000-0000A6050000}"/>
    <cellStyle name="Comma 2 6 2 2 2 5" xfId="1462" xr:uid="{00000000-0005-0000-0000-0000A7050000}"/>
    <cellStyle name="Comma 2 6 2 2 2 5 2" xfId="1463" xr:uid="{00000000-0005-0000-0000-0000A8050000}"/>
    <cellStyle name="Comma 2 6 2 2 2 5 3" xfId="1464" xr:uid="{00000000-0005-0000-0000-0000A9050000}"/>
    <cellStyle name="Comma 2 6 2 2 2 5 4" xfId="1465" xr:uid="{00000000-0005-0000-0000-0000AA050000}"/>
    <cellStyle name="Comma 2 6 2 2 2 5 5" xfId="1466" xr:uid="{00000000-0005-0000-0000-0000AB050000}"/>
    <cellStyle name="Comma 2 6 2 2 2 6" xfId="1467" xr:uid="{00000000-0005-0000-0000-0000AC050000}"/>
    <cellStyle name="Comma 2 6 2 2 2 6 2" xfId="1468" xr:uid="{00000000-0005-0000-0000-0000AD050000}"/>
    <cellStyle name="Comma 2 6 2 2 2 6 3" xfId="1469" xr:uid="{00000000-0005-0000-0000-0000AE050000}"/>
    <cellStyle name="Comma 2 6 2 2 2 6 4" xfId="1470" xr:uid="{00000000-0005-0000-0000-0000AF050000}"/>
    <cellStyle name="Comma 2 6 2 2 2 7" xfId="1471" xr:uid="{00000000-0005-0000-0000-0000B0050000}"/>
    <cellStyle name="Comma 2 6 2 2 2 8" xfId="1472" xr:uid="{00000000-0005-0000-0000-0000B1050000}"/>
    <cellStyle name="Comma 2 6 2 2 2 9" xfId="1473" xr:uid="{00000000-0005-0000-0000-0000B2050000}"/>
    <cellStyle name="Comma 2 6 2 2 3" xfId="1474" xr:uid="{00000000-0005-0000-0000-0000B3050000}"/>
    <cellStyle name="Comma 2 6 2 2 3 2" xfId="1475" xr:uid="{00000000-0005-0000-0000-0000B4050000}"/>
    <cellStyle name="Comma 2 6 2 2 3 2 2" xfId="1476" xr:uid="{00000000-0005-0000-0000-0000B5050000}"/>
    <cellStyle name="Comma 2 6 2 2 3 2 2 2" xfId="1477" xr:uid="{00000000-0005-0000-0000-0000B6050000}"/>
    <cellStyle name="Comma 2 6 2 2 3 2 2 3" xfId="1478" xr:uid="{00000000-0005-0000-0000-0000B7050000}"/>
    <cellStyle name="Comma 2 6 2 2 3 2 2 4" xfId="1479" xr:uid="{00000000-0005-0000-0000-0000B8050000}"/>
    <cellStyle name="Comma 2 6 2 2 3 2 2 5" xfId="1480" xr:uid="{00000000-0005-0000-0000-0000B9050000}"/>
    <cellStyle name="Comma 2 6 2 2 3 2 3" xfId="1481" xr:uid="{00000000-0005-0000-0000-0000BA050000}"/>
    <cellStyle name="Comma 2 6 2 2 3 2 3 2" xfId="1482" xr:uid="{00000000-0005-0000-0000-0000BB050000}"/>
    <cellStyle name="Comma 2 6 2 2 3 2 3 3" xfId="1483" xr:uid="{00000000-0005-0000-0000-0000BC050000}"/>
    <cellStyle name="Comma 2 6 2 2 3 2 3 4" xfId="1484" xr:uid="{00000000-0005-0000-0000-0000BD050000}"/>
    <cellStyle name="Comma 2 6 2 2 3 2 3 5" xfId="1485" xr:uid="{00000000-0005-0000-0000-0000BE050000}"/>
    <cellStyle name="Comma 2 6 2 2 3 2 4" xfId="1486" xr:uid="{00000000-0005-0000-0000-0000BF050000}"/>
    <cellStyle name="Comma 2 6 2 2 3 2 4 2" xfId="1487" xr:uid="{00000000-0005-0000-0000-0000C0050000}"/>
    <cellStyle name="Comma 2 6 2 2 3 2 4 3" xfId="1488" xr:uid="{00000000-0005-0000-0000-0000C1050000}"/>
    <cellStyle name="Comma 2 6 2 2 3 2 4 4" xfId="1489" xr:uid="{00000000-0005-0000-0000-0000C2050000}"/>
    <cellStyle name="Comma 2 6 2 2 3 2 5" xfId="1490" xr:uid="{00000000-0005-0000-0000-0000C3050000}"/>
    <cellStyle name="Comma 2 6 2 2 3 2 6" xfId="1491" xr:uid="{00000000-0005-0000-0000-0000C4050000}"/>
    <cellStyle name="Comma 2 6 2 2 3 2 7" xfId="1492" xr:uid="{00000000-0005-0000-0000-0000C5050000}"/>
    <cellStyle name="Comma 2 6 2 2 3 2 8" xfId="1493" xr:uid="{00000000-0005-0000-0000-0000C6050000}"/>
    <cellStyle name="Comma 2 6 2 2 3 3" xfId="1494" xr:uid="{00000000-0005-0000-0000-0000C7050000}"/>
    <cellStyle name="Comma 2 6 2 2 3 3 2" xfId="1495" xr:uid="{00000000-0005-0000-0000-0000C8050000}"/>
    <cellStyle name="Comma 2 6 2 2 3 3 3" xfId="1496" xr:uid="{00000000-0005-0000-0000-0000C9050000}"/>
    <cellStyle name="Comma 2 6 2 2 3 3 4" xfId="1497" xr:uid="{00000000-0005-0000-0000-0000CA050000}"/>
    <cellStyle name="Comma 2 6 2 2 3 3 5" xfId="1498" xr:uid="{00000000-0005-0000-0000-0000CB050000}"/>
    <cellStyle name="Comma 2 6 2 2 3 4" xfId="1499" xr:uid="{00000000-0005-0000-0000-0000CC050000}"/>
    <cellStyle name="Comma 2 6 2 2 3 4 2" xfId="1500" xr:uid="{00000000-0005-0000-0000-0000CD050000}"/>
    <cellStyle name="Comma 2 6 2 2 3 4 3" xfId="1501" xr:uid="{00000000-0005-0000-0000-0000CE050000}"/>
    <cellStyle name="Comma 2 6 2 2 3 4 4" xfId="1502" xr:uid="{00000000-0005-0000-0000-0000CF050000}"/>
    <cellStyle name="Comma 2 6 2 2 3 4 5" xfId="1503" xr:uid="{00000000-0005-0000-0000-0000D0050000}"/>
    <cellStyle name="Comma 2 6 2 2 3 5" xfId="1504" xr:uid="{00000000-0005-0000-0000-0000D1050000}"/>
    <cellStyle name="Comma 2 6 2 2 3 5 2" xfId="1505" xr:uid="{00000000-0005-0000-0000-0000D2050000}"/>
    <cellStyle name="Comma 2 6 2 2 3 5 3" xfId="1506" xr:uid="{00000000-0005-0000-0000-0000D3050000}"/>
    <cellStyle name="Comma 2 6 2 2 3 5 4" xfId="1507" xr:uid="{00000000-0005-0000-0000-0000D4050000}"/>
    <cellStyle name="Comma 2 6 2 2 3 6" xfId="1508" xr:uid="{00000000-0005-0000-0000-0000D5050000}"/>
    <cellStyle name="Comma 2 6 2 2 3 7" xfId="1509" xr:uid="{00000000-0005-0000-0000-0000D6050000}"/>
    <cellStyle name="Comma 2 6 2 2 3 8" xfId="1510" xr:uid="{00000000-0005-0000-0000-0000D7050000}"/>
    <cellStyle name="Comma 2 6 2 2 3 9" xfId="1511" xr:uid="{00000000-0005-0000-0000-0000D8050000}"/>
    <cellStyle name="Comma 2 6 2 2 4" xfId="1512" xr:uid="{00000000-0005-0000-0000-0000D9050000}"/>
    <cellStyle name="Comma 2 6 2 2 4 2" xfId="1513" xr:uid="{00000000-0005-0000-0000-0000DA050000}"/>
    <cellStyle name="Comma 2 6 2 2 4 2 2" xfId="1514" xr:uid="{00000000-0005-0000-0000-0000DB050000}"/>
    <cellStyle name="Comma 2 6 2 2 4 2 2 2" xfId="1515" xr:uid="{00000000-0005-0000-0000-0000DC050000}"/>
    <cellStyle name="Comma 2 6 2 2 4 2 2 3" xfId="1516" xr:uid="{00000000-0005-0000-0000-0000DD050000}"/>
    <cellStyle name="Comma 2 6 2 2 4 2 2 4" xfId="1517" xr:uid="{00000000-0005-0000-0000-0000DE050000}"/>
    <cellStyle name="Comma 2 6 2 2 4 2 2 5" xfId="1518" xr:uid="{00000000-0005-0000-0000-0000DF050000}"/>
    <cellStyle name="Comma 2 6 2 2 4 2 3" xfId="1519" xr:uid="{00000000-0005-0000-0000-0000E0050000}"/>
    <cellStyle name="Comma 2 6 2 2 4 2 3 2" xfId="1520" xr:uid="{00000000-0005-0000-0000-0000E1050000}"/>
    <cellStyle name="Comma 2 6 2 2 4 2 3 3" xfId="1521" xr:uid="{00000000-0005-0000-0000-0000E2050000}"/>
    <cellStyle name="Comma 2 6 2 2 4 2 3 4" xfId="1522" xr:uid="{00000000-0005-0000-0000-0000E3050000}"/>
    <cellStyle name="Comma 2 6 2 2 4 2 3 5" xfId="1523" xr:uid="{00000000-0005-0000-0000-0000E4050000}"/>
    <cellStyle name="Comma 2 6 2 2 4 2 4" xfId="1524" xr:uid="{00000000-0005-0000-0000-0000E5050000}"/>
    <cellStyle name="Comma 2 6 2 2 4 2 4 2" xfId="1525" xr:uid="{00000000-0005-0000-0000-0000E6050000}"/>
    <cellStyle name="Comma 2 6 2 2 4 2 4 3" xfId="1526" xr:uid="{00000000-0005-0000-0000-0000E7050000}"/>
    <cellStyle name="Comma 2 6 2 2 4 2 4 4" xfId="1527" xr:uid="{00000000-0005-0000-0000-0000E8050000}"/>
    <cellStyle name="Comma 2 6 2 2 4 2 5" xfId="1528" xr:uid="{00000000-0005-0000-0000-0000E9050000}"/>
    <cellStyle name="Comma 2 6 2 2 4 2 6" xfId="1529" xr:uid="{00000000-0005-0000-0000-0000EA050000}"/>
    <cellStyle name="Comma 2 6 2 2 4 2 7" xfId="1530" xr:uid="{00000000-0005-0000-0000-0000EB050000}"/>
    <cellStyle name="Comma 2 6 2 2 4 2 8" xfId="1531" xr:uid="{00000000-0005-0000-0000-0000EC050000}"/>
    <cellStyle name="Comma 2 6 2 2 4 3" xfId="1532" xr:uid="{00000000-0005-0000-0000-0000ED050000}"/>
    <cellStyle name="Comma 2 6 2 2 4 3 2" xfId="1533" xr:uid="{00000000-0005-0000-0000-0000EE050000}"/>
    <cellStyle name="Comma 2 6 2 2 4 3 3" xfId="1534" xr:uid="{00000000-0005-0000-0000-0000EF050000}"/>
    <cellStyle name="Comma 2 6 2 2 4 3 4" xfId="1535" xr:uid="{00000000-0005-0000-0000-0000F0050000}"/>
    <cellStyle name="Comma 2 6 2 2 4 3 5" xfId="1536" xr:uid="{00000000-0005-0000-0000-0000F1050000}"/>
    <cellStyle name="Comma 2 6 2 2 4 4" xfId="1537" xr:uid="{00000000-0005-0000-0000-0000F2050000}"/>
    <cellStyle name="Comma 2 6 2 2 4 4 2" xfId="1538" xr:uid="{00000000-0005-0000-0000-0000F3050000}"/>
    <cellStyle name="Comma 2 6 2 2 4 4 3" xfId="1539" xr:uid="{00000000-0005-0000-0000-0000F4050000}"/>
    <cellStyle name="Comma 2 6 2 2 4 4 4" xfId="1540" xr:uid="{00000000-0005-0000-0000-0000F5050000}"/>
    <cellStyle name="Comma 2 6 2 2 4 4 5" xfId="1541" xr:uid="{00000000-0005-0000-0000-0000F6050000}"/>
    <cellStyle name="Comma 2 6 2 2 4 5" xfId="1542" xr:uid="{00000000-0005-0000-0000-0000F7050000}"/>
    <cellStyle name="Comma 2 6 2 2 4 5 2" xfId="1543" xr:uid="{00000000-0005-0000-0000-0000F8050000}"/>
    <cellStyle name="Comma 2 6 2 2 4 5 3" xfId="1544" xr:uid="{00000000-0005-0000-0000-0000F9050000}"/>
    <cellStyle name="Comma 2 6 2 2 4 5 4" xfId="1545" xr:uid="{00000000-0005-0000-0000-0000FA050000}"/>
    <cellStyle name="Comma 2 6 2 2 4 6" xfId="1546" xr:uid="{00000000-0005-0000-0000-0000FB050000}"/>
    <cellStyle name="Comma 2 6 2 2 4 7" xfId="1547" xr:uid="{00000000-0005-0000-0000-0000FC050000}"/>
    <cellStyle name="Comma 2 6 2 2 4 8" xfId="1548" xr:uid="{00000000-0005-0000-0000-0000FD050000}"/>
    <cellStyle name="Comma 2 6 2 2 4 9" xfId="1549" xr:uid="{00000000-0005-0000-0000-0000FE050000}"/>
    <cellStyle name="Comma 2 6 2 2 5" xfId="1550" xr:uid="{00000000-0005-0000-0000-0000FF050000}"/>
    <cellStyle name="Comma 2 6 2 2 5 2" xfId="1551" xr:uid="{00000000-0005-0000-0000-000000060000}"/>
    <cellStyle name="Comma 2 6 2 2 5 2 2" xfId="1552" xr:uid="{00000000-0005-0000-0000-000001060000}"/>
    <cellStyle name="Comma 2 6 2 2 5 2 2 2" xfId="1553" xr:uid="{00000000-0005-0000-0000-000002060000}"/>
    <cellStyle name="Comma 2 6 2 2 5 2 2 3" xfId="1554" xr:uid="{00000000-0005-0000-0000-000003060000}"/>
    <cellStyle name="Comma 2 6 2 2 5 2 2 4" xfId="1555" xr:uid="{00000000-0005-0000-0000-000004060000}"/>
    <cellStyle name="Comma 2 6 2 2 5 2 2 5" xfId="1556" xr:uid="{00000000-0005-0000-0000-000005060000}"/>
    <cellStyle name="Comma 2 6 2 2 5 2 3" xfId="1557" xr:uid="{00000000-0005-0000-0000-000006060000}"/>
    <cellStyle name="Comma 2 6 2 2 5 2 3 2" xfId="1558" xr:uid="{00000000-0005-0000-0000-000007060000}"/>
    <cellStyle name="Comma 2 6 2 2 5 2 3 3" xfId="1559" xr:uid="{00000000-0005-0000-0000-000008060000}"/>
    <cellStyle name="Comma 2 6 2 2 5 2 3 4" xfId="1560" xr:uid="{00000000-0005-0000-0000-000009060000}"/>
    <cellStyle name="Comma 2 6 2 2 5 2 3 5" xfId="1561" xr:uid="{00000000-0005-0000-0000-00000A060000}"/>
    <cellStyle name="Comma 2 6 2 2 5 2 4" xfId="1562" xr:uid="{00000000-0005-0000-0000-00000B060000}"/>
    <cellStyle name="Comma 2 6 2 2 5 2 4 2" xfId="1563" xr:uid="{00000000-0005-0000-0000-00000C060000}"/>
    <cellStyle name="Comma 2 6 2 2 5 2 4 3" xfId="1564" xr:uid="{00000000-0005-0000-0000-00000D060000}"/>
    <cellStyle name="Comma 2 6 2 2 5 2 4 4" xfId="1565" xr:uid="{00000000-0005-0000-0000-00000E060000}"/>
    <cellStyle name="Comma 2 6 2 2 5 2 5" xfId="1566" xr:uid="{00000000-0005-0000-0000-00000F060000}"/>
    <cellStyle name="Comma 2 6 2 2 5 2 6" xfId="1567" xr:uid="{00000000-0005-0000-0000-000010060000}"/>
    <cellStyle name="Comma 2 6 2 2 5 2 7" xfId="1568" xr:uid="{00000000-0005-0000-0000-000011060000}"/>
    <cellStyle name="Comma 2 6 2 2 5 2 8" xfId="1569" xr:uid="{00000000-0005-0000-0000-000012060000}"/>
    <cellStyle name="Comma 2 6 2 2 5 3" xfId="1570" xr:uid="{00000000-0005-0000-0000-000013060000}"/>
    <cellStyle name="Comma 2 6 2 2 5 3 2" xfId="1571" xr:uid="{00000000-0005-0000-0000-000014060000}"/>
    <cellStyle name="Comma 2 6 2 2 5 3 3" xfId="1572" xr:uid="{00000000-0005-0000-0000-000015060000}"/>
    <cellStyle name="Comma 2 6 2 2 5 3 4" xfId="1573" xr:uid="{00000000-0005-0000-0000-000016060000}"/>
    <cellStyle name="Comma 2 6 2 2 5 3 5" xfId="1574" xr:uid="{00000000-0005-0000-0000-000017060000}"/>
    <cellStyle name="Comma 2 6 2 2 5 4" xfId="1575" xr:uid="{00000000-0005-0000-0000-000018060000}"/>
    <cellStyle name="Comma 2 6 2 2 5 4 2" xfId="1576" xr:uid="{00000000-0005-0000-0000-000019060000}"/>
    <cellStyle name="Comma 2 6 2 2 5 4 3" xfId="1577" xr:uid="{00000000-0005-0000-0000-00001A060000}"/>
    <cellStyle name="Comma 2 6 2 2 5 4 4" xfId="1578" xr:uid="{00000000-0005-0000-0000-00001B060000}"/>
    <cellStyle name="Comma 2 6 2 2 5 4 5" xfId="1579" xr:uid="{00000000-0005-0000-0000-00001C060000}"/>
    <cellStyle name="Comma 2 6 2 2 5 5" xfId="1580" xr:uid="{00000000-0005-0000-0000-00001D060000}"/>
    <cellStyle name="Comma 2 6 2 2 5 5 2" xfId="1581" xr:uid="{00000000-0005-0000-0000-00001E060000}"/>
    <cellStyle name="Comma 2 6 2 2 5 5 3" xfId="1582" xr:uid="{00000000-0005-0000-0000-00001F060000}"/>
    <cellStyle name="Comma 2 6 2 2 5 5 4" xfId="1583" xr:uid="{00000000-0005-0000-0000-000020060000}"/>
    <cellStyle name="Comma 2 6 2 2 5 6" xfId="1584" xr:uid="{00000000-0005-0000-0000-000021060000}"/>
    <cellStyle name="Comma 2 6 2 2 5 7" xfId="1585" xr:uid="{00000000-0005-0000-0000-000022060000}"/>
    <cellStyle name="Comma 2 6 2 2 5 8" xfId="1586" xr:uid="{00000000-0005-0000-0000-000023060000}"/>
    <cellStyle name="Comma 2 6 2 2 5 9" xfId="1587" xr:uid="{00000000-0005-0000-0000-000024060000}"/>
    <cellStyle name="Comma 2 6 2 2 6" xfId="1588" xr:uid="{00000000-0005-0000-0000-000025060000}"/>
    <cellStyle name="Comma 2 6 2 2 6 2" xfId="1589" xr:uid="{00000000-0005-0000-0000-000026060000}"/>
    <cellStyle name="Comma 2 6 2 2 6 2 2" xfId="1590" xr:uid="{00000000-0005-0000-0000-000027060000}"/>
    <cellStyle name="Comma 2 6 2 2 6 2 3" xfId="1591" xr:uid="{00000000-0005-0000-0000-000028060000}"/>
    <cellStyle name="Comma 2 6 2 2 6 2 4" xfId="1592" xr:uid="{00000000-0005-0000-0000-000029060000}"/>
    <cellStyle name="Comma 2 6 2 2 6 2 5" xfId="1593" xr:uid="{00000000-0005-0000-0000-00002A060000}"/>
    <cellStyle name="Comma 2 6 2 2 6 3" xfId="1594" xr:uid="{00000000-0005-0000-0000-00002B060000}"/>
    <cellStyle name="Comma 2 6 2 2 6 3 2" xfId="1595" xr:uid="{00000000-0005-0000-0000-00002C060000}"/>
    <cellStyle name="Comma 2 6 2 2 6 3 3" xfId="1596" xr:uid="{00000000-0005-0000-0000-00002D060000}"/>
    <cellStyle name="Comma 2 6 2 2 6 3 4" xfId="1597" xr:uid="{00000000-0005-0000-0000-00002E060000}"/>
    <cellStyle name="Comma 2 6 2 2 6 3 5" xfId="1598" xr:uid="{00000000-0005-0000-0000-00002F060000}"/>
    <cellStyle name="Comma 2 6 2 2 6 4" xfId="1599" xr:uid="{00000000-0005-0000-0000-000030060000}"/>
    <cellStyle name="Comma 2 6 2 2 6 4 2" xfId="1600" xr:uid="{00000000-0005-0000-0000-000031060000}"/>
    <cellStyle name="Comma 2 6 2 2 6 4 3" xfId="1601" xr:uid="{00000000-0005-0000-0000-000032060000}"/>
    <cellStyle name="Comma 2 6 2 2 6 4 4" xfId="1602" xr:uid="{00000000-0005-0000-0000-000033060000}"/>
    <cellStyle name="Comma 2 6 2 2 6 5" xfId="1603" xr:uid="{00000000-0005-0000-0000-000034060000}"/>
    <cellStyle name="Comma 2 6 2 2 6 6" xfId="1604" xr:uid="{00000000-0005-0000-0000-000035060000}"/>
    <cellStyle name="Comma 2 6 2 2 6 7" xfId="1605" xr:uid="{00000000-0005-0000-0000-000036060000}"/>
    <cellStyle name="Comma 2 6 2 2 6 8" xfId="1606" xr:uid="{00000000-0005-0000-0000-000037060000}"/>
    <cellStyle name="Comma 2 6 2 2 7" xfId="1607" xr:uid="{00000000-0005-0000-0000-000038060000}"/>
    <cellStyle name="Comma 2 6 2 2 7 2" xfId="1608" xr:uid="{00000000-0005-0000-0000-000039060000}"/>
    <cellStyle name="Comma 2 6 2 2 7 2 2" xfId="1609" xr:uid="{00000000-0005-0000-0000-00003A060000}"/>
    <cellStyle name="Comma 2 6 2 2 7 2 3" xfId="1610" xr:uid="{00000000-0005-0000-0000-00003B060000}"/>
    <cellStyle name="Comma 2 6 2 2 7 2 4" xfId="1611" xr:uid="{00000000-0005-0000-0000-00003C060000}"/>
    <cellStyle name="Comma 2 6 2 2 7 2 5" xfId="1612" xr:uid="{00000000-0005-0000-0000-00003D060000}"/>
    <cellStyle name="Comma 2 6 2 2 7 3" xfId="1613" xr:uid="{00000000-0005-0000-0000-00003E060000}"/>
    <cellStyle name="Comma 2 6 2 2 7 3 2" xfId="1614" xr:uid="{00000000-0005-0000-0000-00003F060000}"/>
    <cellStyle name="Comma 2 6 2 2 7 3 3" xfId="1615" xr:uid="{00000000-0005-0000-0000-000040060000}"/>
    <cellStyle name="Comma 2 6 2 2 7 3 4" xfId="1616" xr:uid="{00000000-0005-0000-0000-000041060000}"/>
    <cellStyle name="Comma 2 6 2 2 7 3 5" xfId="1617" xr:uid="{00000000-0005-0000-0000-000042060000}"/>
    <cellStyle name="Comma 2 6 2 2 7 4" xfId="1618" xr:uid="{00000000-0005-0000-0000-000043060000}"/>
    <cellStyle name="Comma 2 6 2 2 7 4 2" xfId="1619" xr:uid="{00000000-0005-0000-0000-000044060000}"/>
    <cellStyle name="Comma 2 6 2 2 7 4 3" xfId="1620" xr:uid="{00000000-0005-0000-0000-000045060000}"/>
    <cellStyle name="Comma 2 6 2 2 7 4 4" xfId="1621" xr:uid="{00000000-0005-0000-0000-000046060000}"/>
    <cellStyle name="Comma 2 6 2 2 7 5" xfId="1622" xr:uid="{00000000-0005-0000-0000-000047060000}"/>
    <cellStyle name="Comma 2 6 2 2 7 6" xfId="1623" xr:uid="{00000000-0005-0000-0000-000048060000}"/>
    <cellStyle name="Comma 2 6 2 2 7 7" xfId="1624" xr:uid="{00000000-0005-0000-0000-000049060000}"/>
    <cellStyle name="Comma 2 6 2 2 7 8" xfId="1625" xr:uid="{00000000-0005-0000-0000-00004A060000}"/>
    <cellStyle name="Comma 2 6 2 2 8" xfId="1626" xr:uid="{00000000-0005-0000-0000-00004B060000}"/>
    <cellStyle name="Comma 2 6 2 2 8 2" xfId="1627" xr:uid="{00000000-0005-0000-0000-00004C060000}"/>
    <cellStyle name="Comma 2 6 2 2 8 2 2" xfId="1628" xr:uid="{00000000-0005-0000-0000-00004D060000}"/>
    <cellStyle name="Comma 2 6 2 2 8 2 3" xfId="1629" xr:uid="{00000000-0005-0000-0000-00004E060000}"/>
    <cellStyle name="Comma 2 6 2 2 8 2 4" xfId="1630" xr:uid="{00000000-0005-0000-0000-00004F060000}"/>
    <cellStyle name="Comma 2 6 2 2 8 2 5" xfId="1631" xr:uid="{00000000-0005-0000-0000-000050060000}"/>
    <cellStyle name="Comma 2 6 2 2 8 3" xfId="1632" xr:uid="{00000000-0005-0000-0000-000051060000}"/>
    <cellStyle name="Comma 2 6 2 2 8 3 2" xfId="1633" xr:uid="{00000000-0005-0000-0000-000052060000}"/>
    <cellStyle name="Comma 2 6 2 2 8 3 3" xfId="1634" xr:uid="{00000000-0005-0000-0000-000053060000}"/>
    <cellStyle name="Comma 2 6 2 2 8 3 4" xfId="1635" xr:uid="{00000000-0005-0000-0000-000054060000}"/>
    <cellStyle name="Comma 2 6 2 2 8 3 5" xfId="1636" xr:uid="{00000000-0005-0000-0000-000055060000}"/>
    <cellStyle name="Comma 2 6 2 2 8 4" xfId="1637" xr:uid="{00000000-0005-0000-0000-000056060000}"/>
    <cellStyle name="Comma 2 6 2 2 8 4 2" xfId="1638" xr:uid="{00000000-0005-0000-0000-000057060000}"/>
    <cellStyle name="Comma 2 6 2 2 8 4 3" xfId="1639" xr:uid="{00000000-0005-0000-0000-000058060000}"/>
    <cellStyle name="Comma 2 6 2 2 8 4 4" xfId="1640" xr:uid="{00000000-0005-0000-0000-000059060000}"/>
    <cellStyle name="Comma 2 6 2 2 8 5" xfId="1641" xr:uid="{00000000-0005-0000-0000-00005A060000}"/>
    <cellStyle name="Comma 2 6 2 2 8 6" xfId="1642" xr:uid="{00000000-0005-0000-0000-00005B060000}"/>
    <cellStyle name="Comma 2 6 2 2 8 7" xfId="1643" xr:uid="{00000000-0005-0000-0000-00005C060000}"/>
    <cellStyle name="Comma 2 6 2 2 8 8" xfId="1644" xr:uid="{00000000-0005-0000-0000-00005D060000}"/>
    <cellStyle name="Comma 2 6 2 2 9" xfId="1645" xr:uid="{00000000-0005-0000-0000-00005E060000}"/>
    <cellStyle name="Comma 2 6 2 2 9 2" xfId="1646" xr:uid="{00000000-0005-0000-0000-00005F060000}"/>
    <cellStyle name="Comma 2 6 2 2 9 3" xfId="1647" xr:uid="{00000000-0005-0000-0000-000060060000}"/>
    <cellStyle name="Comma 2 6 2 2 9 4" xfId="1648" xr:uid="{00000000-0005-0000-0000-000061060000}"/>
    <cellStyle name="Comma 2 6 2 2 9 5" xfId="1649" xr:uid="{00000000-0005-0000-0000-000062060000}"/>
    <cellStyle name="Comma 2 6 2 3" xfId="1650" xr:uid="{00000000-0005-0000-0000-000063060000}"/>
    <cellStyle name="Comma 2 6 2 3 10" xfId="1651" xr:uid="{00000000-0005-0000-0000-000064060000}"/>
    <cellStyle name="Comma 2 6 2 3 2" xfId="1652" xr:uid="{00000000-0005-0000-0000-000065060000}"/>
    <cellStyle name="Comma 2 6 2 3 2 2" xfId="1653" xr:uid="{00000000-0005-0000-0000-000066060000}"/>
    <cellStyle name="Comma 2 6 2 3 2 2 2" xfId="1654" xr:uid="{00000000-0005-0000-0000-000067060000}"/>
    <cellStyle name="Comma 2 6 2 3 2 2 2 2" xfId="1655" xr:uid="{00000000-0005-0000-0000-000068060000}"/>
    <cellStyle name="Comma 2 6 2 3 2 2 2 3" xfId="1656" xr:uid="{00000000-0005-0000-0000-000069060000}"/>
    <cellStyle name="Comma 2 6 2 3 2 2 2 4" xfId="1657" xr:uid="{00000000-0005-0000-0000-00006A060000}"/>
    <cellStyle name="Comma 2 6 2 3 2 2 2 5" xfId="1658" xr:uid="{00000000-0005-0000-0000-00006B060000}"/>
    <cellStyle name="Comma 2 6 2 3 2 2 3" xfId="1659" xr:uid="{00000000-0005-0000-0000-00006C060000}"/>
    <cellStyle name="Comma 2 6 2 3 2 2 3 2" xfId="1660" xr:uid="{00000000-0005-0000-0000-00006D060000}"/>
    <cellStyle name="Comma 2 6 2 3 2 2 3 3" xfId="1661" xr:uid="{00000000-0005-0000-0000-00006E060000}"/>
    <cellStyle name="Comma 2 6 2 3 2 2 3 4" xfId="1662" xr:uid="{00000000-0005-0000-0000-00006F060000}"/>
    <cellStyle name="Comma 2 6 2 3 2 2 3 5" xfId="1663" xr:uid="{00000000-0005-0000-0000-000070060000}"/>
    <cellStyle name="Comma 2 6 2 3 2 2 4" xfId="1664" xr:uid="{00000000-0005-0000-0000-000071060000}"/>
    <cellStyle name="Comma 2 6 2 3 2 2 4 2" xfId="1665" xr:uid="{00000000-0005-0000-0000-000072060000}"/>
    <cellStyle name="Comma 2 6 2 3 2 2 4 3" xfId="1666" xr:uid="{00000000-0005-0000-0000-000073060000}"/>
    <cellStyle name="Comma 2 6 2 3 2 2 4 4" xfId="1667" xr:uid="{00000000-0005-0000-0000-000074060000}"/>
    <cellStyle name="Comma 2 6 2 3 2 2 5" xfId="1668" xr:uid="{00000000-0005-0000-0000-000075060000}"/>
    <cellStyle name="Comma 2 6 2 3 2 2 6" xfId="1669" xr:uid="{00000000-0005-0000-0000-000076060000}"/>
    <cellStyle name="Comma 2 6 2 3 2 2 7" xfId="1670" xr:uid="{00000000-0005-0000-0000-000077060000}"/>
    <cellStyle name="Comma 2 6 2 3 2 2 8" xfId="1671" xr:uid="{00000000-0005-0000-0000-000078060000}"/>
    <cellStyle name="Comma 2 6 2 3 2 3" xfId="1672" xr:uid="{00000000-0005-0000-0000-000079060000}"/>
    <cellStyle name="Comma 2 6 2 3 2 3 2" xfId="1673" xr:uid="{00000000-0005-0000-0000-00007A060000}"/>
    <cellStyle name="Comma 2 6 2 3 2 3 3" xfId="1674" xr:uid="{00000000-0005-0000-0000-00007B060000}"/>
    <cellStyle name="Comma 2 6 2 3 2 3 4" xfId="1675" xr:uid="{00000000-0005-0000-0000-00007C060000}"/>
    <cellStyle name="Comma 2 6 2 3 2 3 5" xfId="1676" xr:uid="{00000000-0005-0000-0000-00007D060000}"/>
    <cellStyle name="Comma 2 6 2 3 2 4" xfId="1677" xr:uid="{00000000-0005-0000-0000-00007E060000}"/>
    <cellStyle name="Comma 2 6 2 3 2 4 2" xfId="1678" xr:uid="{00000000-0005-0000-0000-00007F060000}"/>
    <cellStyle name="Comma 2 6 2 3 2 4 3" xfId="1679" xr:uid="{00000000-0005-0000-0000-000080060000}"/>
    <cellStyle name="Comma 2 6 2 3 2 4 4" xfId="1680" xr:uid="{00000000-0005-0000-0000-000081060000}"/>
    <cellStyle name="Comma 2 6 2 3 2 4 5" xfId="1681" xr:uid="{00000000-0005-0000-0000-000082060000}"/>
    <cellStyle name="Comma 2 6 2 3 2 5" xfId="1682" xr:uid="{00000000-0005-0000-0000-000083060000}"/>
    <cellStyle name="Comma 2 6 2 3 2 5 2" xfId="1683" xr:uid="{00000000-0005-0000-0000-000084060000}"/>
    <cellStyle name="Comma 2 6 2 3 2 5 3" xfId="1684" xr:uid="{00000000-0005-0000-0000-000085060000}"/>
    <cellStyle name="Comma 2 6 2 3 2 5 4" xfId="1685" xr:uid="{00000000-0005-0000-0000-000086060000}"/>
    <cellStyle name="Comma 2 6 2 3 2 6" xfId="1686" xr:uid="{00000000-0005-0000-0000-000087060000}"/>
    <cellStyle name="Comma 2 6 2 3 2 7" xfId="1687" xr:uid="{00000000-0005-0000-0000-000088060000}"/>
    <cellStyle name="Comma 2 6 2 3 2 8" xfId="1688" xr:uid="{00000000-0005-0000-0000-000089060000}"/>
    <cellStyle name="Comma 2 6 2 3 2 9" xfId="1689" xr:uid="{00000000-0005-0000-0000-00008A060000}"/>
    <cellStyle name="Comma 2 6 2 3 3" xfId="1690" xr:uid="{00000000-0005-0000-0000-00008B060000}"/>
    <cellStyle name="Comma 2 6 2 3 3 2" xfId="1691" xr:uid="{00000000-0005-0000-0000-00008C060000}"/>
    <cellStyle name="Comma 2 6 2 3 3 2 2" xfId="1692" xr:uid="{00000000-0005-0000-0000-00008D060000}"/>
    <cellStyle name="Comma 2 6 2 3 3 2 3" xfId="1693" xr:uid="{00000000-0005-0000-0000-00008E060000}"/>
    <cellStyle name="Comma 2 6 2 3 3 2 4" xfId="1694" xr:uid="{00000000-0005-0000-0000-00008F060000}"/>
    <cellStyle name="Comma 2 6 2 3 3 2 5" xfId="1695" xr:uid="{00000000-0005-0000-0000-000090060000}"/>
    <cellStyle name="Comma 2 6 2 3 3 3" xfId="1696" xr:uid="{00000000-0005-0000-0000-000091060000}"/>
    <cellStyle name="Comma 2 6 2 3 3 3 2" xfId="1697" xr:uid="{00000000-0005-0000-0000-000092060000}"/>
    <cellStyle name="Comma 2 6 2 3 3 3 3" xfId="1698" xr:uid="{00000000-0005-0000-0000-000093060000}"/>
    <cellStyle name="Comma 2 6 2 3 3 3 4" xfId="1699" xr:uid="{00000000-0005-0000-0000-000094060000}"/>
    <cellStyle name="Comma 2 6 2 3 3 3 5" xfId="1700" xr:uid="{00000000-0005-0000-0000-000095060000}"/>
    <cellStyle name="Comma 2 6 2 3 3 4" xfId="1701" xr:uid="{00000000-0005-0000-0000-000096060000}"/>
    <cellStyle name="Comma 2 6 2 3 3 4 2" xfId="1702" xr:uid="{00000000-0005-0000-0000-000097060000}"/>
    <cellStyle name="Comma 2 6 2 3 3 4 3" xfId="1703" xr:uid="{00000000-0005-0000-0000-000098060000}"/>
    <cellStyle name="Comma 2 6 2 3 3 4 4" xfId="1704" xr:uid="{00000000-0005-0000-0000-000099060000}"/>
    <cellStyle name="Comma 2 6 2 3 3 5" xfId="1705" xr:uid="{00000000-0005-0000-0000-00009A060000}"/>
    <cellStyle name="Comma 2 6 2 3 3 6" xfId="1706" xr:uid="{00000000-0005-0000-0000-00009B060000}"/>
    <cellStyle name="Comma 2 6 2 3 3 7" xfId="1707" xr:uid="{00000000-0005-0000-0000-00009C060000}"/>
    <cellStyle name="Comma 2 6 2 3 3 8" xfId="1708" xr:uid="{00000000-0005-0000-0000-00009D060000}"/>
    <cellStyle name="Comma 2 6 2 3 4" xfId="1709" xr:uid="{00000000-0005-0000-0000-00009E060000}"/>
    <cellStyle name="Comma 2 6 2 3 4 2" xfId="1710" xr:uid="{00000000-0005-0000-0000-00009F060000}"/>
    <cellStyle name="Comma 2 6 2 3 4 3" xfId="1711" xr:uid="{00000000-0005-0000-0000-0000A0060000}"/>
    <cellStyle name="Comma 2 6 2 3 4 4" xfId="1712" xr:uid="{00000000-0005-0000-0000-0000A1060000}"/>
    <cellStyle name="Comma 2 6 2 3 4 5" xfId="1713" xr:uid="{00000000-0005-0000-0000-0000A2060000}"/>
    <cellStyle name="Comma 2 6 2 3 5" xfId="1714" xr:uid="{00000000-0005-0000-0000-0000A3060000}"/>
    <cellStyle name="Comma 2 6 2 3 5 2" xfId="1715" xr:uid="{00000000-0005-0000-0000-0000A4060000}"/>
    <cellStyle name="Comma 2 6 2 3 5 3" xfId="1716" xr:uid="{00000000-0005-0000-0000-0000A5060000}"/>
    <cellStyle name="Comma 2 6 2 3 5 4" xfId="1717" xr:uid="{00000000-0005-0000-0000-0000A6060000}"/>
    <cellStyle name="Comma 2 6 2 3 5 5" xfId="1718" xr:uid="{00000000-0005-0000-0000-0000A7060000}"/>
    <cellStyle name="Comma 2 6 2 3 6" xfId="1719" xr:uid="{00000000-0005-0000-0000-0000A8060000}"/>
    <cellStyle name="Comma 2 6 2 3 6 2" xfId="1720" xr:uid="{00000000-0005-0000-0000-0000A9060000}"/>
    <cellStyle name="Comma 2 6 2 3 6 3" xfId="1721" xr:uid="{00000000-0005-0000-0000-0000AA060000}"/>
    <cellStyle name="Comma 2 6 2 3 6 4" xfId="1722" xr:uid="{00000000-0005-0000-0000-0000AB060000}"/>
    <cellStyle name="Comma 2 6 2 3 7" xfId="1723" xr:uid="{00000000-0005-0000-0000-0000AC060000}"/>
    <cellStyle name="Comma 2 6 2 3 8" xfId="1724" xr:uid="{00000000-0005-0000-0000-0000AD060000}"/>
    <cellStyle name="Comma 2 6 2 3 9" xfId="1725" xr:uid="{00000000-0005-0000-0000-0000AE060000}"/>
    <cellStyle name="Comma 2 6 2 4" xfId="1726" xr:uid="{00000000-0005-0000-0000-0000AF060000}"/>
    <cellStyle name="Comma 2 6 2 4 2" xfId="1727" xr:uid="{00000000-0005-0000-0000-0000B0060000}"/>
    <cellStyle name="Comma 2 6 2 4 2 2" xfId="1728" xr:uid="{00000000-0005-0000-0000-0000B1060000}"/>
    <cellStyle name="Comma 2 6 2 4 2 2 2" xfId="1729" xr:uid="{00000000-0005-0000-0000-0000B2060000}"/>
    <cellStyle name="Comma 2 6 2 4 2 2 3" xfId="1730" xr:uid="{00000000-0005-0000-0000-0000B3060000}"/>
    <cellStyle name="Comma 2 6 2 4 2 2 4" xfId="1731" xr:uid="{00000000-0005-0000-0000-0000B4060000}"/>
    <cellStyle name="Comma 2 6 2 4 2 2 5" xfId="1732" xr:uid="{00000000-0005-0000-0000-0000B5060000}"/>
    <cellStyle name="Comma 2 6 2 4 2 3" xfId="1733" xr:uid="{00000000-0005-0000-0000-0000B6060000}"/>
    <cellStyle name="Comma 2 6 2 4 2 3 2" xfId="1734" xr:uid="{00000000-0005-0000-0000-0000B7060000}"/>
    <cellStyle name="Comma 2 6 2 4 2 3 3" xfId="1735" xr:uid="{00000000-0005-0000-0000-0000B8060000}"/>
    <cellStyle name="Comma 2 6 2 4 2 3 4" xfId="1736" xr:uid="{00000000-0005-0000-0000-0000B9060000}"/>
    <cellStyle name="Comma 2 6 2 4 2 3 5" xfId="1737" xr:uid="{00000000-0005-0000-0000-0000BA060000}"/>
    <cellStyle name="Comma 2 6 2 4 2 4" xfId="1738" xr:uid="{00000000-0005-0000-0000-0000BB060000}"/>
    <cellStyle name="Comma 2 6 2 4 2 4 2" xfId="1739" xr:uid="{00000000-0005-0000-0000-0000BC060000}"/>
    <cellStyle name="Comma 2 6 2 4 2 4 3" xfId="1740" xr:uid="{00000000-0005-0000-0000-0000BD060000}"/>
    <cellStyle name="Comma 2 6 2 4 2 4 4" xfId="1741" xr:uid="{00000000-0005-0000-0000-0000BE060000}"/>
    <cellStyle name="Comma 2 6 2 4 2 5" xfId="1742" xr:uid="{00000000-0005-0000-0000-0000BF060000}"/>
    <cellStyle name="Comma 2 6 2 4 2 6" xfId="1743" xr:uid="{00000000-0005-0000-0000-0000C0060000}"/>
    <cellStyle name="Comma 2 6 2 4 2 7" xfId="1744" xr:uid="{00000000-0005-0000-0000-0000C1060000}"/>
    <cellStyle name="Comma 2 6 2 4 2 8" xfId="1745" xr:uid="{00000000-0005-0000-0000-0000C2060000}"/>
    <cellStyle name="Comma 2 6 2 4 3" xfId="1746" xr:uid="{00000000-0005-0000-0000-0000C3060000}"/>
    <cellStyle name="Comma 2 6 2 4 3 2" xfId="1747" xr:uid="{00000000-0005-0000-0000-0000C4060000}"/>
    <cellStyle name="Comma 2 6 2 4 3 3" xfId="1748" xr:uid="{00000000-0005-0000-0000-0000C5060000}"/>
    <cellStyle name="Comma 2 6 2 4 3 4" xfId="1749" xr:uid="{00000000-0005-0000-0000-0000C6060000}"/>
    <cellStyle name="Comma 2 6 2 4 3 5" xfId="1750" xr:uid="{00000000-0005-0000-0000-0000C7060000}"/>
    <cellStyle name="Comma 2 6 2 4 4" xfId="1751" xr:uid="{00000000-0005-0000-0000-0000C8060000}"/>
    <cellStyle name="Comma 2 6 2 4 4 2" xfId="1752" xr:uid="{00000000-0005-0000-0000-0000C9060000}"/>
    <cellStyle name="Comma 2 6 2 4 4 3" xfId="1753" xr:uid="{00000000-0005-0000-0000-0000CA060000}"/>
    <cellStyle name="Comma 2 6 2 4 4 4" xfId="1754" xr:uid="{00000000-0005-0000-0000-0000CB060000}"/>
    <cellStyle name="Comma 2 6 2 4 4 5" xfId="1755" xr:uid="{00000000-0005-0000-0000-0000CC060000}"/>
    <cellStyle name="Comma 2 6 2 4 5" xfId="1756" xr:uid="{00000000-0005-0000-0000-0000CD060000}"/>
    <cellStyle name="Comma 2 6 2 4 5 2" xfId="1757" xr:uid="{00000000-0005-0000-0000-0000CE060000}"/>
    <cellStyle name="Comma 2 6 2 4 5 3" xfId="1758" xr:uid="{00000000-0005-0000-0000-0000CF060000}"/>
    <cellStyle name="Comma 2 6 2 4 5 4" xfId="1759" xr:uid="{00000000-0005-0000-0000-0000D0060000}"/>
    <cellStyle name="Comma 2 6 2 4 6" xfId="1760" xr:uid="{00000000-0005-0000-0000-0000D1060000}"/>
    <cellStyle name="Comma 2 6 2 4 7" xfId="1761" xr:uid="{00000000-0005-0000-0000-0000D2060000}"/>
    <cellStyle name="Comma 2 6 2 4 8" xfId="1762" xr:uid="{00000000-0005-0000-0000-0000D3060000}"/>
    <cellStyle name="Comma 2 6 2 4 9" xfId="1763" xr:uid="{00000000-0005-0000-0000-0000D4060000}"/>
    <cellStyle name="Comma 2 6 2 5" xfId="1764" xr:uid="{00000000-0005-0000-0000-0000D5060000}"/>
    <cellStyle name="Comma 2 6 2 5 2" xfId="1765" xr:uid="{00000000-0005-0000-0000-0000D6060000}"/>
    <cellStyle name="Comma 2 6 2 5 2 2" xfId="1766" xr:uid="{00000000-0005-0000-0000-0000D7060000}"/>
    <cellStyle name="Comma 2 6 2 5 2 2 2" xfId="1767" xr:uid="{00000000-0005-0000-0000-0000D8060000}"/>
    <cellStyle name="Comma 2 6 2 5 2 2 3" xfId="1768" xr:uid="{00000000-0005-0000-0000-0000D9060000}"/>
    <cellStyle name="Comma 2 6 2 5 2 2 4" xfId="1769" xr:uid="{00000000-0005-0000-0000-0000DA060000}"/>
    <cellStyle name="Comma 2 6 2 5 2 2 5" xfId="1770" xr:uid="{00000000-0005-0000-0000-0000DB060000}"/>
    <cellStyle name="Comma 2 6 2 5 2 3" xfId="1771" xr:uid="{00000000-0005-0000-0000-0000DC060000}"/>
    <cellStyle name="Comma 2 6 2 5 2 3 2" xfId="1772" xr:uid="{00000000-0005-0000-0000-0000DD060000}"/>
    <cellStyle name="Comma 2 6 2 5 2 3 3" xfId="1773" xr:uid="{00000000-0005-0000-0000-0000DE060000}"/>
    <cellStyle name="Comma 2 6 2 5 2 3 4" xfId="1774" xr:uid="{00000000-0005-0000-0000-0000DF060000}"/>
    <cellStyle name="Comma 2 6 2 5 2 3 5" xfId="1775" xr:uid="{00000000-0005-0000-0000-0000E0060000}"/>
    <cellStyle name="Comma 2 6 2 5 2 4" xfId="1776" xr:uid="{00000000-0005-0000-0000-0000E1060000}"/>
    <cellStyle name="Comma 2 6 2 5 2 4 2" xfId="1777" xr:uid="{00000000-0005-0000-0000-0000E2060000}"/>
    <cellStyle name="Comma 2 6 2 5 2 4 3" xfId="1778" xr:uid="{00000000-0005-0000-0000-0000E3060000}"/>
    <cellStyle name="Comma 2 6 2 5 2 4 4" xfId="1779" xr:uid="{00000000-0005-0000-0000-0000E4060000}"/>
    <cellStyle name="Comma 2 6 2 5 2 5" xfId="1780" xr:uid="{00000000-0005-0000-0000-0000E5060000}"/>
    <cellStyle name="Comma 2 6 2 5 2 6" xfId="1781" xr:uid="{00000000-0005-0000-0000-0000E6060000}"/>
    <cellStyle name="Comma 2 6 2 5 2 7" xfId="1782" xr:uid="{00000000-0005-0000-0000-0000E7060000}"/>
    <cellStyle name="Comma 2 6 2 5 2 8" xfId="1783" xr:uid="{00000000-0005-0000-0000-0000E8060000}"/>
    <cellStyle name="Comma 2 6 2 5 3" xfId="1784" xr:uid="{00000000-0005-0000-0000-0000E9060000}"/>
    <cellStyle name="Comma 2 6 2 5 3 2" xfId="1785" xr:uid="{00000000-0005-0000-0000-0000EA060000}"/>
    <cellStyle name="Comma 2 6 2 5 3 3" xfId="1786" xr:uid="{00000000-0005-0000-0000-0000EB060000}"/>
    <cellStyle name="Comma 2 6 2 5 3 4" xfId="1787" xr:uid="{00000000-0005-0000-0000-0000EC060000}"/>
    <cellStyle name="Comma 2 6 2 5 3 5" xfId="1788" xr:uid="{00000000-0005-0000-0000-0000ED060000}"/>
    <cellStyle name="Comma 2 6 2 5 4" xfId="1789" xr:uid="{00000000-0005-0000-0000-0000EE060000}"/>
    <cellStyle name="Comma 2 6 2 5 4 2" xfId="1790" xr:uid="{00000000-0005-0000-0000-0000EF060000}"/>
    <cellStyle name="Comma 2 6 2 5 4 3" xfId="1791" xr:uid="{00000000-0005-0000-0000-0000F0060000}"/>
    <cellStyle name="Comma 2 6 2 5 4 4" xfId="1792" xr:uid="{00000000-0005-0000-0000-0000F1060000}"/>
    <cellStyle name="Comma 2 6 2 5 4 5" xfId="1793" xr:uid="{00000000-0005-0000-0000-0000F2060000}"/>
    <cellStyle name="Comma 2 6 2 5 5" xfId="1794" xr:uid="{00000000-0005-0000-0000-0000F3060000}"/>
    <cellStyle name="Comma 2 6 2 5 5 2" xfId="1795" xr:uid="{00000000-0005-0000-0000-0000F4060000}"/>
    <cellStyle name="Comma 2 6 2 5 5 3" xfId="1796" xr:uid="{00000000-0005-0000-0000-0000F5060000}"/>
    <cellStyle name="Comma 2 6 2 5 5 4" xfId="1797" xr:uid="{00000000-0005-0000-0000-0000F6060000}"/>
    <cellStyle name="Comma 2 6 2 5 6" xfId="1798" xr:uid="{00000000-0005-0000-0000-0000F7060000}"/>
    <cellStyle name="Comma 2 6 2 5 7" xfId="1799" xr:uid="{00000000-0005-0000-0000-0000F8060000}"/>
    <cellStyle name="Comma 2 6 2 5 8" xfId="1800" xr:uid="{00000000-0005-0000-0000-0000F9060000}"/>
    <cellStyle name="Comma 2 6 2 5 9" xfId="1801" xr:uid="{00000000-0005-0000-0000-0000FA060000}"/>
    <cellStyle name="Comma 2 6 2 6" xfId="1802" xr:uid="{00000000-0005-0000-0000-0000FB060000}"/>
    <cellStyle name="Comma 2 6 2 6 2" xfId="1803" xr:uid="{00000000-0005-0000-0000-0000FC060000}"/>
    <cellStyle name="Comma 2 6 2 6 2 2" xfId="1804" xr:uid="{00000000-0005-0000-0000-0000FD060000}"/>
    <cellStyle name="Comma 2 6 2 6 2 2 2" xfId="1805" xr:uid="{00000000-0005-0000-0000-0000FE060000}"/>
    <cellStyle name="Comma 2 6 2 6 2 2 3" xfId="1806" xr:uid="{00000000-0005-0000-0000-0000FF060000}"/>
    <cellStyle name="Comma 2 6 2 6 2 2 4" xfId="1807" xr:uid="{00000000-0005-0000-0000-000000070000}"/>
    <cellStyle name="Comma 2 6 2 6 2 2 5" xfId="1808" xr:uid="{00000000-0005-0000-0000-000001070000}"/>
    <cellStyle name="Comma 2 6 2 6 2 3" xfId="1809" xr:uid="{00000000-0005-0000-0000-000002070000}"/>
    <cellStyle name="Comma 2 6 2 6 2 3 2" xfId="1810" xr:uid="{00000000-0005-0000-0000-000003070000}"/>
    <cellStyle name="Comma 2 6 2 6 2 3 3" xfId="1811" xr:uid="{00000000-0005-0000-0000-000004070000}"/>
    <cellStyle name="Comma 2 6 2 6 2 3 4" xfId="1812" xr:uid="{00000000-0005-0000-0000-000005070000}"/>
    <cellStyle name="Comma 2 6 2 6 2 3 5" xfId="1813" xr:uid="{00000000-0005-0000-0000-000006070000}"/>
    <cellStyle name="Comma 2 6 2 6 2 4" xfId="1814" xr:uid="{00000000-0005-0000-0000-000007070000}"/>
    <cellStyle name="Comma 2 6 2 6 2 4 2" xfId="1815" xr:uid="{00000000-0005-0000-0000-000008070000}"/>
    <cellStyle name="Comma 2 6 2 6 2 4 3" xfId="1816" xr:uid="{00000000-0005-0000-0000-000009070000}"/>
    <cellStyle name="Comma 2 6 2 6 2 4 4" xfId="1817" xr:uid="{00000000-0005-0000-0000-00000A070000}"/>
    <cellStyle name="Comma 2 6 2 6 2 5" xfId="1818" xr:uid="{00000000-0005-0000-0000-00000B070000}"/>
    <cellStyle name="Comma 2 6 2 6 2 6" xfId="1819" xr:uid="{00000000-0005-0000-0000-00000C070000}"/>
    <cellStyle name="Comma 2 6 2 6 2 7" xfId="1820" xr:uid="{00000000-0005-0000-0000-00000D070000}"/>
    <cellStyle name="Comma 2 6 2 6 2 8" xfId="1821" xr:uid="{00000000-0005-0000-0000-00000E070000}"/>
    <cellStyle name="Comma 2 6 2 6 3" xfId="1822" xr:uid="{00000000-0005-0000-0000-00000F070000}"/>
    <cellStyle name="Comma 2 6 2 6 3 2" xfId="1823" xr:uid="{00000000-0005-0000-0000-000010070000}"/>
    <cellStyle name="Comma 2 6 2 6 3 3" xfId="1824" xr:uid="{00000000-0005-0000-0000-000011070000}"/>
    <cellStyle name="Comma 2 6 2 6 3 4" xfId="1825" xr:uid="{00000000-0005-0000-0000-000012070000}"/>
    <cellStyle name="Comma 2 6 2 6 3 5" xfId="1826" xr:uid="{00000000-0005-0000-0000-000013070000}"/>
    <cellStyle name="Comma 2 6 2 6 4" xfId="1827" xr:uid="{00000000-0005-0000-0000-000014070000}"/>
    <cellStyle name="Comma 2 6 2 6 4 2" xfId="1828" xr:uid="{00000000-0005-0000-0000-000015070000}"/>
    <cellStyle name="Comma 2 6 2 6 4 3" xfId="1829" xr:uid="{00000000-0005-0000-0000-000016070000}"/>
    <cellStyle name="Comma 2 6 2 6 4 4" xfId="1830" xr:uid="{00000000-0005-0000-0000-000017070000}"/>
    <cellStyle name="Comma 2 6 2 6 4 5" xfId="1831" xr:uid="{00000000-0005-0000-0000-000018070000}"/>
    <cellStyle name="Comma 2 6 2 6 5" xfId="1832" xr:uid="{00000000-0005-0000-0000-000019070000}"/>
    <cellStyle name="Comma 2 6 2 6 5 2" xfId="1833" xr:uid="{00000000-0005-0000-0000-00001A070000}"/>
    <cellStyle name="Comma 2 6 2 6 5 3" xfId="1834" xr:uid="{00000000-0005-0000-0000-00001B070000}"/>
    <cellStyle name="Comma 2 6 2 6 5 4" xfId="1835" xr:uid="{00000000-0005-0000-0000-00001C070000}"/>
    <cellStyle name="Comma 2 6 2 6 6" xfId="1836" xr:uid="{00000000-0005-0000-0000-00001D070000}"/>
    <cellStyle name="Comma 2 6 2 6 7" xfId="1837" xr:uid="{00000000-0005-0000-0000-00001E070000}"/>
    <cellStyle name="Comma 2 6 2 6 8" xfId="1838" xr:uid="{00000000-0005-0000-0000-00001F070000}"/>
    <cellStyle name="Comma 2 6 2 6 9" xfId="1839" xr:uid="{00000000-0005-0000-0000-000020070000}"/>
    <cellStyle name="Comma 2 6 2 7" xfId="1840" xr:uid="{00000000-0005-0000-0000-000021070000}"/>
    <cellStyle name="Comma 2 6 2 7 2" xfId="1841" xr:uid="{00000000-0005-0000-0000-000022070000}"/>
    <cellStyle name="Comma 2 6 2 7 2 2" xfId="1842" xr:uid="{00000000-0005-0000-0000-000023070000}"/>
    <cellStyle name="Comma 2 6 2 7 2 3" xfId="1843" xr:uid="{00000000-0005-0000-0000-000024070000}"/>
    <cellStyle name="Comma 2 6 2 7 2 4" xfId="1844" xr:uid="{00000000-0005-0000-0000-000025070000}"/>
    <cellStyle name="Comma 2 6 2 7 2 5" xfId="1845" xr:uid="{00000000-0005-0000-0000-000026070000}"/>
    <cellStyle name="Comma 2 6 2 7 3" xfId="1846" xr:uid="{00000000-0005-0000-0000-000027070000}"/>
    <cellStyle name="Comma 2 6 2 7 3 2" xfId="1847" xr:uid="{00000000-0005-0000-0000-000028070000}"/>
    <cellStyle name="Comma 2 6 2 7 3 3" xfId="1848" xr:uid="{00000000-0005-0000-0000-000029070000}"/>
    <cellStyle name="Comma 2 6 2 7 3 4" xfId="1849" xr:uid="{00000000-0005-0000-0000-00002A070000}"/>
    <cellStyle name="Comma 2 6 2 7 3 5" xfId="1850" xr:uid="{00000000-0005-0000-0000-00002B070000}"/>
    <cellStyle name="Comma 2 6 2 7 4" xfId="1851" xr:uid="{00000000-0005-0000-0000-00002C070000}"/>
    <cellStyle name="Comma 2 6 2 7 4 2" xfId="1852" xr:uid="{00000000-0005-0000-0000-00002D070000}"/>
    <cellStyle name="Comma 2 6 2 7 4 3" xfId="1853" xr:uid="{00000000-0005-0000-0000-00002E070000}"/>
    <cellStyle name="Comma 2 6 2 7 4 4" xfId="1854" xr:uid="{00000000-0005-0000-0000-00002F070000}"/>
    <cellStyle name="Comma 2 6 2 7 5" xfId="1855" xr:uid="{00000000-0005-0000-0000-000030070000}"/>
    <cellStyle name="Comma 2 6 2 7 6" xfId="1856" xr:uid="{00000000-0005-0000-0000-000031070000}"/>
    <cellStyle name="Comma 2 6 2 7 7" xfId="1857" xr:uid="{00000000-0005-0000-0000-000032070000}"/>
    <cellStyle name="Comma 2 6 2 7 8" xfId="1858" xr:uid="{00000000-0005-0000-0000-000033070000}"/>
    <cellStyle name="Comma 2 6 2 8" xfId="1859" xr:uid="{00000000-0005-0000-0000-000034070000}"/>
    <cellStyle name="Comma 2 6 2 8 2" xfId="1860" xr:uid="{00000000-0005-0000-0000-000035070000}"/>
    <cellStyle name="Comma 2 6 2 8 2 2" xfId="1861" xr:uid="{00000000-0005-0000-0000-000036070000}"/>
    <cellStyle name="Comma 2 6 2 8 2 3" xfId="1862" xr:uid="{00000000-0005-0000-0000-000037070000}"/>
    <cellStyle name="Comma 2 6 2 8 2 4" xfId="1863" xr:uid="{00000000-0005-0000-0000-000038070000}"/>
    <cellStyle name="Comma 2 6 2 8 2 5" xfId="1864" xr:uid="{00000000-0005-0000-0000-000039070000}"/>
    <cellStyle name="Comma 2 6 2 8 3" xfId="1865" xr:uid="{00000000-0005-0000-0000-00003A070000}"/>
    <cellStyle name="Comma 2 6 2 8 3 2" xfId="1866" xr:uid="{00000000-0005-0000-0000-00003B070000}"/>
    <cellStyle name="Comma 2 6 2 8 3 3" xfId="1867" xr:uid="{00000000-0005-0000-0000-00003C070000}"/>
    <cellStyle name="Comma 2 6 2 8 3 4" xfId="1868" xr:uid="{00000000-0005-0000-0000-00003D070000}"/>
    <cellStyle name="Comma 2 6 2 8 3 5" xfId="1869" xr:uid="{00000000-0005-0000-0000-00003E070000}"/>
    <cellStyle name="Comma 2 6 2 8 4" xfId="1870" xr:uid="{00000000-0005-0000-0000-00003F070000}"/>
    <cellStyle name="Comma 2 6 2 8 4 2" xfId="1871" xr:uid="{00000000-0005-0000-0000-000040070000}"/>
    <cellStyle name="Comma 2 6 2 8 4 3" xfId="1872" xr:uid="{00000000-0005-0000-0000-000041070000}"/>
    <cellStyle name="Comma 2 6 2 8 4 4" xfId="1873" xr:uid="{00000000-0005-0000-0000-000042070000}"/>
    <cellStyle name="Comma 2 6 2 8 5" xfId="1874" xr:uid="{00000000-0005-0000-0000-000043070000}"/>
    <cellStyle name="Comma 2 6 2 8 6" xfId="1875" xr:uid="{00000000-0005-0000-0000-000044070000}"/>
    <cellStyle name="Comma 2 6 2 8 7" xfId="1876" xr:uid="{00000000-0005-0000-0000-000045070000}"/>
    <cellStyle name="Comma 2 6 2 8 8" xfId="1877" xr:uid="{00000000-0005-0000-0000-000046070000}"/>
    <cellStyle name="Comma 2 6 2 9" xfId="1878" xr:uid="{00000000-0005-0000-0000-000047070000}"/>
    <cellStyle name="Comma 2 6 2 9 2" xfId="1879" xr:uid="{00000000-0005-0000-0000-000048070000}"/>
    <cellStyle name="Comma 2 6 2 9 2 2" xfId="1880" xr:uid="{00000000-0005-0000-0000-000049070000}"/>
    <cellStyle name="Comma 2 6 2 9 2 3" xfId="1881" xr:uid="{00000000-0005-0000-0000-00004A070000}"/>
    <cellStyle name="Comma 2 6 2 9 2 4" xfId="1882" xr:uid="{00000000-0005-0000-0000-00004B070000}"/>
    <cellStyle name="Comma 2 6 2 9 2 5" xfId="1883" xr:uid="{00000000-0005-0000-0000-00004C070000}"/>
    <cellStyle name="Comma 2 6 2 9 3" xfId="1884" xr:uid="{00000000-0005-0000-0000-00004D070000}"/>
    <cellStyle name="Comma 2 6 2 9 3 2" xfId="1885" xr:uid="{00000000-0005-0000-0000-00004E070000}"/>
    <cellStyle name="Comma 2 6 2 9 3 3" xfId="1886" xr:uid="{00000000-0005-0000-0000-00004F070000}"/>
    <cellStyle name="Comma 2 6 2 9 3 4" xfId="1887" xr:uid="{00000000-0005-0000-0000-000050070000}"/>
    <cellStyle name="Comma 2 6 2 9 3 5" xfId="1888" xr:uid="{00000000-0005-0000-0000-000051070000}"/>
    <cellStyle name="Comma 2 6 2 9 4" xfId="1889" xr:uid="{00000000-0005-0000-0000-000052070000}"/>
    <cellStyle name="Comma 2 6 2 9 4 2" xfId="1890" xr:uid="{00000000-0005-0000-0000-000053070000}"/>
    <cellStyle name="Comma 2 6 2 9 4 3" xfId="1891" xr:uid="{00000000-0005-0000-0000-000054070000}"/>
    <cellStyle name="Comma 2 6 2 9 4 4" xfId="1892" xr:uid="{00000000-0005-0000-0000-000055070000}"/>
    <cellStyle name="Comma 2 6 2 9 5" xfId="1893" xr:uid="{00000000-0005-0000-0000-000056070000}"/>
    <cellStyle name="Comma 2 6 2 9 6" xfId="1894" xr:uid="{00000000-0005-0000-0000-000057070000}"/>
    <cellStyle name="Comma 2 6 2 9 7" xfId="1895" xr:uid="{00000000-0005-0000-0000-000058070000}"/>
    <cellStyle name="Comma 2 6 2 9 8" xfId="1896" xr:uid="{00000000-0005-0000-0000-000059070000}"/>
    <cellStyle name="Comma 2 6 3" xfId="1897" xr:uid="{00000000-0005-0000-0000-00005A070000}"/>
    <cellStyle name="Comma 2 6 3 10" xfId="1898" xr:uid="{00000000-0005-0000-0000-00005B070000}"/>
    <cellStyle name="Comma 2 6 3 10 2" xfId="1899" xr:uid="{00000000-0005-0000-0000-00005C070000}"/>
    <cellStyle name="Comma 2 6 3 10 3" xfId="1900" xr:uid="{00000000-0005-0000-0000-00005D070000}"/>
    <cellStyle name="Comma 2 6 3 10 4" xfId="1901" xr:uid="{00000000-0005-0000-0000-00005E070000}"/>
    <cellStyle name="Comma 2 6 3 11" xfId="1902" xr:uid="{00000000-0005-0000-0000-00005F070000}"/>
    <cellStyle name="Comma 2 6 3 12" xfId="1903" xr:uid="{00000000-0005-0000-0000-000060070000}"/>
    <cellStyle name="Comma 2 6 3 13" xfId="1904" xr:uid="{00000000-0005-0000-0000-000061070000}"/>
    <cellStyle name="Comma 2 6 3 14" xfId="1905" xr:uid="{00000000-0005-0000-0000-000062070000}"/>
    <cellStyle name="Comma 2 6 3 2" xfId="1906" xr:uid="{00000000-0005-0000-0000-000063070000}"/>
    <cellStyle name="Comma 2 6 3 2 2" xfId="1907" xr:uid="{00000000-0005-0000-0000-000064070000}"/>
    <cellStyle name="Comma 2 6 3 2 2 2" xfId="1908" xr:uid="{00000000-0005-0000-0000-000065070000}"/>
    <cellStyle name="Comma 2 6 3 2 2 2 2" xfId="1909" xr:uid="{00000000-0005-0000-0000-000066070000}"/>
    <cellStyle name="Comma 2 6 3 2 2 2 3" xfId="1910" xr:uid="{00000000-0005-0000-0000-000067070000}"/>
    <cellStyle name="Comma 2 6 3 2 2 2 4" xfId="1911" xr:uid="{00000000-0005-0000-0000-000068070000}"/>
    <cellStyle name="Comma 2 6 3 2 2 2 5" xfId="1912" xr:uid="{00000000-0005-0000-0000-000069070000}"/>
    <cellStyle name="Comma 2 6 3 2 2 3" xfId="1913" xr:uid="{00000000-0005-0000-0000-00006A070000}"/>
    <cellStyle name="Comma 2 6 3 2 2 3 2" xfId="1914" xr:uid="{00000000-0005-0000-0000-00006B070000}"/>
    <cellStyle name="Comma 2 6 3 2 2 3 3" xfId="1915" xr:uid="{00000000-0005-0000-0000-00006C070000}"/>
    <cellStyle name="Comma 2 6 3 2 2 3 4" xfId="1916" xr:uid="{00000000-0005-0000-0000-00006D070000}"/>
    <cellStyle name="Comma 2 6 3 2 2 3 5" xfId="1917" xr:uid="{00000000-0005-0000-0000-00006E070000}"/>
    <cellStyle name="Comma 2 6 3 2 2 4" xfId="1918" xr:uid="{00000000-0005-0000-0000-00006F070000}"/>
    <cellStyle name="Comma 2 6 3 2 2 4 2" xfId="1919" xr:uid="{00000000-0005-0000-0000-000070070000}"/>
    <cellStyle name="Comma 2 6 3 2 2 4 3" xfId="1920" xr:uid="{00000000-0005-0000-0000-000071070000}"/>
    <cellStyle name="Comma 2 6 3 2 2 4 4" xfId="1921" xr:uid="{00000000-0005-0000-0000-000072070000}"/>
    <cellStyle name="Comma 2 6 3 2 2 5" xfId="1922" xr:uid="{00000000-0005-0000-0000-000073070000}"/>
    <cellStyle name="Comma 2 6 3 2 2 6" xfId="1923" xr:uid="{00000000-0005-0000-0000-000074070000}"/>
    <cellStyle name="Comma 2 6 3 2 2 7" xfId="1924" xr:uid="{00000000-0005-0000-0000-000075070000}"/>
    <cellStyle name="Comma 2 6 3 2 2 8" xfId="1925" xr:uid="{00000000-0005-0000-0000-000076070000}"/>
    <cellStyle name="Comma 2 6 3 2 3" xfId="1926" xr:uid="{00000000-0005-0000-0000-000077070000}"/>
    <cellStyle name="Comma 2 6 3 2 3 2" xfId="1927" xr:uid="{00000000-0005-0000-0000-000078070000}"/>
    <cellStyle name="Comma 2 6 3 2 3 3" xfId="1928" xr:uid="{00000000-0005-0000-0000-000079070000}"/>
    <cellStyle name="Comma 2 6 3 2 3 4" xfId="1929" xr:uid="{00000000-0005-0000-0000-00007A070000}"/>
    <cellStyle name="Comma 2 6 3 2 3 5" xfId="1930" xr:uid="{00000000-0005-0000-0000-00007B070000}"/>
    <cellStyle name="Comma 2 6 3 2 4" xfId="1931" xr:uid="{00000000-0005-0000-0000-00007C070000}"/>
    <cellStyle name="Comma 2 6 3 2 4 2" xfId="1932" xr:uid="{00000000-0005-0000-0000-00007D070000}"/>
    <cellStyle name="Comma 2 6 3 2 4 3" xfId="1933" xr:uid="{00000000-0005-0000-0000-00007E070000}"/>
    <cellStyle name="Comma 2 6 3 2 4 4" xfId="1934" xr:uid="{00000000-0005-0000-0000-00007F070000}"/>
    <cellStyle name="Comma 2 6 3 2 4 5" xfId="1935" xr:uid="{00000000-0005-0000-0000-000080070000}"/>
    <cellStyle name="Comma 2 6 3 2 5" xfId="1936" xr:uid="{00000000-0005-0000-0000-000081070000}"/>
    <cellStyle name="Comma 2 6 3 2 5 2" xfId="1937" xr:uid="{00000000-0005-0000-0000-000082070000}"/>
    <cellStyle name="Comma 2 6 3 2 5 3" xfId="1938" xr:uid="{00000000-0005-0000-0000-000083070000}"/>
    <cellStyle name="Comma 2 6 3 2 5 4" xfId="1939" xr:uid="{00000000-0005-0000-0000-000084070000}"/>
    <cellStyle name="Comma 2 6 3 2 6" xfId="1940" xr:uid="{00000000-0005-0000-0000-000085070000}"/>
    <cellStyle name="Comma 2 6 3 2 7" xfId="1941" xr:uid="{00000000-0005-0000-0000-000086070000}"/>
    <cellStyle name="Comma 2 6 3 2 8" xfId="1942" xr:uid="{00000000-0005-0000-0000-000087070000}"/>
    <cellStyle name="Comma 2 6 3 2 9" xfId="1943" xr:uid="{00000000-0005-0000-0000-000088070000}"/>
    <cellStyle name="Comma 2 6 3 3" xfId="1944" xr:uid="{00000000-0005-0000-0000-000089070000}"/>
    <cellStyle name="Comma 2 6 3 3 2" xfId="1945" xr:uid="{00000000-0005-0000-0000-00008A070000}"/>
    <cellStyle name="Comma 2 6 3 3 2 2" xfId="1946" xr:uid="{00000000-0005-0000-0000-00008B070000}"/>
    <cellStyle name="Comma 2 6 3 3 2 2 2" xfId="1947" xr:uid="{00000000-0005-0000-0000-00008C070000}"/>
    <cellStyle name="Comma 2 6 3 3 2 2 3" xfId="1948" xr:uid="{00000000-0005-0000-0000-00008D070000}"/>
    <cellStyle name="Comma 2 6 3 3 2 2 4" xfId="1949" xr:uid="{00000000-0005-0000-0000-00008E070000}"/>
    <cellStyle name="Comma 2 6 3 3 2 2 5" xfId="1950" xr:uid="{00000000-0005-0000-0000-00008F070000}"/>
    <cellStyle name="Comma 2 6 3 3 2 3" xfId="1951" xr:uid="{00000000-0005-0000-0000-000090070000}"/>
    <cellStyle name="Comma 2 6 3 3 2 3 2" xfId="1952" xr:uid="{00000000-0005-0000-0000-000091070000}"/>
    <cellStyle name="Comma 2 6 3 3 2 3 3" xfId="1953" xr:uid="{00000000-0005-0000-0000-000092070000}"/>
    <cellStyle name="Comma 2 6 3 3 2 3 4" xfId="1954" xr:uid="{00000000-0005-0000-0000-000093070000}"/>
    <cellStyle name="Comma 2 6 3 3 2 3 5" xfId="1955" xr:uid="{00000000-0005-0000-0000-000094070000}"/>
    <cellStyle name="Comma 2 6 3 3 2 4" xfId="1956" xr:uid="{00000000-0005-0000-0000-000095070000}"/>
    <cellStyle name="Comma 2 6 3 3 2 4 2" xfId="1957" xr:uid="{00000000-0005-0000-0000-000096070000}"/>
    <cellStyle name="Comma 2 6 3 3 2 4 3" xfId="1958" xr:uid="{00000000-0005-0000-0000-000097070000}"/>
    <cellStyle name="Comma 2 6 3 3 2 4 4" xfId="1959" xr:uid="{00000000-0005-0000-0000-000098070000}"/>
    <cellStyle name="Comma 2 6 3 3 2 5" xfId="1960" xr:uid="{00000000-0005-0000-0000-000099070000}"/>
    <cellStyle name="Comma 2 6 3 3 2 6" xfId="1961" xr:uid="{00000000-0005-0000-0000-00009A070000}"/>
    <cellStyle name="Comma 2 6 3 3 2 7" xfId="1962" xr:uid="{00000000-0005-0000-0000-00009B070000}"/>
    <cellStyle name="Comma 2 6 3 3 2 8" xfId="1963" xr:uid="{00000000-0005-0000-0000-00009C070000}"/>
    <cellStyle name="Comma 2 6 3 3 3" xfId="1964" xr:uid="{00000000-0005-0000-0000-00009D070000}"/>
    <cellStyle name="Comma 2 6 3 3 3 2" xfId="1965" xr:uid="{00000000-0005-0000-0000-00009E070000}"/>
    <cellStyle name="Comma 2 6 3 3 3 3" xfId="1966" xr:uid="{00000000-0005-0000-0000-00009F070000}"/>
    <cellStyle name="Comma 2 6 3 3 3 4" xfId="1967" xr:uid="{00000000-0005-0000-0000-0000A0070000}"/>
    <cellStyle name="Comma 2 6 3 3 3 5" xfId="1968" xr:uid="{00000000-0005-0000-0000-0000A1070000}"/>
    <cellStyle name="Comma 2 6 3 3 4" xfId="1969" xr:uid="{00000000-0005-0000-0000-0000A2070000}"/>
    <cellStyle name="Comma 2 6 3 3 4 2" xfId="1970" xr:uid="{00000000-0005-0000-0000-0000A3070000}"/>
    <cellStyle name="Comma 2 6 3 3 4 3" xfId="1971" xr:uid="{00000000-0005-0000-0000-0000A4070000}"/>
    <cellStyle name="Comma 2 6 3 3 4 4" xfId="1972" xr:uid="{00000000-0005-0000-0000-0000A5070000}"/>
    <cellStyle name="Comma 2 6 3 3 4 5" xfId="1973" xr:uid="{00000000-0005-0000-0000-0000A6070000}"/>
    <cellStyle name="Comma 2 6 3 3 5" xfId="1974" xr:uid="{00000000-0005-0000-0000-0000A7070000}"/>
    <cellStyle name="Comma 2 6 3 3 5 2" xfId="1975" xr:uid="{00000000-0005-0000-0000-0000A8070000}"/>
    <cellStyle name="Comma 2 6 3 3 5 3" xfId="1976" xr:uid="{00000000-0005-0000-0000-0000A9070000}"/>
    <cellStyle name="Comma 2 6 3 3 5 4" xfId="1977" xr:uid="{00000000-0005-0000-0000-0000AA070000}"/>
    <cellStyle name="Comma 2 6 3 3 6" xfId="1978" xr:uid="{00000000-0005-0000-0000-0000AB070000}"/>
    <cellStyle name="Comma 2 6 3 3 7" xfId="1979" xr:uid="{00000000-0005-0000-0000-0000AC070000}"/>
    <cellStyle name="Comma 2 6 3 3 8" xfId="1980" xr:uid="{00000000-0005-0000-0000-0000AD070000}"/>
    <cellStyle name="Comma 2 6 3 3 9" xfId="1981" xr:uid="{00000000-0005-0000-0000-0000AE070000}"/>
    <cellStyle name="Comma 2 6 3 4" xfId="1982" xr:uid="{00000000-0005-0000-0000-0000AF070000}"/>
    <cellStyle name="Comma 2 6 3 4 2" xfId="1983" xr:uid="{00000000-0005-0000-0000-0000B0070000}"/>
    <cellStyle name="Comma 2 6 3 4 2 2" xfId="1984" xr:uid="{00000000-0005-0000-0000-0000B1070000}"/>
    <cellStyle name="Comma 2 6 3 4 2 2 2" xfId="1985" xr:uid="{00000000-0005-0000-0000-0000B2070000}"/>
    <cellStyle name="Comma 2 6 3 4 2 2 3" xfId="1986" xr:uid="{00000000-0005-0000-0000-0000B3070000}"/>
    <cellStyle name="Comma 2 6 3 4 2 2 4" xfId="1987" xr:uid="{00000000-0005-0000-0000-0000B4070000}"/>
    <cellStyle name="Comma 2 6 3 4 2 2 5" xfId="1988" xr:uid="{00000000-0005-0000-0000-0000B5070000}"/>
    <cellStyle name="Comma 2 6 3 4 2 3" xfId="1989" xr:uid="{00000000-0005-0000-0000-0000B6070000}"/>
    <cellStyle name="Comma 2 6 3 4 2 3 2" xfId="1990" xr:uid="{00000000-0005-0000-0000-0000B7070000}"/>
    <cellStyle name="Comma 2 6 3 4 2 3 3" xfId="1991" xr:uid="{00000000-0005-0000-0000-0000B8070000}"/>
    <cellStyle name="Comma 2 6 3 4 2 3 4" xfId="1992" xr:uid="{00000000-0005-0000-0000-0000B9070000}"/>
    <cellStyle name="Comma 2 6 3 4 2 3 5" xfId="1993" xr:uid="{00000000-0005-0000-0000-0000BA070000}"/>
    <cellStyle name="Comma 2 6 3 4 2 4" xfId="1994" xr:uid="{00000000-0005-0000-0000-0000BB070000}"/>
    <cellStyle name="Comma 2 6 3 4 2 4 2" xfId="1995" xr:uid="{00000000-0005-0000-0000-0000BC070000}"/>
    <cellStyle name="Comma 2 6 3 4 2 4 3" xfId="1996" xr:uid="{00000000-0005-0000-0000-0000BD070000}"/>
    <cellStyle name="Comma 2 6 3 4 2 4 4" xfId="1997" xr:uid="{00000000-0005-0000-0000-0000BE070000}"/>
    <cellStyle name="Comma 2 6 3 4 2 5" xfId="1998" xr:uid="{00000000-0005-0000-0000-0000BF070000}"/>
    <cellStyle name="Comma 2 6 3 4 2 6" xfId="1999" xr:uid="{00000000-0005-0000-0000-0000C0070000}"/>
    <cellStyle name="Comma 2 6 3 4 2 7" xfId="2000" xr:uid="{00000000-0005-0000-0000-0000C1070000}"/>
    <cellStyle name="Comma 2 6 3 4 2 8" xfId="2001" xr:uid="{00000000-0005-0000-0000-0000C2070000}"/>
    <cellStyle name="Comma 2 6 3 4 3" xfId="2002" xr:uid="{00000000-0005-0000-0000-0000C3070000}"/>
    <cellStyle name="Comma 2 6 3 4 3 2" xfId="2003" xr:uid="{00000000-0005-0000-0000-0000C4070000}"/>
    <cellStyle name="Comma 2 6 3 4 3 3" xfId="2004" xr:uid="{00000000-0005-0000-0000-0000C5070000}"/>
    <cellStyle name="Comma 2 6 3 4 3 4" xfId="2005" xr:uid="{00000000-0005-0000-0000-0000C6070000}"/>
    <cellStyle name="Comma 2 6 3 4 3 5" xfId="2006" xr:uid="{00000000-0005-0000-0000-0000C7070000}"/>
    <cellStyle name="Comma 2 6 3 4 4" xfId="2007" xr:uid="{00000000-0005-0000-0000-0000C8070000}"/>
    <cellStyle name="Comma 2 6 3 4 4 2" xfId="2008" xr:uid="{00000000-0005-0000-0000-0000C9070000}"/>
    <cellStyle name="Comma 2 6 3 4 4 3" xfId="2009" xr:uid="{00000000-0005-0000-0000-0000CA070000}"/>
    <cellStyle name="Comma 2 6 3 4 4 4" xfId="2010" xr:uid="{00000000-0005-0000-0000-0000CB070000}"/>
    <cellStyle name="Comma 2 6 3 4 4 5" xfId="2011" xr:uid="{00000000-0005-0000-0000-0000CC070000}"/>
    <cellStyle name="Comma 2 6 3 4 5" xfId="2012" xr:uid="{00000000-0005-0000-0000-0000CD070000}"/>
    <cellStyle name="Comma 2 6 3 4 5 2" xfId="2013" xr:uid="{00000000-0005-0000-0000-0000CE070000}"/>
    <cellStyle name="Comma 2 6 3 4 5 3" xfId="2014" xr:uid="{00000000-0005-0000-0000-0000CF070000}"/>
    <cellStyle name="Comma 2 6 3 4 5 4" xfId="2015" xr:uid="{00000000-0005-0000-0000-0000D0070000}"/>
    <cellStyle name="Comma 2 6 3 4 6" xfId="2016" xr:uid="{00000000-0005-0000-0000-0000D1070000}"/>
    <cellStyle name="Comma 2 6 3 4 7" xfId="2017" xr:uid="{00000000-0005-0000-0000-0000D2070000}"/>
    <cellStyle name="Comma 2 6 3 4 8" xfId="2018" xr:uid="{00000000-0005-0000-0000-0000D3070000}"/>
    <cellStyle name="Comma 2 6 3 4 9" xfId="2019" xr:uid="{00000000-0005-0000-0000-0000D4070000}"/>
    <cellStyle name="Comma 2 6 3 5" xfId="2020" xr:uid="{00000000-0005-0000-0000-0000D5070000}"/>
    <cellStyle name="Comma 2 6 3 5 2" xfId="2021" xr:uid="{00000000-0005-0000-0000-0000D6070000}"/>
    <cellStyle name="Comma 2 6 3 5 2 2" xfId="2022" xr:uid="{00000000-0005-0000-0000-0000D7070000}"/>
    <cellStyle name="Comma 2 6 3 5 2 3" xfId="2023" xr:uid="{00000000-0005-0000-0000-0000D8070000}"/>
    <cellStyle name="Comma 2 6 3 5 2 4" xfId="2024" xr:uid="{00000000-0005-0000-0000-0000D9070000}"/>
    <cellStyle name="Comma 2 6 3 5 2 5" xfId="2025" xr:uid="{00000000-0005-0000-0000-0000DA070000}"/>
    <cellStyle name="Comma 2 6 3 5 3" xfId="2026" xr:uid="{00000000-0005-0000-0000-0000DB070000}"/>
    <cellStyle name="Comma 2 6 3 5 3 2" xfId="2027" xr:uid="{00000000-0005-0000-0000-0000DC070000}"/>
    <cellStyle name="Comma 2 6 3 5 3 3" xfId="2028" xr:uid="{00000000-0005-0000-0000-0000DD070000}"/>
    <cellStyle name="Comma 2 6 3 5 3 4" xfId="2029" xr:uid="{00000000-0005-0000-0000-0000DE070000}"/>
    <cellStyle name="Comma 2 6 3 5 3 5" xfId="2030" xr:uid="{00000000-0005-0000-0000-0000DF070000}"/>
    <cellStyle name="Comma 2 6 3 5 4" xfId="2031" xr:uid="{00000000-0005-0000-0000-0000E0070000}"/>
    <cellStyle name="Comma 2 6 3 5 4 2" xfId="2032" xr:uid="{00000000-0005-0000-0000-0000E1070000}"/>
    <cellStyle name="Comma 2 6 3 5 4 3" xfId="2033" xr:uid="{00000000-0005-0000-0000-0000E2070000}"/>
    <cellStyle name="Comma 2 6 3 5 4 4" xfId="2034" xr:uid="{00000000-0005-0000-0000-0000E3070000}"/>
    <cellStyle name="Comma 2 6 3 5 5" xfId="2035" xr:uid="{00000000-0005-0000-0000-0000E4070000}"/>
    <cellStyle name="Comma 2 6 3 5 6" xfId="2036" xr:uid="{00000000-0005-0000-0000-0000E5070000}"/>
    <cellStyle name="Comma 2 6 3 5 7" xfId="2037" xr:uid="{00000000-0005-0000-0000-0000E6070000}"/>
    <cellStyle name="Comma 2 6 3 5 8" xfId="2038" xr:uid="{00000000-0005-0000-0000-0000E7070000}"/>
    <cellStyle name="Comma 2 6 3 6" xfId="2039" xr:uid="{00000000-0005-0000-0000-0000E8070000}"/>
    <cellStyle name="Comma 2 6 3 6 2" xfId="2040" xr:uid="{00000000-0005-0000-0000-0000E9070000}"/>
    <cellStyle name="Comma 2 6 3 6 2 2" xfId="2041" xr:uid="{00000000-0005-0000-0000-0000EA070000}"/>
    <cellStyle name="Comma 2 6 3 6 2 3" xfId="2042" xr:uid="{00000000-0005-0000-0000-0000EB070000}"/>
    <cellStyle name="Comma 2 6 3 6 2 4" xfId="2043" xr:uid="{00000000-0005-0000-0000-0000EC070000}"/>
    <cellStyle name="Comma 2 6 3 6 2 5" xfId="2044" xr:uid="{00000000-0005-0000-0000-0000ED070000}"/>
    <cellStyle name="Comma 2 6 3 6 3" xfId="2045" xr:uid="{00000000-0005-0000-0000-0000EE070000}"/>
    <cellStyle name="Comma 2 6 3 6 3 2" xfId="2046" xr:uid="{00000000-0005-0000-0000-0000EF070000}"/>
    <cellStyle name="Comma 2 6 3 6 3 3" xfId="2047" xr:uid="{00000000-0005-0000-0000-0000F0070000}"/>
    <cellStyle name="Comma 2 6 3 6 3 4" xfId="2048" xr:uid="{00000000-0005-0000-0000-0000F1070000}"/>
    <cellStyle name="Comma 2 6 3 6 3 5" xfId="2049" xr:uid="{00000000-0005-0000-0000-0000F2070000}"/>
    <cellStyle name="Comma 2 6 3 6 4" xfId="2050" xr:uid="{00000000-0005-0000-0000-0000F3070000}"/>
    <cellStyle name="Comma 2 6 3 6 4 2" xfId="2051" xr:uid="{00000000-0005-0000-0000-0000F4070000}"/>
    <cellStyle name="Comma 2 6 3 6 4 3" xfId="2052" xr:uid="{00000000-0005-0000-0000-0000F5070000}"/>
    <cellStyle name="Comma 2 6 3 6 4 4" xfId="2053" xr:uid="{00000000-0005-0000-0000-0000F6070000}"/>
    <cellStyle name="Comma 2 6 3 6 5" xfId="2054" xr:uid="{00000000-0005-0000-0000-0000F7070000}"/>
    <cellStyle name="Comma 2 6 3 6 6" xfId="2055" xr:uid="{00000000-0005-0000-0000-0000F8070000}"/>
    <cellStyle name="Comma 2 6 3 6 7" xfId="2056" xr:uid="{00000000-0005-0000-0000-0000F9070000}"/>
    <cellStyle name="Comma 2 6 3 6 8" xfId="2057" xr:uid="{00000000-0005-0000-0000-0000FA070000}"/>
    <cellStyle name="Comma 2 6 3 7" xfId="2058" xr:uid="{00000000-0005-0000-0000-0000FB070000}"/>
    <cellStyle name="Comma 2 6 3 7 2" xfId="2059" xr:uid="{00000000-0005-0000-0000-0000FC070000}"/>
    <cellStyle name="Comma 2 6 3 7 2 2" xfId="2060" xr:uid="{00000000-0005-0000-0000-0000FD070000}"/>
    <cellStyle name="Comma 2 6 3 7 2 3" xfId="2061" xr:uid="{00000000-0005-0000-0000-0000FE070000}"/>
    <cellStyle name="Comma 2 6 3 7 2 4" xfId="2062" xr:uid="{00000000-0005-0000-0000-0000FF070000}"/>
    <cellStyle name="Comma 2 6 3 7 2 5" xfId="2063" xr:uid="{00000000-0005-0000-0000-000000080000}"/>
    <cellStyle name="Comma 2 6 3 7 3" xfId="2064" xr:uid="{00000000-0005-0000-0000-000001080000}"/>
    <cellStyle name="Comma 2 6 3 7 3 2" xfId="2065" xr:uid="{00000000-0005-0000-0000-000002080000}"/>
    <cellStyle name="Comma 2 6 3 7 3 3" xfId="2066" xr:uid="{00000000-0005-0000-0000-000003080000}"/>
    <cellStyle name="Comma 2 6 3 7 3 4" xfId="2067" xr:uid="{00000000-0005-0000-0000-000004080000}"/>
    <cellStyle name="Comma 2 6 3 7 3 5" xfId="2068" xr:uid="{00000000-0005-0000-0000-000005080000}"/>
    <cellStyle name="Comma 2 6 3 7 4" xfId="2069" xr:uid="{00000000-0005-0000-0000-000006080000}"/>
    <cellStyle name="Comma 2 6 3 7 4 2" xfId="2070" xr:uid="{00000000-0005-0000-0000-000007080000}"/>
    <cellStyle name="Comma 2 6 3 7 4 3" xfId="2071" xr:uid="{00000000-0005-0000-0000-000008080000}"/>
    <cellStyle name="Comma 2 6 3 7 4 4" xfId="2072" xr:uid="{00000000-0005-0000-0000-000009080000}"/>
    <cellStyle name="Comma 2 6 3 7 5" xfId="2073" xr:uid="{00000000-0005-0000-0000-00000A080000}"/>
    <cellStyle name="Comma 2 6 3 7 6" xfId="2074" xr:uid="{00000000-0005-0000-0000-00000B080000}"/>
    <cellStyle name="Comma 2 6 3 7 7" xfId="2075" xr:uid="{00000000-0005-0000-0000-00000C080000}"/>
    <cellStyle name="Comma 2 6 3 7 8" xfId="2076" xr:uid="{00000000-0005-0000-0000-00000D080000}"/>
    <cellStyle name="Comma 2 6 3 8" xfId="2077" xr:uid="{00000000-0005-0000-0000-00000E080000}"/>
    <cellStyle name="Comma 2 6 3 8 2" xfId="2078" xr:uid="{00000000-0005-0000-0000-00000F080000}"/>
    <cellStyle name="Comma 2 6 3 8 3" xfId="2079" xr:uid="{00000000-0005-0000-0000-000010080000}"/>
    <cellStyle name="Comma 2 6 3 8 4" xfId="2080" xr:uid="{00000000-0005-0000-0000-000011080000}"/>
    <cellStyle name="Comma 2 6 3 8 5" xfId="2081" xr:uid="{00000000-0005-0000-0000-000012080000}"/>
    <cellStyle name="Comma 2 6 3 9" xfId="2082" xr:uid="{00000000-0005-0000-0000-000013080000}"/>
    <cellStyle name="Comma 2 6 3 9 2" xfId="2083" xr:uid="{00000000-0005-0000-0000-000014080000}"/>
    <cellStyle name="Comma 2 6 3 9 3" xfId="2084" xr:uid="{00000000-0005-0000-0000-000015080000}"/>
    <cellStyle name="Comma 2 6 3 9 4" xfId="2085" xr:uid="{00000000-0005-0000-0000-000016080000}"/>
    <cellStyle name="Comma 2 6 3 9 5" xfId="2086" xr:uid="{00000000-0005-0000-0000-000017080000}"/>
    <cellStyle name="Comma 2 6 4" xfId="2087" xr:uid="{00000000-0005-0000-0000-000018080000}"/>
    <cellStyle name="Comma 2 6 4 10" xfId="2088" xr:uid="{00000000-0005-0000-0000-000019080000}"/>
    <cellStyle name="Comma 2 6 4 2" xfId="2089" xr:uid="{00000000-0005-0000-0000-00001A080000}"/>
    <cellStyle name="Comma 2 6 4 2 2" xfId="2090" xr:uid="{00000000-0005-0000-0000-00001B080000}"/>
    <cellStyle name="Comma 2 6 4 2 2 2" xfId="2091" xr:uid="{00000000-0005-0000-0000-00001C080000}"/>
    <cellStyle name="Comma 2 6 4 2 2 2 2" xfId="2092" xr:uid="{00000000-0005-0000-0000-00001D080000}"/>
    <cellStyle name="Comma 2 6 4 2 2 2 3" xfId="2093" xr:uid="{00000000-0005-0000-0000-00001E080000}"/>
    <cellStyle name="Comma 2 6 4 2 2 2 4" xfId="2094" xr:uid="{00000000-0005-0000-0000-00001F080000}"/>
    <cellStyle name="Comma 2 6 4 2 2 2 5" xfId="2095" xr:uid="{00000000-0005-0000-0000-000020080000}"/>
    <cellStyle name="Comma 2 6 4 2 2 3" xfId="2096" xr:uid="{00000000-0005-0000-0000-000021080000}"/>
    <cellStyle name="Comma 2 6 4 2 2 3 2" xfId="2097" xr:uid="{00000000-0005-0000-0000-000022080000}"/>
    <cellStyle name="Comma 2 6 4 2 2 3 3" xfId="2098" xr:uid="{00000000-0005-0000-0000-000023080000}"/>
    <cellStyle name="Comma 2 6 4 2 2 3 4" xfId="2099" xr:uid="{00000000-0005-0000-0000-000024080000}"/>
    <cellStyle name="Comma 2 6 4 2 2 3 5" xfId="2100" xr:uid="{00000000-0005-0000-0000-000025080000}"/>
    <cellStyle name="Comma 2 6 4 2 2 4" xfId="2101" xr:uid="{00000000-0005-0000-0000-000026080000}"/>
    <cellStyle name="Comma 2 6 4 2 2 4 2" xfId="2102" xr:uid="{00000000-0005-0000-0000-000027080000}"/>
    <cellStyle name="Comma 2 6 4 2 2 4 3" xfId="2103" xr:uid="{00000000-0005-0000-0000-000028080000}"/>
    <cellStyle name="Comma 2 6 4 2 2 4 4" xfId="2104" xr:uid="{00000000-0005-0000-0000-000029080000}"/>
    <cellStyle name="Comma 2 6 4 2 2 5" xfId="2105" xr:uid="{00000000-0005-0000-0000-00002A080000}"/>
    <cellStyle name="Comma 2 6 4 2 2 6" xfId="2106" xr:uid="{00000000-0005-0000-0000-00002B080000}"/>
    <cellStyle name="Comma 2 6 4 2 2 7" xfId="2107" xr:uid="{00000000-0005-0000-0000-00002C080000}"/>
    <cellStyle name="Comma 2 6 4 2 2 8" xfId="2108" xr:uid="{00000000-0005-0000-0000-00002D080000}"/>
    <cellStyle name="Comma 2 6 4 2 3" xfId="2109" xr:uid="{00000000-0005-0000-0000-00002E080000}"/>
    <cellStyle name="Comma 2 6 4 2 3 2" xfId="2110" xr:uid="{00000000-0005-0000-0000-00002F080000}"/>
    <cellStyle name="Comma 2 6 4 2 3 3" xfId="2111" xr:uid="{00000000-0005-0000-0000-000030080000}"/>
    <cellStyle name="Comma 2 6 4 2 3 4" xfId="2112" xr:uid="{00000000-0005-0000-0000-000031080000}"/>
    <cellStyle name="Comma 2 6 4 2 3 5" xfId="2113" xr:uid="{00000000-0005-0000-0000-000032080000}"/>
    <cellStyle name="Comma 2 6 4 2 4" xfId="2114" xr:uid="{00000000-0005-0000-0000-000033080000}"/>
    <cellStyle name="Comma 2 6 4 2 4 2" xfId="2115" xr:uid="{00000000-0005-0000-0000-000034080000}"/>
    <cellStyle name="Comma 2 6 4 2 4 3" xfId="2116" xr:uid="{00000000-0005-0000-0000-000035080000}"/>
    <cellStyle name="Comma 2 6 4 2 4 4" xfId="2117" xr:uid="{00000000-0005-0000-0000-000036080000}"/>
    <cellStyle name="Comma 2 6 4 2 4 5" xfId="2118" xr:uid="{00000000-0005-0000-0000-000037080000}"/>
    <cellStyle name="Comma 2 6 4 2 5" xfId="2119" xr:uid="{00000000-0005-0000-0000-000038080000}"/>
    <cellStyle name="Comma 2 6 4 2 5 2" xfId="2120" xr:uid="{00000000-0005-0000-0000-000039080000}"/>
    <cellStyle name="Comma 2 6 4 2 5 3" xfId="2121" xr:uid="{00000000-0005-0000-0000-00003A080000}"/>
    <cellStyle name="Comma 2 6 4 2 5 4" xfId="2122" xr:uid="{00000000-0005-0000-0000-00003B080000}"/>
    <cellStyle name="Comma 2 6 4 2 6" xfId="2123" xr:uid="{00000000-0005-0000-0000-00003C080000}"/>
    <cellStyle name="Comma 2 6 4 2 7" xfId="2124" xr:uid="{00000000-0005-0000-0000-00003D080000}"/>
    <cellStyle name="Comma 2 6 4 2 8" xfId="2125" xr:uid="{00000000-0005-0000-0000-00003E080000}"/>
    <cellStyle name="Comma 2 6 4 2 9" xfId="2126" xr:uid="{00000000-0005-0000-0000-00003F080000}"/>
    <cellStyle name="Comma 2 6 4 3" xfId="2127" xr:uid="{00000000-0005-0000-0000-000040080000}"/>
    <cellStyle name="Comma 2 6 4 3 2" xfId="2128" xr:uid="{00000000-0005-0000-0000-000041080000}"/>
    <cellStyle name="Comma 2 6 4 3 2 2" xfId="2129" xr:uid="{00000000-0005-0000-0000-000042080000}"/>
    <cellStyle name="Comma 2 6 4 3 2 3" xfId="2130" xr:uid="{00000000-0005-0000-0000-000043080000}"/>
    <cellStyle name="Comma 2 6 4 3 2 4" xfId="2131" xr:uid="{00000000-0005-0000-0000-000044080000}"/>
    <cellStyle name="Comma 2 6 4 3 2 5" xfId="2132" xr:uid="{00000000-0005-0000-0000-000045080000}"/>
    <cellStyle name="Comma 2 6 4 3 3" xfId="2133" xr:uid="{00000000-0005-0000-0000-000046080000}"/>
    <cellStyle name="Comma 2 6 4 3 3 2" xfId="2134" xr:uid="{00000000-0005-0000-0000-000047080000}"/>
    <cellStyle name="Comma 2 6 4 3 3 3" xfId="2135" xr:uid="{00000000-0005-0000-0000-000048080000}"/>
    <cellStyle name="Comma 2 6 4 3 3 4" xfId="2136" xr:uid="{00000000-0005-0000-0000-000049080000}"/>
    <cellStyle name="Comma 2 6 4 3 3 5" xfId="2137" xr:uid="{00000000-0005-0000-0000-00004A080000}"/>
    <cellStyle name="Comma 2 6 4 3 4" xfId="2138" xr:uid="{00000000-0005-0000-0000-00004B080000}"/>
    <cellStyle name="Comma 2 6 4 3 4 2" xfId="2139" xr:uid="{00000000-0005-0000-0000-00004C080000}"/>
    <cellStyle name="Comma 2 6 4 3 4 3" xfId="2140" xr:uid="{00000000-0005-0000-0000-00004D080000}"/>
    <cellStyle name="Comma 2 6 4 3 4 4" xfId="2141" xr:uid="{00000000-0005-0000-0000-00004E080000}"/>
    <cellStyle name="Comma 2 6 4 3 5" xfId="2142" xr:uid="{00000000-0005-0000-0000-00004F080000}"/>
    <cellStyle name="Comma 2 6 4 3 6" xfId="2143" xr:uid="{00000000-0005-0000-0000-000050080000}"/>
    <cellStyle name="Comma 2 6 4 3 7" xfId="2144" xr:uid="{00000000-0005-0000-0000-000051080000}"/>
    <cellStyle name="Comma 2 6 4 3 8" xfId="2145" xr:uid="{00000000-0005-0000-0000-000052080000}"/>
    <cellStyle name="Comma 2 6 4 4" xfId="2146" xr:uid="{00000000-0005-0000-0000-000053080000}"/>
    <cellStyle name="Comma 2 6 4 4 2" xfId="2147" xr:uid="{00000000-0005-0000-0000-000054080000}"/>
    <cellStyle name="Comma 2 6 4 4 3" xfId="2148" xr:uid="{00000000-0005-0000-0000-000055080000}"/>
    <cellStyle name="Comma 2 6 4 4 4" xfId="2149" xr:uid="{00000000-0005-0000-0000-000056080000}"/>
    <cellStyle name="Comma 2 6 4 4 5" xfId="2150" xr:uid="{00000000-0005-0000-0000-000057080000}"/>
    <cellStyle name="Comma 2 6 4 5" xfId="2151" xr:uid="{00000000-0005-0000-0000-000058080000}"/>
    <cellStyle name="Comma 2 6 4 5 2" xfId="2152" xr:uid="{00000000-0005-0000-0000-000059080000}"/>
    <cellStyle name="Comma 2 6 4 5 3" xfId="2153" xr:uid="{00000000-0005-0000-0000-00005A080000}"/>
    <cellStyle name="Comma 2 6 4 5 4" xfId="2154" xr:uid="{00000000-0005-0000-0000-00005B080000}"/>
    <cellStyle name="Comma 2 6 4 5 5" xfId="2155" xr:uid="{00000000-0005-0000-0000-00005C080000}"/>
    <cellStyle name="Comma 2 6 4 6" xfId="2156" xr:uid="{00000000-0005-0000-0000-00005D080000}"/>
    <cellStyle name="Comma 2 6 4 6 2" xfId="2157" xr:uid="{00000000-0005-0000-0000-00005E080000}"/>
    <cellStyle name="Comma 2 6 4 6 3" xfId="2158" xr:uid="{00000000-0005-0000-0000-00005F080000}"/>
    <cellStyle name="Comma 2 6 4 6 4" xfId="2159" xr:uid="{00000000-0005-0000-0000-000060080000}"/>
    <cellStyle name="Comma 2 6 4 7" xfId="2160" xr:uid="{00000000-0005-0000-0000-000061080000}"/>
    <cellStyle name="Comma 2 6 4 8" xfId="2161" xr:uid="{00000000-0005-0000-0000-000062080000}"/>
    <cellStyle name="Comma 2 6 4 9" xfId="2162" xr:uid="{00000000-0005-0000-0000-000063080000}"/>
    <cellStyle name="Comma 2 6 5" xfId="2163" xr:uid="{00000000-0005-0000-0000-000064080000}"/>
    <cellStyle name="Comma 2 6 5 10" xfId="2164" xr:uid="{00000000-0005-0000-0000-000065080000}"/>
    <cellStyle name="Comma 2 6 5 2" xfId="2165" xr:uid="{00000000-0005-0000-0000-000066080000}"/>
    <cellStyle name="Comma 2 6 5 2 2" xfId="2166" xr:uid="{00000000-0005-0000-0000-000067080000}"/>
    <cellStyle name="Comma 2 6 5 2 2 2" xfId="2167" xr:uid="{00000000-0005-0000-0000-000068080000}"/>
    <cellStyle name="Comma 2 6 5 2 2 2 2" xfId="2168" xr:uid="{00000000-0005-0000-0000-000069080000}"/>
    <cellStyle name="Comma 2 6 5 2 2 2 3" xfId="2169" xr:uid="{00000000-0005-0000-0000-00006A080000}"/>
    <cellStyle name="Comma 2 6 5 2 2 2 4" xfId="2170" xr:uid="{00000000-0005-0000-0000-00006B080000}"/>
    <cellStyle name="Comma 2 6 5 2 2 2 5" xfId="2171" xr:uid="{00000000-0005-0000-0000-00006C080000}"/>
    <cellStyle name="Comma 2 6 5 2 2 3" xfId="2172" xr:uid="{00000000-0005-0000-0000-00006D080000}"/>
    <cellStyle name="Comma 2 6 5 2 2 3 2" xfId="2173" xr:uid="{00000000-0005-0000-0000-00006E080000}"/>
    <cellStyle name="Comma 2 6 5 2 2 3 3" xfId="2174" xr:uid="{00000000-0005-0000-0000-00006F080000}"/>
    <cellStyle name="Comma 2 6 5 2 2 3 4" xfId="2175" xr:uid="{00000000-0005-0000-0000-000070080000}"/>
    <cellStyle name="Comma 2 6 5 2 2 3 5" xfId="2176" xr:uid="{00000000-0005-0000-0000-000071080000}"/>
    <cellStyle name="Comma 2 6 5 2 2 4" xfId="2177" xr:uid="{00000000-0005-0000-0000-000072080000}"/>
    <cellStyle name="Comma 2 6 5 2 2 4 2" xfId="2178" xr:uid="{00000000-0005-0000-0000-000073080000}"/>
    <cellStyle name="Comma 2 6 5 2 2 4 3" xfId="2179" xr:uid="{00000000-0005-0000-0000-000074080000}"/>
    <cellStyle name="Comma 2 6 5 2 2 4 4" xfId="2180" xr:uid="{00000000-0005-0000-0000-000075080000}"/>
    <cellStyle name="Comma 2 6 5 2 2 5" xfId="2181" xr:uid="{00000000-0005-0000-0000-000076080000}"/>
    <cellStyle name="Comma 2 6 5 2 2 6" xfId="2182" xr:uid="{00000000-0005-0000-0000-000077080000}"/>
    <cellStyle name="Comma 2 6 5 2 2 7" xfId="2183" xr:uid="{00000000-0005-0000-0000-000078080000}"/>
    <cellStyle name="Comma 2 6 5 2 2 8" xfId="2184" xr:uid="{00000000-0005-0000-0000-000079080000}"/>
    <cellStyle name="Comma 2 6 5 2 3" xfId="2185" xr:uid="{00000000-0005-0000-0000-00007A080000}"/>
    <cellStyle name="Comma 2 6 5 2 3 2" xfId="2186" xr:uid="{00000000-0005-0000-0000-00007B080000}"/>
    <cellStyle name="Comma 2 6 5 2 3 3" xfId="2187" xr:uid="{00000000-0005-0000-0000-00007C080000}"/>
    <cellStyle name="Comma 2 6 5 2 3 4" xfId="2188" xr:uid="{00000000-0005-0000-0000-00007D080000}"/>
    <cellStyle name="Comma 2 6 5 2 3 5" xfId="2189" xr:uid="{00000000-0005-0000-0000-00007E080000}"/>
    <cellStyle name="Comma 2 6 5 2 4" xfId="2190" xr:uid="{00000000-0005-0000-0000-00007F080000}"/>
    <cellStyle name="Comma 2 6 5 2 4 2" xfId="2191" xr:uid="{00000000-0005-0000-0000-000080080000}"/>
    <cellStyle name="Comma 2 6 5 2 4 3" xfId="2192" xr:uid="{00000000-0005-0000-0000-000081080000}"/>
    <cellStyle name="Comma 2 6 5 2 4 4" xfId="2193" xr:uid="{00000000-0005-0000-0000-000082080000}"/>
    <cellStyle name="Comma 2 6 5 2 4 5" xfId="2194" xr:uid="{00000000-0005-0000-0000-000083080000}"/>
    <cellStyle name="Comma 2 6 5 2 5" xfId="2195" xr:uid="{00000000-0005-0000-0000-000084080000}"/>
    <cellStyle name="Comma 2 6 5 2 5 2" xfId="2196" xr:uid="{00000000-0005-0000-0000-000085080000}"/>
    <cellStyle name="Comma 2 6 5 2 5 3" xfId="2197" xr:uid="{00000000-0005-0000-0000-000086080000}"/>
    <cellStyle name="Comma 2 6 5 2 5 4" xfId="2198" xr:uid="{00000000-0005-0000-0000-000087080000}"/>
    <cellStyle name="Comma 2 6 5 2 6" xfId="2199" xr:uid="{00000000-0005-0000-0000-000088080000}"/>
    <cellStyle name="Comma 2 6 5 2 7" xfId="2200" xr:uid="{00000000-0005-0000-0000-000089080000}"/>
    <cellStyle name="Comma 2 6 5 2 8" xfId="2201" xr:uid="{00000000-0005-0000-0000-00008A080000}"/>
    <cellStyle name="Comma 2 6 5 2 9" xfId="2202" xr:uid="{00000000-0005-0000-0000-00008B080000}"/>
    <cellStyle name="Comma 2 6 5 3" xfId="2203" xr:uid="{00000000-0005-0000-0000-00008C080000}"/>
    <cellStyle name="Comma 2 6 5 3 2" xfId="2204" xr:uid="{00000000-0005-0000-0000-00008D080000}"/>
    <cellStyle name="Comma 2 6 5 3 2 2" xfId="2205" xr:uid="{00000000-0005-0000-0000-00008E080000}"/>
    <cellStyle name="Comma 2 6 5 3 2 3" xfId="2206" xr:uid="{00000000-0005-0000-0000-00008F080000}"/>
    <cellStyle name="Comma 2 6 5 3 2 4" xfId="2207" xr:uid="{00000000-0005-0000-0000-000090080000}"/>
    <cellStyle name="Comma 2 6 5 3 2 5" xfId="2208" xr:uid="{00000000-0005-0000-0000-000091080000}"/>
    <cellStyle name="Comma 2 6 5 3 3" xfId="2209" xr:uid="{00000000-0005-0000-0000-000092080000}"/>
    <cellStyle name="Comma 2 6 5 3 3 2" xfId="2210" xr:uid="{00000000-0005-0000-0000-000093080000}"/>
    <cellStyle name="Comma 2 6 5 3 3 3" xfId="2211" xr:uid="{00000000-0005-0000-0000-000094080000}"/>
    <cellStyle name="Comma 2 6 5 3 3 4" xfId="2212" xr:uid="{00000000-0005-0000-0000-000095080000}"/>
    <cellStyle name="Comma 2 6 5 3 3 5" xfId="2213" xr:uid="{00000000-0005-0000-0000-000096080000}"/>
    <cellStyle name="Comma 2 6 5 3 4" xfId="2214" xr:uid="{00000000-0005-0000-0000-000097080000}"/>
    <cellStyle name="Comma 2 6 5 3 4 2" xfId="2215" xr:uid="{00000000-0005-0000-0000-000098080000}"/>
    <cellStyle name="Comma 2 6 5 3 4 3" xfId="2216" xr:uid="{00000000-0005-0000-0000-000099080000}"/>
    <cellStyle name="Comma 2 6 5 3 4 4" xfId="2217" xr:uid="{00000000-0005-0000-0000-00009A080000}"/>
    <cellStyle name="Comma 2 6 5 3 5" xfId="2218" xr:uid="{00000000-0005-0000-0000-00009B080000}"/>
    <cellStyle name="Comma 2 6 5 3 6" xfId="2219" xr:uid="{00000000-0005-0000-0000-00009C080000}"/>
    <cellStyle name="Comma 2 6 5 3 7" xfId="2220" xr:uid="{00000000-0005-0000-0000-00009D080000}"/>
    <cellStyle name="Comma 2 6 5 3 8" xfId="2221" xr:uid="{00000000-0005-0000-0000-00009E080000}"/>
    <cellStyle name="Comma 2 6 5 4" xfId="2222" xr:uid="{00000000-0005-0000-0000-00009F080000}"/>
    <cellStyle name="Comma 2 6 5 4 2" xfId="2223" xr:uid="{00000000-0005-0000-0000-0000A0080000}"/>
    <cellStyle name="Comma 2 6 5 4 3" xfId="2224" xr:uid="{00000000-0005-0000-0000-0000A1080000}"/>
    <cellStyle name="Comma 2 6 5 4 4" xfId="2225" xr:uid="{00000000-0005-0000-0000-0000A2080000}"/>
    <cellStyle name="Comma 2 6 5 4 5" xfId="2226" xr:uid="{00000000-0005-0000-0000-0000A3080000}"/>
    <cellStyle name="Comma 2 6 5 5" xfId="2227" xr:uid="{00000000-0005-0000-0000-0000A4080000}"/>
    <cellStyle name="Comma 2 6 5 5 2" xfId="2228" xr:uid="{00000000-0005-0000-0000-0000A5080000}"/>
    <cellStyle name="Comma 2 6 5 5 3" xfId="2229" xr:uid="{00000000-0005-0000-0000-0000A6080000}"/>
    <cellStyle name="Comma 2 6 5 5 4" xfId="2230" xr:uid="{00000000-0005-0000-0000-0000A7080000}"/>
    <cellStyle name="Comma 2 6 5 5 5" xfId="2231" xr:uid="{00000000-0005-0000-0000-0000A8080000}"/>
    <cellStyle name="Comma 2 6 5 6" xfId="2232" xr:uid="{00000000-0005-0000-0000-0000A9080000}"/>
    <cellStyle name="Comma 2 6 5 6 2" xfId="2233" xr:uid="{00000000-0005-0000-0000-0000AA080000}"/>
    <cellStyle name="Comma 2 6 5 6 3" xfId="2234" xr:uid="{00000000-0005-0000-0000-0000AB080000}"/>
    <cellStyle name="Comma 2 6 5 6 4" xfId="2235" xr:uid="{00000000-0005-0000-0000-0000AC080000}"/>
    <cellStyle name="Comma 2 6 5 7" xfId="2236" xr:uid="{00000000-0005-0000-0000-0000AD080000}"/>
    <cellStyle name="Comma 2 6 5 8" xfId="2237" xr:uid="{00000000-0005-0000-0000-0000AE080000}"/>
    <cellStyle name="Comma 2 6 5 9" xfId="2238" xr:uid="{00000000-0005-0000-0000-0000AF080000}"/>
    <cellStyle name="Comma 2 6 6" xfId="2239" xr:uid="{00000000-0005-0000-0000-0000B0080000}"/>
    <cellStyle name="Comma 2 6 6 10" xfId="2240" xr:uid="{00000000-0005-0000-0000-0000B1080000}"/>
    <cellStyle name="Comma 2 6 6 2" xfId="2241" xr:uid="{00000000-0005-0000-0000-0000B2080000}"/>
    <cellStyle name="Comma 2 6 6 2 2" xfId="2242" xr:uid="{00000000-0005-0000-0000-0000B3080000}"/>
    <cellStyle name="Comma 2 6 6 2 2 2" xfId="2243" xr:uid="{00000000-0005-0000-0000-0000B4080000}"/>
    <cellStyle name="Comma 2 6 6 2 2 2 2" xfId="2244" xr:uid="{00000000-0005-0000-0000-0000B5080000}"/>
    <cellStyle name="Comma 2 6 6 2 2 2 3" xfId="2245" xr:uid="{00000000-0005-0000-0000-0000B6080000}"/>
    <cellStyle name="Comma 2 6 6 2 2 2 4" xfId="2246" xr:uid="{00000000-0005-0000-0000-0000B7080000}"/>
    <cellStyle name="Comma 2 6 6 2 2 2 5" xfId="2247" xr:uid="{00000000-0005-0000-0000-0000B8080000}"/>
    <cellStyle name="Comma 2 6 6 2 2 3" xfId="2248" xr:uid="{00000000-0005-0000-0000-0000B9080000}"/>
    <cellStyle name="Comma 2 6 6 2 2 3 2" xfId="2249" xr:uid="{00000000-0005-0000-0000-0000BA080000}"/>
    <cellStyle name="Comma 2 6 6 2 2 3 3" xfId="2250" xr:uid="{00000000-0005-0000-0000-0000BB080000}"/>
    <cellStyle name="Comma 2 6 6 2 2 3 4" xfId="2251" xr:uid="{00000000-0005-0000-0000-0000BC080000}"/>
    <cellStyle name="Comma 2 6 6 2 2 3 5" xfId="2252" xr:uid="{00000000-0005-0000-0000-0000BD080000}"/>
    <cellStyle name="Comma 2 6 6 2 2 4" xfId="2253" xr:uid="{00000000-0005-0000-0000-0000BE080000}"/>
    <cellStyle name="Comma 2 6 6 2 2 4 2" xfId="2254" xr:uid="{00000000-0005-0000-0000-0000BF080000}"/>
    <cellStyle name="Comma 2 6 6 2 2 4 3" xfId="2255" xr:uid="{00000000-0005-0000-0000-0000C0080000}"/>
    <cellStyle name="Comma 2 6 6 2 2 4 4" xfId="2256" xr:uid="{00000000-0005-0000-0000-0000C1080000}"/>
    <cellStyle name="Comma 2 6 6 2 2 5" xfId="2257" xr:uid="{00000000-0005-0000-0000-0000C2080000}"/>
    <cellStyle name="Comma 2 6 6 2 2 6" xfId="2258" xr:uid="{00000000-0005-0000-0000-0000C3080000}"/>
    <cellStyle name="Comma 2 6 6 2 2 7" xfId="2259" xr:uid="{00000000-0005-0000-0000-0000C4080000}"/>
    <cellStyle name="Comma 2 6 6 2 2 8" xfId="2260" xr:uid="{00000000-0005-0000-0000-0000C5080000}"/>
    <cellStyle name="Comma 2 6 6 2 3" xfId="2261" xr:uid="{00000000-0005-0000-0000-0000C6080000}"/>
    <cellStyle name="Comma 2 6 6 2 3 2" xfId="2262" xr:uid="{00000000-0005-0000-0000-0000C7080000}"/>
    <cellStyle name="Comma 2 6 6 2 3 3" xfId="2263" xr:uid="{00000000-0005-0000-0000-0000C8080000}"/>
    <cellStyle name="Comma 2 6 6 2 3 4" xfId="2264" xr:uid="{00000000-0005-0000-0000-0000C9080000}"/>
    <cellStyle name="Comma 2 6 6 2 3 5" xfId="2265" xr:uid="{00000000-0005-0000-0000-0000CA080000}"/>
    <cellStyle name="Comma 2 6 6 2 4" xfId="2266" xr:uid="{00000000-0005-0000-0000-0000CB080000}"/>
    <cellStyle name="Comma 2 6 6 2 4 2" xfId="2267" xr:uid="{00000000-0005-0000-0000-0000CC080000}"/>
    <cellStyle name="Comma 2 6 6 2 4 3" xfId="2268" xr:uid="{00000000-0005-0000-0000-0000CD080000}"/>
    <cellStyle name="Comma 2 6 6 2 4 4" xfId="2269" xr:uid="{00000000-0005-0000-0000-0000CE080000}"/>
    <cellStyle name="Comma 2 6 6 2 4 5" xfId="2270" xr:uid="{00000000-0005-0000-0000-0000CF080000}"/>
    <cellStyle name="Comma 2 6 6 2 5" xfId="2271" xr:uid="{00000000-0005-0000-0000-0000D0080000}"/>
    <cellStyle name="Comma 2 6 6 2 5 2" xfId="2272" xr:uid="{00000000-0005-0000-0000-0000D1080000}"/>
    <cellStyle name="Comma 2 6 6 2 5 3" xfId="2273" xr:uid="{00000000-0005-0000-0000-0000D2080000}"/>
    <cellStyle name="Comma 2 6 6 2 5 4" xfId="2274" xr:uid="{00000000-0005-0000-0000-0000D3080000}"/>
    <cellStyle name="Comma 2 6 6 2 6" xfId="2275" xr:uid="{00000000-0005-0000-0000-0000D4080000}"/>
    <cellStyle name="Comma 2 6 6 2 7" xfId="2276" xr:uid="{00000000-0005-0000-0000-0000D5080000}"/>
    <cellStyle name="Comma 2 6 6 2 8" xfId="2277" xr:uid="{00000000-0005-0000-0000-0000D6080000}"/>
    <cellStyle name="Comma 2 6 6 2 9" xfId="2278" xr:uid="{00000000-0005-0000-0000-0000D7080000}"/>
    <cellStyle name="Comma 2 6 6 3" xfId="2279" xr:uid="{00000000-0005-0000-0000-0000D8080000}"/>
    <cellStyle name="Comma 2 6 6 3 2" xfId="2280" xr:uid="{00000000-0005-0000-0000-0000D9080000}"/>
    <cellStyle name="Comma 2 6 6 3 2 2" xfId="2281" xr:uid="{00000000-0005-0000-0000-0000DA080000}"/>
    <cellStyle name="Comma 2 6 6 3 2 3" xfId="2282" xr:uid="{00000000-0005-0000-0000-0000DB080000}"/>
    <cellStyle name="Comma 2 6 6 3 2 4" xfId="2283" xr:uid="{00000000-0005-0000-0000-0000DC080000}"/>
    <cellStyle name="Comma 2 6 6 3 2 5" xfId="2284" xr:uid="{00000000-0005-0000-0000-0000DD080000}"/>
    <cellStyle name="Comma 2 6 6 3 3" xfId="2285" xr:uid="{00000000-0005-0000-0000-0000DE080000}"/>
    <cellStyle name="Comma 2 6 6 3 3 2" xfId="2286" xr:uid="{00000000-0005-0000-0000-0000DF080000}"/>
    <cellStyle name="Comma 2 6 6 3 3 3" xfId="2287" xr:uid="{00000000-0005-0000-0000-0000E0080000}"/>
    <cellStyle name="Comma 2 6 6 3 3 4" xfId="2288" xr:uid="{00000000-0005-0000-0000-0000E1080000}"/>
    <cellStyle name="Comma 2 6 6 3 3 5" xfId="2289" xr:uid="{00000000-0005-0000-0000-0000E2080000}"/>
    <cellStyle name="Comma 2 6 6 3 4" xfId="2290" xr:uid="{00000000-0005-0000-0000-0000E3080000}"/>
    <cellStyle name="Comma 2 6 6 3 4 2" xfId="2291" xr:uid="{00000000-0005-0000-0000-0000E4080000}"/>
    <cellStyle name="Comma 2 6 6 3 4 3" xfId="2292" xr:uid="{00000000-0005-0000-0000-0000E5080000}"/>
    <cellStyle name="Comma 2 6 6 3 4 4" xfId="2293" xr:uid="{00000000-0005-0000-0000-0000E6080000}"/>
    <cellStyle name="Comma 2 6 6 3 5" xfId="2294" xr:uid="{00000000-0005-0000-0000-0000E7080000}"/>
    <cellStyle name="Comma 2 6 6 3 6" xfId="2295" xr:uid="{00000000-0005-0000-0000-0000E8080000}"/>
    <cellStyle name="Comma 2 6 6 3 7" xfId="2296" xr:uid="{00000000-0005-0000-0000-0000E9080000}"/>
    <cellStyle name="Comma 2 6 6 3 8" xfId="2297" xr:uid="{00000000-0005-0000-0000-0000EA080000}"/>
    <cellStyle name="Comma 2 6 6 4" xfId="2298" xr:uid="{00000000-0005-0000-0000-0000EB080000}"/>
    <cellStyle name="Comma 2 6 6 4 2" xfId="2299" xr:uid="{00000000-0005-0000-0000-0000EC080000}"/>
    <cellStyle name="Comma 2 6 6 4 3" xfId="2300" xr:uid="{00000000-0005-0000-0000-0000ED080000}"/>
    <cellStyle name="Comma 2 6 6 4 4" xfId="2301" xr:uid="{00000000-0005-0000-0000-0000EE080000}"/>
    <cellStyle name="Comma 2 6 6 4 5" xfId="2302" xr:uid="{00000000-0005-0000-0000-0000EF080000}"/>
    <cellStyle name="Comma 2 6 6 5" xfId="2303" xr:uid="{00000000-0005-0000-0000-0000F0080000}"/>
    <cellStyle name="Comma 2 6 6 5 2" xfId="2304" xr:uid="{00000000-0005-0000-0000-0000F1080000}"/>
    <cellStyle name="Comma 2 6 6 5 3" xfId="2305" xr:uid="{00000000-0005-0000-0000-0000F2080000}"/>
    <cellStyle name="Comma 2 6 6 5 4" xfId="2306" xr:uid="{00000000-0005-0000-0000-0000F3080000}"/>
    <cellStyle name="Comma 2 6 6 5 5" xfId="2307" xr:uid="{00000000-0005-0000-0000-0000F4080000}"/>
    <cellStyle name="Comma 2 6 6 6" xfId="2308" xr:uid="{00000000-0005-0000-0000-0000F5080000}"/>
    <cellStyle name="Comma 2 6 6 6 2" xfId="2309" xr:uid="{00000000-0005-0000-0000-0000F6080000}"/>
    <cellStyle name="Comma 2 6 6 6 3" xfId="2310" xr:uid="{00000000-0005-0000-0000-0000F7080000}"/>
    <cellStyle name="Comma 2 6 6 6 4" xfId="2311" xr:uid="{00000000-0005-0000-0000-0000F8080000}"/>
    <cellStyle name="Comma 2 6 6 7" xfId="2312" xr:uid="{00000000-0005-0000-0000-0000F9080000}"/>
    <cellStyle name="Comma 2 6 6 8" xfId="2313" xr:uid="{00000000-0005-0000-0000-0000FA080000}"/>
    <cellStyle name="Comma 2 6 6 9" xfId="2314" xr:uid="{00000000-0005-0000-0000-0000FB080000}"/>
    <cellStyle name="Comma 2 6 7" xfId="2315" xr:uid="{00000000-0005-0000-0000-0000FC080000}"/>
    <cellStyle name="Comma 2 6 7 2" xfId="2316" xr:uid="{00000000-0005-0000-0000-0000FD080000}"/>
    <cellStyle name="Comma 2 6 7 2 2" xfId="2317" xr:uid="{00000000-0005-0000-0000-0000FE080000}"/>
    <cellStyle name="Comma 2 6 7 2 3" xfId="2318" xr:uid="{00000000-0005-0000-0000-0000FF080000}"/>
    <cellStyle name="Comma 2 6 7 2 4" xfId="2319" xr:uid="{00000000-0005-0000-0000-000000090000}"/>
    <cellStyle name="Comma 2 6 7 2 5" xfId="2320" xr:uid="{00000000-0005-0000-0000-000001090000}"/>
    <cellStyle name="Comma 2 6 7 3" xfId="2321" xr:uid="{00000000-0005-0000-0000-000002090000}"/>
    <cellStyle name="Comma 2 6 7 3 2" xfId="2322" xr:uid="{00000000-0005-0000-0000-000003090000}"/>
    <cellStyle name="Comma 2 6 7 3 3" xfId="2323" xr:uid="{00000000-0005-0000-0000-000004090000}"/>
    <cellStyle name="Comma 2 6 7 3 4" xfId="2324" xr:uid="{00000000-0005-0000-0000-000005090000}"/>
    <cellStyle name="Comma 2 6 7 3 5" xfId="2325" xr:uid="{00000000-0005-0000-0000-000006090000}"/>
    <cellStyle name="Comma 2 6 7 4" xfId="2326" xr:uid="{00000000-0005-0000-0000-000007090000}"/>
    <cellStyle name="Comma 2 6 7 4 2" xfId="2327" xr:uid="{00000000-0005-0000-0000-000008090000}"/>
    <cellStyle name="Comma 2 6 7 4 3" xfId="2328" xr:uid="{00000000-0005-0000-0000-000009090000}"/>
    <cellStyle name="Comma 2 6 7 4 4" xfId="2329" xr:uid="{00000000-0005-0000-0000-00000A090000}"/>
    <cellStyle name="Comma 2 6 7 5" xfId="2330" xr:uid="{00000000-0005-0000-0000-00000B090000}"/>
    <cellStyle name="Comma 2 6 7 6" xfId="2331" xr:uid="{00000000-0005-0000-0000-00000C090000}"/>
    <cellStyle name="Comma 2 6 7 7" xfId="2332" xr:uid="{00000000-0005-0000-0000-00000D090000}"/>
    <cellStyle name="Comma 2 6 7 8" xfId="2333" xr:uid="{00000000-0005-0000-0000-00000E090000}"/>
    <cellStyle name="Comma 2 6 8" xfId="2334" xr:uid="{00000000-0005-0000-0000-00000F090000}"/>
    <cellStyle name="Comma 2 6 8 2" xfId="2335" xr:uid="{00000000-0005-0000-0000-000010090000}"/>
    <cellStyle name="Comma 2 6 8 2 2" xfId="2336" xr:uid="{00000000-0005-0000-0000-000011090000}"/>
    <cellStyle name="Comma 2 6 8 2 3" xfId="2337" xr:uid="{00000000-0005-0000-0000-000012090000}"/>
    <cellStyle name="Comma 2 6 8 2 4" xfId="2338" xr:uid="{00000000-0005-0000-0000-000013090000}"/>
    <cellStyle name="Comma 2 6 8 2 5" xfId="2339" xr:uid="{00000000-0005-0000-0000-000014090000}"/>
    <cellStyle name="Comma 2 6 8 3" xfId="2340" xr:uid="{00000000-0005-0000-0000-000015090000}"/>
    <cellStyle name="Comma 2 6 8 3 2" xfId="2341" xr:uid="{00000000-0005-0000-0000-000016090000}"/>
    <cellStyle name="Comma 2 6 8 3 3" xfId="2342" xr:uid="{00000000-0005-0000-0000-000017090000}"/>
    <cellStyle name="Comma 2 6 8 3 4" xfId="2343" xr:uid="{00000000-0005-0000-0000-000018090000}"/>
    <cellStyle name="Comma 2 6 8 3 5" xfId="2344" xr:uid="{00000000-0005-0000-0000-000019090000}"/>
    <cellStyle name="Comma 2 6 8 4" xfId="2345" xr:uid="{00000000-0005-0000-0000-00001A090000}"/>
    <cellStyle name="Comma 2 6 8 4 2" xfId="2346" xr:uid="{00000000-0005-0000-0000-00001B090000}"/>
    <cellStyle name="Comma 2 6 8 4 3" xfId="2347" xr:uid="{00000000-0005-0000-0000-00001C090000}"/>
    <cellStyle name="Comma 2 6 8 4 4" xfId="2348" xr:uid="{00000000-0005-0000-0000-00001D090000}"/>
    <cellStyle name="Comma 2 6 8 5" xfId="2349" xr:uid="{00000000-0005-0000-0000-00001E090000}"/>
    <cellStyle name="Comma 2 6 8 6" xfId="2350" xr:uid="{00000000-0005-0000-0000-00001F090000}"/>
    <cellStyle name="Comma 2 6 8 7" xfId="2351" xr:uid="{00000000-0005-0000-0000-000020090000}"/>
    <cellStyle name="Comma 2 6 8 8" xfId="2352" xr:uid="{00000000-0005-0000-0000-000021090000}"/>
    <cellStyle name="Comma 2 6 9" xfId="2353" xr:uid="{00000000-0005-0000-0000-000022090000}"/>
    <cellStyle name="Comma 2 6 9 2" xfId="2354" xr:uid="{00000000-0005-0000-0000-000023090000}"/>
    <cellStyle name="Comma 2 6 9 2 2" xfId="2355" xr:uid="{00000000-0005-0000-0000-000024090000}"/>
    <cellStyle name="Comma 2 6 9 2 3" xfId="2356" xr:uid="{00000000-0005-0000-0000-000025090000}"/>
    <cellStyle name="Comma 2 6 9 2 4" xfId="2357" xr:uid="{00000000-0005-0000-0000-000026090000}"/>
    <cellStyle name="Comma 2 6 9 2 5" xfId="2358" xr:uid="{00000000-0005-0000-0000-000027090000}"/>
    <cellStyle name="Comma 2 6 9 3" xfId="2359" xr:uid="{00000000-0005-0000-0000-000028090000}"/>
    <cellStyle name="Comma 2 6 9 3 2" xfId="2360" xr:uid="{00000000-0005-0000-0000-000029090000}"/>
    <cellStyle name="Comma 2 6 9 3 3" xfId="2361" xr:uid="{00000000-0005-0000-0000-00002A090000}"/>
    <cellStyle name="Comma 2 6 9 3 4" xfId="2362" xr:uid="{00000000-0005-0000-0000-00002B090000}"/>
    <cellStyle name="Comma 2 6 9 3 5" xfId="2363" xr:uid="{00000000-0005-0000-0000-00002C090000}"/>
    <cellStyle name="Comma 2 6 9 4" xfId="2364" xr:uid="{00000000-0005-0000-0000-00002D090000}"/>
    <cellStyle name="Comma 2 6 9 4 2" xfId="2365" xr:uid="{00000000-0005-0000-0000-00002E090000}"/>
    <cellStyle name="Comma 2 6 9 4 3" xfId="2366" xr:uid="{00000000-0005-0000-0000-00002F090000}"/>
    <cellStyle name="Comma 2 6 9 4 4" xfId="2367" xr:uid="{00000000-0005-0000-0000-000030090000}"/>
    <cellStyle name="Comma 2 6 9 5" xfId="2368" xr:uid="{00000000-0005-0000-0000-000031090000}"/>
    <cellStyle name="Comma 2 6 9 6" xfId="2369" xr:uid="{00000000-0005-0000-0000-000032090000}"/>
    <cellStyle name="Comma 2 6 9 7" xfId="2370" xr:uid="{00000000-0005-0000-0000-000033090000}"/>
    <cellStyle name="Comma 2 6 9 8" xfId="2371" xr:uid="{00000000-0005-0000-0000-000034090000}"/>
    <cellStyle name="Comma 2 7" xfId="2372" xr:uid="{00000000-0005-0000-0000-000035090000}"/>
    <cellStyle name="Comma 2 7 2" xfId="2373" xr:uid="{00000000-0005-0000-0000-000036090000}"/>
    <cellStyle name="Comma 2 8" xfId="2374" xr:uid="{00000000-0005-0000-0000-000037090000}"/>
    <cellStyle name="Comma 3" xfId="2375" xr:uid="{00000000-0005-0000-0000-000038090000}"/>
    <cellStyle name="Comma 3 2" xfId="2376" xr:uid="{00000000-0005-0000-0000-000039090000}"/>
    <cellStyle name="Comma 3 2 2" xfId="2377" xr:uid="{00000000-0005-0000-0000-00003A090000}"/>
    <cellStyle name="Comma 3 2 2 2" xfId="2378" xr:uid="{00000000-0005-0000-0000-00003B090000}"/>
    <cellStyle name="Comma 3 2 2 2 2" xfId="2379" xr:uid="{00000000-0005-0000-0000-00003C090000}"/>
    <cellStyle name="Comma 3 2 2 3" xfId="2380" xr:uid="{00000000-0005-0000-0000-00003D090000}"/>
    <cellStyle name="Comma 3 2 3" xfId="2381" xr:uid="{00000000-0005-0000-0000-00003E090000}"/>
    <cellStyle name="Comma 3 2 3 2" xfId="2382" xr:uid="{00000000-0005-0000-0000-00003F090000}"/>
    <cellStyle name="Comma 3 2 4" xfId="2383" xr:uid="{00000000-0005-0000-0000-000040090000}"/>
    <cellStyle name="Comma 3 2 4 2" xfId="2384" xr:uid="{00000000-0005-0000-0000-000041090000}"/>
    <cellStyle name="Comma 3 2 5" xfId="2385" xr:uid="{00000000-0005-0000-0000-000042090000}"/>
    <cellStyle name="Comma 3 3" xfId="2386" xr:uid="{00000000-0005-0000-0000-000043090000}"/>
    <cellStyle name="Comma 3 3 2" xfId="2387" xr:uid="{00000000-0005-0000-0000-000044090000}"/>
    <cellStyle name="Comma 3 3 2 2" xfId="2388" xr:uid="{00000000-0005-0000-0000-000045090000}"/>
    <cellStyle name="Comma 3 3 2 2 2" xfId="2389" xr:uid="{00000000-0005-0000-0000-000046090000}"/>
    <cellStyle name="Comma 3 3 2 3" xfId="2390" xr:uid="{00000000-0005-0000-0000-000047090000}"/>
    <cellStyle name="Comma 3 3 3" xfId="2391" xr:uid="{00000000-0005-0000-0000-000048090000}"/>
    <cellStyle name="Comma 3 3 3 2" xfId="2392" xr:uid="{00000000-0005-0000-0000-000049090000}"/>
    <cellStyle name="Comma 3 3 4" xfId="2393" xr:uid="{00000000-0005-0000-0000-00004A090000}"/>
    <cellStyle name="Comma 3 4" xfId="2394" xr:uid="{00000000-0005-0000-0000-00004B090000}"/>
    <cellStyle name="Comma 3 4 2" xfId="2395" xr:uid="{00000000-0005-0000-0000-00004C090000}"/>
    <cellStyle name="Comma 3 4 2 2" xfId="2396" xr:uid="{00000000-0005-0000-0000-00004D090000}"/>
    <cellStyle name="Comma 3 4 3" xfId="2397" xr:uid="{00000000-0005-0000-0000-00004E090000}"/>
    <cellStyle name="Comma 3 5" xfId="2398" xr:uid="{00000000-0005-0000-0000-00004F090000}"/>
    <cellStyle name="Comma 3 5 2" xfId="2399" xr:uid="{00000000-0005-0000-0000-000050090000}"/>
    <cellStyle name="Comma 3 6" xfId="2400" xr:uid="{00000000-0005-0000-0000-000051090000}"/>
    <cellStyle name="Comma 4" xfId="2401" xr:uid="{00000000-0005-0000-0000-000052090000}"/>
    <cellStyle name="Comma 4 2" xfId="2402" xr:uid="{00000000-0005-0000-0000-000053090000}"/>
    <cellStyle name="Comma 4 2 2" xfId="2403" xr:uid="{00000000-0005-0000-0000-000054090000}"/>
    <cellStyle name="Comma 4 2 2 2" xfId="2404" xr:uid="{00000000-0005-0000-0000-000055090000}"/>
    <cellStyle name="Comma 4 2 3" xfId="2405" xr:uid="{00000000-0005-0000-0000-000056090000}"/>
    <cellStyle name="Comma 4 3" xfId="2406" xr:uid="{00000000-0005-0000-0000-000057090000}"/>
    <cellStyle name="Comma 4 3 2" xfId="2407" xr:uid="{00000000-0005-0000-0000-000058090000}"/>
    <cellStyle name="Comma 4 3 2 2" xfId="2408" xr:uid="{00000000-0005-0000-0000-000059090000}"/>
    <cellStyle name="Comma 4 3 3" xfId="2409" xr:uid="{00000000-0005-0000-0000-00005A090000}"/>
    <cellStyle name="Comma 4 4" xfId="2410" xr:uid="{00000000-0005-0000-0000-00005B090000}"/>
    <cellStyle name="Comma 4 4 2" xfId="2411" xr:uid="{00000000-0005-0000-0000-00005C090000}"/>
    <cellStyle name="Comma 4 5" xfId="2412" xr:uid="{00000000-0005-0000-0000-00005D090000}"/>
    <cellStyle name="Comma 5" xfId="2413" xr:uid="{00000000-0005-0000-0000-00005E090000}"/>
    <cellStyle name="Comma 5 2" xfId="2414" xr:uid="{00000000-0005-0000-0000-00005F090000}"/>
    <cellStyle name="Comma 5 2 2" xfId="2415" xr:uid="{00000000-0005-0000-0000-000060090000}"/>
    <cellStyle name="Comma 5 2 2 2" xfId="2416" xr:uid="{00000000-0005-0000-0000-000061090000}"/>
    <cellStyle name="Comma 5 2 3" xfId="2417" xr:uid="{00000000-0005-0000-0000-000062090000}"/>
    <cellStyle name="Comma 5 3" xfId="2418" xr:uid="{00000000-0005-0000-0000-000063090000}"/>
    <cellStyle name="Comma 5 3 2" xfId="2419" xr:uid="{00000000-0005-0000-0000-000064090000}"/>
    <cellStyle name="Comma 5 4" xfId="2420" xr:uid="{00000000-0005-0000-0000-000065090000}"/>
    <cellStyle name="Comma 6" xfId="2421" xr:uid="{00000000-0005-0000-0000-000066090000}"/>
    <cellStyle name="Comma 6 2" xfId="2422" xr:uid="{00000000-0005-0000-0000-000067090000}"/>
    <cellStyle name="Comma 6 2 2" xfId="2423" xr:uid="{00000000-0005-0000-0000-000068090000}"/>
    <cellStyle name="Comma 6 2 2 2" xfId="2424" xr:uid="{00000000-0005-0000-0000-000069090000}"/>
    <cellStyle name="Comma 6 2 3" xfId="2425" xr:uid="{00000000-0005-0000-0000-00006A090000}"/>
    <cellStyle name="Comma 6 3" xfId="2426" xr:uid="{00000000-0005-0000-0000-00006B090000}"/>
    <cellStyle name="Comma 6 3 2" xfId="2427" xr:uid="{00000000-0005-0000-0000-00006C090000}"/>
    <cellStyle name="Comma 6 4" xfId="2428" xr:uid="{00000000-0005-0000-0000-00006D090000}"/>
    <cellStyle name="Comma 7" xfId="2429" xr:uid="{00000000-0005-0000-0000-00006E090000}"/>
    <cellStyle name="Comma 7 2" xfId="2430" xr:uid="{00000000-0005-0000-0000-00006F090000}"/>
    <cellStyle name="Comma 7 2 2" xfId="2431" xr:uid="{00000000-0005-0000-0000-000070090000}"/>
    <cellStyle name="Comma 7 3" xfId="2432" xr:uid="{00000000-0005-0000-0000-000071090000}"/>
    <cellStyle name="Comma 8" xfId="2433" xr:uid="{00000000-0005-0000-0000-000072090000}"/>
    <cellStyle name="Comma 8 2" xfId="2434" xr:uid="{00000000-0005-0000-0000-000073090000}"/>
    <cellStyle name="Comma 8 2 2" xfId="2435" xr:uid="{00000000-0005-0000-0000-000074090000}"/>
    <cellStyle name="Comma 8 2 2 2" xfId="2436" xr:uid="{00000000-0005-0000-0000-000075090000}"/>
    <cellStyle name="Comma 8 2 3" xfId="2437" xr:uid="{00000000-0005-0000-0000-000076090000}"/>
    <cellStyle name="Comma 8 3" xfId="2438" xr:uid="{00000000-0005-0000-0000-000077090000}"/>
    <cellStyle name="Comma 8 3 2" xfId="2439" xr:uid="{00000000-0005-0000-0000-000078090000}"/>
    <cellStyle name="Comma 8 4" xfId="2440" xr:uid="{00000000-0005-0000-0000-000079090000}"/>
    <cellStyle name="Comma 9" xfId="2441" xr:uid="{00000000-0005-0000-0000-00007A090000}"/>
    <cellStyle name="Error" xfId="2442" xr:uid="{00000000-0005-0000-0000-00007B090000}"/>
    <cellStyle name="Excel Built-in Comma" xfId="2443" xr:uid="{00000000-0005-0000-0000-00007C090000}"/>
    <cellStyle name="Excel Built-in Percent" xfId="2444" xr:uid="{00000000-0005-0000-0000-00007D090000}"/>
    <cellStyle name="Explanatory Text" xfId="17" builtinId="53" customBuiltin="1"/>
    <cellStyle name="Explanatory Text 2" xfId="2445" xr:uid="{00000000-0005-0000-0000-00007F090000}"/>
    <cellStyle name="Explanatory Text 2 2" xfId="2446" xr:uid="{00000000-0005-0000-0000-000080090000}"/>
    <cellStyle name="Explanatory Text 2 3" xfId="2447" xr:uid="{00000000-0005-0000-0000-000081090000}"/>
    <cellStyle name="Footnote" xfId="2448" xr:uid="{00000000-0005-0000-0000-000082090000}"/>
    <cellStyle name="Good" xfId="8" builtinId="26" customBuiltin="1"/>
    <cellStyle name="Good 2" xfId="2449" xr:uid="{00000000-0005-0000-0000-000084090000}"/>
    <cellStyle name="Good 2 2" xfId="2450" xr:uid="{00000000-0005-0000-0000-000085090000}"/>
    <cellStyle name="Good 2 3" xfId="2451" xr:uid="{00000000-0005-0000-0000-000086090000}"/>
    <cellStyle name="Good 3" xfId="2452" xr:uid="{00000000-0005-0000-0000-000087090000}"/>
    <cellStyle name="Good 4" xfId="2453" xr:uid="{00000000-0005-0000-0000-000088090000}"/>
    <cellStyle name="Graphics" xfId="2454" xr:uid="{00000000-0005-0000-0000-000089090000}"/>
    <cellStyle name="Graphics 2" xfId="2455" xr:uid="{00000000-0005-0000-0000-00008A090000}"/>
    <cellStyle name="Heading" xfId="2456" xr:uid="{00000000-0005-0000-0000-00008B090000}"/>
    <cellStyle name="Heading 1" xfId="4" builtinId="16" customBuiltin="1"/>
    <cellStyle name="Heading 1 2" xfId="2457" xr:uid="{00000000-0005-0000-0000-00008D090000}"/>
    <cellStyle name="Heading 1 2 2" xfId="2458" xr:uid="{00000000-0005-0000-0000-00008E090000}"/>
    <cellStyle name="Heading 1 2 3" xfId="2459" xr:uid="{00000000-0005-0000-0000-00008F090000}"/>
    <cellStyle name="Heading 1 3" xfId="2460" xr:uid="{00000000-0005-0000-0000-000090090000}"/>
    <cellStyle name="Heading 1 3 2" xfId="2461" xr:uid="{00000000-0005-0000-0000-000091090000}"/>
    <cellStyle name="Heading 1 3 2 2" xfId="2462" xr:uid="{00000000-0005-0000-0000-000092090000}"/>
    <cellStyle name="Heading 1 3 2 3" xfId="2463" xr:uid="{00000000-0005-0000-0000-000093090000}"/>
    <cellStyle name="Heading 1 4" xfId="2464" xr:uid="{00000000-0005-0000-0000-000094090000}"/>
    <cellStyle name="Heading 2" xfId="5" builtinId="17" customBuiltin="1"/>
    <cellStyle name="Heading 2 2" xfId="2465" xr:uid="{00000000-0005-0000-0000-000096090000}"/>
    <cellStyle name="Heading 2 2 2" xfId="2466" xr:uid="{00000000-0005-0000-0000-000097090000}"/>
    <cellStyle name="Heading 2 2 3" xfId="2467" xr:uid="{00000000-0005-0000-0000-000098090000}"/>
    <cellStyle name="Heading 2 3" xfId="2468" xr:uid="{00000000-0005-0000-0000-000099090000}"/>
    <cellStyle name="Heading 2 3 2" xfId="2469" xr:uid="{00000000-0005-0000-0000-00009A090000}"/>
    <cellStyle name="Heading 2 3 2 2" xfId="2470" xr:uid="{00000000-0005-0000-0000-00009B090000}"/>
    <cellStyle name="Heading 2 3 2 3" xfId="2471" xr:uid="{00000000-0005-0000-0000-00009C090000}"/>
    <cellStyle name="Heading 2 4" xfId="2472" xr:uid="{00000000-0005-0000-0000-00009D090000}"/>
    <cellStyle name="Heading 3" xfId="6" builtinId="18" customBuiltin="1"/>
    <cellStyle name="Heading 3 2" xfId="2473" xr:uid="{00000000-0005-0000-0000-00009F090000}"/>
    <cellStyle name="Heading 3 2 2" xfId="2474" xr:uid="{00000000-0005-0000-0000-0000A0090000}"/>
    <cellStyle name="Heading 3 2 2 2" xfId="2475" xr:uid="{00000000-0005-0000-0000-0000A1090000}"/>
    <cellStyle name="Heading 3 2 3" xfId="2476" xr:uid="{00000000-0005-0000-0000-0000A2090000}"/>
    <cellStyle name="Heading 3 2 4" xfId="2477" xr:uid="{00000000-0005-0000-0000-0000A3090000}"/>
    <cellStyle name="Heading 3 3" xfId="2478" xr:uid="{00000000-0005-0000-0000-0000A4090000}"/>
    <cellStyle name="Heading 3 3 2" xfId="2479" xr:uid="{00000000-0005-0000-0000-0000A5090000}"/>
    <cellStyle name="Heading 3 3 2 2" xfId="2480" xr:uid="{00000000-0005-0000-0000-0000A6090000}"/>
    <cellStyle name="Heading 3 3 2 3" xfId="2481" xr:uid="{00000000-0005-0000-0000-0000A7090000}"/>
    <cellStyle name="Heading 4" xfId="7" builtinId="19" customBuiltin="1"/>
    <cellStyle name="Heading 4 2" xfId="2482" xr:uid="{00000000-0005-0000-0000-0000A9090000}"/>
    <cellStyle name="Heading 4 2 2" xfId="2483" xr:uid="{00000000-0005-0000-0000-0000AA090000}"/>
    <cellStyle name="Heading 4 2 3" xfId="2484" xr:uid="{00000000-0005-0000-0000-0000AB090000}"/>
    <cellStyle name="Heading 4 3" xfId="2485" xr:uid="{00000000-0005-0000-0000-0000AC090000}"/>
    <cellStyle name="Heading 4 3 2" xfId="2486" xr:uid="{00000000-0005-0000-0000-0000AD090000}"/>
    <cellStyle name="Heading 4 3 2 2" xfId="2487" xr:uid="{00000000-0005-0000-0000-0000AE090000}"/>
    <cellStyle name="Heading 4 3 2 3" xfId="2488" xr:uid="{00000000-0005-0000-0000-0000AF090000}"/>
    <cellStyle name="Hyperlink" xfId="2489" xr:uid="{00000000-0005-0000-0000-0000B0090000}"/>
    <cellStyle name="Hyperlink 2" xfId="2490" xr:uid="{00000000-0005-0000-0000-0000B1090000}"/>
    <cellStyle name="Hyperlink 2 2" xfId="2491" xr:uid="{00000000-0005-0000-0000-0000B2090000}"/>
    <cellStyle name="Hyperlink 2 3" xfId="2492" xr:uid="{00000000-0005-0000-0000-0000B3090000}"/>
    <cellStyle name="Hyperlink 3" xfId="2493" xr:uid="{00000000-0005-0000-0000-0000B4090000}"/>
    <cellStyle name="Hyperlink 4" xfId="2494" xr:uid="{00000000-0005-0000-0000-0000B5090000}"/>
    <cellStyle name="Hyperlink 5" xfId="2495" xr:uid="{00000000-0005-0000-0000-0000B6090000}"/>
    <cellStyle name="Input" xfId="11" builtinId="20" customBuiltin="1"/>
    <cellStyle name="Input 2" xfId="2496" xr:uid="{00000000-0005-0000-0000-0000B8090000}"/>
    <cellStyle name="Input 2 2" xfId="2497" xr:uid="{00000000-0005-0000-0000-0000B9090000}"/>
    <cellStyle name="Input 2 3" xfId="2498" xr:uid="{00000000-0005-0000-0000-0000BA090000}"/>
    <cellStyle name="Input 3" xfId="2499" xr:uid="{00000000-0005-0000-0000-0000BB090000}"/>
    <cellStyle name="Linked Cell" xfId="14" builtinId="24" customBuiltin="1"/>
    <cellStyle name="Linked Cell 2" xfId="2500" xr:uid="{00000000-0005-0000-0000-0000BD090000}"/>
    <cellStyle name="Linked Cell 2 2" xfId="2501" xr:uid="{00000000-0005-0000-0000-0000BE090000}"/>
    <cellStyle name="Linked Cell 2 3" xfId="2502" xr:uid="{00000000-0005-0000-0000-0000BF090000}"/>
    <cellStyle name="Linked Cell 3" xfId="2503" xr:uid="{00000000-0005-0000-0000-0000C0090000}"/>
    <cellStyle name="Linked Cell 3 2" xfId="2504" xr:uid="{00000000-0005-0000-0000-0000C1090000}"/>
    <cellStyle name="Linked Cell 3 2 2" xfId="2505" xr:uid="{00000000-0005-0000-0000-0000C2090000}"/>
    <cellStyle name="Linked Cell 3 2 3" xfId="2506" xr:uid="{00000000-0005-0000-0000-0000C3090000}"/>
    <cellStyle name="Neutral" xfId="10" builtinId="28" customBuiltin="1"/>
    <cellStyle name="Neutral 2" xfId="2507" xr:uid="{00000000-0005-0000-0000-0000C5090000}"/>
    <cellStyle name="Neutral 2 2" xfId="2508" xr:uid="{00000000-0005-0000-0000-0000C6090000}"/>
    <cellStyle name="Neutral 2 3" xfId="2509" xr:uid="{00000000-0005-0000-0000-0000C7090000}"/>
    <cellStyle name="Neutral 3" xfId="2510" xr:uid="{00000000-0005-0000-0000-0000C8090000}"/>
    <cellStyle name="Neutral 4" xfId="2511" xr:uid="{00000000-0005-0000-0000-0000C9090000}"/>
    <cellStyle name="Normal" xfId="0" builtinId="0" customBuiltin="1"/>
    <cellStyle name="Normal 10" xfId="2512" xr:uid="{00000000-0005-0000-0000-0000CB090000}"/>
    <cellStyle name="Normal 10 2" xfId="2513" xr:uid="{00000000-0005-0000-0000-0000CC090000}"/>
    <cellStyle name="Normal 10 3" xfId="2514" xr:uid="{00000000-0005-0000-0000-0000CD090000}"/>
    <cellStyle name="Normal 10 3 2" xfId="2515" xr:uid="{00000000-0005-0000-0000-0000CE090000}"/>
    <cellStyle name="Normal 10 3 3" xfId="2516" xr:uid="{00000000-0005-0000-0000-0000CF090000}"/>
    <cellStyle name="Normal 10 3 4" xfId="2517" xr:uid="{00000000-0005-0000-0000-0000D0090000}"/>
    <cellStyle name="Normal 10 3 4 2" xfId="2518" xr:uid="{00000000-0005-0000-0000-0000D1090000}"/>
    <cellStyle name="Normal 10 3 5" xfId="2519" xr:uid="{00000000-0005-0000-0000-0000D2090000}"/>
    <cellStyle name="Normal 11" xfId="2520" xr:uid="{00000000-0005-0000-0000-0000D3090000}"/>
    <cellStyle name="Normal 11 2" xfId="2521" xr:uid="{00000000-0005-0000-0000-0000D4090000}"/>
    <cellStyle name="Normal 11 2 2" xfId="2522" xr:uid="{00000000-0005-0000-0000-0000D5090000}"/>
    <cellStyle name="Normal 11 2 2 2" xfId="2523" xr:uid="{00000000-0005-0000-0000-0000D6090000}"/>
    <cellStyle name="Normal 11 2 2 3" xfId="2524" xr:uid="{00000000-0005-0000-0000-0000D7090000}"/>
    <cellStyle name="Normal 11 2 3" xfId="2525" xr:uid="{00000000-0005-0000-0000-0000D8090000}"/>
    <cellStyle name="Normal 11 2 3 2" xfId="2526" xr:uid="{00000000-0005-0000-0000-0000D9090000}"/>
    <cellStyle name="Normal 11 2 4" xfId="2527" xr:uid="{00000000-0005-0000-0000-0000DA090000}"/>
    <cellStyle name="Normal 11 2 5" xfId="2528" xr:uid="{00000000-0005-0000-0000-0000DB090000}"/>
    <cellStyle name="Normal 11 3" xfId="2529" xr:uid="{00000000-0005-0000-0000-0000DC090000}"/>
    <cellStyle name="Normal 11 4" xfId="2530" xr:uid="{00000000-0005-0000-0000-0000DD090000}"/>
    <cellStyle name="Normal 11 4 2" xfId="2531" xr:uid="{00000000-0005-0000-0000-0000DE090000}"/>
    <cellStyle name="Normal 11 4 3" xfId="2532" xr:uid="{00000000-0005-0000-0000-0000DF090000}"/>
    <cellStyle name="Normal 11 5" xfId="2533" xr:uid="{00000000-0005-0000-0000-0000E0090000}"/>
    <cellStyle name="Normal 11 5 2" xfId="2534" xr:uid="{00000000-0005-0000-0000-0000E1090000}"/>
    <cellStyle name="Normal 11 6" xfId="2535" xr:uid="{00000000-0005-0000-0000-0000E2090000}"/>
    <cellStyle name="Normal 11 7" xfId="2536" xr:uid="{00000000-0005-0000-0000-0000E3090000}"/>
    <cellStyle name="Normal 12" xfId="2537" xr:uid="{00000000-0005-0000-0000-0000E4090000}"/>
    <cellStyle name="Normal 13" xfId="2538" xr:uid="{00000000-0005-0000-0000-0000E5090000}"/>
    <cellStyle name="Normal 13 2" xfId="2539" xr:uid="{00000000-0005-0000-0000-0000E6090000}"/>
    <cellStyle name="Normal 14" xfId="2540" xr:uid="{00000000-0005-0000-0000-0000E7090000}"/>
    <cellStyle name="Normal 15" xfId="2541" xr:uid="{00000000-0005-0000-0000-0000E8090000}"/>
    <cellStyle name="Normal 15 2" xfId="2542" xr:uid="{00000000-0005-0000-0000-0000E9090000}"/>
    <cellStyle name="Normal 15 2 2" xfId="2543" xr:uid="{00000000-0005-0000-0000-0000EA090000}"/>
    <cellStyle name="Normal 15 2 3" xfId="2544" xr:uid="{00000000-0005-0000-0000-0000EB090000}"/>
    <cellStyle name="Normal 15 3" xfId="2545" xr:uid="{00000000-0005-0000-0000-0000EC090000}"/>
    <cellStyle name="Normal 15 3 2" xfId="2546" xr:uid="{00000000-0005-0000-0000-0000ED090000}"/>
    <cellStyle name="Normal 15 4" xfId="2547" xr:uid="{00000000-0005-0000-0000-0000EE090000}"/>
    <cellStyle name="Normal 15 5" xfId="2548" xr:uid="{00000000-0005-0000-0000-0000EF090000}"/>
    <cellStyle name="Normal 16" xfId="2549" xr:uid="{00000000-0005-0000-0000-0000F0090000}"/>
    <cellStyle name="Normal 17" xfId="2550" xr:uid="{00000000-0005-0000-0000-0000F1090000}"/>
    <cellStyle name="Normal 17 2" xfId="2551" xr:uid="{00000000-0005-0000-0000-0000F2090000}"/>
    <cellStyle name="Normal 18" xfId="2552" xr:uid="{00000000-0005-0000-0000-0000F3090000}"/>
    <cellStyle name="Normal 19" xfId="2553" xr:uid="{00000000-0005-0000-0000-0000F4090000}"/>
    <cellStyle name="Normal 2" xfId="2554" xr:uid="{00000000-0005-0000-0000-0000F5090000}"/>
    <cellStyle name="Normal 2 10" xfId="2555" xr:uid="{00000000-0005-0000-0000-0000F6090000}"/>
    <cellStyle name="Normal 2 10 2" xfId="2556" xr:uid="{00000000-0005-0000-0000-0000F7090000}"/>
    <cellStyle name="Normal 2 10 2 2" xfId="2557" xr:uid="{00000000-0005-0000-0000-0000F8090000}"/>
    <cellStyle name="Normal 2 10 2 2 2" xfId="2558" xr:uid="{00000000-0005-0000-0000-0000F9090000}"/>
    <cellStyle name="Normal 2 10 2 2 2 2" xfId="2559" xr:uid="{00000000-0005-0000-0000-0000FA090000}"/>
    <cellStyle name="Normal 2 10 2 2 2 3" xfId="2560" xr:uid="{00000000-0005-0000-0000-0000FB090000}"/>
    <cellStyle name="Normal 2 10 2 2 3" xfId="2561" xr:uid="{00000000-0005-0000-0000-0000FC090000}"/>
    <cellStyle name="Normal 2 10 2 2 3 2" xfId="2562" xr:uid="{00000000-0005-0000-0000-0000FD090000}"/>
    <cellStyle name="Normal 2 10 2 2 4" xfId="2563" xr:uid="{00000000-0005-0000-0000-0000FE090000}"/>
    <cellStyle name="Normal 2 10 2 2 5" xfId="2564" xr:uid="{00000000-0005-0000-0000-0000FF090000}"/>
    <cellStyle name="Normal 2 10 2 3" xfId="2565" xr:uid="{00000000-0005-0000-0000-0000000A0000}"/>
    <cellStyle name="Normal 2 10 2 3 2" xfId="2566" xr:uid="{00000000-0005-0000-0000-0000010A0000}"/>
    <cellStyle name="Normal 2 10 2 3 2 2" xfId="2567" xr:uid="{00000000-0005-0000-0000-0000020A0000}"/>
    <cellStyle name="Normal 2 10 2 3 2 3" xfId="2568" xr:uid="{00000000-0005-0000-0000-0000030A0000}"/>
    <cellStyle name="Normal 2 10 2 3 3" xfId="2569" xr:uid="{00000000-0005-0000-0000-0000040A0000}"/>
    <cellStyle name="Normal 2 10 2 3 3 2" xfId="2570" xr:uid="{00000000-0005-0000-0000-0000050A0000}"/>
    <cellStyle name="Normal 2 10 2 3 4" xfId="2571" xr:uid="{00000000-0005-0000-0000-0000060A0000}"/>
    <cellStyle name="Normal 2 10 2 3 5" xfId="2572" xr:uid="{00000000-0005-0000-0000-0000070A0000}"/>
    <cellStyle name="Normal 2 10 2 4" xfId="2573" xr:uid="{00000000-0005-0000-0000-0000080A0000}"/>
    <cellStyle name="Normal 2 10 2 4 2" xfId="2574" xr:uid="{00000000-0005-0000-0000-0000090A0000}"/>
    <cellStyle name="Normal 2 10 2 4 2 2" xfId="2575" xr:uid="{00000000-0005-0000-0000-00000A0A0000}"/>
    <cellStyle name="Normal 2 10 2 4 3" xfId="2576" xr:uid="{00000000-0005-0000-0000-00000B0A0000}"/>
    <cellStyle name="Normal 2 10 2 4 4" xfId="2577" xr:uid="{00000000-0005-0000-0000-00000C0A0000}"/>
    <cellStyle name="Normal 2 10 2 4 5" xfId="2578" xr:uid="{00000000-0005-0000-0000-00000D0A0000}"/>
    <cellStyle name="Normal 2 10 2 5" xfId="2579" xr:uid="{00000000-0005-0000-0000-00000E0A0000}"/>
    <cellStyle name="Normal 2 10 2 5 2" xfId="2580" xr:uid="{00000000-0005-0000-0000-00000F0A0000}"/>
    <cellStyle name="Normal 2 10 2 6" xfId="2581" xr:uid="{00000000-0005-0000-0000-0000100A0000}"/>
    <cellStyle name="Normal 2 10 2 7" xfId="2582" xr:uid="{00000000-0005-0000-0000-0000110A0000}"/>
    <cellStyle name="Normal 2 10 2 8" xfId="2583" xr:uid="{00000000-0005-0000-0000-0000120A0000}"/>
    <cellStyle name="Normal 2 10 3" xfId="2584" xr:uid="{00000000-0005-0000-0000-0000130A0000}"/>
    <cellStyle name="Normal 2 10 3 2" xfId="2585" xr:uid="{00000000-0005-0000-0000-0000140A0000}"/>
    <cellStyle name="Normal 2 10 3 2 2" xfId="2586" xr:uid="{00000000-0005-0000-0000-0000150A0000}"/>
    <cellStyle name="Normal 2 10 3 2 3" xfId="2587" xr:uid="{00000000-0005-0000-0000-0000160A0000}"/>
    <cellStyle name="Normal 2 10 3 3" xfId="2588" xr:uid="{00000000-0005-0000-0000-0000170A0000}"/>
    <cellStyle name="Normal 2 10 3 3 2" xfId="2589" xr:uid="{00000000-0005-0000-0000-0000180A0000}"/>
    <cellStyle name="Normal 2 10 3 4" xfId="2590" xr:uid="{00000000-0005-0000-0000-0000190A0000}"/>
    <cellStyle name="Normal 2 10 3 5" xfId="2591" xr:uid="{00000000-0005-0000-0000-00001A0A0000}"/>
    <cellStyle name="Normal 2 10 4" xfId="2592" xr:uid="{00000000-0005-0000-0000-00001B0A0000}"/>
    <cellStyle name="Normal 2 10 4 2" xfId="2593" xr:uid="{00000000-0005-0000-0000-00001C0A0000}"/>
    <cellStyle name="Normal 2 10 4 2 2" xfId="2594" xr:uid="{00000000-0005-0000-0000-00001D0A0000}"/>
    <cellStyle name="Normal 2 10 4 2 3" xfId="2595" xr:uid="{00000000-0005-0000-0000-00001E0A0000}"/>
    <cellStyle name="Normal 2 10 4 3" xfId="2596" xr:uid="{00000000-0005-0000-0000-00001F0A0000}"/>
    <cellStyle name="Normal 2 10 4 3 2" xfId="2597" xr:uid="{00000000-0005-0000-0000-0000200A0000}"/>
    <cellStyle name="Normal 2 10 4 4" xfId="2598" xr:uid="{00000000-0005-0000-0000-0000210A0000}"/>
    <cellStyle name="Normal 2 10 4 5" xfId="2599" xr:uid="{00000000-0005-0000-0000-0000220A0000}"/>
    <cellStyle name="Normal 2 10 5" xfId="2600" xr:uid="{00000000-0005-0000-0000-0000230A0000}"/>
    <cellStyle name="Normal 2 10 5 2" xfId="2601" xr:uid="{00000000-0005-0000-0000-0000240A0000}"/>
    <cellStyle name="Normal 2 10 5 2 2" xfId="2602" xr:uid="{00000000-0005-0000-0000-0000250A0000}"/>
    <cellStyle name="Normal 2 10 5 3" xfId="2603" xr:uid="{00000000-0005-0000-0000-0000260A0000}"/>
    <cellStyle name="Normal 2 10 5 4" xfId="2604" xr:uid="{00000000-0005-0000-0000-0000270A0000}"/>
    <cellStyle name="Normal 2 10 5 5" xfId="2605" xr:uid="{00000000-0005-0000-0000-0000280A0000}"/>
    <cellStyle name="Normal 2 10 6" xfId="2606" xr:uid="{00000000-0005-0000-0000-0000290A0000}"/>
    <cellStyle name="Normal 2 10 6 2" xfId="2607" xr:uid="{00000000-0005-0000-0000-00002A0A0000}"/>
    <cellStyle name="Normal 2 10 7" xfId="2608" xr:uid="{00000000-0005-0000-0000-00002B0A0000}"/>
    <cellStyle name="Normal 2 10 8" xfId="2609" xr:uid="{00000000-0005-0000-0000-00002C0A0000}"/>
    <cellStyle name="Normal 2 10 9" xfId="2610" xr:uid="{00000000-0005-0000-0000-00002D0A0000}"/>
    <cellStyle name="Normal 2 11" xfId="2611" xr:uid="{00000000-0005-0000-0000-00002E0A0000}"/>
    <cellStyle name="Normal 2 11 2" xfId="2612" xr:uid="{00000000-0005-0000-0000-00002F0A0000}"/>
    <cellStyle name="Normal 2 11 2 2" xfId="2613" xr:uid="{00000000-0005-0000-0000-0000300A0000}"/>
    <cellStyle name="Normal 2 11 2 2 2" xfId="2614" xr:uid="{00000000-0005-0000-0000-0000310A0000}"/>
    <cellStyle name="Normal 2 11 2 2 2 2" xfId="2615" xr:uid="{00000000-0005-0000-0000-0000320A0000}"/>
    <cellStyle name="Normal 2 11 2 2 2 3" xfId="2616" xr:uid="{00000000-0005-0000-0000-0000330A0000}"/>
    <cellStyle name="Normal 2 11 2 2 3" xfId="2617" xr:uid="{00000000-0005-0000-0000-0000340A0000}"/>
    <cellStyle name="Normal 2 11 2 2 3 2" xfId="2618" xr:uid="{00000000-0005-0000-0000-0000350A0000}"/>
    <cellStyle name="Normal 2 11 2 2 4" xfId="2619" xr:uid="{00000000-0005-0000-0000-0000360A0000}"/>
    <cellStyle name="Normal 2 11 2 2 5" xfId="2620" xr:uid="{00000000-0005-0000-0000-0000370A0000}"/>
    <cellStyle name="Normal 2 11 2 3" xfId="2621" xr:uid="{00000000-0005-0000-0000-0000380A0000}"/>
    <cellStyle name="Normal 2 11 2 3 2" xfId="2622" xr:uid="{00000000-0005-0000-0000-0000390A0000}"/>
    <cellStyle name="Normal 2 11 2 3 2 2" xfId="2623" xr:uid="{00000000-0005-0000-0000-00003A0A0000}"/>
    <cellStyle name="Normal 2 11 2 3 2 3" xfId="2624" xr:uid="{00000000-0005-0000-0000-00003B0A0000}"/>
    <cellStyle name="Normal 2 11 2 3 3" xfId="2625" xr:uid="{00000000-0005-0000-0000-00003C0A0000}"/>
    <cellStyle name="Normal 2 11 2 3 3 2" xfId="2626" xr:uid="{00000000-0005-0000-0000-00003D0A0000}"/>
    <cellStyle name="Normal 2 11 2 3 4" xfId="2627" xr:uid="{00000000-0005-0000-0000-00003E0A0000}"/>
    <cellStyle name="Normal 2 11 2 3 5" xfId="2628" xr:uid="{00000000-0005-0000-0000-00003F0A0000}"/>
    <cellStyle name="Normal 2 11 2 4" xfId="2629" xr:uid="{00000000-0005-0000-0000-0000400A0000}"/>
    <cellStyle name="Normal 2 11 2 4 2" xfId="2630" xr:uid="{00000000-0005-0000-0000-0000410A0000}"/>
    <cellStyle name="Normal 2 11 2 4 2 2" xfId="2631" xr:uid="{00000000-0005-0000-0000-0000420A0000}"/>
    <cellStyle name="Normal 2 11 2 4 3" xfId="2632" xr:uid="{00000000-0005-0000-0000-0000430A0000}"/>
    <cellStyle name="Normal 2 11 2 4 4" xfId="2633" xr:uid="{00000000-0005-0000-0000-0000440A0000}"/>
    <cellStyle name="Normal 2 11 2 4 5" xfId="2634" xr:uid="{00000000-0005-0000-0000-0000450A0000}"/>
    <cellStyle name="Normal 2 11 2 5" xfId="2635" xr:uid="{00000000-0005-0000-0000-0000460A0000}"/>
    <cellStyle name="Normal 2 11 2 5 2" xfId="2636" xr:uid="{00000000-0005-0000-0000-0000470A0000}"/>
    <cellStyle name="Normal 2 11 2 6" xfId="2637" xr:uid="{00000000-0005-0000-0000-0000480A0000}"/>
    <cellStyle name="Normal 2 11 2 7" xfId="2638" xr:uid="{00000000-0005-0000-0000-0000490A0000}"/>
    <cellStyle name="Normal 2 11 2 8" xfId="2639" xr:uid="{00000000-0005-0000-0000-00004A0A0000}"/>
    <cellStyle name="Normal 2 11 3" xfId="2640" xr:uid="{00000000-0005-0000-0000-00004B0A0000}"/>
    <cellStyle name="Normal 2 11 3 2" xfId="2641" xr:uid="{00000000-0005-0000-0000-00004C0A0000}"/>
    <cellStyle name="Normal 2 11 3 2 2" xfId="2642" xr:uid="{00000000-0005-0000-0000-00004D0A0000}"/>
    <cellStyle name="Normal 2 11 3 2 3" xfId="2643" xr:uid="{00000000-0005-0000-0000-00004E0A0000}"/>
    <cellStyle name="Normal 2 11 3 3" xfId="2644" xr:uid="{00000000-0005-0000-0000-00004F0A0000}"/>
    <cellStyle name="Normal 2 11 3 3 2" xfId="2645" xr:uid="{00000000-0005-0000-0000-0000500A0000}"/>
    <cellStyle name="Normal 2 11 3 4" xfId="2646" xr:uid="{00000000-0005-0000-0000-0000510A0000}"/>
    <cellStyle name="Normal 2 11 3 5" xfId="2647" xr:uid="{00000000-0005-0000-0000-0000520A0000}"/>
    <cellStyle name="Normal 2 11 4" xfId="2648" xr:uid="{00000000-0005-0000-0000-0000530A0000}"/>
    <cellStyle name="Normal 2 11 4 2" xfId="2649" xr:uid="{00000000-0005-0000-0000-0000540A0000}"/>
    <cellStyle name="Normal 2 11 4 2 2" xfId="2650" xr:uid="{00000000-0005-0000-0000-0000550A0000}"/>
    <cellStyle name="Normal 2 11 4 2 3" xfId="2651" xr:uid="{00000000-0005-0000-0000-0000560A0000}"/>
    <cellStyle name="Normal 2 11 4 3" xfId="2652" xr:uid="{00000000-0005-0000-0000-0000570A0000}"/>
    <cellStyle name="Normal 2 11 4 3 2" xfId="2653" xr:uid="{00000000-0005-0000-0000-0000580A0000}"/>
    <cellStyle name="Normal 2 11 4 4" xfId="2654" xr:uid="{00000000-0005-0000-0000-0000590A0000}"/>
    <cellStyle name="Normal 2 11 4 5" xfId="2655" xr:uid="{00000000-0005-0000-0000-00005A0A0000}"/>
    <cellStyle name="Normal 2 11 5" xfId="2656" xr:uid="{00000000-0005-0000-0000-00005B0A0000}"/>
    <cellStyle name="Normal 2 11 5 2" xfId="2657" xr:uid="{00000000-0005-0000-0000-00005C0A0000}"/>
    <cellStyle name="Normal 2 11 5 2 2" xfId="2658" xr:uid="{00000000-0005-0000-0000-00005D0A0000}"/>
    <cellStyle name="Normal 2 11 5 3" xfId="2659" xr:uid="{00000000-0005-0000-0000-00005E0A0000}"/>
    <cellStyle name="Normal 2 11 5 4" xfId="2660" xr:uid="{00000000-0005-0000-0000-00005F0A0000}"/>
    <cellStyle name="Normal 2 11 5 5" xfId="2661" xr:uid="{00000000-0005-0000-0000-0000600A0000}"/>
    <cellStyle name="Normal 2 11 6" xfId="2662" xr:uid="{00000000-0005-0000-0000-0000610A0000}"/>
    <cellStyle name="Normal 2 11 6 2" xfId="2663" xr:uid="{00000000-0005-0000-0000-0000620A0000}"/>
    <cellStyle name="Normal 2 11 7" xfId="2664" xr:uid="{00000000-0005-0000-0000-0000630A0000}"/>
    <cellStyle name="Normal 2 11 8" xfId="2665" xr:uid="{00000000-0005-0000-0000-0000640A0000}"/>
    <cellStyle name="Normal 2 11 9" xfId="2666" xr:uid="{00000000-0005-0000-0000-0000650A0000}"/>
    <cellStyle name="Normal 2 12" xfId="2667" xr:uid="{00000000-0005-0000-0000-0000660A0000}"/>
    <cellStyle name="Normal 2 12 2" xfId="2668" xr:uid="{00000000-0005-0000-0000-0000670A0000}"/>
    <cellStyle name="Normal 2 12 2 2" xfId="2669" xr:uid="{00000000-0005-0000-0000-0000680A0000}"/>
    <cellStyle name="Normal 2 12 2 2 2" xfId="2670" xr:uid="{00000000-0005-0000-0000-0000690A0000}"/>
    <cellStyle name="Normal 2 12 2 2 3" xfId="2671" xr:uid="{00000000-0005-0000-0000-00006A0A0000}"/>
    <cellStyle name="Normal 2 12 2 3" xfId="2672" xr:uid="{00000000-0005-0000-0000-00006B0A0000}"/>
    <cellStyle name="Normal 2 12 2 3 2" xfId="2673" xr:uid="{00000000-0005-0000-0000-00006C0A0000}"/>
    <cellStyle name="Normal 2 12 2 4" xfId="2674" xr:uid="{00000000-0005-0000-0000-00006D0A0000}"/>
    <cellStyle name="Normal 2 12 2 5" xfId="2675" xr:uid="{00000000-0005-0000-0000-00006E0A0000}"/>
    <cellStyle name="Normal 2 12 3" xfId="2676" xr:uid="{00000000-0005-0000-0000-00006F0A0000}"/>
    <cellStyle name="Normal 2 12 3 2" xfId="2677" xr:uid="{00000000-0005-0000-0000-0000700A0000}"/>
    <cellStyle name="Normal 2 12 3 2 2" xfId="2678" xr:uid="{00000000-0005-0000-0000-0000710A0000}"/>
    <cellStyle name="Normal 2 12 3 2 3" xfId="2679" xr:uid="{00000000-0005-0000-0000-0000720A0000}"/>
    <cellStyle name="Normal 2 12 3 3" xfId="2680" xr:uid="{00000000-0005-0000-0000-0000730A0000}"/>
    <cellStyle name="Normal 2 12 3 3 2" xfId="2681" xr:uid="{00000000-0005-0000-0000-0000740A0000}"/>
    <cellStyle name="Normal 2 12 3 4" xfId="2682" xr:uid="{00000000-0005-0000-0000-0000750A0000}"/>
    <cellStyle name="Normal 2 12 3 5" xfId="2683" xr:uid="{00000000-0005-0000-0000-0000760A0000}"/>
    <cellStyle name="Normal 2 12 4" xfId="2684" xr:uid="{00000000-0005-0000-0000-0000770A0000}"/>
    <cellStyle name="Normal 2 12 4 2" xfId="2685" xr:uid="{00000000-0005-0000-0000-0000780A0000}"/>
    <cellStyle name="Normal 2 12 4 2 2" xfId="2686" xr:uid="{00000000-0005-0000-0000-0000790A0000}"/>
    <cellStyle name="Normal 2 12 4 3" xfId="2687" xr:uid="{00000000-0005-0000-0000-00007A0A0000}"/>
    <cellStyle name="Normal 2 12 4 4" xfId="2688" xr:uid="{00000000-0005-0000-0000-00007B0A0000}"/>
    <cellStyle name="Normal 2 12 4 5" xfId="2689" xr:uid="{00000000-0005-0000-0000-00007C0A0000}"/>
    <cellStyle name="Normal 2 12 5" xfId="2690" xr:uid="{00000000-0005-0000-0000-00007D0A0000}"/>
    <cellStyle name="Normal 2 12 5 2" xfId="2691" xr:uid="{00000000-0005-0000-0000-00007E0A0000}"/>
    <cellStyle name="Normal 2 12 6" xfId="2692" xr:uid="{00000000-0005-0000-0000-00007F0A0000}"/>
    <cellStyle name="Normal 2 12 7" xfId="2693" xr:uid="{00000000-0005-0000-0000-0000800A0000}"/>
    <cellStyle name="Normal 2 12 8" xfId="2694" xr:uid="{00000000-0005-0000-0000-0000810A0000}"/>
    <cellStyle name="Normal 2 13" xfId="2695" xr:uid="{00000000-0005-0000-0000-0000820A0000}"/>
    <cellStyle name="Normal 2 13 2" xfId="2696" xr:uid="{00000000-0005-0000-0000-0000830A0000}"/>
    <cellStyle name="Normal 2 13 2 2" xfId="2697" xr:uid="{00000000-0005-0000-0000-0000840A0000}"/>
    <cellStyle name="Normal 2 13 2 2 2" xfId="2698" xr:uid="{00000000-0005-0000-0000-0000850A0000}"/>
    <cellStyle name="Normal 2 13 2 2 3" xfId="2699" xr:uid="{00000000-0005-0000-0000-0000860A0000}"/>
    <cellStyle name="Normal 2 13 2 3" xfId="2700" xr:uid="{00000000-0005-0000-0000-0000870A0000}"/>
    <cellStyle name="Normal 2 13 2 3 2" xfId="2701" xr:uid="{00000000-0005-0000-0000-0000880A0000}"/>
    <cellStyle name="Normal 2 13 2 4" xfId="2702" xr:uid="{00000000-0005-0000-0000-0000890A0000}"/>
    <cellStyle name="Normal 2 13 2 5" xfId="2703" xr:uid="{00000000-0005-0000-0000-00008A0A0000}"/>
    <cellStyle name="Normal 2 13 3" xfId="2704" xr:uid="{00000000-0005-0000-0000-00008B0A0000}"/>
    <cellStyle name="Normal 2 13 3 2" xfId="2705" xr:uid="{00000000-0005-0000-0000-00008C0A0000}"/>
    <cellStyle name="Normal 2 13 3 2 2" xfId="2706" xr:uid="{00000000-0005-0000-0000-00008D0A0000}"/>
    <cellStyle name="Normal 2 13 3 2 3" xfId="2707" xr:uid="{00000000-0005-0000-0000-00008E0A0000}"/>
    <cellStyle name="Normal 2 13 3 3" xfId="2708" xr:uid="{00000000-0005-0000-0000-00008F0A0000}"/>
    <cellStyle name="Normal 2 13 3 3 2" xfId="2709" xr:uid="{00000000-0005-0000-0000-0000900A0000}"/>
    <cellStyle name="Normal 2 13 3 4" xfId="2710" xr:uid="{00000000-0005-0000-0000-0000910A0000}"/>
    <cellStyle name="Normal 2 13 3 5" xfId="2711" xr:uid="{00000000-0005-0000-0000-0000920A0000}"/>
    <cellStyle name="Normal 2 13 4" xfId="2712" xr:uid="{00000000-0005-0000-0000-0000930A0000}"/>
    <cellStyle name="Normal 2 13 4 2" xfId="2713" xr:uid="{00000000-0005-0000-0000-0000940A0000}"/>
    <cellStyle name="Normal 2 13 4 2 2" xfId="2714" xr:uid="{00000000-0005-0000-0000-0000950A0000}"/>
    <cellStyle name="Normal 2 13 4 3" xfId="2715" xr:uid="{00000000-0005-0000-0000-0000960A0000}"/>
    <cellStyle name="Normal 2 13 4 4" xfId="2716" xr:uid="{00000000-0005-0000-0000-0000970A0000}"/>
    <cellStyle name="Normal 2 13 4 5" xfId="2717" xr:uid="{00000000-0005-0000-0000-0000980A0000}"/>
    <cellStyle name="Normal 2 13 5" xfId="2718" xr:uid="{00000000-0005-0000-0000-0000990A0000}"/>
    <cellStyle name="Normal 2 13 5 2" xfId="2719" xr:uid="{00000000-0005-0000-0000-00009A0A0000}"/>
    <cellStyle name="Normal 2 13 6" xfId="2720" xr:uid="{00000000-0005-0000-0000-00009B0A0000}"/>
    <cellStyle name="Normal 2 13 7" xfId="2721" xr:uid="{00000000-0005-0000-0000-00009C0A0000}"/>
    <cellStyle name="Normal 2 13 8" xfId="2722" xr:uid="{00000000-0005-0000-0000-00009D0A0000}"/>
    <cellStyle name="Normal 2 14" xfId="2723" xr:uid="{00000000-0005-0000-0000-00009E0A0000}"/>
    <cellStyle name="Normal 2 14 2" xfId="2724" xr:uid="{00000000-0005-0000-0000-00009F0A0000}"/>
    <cellStyle name="Normal 2 14 2 2" xfId="2725" xr:uid="{00000000-0005-0000-0000-0000A00A0000}"/>
    <cellStyle name="Normal 2 14 2 2 2" xfId="2726" xr:uid="{00000000-0005-0000-0000-0000A10A0000}"/>
    <cellStyle name="Normal 2 14 2 2 3" xfId="2727" xr:uid="{00000000-0005-0000-0000-0000A20A0000}"/>
    <cellStyle name="Normal 2 14 2 3" xfId="2728" xr:uid="{00000000-0005-0000-0000-0000A30A0000}"/>
    <cellStyle name="Normal 2 14 2 3 2" xfId="2729" xr:uid="{00000000-0005-0000-0000-0000A40A0000}"/>
    <cellStyle name="Normal 2 14 2 4" xfId="2730" xr:uid="{00000000-0005-0000-0000-0000A50A0000}"/>
    <cellStyle name="Normal 2 14 2 5" xfId="2731" xr:uid="{00000000-0005-0000-0000-0000A60A0000}"/>
    <cellStyle name="Normal 2 14 3" xfId="2732" xr:uid="{00000000-0005-0000-0000-0000A70A0000}"/>
    <cellStyle name="Normal 2 14 3 2" xfId="2733" xr:uid="{00000000-0005-0000-0000-0000A80A0000}"/>
    <cellStyle name="Normal 2 14 3 2 2" xfId="2734" xr:uid="{00000000-0005-0000-0000-0000A90A0000}"/>
    <cellStyle name="Normal 2 14 3 2 3" xfId="2735" xr:uid="{00000000-0005-0000-0000-0000AA0A0000}"/>
    <cellStyle name="Normal 2 14 3 3" xfId="2736" xr:uid="{00000000-0005-0000-0000-0000AB0A0000}"/>
    <cellStyle name="Normal 2 14 3 3 2" xfId="2737" xr:uid="{00000000-0005-0000-0000-0000AC0A0000}"/>
    <cellStyle name="Normal 2 14 3 4" xfId="2738" xr:uid="{00000000-0005-0000-0000-0000AD0A0000}"/>
    <cellStyle name="Normal 2 14 3 5" xfId="2739" xr:uid="{00000000-0005-0000-0000-0000AE0A0000}"/>
    <cellStyle name="Normal 2 14 4" xfId="2740" xr:uid="{00000000-0005-0000-0000-0000AF0A0000}"/>
    <cellStyle name="Normal 2 14 4 2" xfId="2741" xr:uid="{00000000-0005-0000-0000-0000B00A0000}"/>
    <cellStyle name="Normal 2 14 4 2 2" xfId="2742" xr:uid="{00000000-0005-0000-0000-0000B10A0000}"/>
    <cellStyle name="Normal 2 14 4 3" xfId="2743" xr:uid="{00000000-0005-0000-0000-0000B20A0000}"/>
    <cellStyle name="Normal 2 14 4 4" xfId="2744" xr:uid="{00000000-0005-0000-0000-0000B30A0000}"/>
    <cellStyle name="Normal 2 14 4 5" xfId="2745" xr:uid="{00000000-0005-0000-0000-0000B40A0000}"/>
    <cellStyle name="Normal 2 14 5" xfId="2746" xr:uid="{00000000-0005-0000-0000-0000B50A0000}"/>
    <cellStyle name="Normal 2 14 5 2" xfId="2747" xr:uid="{00000000-0005-0000-0000-0000B60A0000}"/>
    <cellStyle name="Normal 2 14 6" xfId="2748" xr:uid="{00000000-0005-0000-0000-0000B70A0000}"/>
    <cellStyle name="Normal 2 14 7" xfId="2749" xr:uid="{00000000-0005-0000-0000-0000B80A0000}"/>
    <cellStyle name="Normal 2 14 8" xfId="2750" xr:uid="{00000000-0005-0000-0000-0000B90A0000}"/>
    <cellStyle name="Normal 2 15" xfId="2751" xr:uid="{00000000-0005-0000-0000-0000BA0A0000}"/>
    <cellStyle name="Normal 2 15 2" xfId="2752" xr:uid="{00000000-0005-0000-0000-0000BB0A0000}"/>
    <cellStyle name="Normal 2 15 2 2" xfId="2753" xr:uid="{00000000-0005-0000-0000-0000BC0A0000}"/>
    <cellStyle name="Normal 2 15 2 3" xfId="2754" xr:uid="{00000000-0005-0000-0000-0000BD0A0000}"/>
    <cellStyle name="Normal 2 15 3" xfId="2755" xr:uid="{00000000-0005-0000-0000-0000BE0A0000}"/>
    <cellStyle name="Normal 2 15 3 2" xfId="2756" xr:uid="{00000000-0005-0000-0000-0000BF0A0000}"/>
    <cellStyle name="Normal 2 15 4" xfId="2757" xr:uid="{00000000-0005-0000-0000-0000C00A0000}"/>
    <cellStyle name="Normal 2 15 5" xfId="2758" xr:uid="{00000000-0005-0000-0000-0000C10A0000}"/>
    <cellStyle name="Normal 2 16" xfId="2759" xr:uid="{00000000-0005-0000-0000-0000C20A0000}"/>
    <cellStyle name="Normal 2 16 2" xfId="2760" xr:uid="{00000000-0005-0000-0000-0000C30A0000}"/>
    <cellStyle name="Normal 2 16 2 2" xfId="2761" xr:uid="{00000000-0005-0000-0000-0000C40A0000}"/>
    <cellStyle name="Normal 2 16 2 3" xfId="2762" xr:uid="{00000000-0005-0000-0000-0000C50A0000}"/>
    <cellStyle name="Normal 2 16 3" xfId="2763" xr:uid="{00000000-0005-0000-0000-0000C60A0000}"/>
    <cellStyle name="Normal 2 16 3 2" xfId="2764" xr:uid="{00000000-0005-0000-0000-0000C70A0000}"/>
    <cellStyle name="Normal 2 16 4" xfId="2765" xr:uid="{00000000-0005-0000-0000-0000C80A0000}"/>
    <cellStyle name="Normal 2 16 5" xfId="2766" xr:uid="{00000000-0005-0000-0000-0000C90A0000}"/>
    <cellStyle name="Normal 2 17" xfId="2767" xr:uid="{00000000-0005-0000-0000-0000CA0A0000}"/>
    <cellStyle name="Normal 2 17 2" xfId="2768" xr:uid="{00000000-0005-0000-0000-0000CB0A0000}"/>
    <cellStyle name="Normal 2 17 2 2" xfId="2769" xr:uid="{00000000-0005-0000-0000-0000CC0A0000}"/>
    <cellStyle name="Normal 2 17 2 3" xfId="2770" xr:uid="{00000000-0005-0000-0000-0000CD0A0000}"/>
    <cellStyle name="Normal 2 17 3" xfId="2771" xr:uid="{00000000-0005-0000-0000-0000CE0A0000}"/>
    <cellStyle name="Normal 2 17 3 2" xfId="2772" xr:uid="{00000000-0005-0000-0000-0000CF0A0000}"/>
    <cellStyle name="Normal 2 17 4" xfId="2773" xr:uid="{00000000-0005-0000-0000-0000D00A0000}"/>
    <cellStyle name="Normal 2 17 5" xfId="2774" xr:uid="{00000000-0005-0000-0000-0000D10A0000}"/>
    <cellStyle name="Normal 2 18" xfId="2775" xr:uid="{00000000-0005-0000-0000-0000D20A0000}"/>
    <cellStyle name="Normal 2 19" xfId="2776" xr:uid="{00000000-0005-0000-0000-0000D30A0000}"/>
    <cellStyle name="Normal 2 2" xfId="2777" xr:uid="{00000000-0005-0000-0000-0000D40A0000}"/>
    <cellStyle name="Normal 2 2 2" xfId="2778" xr:uid="{00000000-0005-0000-0000-0000D50A0000}"/>
    <cellStyle name="Normal 2 2 2 2" xfId="2779" xr:uid="{00000000-0005-0000-0000-0000D60A0000}"/>
    <cellStyle name="Normal 2 2 2 2 2" xfId="2780" xr:uid="{00000000-0005-0000-0000-0000D70A0000}"/>
    <cellStyle name="Normal 2 2 2 2 2 2" xfId="2781" xr:uid="{00000000-0005-0000-0000-0000D80A0000}"/>
    <cellStyle name="Normal 2 2 2 3" xfId="2782" xr:uid="{00000000-0005-0000-0000-0000D90A0000}"/>
    <cellStyle name="Normal 2 2 3" xfId="2783" xr:uid="{00000000-0005-0000-0000-0000DA0A0000}"/>
    <cellStyle name="Normal 2 2 3 2" xfId="2784" xr:uid="{00000000-0005-0000-0000-0000DB0A0000}"/>
    <cellStyle name="Normal 2 2 4" xfId="2785" xr:uid="{00000000-0005-0000-0000-0000DC0A0000}"/>
    <cellStyle name="Normal 2 3" xfId="2786" xr:uid="{00000000-0005-0000-0000-0000DD0A0000}"/>
    <cellStyle name="Normal 2 3 10" xfId="2787" xr:uid="{00000000-0005-0000-0000-0000DE0A0000}"/>
    <cellStyle name="Normal 2 3 10 2" xfId="2788" xr:uid="{00000000-0005-0000-0000-0000DF0A0000}"/>
    <cellStyle name="Normal 2 3 10 2 2" xfId="2789" xr:uid="{00000000-0005-0000-0000-0000E00A0000}"/>
    <cellStyle name="Normal 2 3 10 2 2 2" xfId="2790" xr:uid="{00000000-0005-0000-0000-0000E10A0000}"/>
    <cellStyle name="Normal 2 3 10 2 2 3" xfId="2791" xr:uid="{00000000-0005-0000-0000-0000E20A0000}"/>
    <cellStyle name="Normal 2 3 10 2 3" xfId="2792" xr:uid="{00000000-0005-0000-0000-0000E30A0000}"/>
    <cellStyle name="Normal 2 3 10 2 3 2" xfId="2793" xr:uid="{00000000-0005-0000-0000-0000E40A0000}"/>
    <cellStyle name="Normal 2 3 10 2 4" xfId="2794" xr:uid="{00000000-0005-0000-0000-0000E50A0000}"/>
    <cellStyle name="Normal 2 3 10 2 5" xfId="2795" xr:uid="{00000000-0005-0000-0000-0000E60A0000}"/>
    <cellStyle name="Normal 2 3 10 3" xfId="2796" xr:uid="{00000000-0005-0000-0000-0000E70A0000}"/>
    <cellStyle name="Normal 2 3 10 3 2" xfId="2797" xr:uid="{00000000-0005-0000-0000-0000E80A0000}"/>
    <cellStyle name="Normal 2 3 10 3 2 2" xfId="2798" xr:uid="{00000000-0005-0000-0000-0000E90A0000}"/>
    <cellStyle name="Normal 2 3 10 3 2 3" xfId="2799" xr:uid="{00000000-0005-0000-0000-0000EA0A0000}"/>
    <cellStyle name="Normal 2 3 10 3 3" xfId="2800" xr:uid="{00000000-0005-0000-0000-0000EB0A0000}"/>
    <cellStyle name="Normal 2 3 10 3 3 2" xfId="2801" xr:uid="{00000000-0005-0000-0000-0000EC0A0000}"/>
    <cellStyle name="Normal 2 3 10 3 4" xfId="2802" xr:uid="{00000000-0005-0000-0000-0000ED0A0000}"/>
    <cellStyle name="Normal 2 3 10 3 5" xfId="2803" xr:uid="{00000000-0005-0000-0000-0000EE0A0000}"/>
    <cellStyle name="Normal 2 3 10 4" xfId="2804" xr:uid="{00000000-0005-0000-0000-0000EF0A0000}"/>
    <cellStyle name="Normal 2 3 10 4 2" xfId="2805" xr:uid="{00000000-0005-0000-0000-0000F00A0000}"/>
    <cellStyle name="Normal 2 3 10 4 2 2" xfId="2806" xr:uid="{00000000-0005-0000-0000-0000F10A0000}"/>
    <cellStyle name="Normal 2 3 10 4 3" xfId="2807" xr:uid="{00000000-0005-0000-0000-0000F20A0000}"/>
    <cellStyle name="Normal 2 3 10 4 4" xfId="2808" xr:uid="{00000000-0005-0000-0000-0000F30A0000}"/>
    <cellStyle name="Normal 2 3 10 4 5" xfId="2809" xr:uid="{00000000-0005-0000-0000-0000F40A0000}"/>
    <cellStyle name="Normal 2 3 10 5" xfId="2810" xr:uid="{00000000-0005-0000-0000-0000F50A0000}"/>
    <cellStyle name="Normal 2 3 10 5 2" xfId="2811" xr:uid="{00000000-0005-0000-0000-0000F60A0000}"/>
    <cellStyle name="Normal 2 3 10 6" xfId="2812" xr:uid="{00000000-0005-0000-0000-0000F70A0000}"/>
    <cellStyle name="Normal 2 3 10 7" xfId="2813" xr:uid="{00000000-0005-0000-0000-0000F80A0000}"/>
    <cellStyle name="Normal 2 3 10 8" xfId="2814" xr:uid="{00000000-0005-0000-0000-0000F90A0000}"/>
    <cellStyle name="Normal 2 3 11" xfId="2815" xr:uid="{00000000-0005-0000-0000-0000FA0A0000}"/>
    <cellStyle name="Normal 2 3 11 2" xfId="2816" xr:uid="{00000000-0005-0000-0000-0000FB0A0000}"/>
    <cellStyle name="Normal 2 3 11 2 2" xfId="2817" xr:uid="{00000000-0005-0000-0000-0000FC0A0000}"/>
    <cellStyle name="Normal 2 3 11 2 3" xfId="2818" xr:uid="{00000000-0005-0000-0000-0000FD0A0000}"/>
    <cellStyle name="Normal 2 3 11 3" xfId="2819" xr:uid="{00000000-0005-0000-0000-0000FE0A0000}"/>
    <cellStyle name="Normal 2 3 11 3 2" xfId="2820" xr:uid="{00000000-0005-0000-0000-0000FF0A0000}"/>
    <cellStyle name="Normal 2 3 11 4" xfId="2821" xr:uid="{00000000-0005-0000-0000-0000000B0000}"/>
    <cellStyle name="Normal 2 3 11 5" xfId="2822" xr:uid="{00000000-0005-0000-0000-0000010B0000}"/>
    <cellStyle name="Normal 2 3 12" xfId="2823" xr:uid="{00000000-0005-0000-0000-0000020B0000}"/>
    <cellStyle name="Normal 2 3 12 2" xfId="2824" xr:uid="{00000000-0005-0000-0000-0000030B0000}"/>
    <cellStyle name="Normal 2 3 12 2 2" xfId="2825" xr:uid="{00000000-0005-0000-0000-0000040B0000}"/>
    <cellStyle name="Normal 2 3 12 2 3" xfId="2826" xr:uid="{00000000-0005-0000-0000-0000050B0000}"/>
    <cellStyle name="Normal 2 3 12 3" xfId="2827" xr:uid="{00000000-0005-0000-0000-0000060B0000}"/>
    <cellStyle name="Normal 2 3 12 3 2" xfId="2828" xr:uid="{00000000-0005-0000-0000-0000070B0000}"/>
    <cellStyle name="Normal 2 3 12 4" xfId="2829" xr:uid="{00000000-0005-0000-0000-0000080B0000}"/>
    <cellStyle name="Normal 2 3 12 5" xfId="2830" xr:uid="{00000000-0005-0000-0000-0000090B0000}"/>
    <cellStyle name="Normal 2 3 13" xfId="2831" xr:uid="{00000000-0005-0000-0000-00000A0B0000}"/>
    <cellStyle name="Normal 2 3 13 2" xfId="2832" xr:uid="{00000000-0005-0000-0000-00000B0B0000}"/>
    <cellStyle name="Normal 2 3 13 2 2" xfId="2833" xr:uid="{00000000-0005-0000-0000-00000C0B0000}"/>
    <cellStyle name="Normal 2 3 13 2 3" xfId="2834" xr:uid="{00000000-0005-0000-0000-00000D0B0000}"/>
    <cellStyle name="Normal 2 3 13 3" xfId="2835" xr:uid="{00000000-0005-0000-0000-00000E0B0000}"/>
    <cellStyle name="Normal 2 3 13 3 2" xfId="2836" xr:uid="{00000000-0005-0000-0000-00000F0B0000}"/>
    <cellStyle name="Normal 2 3 13 4" xfId="2837" xr:uid="{00000000-0005-0000-0000-0000100B0000}"/>
    <cellStyle name="Normal 2 3 13 5" xfId="2838" xr:uid="{00000000-0005-0000-0000-0000110B0000}"/>
    <cellStyle name="Normal 2 3 14" xfId="2839" xr:uid="{00000000-0005-0000-0000-0000120B0000}"/>
    <cellStyle name="Normal 2 3 2" xfId="2840" xr:uid="{00000000-0005-0000-0000-0000130B0000}"/>
    <cellStyle name="Normal 2 3 2 10" xfId="2841" xr:uid="{00000000-0005-0000-0000-0000140B0000}"/>
    <cellStyle name="Normal 2 3 2 10 2" xfId="2842" xr:uid="{00000000-0005-0000-0000-0000150B0000}"/>
    <cellStyle name="Normal 2 3 2 10 2 2" xfId="2843" xr:uid="{00000000-0005-0000-0000-0000160B0000}"/>
    <cellStyle name="Normal 2 3 2 10 2 3" xfId="2844" xr:uid="{00000000-0005-0000-0000-0000170B0000}"/>
    <cellStyle name="Normal 2 3 2 10 3" xfId="2845" xr:uid="{00000000-0005-0000-0000-0000180B0000}"/>
    <cellStyle name="Normal 2 3 2 10 3 2" xfId="2846" xr:uid="{00000000-0005-0000-0000-0000190B0000}"/>
    <cellStyle name="Normal 2 3 2 10 4" xfId="2847" xr:uid="{00000000-0005-0000-0000-00001A0B0000}"/>
    <cellStyle name="Normal 2 3 2 10 5" xfId="2848" xr:uid="{00000000-0005-0000-0000-00001B0B0000}"/>
    <cellStyle name="Normal 2 3 2 11" xfId="2849" xr:uid="{00000000-0005-0000-0000-00001C0B0000}"/>
    <cellStyle name="Normal 2 3 2 12" xfId="2850" xr:uid="{00000000-0005-0000-0000-00001D0B0000}"/>
    <cellStyle name="Normal 2 3 2 12 2" xfId="2851" xr:uid="{00000000-0005-0000-0000-00001E0B0000}"/>
    <cellStyle name="Normal 2 3 2 12 2 2" xfId="2852" xr:uid="{00000000-0005-0000-0000-00001F0B0000}"/>
    <cellStyle name="Normal 2 3 2 12 2 3" xfId="2853" xr:uid="{00000000-0005-0000-0000-0000200B0000}"/>
    <cellStyle name="Normal 2 3 2 12 3" xfId="2854" xr:uid="{00000000-0005-0000-0000-0000210B0000}"/>
    <cellStyle name="Normal 2 3 2 12 3 2" xfId="2855" xr:uid="{00000000-0005-0000-0000-0000220B0000}"/>
    <cellStyle name="Normal 2 3 2 12 4" xfId="2856" xr:uid="{00000000-0005-0000-0000-0000230B0000}"/>
    <cellStyle name="Normal 2 3 2 12 5" xfId="2857" xr:uid="{00000000-0005-0000-0000-0000240B0000}"/>
    <cellStyle name="Normal 2 3 2 13" xfId="2858" xr:uid="{00000000-0005-0000-0000-0000250B0000}"/>
    <cellStyle name="Normal 2 3 2 13 2" xfId="2859" xr:uid="{00000000-0005-0000-0000-0000260B0000}"/>
    <cellStyle name="Normal 2 3 2 13 2 2" xfId="2860" xr:uid="{00000000-0005-0000-0000-0000270B0000}"/>
    <cellStyle name="Normal 2 3 2 13 3" xfId="2861" xr:uid="{00000000-0005-0000-0000-0000280B0000}"/>
    <cellStyle name="Normal 2 3 2 13 4" xfId="2862" xr:uid="{00000000-0005-0000-0000-0000290B0000}"/>
    <cellStyle name="Normal 2 3 2 13 5" xfId="2863" xr:uid="{00000000-0005-0000-0000-00002A0B0000}"/>
    <cellStyle name="Normal 2 3 2 14" xfId="2864" xr:uid="{00000000-0005-0000-0000-00002B0B0000}"/>
    <cellStyle name="Normal 2 3 2 14 2" xfId="2865" xr:uid="{00000000-0005-0000-0000-00002C0B0000}"/>
    <cellStyle name="Normal 2 3 2 15" xfId="2866" xr:uid="{00000000-0005-0000-0000-00002D0B0000}"/>
    <cellStyle name="Normal 2 3 2 16" xfId="2867" xr:uid="{00000000-0005-0000-0000-00002E0B0000}"/>
    <cellStyle name="Normal 2 3 2 17" xfId="2868" xr:uid="{00000000-0005-0000-0000-00002F0B0000}"/>
    <cellStyle name="Normal 2 3 2 2" xfId="2869" xr:uid="{00000000-0005-0000-0000-0000300B0000}"/>
    <cellStyle name="Normal 2 3 2 2 10" xfId="2870" xr:uid="{00000000-0005-0000-0000-0000310B0000}"/>
    <cellStyle name="Normal 2 3 2 2 10 2" xfId="2871" xr:uid="{00000000-0005-0000-0000-0000320B0000}"/>
    <cellStyle name="Normal 2 3 2 2 10 2 2" xfId="2872" xr:uid="{00000000-0005-0000-0000-0000330B0000}"/>
    <cellStyle name="Normal 2 3 2 2 10 2 3" xfId="2873" xr:uid="{00000000-0005-0000-0000-0000340B0000}"/>
    <cellStyle name="Normal 2 3 2 2 10 3" xfId="2874" xr:uid="{00000000-0005-0000-0000-0000350B0000}"/>
    <cellStyle name="Normal 2 3 2 2 10 3 2" xfId="2875" xr:uid="{00000000-0005-0000-0000-0000360B0000}"/>
    <cellStyle name="Normal 2 3 2 2 10 4" xfId="2876" xr:uid="{00000000-0005-0000-0000-0000370B0000}"/>
    <cellStyle name="Normal 2 3 2 2 10 5" xfId="2877" xr:uid="{00000000-0005-0000-0000-0000380B0000}"/>
    <cellStyle name="Normal 2 3 2 2 11" xfId="2878" xr:uid="{00000000-0005-0000-0000-0000390B0000}"/>
    <cellStyle name="Normal 2 3 2 2 11 2" xfId="2879" xr:uid="{00000000-0005-0000-0000-00003A0B0000}"/>
    <cellStyle name="Normal 2 3 2 2 11 2 2" xfId="2880" xr:uid="{00000000-0005-0000-0000-00003B0B0000}"/>
    <cellStyle name="Normal 2 3 2 2 11 3" xfId="2881" xr:uid="{00000000-0005-0000-0000-00003C0B0000}"/>
    <cellStyle name="Normal 2 3 2 2 11 4" xfId="2882" xr:uid="{00000000-0005-0000-0000-00003D0B0000}"/>
    <cellStyle name="Normal 2 3 2 2 11 5" xfId="2883" xr:uid="{00000000-0005-0000-0000-00003E0B0000}"/>
    <cellStyle name="Normal 2 3 2 2 12" xfId="2884" xr:uid="{00000000-0005-0000-0000-00003F0B0000}"/>
    <cellStyle name="Normal 2 3 2 2 12 2" xfId="2885" xr:uid="{00000000-0005-0000-0000-0000400B0000}"/>
    <cellStyle name="Normal 2 3 2 2 13" xfId="2886" xr:uid="{00000000-0005-0000-0000-0000410B0000}"/>
    <cellStyle name="Normal 2 3 2 2 14" xfId="2887" xr:uid="{00000000-0005-0000-0000-0000420B0000}"/>
    <cellStyle name="Normal 2 3 2 2 15" xfId="2888" xr:uid="{00000000-0005-0000-0000-0000430B0000}"/>
    <cellStyle name="Normal 2 3 2 2 2" xfId="2889" xr:uid="{00000000-0005-0000-0000-0000440B0000}"/>
    <cellStyle name="Normal 2 3 2 2 2 10" xfId="2890" xr:uid="{00000000-0005-0000-0000-0000450B0000}"/>
    <cellStyle name="Normal 2 3 2 2 2 2" xfId="2891" xr:uid="{00000000-0005-0000-0000-0000460B0000}"/>
    <cellStyle name="Normal 2 3 2 2 2 2 2" xfId="2892" xr:uid="{00000000-0005-0000-0000-0000470B0000}"/>
    <cellStyle name="Normal 2 3 2 2 2 2 2 2" xfId="2893" xr:uid="{00000000-0005-0000-0000-0000480B0000}"/>
    <cellStyle name="Normal 2 3 2 2 2 2 2 2 2" xfId="2894" xr:uid="{00000000-0005-0000-0000-0000490B0000}"/>
    <cellStyle name="Normal 2 3 2 2 2 2 2 2 2 2" xfId="2895" xr:uid="{00000000-0005-0000-0000-00004A0B0000}"/>
    <cellStyle name="Normal 2 3 2 2 2 2 2 2 2 3" xfId="2896" xr:uid="{00000000-0005-0000-0000-00004B0B0000}"/>
    <cellStyle name="Normal 2 3 2 2 2 2 2 2 3" xfId="2897" xr:uid="{00000000-0005-0000-0000-00004C0B0000}"/>
    <cellStyle name="Normal 2 3 2 2 2 2 2 2 3 2" xfId="2898" xr:uid="{00000000-0005-0000-0000-00004D0B0000}"/>
    <cellStyle name="Normal 2 3 2 2 2 2 2 2 4" xfId="2899" xr:uid="{00000000-0005-0000-0000-00004E0B0000}"/>
    <cellStyle name="Normal 2 3 2 2 2 2 2 2 5" xfId="2900" xr:uid="{00000000-0005-0000-0000-00004F0B0000}"/>
    <cellStyle name="Normal 2 3 2 2 2 2 2 3" xfId="2901" xr:uid="{00000000-0005-0000-0000-0000500B0000}"/>
    <cellStyle name="Normal 2 3 2 2 2 2 2 3 2" xfId="2902" xr:uid="{00000000-0005-0000-0000-0000510B0000}"/>
    <cellStyle name="Normal 2 3 2 2 2 2 2 3 2 2" xfId="2903" xr:uid="{00000000-0005-0000-0000-0000520B0000}"/>
    <cellStyle name="Normal 2 3 2 2 2 2 2 3 2 3" xfId="2904" xr:uid="{00000000-0005-0000-0000-0000530B0000}"/>
    <cellStyle name="Normal 2 3 2 2 2 2 2 3 3" xfId="2905" xr:uid="{00000000-0005-0000-0000-0000540B0000}"/>
    <cellStyle name="Normal 2 3 2 2 2 2 2 3 3 2" xfId="2906" xr:uid="{00000000-0005-0000-0000-0000550B0000}"/>
    <cellStyle name="Normal 2 3 2 2 2 2 2 3 4" xfId="2907" xr:uid="{00000000-0005-0000-0000-0000560B0000}"/>
    <cellStyle name="Normal 2 3 2 2 2 2 2 3 5" xfId="2908" xr:uid="{00000000-0005-0000-0000-0000570B0000}"/>
    <cellStyle name="Normal 2 3 2 2 2 2 2 4" xfId="2909" xr:uid="{00000000-0005-0000-0000-0000580B0000}"/>
    <cellStyle name="Normal 2 3 2 2 2 2 2 4 2" xfId="2910" xr:uid="{00000000-0005-0000-0000-0000590B0000}"/>
    <cellStyle name="Normal 2 3 2 2 2 2 2 4 2 2" xfId="2911" xr:uid="{00000000-0005-0000-0000-00005A0B0000}"/>
    <cellStyle name="Normal 2 3 2 2 2 2 2 4 3" xfId="2912" xr:uid="{00000000-0005-0000-0000-00005B0B0000}"/>
    <cellStyle name="Normal 2 3 2 2 2 2 2 4 4" xfId="2913" xr:uid="{00000000-0005-0000-0000-00005C0B0000}"/>
    <cellStyle name="Normal 2 3 2 2 2 2 2 4 5" xfId="2914" xr:uid="{00000000-0005-0000-0000-00005D0B0000}"/>
    <cellStyle name="Normal 2 3 2 2 2 2 2 5" xfId="2915" xr:uid="{00000000-0005-0000-0000-00005E0B0000}"/>
    <cellStyle name="Normal 2 3 2 2 2 2 2 5 2" xfId="2916" xr:uid="{00000000-0005-0000-0000-00005F0B0000}"/>
    <cellStyle name="Normal 2 3 2 2 2 2 2 6" xfId="2917" xr:uid="{00000000-0005-0000-0000-0000600B0000}"/>
    <cellStyle name="Normal 2 3 2 2 2 2 2 7" xfId="2918" xr:uid="{00000000-0005-0000-0000-0000610B0000}"/>
    <cellStyle name="Normal 2 3 2 2 2 2 2 8" xfId="2919" xr:uid="{00000000-0005-0000-0000-0000620B0000}"/>
    <cellStyle name="Normal 2 3 2 2 2 2 3" xfId="2920" xr:uid="{00000000-0005-0000-0000-0000630B0000}"/>
    <cellStyle name="Normal 2 3 2 2 2 2 3 2" xfId="2921" xr:uid="{00000000-0005-0000-0000-0000640B0000}"/>
    <cellStyle name="Normal 2 3 2 2 2 2 3 2 2" xfId="2922" xr:uid="{00000000-0005-0000-0000-0000650B0000}"/>
    <cellStyle name="Normal 2 3 2 2 2 2 3 2 3" xfId="2923" xr:uid="{00000000-0005-0000-0000-0000660B0000}"/>
    <cellStyle name="Normal 2 3 2 2 2 2 3 3" xfId="2924" xr:uid="{00000000-0005-0000-0000-0000670B0000}"/>
    <cellStyle name="Normal 2 3 2 2 2 2 3 3 2" xfId="2925" xr:uid="{00000000-0005-0000-0000-0000680B0000}"/>
    <cellStyle name="Normal 2 3 2 2 2 2 3 4" xfId="2926" xr:uid="{00000000-0005-0000-0000-0000690B0000}"/>
    <cellStyle name="Normal 2 3 2 2 2 2 3 5" xfId="2927" xr:uid="{00000000-0005-0000-0000-00006A0B0000}"/>
    <cellStyle name="Normal 2 3 2 2 2 2 4" xfId="2928" xr:uid="{00000000-0005-0000-0000-00006B0B0000}"/>
    <cellStyle name="Normal 2 3 2 2 2 2 4 2" xfId="2929" xr:uid="{00000000-0005-0000-0000-00006C0B0000}"/>
    <cellStyle name="Normal 2 3 2 2 2 2 4 2 2" xfId="2930" xr:uid="{00000000-0005-0000-0000-00006D0B0000}"/>
    <cellStyle name="Normal 2 3 2 2 2 2 4 2 3" xfId="2931" xr:uid="{00000000-0005-0000-0000-00006E0B0000}"/>
    <cellStyle name="Normal 2 3 2 2 2 2 4 3" xfId="2932" xr:uid="{00000000-0005-0000-0000-00006F0B0000}"/>
    <cellStyle name="Normal 2 3 2 2 2 2 4 3 2" xfId="2933" xr:uid="{00000000-0005-0000-0000-0000700B0000}"/>
    <cellStyle name="Normal 2 3 2 2 2 2 4 4" xfId="2934" xr:uid="{00000000-0005-0000-0000-0000710B0000}"/>
    <cellStyle name="Normal 2 3 2 2 2 2 4 5" xfId="2935" xr:uid="{00000000-0005-0000-0000-0000720B0000}"/>
    <cellStyle name="Normal 2 3 2 2 2 2 5" xfId="2936" xr:uid="{00000000-0005-0000-0000-0000730B0000}"/>
    <cellStyle name="Normal 2 3 2 2 2 2 5 2" xfId="2937" xr:uid="{00000000-0005-0000-0000-0000740B0000}"/>
    <cellStyle name="Normal 2 3 2 2 2 2 5 2 2" xfId="2938" xr:uid="{00000000-0005-0000-0000-0000750B0000}"/>
    <cellStyle name="Normal 2 3 2 2 2 2 5 3" xfId="2939" xr:uid="{00000000-0005-0000-0000-0000760B0000}"/>
    <cellStyle name="Normal 2 3 2 2 2 2 5 4" xfId="2940" xr:uid="{00000000-0005-0000-0000-0000770B0000}"/>
    <cellStyle name="Normal 2 3 2 2 2 2 5 5" xfId="2941" xr:uid="{00000000-0005-0000-0000-0000780B0000}"/>
    <cellStyle name="Normal 2 3 2 2 2 2 6" xfId="2942" xr:uid="{00000000-0005-0000-0000-0000790B0000}"/>
    <cellStyle name="Normal 2 3 2 2 2 2 6 2" xfId="2943" xr:uid="{00000000-0005-0000-0000-00007A0B0000}"/>
    <cellStyle name="Normal 2 3 2 2 2 2 7" xfId="2944" xr:uid="{00000000-0005-0000-0000-00007B0B0000}"/>
    <cellStyle name="Normal 2 3 2 2 2 2 8" xfId="2945" xr:uid="{00000000-0005-0000-0000-00007C0B0000}"/>
    <cellStyle name="Normal 2 3 2 2 2 2 9" xfId="2946" xr:uid="{00000000-0005-0000-0000-00007D0B0000}"/>
    <cellStyle name="Normal 2 3 2 2 2 3" xfId="2947" xr:uid="{00000000-0005-0000-0000-00007E0B0000}"/>
    <cellStyle name="Normal 2 3 2 2 2 3 2" xfId="2948" xr:uid="{00000000-0005-0000-0000-00007F0B0000}"/>
    <cellStyle name="Normal 2 3 2 2 2 3 2 2" xfId="2949" xr:uid="{00000000-0005-0000-0000-0000800B0000}"/>
    <cellStyle name="Normal 2 3 2 2 2 3 2 2 2" xfId="2950" xr:uid="{00000000-0005-0000-0000-0000810B0000}"/>
    <cellStyle name="Normal 2 3 2 2 2 3 2 2 3" xfId="2951" xr:uid="{00000000-0005-0000-0000-0000820B0000}"/>
    <cellStyle name="Normal 2 3 2 2 2 3 2 3" xfId="2952" xr:uid="{00000000-0005-0000-0000-0000830B0000}"/>
    <cellStyle name="Normal 2 3 2 2 2 3 2 3 2" xfId="2953" xr:uid="{00000000-0005-0000-0000-0000840B0000}"/>
    <cellStyle name="Normal 2 3 2 2 2 3 2 4" xfId="2954" xr:uid="{00000000-0005-0000-0000-0000850B0000}"/>
    <cellStyle name="Normal 2 3 2 2 2 3 2 5" xfId="2955" xr:uid="{00000000-0005-0000-0000-0000860B0000}"/>
    <cellStyle name="Normal 2 3 2 2 2 3 3" xfId="2956" xr:uid="{00000000-0005-0000-0000-0000870B0000}"/>
    <cellStyle name="Normal 2 3 2 2 2 3 3 2" xfId="2957" xr:uid="{00000000-0005-0000-0000-0000880B0000}"/>
    <cellStyle name="Normal 2 3 2 2 2 3 3 2 2" xfId="2958" xr:uid="{00000000-0005-0000-0000-0000890B0000}"/>
    <cellStyle name="Normal 2 3 2 2 2 3 3 2 3" xfId="2959" xr:uid="{00000000-0005-0000-0000-00008A0B0000}"/>
    <cellStyle name="Normal 2 3 2 2 2 3 3 3" xfId="2960" xr:uid="{00000000-0005-0000-0000-00008B0B0000}"/>
    <cellStyle name="Normal 2 3 2 2 2 3 3 3 2" xfId="2961" xr:uid="{00000000-0005-0000-0000-00008C0B0000}"/>
    <cellStyle name="Normal 2 3 2 2 2 3 3 4" xfId="2962" xr:uid="{00000000-0005-0000-0000-00008D0B0000}"/>
    <cellStyle name="Normal 2 3 2 2 2 3 3 5" xfId="2963" xr:uid="{00000000-0005-0000-0000-00008E0B0000}"/>
    <cellStyle name="Normal 2 3 2 2 2 3 4" xfId="2964" xr:uid="{00000000-0005-0000-0000-00008F0B0000}"/>
    <cellStyle name="Normal 2 3 2 2 2 3 4 2" xfId="2965" xr:uid="{00000000-0005-0000-0000-0000900B0000}"/>
    <cellStyle name="Normal 2 3 2 2 2 3 4 2 2" xfId="2966" xr:uid="{00000000-0005-0000-0000-0000910B0000}"/>
    <cellStyle name="Normal 2 3 2 2 2 3 4 3" xfId="2967" xr:uid="{00000000-0005-0000-0000-0000920B0000}"/>
    <cellStyle name="Normal 2 3 2 2 2 3 4 4" xfId="2968" xr:uid="{00000000-0005-0000-0000-0000930B0000}"/>
    <cellStyle name="Normal 2 3 2 2 2 3 4 5" xfId="2969" xr:uid="{00000000-0005-0000-0000-0000940B0000}"/>
    <cellStyle name="Normal 2 3 2 2 2 3 5" xfId="2970" xr:uid="{00000000-0005-0000-0000-0000950B0000}"/>
    <cellStyle name="Normal 2 3 2 2 2 3 5 2" xfId="2971" xr:uid="{00000000-0005-0000-0000-0000960B0000}"/>
    <cellStyle name="Normal 2 3 2 2 2 3 6" xfId="2972" xr:uid="{00000000-0005-0000-0000-0000970B0000}"/>
    <cellStyle name="Normal 2 3 2 2 2 3 7" xfId="2973" xr:uid="{00000000-0005-0000-0000-0000980B0000}"/>
    <cellStyle name="Normal 2 3 2 2 2 3 8" xfId="2974" xr:uid="{00000000-0005-0000-0000-0000990B0000}"/>
    <cellStyle name="Normal 2 3 2 2 2 4" xfId="2975" xr:uid="{00000000-0005-0000-0000-00009A0B0000}"/>
    <cellStyle name="Normal 2 3 2 2 2 4 2" xfId="2976" xr:uid="{00000000-0005-0000-0000-00009B0B0000}"/>
    <cellStyle name="Normal 2 3 2 2 2 4 2 2" xfId="2977" xr:uid="{00000000-0005-0000-0000-00009C0B0000}"/>
    <cellStyle name="Normal 2 3 2 2 2 4 2 3" xfId="2978" xr:uid="{00000000-0005-0000-0000-00009D0B0000}"/>
    <cellStyle name="Normal 2 3 2 2 2 4 3" xfId="2979" xr:uid="{00000000-0005-0000-0000-00009E0B0000}"/>
    <cellStyle name="Normal 2 3 2 2 2 4 3 2" xfId="2980" xr:uid="{00000000-0005-0000-0000-00009F0B0000}"/>
    <cellStyle name="Normal 2 3 2 2 2 4 4" xfId="2981" xr:uid="{00000000-0005-0000-0000-0000A00B0000}"/>
    <cellStyle name="Normal 2 3 2 2 2 4 5" xfId="2982" xr:uid="{00000000-0005-0000-0000-0000A10B0000}"/>
    <cellStyle name="Normal 2 3 2 2 2 5" xfId="2983" xr:uid="{00000000-0005-0000-0000-0000A20B0000}"/>
    <cellStyle name="Normal 2 3 2 2 2 5 2" xfId="2984" xr:uid="{00000000-0005-0000-0000-0000A30B0000}"/>
    <cellStyle name="Normal 2 3 2 2 2 5 2 2" xfId="2985" xr:uid="{00000000-0005-0000-0000-0000A40B0000}"/>
    <cellStyle name="Normal 2 3 2 2 2 5 2 3" xfId="2986" xr:uid="{00000000-0005-0000-0000-0000A50B0000}"/>
    <cellStyle name="Normal 2 3 2 2 2 5 3" xfId="2987" xr:uid="{00000000-0005-0000-0000-0000A60B0000}"/>
    <cellStyle name="Normal 2 3 2 2 2 5 3 2" xfId="2988" xr:uid="{00000000-0005-0000-0000-0000A70B0000}"/>
    <cellStyle name="Normal 2 3 2 2 2 5 4" xfId="2989" xr:uid="{00000000-0005-0000-0000-0000A80B0000}"/>
    <cellStyle name="Normal 2 3 2 2 2 5 5" xfId="2990" xr:uid="{00000000-0005-0000-0000-0000A90B0000}"/>
    <cellStyle name="Normal 2 3 2 2 2 6" xfId="2991" xr:uid="{00000000-0005-0000-0000-0000AA0B0000}"/>
    <cellStyle name="Normal 2 3 2 2 2 6 2" xfId="2992" xr:uid="{00000000-0005-0000-0000-0000AB0B0000}"/>
    <cellStyle name="Normal 2 3 2 2 2 6 2 2" xfId="2993" xr:uid="{00000000-0005-0000-0000-0000AC0B0000}"/>
    <cellStyle name="Normal 2 3 2 2 2 6 3" xfId="2994" xr:uid="{00000000-0005-0000-0000-0000AD0B0000}"/>
    <cellStyle name="Normal 2 3 2 2 2 6 4" xfId="2995" xr:uid="{00000000-0005-0000-0000-0000AE0B0000}"/>
    <cellStyle name="Normal 2 3 2 2 2 6 5" xfId="2996" xr:uid="{00000000-0005-0000-0000-0000AF0B0000}"/>
    <cellStyle name="Normal 2 3 2 2 2 7" xfId="2997" xr:uid="{00000000-0005-0000-0000-0000B00B0000}"/>
    <cellStyle name="Normal 2 3 2 2 2 7 2" xfId="2998" xr:uid="{00000000-0005-0000-0000-0000B10B0000}"/>
    <cellStyle name="Normal 2 3 2 2 2 8" xfId="2999" xr:uid="{00000000-0005-0000-0000-0000B20B0000}"/>
    <cellStyle name="Normal 2 3 2 2 2 9" xfId="3000" xr:uid="{00000000-0005-0000-0000-0000B30B0000}"/>
    <cellStyle name="Normal 2 3 2 2 3" xfId="3001" xr:uid="{00000000-0005-0000-0000-0000B40B0000}"/>
    <cellStyle name="Normal 2 3 2 2 3 2" xfId="3002" xr:uid="{00000000-0005-0000-0000-0000B50B0000}"/>
    <cellStyle name="Normal 2 3 2 2 3 2 2" xfId="3003" xr:uid="{00000000-0005-0000-0000-0000B60B0000}"/>
    <cellStyle name="Normal 2 3 2 2 3 2 2 2" xfId="3004" xr:uid="{00000000-0005-0000-0000-0000B70B0000}"/>
    <cellStyle name="Normal 2 3 2 2 3 2 2 2 2" xfId="3005" xr:uid="{00000000-0005-0000-0000-0000B80B0000}"/>
    <cellStyle name="Normal 2 3 2 2 3 2 2 2 3" xfId="3006" xr:uid="{00000000-0005-0000-0000-0000B90B0000}"/>
    <cellStyle name="Normal 2 3 2 2 3 2 2 3" xfId="3007" xr:uid="{00000000-0005-0000-0000-0000BA0B0000}"/>
    <cellStyle name="Normal 2 3 2 2 3 2 2 3 2" xfId="3008" xr:uid="{00000000-0005-0000-0000-0000BB0B0000}"/>
    <cellStyle name="Normal 2 3 2 2 3 2 2 4" xfId="3009" xr:uid="{00000000-0005-0000-0000-0000BC0B0000}"/>
    <cellStyle name="Normal 2 3 2 2 3 2 2 5" xfId="3010" xr:uid="{00000000-0005-0000-0000-0000BD0B0000}"/>
    <cellStyle name="Normal 2 3 2 2 3 2 3" xfId="3011" xr:uid="{00000000-0005-0000-0000-0000BE0B0000}"/>
    <cellStyle name="Normal 2 3 2 2 3 2 3 2" xfId="3012" xr:uid="{00000000-0005-0000-0000-0000BF0B0000}"/>
    <cellStyle name="Normal 2 3 2 2 3 2 3 2 2" xfId="3013" xr:uid="{00000000-0005-0000-0000-0000C00B0000}"/>
    <cellStyle name="Normal 2 3 2 2 3 2 3 2 3" xfId="3014" xr:uid="{00000000-0005-0000-0000-0000C10B0000}"/>
    <cellStyle name="Normal 2 3 2 2 3 2 3 3" xfId="3015" xr:uid="{00000000-0005-0000-0000-0000C20B0000}"/>
    <cellStyle name="Normal 2 3 2 2 3 2 3 3 2" xfId="3016" xr:uid="{00000000-0005-0000-0000-0000C30B0000}"/>
    <cellStyle name="Normal 2 3 2 2 3 2 3 4" xfId="3017" xr:uid="{00000000-0005-0000-0000-0000C40B0000}"/>
    <cellStyle name="Normal 2 3 2 2 3 2 3 5" xfId="3018" xr:uid="{00000000-0005-0000-0000-0000C50B0000}"/>
    <cellStyle name="Normal 2 3 2 2 3 2 4" xfId="3019" xr:uid="{00000000-0005-0000-0000-0000C60B0000}"/>
    <cellStyle name="Normal 2 3 2 2 3 2 4 2" xfId="3020" xr:uid="{00000000-0005-0000-0000-0000C70B0000}"/>
    <cellStyle name="Normal 2 3 2 2 3 2 4 2 2" xfId="3021" xr:uid="{00000000-0005-0000-0000-0000C80B0000}"/>
    <cellStyle name="Normal 2 3 2 2 3 2 4 3" xfId="3022" xr:uid="{00000000-0005-0000-0000-0000C90B0000}"/>
    <cellStyle name="Normal 2 3 2 2 3 2 4 4" xfId="3023" xr:uid="{00000000-0005-0000-0000-0000CA0B0000}"/>
    <cellStyle name="Normal 2 3 2 2 3 2 4 5" xfId="3024" xr:uid="{00000000-0005-0000-0000-0000CB0B0000}"/>
    <cellStyle name="Normal 2 3 2 2 3 2 5" xfId="3025" xr:uid="{00000000-0005-0000-0000-0000CC0B0000}"/>
    <cellStyle name="Normal 2 3 2 2 3 2 5 2" xfId="3026" xr:uid="{00000000-0005-0000-0000-0000CD0B0000}"/>
    <cellStyle name="Normal 2 3 2 2 3 2 6" xfId="3027" xr:uid="{00000000-0005-0000-0000-0000CE0B0000}"/>
    <cellStyle name="Normal 2 3 2 2 3 2 7" xfId="3028" xr:uid="{00000000-0005-0000-0000-0000CF0B0000}"/>
    <cellStyle name="Normal 2 3 2 2 3 2 8" xfId="3029" xr:uid="{00000000-0005-0000-0000-0000D00B0000}"/>
    <cellStyle name="Normal 2 3 2 2 3 3" xfId="3030" xr:uid="{00000000-0005-0000-0000-0000D10B0000}"/>
    <cellStyle name="Normal 2 3 2 2 3 3 2" xfId="3031" xr:uid="{00000000-0005-0000-0000-0000D20B0000}"/>
    <cellStyle name="Normal 2 3 2 2 3 3 2 2" xfId="3032" xr:uid="{00000000-0005-0000-0000-0000D30B0000}"/>
    <cellStyle name="Normal 2 3 2 2 3 3 2 3" xfId="3033" xr:uid="{00000000-0005-0000-0000-0000D40B0000}"/>
    <cellStyle name="Normal 2 3 2 2 3 3 3" xfId="3034" xr:uid="{00000000-0005-0000-0000-0000D50B0000}"/>
    <cellStyle name="Normal 2 3 2 2 3 3 3 2" xfId="3035" xr:uid="{00000000-0005-0000-0000-0000D60B0000}"/>
    <cellStyle name="Normal 2 3 2 2 3 3 4" xfId="3036" xr:uid="{00000000-0005-0000-0000-0000D70B0000}"/>
    <cellStyle name="Normal 2 3 2 2 3 3 5" xfId="3037" xr:uid="{00000000-0005-0000-0000-0000D80B0000}"/>
    <cellStyle name="Normal 2 3 2 2 3 4" xfId="3038" xr:uid="{00000000-0005-0000-0000-0000D90B0000}"/>
    <cellStyle name="Normal 2 3 2 2 3 4 2" xfId="3039" xr:uid="{00000000-0005-0000-0000-0000DA0B0000}"/>
    <cellStyle name="Normal 2 3 2 2 3 4 2 2" xfId="3040" xr:uid="{00000000-0005-0000-0000-0000DB0B0000}"/>
    <cellStyle name="Normal 2 3 2 2 3 4 2 3" xfId="3041" xr:uid="{00000000-0005-0000-0000-0000DC0B0000}"/>
    <cellStyle name="Normal 2 3 2 2 3 4 3" xfId="3042" xr:uid="{00000000-0005-0000-0000-0000DD0B0000}"/>
    <cellStyle name="Normal 2 3 2 2 3 4 3 2" xfId="3043" xr:uid="{00000000-0005-0000-0000-0000DE0B0000}"/>
    <cellStyle name="Normal 2 3 2 2 3 4 4" xfId="3044" xr:uid="{00000000-0005-0000-0000-0000DF0B0000}"/>
    <cellStyle name="Normal 2 3 2 2 3 4 5" xfId="3045" xr:uid="{00000000-0005-0000-0000-0000E00B0000}"/>
    <cellStyle name="Normal 2 3 2 2 3 5" xfId="3046" xr:uid="{00000000-0005-0000-0000-0000E10B0000}"/>
    <cellStyle name="Normal 2 3 2 2 3 5 2" xfId="3047" xr:uid="{00000000-0005-0000-0000-0000E20B0000}"/>
    <cellStyle name="Normal 2 3 2 2 3 5 2 2" xfId="3048" xr:uid="{00000000-0005-0000-0000-0000E30B0000}"/>
    <cellStyle name="Normal 2 3 2 2 3 5 3" xfId="3049" xr:uid="{00000000-0005-0000-0000-0000E40B0000}"/>
    <cellStyle name="Normal 2 3 2 2 3 5 4" xfId="3050" xr:uid="{00000000-0005-0000-0000-0000E50B0000}"/>
    <cellStyle name="Normal 2 3 2 2 3 5 5" xfId="3051" xr:uid="{00000000-0005-0000-0000-0000E60B0000}"/>
    <cellStyle name="Normal 2 3 2 2 3 6" xfId="3052" xr:uid="{00000000-0005-0000-0000-0000E70B0000}"/>
    <cellStyle name="Normal 2 3 2 2 3 6 2" xfId="3053" xr:uid="{00000000-0005-0000-0000-0000E80B0000}"/>
    <cellStyle name="Normal 2 3 2 2 3 7" xfId="3054" xr:uid="{00000000-0005-0000-0000-0000E90B0000}"/>
    <cellStyle name="Normal 2 3 2 2 3 8" xfId="3055" xr:uid="{00000000-0005-0000-0000-0000EA0B0000}"/>
    <cellStyle name="Normal 2 3 2 2 3 9" xfId="3056" xr:uid="{00000000-0005-0000-0000-0000EB0B0000}"/>
    <cellStyle name="Normal 2 3 2 2 4" xfId="3057" xr:uid="{00000000-0005-0000-0000-0000EC0B0000}"/>
    <cellStyle name="Normal 2 3 2 2 4 2" xfId="3058" xr:uid="{00000000-0005-0000-0000-0000ED0B0000}"/>
    <cellStyle name="Normal 2 3 2 2 4 2 2" xfId="3059" xr:uid="{00000000-0005-0000-0000-0000EE0B0000}"/>
    <cellStyle name="Normal 2 3 2 2 4 2 2 2" xfId="3060" xr:uid="{00000000-0005-0000-0000-0000EF0B0000}"/>
    <cellStyle name="Normal 2 3 2 2 4 2 2 2 2" xfId="3061" xr:uid="{00000000-0005-0000-0000-0000F00B0000}"/>
    <cellStyle name="Normal 2 3 2 2 4 2 2 2 3" xfId="3062" xr:uid="{00000000-0005-0000-0000-0000F10B0000}"/>
    <cellStyle name="Normal 2 3 2 2 4 2 2 3" xfId="3063" xr:uid="{00000000-0005-0000-0000-0000F20B0000}"/>
    <cellStyle name="Normal 2 3 2 2 4 2 2 3 2" xfId="3064" xr:uid="{00000000-0005-0000-0000-0000F30B0000}"/>
    <cellStyle name="Normal 2 3 2 2 4 2 2 4" xfId="3065" xr:uid="{00000000-0005-0000-0000-0000F40B0000}"/>
    <cellStyle name="Normal 2 3 2 2 4 2 2 5" xfId="3066" xr:uid="{00000000-0005-0000-0000-0000F50B0000}"/>
    <cellStyle name="Normal 2 3 2 2 4 2 3" xfId="3067" xr:uid="{00000000-0005-0000-0000-0000F60B0000}"/>
    <cellStyle name="Normal 2 3 2 2 4 2 3 2" xfId="3068" xr:uid="{00000000-0005-0000-0000-0000F70B0000}"/>
    <cellStyle name="Normal 2 3 2 2 4 2 3 2 2" xfId="3069" xr:uid="{00000000-0005-0000-0000-0000F80B0000}"/>
    <cellStyle name="Normal 2 3 2 2 4 2 3 2 3" xfId="3070" xr:uid="{00000000-0005-0000-0000-0000F90B0000}"/>
    <cellStyle name="Normal 2 3 2 2 4 2 3 3" xfId="3071" xr:uid="{00000000-0005-0000-0000-0000FA0B0000}"/>
    <cellStyle name="Normal 2 3 2 2 4 2 3 3 2" xfId="3072" xr:uid="{00000000-0005-0000-0000-0000FB0B0000}"/>
    <cellStyle name="Normal 2 3 2 2 4 2 3 4" xfId="3073" xr:uid="{00000000-0005-0000-0000-0000FC0B0000}"/>
    <cellStyle name="Normal 2 3 2 2 4 2 3 5" xfId="3074" xr:uid="{00000000-0005-0000-0000-0000FD0B0000}"/>
    <cellStyle name="Normal 2 3 2 2 4 2 4" xfId="3075" xr:uid="{00000000-0005-0000-0000-0000FE0B0000}"/>
    <cellStyle name="Normal 2 3 2 2 4 2 4 2" xfId="3076" xr:uid="{00000000-0005-0000-0000-0000FF0B0000}"/>
    <cellStyle name="Normal 2 3 2 2 4 2 4 2 2" xfId="3077" xr:uid="{00000000-0005-0000-0000-0000000C0000}"/>
    <cellStyle name="Normal 2 3 2 2 4 2 4 3" xfId="3078" xr:uid="{00000000-0005-0000-0000-0000010C0000}"/>
    <cellStyle name="Normal 2 3 2 2 4 2 4 4" xfId="3079" xr:uid="{00000000-0005-0000-0000-0000020C0000}"/>
    <cellStyle name="Normal 2 3 2 2 4 2 4 5" xfId="3080" xr:uid="{00000000-0005-0000-0000-0000030C0000}"/>
    <cellStyle name="Normal 2 3 2 2 4 2 5" xfId="3081" xr:uid="{00000000-0005-0000-0000-0000040C0000}"/>
    <cellStyle name="Normal 2 3 2 2 4 2 5 2" xfId="3082" xr:uid="{00000000-0005-0000-0000-0000050C0000}"/>
    <cellStyle name="Normal 2 3 2 2 4 2 6" xfId="3083" xr:uid="{00000000-0005-0000-0000-0000060C0000}"/>
    <cellStyle name="Normal 2 3 2 2 4 2 7" xfId="3084" xr:uid="{00000000-0005-0000-0000-0000070C0000}"/>
    <cellStyle name="Normal 2 3 2 2 4 2 8" xfId="3085" xr:uid="{00000000-0005-0000-0000-0000080C0000}"/>
    <cellStyle name="Normal 2 3 2 2 4 3" xfId="3086" xr:uid="{00000000-0005-0000-0000-0000090C0000}"/>
    <cellStyle name="Normal 2 3 2 2 4 3 2" xfId="3087" xr:uid="{00000000-0005-0000-0000-00000A0C0000}"/>
    <cellStyle name="Normal 2 3 2 2 4 3 2 2" xfId="3088" xr:uid="{00000000-0005-0000-0000-00000B0C0000}"/>
    <cellStyle name="Normal 2 3 2 2 4 3 2 3" xfId="3089" xr:uid="{00000000-0005-0000-0000-00000C0C0000}"/>
    <cellStyle name="Normal 2 3 2 2 4 3 3" xfId="3090" xr:uid="{00000000-0005-0000-0000-00000D0C0000}"/>
    <cellStyle name="Normal 2 3 2 2 4 3 3 2" xfId="3091" xr:uid="{00000000-0005-0000-0000-00000E0C0000}"/>
    <cellStyle name="Normal 2 3 2 2 4 3 4" xfId="3092" xr:uid="{00000000-0005-0000-0000-00000F0C0000}"/>
    <cellStyle name="Normal 2 3 2 2 4 3 5" xfId="3093" xr:uid="{00000000-0005-0000-0000-0000100C0000}"/>
    <cellStyle name="Normal 2 3 2 2 4 4" xfId="3094" xr:uid="{00000000-0005-0000-0000-0000110C0000}"/>
    <cellStyle name="Normal 2 3 2 2 4 4 2" xfId="3095" xr:uid="{00000000-0005-0000-0000-0000120C0000}"/>
    <cellStyle name="Normal 2 3 2 2 4 4 2 2" xfId="3096" xr:uid="{00000000-0005-0000-0000-0000130C0000}"/>
    <cellStyle name="Normal 2 3 2 2 4 4 2 3" xfId="3097" xr:uid="{00000000-0005-0000-0000-0000140C0000}"/>
    <cellStyle name="Normal 2 3 2 2 4 4 3" xfId="3098" xr:uid="{00000000-0005-0000-0000-0000150C0000}"/>
    <cellStyle name="Normal 2 3 2 2 4 4 3 2" xfId="3099" xr:uid="{00000000-0005-0000-0000-0000160C0000}"/>
    <cellStyle name="Normal 2 3 2 2 4 4 4" xfId="3100" xr:uid="{00000000-0005-0000-0000-0000170C0000}"/>
    <cellStyle name="Normal 2 3 2 2 4 4 5" xfId="3101" xr:uid="{00000000-0005-0000-0000-0000180C0000}"/>
    <cellStyle name="Normal 2 3 2 2 4 5" xfId="3102" xr:uid="{00000000-0005-0000-0000-0000190C0000}"/>
    <cellStyle name="Normal 2 3 2 2 4 5 2" xfId="3103" xr:uid="{00000000-0005-0000-0000-00001A0C0000}"/>
    <cellStyle name="Normal 2 3 2 2 4 5 2 2" xfId="3104" xr:uid="{00000000-0005-0000-0000-00001B0C0000}"/>
    <cellStyle name="Normal 2 3 2 2 4 5 3" xfId="3105" xr:uid="{00000000-0005-0000-0000-00001C0C0000}"/>
    <cellStyle name="Normal 2 3 2 2 4 5 4" xfId="3106" xr:uid="{00000000-0005-0000-0000-00001D0C0000}"/>
    <cellStyle name="Normal 2 3 2 2 4 5 5" xfId="3107" xr:uid="{00000000-0005-0000-0000-00001E0C0000}"/>
    <cellStyle name="Normal 2 3 2 2 4 6" xfId="3108" xr:uid="{00000000-0005-0000-0000-00001F0C0000}"/>
    <cellStyle name="Normal 2 3 2 2 4 6 2" xfId="3109" xr:uid="{00000000-0005-0000-0000-0000200C0000}"/>
    <cellStyle name="Normal 2 3 2 2 4 7" xfId="3110" xr:uid="{00000000-0005-0000-0000-0000210C0000}"/>
    <cellStyle name="Normal 2 3 2 2 4 8" xfId="3111" xr:uid="{00000000-0005-0000-0000-0000220C0000}"/>
    <cellStyle name="Normal 2 3 2 2 4 9" xfId="3112" xr:uid="{00000000-0005-0000-0000-0000230C0000}"/>
    <cellStyle name="Normal 2 3 2 2 5" xfId="3113" xr:uid="{00000000-0005-0000-0000-0000240C0000}"/>
    <cellStyle name="Normal 2 3 2 2 5 2" xfId="3114" xr:uid="{00000000-0005-0000-0000-0000250C0000}"/>
    <cellStyle name="Normal 2 3 2 2 5 2 2" xfId="3115" xr:uid="{00000000-0005-0000-0000-0000260C0000}"/>
    <cellStyle name="Normal 2 3 2 2 5 2 2 2" xfId="3116" xr:uid="{00000000-0005-0000-0000-0000270C0000}"/>
    <cellStyle name="Normal 2 3 2 2 5 2 2 2 2" xfId="3117" xr:uid="{00000000-0005-0000-0000-0000280C0000}"/>
    <cellStyle name="Normal 2 3 2 2 5 2 2 2 3" xfId="3118" xr:uid="{00000000-0005-0000-0000-0000290C0000}"/>
    <cellStyle name="Normal 2 3 2 2 5 2 2 3" xfId="3119" xr:uid="{00000000-0005-0000-0000-00002A0C0000}"/>
    <cellStyle name="Normal 2 3 2 2 5 2 2 3 2" xfId="3120" xr:uid="{00000000-0005-0000-0000-00002B0C0000}"/>
    <cellStyle name="Normal 2 3 2 2 5 2 2 4" xfId="3121" xr:uid="{00000000-0005-0000-0000-00002C0C0000}"/>
    <cellStyle name="Normal 2 3 2 2 5 2 2 5" xfId="3122" xr:uid="{00000000-0005-0000-0000-00002D0C0000}"/>
    <cellStyle name="Normal 2 3 2 2 5 2 3" xfId="3123" xr:uid="{00000000-0005-0000-0000-00002E0C0000}"/>
    <cellStyle name="Normal 2 3 2 2 5 2 3 2" xfId="3124" xr:uid="{00000000-0005-0000-0000-00002F0C0000}"/>
    <cellStyle name="Normal 2 3 2 2 5 2 3 2 2" xfId="3125" xr:uid="{00000000-0005-0000-0000-0000300C0000}"/>
    <cellStyle name="Normal 2 3 2 2 5 2 3 2 3" xfId="3126" xr:uid="{00000000-0005-0000-0000-0000310C0000}"/>
    <cellStyle name="Normal 2 3 2 2 5 2 3 3" xfId="3127" xr:uid="{00000000-0005-0000-0000-0000320C0000}"/>
    <cellStyle name="Normal 2 3 2 2 5 2 3 3 2" xfId="3128" xr:uid="{00000000-0005-0000-0000-0000330C0000}"/>
    <cellStyle name="Normal 2 3 2 2 5 2 3 4" xfId="3129" xr:uid="{00000000-0005-0000-0000-0000340C0000}"/>
    <cellStyle name="Normal 2 3 2 2 5 2 3 5" xfId="3130" xr:uid="{00000000-0005-0000-0000-0000350C0000}"/>
    <cellStyle name="Normal 2 3 2 2 5 2 4" xfId="3131" xr:uid="{00000000-0005-0000-0000-0000360C0000}"/>
    <cellStyle name="Normal 2 3 2 2 5 2 4 2" xfId="3132" xr:uid="{00000000-0005-0000-0000-0000370C0000}"/>
    <cellStyle name="Normal 2 3 2 2 5 2 4 2 2" xfId="3133" xr:uid="{00000000-0005-0000-0000-0000380C0000}"/>
    <cellStyle name="Normal 2 3 2 2 5 2 4 3" xfId="3134" xr:uid="{00000000-0005-0000-0000-0000390C0000}"/>
    <cellStyle name="Normal 2 3 2 2 5 2 4 4" xfId="3135" xr:uid="{00000000-0005-0000-0000-00003A0C0000}"/>
    <cellStyle name="Normal 2 3 2 2 5 2 4 5" xfId="3136" xr:uid="{00000000-0005-0000-0000-00003B0C0000}"/>
    <cellStyle name="Normal 2 3 2 2 5 2 5" xfId="3137" xr:uid="{00000000-0005-0000-0000-00003C0C0000}"/>
    <cellStyle name="Normal 2 3 2 2 5 2 5 2" xfId="3138" xr:uid="{00000000-0005-0000-0000-00003D0C0000}"/>
    <cellStyle name="Normal 2 3 2 2 5 2 6" xfId="3139" xr:uid="{00000000-0005-0000-0000-00003E0C0000}"/>
    <cellStyle name="Normal 2 3 2 2 5 2 7" xfId="3140" xr:uid="{00000000-0005-0000-0000-00003F0C0000}"/>
    <cellStyle name="Normal 2 3 2 2 5 2 8" xfId="3141" xr:uid="{00000000-0005-0000-0000-0000400C0000}"/>
    <cellStyle name="Normal 2 3 2 2 5 3" xfId="3142" xr:uid="{00000000-0005-0000-0000-0000410C0000}"/>
    <cellStyle name="Normal 2 3 2 2 5 3 2" xfId="3143" xr:uid="{00000000-0005-0000-0000-0000420C0000}"/>
    <cellStyle name="Normal 2 3 2 2 5 3 2 2" xfId="3144" xr:uid="{00000000-0005-0000-0000-0000430C0000}"/>
    <cellStyle name="Normal 2 3 2 2 5 3 2 3" xfId="3145" xr:uid="{00000000-0005-0000-0000-0000440C0000}"/>
    <cellStyle name="Normal 2 3 2 2 5 3 3" xfId="3146" xr:uid="{00000000-0005-0000-0000-0000450C0000}"/>
    <cellStyle name="Normal 2 3 2 2 5 3 3 2" xfId="3147" xr:uid="{00000000-0005-0000-0000-0000460C0000}"/>
    <cellStyle name="Normal 2 3 2 2 5 3 4" xfId="3148" xr:uid="{00000000-0005-0000-0000-0000470C0000}"/>
    <cellStyle name="Normal 2 3 2 2 5 3 5" xfId="3149" xr:uid="{00000000-0005-0000-0000-0000480C0000}"/>
    <cellStyle name="Normal 2 3 2 2 5 4" xfId="3150" xr:uid="{00000000-0005-0000-0000-0000490C0000}"/>
    <cellStyle name="Normal 2 3 2 2 5 4 2" xfId="3151" xr:uid="{00000000-0005-0000-0000-00004A0C0000}"/>
    <cellStyle name="Normal 2 3 2 2 5 4 2 2" xfId="3152" xr:uid="{00000000-0005-0000-0000-00004B0C0000}"/>
    <cellStyle name="Normal 2 3 2 2 5 4 2 3" xfId="3153" xr:uid="{00000000-0005-0000-0000-00004C0C0000}"/>
    <cellStyle name="Normal 2 3 2 2 5 4 3" xfId="3154" xr:uid="{00000000-0005-0000-0000-00004D0C0000}"/>
    <cellStyle name="Normal 2 3 2 2 5 4 3 2" xfId="3155" xr:uid="{00000000-0005-0000-0000-00004E0C0000}"/>
    <cellStyle name="Normal 2 3 2 2 5 4 4" xfId="3156" xr:uid="{00000000-0005-0000-0000-00004F0C0000}"/>
    <cellStyle name="Normal 2 3 2 2 5 4 5" xfId="3157" xr:uid="{00000000-0005-0000-0000-0000500C0000}"/>
    <cellStyle name="Normal 2 3 2 2 5 5" xfId="3158" xr:uid="{00000000-0005-0000-0000-0000510C0000}"/>
    <cellStyle name="Normal 2 3 2 2 5 5 2" xfId="3159" xr:uid="{00000000-0005-0000-0000-0000520C0000}"/>
    <cellStyle name="Normal 2 3 2 2 5 5 2 2" xfId="3160" xr:uid="{00000000-0005-0000-0000-0000530C0000}"/>
    <cellStyle name="Normal 2 3 2 2 5 5 3" xfId="3161" xr:uid="{00000000-0005-0000-0000-0000540C0000}"/>
    <cellStyle name="Normal 2 3 2 2 5 5 4" xfId="3162" xr:uid="{00000000-0005-0000-0000-0000550C0000}"/>
    <cellStyle name="Normal 2 3 2 2 5 5 5" xfId="3163" xr:uid="{00000000-0005-0000-0000-0000560C0000}"/>
    <cellStyle name="Normal 2 3 2 2 5 6" xfId="3164" xr:uid="{00000000-0005-0000-0000-0000570C0000}"/>
    <cellStyle name="Normal 2 3 2 2 5 6 2" xfId="3165" xr:uid="{00000000-0005-0000-0000-0000580C0000}"/>
    <cellStyle name="Normal 2 3 2 2 5 7" xfId="3166" xr:uid="{00000000-0005-0000-0000-0000590C0000}"/>
    <cellStyle name="Normal 2 3 2 2 5 8" xfId="3167" xr:uid="{00000000-0005-0000-0000-00005A0C0000}"/>
    <cellStyle name="Normal 2 3 2 2 5 9" xfId="3168" xr:uid="{00000000-0005-0000-0000-00005B0C0000}"/>
    <cellStyle name="Normal 2 3 2 2 6" xfId="3169" xr:uid="{00000000-0005-0000-0000-00005C0C0000}"/>
    <cellStyle name="Normal 2 3 2 2 6 2" xfId="3170" xr:uid="{00000000-0005-0000-0000-00005D0C0000}"/>
    <cellStyle name="Normal 2 3 2 2 6 2 2" xfId="3171" xr:uid="{00000000-0005-0000-0000-00005E0C0000}"/>
    <cellStyle name="Normal 2 3 2 2 6 2 2 2" xfId="3172" xr:uid="{00000000-0005-0000-0000-00005F0C0000}"/>
    <cellStyle name="Normal 2 3 2 2 6 2 2 3" xfId="3173" xr:uid="{00000000-0005-0000-0000-0000600C0000}"/>
    <cellStyle name="Normal 2 3 2 2 6 2 3" xfId="3174" xr:uid="{00000000-0005-0000-0000-0000610C0000}"/>
    <cellStyle name="Normal 2 3 2 2 6 2 3 2" xfId="3175" xr:uid="{00000000-0005-0000-0000-0000620C0000}"/>
    <cellStyle name="Normal 2 3 2 2 6 2 4" xfId="3176" xr:uid="{00000000-0005-0000-0000-0000630C0000}"/>
    <cellStyle name="Normal 2 3 2 2 6 2 5" xfId="3177" xr:uid="{00000000-0005-0000-0000-0000640C0000}"/>
    <cellStyle name="Normal 2 3 2 2 6 3" xfId="3178" xr:uid="{00000000-0005-0000-0000-0000650C0000}"/>
    <cellStyle name="Normal 2 3 2 2 6 3 2" xfId="3179" xr:uid="{00000000-0005-0000-0000-0000660C0000}"/>
    <cellStyle name="Normal 2 3 2 2 6 3 2 2" xfId="3180" xr:uid="{00000000-0005-0000-0000-0000670C0000}"/>
    <cellStyle name="Normal 2 3 2 2 6 3 2 3" xfId="3181" xr:uid="{00000000-0005-0000-0000-0000680C0000}"/>
    <cellStyle name="Normal 2 3 2 2 6 3 3" xfId="3182" xr:uid="{00000000-0005-0000-0000-0000690C0000}"/>
    <cellStyle name="Normal 2 3 2 2 6 3 3 2" xfId="3183" xr:uid="{00000000-0005-0000-0000-00006A0C0000}"/>
    <cellStyle name="Normal 2 3 2 2 6 3 4" xfId="3184" xr:uid="{00000000-0005-0000-0000-00006B0C0000}"/>
    <cellStyle name="Normal 2 3 2 2 6 3 5" xfId="3185" xr:uid="{00000000-0005-0000-0000-00006C0C0000}"/>
    <cellStyle name="Normal 2 3 2 2 6 4" xfId="3186" xr:uid="{00000000-0005-0000-0000-00006D0C0000}"/>
    <cellStyle name="Normal 2 3 2 2 6 4 2" xfId="3187" xr:uid="{00000000-0005-0000-0000-00006E0C0000}"/>
    <cellStyle name="Normal 2 3 2 2 6 4 2 2" xfId="3188" xr:uid="{00000000-0005-0000-0000-00006F0C0000}"/>
    <cellStyle name="Normal 2 3 2 2 6 4 3" xfId="3189" xr:uid="{00000000-0005-0000-0000-0000700C0000}"/>
    <cellStyle name="Normal 2 3 2 2 6 4 4" xfId="3190" xr:uid="{00000000-0005-0000-0000-0000710C0000}"/>
    <cellStyle name="Normal 2 3 2 2 6 4 5" xfId="3191" xr:uid="{00000000-0005-0000-0000-0000720C0000}"/>
    <cellStyle name="Normal 2 3 2 2 6 5" xfId="3192" xr:uid="{00000000-0005-0000-0000-0000730C0000}"/>
    <cellStyle name="Normal 2 3 2 2 6 5 2" xfId="3193" xr:uid="{00000000-0005-0000-0000-0000740C0000}"/>
    <cellStyle name="Normal 2 3 2 2 6 6" xfId="3194" xr:uid="{00000000-0005-0000-0000-0000750C0000}"/>
    <cellStyle name="Normal 2 3 2 2 6 7" xfId="3195" xr:uid="{00000000-0005-0000-0000-0000760C0000}"/>
    <cellStyle name="Normal 2 3 2 2 6 8" xfId="3196" xr:uid="{00000000-0005-0000-0000-0000770C0000}"/>
    <cellStyle name="Normal 2 3 2 2 7" xfId="3197" xr:uid="{00000000-0005-0000-0000-0000780C0000}"/>
    <cellStyle name="Normal 2 3 2 2 7 2" xfId="3198" xr:uid="{00000000-0005-0000-0000-0000790C0000}"/>
    <cellStyle name="Normal 2 3 2 2 7 2 2" xfId="3199" xr:uid="{00000000-0005-0000-0000-00007A0C0000}"/>
    <cellStyle name="Normal 2 3 2 2 7 2 2 2" xfId="3200" xr:uid="{00000000-0005-0000-0000-00007B0C0000}"/>
    <cellStyle name="Normal 2 3 2 2 7 2 2 3" xfId="3201" xr:uid="{00000000-0005-0000-0000-00007C0C0000}"/>
    <cellStyle name="Normal 2 3 2 2 7 2 3" xfId="3202" xr:uid="{00000000-0005-0000-0000-00007D0C0000}"/>
    <cellStyle name="Normal 2 3 2 2 7 2 3 2" xfId="3203" xr:uid="{00000000-0005-0000-0000-00007E0C0000}"/>
    <cellStyle name="Normal 2 3 2 2 7 2 4" xfId="3204" xr:uid="{00000000-0005-0000-0000-00007F0C0000}"/>
    <cellStyle name="Normal 2 3 2 2 7 2 5" xfId="3205" xr:uid="{00000000-0005-0000-0000-0000800C0000}"/>
    <cellStyle name="Normal 2 3 2 2 7 3" xfId="3206" xr:uid="{00000000-0005-0000-0000-0000810C0000}"/>
    <cellStyle name="Normal 2 3 2 2 7 3 2" xfId="3207" xr:uid="{00000000-0005-0000-0000-0000820C0000}"/>
    <cellStyle name="Normal 2 3 2 2 7 3 2 2" xfId="3208" xr:uid="{00000000-0005-0000-0000-0000830C0000}"/>
    <cellStyle name="Normal 2 3 2 2 7 3 2 3" xfId="3209" xr:uid="{00000000-0005-0000-0000-0000840C0000}"/>
    <cellStyle name="Normal 2 3 2 2 7 3 3" xfId="3210" xr:uid="{00000000-0005-0000-0000-0000850C0000}"/>
    <cellStyle name="Normal 2 3 2 2 7 3 3 2" xfId="3211" xr:uid="{00000000-0005-0000-0000-0000860C0000}"/>
    <cellStyle name="Normal 2 3 2 2 7 3 4" xfId="3212" xr:uid="{00000000-0005-0000-0000-0000870C0000}"/>
    <cellStyle name="Normal 2 3 2 2 7 3 5" xfId="3213" xr:uid="{00000000-0005-0000-0000-0000880C0000}"/>
    <cellStyle name="Normal 2 3 2 2 7 4" xfId="3214" xr:uid="{00000000-0005-0000-0000-0000890C0000}"/>
    <cellStyle name="Normal 2 3 2 2 7 4 2" xfId="3215" xr:uid="{00000000-0005-0000-0000-00008A0C0000}"/>
    <cellStyle name="Normal 2 3 2 2 7 4 2 2" xfId="3216" xr:uid="{00000000-0005-0000-0000-00008B0C0000}"/>
    <cellStyle name="Normal 2 3 2 2 7 4 3" xfId="3217" xr:uid="{00000000-0005-0000-0000-00008C0C0000}"/>
    <cellStyle name="Normal 2 3 2 2 7 4 4" xfId="3218" xr:uid="{00000000-0005-0000-0000-00008D0C0000}"/>
    <cellStyle name="Normal 2 3 2 2 7 4 5" xfId="3219" xr:uid="{00000000-0005-0000-0000-00008E0C0000}"/>
    <cellStyle name="Normal 2 3 2 2 7 5" xfId="3220" xr:uid="{00000000-0005-0000-0000-00008F0C0000}"/>
    <cellStyle name="Normal 2 3 2 2 7 5 2" xfId="3221" xr:uid="{00000000-0005-0000-0000-0000900C0000}"/>
    <cellStyle name="Normal 2 3 2 2 7 6" xfId="3222" xr:uid="{00000000-0005-0000-0000-0000910C0000}"/>
    <cellStyle name="Normal 2 3 2 2 7 7" xfId="3223" xr:uid="{00000000-0005-0000-0000-0000920C0000}"/>
    <cellStyle name="Normal 2 3 2 2 7 8" xfId="3224" xr:uid="{00000000-0005-0000-0000-0000930C0000}"/>
    <cellStyle name="Normal 2 3 2 2 8" xfId="3225" xr:uid="{00000000-0005-0000-0000-0000940C0000}"/>
    <cellStyle name="Normal 2 3 2 2 8 2" xfId="3226" xr:uid="{00000000-0005-0000-0000-0000950C0000}"/>
    <cellStyle name="Normal 2 3 2 2 8 2 2" xfId="3227" xr:uid="{00000000-0005-0000-0000-0000960C0000}"/>
    <cellStyle name="Normal 2 3 2 2 8 2 2 2" xfId="3228" xr:uid="{00000000-0005-0000-0000-0000970C0000}"/>
    <cellStyle name="Normal 2 3 2 2 8 2 2 3" xfId="3229" xr:uid="{00000000-0005-0000-0000-0000980C0000}"/>
    <cellStyle name="Normal 2 3 2 2 8 2 3" xfId="3230" xr:uid="{00000000-0005-0000-0000-0000990C0000}"/>
    <cellStyle name="Normal 2 3 2 2 8 2 3 2" xfId="3231" xr:uid="{00000000-0005-0000-0000-00009A0C0000}"/>
    <cellStyle name="Normal 2 3 2 2 8 2 4" xfId="3232" xr:uid="{00000000-0005-0000-0000-00009B0C0000}"/>
    <cellStyle name="Normal 2 3 2 2 8 2 5" xfId="3233" xr:uid="{00000000-0005-0000-0000-00009C0C0000}"/>
    <cellStyle name="Normal 2 3 2 2 8 3" xfId="3234" xr:uid="{00000000-0005-0000-0000-00009D0C0000}"/>
    <cellStyle name="Normal 2 3 2 2 8 3 2" xfId="3235" xr:uid="{00000000-0005-0000-0000-00009E0C0000}"/>
    <cellStyle name="Normal 2 3 2 2 8 3 2 2" xfId="3236" xr:uid="{00000000-0005-0000-0000-00009F0C0000}"/>
    <cellStyle name="Normal 2 3 2 2 8 3 2 3" xfId="3237" xr:uid="{00000000-0005-0000-0000-0000A00C0000}"/>
    <cellStyle name="Normal 2 3 2 2 8 3 3" xfId="3238" xr:uid="{00000000-0005-0000-0000-0000A10C0000}"/>
    <cellStyle name="Normal 2 3 2 2 8 3 3 2" xfId="3239" xr:uid="{00000000-0005-0000-0000-0000A20C0000}"/>
    <cellStyle name="Normal 2 3 2 2 8 3 4" xfId="3240" xr:uid="{00000000-0005-0000-0000-0000A30C0000}"/>
    <cellStyle name="Normal 2 3 2 2 8 3 5" xfId="3241" xr:uid="{00000000-0005-0000-0000-0000A40C0000}"/>
    <cellStyle name="Normal 2 3 2 2 8 4" xfId="3242" xr:uid="{00000000-0005-0000-0000-0000A50C0000}"/>
    <cellStyle name="Normal 2 3 2 2 8 4 2" xfId="3243" xr:uid="{00000000-0005-0000-0000-0000A60C0000}"/>
    <cellStyle name="Normal 2 3 2 2 8 4 2 2" xfId="3244" xr:uid="{00000000-0005-0000-0000-0000A70C0000}"/>
    <cellStyle name="Normal 2 3 2 2 8 4 3" xfId="3245" xr:uid="{00000000-0005-0000-0000-0000A80C0000}"/>
    <cellStyle name="Normal 2 3 2 2 8 4 4" xfId="3246" xr:uid="{00000000-0005-0000-0000-0000A90C0000}"/>
    <cellStyle name="Normal 2 3 2 2 8 4 5" xfId="3247" xr:uid="{00000000-0005-0000-0000-0000AA0C0000}"/>
    <cellStyle name="Normal 2 3 2 2 8 5" xfId="3248" xr:uid="{00000000-0005-0000-0000-0000AB0C0000}"/>
    <cellStyle name="Normal 2 3 2 2 8 5 2" xfId="3249" xr:uid="{00000000-0005-0000-0000-0000AC0C0000}"/>
    <cellStyle name="Normal 2 3 2 2 8 6" xfId="3250" xr:uid="{00000000-0005-0000-0000-0000AD0C0000}"/>
    <cellStyle name="Normal 2 3 2 2 8 7" xfId="3251" xr:uid="{00000000-0005-0000-0000-0000AE0C0000}"/>
    <cellStyle name="Normal 2 3 2 2 8 8" xfId="3252" xr:uid="{00000000-0005-0000-0000-0000AF0C0000}"/>
    <cellStyle name="Normal 2 3 2 2 9" xfId="3253" xr:uid="{00000000-0005-0000-0000-0000B00C0000}"/>
    <cellStyle name="Normal 2 3 2 2 9 2" xfId="3254" xr:uid="{00000000-0005-0000-0000-0000B10C0000}"/>
    <cellStyle name="Normal 2 3 2 2 9 2 2" xfId="3255" xr:uid="{00000000-0005-0000-0000-0000B20C0000}"/>
    <cellStyle name="Normal 2 3 2 2 9 2 3" xfId="3256" xr:uid="{00000000-0005-0000-0000-0000B30C0000}"/>
    <cellStyle name="Normal 2 3 2 2 9 3" xfId="3257" xr:uid="{00000000-0005-0000-0000-0000B40C0000}"/>
    <cellStyle name="Normal 2 3 2 2 9 3 2" xfId="3258" xr:uid="{00000000-0005-0000-0000-0000B50C0000}"/>
    <cellStyle name="Normal 2 3 2 2 9 4" xfId="3259" xr:uid="{00000000-0005-0000-0000-0000B60C0000}"/>
    <cellStyle name="Normal 2 3 2 2 9 5" xfId="3260" xr:uid="{00000000-0005-0000-0000-0000B70C0000}"/>
    <cellStyle name="Normal 2 3 2 3" xfId="3261" xr:uid="{00000000-0005-0000-0000-0000B80C0000}"/>
    <cellStyle name="Normal 2 3 2 3 10" xfId="3262" xr:uid="{00000000-0005-0000-0000-0000B90C0000}"/>
    <cellStyle name="Normal 2 3 2 3 2" xfId="3263" xr:uid="{00000000-0005-0000-0000-0000BA0C0000}"/>
    <cellStyle name="Normal 2 3 2 3 2 2" xfId="3264" xr:uid="{00000000-0005-0000-0000-0000BB0C0000}"/>
    <cellStyle name="Normal 2 3 2 3 2 2 2" xfId="3265" xr:uid="{00000000-0005-0000-0000-0000BC0C0000}"/>
    <cellStyle name="Normal 2 3 2 3 2 2 2 2" xfId="3266" xr:uid="{00000000-0005-0000-0000-0000BD0C0000}"/>
    <cellStyle name="Normal 2 3 2 3 2 2 2 2 2" xfId="3267" xr:uid="{00000000-0005-0000-0000-0000BE0C0000}"/>
    <cellStyle name="Normal 2 3 2 3 2 2 2 2 3" xfId="3268" xr:uid="{00000000-0005-0000-0000-0000BF0C0000}"/>
    <cellStyle name="Normal 2 3 2 3 2 2 2 3" xfId="3269" xr:uid="{00000000-0005-0000-0000-0000C00C0000}"/>
    <cellStyle name="Normal 2 3 2 3 2 2 2 3 2" xfId="3270" xr:uid="{00000000-0005-0000-0000-0000C10C0000}"/>
    <cellStyle name="Normal 2 3 2 3 2 2 2 4" xfId="3271" xr:uid="{00000000-0005-0000-0000-0000C20C0000}"/>
    <cellStyle name="Normal 2 3 2 3 2 2 2 5" xfId="3272" xr:uid="{00000000-0005-0000-0000-0000C30C0000}"/>
    <cellStyle name="Normal 2 3 2 3 2 2 3" xfId="3273" xr:uid="{00000000-0005-0000-0000-0000C40C0000}"/>
    <cellStyle name="Normal 2 3 2 3 2 2 3 2" xfId="3274" xr:uid="{00000000-0005-0000-0000-0000C50C0000}"/>
    <cellStyle name="Normal 2 3 2 3 2 2 3 2 2" xfId="3275" xr:uid="{00000000-0005-0000-0000-0000C60C0000}"/>
    <cellStyle name="Normal 2 3 2 3 2 2 3 2 3" xfId="3276" xr:uid="{00000000-0005-0000-0000-0000C70C0000}"/>
    <cellStyle name="Normal 2 3 2 3 2 2 3 3" xfId="3277" xr:uid="{00000000-0005-0000-0000-0000C80C0000}"/>
    <cellStyle name="Normal 2 3 2 3 2 2 3 3 2" xfId="3278" xr:uid="{00000000-0005-0000-0000-0000C90C0000}"/>
    <cellStyle name="Normal 2 3 2 3 2 2 3 4" xfId="3279" xr:uid="{00000000-0005-0000-0000-0000CA0C0000}"/>
    <cellStyle name="Normal 2 3 2 3 2 2 3 5" xfId="3280" xr:uid="{00000000-0005-0000-0000-0000CB0C0000}"/>
    <cellStyle name="Normal 2 3 2 3 2 2 4" xfId="3281" xr:uid="{00000000-0005-0000-0000-0000CC0C0000}"/>
    <cellStyle name="Normal 2 3 2 3 2 2 4 2" xfId="3282" xr:uid="{00000000-0005-0000-0000-0000CD0C0000}"/>
    <cellStyle name="Normal 2 3 2 3 2 2 4 2 2" xfId="3283" xr:uid="{00000000-0005-0000-0000-0000CE0C0000}"/>
    <cellStyle name="Normal 2 3 2 3 2 2 4 3" xfId="3284" xr:uid="{00000000-0005-0000-0000-0000CF0C0000}"/>
    <cellStyle name="Normal 2 3 2 3 2 2 4 4" xfId="3285" xr:uid="{00000000-0005-0000-0000-0000D00C0000}"/>
    <cellStyle name="Normal 2 3 2 3 2 2 4 5" xfId="3286" xr:uid="{00000000-0005-0000-0000-0000D10C0000}"/>
    <cellStyle name="Normal 2 3 2 3 2 2 5" xfId="3287" xr:uid="{00000000-0005-0000-0000-0000D20C0000}"/>
    <cellStyle name="Normal 2 3 2 3 2 2 5 2" xfId="3288" xr:uid="{00000000-0005-0000-0000-0000D30C0000}"/>
    <cellStyle name="Normal 2 3 2 3 2 2 6" xfId="3289" xr:uid="{00000000-0005-0000-0000-0000D40C0000}"/>
    <cellStyle name="Normal 2 3 2 3 2 2 7" xfId="3290" xr:uid="{00000000-0005-0000-0000-0000D50C0000}"/>
    <cellStyle name="Normal 2 3 2 3 2 2 8" xfId="3291" xr:uid="{00000000-0005-0000-0000-0000D60C0000}"/>
    <cellStyle name="Normal 2 3 2 3 2 3" xfId="3292" xr:uid="{00000000-0005-0000-0000-0000D70C0000}"/>
    <cellStyle name="Normal 2 3 2 3 2 3 2" xfId="3293" xr:uid="{00000000-0005-0000-0000-0000D80C0000}"/>
    <cellStyle name="Normal 2 3 2 3 2 3 2 2" xfId="3294" xr:uid="{00000000-0005-0000-0000-0000D90C0000}"/>
    <cellStyle name="Normal 2 3 2 3 2 3 2 3" xfId="3295" xr:uid="{00000000-0005-0000-0000-0000DA0C0000}"/>
    <cellStyle name="Normal 2 3 2 3 2 3 3" xfId="3296" xr:uid="{00000000-0005-0000-0000-0000DB0C0000}"/>
    <cellStyle name="Normal 2 3 2 3 2 3 3 2" xfId="3297" xr:uid="{00000000-0005-0000-0000-0000DC0C0000}"/>
    <cellStyle name="Normal 2 3 2 3 2 3 4" xfId="3298" xr:uid="{00000000-0005-0000-0000-0000DD0C0000}"/>
    <cellStyle name="Normal 2 3 2 3 2 3 5" xfId="3299" xr:uid="{00000000-0005-0000-0000-0000DE0C0000}"/>
    <cellStyle name="Normal 2 3 2 3 2 4" xfId="3300" xr:uid="{00000000-0005-0000-0000-0000DF0C0000}"/>
    <cellStyle name="Normal 2 3 2 3 2 4 2" xfId="3301" xr:uid="{00000000-0005-0000-0000-0000E00C0000}"/>
    <cellStyle name="Normal 2 3 2 3 2 4 2 2" xfId="3302" xr:uid="{00000000-0005-0000-0000-0000E10C0000}"/>
    <cellStyle name="Normal 2 3 2 3 2 4 2 3" xfId="3303" xr:uid="{00000000-0005-0000-0000-0000E20C0000}"/>
    <cellStyle name="Normal 2 3 2 3 2 4 3" xfId="3304" xr:uid="{00000000-0005-0000-0000-0000E30C0000}"/>
    <cellStyle name="Normal 2 3 2 3 2 4 3 2" xfId="3305" xr:uid="{00000000-0005-0000-0000-0000E40C0000}"/>
    <cellStyle name="Normal 2 3 2 3 2 4 4" xfId="3306" xr:uid="{00000000-0005-0000-0000-0000E50C0000}"/>
    <cellStyle name="Normal 2 3 2 3 2 4 5" xfId="3307" xr:uid="{00000000-0005-0000-0000-0000E60C0000}"/>
    <cellStyle name="Normal 2 3 2 3 2 5" xfId="3308" xr:uid="{00000000-0005-0000-0000-0000E70C0000}"/>
    <cellStyle name="Normal 2 3 2 3 2 5 2" xfId="3309" xr:uid="{00000000-0005-0000-0000-0000E80C0000}"/>
    <cellStyle name="Normal 2 3 2 3 2 5 2 2" xfId="3310" xr:uid="{00000000-0005-0000-0000-0000E90C0000}"/>
    <cellStyle name="Normal 2 3 2 3 2 5 3" xfId="3311" xr:uid="{00000000-0005-0000-0000-0000EA0C0000}"/>
    <cellStyle name="Normal 2 3 2 3 2 5 4" xfId="3312" xr:uid="{00000000-0005-0000-0000-0000EB0C0000}"/>
    <cellStyle name="Normal 2 3 2 3 2 5 5" xfId="3313" xr:uid="{00000000-0005-0000-0000-0000EC0C0000}"/>
    <cellStyle name="Normal 2 3 2 3 2 6" xfId="3314" xr:uid="{00000000-0005-0000-0000-0000ED0C0000}"/>
    <cellStyle name="Normal 2 3 2 3 2 6 2" xfId="3315" xr:uid="{00000000-0005-0000-0000-0000EE0C0000}"/>
    <cellStyle name="Normal 2 3 2 3 2 7" xfId="3316" xr:uid="{00000000-0005-0000-0000-0000EF0C0000}"/>
    <cellStyle name="Normal 2 3 2 3 2 8" xfId="3317" xr:uid="{00000000-0005-0000-0000-0000F00C0000}"/>
    <cellStyle name="Normal 2 3 2 3 2 9" xfId="3318" xr:uid="{00000000-0005-0000-0000-0000F10C0000}"/>
    <cellStyle name="Normal 2 3 2 3 3" xfId="3319" xr:uid="{00000000-0005-0000-0000-0000F20C0000}"/>
    <cellStyle name="Normal 2 3 2 3 3 2" xfId="3320" xr:uid="{00000000-0005-0000-0000-0000F30C0000}"/>
    <cellStyle name="Normal 2 3 2 3 3 2 2" xfId="3321" xr:uid="{00000000-0005-0000-0000-0000F40C0000}"/>
    <cellStyle name="Normal 2 3 2 3 3 2 2 2" xfId="3322" xr:uid="{00000000-0005-0000-0000-0000F50C0000}"/>
    <cellStyle name="Normal 2 3 2 3 3 2 2 3" xfId="3323" xr:uid="{00000000-0005-0000-0000-0000F60C0000}"/>
    <cellStyle name="Normal 2 3 2 3 3 2 3" xfId="3324" xr:uid="{00000000-0005-0000-0000-0000F70C0000}"/>
    <cellStyle name="Normal 2 3 2 3 3 2 3 2" xfId="3325" xr:uid="{00000000-0005-0000-0000-0000F80C0000}"/>
    <cellStyle name="Normal 2 3 2 3 3 2 4" xfId="3326" xr:uid="{00000000-0005-0000-0000-0000F90C0000}"/>
    <cellStyle name="Normal 2 3 2 3 3 2 5" xfId="3327" xr:uid="{00000000-0005-0000-0000-0000FA0C0000}"/>
    <cellStyle name="Normal 2 3 2 3 3 3" xfId="3328" xr:uid="{00000000-0005-0000-0000-0000FB0C0000}"/>
    <cellStyle name="Normal 2 3 2 3 3 3 2" xfId="3329" xr:uid="{00000000-0005-0000-0000-0000FC0C0000}"/>
    <cellStyle name="Normal 2 3 2 3 3 3 2 2" xfId="3330" xr:uid="{00000000-0005-0000-0000-0000FD0C0000}"/>
    <cellStyle name="Normal 2 3 2 3 3 3 2 3" xfId="3331" xr:uid="{00000000-0005-0000-0000-0000FE0C0000}"/>
    <cellStyle name="Normal 2 3 2 3 3 3 3" xfId="3332" xr:uid="{00000000-0005-0000-0000-0000FF0C0000}"/>
    <cellStyle name="Normal 2 3 2 3 3 3 3 2" xfId="3333" xr:uid="{00000000-0005-0000-0000-0000000D0000}"/>
    <cellStyle name="Normal 2 3 2 3 3 3 4" xfId="3334" xr:uid="{00000000-0005-0000-0000-0000010D0000}"/>
    <cellStyle name="Normal 2 3 2 3 3 3 5" xfId="3335" xr:uid="{00000000-0005-0000-0000-0000020D0000}"/>
    <cellStyle name="Normal 2 3 2 3 3 4" xfId="3336" xr:uid="{00000000-0005-0000-0000-0000030D0000}"/>
    <cellStyle name="Normal 2 3 2 3 3 4 2" xfId="3337" xr:uid="{00000000-0005-0000-0000-0000040D0000}"/>
    <cellStyle name="Normal 2 3 2 3 3 4 2 2" xfId="3338" xr:uid="{00000000-0005-0000-0000-0000050D0000}"/>
    <cellStyle name="Normal 2 3 2 3 3 4 3" xfId="3339" xr:uid="{00000000-0005-0000-0000-0000060D0000}"/>
    <cellStyle name="Normal 2 3 2 3 3 4 4" xfId="3340" xr:uid="{00000000-0005-0000-0000-0000070D0000}"/>
    <cellStyle name="Normal 2 3 2 3 3 4 5" xfId="3341" xr:uid="{00000000-0005-0000-0000-0000080D0000}"/>
    <cellStyle name="Normal 2 3 2 3 3 5" xfId="3342" xr:uid="{00000000-0005-0000-0000-0000090D0000}"/>
    <cellStyle name="Normal 2 3 2 3 3 5 2" xfId="3343" xr:uid="{00000000-0005-0000-0000-00000A0D0000}"/>
    <cellStyle name="Normal 2 3 2 3 3 6" xfId="3344" xr:uid="{00000000-0005-0000-0000-00000B0D0000}"/>
    <cellStyle name="Normal 2 3 2 3 3 7" xfId="3345" xr:uid="{00000000-0005-0000-0000-00000C0D0000}"/>
    <cellStyle name="Normal 2 3 2 3 3 8" xfId="3346" xr:uid="{00000000-0005-0000-0000-00000D0D0000}"/>
    <cellStyle name="Normal 2 3 2 3 4" xfId="3347" xr:uid="{00000000-0005-0000-0000-00000E0D0000}"/>
    <cellStyle name="Normal 2 3 2 3 4 2" xfId="3348" xr:uid="{00000000-0005-0000-0000-00000F0D0000}"/>
    <cellStyle name="Normal 2 3 2 3 4 2 2" xfId="3349" xr:uid="{00000000-0005-0000-0000-0000100D0000}"/>
    <cellStyle name="Normal 2 3 2 3 4 2 3" xfId="3350" xr:uid="{00000000-0005-0000-0000-0000110D0000}"/>
    <cellStyle name="Normal 2 3 2 3 4 3" xfId="3351" xr:uid="{00000000-0005-0000-0000-0000120D0000}"/>
    <cellStyle name="Normal 2 3 2 3 4 3 2" xfId="3352" xr:uid="{00000000-0005-0000-0000-0000130D0000}"/>
    <cellStyle name="Normal 2 3 2 3 4 4" xfId="3353" xr:uid="{00000000-0005-0000-0000-0000140D0000}"/>
    <cellStyle name="Normal 2 3 2 3 4 5" xfId="3354" xr:uid="{00000000-0005-0000-0000-0000150D0000}"/>
    <cellStyle name="Normal 2 3 2 3 5" xfId="3355" xr:uid="{00000000-0005-0000-0000-0000160D0000}"/>
    <cellStyle name="Normal 2 3 2 3 5 2" xfId="3356" xr:uid="{00000000-0005-0000-0000-0000170D0000}"/>
    <cellStyle name="Normal 2 3 2 3 5 2 2" xfId="3357" xr:uid="{00000000-0005-0000-0000-0000180D0000}"/>
    <cellStyle name="Normal 2 3 2 3 5 2 3" xfId="3358" xr:uid="{00000000-0005-0000-0000-0000190D0000}"/>
    <cellStyle name="Normal 2 3 2 3 5 3" xfId="3359" xr:uid="{00000000-0005-0000-0000-00001A0D0000}"/>
    <cellStyle name="Normal 2 3 2 3 5 3 2" xfId="3360" xr:uid="{00000000-0005-0000-0000-00001B0D0000}"/>
    <cellStyle name="Normal 2 3 2 3 5 4" xfId="3361" xr:uid="{00000000-0005-0000-0000-00001C0D0000}"/>
    <cellStyle name="Normal 2 3 2 3 5 5" xfId="3362" xr:uid="{00000000-0005-0000-0000-00001D0D0000}"/>
    <cellStyle name="Normal 2 3 2 3 6" xfId="3363" xr:uid="{00000000-0005-0000-0000-00001E0D0000}"/>
    <cellStyle name="Normal 2 3 2 3 6 2" xfId="3364" xr:uid="{00000000-0005-0000-0000-00001F0D0000}"/>
    <cellStyle name="Normal 2 3 2 3 6 2 2" xfId="3365" xr:uid="{00000000-0005-0000-0000-0000200D0000}"/>
    <cellStyle name="Normal 2 3 2 3 6 3" xfId="3366" xr:uid="{00000000-0005-0000-0000-0000210D0000}"/>
    <cellStyle name="Normal 2 3 2 3 6 4" xfId="3367" xr:uid="{00000000-0005-0000-0000-0000220D0000}"/>
    <cellStyle name="Normal 2 3 2 3 6 5" xfId="3368" xr:uid="{00000000-0005-0000-0000-0000230D0000}"/>
    <cellStyle name="Normal 2 3 2 3 7" xfId="3369" xr:uid="{00000000-0005-0000-0000-0000240D0000}"/>
    <cellStyle name="Normal 2 3 2 3 7 2" xfId="3370" xr:uid="{00000000-0005-0000-0000-0000250D0000}"/>
    <cellStyle name="Normal 2 3 2 3 8" xfId="3371" xr:uid="{00000000-0005-0000-0000-0000260D0000}"/>
    <cellStyle name="Normal 2 3 2 3 9" xfId="3372" xr:uid="{00000000-0005-0000-0000-0000270D0000}"/>
    <cellStyle name="Normal 2 3 2 4" xfId="3373" xr:uid="{00000000-0005-0000-0000-0000280D0000}"/>
    <cellStyle name="Normal 2 3 2 4 2" xfId="3374" xr:uid="{00000000-0005-0000-0000-0000290D0000}"/>
    <cellStyle name="Normal 2 3 2 4 2 2" xfId="3375" xr:uid="{00000000-0005-0000-0000-00002A0D0000}"/>
    <cellStyle name="Normal 2 3 2 4 2 2 2" xfId="3376" xr:uid="{00000000-0005-0000-0000-00002B0D0000}"/>
    <cellStyle name="Normal 2 3 2 4 2 2 2 2" xfId="3377" xr:uid="{00000000-0005-0000-0000-00002C0D0000}"/>
    <cellStyle name="Normal 2 3 2 4 2 2 2 3" xfId="3378" xr:uid="{00000000-0005-0000-0000-00002D0D0000}"/>
    <cellStyle name="Normal 2 3 2 4 2 2 3" xfId="3379" xr:uid="{00000000-0005-0000-0000-00002E0D0000}"/>
    <cellStyle name="Normal 2 3 2 4 2 2 3 2" xfId="3380" xr:uid="{00000000-0005-0000-0000-00002F0D0000}"/>
    <cellStyle name="Normal 2 3 2 4 2 2 4" xfId="3381" xr:uid="{00000000-0005-0000-0000-0000300D0000}"/>
    <cellStyle name="Normal 2 3 2 4 2 2 5" xfId="3382" xr:uid="{00000000-0005-0000-0000-0000310D0000}"/>
    <cellStyle name="Normal 2 3 2 4 2 3" xfId="3383" xr:uid="{00000000-0005-0000-0000-0000320D0000}"/>
    <cellStyle name="Normal 2 3 2 4 2 3 2" xfId="3384" xr:uid="{00000000-0005-0000-0000-0000330D0000}"/>
    <cellStyle name="Normal 2 3 2 4 2 3 2 2" xfId="3385" xr:uid="{00000000-0005-0000-0000-0000340D0000}"/>
    <cellStyle name="Normal 2 3 2 4 2 3 2 3" xfId="3386" xr:uid="{00000000-0005-0000-0000-0000350D0000}"/>
    <cellStyle name="Normal 2 3 2 4 2 3 3" xfId="3387" xr:uid="{00000000-0005-0000-0000-0000360D0000}"/>
    <cellStyle name="Normal 2 3 2 4 2 3 3 2" xfId="3388" xr:uid="{00000000-0005-0000-0000-0000370D0000}"/>
    <cellStyle name="Normal 2 3 2 4 2 3 4" xfId="3389" xr:uid="{00000000-0005-0000-0000-0000380D0000}"/>
    <cellStyle name="Normal 2 3 2 4 2 3 5" xfId="3390" xr:uid="{00000000-0005-0000-0000-0000390D0000}"/>
    <cellStyle name="Normal 2 3 2 4 2 4" xfId="3391" xr:uid="{00000000-0005-0000-0000-00003A0D0000}"/>
    <cellStyle name="Normal 2 3 2 4 2 4 2" xfId="3392" xr:uid="{00000000-0005-0000-0000-00003B0D0000}"/>
    <cellStyle name="Normal 2 3 2 4 2 4 2 2" xfId="3393" xr:uid="{00000000-0005-0000-0000-00003C0D0000}"/>
    <cellStyle name="Normal 2 3 2 4 2 4 3" xfId="3394" xr:uid="{00000000-0005-0000-0000-00003D0D0000}"/>
    <cellStyle name="Normal 2 3 2 4 2 4 4" xfId="3395" xr:uid="{00000000-0005-0000-0000-00003E0D0000}"/>
    <cellStyle name="Normal 2 3 2 4 2 4 5" xfId="3396" xr:uid="{00000000-0005-0000-0000-00003F0D0000}"/>
    <cellStyle name="Normal 2 3 2 4 2 5" xfId="3397" xr:uid="{00000000-0005-0000-0000-0000400D0000}"/>
    <cellStyle name="Normal 2 3 2 4 2 5 2" xfId="3398" xr:uid="{00000000-0005-0000-0000-0000410D0000}"/>
    <cellStyle name="Normal 2 3 2 4 2 6" xfId="3399" xr:uid="{00000000-0005-0000-0000-0000420D0000}"/>
    <cellStyle name="Normal 2 3 2 4 2 7" xfId="3400" xr:uid="{00000000-0005-0000-0000-0000430D0000}"/>
    <cellStyle name="Normal 2 3 2 4 2 8" xfId="3401" xr:uid="{00000000-0005-0000-0000-0000440D0000}"/>
    <cellStyle name="Normal 2 3 2 4 3" xfId="3402" xr:uid="{00000000-0005-0000-0000-0000450D0000}"/>
    <cellStyle name="Normal 2 3 2 4 3 2" xfId="3403" xr:uid="{00000000-0005-0000-0000-0000460D0000}"/>
    <cellStyle name="Normal 2 3 2 4 3 2 2" xfId="3404" xr:uid="{00000000-0005-0000-0000-0000470D0000}"/>
    <cellStyle name="Normal 2 3 2 4 3 2 3" xfId="3405" xr:uid="{00000000-0005-0000-0000-0000480D0000}"/>
    <cellStyle name="Normal 2 3 2 4 3 3" xfId="3406" xr:uid="{00000000-0005-0000-0000-0000490D0000}"/>
    <cellStyle name="Normal 2 3 2 4 3 3 2" xfId="3407" xr:uid="{00000000-0005-0000-0000-00004A0D0000}"/>
    <cellStyle name="Normal 2 3 2 4 3 4" xfId="3408" xr:uid="{00000000-0005-0000-0000-00004B0D0000}"/>
    <cellStyle name="Normal 2 3 2 4 3 5" xfId="3409" xr:uid="{00000000-0005-0000-0000-00004C0D0000}"/>
    <cellStyle name="Normal 2 3 2 4 4" xfId="3410" xr:uid="{00000000-0005-0000-0000-00004D0D0000}"/>
    <cellStyle name="Normal 2 3 2 4 4 2" xfId="3411" xr:uid="{00000000-0005-0000-0000-00004E0D0000}"/>
    <cellStyle name="Normal 2 3 2 4 4 2 2" xfId="3412" xr:uid="{00000000-0005-0000-0000-00004F0D0000}"/>
    <cellStyle name="Normal 2 3 2 4 4 2 3" xfId="3413" xr:uid="{00000000-0005-0000-0000-0000500D0000}"/>
    <cellStyle name="Normal 2 3 2 4 4 3" xfId="3414" xr:uid="{00000000-0005-0000-0000-0000510D0000}"/>
    <cellStyle name="Normal 2 3 2 4 4 3 2" xfId="3415" xr:uid="{00000000-0005-0000-0000-0000520D0000}"/>
    <cellStyle name="Normal 2 3 2 4 4 4" xfId="3416" xr:uid="{00000000-0005-0000-0000-0000530D0000}"/>
    <cellStyle name="Normal 2 3 2 4 4 5" xfId="3417" xr:uid="{00000000-0005-0000-0000-0000540D0000}"/>
    <cellStyle name="Normal 2 3 2 4 5" xfId="3418" xr:uid="{00000000-0005-0000-0000-0000550D0000}"/>
    <cellStyle name="Normal 2 3 2 4 5 2" xfId="3419" xr:uid="{00000000-0005-0000-0000-0000560D0000}"/>
    <cellStyle name="Normal 2 3 2 4 5 2 2" xfId="3420" xr:uid="{00000000-0005-0000-0000-0000570D0000}"/>
    <cellStyle name="Normal 2 3 2 4 5 3" xfId="3421" xr:uid="{00000000-0005-0000-0000-0000580D0000}"/>
    <cellStyle name="Normal 2 3 2 4 5 4" xfId="3422" xr:uid="{00000000-0005-0000-0000-0000590D0000}"/>
    <cellStyle name="Normal 2 3 2 4 5 5" xfId="3423" xr:uid="{00000000-0005-0000-0000-00005A0D0000}"/>
    <cellStyle name="Normal 2 3 2 4 6" xfId="3424" xr:uid="{00000000-0005-0000-0000-00005B0D0000}"/>
    <cellStyle name="Normal 2 3 2 4 6 2" xfId="3425" xr:uid="{00000000-0005-0000-0000-00005C0D0000}"/>
    <cellStyle name="Normal 2 3 2 4 7" xfId="3426" xr:uid="{00000000-0005-0000-0000-00005D0D0000}"/>
    <cellStyle name="Normal 2 3 2 4 8" xfId="3427" xr:uid="{00000000-0005-0000-0000-00005E0D0000}"/>
    <cellStyle name="Normal 2 3 2 4 9" xfId="3428" xr:uid="{00000000-0005-0000-0000-00005F0D0000}"/>
    <cellStyle name="Normal 2 3 2 5" xfId="3429" xr:uid="{00000000-0005-0000-0000-0000600D0000}"/>
    <cellStyle name="Normal 2 3 2 5 2" xfId="3430" xr:uid="{00000000-0005-0000-0000-0000610D0000}"/>
    <cellStyle name="Normal 2 3 2 5 2 2" xfId="3431" xr:uid="{00000000-0005-0000-0000-0000620D0000}"/>
    <cellStyle name="Normal 2 3 2 5 2 2 2" xfId="3432" xr:uid="{00000000-0005-0000-0000-0000630D0000}"/>
    <cellStyle name="Normal 2 3 2 5 2 2 2 2" xfId="3433" xr:uid="{00000000-0005-0000-0000-0000640D0000}"/>
    <cellStyle name="Normal 2 3 2 5 2 2 2 3" xfId="3434" xr:uid="{00000000-0005-0000-0000-0000650D0000}"/>
    <cellStyle name="Normal 2 3 2 5 2 2 3" xfId="3435" xr:uid="{00000000-0005-0000-0000-0000660D0000}"/>
    <cellStyle name="Normal 2 3 2 5 2 2 3 2" xfId="3436" xr:uid="{00000000-0005-0000-0000-0000670D0000}"/>
    <cellStyle name="Normal 2 3 2 5 2 2 4" xfId="3437" xr:uid="{00000000-0005-0000-0000-0000680D0000}"/>
    <cellStyle name="Normal 2 3 2 5 2 2 5" xfId="3438" xr:uid="{00000000-0005-0000-0000-0000690D0000}"/>
    <cellStyle name="Normal 2 3 2 5 2 3" xfId="3439" xr:uid="{00000000-0005-0000-0000-00006A0D0000}"/>
    <cellStyle name="Normal 2 3 2 5 2 3 2" xfId="3440" xr:uid="{00000000-0005-0000-0000-00006B0D0000}"/>
    <cellStyle name="Normal 2 3 2 5 2 3 2 2" xfId="3441" xr:uid="{00000000-0005-0000-0000-00006C0D0000}"/>
    <cellStyle name="Normal 2 3 2 5 2 3 2 3" xfId="3442" xr:uid="{00000000-0005-0000-0000-00006D0D0000}"/>
    <cellStyle name="Normal 2 3 2 5 2 3 3" xfId="3443" xr:uid="{00000000-0005-0000-0000-00006E0D0000}"/>
    <cellStyle name="Normal 2 3 2 5 2 3 3 2" xfId="3444" xr:uid="{00000000-0005-0000-0000-00006F0D0000}"/>
    <cellStyle name="Normal 2 3 2 5 2 3 4" xfId="3445" xr:uid="{00000000-0005-0000-0000-0000700D0000}"/>
    <cellStyle name="Normal 2 3 2 5 2 3 5" xfId="3446" xr:uid="{00000000-0005-0000-0000-0000710D0000}"/>
    <cellStyle name="Normal 2 3 2 5 2 4" xfId="3447" xr:uid="{00000000-0005-0000-0000-0000720D0000}"/>
    <cellStyle name="Normal 2 3 2 5 2 4 2" xfId="3448" xr:uid="{00000000-0005-0000-0000-0000730D0000}"/>
    <cellStyle name="Normal 2 3 2 5 2 4 2 2" xfId="3449" xr:uid="{00000000-0005-0000-0000-0000740D0000}"/>
    <cellStyle name="Normal 2 3 2 5 2 4 3" xfId="3450" xr:uid="{00000000-0005-0000-0000-0000750D0000}"/>
    <cellStyle name="Normal 2 3 2 5 2 4 4" xfId="3451" xr:uid="{00000000-0005-0000-0000-0000760D0000}"/>
    <cellStyle name="Normal 2 3 2 5 2 4 5" xfId="3452" xr:uid="{00000000-0005-0000-0000-0000770D0000}"/>
    <cellStyle name="Normal 2 3 2 5 2 5" xfId="3453" xr:uid="{00000000-0005-0000-0000-0000780D0000}"/>
    <cellStyle name="Normal 2 3 2 5 2 5 2" xfId="3454" xr:uid="{00000000-0005-0000-0000-0000790D0000}"/>
    <cellStyle name="Normal 2 3 2 5 2 6" xfId="3455" xr:uid="{00000000-0005-0000-0000-00007A0D0000}"/>
    <cellStyle name="Normal 2 3 2 5 2 7" xfId="3456" xr:uid="{00000000-0005-0000-0000-00007B0D0000}"/>
    <cellStyle name="Normal 2 3 2 5 2 8" xfId="3457" xr:uid="{00000000-0005-0000-0000-00007C0D0000}"/>
    <cellStyle name="Normal 2 3 2 5 3" xfId="3458" xr:uid="{00000000-0005-0000-0000-00007D0D0000}"/>
    <cellStyle name="Normal 2 3 2 5 3 2" xfId="3459" xr:uid="{00000000-0005-0000-0000-00007E0D0000}"/>
    <cellStyle name="Normal 2 3 2 5 3 2 2" xfId="3460" xr:uid="{00000000-0005-0000-0000-00007F0D0000}"/>
    <cellStyle name="Normal 2 3 2 5 3 2 3" xfId="3461" xr:uid="{00000000-0005-0000-0000-0000800D0000}"/>
    <cellStyle name="Normal 2 3 2 5 3 3" xfId="3462" xr:uid="{00000000-0005-0000-0000-0000810D0000}"/>
    <cellStyle name="Normal 2 3 2 5 3 3 2" xfId="3463" xr:uid="{00000000-0005-0000-0000-0000820D0000}"/>
    <cellStyle name="Normal 2 3 2 5 3 4" xfId="3464" xr:uid="{00000000-0005-0000-0000-0000830D0000}"/>
    <cellStyle name="Normal 2 3 2 5 3 5" xfId="3465" xr:uid="{00000000-0005-0000-0000-0000840D0000}"/>
    <cellStyle name="Normal 2 3 2 5 4" xfId="3466" xr:uid="{00000000-0005-0000-0000-0000850D0000}"/>
    <cellStyle name="Normal 2 3 2 5 4 2" xfId="3467" xr:uid="{00000000-0005-0000-0000-0000860D0000}"/>
    <cellStyle name="Normal 2 3 2 5 4 2 2" xfId="3468" xr:uid="{00000000-0005-0000-0000-0000870D0000}"/>
    <cellStyle name="Normal 2 3 2 5 4 2 3" xfId="3469" xr:uid="{00000000-0005-0000-0000-0000880D0000}"/>
    <cellStyle name="Normal 2 3 2 5 4 3" xfId="3470" xr:uid="{00000000-0005-0000-0000-0000890D0000}"/>
    <cellStyle name="Normal 2 3 2 5 4 3 2" xfId="3471" xr:uid="{00000000-0005-0000-0000-00008A0D0000}"/>
    <cellStyle name="Normal 2 3 2 5 4 4" xfId="3472" xr:uid="{00000000-0005-0000-0000-00008B0D0000}"/>
    <cellStyle name="Normal 2 3 2 5 4 5" xfId="3473" xr:uid="{00000000-0005-0000-0000-00008C0D0000}"/>
    <cellStyle name="Normal 2 3 2 5 5" xfId="3474" xr:uid="{00000000-0005-0000-0000-00008D0D0000}"/>
    <cellStyle name="Normal 2 3 2 5 5 2" xfId="3475" xr:uid="{00000000-0005-0000-0000-00008E0D0000}"/>
    <cellStyle name="Normal 2 3 2 5 5 2 2" xfId="3476" xr:uid="{00000000-0005-0000-0000-00008F0D0000}"/>
    <cellStyle name="Normal 2 3 2 5 5 3" xfId="3477" xr:uid="{00000000-0005-0000-0000-0000900D0000}"/>
    <cellStyle name="Normal 2 3 2 5 5 4" xfId="3478" xr:uid="{00000000-0005-0000-0000-0000910D0000}"/>
    <cellStyle name="Normal 2 3 2 5 5 5" xfId="3479" xr:uid="{00000000-0005-0000-0000-0000920D0000}"/>
    <cellStyle name="Normal 2 3 2 5 6" xfId="3480" xr:uid="{00000000-0005-0000-0000-0000930D0000}"/>
    <cellStyle name="Normal 2 3 2 5 6 2" xfId="3481" xr:uid="{00000000-0005-0000-0000-0000940D0000}"/>
    <cellStyle name="Normal 2 3 2 5 7" xfId="3482" xr:uid="{00000000-0005-0000-0000-0000950D0000}"/>
    <cellStyle name="Normal 2 3 2 5 8" xfId="3483" xr:uid="{00000000-0005-0000-0000-0000960D0000}"/>
    <cellStyle name="Normal 2 3 2 5 9" xfId="3484" xr:uid="{00000000-0005-0000-0000-0000970D0000}"/>
    <cellStyle name="Normal 2 3 2 6" xfId="3485" xr:uid="{00000000-0005-0000-0000-0000980D0000}"/>
    <cellStyle name="Normal 2 3 2 6 2" xfId="3486" xr:uid="{00000000-0005-0000-0000-0000990D0000}"/>
    <cellStyle name="Normal 2 3 2 6 2 2" xfId="3487" xr:uid="{00000000-0005-0000-0000-00009A0D0000}"/>
    <cellStyle name="Normal 2 3 2 6 2 2 2" xfId="3488" xr:uid="{00000000-0005-0000-0000-00009B0D0000}"/>
    <cellStyle name="Normal 2 3 2 6 2 2 2 2" xfId="3489" xr:uid="{00000000-0005-0000-0000-00009C0D0000}"/>
    <cellStyle name="Normal 2 3 2 6 2 2 2 3" xfId="3490" xr:uid="{00000000-0005-0000-0000-00009D0D0000}"/>
    <cellStyle name="Normal 2 3 2 6 2 2 3" xfId="3491" xr:uid="{00000000-0005-0000-0000-00009E0D0000}"/>
    <cellStyle name="Normal 2 3 2 6 2 2 3 2" xfId="3492" xr:uid="{00000000-0005-0000-0000-00009F0D0000}"/>
    <cellStyle name="Normal 2 3 2 6 2 2 4" xfId="3493" xr:uid="{00000000-0005-0000-0000-0000A00D0000}"/>
    <cellStyle name="Normal 2 3 2 6 2 2 5" xfId="3494" xr:uid="{00000000-0005-0000-0000-0000A10D0000}"/>
    <cellStyle name="Normal 2 3 2 6 2 3" xfId="3495" xr:uid="{00000000-0005-0000-0000-0000A20D0000}"/>
    <cellStyle name="Normal 2 3 2 6 2 3 2" xfId="3496" xr:uid="{00000000-0005-0000-0000-0000A30D0000}"/>
    <cellStyle name="Normal 2 3 2 6 2 3 2 2" xfId="3497" xr:uid="{00000000-0005-0000-0000-0000A40D0000}"/>
    <cellStyle name="Normal 2 3 2 6 2 3 2 3" xfId="3498" xr:uid="{00000000-0005-0000-0000-0000A50D0000}"/>
    <cellStyle name="Normal 2 3 2 6 2 3 3" xfId="3499" xr:uid="{00000000-0005-0000-0000-0000A60D0000}"/>
    <cellStyle name="Normal 2 3 2 6 2 3 3 2" xfId="3500" xr:uid="{00000000-0005-0000-0000-0000A70D0000}"/>
    <cellStyle name="Normal 2 3 2 6 2 3 4" xfId="3501" xr:uid="{00000000-0005-0000-0000-0000A80D0000}"/>
    <cellStyle name="Normal 2 3 2 6 2 3 5" xfId="3502" xr:uid="{00000000-0005-0000-0000-0000A90D0000}"/>
    <cellStyle name="Normal 2 3 2 6 2 4" xfId="3503" xr:uid="{00000000-0005-0000-0000-0000AA0D0000}"/>
    <cellStyle name="Normal 2 3 2 6 2 4 2" xfId="3504" xr:uid="{00000000-0005-0000-0000-0000AB0D0000}"/>
    <cellStyle name="Normal 2 3 2 6 2 4 2 2" xfId="3505" xr:uid="{00000000-0005-0000-0000-0000AC0D0000}"/>
    <cellStyle name="Normal 2 3 2 6 2 4 3" xfId="3506" xr:uid="{00000000-0005-0000-0000-0000AD0D0000}"/>
    <cellStyle name="Normal 2 3 2 6 2 4 4" xfId="3507" xr:uid="{00000000-0005-0000-0000-0000AE0D0000}"/>
    <cellStyle name="Normal 2 3 2 6 2 4 5" xfId="3508" xr:uid="{00000000-0005-0000-0000-0000AF0D0000}"/>
    <cellStyle name="Normal 2 3 2 6 2 5" xfId="3509" xr:uid="{00000000-0005-0000-0000-0000B00D0000}"/>
    <cellStyle name="Normal 2 3 2 6 2 5 2" xfId="3510" xr:uid="{00000000-0005-0000-0000-0000B10D0000}"/>
    <cellStyle name="Normal 2 3 2 6 2 6" xfId="3511" xr:uid="{00000000-0005-0000-0000-0000B20D0000}"/>
    <cellStyle name="Normal 2 3 2 6 2 7" xfId="3512" xr:uid="{00000000-0005-0000-0000-0000B30D0000}"/>
    <cellStyle name="Normal 2 3 2 6 2 8" xfId="3513" xr:uid="{00000000-0005-0000-0000-0000B40D0000}"/>
    <cellStyle name="Normal 2 3 2 6 3" xfId="3514" xr:uid="{00000000-0005-0000-0000-0000B50D0000}"/>
    <cellStyle name="Normal 2 3 2 6 3 2" xfId="3515" xr:uid="{00000000-0005-0000-0000-0000B60D0000}"/>
    <cellStyle name="Normal 2 3 2 6 3 2 2" xfId="3516" xr:uid="{00000000-0005-0000-0000-0000B70D0000}"/>
    <cellStyle name="Normal 2 3 2 6 3 2 3" xfId="3517" xr:uid="{00000000-0005-0000-0000-0000B80D0000}"/>
    <cellStyle name="Normal 2 3 2 6 3 3" xfId="3518" xr:uid="{00000000-0005-0000-0000-0000B90D0000}"/>
    <cellStyle name="Normal 2 3 2 6 3 3 2" xfId="3519" xr:uid="{00000000-0005-0000-0000-0000BA0D0000}"/>
    <cellStyle name="Normal 2 3 2 6 3 4" xfId="3520" xr:uid="{00000000-0005-0000-0000-0000BB0D0000}"/>
    <cellStyle name="Normal 2 3 2 6 3 5" xfId="3521" xr:uid="{00000000-0005-0000-0000-0000BC0D0000}"/>
    <cellStyle name="Normal 2 3 2 6 4" xfId="3522" xr:uid="{00000000-0005-0000-0000-0000BD0D0000}"/>
    <cellStyle name="Normal 2 3 2 6 4 2" xfId="3523" xr:uid="{00000000-0005-0000-0000-0000BE0D0000}"/>
    <cellStyle name="Normal 2 3 2 6 4 2 2" xfId="3524" xr:uid="{00000000-0005-0000-0000-0000BF0D0000}"/>
    <cellStyle name="Normal 2 3 2 6 4 2 3" xfId="3525" xr:uid="{00000000-0005-0000-0000-0000C00D0000}"/>
    <cellStyle name="Normal 2 3 2 6 4 3" xfId="3526" xr:uid="{00000000-0005-0000-0000-0000C10D0000}"/>
    <cellStyle name="Normal 2 3 2 6 4 3 2" xfId="3527" xr:uid="{00000000-0005-0000-0000-0000C20D0000}"/>
    <cellStyle name="Normal 2 3 2 6 4 4" xfId="3528" xr:uid="{00000000-0005-0000-0000-0000C30D0000}"/>
    <cellStyle name="Normal 2 3 2 6 4 5" xfId="3529" xr:uid="{00000000-0005-0000-0000-0000C40D0000}"/>
    <cellStyle name="Normal 2 3 2 6 5" xfId="3530" xr:uid="{00000000-0005-0000-0000-0000C50D0000}"/>
    <cellStyle name="Normal 2 3 2 6 5 2" xfId="3531" xr:uid="{00000000-0005-0000-0000-0000C60D0000}"/>
    <cellStyle name="Normal 2 3 2 6 5 2 2" xfId="3532" xr:uid="{00000000-0005-0000-0000-0000C70D0000}"/>
    <cellStyle name="Normal 2 3 2 6 5 3" xfId="3533" xr:uid="{00000000-0005-0000-0000-0000C80D0000}"/>
    <cellStyle name="Normal 2 3 2 6 5 4" xfId="3534" xr:uid="{00000000-0005-0000-0000-0000C90D0000}"/>
    <cellStyle name="Normal 2 3 2 6 5 5" xfId="3535" xr:uid="{00000000-0005-0000-0000-0000CA0D0000}"/>
    <cellStyle name="Normal 2 3 2 6 6" xfId="3536" xr:uid="{00000000-0005-0000-0000-0000CB0D0000}"/>
    <cellStyle name="Normal 2 3 2 6 6 2" xfId="3537" xr:uid="{00000000-0005-0000-0000-0000CC0D0000}"/>
    <cellStyle name="Normal 2 3 2 6 7" xfId="3538" xr:uid="{00000000-0005-0000-0000-0000CD0D0000}"/>
    <cellStyle name="Normal 2 3 2 6 8" xfId="3539" xr:uid="{00000000-0005-0000-0000-0000CE0D0000}"/>
    <cellStyle name="Normal 2 3 2 6 9" xfId="3540" xr:uid="{00000000-0005-0000-0000-0000CF0D0000}"/>
    <cellStyle name="Normal 2 3 2 7" xfId="3541" xr:uid="{00000000-0005-0000-0000-0000D00D0000}"/>
    <cellStyle name="Normal 2 3 2 7 2" xfId="3542" xr:uid="{00000000-0005-0000-0000-0000D10D0000}"/>
    <cellStyle name="Normal 2 3 2 7 2 2" xfId="3543" xr:uid="{00000000-0005-0000-0000-0000D20D0000}"/>
    <cellStyle name="Normal 2 3 2 7 2 2 2" xfId="3544" xr:uid="{00000000-0005-0000-0000-0000D30D0000}"/>
    <cellStyle name="Normal 2 3 2 7 2 2 3" xfId="3545" xr:uid="{00000000-0005-0000-0000-0000D40D0000}"/>
    <cellStyle name="Normal 2 3 2 7 2 3" xfId="3546" xr:uid="{00000000-0005-0000-0000-0000D50D0000}"/>
    <cellStyle name="Normal 2 3 2 7 2 3 2" xfId="3547" xr:uid="{00000000-0005-0000-0000-0000D60D0000}"/>
    <cellStyle name="Normal 2 3 2 7 2 4" xfId="3548" xr:uid="{00000000-0005-0000-0000-0000D70D0000}"/>
    <cellStyle name="Normal 2 3 2 7 2 5" xfId="3549" xr:uid="{00000000-0005-0000-0000-0000D80D0000}"/>
    <cellStyle name="Normal 2 3 2 7 3" xfId="3550" xr:uid="{00000000-0005-0000-0000-0000D90D0000}"/>
    <cellStyle name="Normal 2 3 2 7 3 2" xfId="3551" xr:uid="{00000000-0005-0000-0000-0000DA0D0000}"/>
    <cellStyle name="Normal 2 3 2 7 3 2 2" xfId="3552" xr:uid="{00000000-0005-0000-0000-0000DB0D0000}"/>
    <cellStyle name="Normal 2 3 2 7 3 2 3" xfId="3553" xr:uid="{00000000-0005-0000-0000-0000DC0D0000}"/>
    <cellStyle name="Normal 2 3 2 7 3 3" xfId="3554" xr:uid="{00000000-0005-0000-0000-0000DD0D0000}"/>
    <cellStyle name="Normal 2 3 2 7 3 3 2" xfId="3555" xr:uid="{00000000-0005-0000-0000-0000DE0D0000}"/>
    <cellStyle name="Normal 2 3 2 7 3 4" xfId="3556" xr:uid="{00000000-0005-0000-0000-0000DF0D0000}"/>
    <cellStyle name="Normal 2 3 2 7 3 5" xfId="3557" xr:uid="{00000000-0005-0000-0000-0000E00D0000}"/>
    <cellStyle name="Normal 2 3 2 7 4" xfId="3558" xr:uid="{00000000-0005-0000-0000-0000E10D0000}"/>
    <cellStyle name="Normal 2 3 2 7 4 2" xfId="3559" xr:uid="{00000000-0005-0000-0000-0000E20D0000}"/>
    <cellStyle name="Normal 2 3 2 7 4 2 2" xfId="3560" xr:uid="{00000000-0005-0000-0000-0000E30D0000}"/>
    <cellStyle name="Normal 2 3 2 7 4 3" xfId="3561" xr:uid="{00000000-0005-0000-0000-0000E40D0000}"/>
    <cellStyle name="Normal 2 3 2 7 4 4" xfId="3562" xr:uid="{00000000-0005-0000-0000-0000E50D0000}"/>
    <cellStyle name="Normal 2 3 2 7 4 5" xfId="3563" xr:uid="{00000000-0005-0000-0000-0000E60D0000}"/>
    <cellStyle name="Normal 2 3 2 7 5" xfId="3564" xr:uid="{00000000-0005-0000-0000-0000E70D0000}"/>
    <cellStyle name="Normal 2 3 2 7 5 2" xfId="3565" xr:uid="{00000000-0005-0000-0000-0000E80D0000}"/>
    <cellStyle name="Normal 2 3 2 7 6" xfId="3566" xr:uid="{00000000-0005-0000-0000-0000E90D0000}"/>
    <cellStyle name="Normal 2 3 2 7 7" xfId="3567" xr:uid="{00000000-0005-0000-0000-0000EA0D0000}"/>
    <cellStyle name="Normal 2 3 2 7 8" xfId="3568" xr:uid="{00000000-0005-0000-0000-0000EB0D0000}"/>
    <cellStyle name="Normal 2 3 2 8" xfId="3569" xr:uid="{00000000-0005-0000-0000-0000EC0D0000}"/>
    <cellStyle name="Normal 2 3 2 8 2" xfId="3570" xr:uid="{00000000-0005-0000-0000-0000ED0D0000}"/>
    <cellStyle name="Normal 2 3 2 8 2 2" xfId="3571" xr:uid="{00000000-0005-0000-0000-0000EE0D0000}"/>
    <cellStyle name="Normal 2 3 2 8 2 2 2" xfId="3572" xr:uid="{00000000-0005-0000-0000-0000EF0D0000}"/>
    <cellStyle name="Normal 2 3 2 8 2 2 3" xfId="3573" xr:uid="{00000000-0005-0000-0000-0000F00D0000}"/>
    <cellStyle name="Normal 2 3 2 8 2 3" xfId="3574" xr:uid="{00000000-0005-0000-0000-0000F10D0000}"/>
    <cellStyle name="Normal 2 3 2 8 2 3 2" xfId="3575" xr:uid="{00000000-0005-0000-0000-0000F20D0000}"/>
    <cellStyle name="Normal 2 3 2 8 2 4" xfId="3576" xr:uid="{00000000-0005-0000-0000-0000F30D0000}"/>
    <cellStyle name="Normal 2 3 2 8 2 5" xfId="3577" xr:uid="{00000000-0005-0000-0000-0000F40D0000}"/>
    <cellStyle name="Normal 2 3 2 8 3" xfId="3578" xr:uid="{00000000-0005-0000-0000-0000F50D0000}"/>
    <cellStyle name="Normal 2 3 2 8 3 2" xfId="3579" xr:uid="{00000000-0005-0000-0000-0000F60D0000}"/>
    <cellStyle name="Normal 2 3 2 8 3 2 2" xfId="3580" xr:uid="{00000000-0005-0000-0000-0000F70D0000}"/>
    <cellStyle name="Normal 2 3 2 8 3 2 3" xfId="3581" xr:uid="{00000000-0005-0000-0000-0000F80D0000}"/>
    <cellStyle name="Normal 2 3 2 8 3 3" xfId="3582" xr:uid="{00000000-0005-0000-0000-0000F90D0000}"/>
    <cellStyle name="Normal 2 3 2 8 3 3 2" xfId="3583" xr:uid="{00000000-0005-0000-0000-0000FA0D0000}"/>
    <cellStyle name="Normal 2 3 2 8 3 4" xfId="3584" xr:uid="{00000000-0005-0000-0000-0000FB0D0000}"/>
    <cellStyle name="Normal 2 3 2 8 3 5" xfId="3585" xr:uid="{00000000-0005-0000-0000-0000FC0D0000}"/>
    <cellStyle name="Normal 2 3 2 8 4" xfId="3586" xr:uid="{00000000-0005-0000-0000-0000FD0D0000}"/>
    <cellStyle name="Normal 2 3 2 8 4 2" xfId="3587" xr:uid="{00000000-0005-0000-0000-0000FE0D0000}"/>
    <cellStyle name="Normal 2 3 2 8 4 2 2" xfId="3588" xr:uid="{00000000-0005-0000-0000-0000FF0D0000}"/>
    <cellStyle name="Normal 2 3 2 8 4 3" xfId="3589" xr:uid="{00000000-0005-0000-0000-0000000E0000}"/>
    <cellStyle name="Normal 2 3 2 8 4 4" xfId="3590" xr:uid="{00000000-0005-0000-0000-0000010E0000}"/>
    <cellStyle name="Normal 2 3 2 8 4 5" xfId="3591" xr:uid="{00000000-0005-0000-0000-0000020E0000}"/>
    <cellStyle name="Normal 2 3 2 8 5" xfId="3592" xr:uid="{00000000-0005-0000-0000-0000030E0000}"/>
    <cellStyle name="Normal 2 3 2 8 5 2" xfId="3593" xr:uid="{00000000-0005-0000-0000-0000040E0000}"/>
    <cellStyle name="Normal 2 3 2 8 6" xfId="3594" xr:uid="{00000000-0005-0000-0000-0000050E0000}"/>
    <cellStyle name="Normal 2 3 2 8 7" xfId="3595" xr:uid="{00000000-0005-0000-0000-0000060E0000}"/>
    <cellStyle name="Normal 2 3 2 8 8" xfId="3596" xr:uid="{00000000-0005-0000-0000-0000070E0000}"/>
    <cellStyle name="Normal 2 3 2 9" xfId="3597" xr:uid="{00000000-0005-0000-0000-0000080E0000}"/>
    <cellStyle name="Normal 2 3 2 9 2" xfId="3598" xr:uid="{00000000-0005-0000-0000-0000090E0000}"/>
    <cellStyle name="Normal 2 3 2 9 2 2" xfId="3599" xr:uid="{00000000-0005-0000-0000-00000A0E0000}"/>
    <cellStyle name="Normal 2 3 2 9 2 2 2" xfId="3600" xr:uid="{00000000-0005-0000-0000-00000B0E0000}"/>
    <cellStyle name="Normal 2 3 2 9 2 2 3" xfId="3601" xr:uid="{00000000-0005-0000-0000-00000C0E0000}"/>
    <cellStyle name="Normal 2 3 2 9 2 3" xfId="3602" xr:uid="{00000000-0005-0000-0000-00000D0E0000}"/>
    <cellStyle name="Normal 2 3 2 9 2 3 2" xfId="3603" xr:uid="{00000000-0005-0000-0000-00000E0E0000}"/>
    <cellStyle name="Normal 2 3 2 9 2 4" xfId="3604" xr:uid="{00000000-0005-0000-0000-00000F0E0000}"/>
    <cellStyle name="Normal 2 3 2 9 2 5" xfId="3605" xr:uid="{00000000-0005-0000-0000-0000100E0000}"/>
    <cellStyle name="Normal 2 3 2 9 3" xfId="3606" xr:uid="{00000000-0005-0000-0000-0000110E0000}"/>
    <cellStyle name="Normal 2 3 2 9 3 2" xfId="3607" xr:uid="{00000000-0005-0000-0000-0000120E0000}"/>
    <cellStyle name="Normal 2 3 2 9 3 2 2" xfId="3608" xr:uid="{00000000-0005-0000-0000-0000130E0000}"/>
    <cellStyle name="Normal 2 3 2 9 3 2 3" xfId="3609" xr:uid="{00000000-0005-0000-0000-0000140E0000}"/>
    <cellStyle name="Normal 2 3 2 9 3 3" xfId="3610" xr:uid="{00000000-0005-0000-0000-0000150E0000}"/>
    <cellStyle name="Normal 2 3 2 9 3 3 2" xfId="3611" xr:uid="{00000000-0005-0000-0000-0000160E0000}"/>
    <cellStyle name="Normal 2 3 2 9 3 4" xfId="3612" xr:uid="{00000000-0005-0000-0000-0000170E0000}"/>
    <cellStyle name="Normal 2 3 2 9 3 5" xfId="3613" xr:uid="{00000000-0005-0000-0000-0000180E0000}"/>
    <cellStyle name="Normal 2 3 2 9 4" xfId="3614" xr:uid="{00000000-0005-0000-0000-0000190E0000}"/>
    <cellStyle name="Normal 2 3 2 9 4 2" xfId="3615" xr:uid="{00000000-0005-0000-0000-00001A0E0000}"/>
    <cellStyle name="Normal 2 3 2 9 4 2 2" xfId="3616" xr:uid="{00000000-0005-0000-0000-00001B0E0000}"/>
    <cellStyle name="Normal 2 3 2 9 4 3" xfId="3617" xr:uid="{00000000-0005-0000-0000-00001C0E0000}"/>
    <cellStyle name="Normal 2 3 2 9 4 4" xfId="3618" xr:uid="{00000000-0005-0000-0000-00001D0E0000}"/>
    <cellStyle name="Normal 2 3 2 9 4 5" xfId="3619" xr:uid="{00000000-0005-0000-0000-00001E0E0000}"/>
    <cellStyle name="Normal 2 3 2 9 5" xfId="3620" xr:uid="{00000000-0005-0000-0000-00001F0E0000}"/>
    <cellStyle name="Normal 2 3 2 9 5 2" xfId="3621" xr:uid="{00000000-0005-0000-0000-0000200E0000}"/>
    <cellStyle name="Normal 2 3 2 9 6" xfId="3622" xr:uid="{00000000-0005-0000-0000-0000210E0000}"/>
    <cellStyle name="Normal 2 3 2 9 7" xfId="3623" xr:uid="{00000000-0005-0000-0000-0000220E0000}"/>
    <cellStyle name="Normal 2 3 2 9 8" xfId="3624" xr:uid="{00000000-0005-0000-0000-0000230E0000}"/>
    <cellStyle name="Normal 2 3 3" xfId="3625" xr:uid="{00000000-0005-0000-0000-0000240E0000}"/>
    <cellStyle name="Normal 2 3 3 10" xfId="3626" xr:uid="{00000000-0005-0000-0000-0000250E0000}"/>
    <cellStyle name="Normal 2 3 3 10 2" xfId="3627" xr:uid="{00000000-0005-0000-0000-0000260E0000}"/>
    <cellStyle name="Normal 2 3 3 10 2 2" xfId="3628" xr:uid="{00000000-0005-0000-0000-0000270E0000}"/>
    <cellStyle name="Normal 2 3 3 10 3" xfId="3629" xr:uid="{00000000-0005-0000-0000-0000280E0000}"/>
    <cellStyle name="Normal 2 3 3 10 4" xfId="3630" xr:uid="{00000000-0005-0000-0000-0000290E0000}"/>
    <cellStyle name="Normal 2 3 3 10 5" xfId="3631" xr:uid="{00000000-0005-0000-0000-00002A0E0000}"/>
    <cellStyle name="Normal 2 3 3 11" xfId="3632" xr:uid="{00000000-0005-0000-0000-00002B0E0000}"/>
    <cellStyle name="Normal 2 3 3 11 2" xfId="3633" xr:uid="{00000000-0005-0000-0000-00002C0E0000}"/>
    <cellStyle name="Normal 2 3 3 12" xfId="3634" xr:uid="{00000000-0005-0000-0000-00002D0E0000}"/>
    <cellStyle name="Normal 2 3 3 13" xfId="3635" xr:uid="{00000000-0005-0000-0000-00002E0E0000}"/>
    <cellStyle name="Normal 2 3 3 14" xfId="3636" xr:uid="{00000000-0005-0000-0000-00002F0E0000}"/>
    <cellStyle name="Normal 2 3 3 2" xfId="3637" xr:uid="{00000000-0005-0000-0000-0000300E0000}"/>
    <cellStyle name="Normal 2 3 3 2 2" xfId="3638" xr:uid="{00000000-0005-0000-0000-0000310E0000}"/>
    <cellStyle name="Normal 2 3 3 2 2 2" xfId="3639" xr:uid="{00000000-0005-0000-0000-0000320E0000}"/>
    <cellStyle name="Normal 2 3 3 2 2 2 2" xfId="3640" xr:uid="{00000000-0005-0000-0000-0000330E0000}"/>
    <cellStyle name="Normal 2 3 3 2 2 2 2 2" xfId="3641" xr:uid="{00000000-0005-0000-0000-0000340E0000}"/>
    <cellStyle name="Normal 2 3 3 2 2 2 2 3" xfId="3642" xr:uid="{00000000-0005-0000-0000-0000350E0000}"/>
    <cellStyle name="Normal 2 3 3 2 2 2 3" xfId="3643" xr:uid="{00000000-0005-0000-0000-0000360E0000}"/>
    <cellStyle name="Normal 2 3 3 2 2 2 3 2" xfId="3644" xr:uid="{00000000-0005-0000-0000-0000370E0000}"/>
    <cellStyle name="Normal 2 3 3 2 2 2 4" xfId="3645" xr:uid="{00000000-0005-0000-0000-0000380E0000}"/>
    <cellStyle name="Normal 2 3 3 2 2 2 5" xfId="3646" xr:uid="{00000000-0005-0000-0000-0000390E0000}"/>
    <cellStyle name="Normal 2 3 3 2 2 3" xfId="3647" xr:uid="{00000000-0005-0000-0000-00003A0E0000}"/>
    <cellStyle name="Normal 2 3 3 2 2 3 2" xfId="3648" xr:uid="{00000000-0005-0000-0000-00003B0E0000}"/>
    <cellStyle name="Normal 2 3 3 2 2 3 2 2" xfId="3649" xr:uid="{00000000-0005-0000-0000-00003C0E0000}"/>
    <cellStyle name="Normal 2 3 3 2 2 3 2 3" xfId="3650" xr:uid="{00000000-0005-0000-0000-00003D0E0000}"/>
    <cellStyle name="Normal 2 3 3 2 2 3 3" xfId="3651" xr:uid="{00000000-0005-0000-0000-00003E0E0000}"/>
    <cellStyle name="Normal 2 3 3 2 2 3 3 2" xfId="3652" xr:uid="{00000000-0005-0000-0000-00003F0E0000}"/>
    <cellStyle name="Normal 2 3 3 2 2 3 4" xfId="3653" xr:uid="{00000000-0005-0000-0000-0000400E0000}"/>
    <cellStyle name="Normal 2 3 3 2 2 3 5" xfId="3654" xr:uid="{00000000-0005-0000-0000-0000410E0000}"/>
    <cellStyle name="Normal 2 3 3 2 2 4" xfId="3655" xr:uid="{00000000-0005-0000-0000-0000420E0000}"/>
    <cellStyle name="Normal 2 3 3 2 2 4 2" xfId="3656" xr:uid="{00000000-0005-0000-0000-0000430E0000}"/>
    <cellStyle name="Normal 2 3 3 2 2 4 2 2" xfId="3657" xr:uid="{00000000-0005-0000-0000-0000440E0000}"/>
    <cellStyle name="Normal 2 3 3 2 2 4 3" xfId="3658" xr:uid="{00000000-0005-0000-0000-0000450E0000}"/>
    <cellStyle name="Normal 2 3 3 2 2 4 4" xfId="3659" xr:uid="{00000000-0005-0000-0000-0000460E0000}"/>
    <cellStyle name="Normal 2 3 3 2 2 4 5" xfId="3660" xr:uid="{00000000-0005-0000-0000-0000470E0000}"/>
    <cellStyle name="Normal 2 3 3 2 2 5" xfId="3661" xr:uid="{00000000-0005-0000-0000-0000480E0000}"/>
    <cellStyle name="Normal 2 3 3 2 2 5 2" xfId="3662" xr:uid="{00000000-0005-0000-0000-0000490E0000}"/>
    <cellStyle name="Normal 2 3 3 2 2 6" xfId="3663" xr:uid="{00000000-0005-0000-0000-00004A0E0000}"/>
    <cellStyle name="Normal 2 3 3 2 2 7" xfId="3664" xr:uid="{00000000-0005-0000-0000-00004B0E0000}"/>
    <cellStyle name="Normal 2 3 3 2 2 8" xfId="3665" xr:uid="{00000000-0005-0000-0000-00004C0E0000}"/>
    <cellStyle name="Normal 2 3 3 2 3" xfId="3666" xr:uid="{00000000-0005-0000-0000-00004D0E0000}"/>
    <cellStyle name="Normal 2 3 3 2 3 2" xfId="3667" xr:uid="{00000000-0005-0000-0000-00004E0E0000}"/>
    <cellStyle name="Normal 2 3 3 2 3 2 2" xfId="3668" xr:uid="{00000000-0005-0000-0000-00004F0E0000}"/>
    <cellStyle name="Normal 2 3 3 2 3 2 3" xfId="3669" xr:uid="{00000000-0005-0000-0000-0000500E0000}"/>
    <cellStyle name="Normal 2 3 3 2 3 3" xfId="3670" xr:uid="{00000000-0005-0000-0000-0000510E0000}"/>
    <cellStyle name="Normal 2 3 3 2 3 3 2" xfId="3671" xr:uid="{00000000-0005-0000-0000-0000520E0000}"/>
    <cellStyle name="Normal 2 3 3 2 3 4" xfId="3672" xr:uid="{00000000-0005-0000-0000-0000530E0000}"/>
    <cellStyle name="Normal 2 3 3 2 3 5" xfId="3673" xr:uid="{00000000-0005-0000-0000-0000540E0000}"/>
    <cellStyle name="Normal 2 3 3 2 4" xfId="3674" xr:uid="{00000000-0005-0000-0000-0000550E0000}"/>
    <cellStyle name="Normal 2 3 3 2 4 2" xfId="3675" xr:uid="{00000000-0005-0000-0000-0000560E0000}"/>
    <cellStyle name="Normal 2 3 3 2 4 2 2" xfId="3676" xr:uid="{00000000-0005-0000-0000-0000570E0000}"/>
    <cellStyle name="Normal 2 3 3 2 4 2 3" xfId="3677" xr:uid="{00000000-0005-0000-0000-0000580E0000}"/>
    <cellStyle name="Normal 2 3 3 2 4 3" xfId="3678" xr:uid="{00000000-0005-0000-0000-0000590E0000}"/>
    <cellStyle name="Normal 2 3 3 2 4 3 2" xfId="3679" xr:uid="{00000000-0005-0000-0000-00005A0E0000}"/>
    <cellStyle name="Normal 2 3 3 2 4 4" xfId="3680" xr:uid="{00000000-0005-0000-0000-00005B0E0000}"/>
    <cellStyle name="Normal 2 3 3 2 4 5" xfId="3681" xr:uid="{00000000-0005-0000-0000-00005C0E0000}"/>
    <cellStyle name="Normal 2 3 3 2 5" xfId="3682" xr:uid="{00000000-0005-0000-0000-00005D0E0000}"/>
    <cellStyle name="Normal 2 3 3 2 5 2" xfId="3683" xr:uid="{00000000-0005-0000-0000-00005E0E0000}"/>
    <cellStyle name="Normal 2 3 3 2 5 2 2" xfId="3684" xr:uid="{00000000-0005-0000-0000-00005F0E0000}"/>
    <cellStyle name="Normal 2 3 3 2 5 3" xfId="3685" xr:uid="{00000000-0005-0000-0000-0000600E0000}"/>
    <cellStyle name="Normal 2 3 3 2 5 4" xfId="3686" xr:uid="{00000000-0005-0000-0000-0000610E0000}"/>
    <cellStyle name="Normal 2 3 3 2 5 5" xfId="3687" xr:uid="{00000000-0005-0000-0000-0000620E0000}"/>
    <cellStyle name="Normal 2 3 3 2 6" xfId="3688" xr:uid="{00000000-0005-0000-0000-0000630E0000}"/>
    <cellStyle name="Normal 2 3 3 2 6 2" xfId="3689" xr:uid="{00000000-0005-0000-0000-0000640E0000}"/>
    <cellStyle name="Normal 2 3 3 2 7" xfId="3690" xr:uid="{00000000-0005-0000-0000-0000650E0000}"/>
    <cellStyle name="Normal 2 3 3 2 8" xfId="3691" xr:uid="{00000000-0005-0000-0000-0000660E0000}"/>
    <cellStyle name="Normal 2 3 3 2 9" xfId="3692" xr:uid="{00000000-0005-0000-0000-0000670E0000}"/>
    <cellStyle name="Normal 2 3 3 3" xfId="3693" xr:uid="{00000000-0005-0000-0000-0000680E0000}"/>
    <cellStyle name="Normal 2 3 3 3 2" xfId="3694" xr:uid="{00000000-0005-0000-0000-0000690E0000}"/>
    <cellStyle name="Normal 2 3 3 3 2 2" xfId="3695" xr:uid="{00000000-0005-0000-0000-00006A0E0000}"/>
    <cellStyle name="Normal 2 3 3 3 2 2 2" xfId="3696" xr:uid="{00000000-0005-0000-0000-00006B0E0000}"/>
    <cellStyle name="Normal 2 3 3 3 2 2 2 2" xfId="3697" xr:uid="{00000000-0005-0000-0000-00006C0E0000}"/>
    <cellStyle name="Normal 2 3 3 3 2 2 2 3" xfId="3698" xr:uid="{00000000-0005-0000-0000-00006D0E0000}"/>
    <cellStyle name="Normal 2 3 3 3 2 2 3" xfId="3699" xr:uid="{00000000-0005-0000-0000-00006E0E0000}"/>
    <cellStyle name="Normal 2 3 3 3 2 2 3 2" xfId="3700" xr:uid="{00000000-0005-0000-0000-00006F0E0000}"/>
    <cellStyle name="Normal 2 3 3 3 2 2 4" xfId="3701" xr:uid="{00000000-0005-0000-0000-0000700E0000}"/>
    <cellStyle name="Normal 2 3 3 3 2 2 5" xfId="3702" xr:uid="{00000000-0005-0000-0000-0000710E0000}"/>
    <cellStyle name="Normal 2 3 3 3 2 3" xfId="3703" xr:uid="{00000000-0005-0000-0000-0000720E0000}"/>
    <cellStyle name="Normal 2 3 3 3 2 3 2" xfId="3704" xr:uid="{00000000-0005-0000-0000-0000730E0000}"/>
    <cellStyle name="Normal 2 3 3 3 2 3 2 2" xfId="3705" xr:uid="{00000000-0005-0000-0000-0000740E0000}"/>
    <cellStyle name="Normal 2 3 3 3 2 3 2 3" xfId="3706" xr:uid="{00000000-0005-0000-0000-0000750E0000}"/>
    <cellStyle name="Normal 2 3 3 3 2 3 3" xfId="3707" xr:uid="{00000000-0005-0000-0000-0000760E0000}"/>
    <cellStyle name="Normal 2 3 3 3 2 3 3 2" xfId="3708" xr:uid="{00000000-0005-0000-0000-0000770E0000}"/>
    <cellStyle name="Normal 2 3 3 3 2 3 4" xfId="3709" xr:uid="{00000000-0005-0000-0000-0000780E0000}"/>
    <cellStyle name="Normal 2 3 3 3 2 3 5" xfId="3710" xr:uid="{00000000-0005-0000-0000-0000790E0000}"/>
    <cellStyle name="Normal 2 3 3 3 2 4" xfId="3711" xr:uid="{00000000-0005-0000-0000-00007A0E0000}"/>
    <cellStyle name="Normal 2 3 3 3 2 4 2" xfId="3712" xr:uid="{00000000-0005-0000-0000-00007B0E0000}"/>
    <cellStyle name="Normal 2 3 3 3 2 4 2 2" xfId="3713" xr:uid="{00000000-0005-0000-0000-00007C0E0000}"/>
    <cellStyle name="Normal 2 3 3 3 2 4 3" xfId="3714" xr:uid="{00000000-0005-0000-0000-00007D0E0000}"/>
    <cellStyle name="Normal 2 3 3 3 2 4 4" xfId="3715" xr:uid="{00000000-0005-0000-0000-00007E0E0000}"/>
    <cellStyle name="Normal 2 3 3 3 2 4 5" xfId="3716" xr:uid="{00000000-0005-0000-0000-00007F0E0000}"/>
    <cellStyle name="Normal 2 3 3 3 2 5" xfId="3717" xr:uid="{00000000-0005-0000-0000-0000800E0000}"/>
    <cellStyle name="Normal 2 3 3 3 2 5 2" xfId="3718" xr:uid="{00000000-0005-0000-0000-0000810E0000}"/>
    <cellStyle name="Normal 2 3 3 3 2 6" xfId="3719" xr:uid="{00000000-0005-0000-0000-0000820E0000}"/>
    <cellStyle name="Normal 2 3 3 3 2 7" xfId="3720" xr:uid="{00000000-0005-0000-0000-0000830E0000}"/>
    <cellStyle name="Normal 2 3 3 3 2 8" xfId="3721" xr:uid="{00000000-0005-0000-0000-0000840E0000}"/>
    <cellStyle name="Normal 2 3 3 3 3" xfId="3722" xr:uid="{00000000-0005-0000-0000-0000850E0000}"/>
    <cellStyle name="Normal 2 3 3 3 3 2" xfId="3723" xr:uid="{00000000-0005-0000-0000-0000860E0000}"/>
    <cellStyle name="Normal 2 3 3 3 3 2 2" xfId="3724" xr:uid="{00000000-0005-0000-0000-0000870E0000}"/>
    <cellStyle name="Normal 2 3 3 3 3 2 3" xfId="3725" xr:uid="{00000000-0005-0000-0000-0000880E0000}"/>
    <cellStyle name="Normal 2 3 3 3 3 3" xfId="3726" xr:uid="{00000000-0005-0000-0000-0000890E0000}"/>
    <cellStyle name="Normal 2 3 3 3 3 3 2" xfId="3727" xr:uid="{00000000-0005-0000-0000-00008A0E0000}"/>
    <cellStyle name="Normal 2 3 3 3 3 4" xfId="3728" xr:uid="{00000000-0005-0000-0000-00008B0E0000}"/>
    <cellStyle name="Normal 2 3 3 3 3 5" xfId="3729" xr:uid="{00000000-0005-0000-0000-00008C0E0000}"/>
    <cellStyle name="Normal 2 3 3 3 4" xfId="3730" xr:uid="{00000000-0005-0000-0000-00008D0E0000}"/>
    <cellStyle name="Normal 2 3 3 3 4 2" xfId="3731" xr:uid="{00000000-0005-0000-0000-00008E0E0000}"/>
    <cellStyle name="Normal 2 3 3 3 4 2 2" xfId="3732" xr:uid="{00000000-0005-0000-0000-00008F0E0000}"/>
    <cellStyle name="Normal 2 3 3 3 4 2 3" xfId="3733" xr:uid="{00000000-0005-0000-0000-0000900E0000}"/>
    <cellStyle name="Normal 2 3 3 3 4 3" xfId="3734" xr:uid="{00000000-0005-0000-0000-0000910E0000}"/>
    <cellStyle name="Normal 2 3 3 3 4 3 2" xfId="3735" xr:uid="{00000000-0005-0000-0000-0000920E0000}"/>
    <cellStyle name="Normal 2 3 3 3 4 4" xfId="3736" xr:uid="{00000000-0005-0000-0000-0000930E0000}"/>
    <cellStyle name="Normal 2 3 3 3 4 5" xfId="3737" xr:uid="{00000000-0005-0000-0000-0000940E0000}"/>
    <cellStyle name="Normal 2 3 3 3 5" xfId="3738" xr:uid="{00000000-0005-0000-0000-0000950E0000}"/>
    <cellStyle name="Normal 2 3 3 3 5 2" xfId="3739" xr:uid="{00000000-0005-0000-0000-0000960E0000}"/>
    <cellStyle name="Normal 2 3 3 3 5 2 2" xfId="3740" xr:uid="{00000000-0005-0000-0000-0000970E0000}"/>
    <cellStyle name="Normal 2 3 3 3 5 3" xfId="3741" xr:uid="{00000000-0005-0000-0000-0000980E0000}"/>
    <cellStyle name="Normal 2 3 3 3 5 4" xfId="3742" xr:uid="{00000000-0005-0000-0000-0000990E0000}"/>
    <cellStyle name="Normal 2 3 3 3 5 5" xfId="3743" xr:uid="{00000000-0005-0000-0000-00009A0E0000}"/>
    <cellStyle name="Normal 2 3 3 3 6" xfId="3744" xr:uid="{00000000-0005-0000-0000-00009B0E0000}"/>
    <cellStyle name="Normal 2 3 3 3 6 2" xfId="3745" xr:uid="{00000000-0005-0000-0000-00009C0E0000}"/>
    <cellStyle name="Normal 2 3 3 3 7" xfId="3746" xr:uid="{00000000-0005-0000-0000-00009D0E0000}"/>
    <cellStyle name="Normal 2 3 3 3 8" xfId="3747" xr:uid="{00000000-0005-0000-0000-00009E0E0000}"/>
    <cellStyle name="Normal 2 3 3 3 9" xfId="3748" xr:uid="{00000000-0005-0000-0000-00009F0E0000}"/>
    <cellStyle name="Normal 2 3 3 4" xfId="3749" xr:uid="{00000000-0005-0000-0000-0000A00E0000}"/>
    <cellStyle name="Normal 2 3 3 4 2" xfId="3750" xr:uid="{00000000-0005-0000-0000-0000A10E0000}"/>
    <cellStyle name="Normal 2 3 3 4 2 2" xfId="3751" xr:uid="{00000000-0005-0000-0000-0000A20E0000}"/>
    <cellStyle name="Normal 2 3 3 4 2 2 2" xfId="3752" xr:uid="{00000000-0005-0000-0000-0000A30E0000}"/>
    <cellStyle name="Normal 2 3 3 4 2 2 2 2" xfId="3753" xr:uid="{00000000-0005-0000-0000-0000A40E0000}"/>
    <cellStyle name="Normal 2 3 3 4 2 2 2 3" xfId="3754" xr:uid="{00000000-0005-0000-0000-0000A50E0000}"/>
    <cellStyle name="Normal 2 3 3 4 2 2 3" xfId="3755" xr:uid="{00000000-0005-0000-0000-0000A60E0000}"/>
    <cellStyle name="Normal 2 3 3 4 2 2 3 2" xfId="3756" xr:uid="{00000000-0005-0000-0000-0000A70E0000}"/>
    <cellStyle name="Normal 2 3 3 4 2 2 4" xfId="3757" xr:uid="{00000000-0005-0000-0000-0000A80E0000}"/>
    <cellStyle name="Normal 2 3 3 4 2 2 5" xfId="3758" xr:uid="{00000000-0005-0000-0000-0000A90E0000}"/>
    <cellStyle name="Normal 2 3 3 4 2 3" xfId="3759" xr:uid="{00000000-0005-0000-0000-0000AA0E0000}"/>
    <cellStyle name="Normal 2 3 3 4 2 3 2" xfId="3760" xr:uid="{00000000-0005-0000-0000-0000AB0E0000}"/>
    <cellStyle name="Normal 2 3 3 4 2 3 2 2" xfId="3761" xr:uid="{00000000-0005-0000-0000-0000AC0E0000}"/>
    <cellStyle name="Normal 2 3 3 4 2 3 2 3" xfId="3762" xr:uid="{00000000-0005-0000-0000-0000AD0E0000}"/>
    <cellStyle name="Normal 2 3 3 4 2 3 3" xfId="3763" xr:uid="{00000000-0005-0000-0000-0000AE0E0000}"/>
    <cellStyle name="Normal 2 3 3 4 2 3 3 2" xfId="3764" xr:uid="{00000000-0005-0000-0000-0000AF0E0000}"/>
    <cellStyle name="Normal 2 3 3 4 2 3 4" xfId="3765" xr:uid="{00000000-0005-0000-0000-0000B00E0000}"/>
    <cellStyle name="Normal 2 3 3 4 2 3 5" xfId="3766" xr:uid="{00000000-0005-0000-0000-0000B10E0000}"/>
    <cellStyle name="Normal 2 3 3 4 2 4" xfId="3767" xr:uid="{00000000-0005-0000-0000-0000B20E0000}"/>
    <cellStyle name="Normal 2 3 3 4 2 4 2" xfId="3768" xr:uid="{00000000-0005-0000-0000-0000B30E0000}"/>
    <cellStyle name="Normal 2 3 3 4 2 4 2 2" xfId="3769" xr:uid="{00000000-0005-0000-0000-0000B40E0000}"/>
    <cellStyle name="Normal 2 3 3 4 2 4 3" xfId="3770" xr:uid="{00000000-0005-0000-0000-0000B50E0000}"/>
    <cellStyle name="Normal 2 3 3 4 2 4 4" xfId="3771" xr:uid="{00000000-0005-0000-0000-0000B60E0000}"/>
    <cellStyle name="Normal 2 3 3 4 2 4 5" xfId="3772" xr:uid="{00000000-0005-0000-0000-0000B70E0000}"/>
    <cellStyle name="Normal 2 3 3 4 2 5" xfId="3773" xr:uid="{00000000-0005-0000-0000-0000B80E0000}"/>
    <cellStyle name="Normal 2 3 3 4 2 5 2" xfId="3774" xr:uid="{00000000-0005-0000-0000-0000B90E0000}"/>
    <cellStyle name="Normal 2 3 3 4 2 6" xfId="3775" xr:uid="{00000000-0005-0000-0000-0000BA0E0000}"/>
    <cellStyle name="Normal 2 3 3 4 2 7" xfId="3776" xr:uid="{00000000-0005-0000-0000-0000BB0E0000}"/>
    <cellStyle name="Normal 2 3 3 4 2 8" xfId="3777" xr:uid="{00000000-0005-0000-0000-0000BC0E0000}"/>
    <cellStyle name="Normal 2 3 3 4 3" xfId="3778" xr:uid="{00000000-0005-0000-0000-0000BD0E0000}"/>
    <cellStyle name="Normal 2 3 3 4 3 2" xfId="3779" xr:uid="{00000000-0005-0000-0000-0000BE0E0000}"/>
    <cellStyle name="Normal 2 3 3 4 3 2 2" xfId="3780" xr:uid="{00000000-0005-0000-0000-0000BF0E0000}"/>
    <cellStyle name="Normal 2 3 3 4 3 2 3" xfId="3781" xr:uid="{00000000-0005-0000-0000-0000C00E0000}"/>
    <cellStyle name="Normal 2 3 3 4 3 3" xfId="3782" xr:uid="{00000000-0005-0000-0000-0000C10E0000}"/>
    <cellStyle name="Normal 2 3 3 4 3 3 2" xfId="3783" xr:uid="{00000000-0005-0000-0000-0000C20E0000}"/>
    <cellStyle name="Normal 2 3 3 4 3 4" xfId="3784" xr:uid="{00000000-0005-0000-0000-0000C30E0000}"/>
    <cellStyle name="Normal 2 3 3 4 3 5" xfId="3785" xr:uid="{00000000-0005-0000-0000-0000C40E0000}"/>
    <cellStyle name="Normal 2 3 3 4 4" xfId="3786" xr:uid="{00000000-0005-0000-0000-0000C50E0000}"/>
    <cellStyle name="Normal 2 3 3 4 4 2" xfId="3787" xr:uid="{00000000-0005-0000-0000-0000C60E0000}"/>
    <cellStyle name="Normal 2 3 3 4 4 2 2" xfId="3788" xr:uid="{00000000-0005-0000-0000-0000C70E0000}"/>
    <cellStyle name="Normal 2 3 3 4 4 2 3" xfId="3789" xr:uid="{00000000-0005-0000-0000-0000C80E0000}"/>
    <cellStyle name="Normal 2 3 3 4 4 3" xfId="3790" xr:uid="{00000000-0005-0000-0000-0000C90E0000}"/>
    <cellStyle name="Normal 2 3 3 4 4 3 2" xfId="3791" xr:uid="{00000000-0005-0000-0000-0000CA0E0000}"/>
    <cellStyle name="Normal 2 3 3 4 4 4" xfId="3792" xr:uid="{00000000-0005-0000-0000-0000CB0E0000}"/>
    <cellStyle name="Normal 2 3 3 4 4 5" xfId="3793" xr:uid="{00000000-0005-0000-0000-0000CC0E0000}"/>
    <cellStyle name="Normal 2 3 3 4 5" xfId="3794" xr:uid="{00000000-0005-0000-0000-0000CD0E0000}"/>
    <cellStyle name="Normal 2 3 3 4 5 2" xfId="3795" xr:uid="{00000000-0005-0000-0000-0000CE0E0000}"/>
    <cellStyle name="Normal 2 3 3 4 5 2 2" xfId="3796" xr:uid="{00000000-0005-0000-0000-0000CF0E0000}"/>
    <cellStyle name="Normal 2 3 3 4 5 3" xfId="3797" xr:uid="{00000000-0005-0000-0000-0000D00E0000}"/>
    <cellStyle name="Normal 2 3 3 4 5 4" xfId="3798" xr:uid="{00000000-0005-0000-0000-0000D10E0000}"/>
    <cellStyle name="Normal 2 3 3 4 5 5" xfId="3799" xr:uid="{00000000-0005-0000-0000-0000D20E0000}"/>
    <cellStyle name="Normal 2 3 3 4 6" xfId="3800" xr:uid="{00000000-0005-0000-0000-0000D30E0000}"/>
    <cellStyle name="Normal 2 3 3 4 6 2" xfId="3801" xr:uid="{00000000-0005-0000-0000-0000D40E0000}"/>
    <cellStyle name="Normal 2 3 3 4 7" xfId="3802" xr:uid="{00000000-0005-0000-0000-0000D50E0000}"/>
    <cellStyle name="Normal 2 3 3 4 8" xfId="3803" xr:uid="{00000000-0005-0000-0000-0000D60E0000}"/>
    <cellStyle name="Normal 2 3 3 4 9" xfId="3804" xr:uid="{00000000-0005-0000-0000-0000D70E0000}"/>
    <cellStyle name="Normal 2 3 3 5" xfId="3805" xr:uid="{00000000-0005-0000-0000-0000D80E0000}"/>
    <cellStyle name="Normal 2 3 3 5 2" xfId="3806" xr:uid="{00000000-0005-0000-0000-0000D90E0000}"/>
    <cellStyle name="Normal 2 3 3 5 2 2" xfId="3807" xr:uid="{00000000-0005-0000-0000-0000DA0E0000}"/>
    <cellStyle name="Normal 2 3 3 5 2 2 2" xfId="3808" xr:uid="{00000000-0005-0000-0000-0000DB0E0000}"/>
    <cellStyle name="Normal 2 3 3 5 2 2 3" xfId="3809" xr:uid="{00000000-0005-0000-0000-0000DC0E0000}"/>
    <cellStyle name="Normal 2 3 3 5 2 3" xfId="3810" xr:uid="{00000000-0005-0000-0000-0000DD0E0000}"/>
    <cellStyle name="Normal 2 3 3 5 2 3 2" xfId="3811" xr:uid="{00000000-0005-0000-0000-0000DE0E0000}"/>
    <cellStyle name="Normal 2 3 3 5 2 4" xfId="3812" xr:uid="{00000000-0005-0000-0000-0000DF0E0000}"/>
    <cellStyle name="Normal 2 3 3 5 2 5" xfId="3813" xr:uid="{00000000-0005-0000-0000-0000E00E0000}"/>
    <cellStyle name="Normal 2 3 3 5 3" xfId="3814" xr:uid="{00000000-0005-0000-0000-0000E10E0000}"/>
    <cellStyle name="Normal 2 3 3 5 3 2" xfId="3815" xr:uid="{00000000-0005-0000-0000-0000E20E0000}"/>
    <cellStyle name="Normal 2 3 3 5 3 2 2" xfId="3816" xr:uid="{00000000-0005-0000-0000-0000E30E0000}"/>
    <cellStyle name="Normal 2 3 3 5 3 2 3" xfId="3817" xr:uid="{00000000-0005-0000-0000-0000E40E0000}"/>
    <cellStyle name="Normal 2 3 3 5 3 3" xfId="3818" xr:uid="{00000000-0005-0000-0000-0000E50E0000}"/>
    <cellStyle name="Normal 2 3 3 5 3 3 2" xfId="3819" xr:uid="{00000000-0005-0000-0000-0000E60E0000}"/>
    <cellStyle name="Normal 2 3 3 5 3 4" xfId="3820" xr:uid="{00000000-0005-0000-0000-0000E70E0000}"/>
    <cellStyle name="Normal 2 3 3 5 3 5" xfId="3821" xr:uid="{00000000-0005-0000-0000-0000E80E0000}"/>
    <cellStyle name="Normal 2 3 3 5 4" xfId="3822" xr:uid="{00000000-0005-0000-0000-0000E90E0000}"/>
    <cellStyle name="Normal 2 3 3 5 4 2" xfId="3823" xr:uid="{00000000-0005-0000-0000-0000EA0E0000}"/>
    <cellStyle name="Normal 2 3 3 5 4 2 2" xfId="3824" xr:uid="{00000000-0005-0000-0000-0000EB0E0000}"/>
    <cellStyle name="Normal 2 3 3 5 4 3" xfId="3825" xr:uid="{00000000-0005-0000-0000-0000EC0E0000}"/>
    <cellStyle name="Normal 2 3 3 5 4 4" xfId="3826" xr:uid="{00000000-0005-0000-0000-0000ED0E0000}"/>
    <cellStyle name="Normal 2 3 3 5 4 5" xfId="3827" xr:uid="{00000000-0005-0000-0000-0000EE0E0000}"/>
    <cellStyle name="Normal 2 3 3 5 5" xfId="3828" xr:uid="{00000000-0005-0000-0000-0000EF0E0000}"/>
    <cellStyle name="Normal 2 3 3 5 5 2" xfId="3829" xr:uid="{00000000-0005-0000-0000-0000F00E0000}"/>
    <cellStyle name="Normal 2 3 3 5 6" xfId="3830" xr:uid="{00000000-0005-0000-0000-0000F10E0000}"/>
    <cellStyle name="Normal 2 3 3 5 7" xfId="3831" xr:uid="{00000000-0005-0000-0000-0000F20E0000}"/>
    <cellStyle name="Normal 2 3 3 5 8" xfId="3832" xr:uid="{00000000-0005-0000-0000-0000F30E0000}"/>
    <cellStyle name="Normal 2 3 3 6" xfId="3833" xr:uid="{00000000-0005-0000-0000-0000F40E0000}"/>
    <cellStyle name="Normal 2 3 3 6 2" xfId="3834" xr:uid="{00000000-0005-0000-0000-0000F50E0000}"/>
    <cellStyle name="Normal 2 3 3 6 2 2" xfId="3835" xr:uid="{00000000-0005-0000-0000-0000F60E0000}"/>
    <cellStyle name="Normal 2 3 3 6 2 2 2" xfId="3836" xr:uid="{00000000-0005-0000-0000-0000F70E0000}"/>
    <cellStyle name="Normal 2 3 3 6 2 2 3" xfId="3837" xr:uid="{00000000-0005-0000-0000-0000F80E0000}"/>
    <cellStyle name="Normal 2 3 3 6 2 3" xfId="3838" xr:uid="{00000000-0005-0000-0000-0000F90E0000}"/>
    <cellStyle name="Normal 2 3 3 6 2 3 2" xfId="3839" xr:uid="{00000000-0005-0000-0000-0000FA0E0000}"/>
    <cellStyle name="Normal 2 3 3 6 2 4" xfId="3840" xr:uid="{00000000-0005-0000-0000-0000FB0E0000}"/>
    <cellStyle name="Normal 2 3 3 6 2 5" xfId="3841" xr:uid="{00000000-0005-0000-0000-0000FC0E0000}"/>
    <cellStyle name="Normal 2 3 3 6 3" xfId="3842" xr:uid="{00000000-0005-0000-0000-0000FD0E0000}"/>
    <cellStyle name="Normal 2 3 3 6 3 2" xfId="3843" xr:uid="{00000000-0005-0000-0000-0000FE0E0000}"/>
    <cellStyle name="Normal 2 3 3 6 3 2 2" xfId="3844" xr:uid="{00000000-0005-0000-0000-0000FF0E0000}"/>
    <cellStyle name="Normal 2 3 3 6 3 2 3" xfId="3845" xr:uid="{00000000-0005-0000-0000-0000000F0000}"/>
    <cellStyle name="Normal 2 3 3 6 3 3" xfId="3846" xr:uid="{00000000-0005-0000-0000-0000010F0000}"/>
    <cellStyle name="Normal 2 3 3 6 3 3 2" xfId="3847" xr:uid="{00000000-0005-0000-0000-0000020F0000}"/>
    <cellStyle name="Normal 2 3 3 6 3 4" xfId="3848" xr:uid="{00000000-0005-0000-0000-0000030F0000}"/>
    <cellStyle name="Normal 2 3 3 6 3 5" xfId="3849" xr:uid="{00000000-0005-0000-0000-0000040F0000}"/>
    <cellStyle name="Normal 2 3 3 6 4" xfId="3850" xr:uid="{00000000-0005-0000-0000-0000050F0000}"/>
    <cellStyle name="Normal 2 3 3 6 4 2" xfId="3851" xr:uid="{00000000-0005-0000-0000-0000060F0000}"/>
    <cellStyle name="Normal 2 3 3 6 4 2 2" xfId="3852" xr:uid="{00000000-0005-0000-0000-0000070F0000}"/>
    <cellStyle name="Normal 2 3 3 6 4 3" xfId="3853" xr:uid="{00000000-0005-0000-0000-0000080F0000}"/>
    <cellStyle name="Normal 2 3 3 6 4 4" xfId="3854" xr:uid="{00000000-0005-0000-0000-0000090F0000}"/>
    <cellStyle name="Normal 2 3 3 6 4 5" xfId="3855" xr:uid="{00000000-0005-0000-0000-00000A0F0000}"/>
    <cellStyle name="Normal 2 3 3 6 5" xfId="3856" xr:uid="{00000000-0005-0000-0000-00000B0F0000}"/>
    <cellStyle name="Normal 2 3 3 6 5 2" xfId="3857" xr:uid="{00000000-0005-0000-0000-00000C0F0000}"/>
    <cellStyle name="Normal 2 3 3 6 6" xfId="3858" xr:uid="{00000000-0005-0000-0000-00000D0F0000}"/>
    <cellStyle name="Normal 2 3 3 6 7" xfId="3859" xr:uid="{00000000-0005-0000-0000-00000E0F0000}"/>
    <cellStyle name="Normal 2 3 3 6 8" xfId="3860" xr:uid="{00000000-0005-0000-0000-00000F0F0000}"/>
    <cellStyle name="Normal 2 3 3 7" xfId="3861" xr:uid="{00000000-0005-0000-0000-0000100F0000}"/>
    <cellStyle name="Normal 2 3 3 7 2" xfId="3862" xr:uid="{00000000-0005-0000-0000-0000110F0000}"/>
    <cellStyle name="Normal 2 3 3 7 2 2" xfId="3863" xr:uid="{00000000-0005-0000-0000-0000120F0000}"/>
    <cellStyle name="Normal 2 3 3 7 2 2 2" xfId="3864" xr:uid="{00000000-0005-0000-0000-0000130F0000}"/>
    <cellStyle name="Normal 2 3 3 7 2 2 3" xfId="3865" xr:uid="{00000000-0005-0000-0000-0000140F0000}"/>
    <cellStyle name="Normal 2 3 3 7 2 3" xfId="3866" xr:uid="{00000000-0005-0000-0000-0000150F0000}"/>
    <cellStyle name="Normal 2 3 3 7 2 3 2" xfId="3867" xr:uid="{00000000-0005-0000-0000-0000160F0000}"/>
    <cellStyle name="Normal 2 3 3 7 2 4" xfId="3868" xr:uid="{00000000-0005-0000-0000-0000170F0000}"/>
    <cellStyle name="Normal 2 3 3 7 2 5" xfId="3869" xr:uid="{00000000-0005-0000-0000-0000180F0000}"/>
    <cellStyle name="Normal 2 3 3 7 3" xfId="3870" xr:uid="{00000000-0005-0000-0000-0000190F0000}"/>
    <cellStyle name="Normal 2 3 3 7 3 2" xfId="3871" xr:uid="{00000000-0005-0000-0000-00001A0F0000}"/>
    <cellStyle name="Normal 2 3 3 7 3 2 2" xfId="3872" xr:uid="{00000000-0005-0000-0000-00001B0F0000}"/>
    <cellStyle name="Normal 2 3 3 7 3 2 3" xfId="3873" xr:uid="{00000000-0005-0000-0000-00001C0F0000}"/>
    <cellStyle name="Normal 2 3 3 7 3 3" xfId="3874" xr:uid="{00000000-0005-0000-0000-00001D0F0000}"/>
    <cellStyle name="Normal 2 3 3 7 3 3 2" xfId="3875" xr:uid="{00000000-0005-0000-0000-00001E0F0000}"/>
    <cellStyle name="Normal 2 3 3 7 3 4" xfId="3876" xr:uid="{00000000-0005-0000-0000-00001F0F0000}"/>
    <cellStyle name="Normal 2 3 3 7 3 5" xfId="3877" xr:uid="{00000000-0005-0000-0000-0000200F0000}"/>
    <cellStyle name="Normal 2 3 3 7 4" xfId="3878" xr:uid="{00000000-0005-0000-0000-0000210F0000}"/>
    <cellStyle name="Normal 2 3 3 7 4 2" xfId="3879" xr:uid="{00000000-0005-0000-0000-0000220F0000}"/>
    <cellStyle name="Normal 2 3 3 7 4 2 2" xfId="3880" xr:uid="{00000000-0005-0000-0000-0000230F0000}"/>
    <cellStyle name="Normal 2 3 3 7 4 3" xfId="3881" xr:uid="{00000000-0005-0000-0000-0000240F0000}"/>
    <cellStyle name="Normal 2 3 3 7 4 4" xfId="3882" xr:uid="{00000000-0005-0000-0000-0000250F0000}"/>
    <cellStyle name="Normal 2 3 3 7 4 5" xfId="3883" xr:uid="{00000000-0005-0000-0000-0000260F0000}"/>
    <cellStyle name="Normal 2 3 3 7 5" xfId="3884" xr:uid="{00000000-0005-0000-0000-0000270F0000}"/>
    <cellStyle name="Normal 2 3 3 7 5 2" xfId="3885" xr:uid="{00000000-0005-0000-0000-0000280F0000}"/>
    <cellStyle name="Normal 2 3 3 7 6" xfId="3886" xr:uid="{00000000-0005-0000-0000-0000290F0000}"/>
    <cellStyle name="Normal 2 3 3 7 7" xfId="3887" xr:uid="{00000000-0005-0000-0000-00002A0F0000}"/>
    <cellStyle name="Normal 2 3 3 7 8" xfId="3888" xr:uid="{00000000-0005-0000-0000-00002B0F0000}"/>
    <cellStyle name="Normal 2 3 3 8" xfId="3889" xr:uid="{00000000-0005-0000-0000-00002C0F0000}"/>
    <cellStyle name="Normal 2 3 3 8 2" xfId="3890" xr:uid="{00000000-0005-0000-0000-00002D0F0000}"/>
    <cellStyle name="Normal 2 3 3 8 2 2" xfId="3891" xr:uid="{00000000-0005-0000-0000-00002E0F0000}"/>
    <cellStyle name="Normal 2 3 3 8 2 3" xfId="3892" xr:uid="{00000000-0005-0000-0000-00002F0F0000}"/>
    <cellStyle name="Normal 2 3 3 8 3" xfId="3893" xr:uid="{00000000-0005-0000-0000-0000300F0000}"/>
    <cellStyle name="Normal 2 3 3 8 3 2" xfId="3894" xr:uid="{00000000-0005-0000-0000-0000310F0000}"/>
    <cellStyle name="Normal 2 3 3 8 4" xfId="3895" xr:uid="{00000000-0005-0000-0000-0000320F0000}"/>
    <cellStyle name="Normal 2 3 3 8 5" xfId="3896" xr:uid="{00000000-0005-0000-0000-0000330F0000}"/>
    <cellStyle name="Normal 2 3 3 9" xfId="3897" xr:uid="{00000000-0005-0000-0000-0000340F0000}"/>
    <cellStyle name="Normal 2 3 3 9 2" xfId="3898" xr:uid="{00000000-0005-0000-0000-0000350F0000}"/>
    <cellStyle name="Normal 2 3 3 9 2 2" xfId="3899" xr:uid="{00000000-0005-0000-0000-0000360F0000}"/>
    <cellStyle name="Normal 2 3 3 9 2 3" xfId="3900" xr:uid="{00000000-0005-0000-0000-0000370F0000}"/>
    <cellStyle name="Normal 2 3 3 9 3" xfId="3901" xr:uid="{00000000-0005-0000-0000-0000380F0000}"/>
    <cellStyle name="Normal 2 3 3 9 3 2" xfId="3902" xr:uid="{00000000-0005-0000-0000-0000390F0000}"/>
    <cellStyle name="Normal 2 3 3 9 4" xfId="3903" xr:uid="{00000000-0005-0000-0000-00003A0F0000}"/>
    <cellStyle name="Normal 2 3 3 9 5" xfId="3904" xr:uid="{00000000-0005-0000-0000-00003B0F0000}"/>
    <cellStyle name="Normal 2 3 4" xfId="3905" xr:uid="{00000000-0005-0000-0000-00003C0F0000}"/>
    <cellStyle name="Normal 2 3 4 10" xfId="3906" xr:uid="{00000000-0005-0000-0000-00003D0F0000}"/>
    <cellStyle name="Normal 2 3 4 2" xfId="3907" xr:uid="{00000000-0005-0000-0000-00003E0F0000}"/>
    <cellStyle name="Normal 2 3 4 2 2" xfId="3908" xr:uid="{00000000-0005-0000-0000-00003F0F0000}"/>
    <cellStyle name="Normal 2 3 4 2 2 2" xfId="3909" xr:uid="{00000000-0005-0000-0000-0000400F0000}"/>
    <cellStyle name="Normal 2 3 4 2 2 2 2" xfId="3910" xr:uid="{00000000-0005-0000-0000-0000410F0000}"/>
    <cellStyle name="Normal 2 3 4 2 2 2 2 2" xfId="3911" xr:uid="{00000000-0005-0000-0000-0000420F0000}"/>
    <cellStyle name="Normal 2 3 4 2 2 2 2 3" xfId="3912" xr:uid="{00000000-0005-0000-0000-0000430F0000}"/>
    <cellStyle name="Normal 2 3 4 2 2 2 3" xfId="3913" xr:uid="{00000000-0005-0000-0000-0000440F0000}"/>
    <cellStyle name="Normal 2 3 4 2 2 2 3 2" xfId="3914" xr:uid="{00000000-0005-0000-0000-0000450F0000}"/>
    <cellStyle name="Normal 2 3 4 2 2 2 4" xfId="3915" xr:uid="{00000000-0005-0000-0000-0000460F0000}"/>
    <cellStyle name="Normal 2 3 4 2 2 2 5" xfId="3916" xr:uid="{00000000-0005-0000-0000-0000470F0000}"/>
    <cellStyle name="Normal 2 3 4 2 2 3" xfId="3917" xr:uid="{00000000-0005-0000-0000-0000480F0000}"/>
    <cellStyle name="Normal 2 3 4 2 2 3 2" xfId="3918" xr:uid="{00000000-0005-0000-0000-0000490F0000}"/>
    <cellStyle name="Normal 2 3 4 2 2 3 2 2" xfId="3919" xr:uid="{00000000-0005-0000-0000-00004A0F0000}"/>
    <cellStyle name="Normal 2 3 4 2 2 3 2 3" xfId="3920" xr:uid="{00000000-0005-0000-0000-00004B0F0000}"/>
    <cellStyle name="Normal 2 3 4 2 2 3 3" xfId="3921" xr:uid="{00000000-0005-0000-0000-00004C0F0000}"/>
    <cellStyle name="Normal 2 3 4 2 2 3 3 2" xfId="3922" xr:uid="{00000000-0005-0000-0000-00004D0F0000}"/>
    <cellStyle name="Normal 2 3 4 2 2 3 4" xfId="3923" xr:uid="{00000000-0005-0000-0000-00004E0F0000}"/>
    <cellStyle name="Normal 2 3 4 2 2 3 5" xfId="3924" xr:uid="{00000000-0005-0000-0000-00004F0F0000}"/>
    <cellStyle name="Normal 2 3 4 2 2 4" xfId="3925" xr:uid="{00000000-0005-0000-0000-0000500F0000}"/>
    <cellStyle name="Normal 2 3 4 2 2 4 2" xfId="3926" xr:uid="{00000000-0005-0000-0000-0000510F0000}"/>
    <cellStyle name="Normal 2 3 4 2 2 4 2 2" xfId="3927" xr:uid="{00000000-0005-0000-0000-0000520F0000}"/>
    <cellStyle name="Normal 2 3 4 2 2 4 3" xfId="3928" xr:uid="{00000000-0005-0000-0000-0000530F0000}"/>
    <cellStyle name="Normal 2 3 4 2 2 4 4" xfId="3929" xr:uid="{00000000-0005-0000-0000-0000540F0000}"/>
    <cellStyle name="Normal 2 3 4 2 2 4 5" xfId="3930" xr:uid="{00000000-0005-0000-0000-0000550F0000}"/>
    <cellStyle name="Normal 2 3 4 2 2 5" xfId="3931" xr:uid="{00000000-0005-0000-0000-0000560F0000}"/>
    <cellStyle name="Normal 2 3 4 2 2 5 2" xfId="3932" xr:uid="{00000000-0005-0000-0000-0000570F0000}"/>
    <cellStyle name="Normal 2 3 4 2 2 6" xfId="3933" xr:uid="{00000000-0005-0000-0000-0000580F0000}"/>
    <cellStyle name="Normal 2 3 4 2 2 7" xfId="3934" xr:uid="{00000000-0005-0000-0000-0000590F0000}"/>
    <cellStyle name="Normal 2 3 4 2 2 8" xfId="3935" xr:uid="{00000000-0005-0000-0000-00005A0F0000}"/>
    <cellStyle name="Normal 2 3 4 2 3" xfId="3936" xr:uid="{00000000-0005-0000-0000-00005B0F0000}"/>
    <cellStyle name="Normal 2 3 4 2 3 2" xfId="3937" xr:uid="{00000000-0005-0000-0000-00005C0F0000}"/>
    <cellStyle name="Normal 2 3 4 2 3 2 2" xfId="3938" xr:uid="{00000000-0005-0000-0000-00005D0F0000}"/>
    <cellStyle name="Normal 2 3 4 2 3 2 3" xfId="3939" xr:uid="{00000000-0005-0000-0000-00005E0F0000}"/>
    <cellStyle name="Normal 2 3 4 2 3 3" xfId="3940" xr:uid="{00000000-0005-0000-0000-00005F0F0000}"/>
    <cellStyle name="Normal 2 3 4 2 3 3 2" xfId="3941" xr:uid="{00000000-0005-0000-0000-0000600F0000}"/>
    <cellStyle name="Normal 2 3 4 2 3 4" xfId="3942" xr:uid="{00000000-0005-0000-0000-0000610F0000}"/>
    <cellStyle name="Normal 2 3 4 2 3 5" xfId="3943" xr:uid="{00000000-0005-0000-0000-0000620F0000}"/>
    <cellStyle name="Normal 2 3 4 2 4" xfId="3944" xr:uid="{00000000-0005-0000-0000-0000630F0000}"/>
    <cellStyle name="Normal 2 3 4 2 4 2" xfId="3945" xr:uid="{00000000-0005-0000-0000-0000640F0000}"/>
    <cellStyle name="Normal 2 3 4 2 4 2 2" xfId="3946" xr:uid="{00000000-0005-0000-0000-0000650F0000}"/>
    <cellStyle name="Normal 2 3 4 2 4 2 3" xfId="3947" xr:uid="{00000000-0005-0000-0000-0000660F0000}"/>
    <cellStyle name="Normal 2 3 4 2 4 3" xfId="3948" xr:uid="{00000000-0005-0000-0000-0000670F0000}"/>
    <cellStyle name="Normal 2 3 4 2 4 3 2" xfId="3949" xr:uid="{00000000-0005-0000-0000-0000680F0000}"/>
    <cellStyle name="Normal 2 3 4 2 4 4" xfId="3950" xr:uid="{00000000-0005-0000-0000-0000690F0000}"/>
    <cellStyle name="Normal 2 3 4 2 4 5" xfId="3951" xr:uid="{00000000-0005-0000-0000-00006A0F0000}"/>
    <cellStyle name="Normal 2 3 4 2 5" xfId="3952" xr:uid="{00000000-0005-0000-0000-00006B0F0000}"/>
    <cellStyle name="Normal 2 3 4 2 5 2" xfId="3953" xr:uid="{00000000-0005-0000-0000-00006C0F0000}"/>
    <cellStyle name="Normal 2 3 4 2 5 2 2" xfId="3954" xr:uid="{00000000-0005-0000-0000-00006D0F0000}"/>
    <cellStyle name="Normal 2 3 4 2 5 3" xfId="3955" xr:uid="{00000000-0005-0000-0000-00006E0F0000}"/>
    <cellStyle name="Normal 2 3 4 2 5 4" xfId="3956" xr:uid="{00000000-0005-0000-0000-00006F0F0000}"/>
    <cellStyle name="Normal 2 3 4 2 5 5" xfId="3957" xr:uid="{00000000-0005-0000-0000-0000700F0000}"/>
    <cellStyle name="Normal 2 3 4 2 6" xfId="3958" xr:uid="{00000000-0005-0000-0000-0000710F0000}"/>
    <cellStyle name="Normal 2 3 4 2 6 2" xfId="3959" xr:uid="{00000000-0005-0000-0000-0000720F0000}"/>
    <cellStyle name="Normal 2 3 4 2 7" xfId="3960" xr:uid="{00000000-0005-0000-0000-0000730F0000}"/>
    <cellStyle name="Normal 2 3 4 2 8" xfId="3961" xr:uid="{00000000-0005-0000-0000-0000740F0000}"/>
    <cellStyle name="Normal 2 3 4 2 9" xfId="3962" xr:uid="{00000000-0005-0000-0000-0000750F0000}"/>
    <cellStyle name="Normal 2 3 4 3" xfId="3963" xr:uid="{00000000-0005-0000-0000-0000760F0000}"/>
    <cellStyle name="Normal 2 3 4 3 2" xfId="3964" xr:uid="{00000000-0005-0000-0000-0000770F0000}"/>
    <cellStyle name="Normal 2 3 4 3 2 2" xfId="3965" xr:uid="{00000000-0005-0000-0000-0000780F0000}"/>
    <cellStyle name="Normal 2 3 4 3 2 2 2" xfId="3966" xr:uid="{00000000-0005-0000-0000-0000790F0000}"/>
    <cellStyle name="Normal 2 3 4 3 2 2 3" xfId="3967" xr:uid="{00000000-0005-0000-0000-00007A0F0000}"/>
    <cellStyle name="Normal 2 3 4 3 2 3" xfId="3968" xr:uid="{00000000-0005-0000-0000-00007B0F0000}"/>
    <cellStyle name="Normal 2 3 4 3 2 3 2" xfId="3969" xr:uid="{00000000-0005-0000-0000-00007C0F0000}"/>
    <cellStyle name="Normal 2 3 4 3 2 4" xfId="3970" xr:uid="{00000000-0005-0000-0000-00007D0F0000}"/>
    <cellStyle name="Normal 2 3 4 3 2 5" xfId="3971" xr:uid="{00000000-0005-0000-0000-00007E0F0000}"/>
    <cellStyle name="Normal 2 3 4 3 3" xfId="3972" xr:uid="{00000000-0005-0000-0000-00007F0F0000}"/>
    <cellStyle name="Normal 2 3 4 3 3 2" xfId="3973" xr:uid="{00000000-0005-0000-0000-0000800F0000}"/>
    <cellStyle name="Normal 2 3 4 3 3 2 2" xfId="3974" xr:uid="{00000000-0005-0000-0000-0000810F0000}"/>
    <cellStyle name="Normal 2 3 4 3 3 2 3" xfId="3975" xr:uid="{00000000-0005-0000-0000-0000820F0000}"/>
    <cellStyle name="Normal 2 3 4 3 3 3" xfId="3976" xr:uid="{00000000-0005-0000-0000-0000830F0000}"/>
    <cellStyle name="Normal 2 3 4 3 3 3 2" xfId="3977" xr:uid="{00000000-0005-0000-0000-0000840F0000}"/>
    <cellStyle name="Normal 2 3 4 3 3 4" xfId="3978" xr:uid="{00000000-0005-0000-0000-0000850F0000}"/>
    <cellStyle name="Normal 2 3 4 3 3 5" xfId="3979" xr:uid="{00000000-0005-0000-0000-0000860F0000}"/>
    <cellStyle name="Normal 2 3 4 3 4" xfId="3980" xr:uid="{00000000-0005-0000-0000-0000870F0000}"/>
    <cellStyle name="Normal 2 3 4 3 4 2" xfId="3981" xr:uid="{00000000-0005-0000-0000-0000880F0000}"/>
    <cellStyle name="Normal 2 3 4 3 4 2 2" xfId="3982" xr:uid="{00000000-0005-0000-0000-0000890F0000}"/>
    <cellStyle name="Normal 2 3 4 3 4 3" xfId="3983" xr:uid="{00000000-0005-0000-0000-00008A0F0000}"/>
    <cellStyle name="Normal 2 3 4 3 4 4" xfId="3984" xr:uid="{00000000-0005-0000-0000-00008B0F0000}"/>
    <cellStyle name="Normal 2 3 4 3 4 5" xfId="3985" xr:uid="{00000000-0005-0000-0000-00008C0F0000}"/>
    <cellStyle name="Normal 2 3 4 3 5" xfId="3986" xr:uid="{00000000-0005-0000-0000-00008D0F0000}"/>
    <cellStyle name="Normal 2 3 4 3 5 2" xfId="3987" xr:uid="{00000000-0005-0000-0000-00008E0F0000}"/>
    <cellStyle name="Normal 2 3 4 3 6" xfId="3988" xr:uid="{00000000-0005-0000-0000-00008F0F0000}"/>
    <cellStyle name="Normal 2 3 4 3 7" xfId="3989" xr:uid="{00000000-0005-0000-0000-0000900F0000}"/>
    <cellStyle name="Normal 2 3 4 3 8" xfId="3990" xr:uid="{00000000-0005-0000-0000-0000910F0000}"/>
    <cellStyle name="Normal 2 3 4 4" xfId="3991" xr:uid="{00000000-0005-0000-0000-0000920F0000}"/>
    <cellStyle name="Normal 2 3 4 4 2" xfId="3992" xr:uid="{00000000-0005-0000-0000-0000930F0000}"/>
    <cellStyle name="Normal 2 3 4 4 2 2" xfId="3993" xr:uid="{00000000-0005-0000-0000-0000940F0000}"/>
    <cellStyle name="Normal 2 3 4 4 2 3" xfId="3994" xr:uid="{00000000-0005-0000-0000-0000950F0000}"/>
    <cellStyle name="Normal 2 3 4 4 3" xfId="3995" xr:uid="{00000000-0005-0000-0000-0000960F0000}"/>
    <cellStyle name="Normal 2 3 4 4 3 2" xfId="3996" xr:uid="{00000000-0005-0000-0000-0000970F0000}"/>
    <cellStyle name="Normal 2 3 4 4 4" xfId="3997" xr:uid="{00000000-0005-0000-0000-0000980F0000}"/>
    <cellStyle name="Normal 2 3 4 4 5" xfId="3998" xr:uid="{00000000-0005-0000-0000-0000990F0000}"/>
    <cellStyle name="Normal 2 3 4 5" xfId="3999" xr:uid="{00000000-0005-0000-0000-00009A0F0000}"/>
    <cellStyle name="Normal 2 3 4 5 2" xfId="4000" xr:uid="{00000000-0005-0000-0000-00009B0F0000}"/>
    <cellStyle name="Normal 2 3 4 5 2 2" xfId="4001" xr:uid="{00000000-0005-0000-0000-00009C0F0000}"/>
    <cellStyle name="Normal 2 3 4 5 2 3" xfId="4002" xr:uid="{00000000-0005-0000-0000-00009D0F0000}"/>
    <cellStyle name="Normal 2 3 4 5 3" xfId="4003" xr:uid="{00000000-0005-0000-0000-00009E0F0000}"/>
    <cellStyle name="Normal 2 3 4 5 3 2" xfId="4004" xr:uid="{00000000-0005-0000-0000-00009F0F0000}"/>
    <cellStyle name="Normal 2 3 4 5 4" xfId="4005" xr:uid="{00000000-0005-0000-0000-0000A00F0000}"/>
    <cellStyle name="Normal 2 3 4 5 5" xfId="4006" xr:uid="{00000000-0005-0000-0000-0000A10F0000}"/>
    <cellStyle name="Normal 2 3 4 6" xfId="4007" xr:uid="{00000000-0005-0000-0000-0000A20F0000}"/>
    <cellStyle name="Normal 2 3 4 6 2" xfId="4008" xr:uid="{00000000-0005-0000-0000-0000A30F0000}"/>
    <cellStyle name="Normal 2 3 4 6 2 2" xfId="4009" xr:uid="{00000000-0005-0000-0000-0000A40F0000}"/>
    <cellStyle name="Normal 2 3 4 6 3" xfId="4010" xr:uid="{00000000-0005-0000-0000-0000A50F0000}"/>
    <cellStyle name="Normal 2 3 4 6 4" xfId="4011" xr:uid="{00000000-0005-0000-0000-0000A60F0000}"/>
    <cellStyle name="Normal 2 3 4 6 5" xfId="4012" xr:uid="{00000000-0005-0000-0000-0000A70F0000}"/>
    <cellStyle name="Normal 2 3 4 7" xfId="4013" xr:uid="{00000000-0005-0000-0000-0000A80F0000}"/>
    <cellStyle name="Normal 2 3 4 7 2" xfId="4014" xr:uid="{00000000-0005-0000-0000-0000A90F0000}"/>
    <cellStyle name="Normal 2 3 4 8" xfId="4015" xr:uid="{00000000-0005-0000-0000-0000AA0F0000}"/>
    <cellStyle name="Normal 2 3 4 9" xfId="4016" xr:uid="{00000000-0005-0000-0000-0000AB0F0000}"/>
    <cellStyle name="Normal 2 3 5" xfId="4017" xr:uid="{00000000-0005-0000-0000-0000AC0F0000}"/>
    <cellStyle name="Normal 2 3 5 10" xfId="4018" xr:uid="{00000000-0005-0000-0000-0000AD0F0000}"/>
    <cellStyle name="Normal 2 3 5 2" xfId="4019" xr:uid="{00000000-0005-0000-0000-0000AE0F0000}"/>
    <cellStyle name="Normal 2 3 5 2 2" xfId="4020" xr:uid="{00000000-0005-0000-0000-0000AF0F0000}"/>
    <cellStyle name="Normal 2 3 5 2 2 2" xfId="4021" xr:uid="{00000000-0005-0000-0000-0000B00F0000}"/>
    <cellStyle name="Normal 2 3 5 2 2 2 2" xfId="4022" xr:uid="{00000000-0005-0000-0000-0000B10F0000}"/>
    <cellStyle name="Normal 2 3 5 2 2 2 2 2" xfId="4023" xr:uid="{00000000-0005-0000-0000-0000B20F0000}"/>
    <cellStyle name="Normal 2 3 5 2 2 2 2 3" xfId="4024" xr:uid="{00000000-0005-0000-0000-0000B30F0000}"/>
    <cellStyle name="Normal 2 3 5 2 2 2 3" xfId="4025" xr:uid="{00000000-0005-0000-0000-0000B40F0000}"/>
    <cellStyle name="Normal 2 3 5 2 2 2 3 2" xfId="4026" xr:uid="{00000000-0005-0000-0000-0000B50F0000}"/>
    <cellStyle name="Normal 2 3 5 2 2 2 4" xfId="4027" xr:uid="{00000000-0005-0000-0000-0000B60F0000}"/>
    <cellStyle name="Normal 2 3 5 2 2 2 5" xfId="4028" xr:uid="{00000000-0005-0000-0000-0000B70F0000}"/>
    <cellStyle name="Normal 2 3 5 2 2 3" xfId="4029" xr:uid="{00000000-0005-0000-0000-0000B80F0000}"/>
    <cellStyle name="Normal 2 3 5 2 2 3 2" xfId="4030" xr:uid="{00000000-0005-0000-0000-0000B90F0000}"/>
    <cellStyle name="Normal 2 3 5 2 2 3 2 2" xfId="4031" xr:uid="{00000000-0005-0000-0000-0000BA0F0000}"/>
    <cellStyle name="Normal 2 3 5 2 2 3 2 3" xfId="4032" xr:uid="{00000000-0005-0000-0000-0000BB0F0000}"/>
    <cellStyle name="Normal 2 3 5 2 2 3 3" xfId="4033" xr:uid="{00000000-0005-0000-0000-0000BC0F0000}"/>
    <cellStyle name="Normal 2 3 5 2 2 3 3 2" xfId="4034" xr:uid="{00000000-0005-0000-0000-0000BD0F0000}"/>
    <cellStyle name="Normal 2 3 5 2 2 3 4" xfId="4035" xr:uid="{00000000-0005-0000-0000-0000BE0F0000}"/>
    <cellStyle name="Normal 2 3 5 2 2 3 5" xfId="4036" xr:uid="{00000000-0005-0000-0000-0000BF0F0000}"/>
    <cellStyle name="Normal 2 3 5 2 2 4" xfId="4037" xr:uid="{00000000-0005-0000-0000-0000C00F0000}"/>
    <cellStyle name="Normal 2 3 5 2 2 4 2" xfId="4038" xr:uid="{00000000-0005-0000-0000-0000C10F0000}"/>
    <cellStyle name="Normal 2 3 5 2 2 4 2 2" xfId="4039" xr:uid="{00000000-0005-0000-0000-0000C20F0000}"/>
    <cellStyle name="Normal 2 3 5 2 2 4 3" xfId="4040" xr:uid="{00000000-0005-0000-0000-0000C30F0000}"/>
    <cellStyle name="Normal 2 3 5 2 2 4 4" xfId="4041" xr:uid="{00000000-0005-0000-0000-0000C40F0000}"/>
    <cellStyle name="Normal 2 3 5 2 2 4 5" xfId="4042" xr:uid="{00000000-0005-0000-0000-0000C50F0000}"/>
    <cellStyle name="Normal 2 3 5 2 2 5" xfId="4043" xr:uid="{00000000-0005-0000-0000-0000C60F0000}"/>
    <cellStyle name="Normal 2 3 5 2 2 5 2" xfId="4044" xr:uid="{00000000-0005-0000-0000-0000C70F0000}"/>
    <cellStyle name="Normal 2 3 5 2 2 6" xfId="4045" xr:uid="{00000000-0005-0000-0000-0000C80F0000}"/>
    <cellStyle name="Normal 2 3 5 2 2 7" xfId="4046" xr:uid="{00000000-0005-0000-0000-0000C90F0000}"/>
    <cellStyle name="Normal 2 3 5 2 2 8" xfId="4047" xr:uid="{00000000-0005-0000-0000-0000CA0F0000}"/>
    <cellStyle name="Normal 2 3 5 2 3" xfId="4048" xr:uid="{00000000-0005-0000-0000-0000CB0F0000}"/>
    <cellStyle name="Normal 2 3 5 2 3 2" xfId="4049" xr:uid="{00000000-0005-0000-0000-0000CC0F0000}"/>
    <cellStyle name="Normal 2 3 5 2 3 2 2" xfId="4050" xr:uid="{00000000-0005-0000-0000-0000CD0F0000}"/>
    <cellStyle name="Normal 2 3 5 2 3 2 3" xfId="4051" xr:uid="{00000000-0005-0000-0000-0000CE0F0000}"/>
    <cellStyle name="Normal 2 3 5 2 3 3" xfId="4052" xr:uid="{00000000-0005-0000-0000-0000CF0F0000}"/>
    <cellStyle name="Normal 2 3 5 2 3 3 2" xfId="4053" xr:uid="{00000000-0005-0000-0000-0000D00F0000}"/>
    <cellStyle name="Normal 2 3 5 2 3 4" xfId="4054" xr:uid="{00000000-0005-0000-0000-0000D10F0000}"/>
    <cellStyle name="Normal 2 3 5 2 3 5" xfId="4055" xr:uid="{00000000-0005-0000-0000-0000D20F0000}"/>
    <cellStyle name="Normal 2 3 5 2 4" xfId="4056" xr:uid="{00000000-0005-0000-0000-0000D30F0000}"/>
    <cellStyle name="Normal 2 3 5 2 4 2" xfId="4057" xr:uid="{00000000-0005-0000-0000-0000D40F0000}"/>
    <cellStyle name="Normal 2 3 5 2 4 2 2" xfId="4058" xr:uid="{00000000-0005-0000-0000-0000D50F0000}"/>
    <cellStyle name="Normal 2 3 5 2 4 2 3" xfId="4059" xr:uid="{00000000-0005-0000-0000-0000D60F0000}"/>
    <cellStyle name="Normal 2 3 5 2 4 3" xfId="4060" xr:uid="{00000000-0005-0000-0000-0000D70F0000}"/>
    <cellStyle name="Normal 2 3 5 2 4 3 2" xfId="4061" xr:uid="{00000000-0005-0000-0000-0000D80F0000}"/>
    <cellStyle name="Normal 2 3 5 2 4 4" xfId="4062" xr:uid="{00000000-0005-0000-0000-0000D90F0000}"/>
    <cellStyle name="Normal 2 3 5 2 4 5" xfId="4063" xr:uid="{00000000-0005-0000-0000-0000DA0F0000}"/>
    <cellStyle name="Normal 2 3 5 2 5" xfId="4064" xr:uid="{00000000-0005-0000-0000-0000DB0F0000}"/>
    <cellStyle name="Normal 2 3 5 2 5 2" xfId="4065" xr:uid="{00000000-0005-0000-0000-0000DC0F0000}"/>
    <cellStyle name="Normal 2 3 5 2 5 2 2" xfId="4066" xr:uid="{00000000-0005-0000-0000-0000DD0F0000}"/>
    <cellStyle name="Normal 2 3 5 2 5 3" xfId="4067" xr:uid="{00000000-0005-0000-0000-0000DE0F0000}"/>
    <cellStyle name="Normal 2 3 5 2 5 4" xfId="4068" xr:uid="{00000000-0005-0000-0000-0000DF0F0000}"/>
    <cellStyle name="Normal 2 3 5 2 5 5" xfId="4069" xr:uid="{00000000-0005-0000-0000-0000E00F0000}"/>
    <cellStyle name="Normal 2 3 5 2 6" xfId="4070" xr:uid="{00000000-0005-0000-0000-0000E10F0000}"/>
    <cellStyle name="Normal 2 3 5 2 6 2" xfId="4071" xr:uid="{00000000-0005-0000-0000-0000E20F0000}"/>
    <cellStyle name="Normal 2 3 5 2 7" xfId="4072" xr:uid="{00000000-0005-0000-0000-0000E30F0000}"/>
    <cellStyle name="Normal 2 3 5 2 8" xfId="4073" xr:uid="{00000000-0005-0000-0000-0000E40F0000}"/>
    <cellStyle name="Normal 2 3 5 2 9" xfId="4074" xr:uid="{00000000-0005-0000-0000-0000E50F0000}"/>
    <cellStyle name="Normal 2 3 5 3" xfId="4075" xr:uid="{00000000-0005-0000-0000-0000E60F0000}"/>
    <cellStyle name="Normal 2 3 5 3 2" xfId="4076" xr:uid="{00000000-0005-0000-0000-0000E70F0000}"/>
    <cellStyle name="Normal 2 3 5 3 2 2" xfId="4077" xr:uid="{00000000-0005-0000-0000-0000E80F0000}"/>
    <cellStyle name="Normal 2 3 5 3 2 2 2" xfId="4078" xr:uid="{00000000-0005-0000-0000-0000E90F0000}"/>
    <cellStyle name="Normal 2 3 5 3 2 2 3" xfId="4079" xr:uid="{00000000-0005-0000-0000-0000EA0F0000}"/>
    <cellStyle name="Normal 2 3 5 3 2 3" xfId="4080" xr:uid="{00000000-0005-0000-0000-0000EB0F0000}"/>
    <cellStyle name="Normal 2 3 5 3 2 3 2" xfId="4081" xr:uid="{00000000-0005-0000-0000-0000EC0F0000}"/>
    <cellStyle name="Normal 2 3 5 3 2 4" xfId="4082" xr:uid="{00000000-0005-0000-0000-0000ED0F0000}"/>
    <cellStyle name="Normal 2 3 5 3 2 5" xfId="4083" xr:uid="{00000000-0005-0000-0000-0000EE0F0000}"/>
    <cellStyle name="Normal 2 3 5 3 3" xfId="4084" xr:uid="{00000000-0005-0000-0000-0000EF0F0000}"/>
    <cellStyle name="Normal 2 3 5 3 3 2" xfId="4085" xr:uid="{00000000-0005-0000-0000-0000F00F0000}"/>
    <cellStyle name="Normal 2 3 5 3 3 2 2" xfId="4086" xr:uid="{00000000-0005-0000-0000-0000F10F0000}"/>
    <cellStyle name="Normal 2 3 5 3 3 2 3" xfId="4087" xr:uid="{00000000-0005-0000-0000-0000F20F0000}"/>
    <cellStyle name="Normal 2 3 5 3 3 3" xfId="4088" xr:uid="{00000000-0005-0000-0000-0000F30F0000}"/>
    <cellStyle name="Normal 2 3 5 3 3 3 2" xfId="4089" xr:uid="{00000000-0005-0000-0000-0000F40F0000}"/>
    <cellStyle name="Normal 2 3 5 3 3 4" xfId="4090" xr:uid="{00000000-0005-0000-0000-0000F50F0000}"/>
    <cellStyle name="Normal 2 3 5 3 3 5" xfId="4091" xr:uid="{00000000-0005-0000-0000-0000F60F0000}"/>
    <cellStyle name="Normal 2 3 5 3 4" xfId="4092" xr:uid="{00000000-0005-0000-0000-0000F70F0000}"/>
    <cellStyle name="Normal 2 3 5 3 4 2" xfId="4093" xr:uid="{00000000-0005-0000-0000-0000F80F0000}"/>
    <cellStyle name="Normal 2 3 5 3 4 2 2" xfId="4094" xr:uid="{00000000-0005-0000-0000-0000F90F0000}"/>
    <cellStyle name="Normal 2 3 5 3 4 3" xfId="4095" xr:uid="{00000000-0005-0000-0000-0000FA0F0000}"/>
    <cellStyle name="Normal 2 3 5 3 4 4" xfId="4096" xr:uid="{00000000-0005-0000-0000-0000FB0F0000}"/>
    <cellStyle name="Normal 2 3 5 3 4 5" xfId="4097" xr:uid="{00000000-0005-0000-0000-0000FC0F0000}"/>
    <cellStyle name="Normal 2 3 5 3 5" xfId="4098" xr:uid="{00000000-0005-0000-0000-0000FD0F0000}"/>
    <cellStyle name="Normal 2 3 5 3 5 2" xfId="4099" xr:uid="{00000000-0005-0000-0000-0000FE0F0000}"/>
    <cellStyle name="Normal 2 3 5 3 6" xfId="4100" xr:uid="{00000000-0005-0000-0000-0000FF0F0000}"/>
    <cellStyle name="Normal 2 3 5 3 7" xfId="4101" xr:uid="{00000000-0005-0000-0000-000000100000}"/>
    <cellStyle name="Normal 2 3 5 3 8" xfId="4102" xr:uid="{00000000-0005-0000-0000-000001100000}"/>
    <cellStyle name="Normal 2 3 5 4" xfId="4103" xr:uid="{00000000-0005-0000-0000-000002100000}"/>
    <cellStyle name="Normal 2 3 5 4 2" xfId="4104" xr:uid="{00000000-0005-0000-0000-000003100000}"/>
    <cellStyle name="Normal 2 3 5 4 2 2" xfId="4105" xr:uid="{00000000-0005-0000-0000-000004100000}"/>
    <cellStyle name="Normal 2 3 5 4 2 3" xfId="4106" xr:uid="{00000000-0005-0000-0000-000005100000}"/>
    <cellStyle name="Normal 2 3 5 4 3" xfId="4107" xr:uid="{00000000-0005-0000-0000-000006100000}"/>
    <cellStyle name="Normal 2 3 5 4 3 2" xfId="4108" xr:uid="{00000000-0005-0000-0000-000007100000}"/>
    <cellStyle name="Normal 2 3 5 4 4" xfId="4109" xr:uid="{00000000-0005-0000-0000-000008100000}"/>
    <cellStyle name="Normal 2 3 5 4 5" xfId="4110" xr:uid="{00000000-0005-0000-0000-000009100000}"/>
    <cellStyle name="Normal 2 3 5 5" xfId="4111" xr:uid="{00000000-0005-0000-0000-00000A100000}"/>
    <cellStyle name="Normal 2 3 5 5 2" xfId="4112" xr:uid="{00000000-0005-0000-0000-00000B100000}"/>
    <cellStyle name="Normal 2 3 5 5 2 2" xfId="4113" xr:uid="{00000000-0005-0000-0000-00000C100000}"/>
    <cellStyle name="Normal 2 3 5 5 2 3" xfId="4114" xr:uid="{00000000-0005-0000-0000-00000D100000}"/>
    <cellStyle name="Normal 2 3 5 5 3" xfId="4115" xr:uid="{00000000-0005-0000-0000-00000E100000}"/>
    <cellStyle name="Normal 2 3 5 5 3 2" xfId="4116" xr:uid="{00000000-0005-0000-0000-00000F100000}"/>
    <cellStyle name="Normal 2 3 5 5 4" xfId="4117" xr:uid="{00000000-0005-0000-0000-000010100000}"/>
    <cellStyle name="Normal 2 3 5 5 5" xfId="4118" xr:uid="{00000000-0005-0000-0000-000011100000}"/>
    <cellStyle name="Normal 2 3 5 6" xfId="4119" xr:uid="{00000000-0005-0000-0000-000012100000}"/>
    <cellStyle name="Normal 2 3 5 6 2" xfId="4120" xr:uid="{00000000-0005-0000-0000-000013100000}"/>
    <cellStyle name="Normal 2 3 5 6 2 2" xfId="4121" xr:uid="{00000000-0005-0000-0000-000014100000}"/>
    <cellStyle name="Normal 2 3 5 6 3" xfId="4122" xr:uid="{00000000-0005-0000-0000-000015100000}"/>
    <cellStyle name="Normal 2 3 5 6 4" xfId="4123" xr:uid="{00000000-0005-0000-0000-000016100000}"/>
    <cellStyle name="Normal 2 3 5 6 5" xfId="4124" xr:uid="{00000000-0005-0000-0000-000017100000}"/>
    <cellStyle name="Normal 2 3 5 7" xfId="4125" xr:uid="{00000000-0005-0000-0000-000018100000}"/>
    <cellStyle name="Normal 2 3 5 7 2" xfId="4126" xr:uid="{00000000-0005-0000-0000-000019100000}"/>
    <cellStyle name="Normal 2 3 5 8" xfId="4127" xr:uid="{00000000-0005-0000-0000-00001A100000}"/>
    <cellStyle name="Normal 2 3 5 9" xfId="4128" xr:uid="{00000000-0005-0000-0000-00001B100000}"/>
    <cellStyle name="Normal 2 3 6" xfId="4129" xr:uid="{00000000-0005-0000-0000-00001C100000}"/>
    <cellStyle name="Normal 2 3 6 10" xfId="4130" xr:uid="{00000000-0005-0000-0000-00001D100000}"/>
    <cellStyle name="Normal 2 3 6 2" xfId="4131" xr:uid="{00000000-0005-0000-0000-00001E100000}"/>
    <cellStyle name="Normal 2 3 6 2 2" xfId="4132" xr:uid="{00000000-0005-0000-0000-00001F100000}"/>
    <cellStyle name="Normal 2 3 6 2 2 2" xfId="4133" xr:uid="{00000000-0005-0000-0000-000020100000}"/>
    <cellStyle name="Normal 2 3 6 2 2 2 2" xfId="4134" xr:uid="{00000000-0005-0000-0000-000021100000}"/>
    <cellStyle name="Normal 2 3 6 2 2 2 2 2" xfId="4135" xr:uid="{00000000-0005-0000-0000-000022100000}"/>
    <cellStyle name="Normal 2 3 6 2 2 2 2 3" xfId="4136" xr:uid="{00000000-0005-0000-0000-000023100000}"/>
    <cellStyle name="Normal 2 3 6 2 2 2 3" xfId="4137" xr:uid="{00000000-0005-0000-0000-000024100000}"/>
    <cellStyle name="Normal 2 3 6 2 2 2 3 2" xfId="4138" xr:uid="{00000000-0005-0000-0000-000025100000}"/>
    <cellStyle name="Normal 2 3 6 2 2 2 4" xfId="4139" xr:uid="{00000000-0005-0000-0000-000026100000}"/>
    <cellStyle name="Normal 2 3 6 2 2 2 5" xfId="4140" xr:uid="{00000000-0005-0000-0000-000027100000}"/>
    <cellStyle name="Normal 2 3 6 2 2 3" xfId="4141" xr:uid="{00000000-0005-0000-0000-000028100000}"/>
    <cellStyle name="Normal 2 3 6 2 2 3 2" xfId="4142" xr:uid="{00000000-0005-0000-0000-000029100000}"/>
    <cellStyle name="Normal 2 3 6 2 2 3 2 2" xfId="4143" xr:uid="{00000000-0005-0000-0000-00002A100000}"/>
    <cellStyle name="Normal 2 3 6 2 2 3 2 3" xfId="4144" xr:uid="{00000000-0005-0000-0000-00002B100000}"/>
    <cellStyle name="Normal 2 3 6 2 2 3 3" xfId="4145" xr:uid="{00000000-0005-0000-0000-00002C100000}"/>
    <cellStyle name="Normal 2 3 6 2 2 3 3 2" xfId="4146" xr:uid="{00000000-0005-0000-0000-00002D100000}"/>
    <cellStyle name="Normal 2 3 6 2 2 3 4" xfId="4147" xr:uid="{00000000-0005-0000-0000-00002E100000}"/>
    <cellStyle name="Normal 2 3 6 2 2 3 5" xfId="4148" xr:uid="{00000000-0005-0000-0000-00002F100000}"/>
    <cellStyle name="Normal 2 3 6 2 2 4" xfId="4149" xr:uid="{00000000-0005-0000-0000-000030100000}"/>
    <cellStyle name="Normal 2 3 6 2 2 4 2" xfId="4150" xr:uid="{00000000-0005-0000-0000-000031100000}"/>
    <cellStyle name="Normal 2 3 6 2 2 4 2 2" xfId="4151" xr:uid="{00000000-0005-0000-0000-000032100000}"/>
    <cellStyle name="Normal 2 3 6 2 2 4 3" xfId="4152" xr:uid="{00000000-0005-0000-0000-000033100000}"/>
    <cellStyle name="Normal 2 3 6 2 2 4 4" xfId="4153" xr:uid="{00000000-0005-0000-0000-000034100000}"/>
    <cellStyle name="Normal 2 3 6 2 2 4 5" xfId="4154" xr:uid="{00000000-0005-0000-0000-000035100000}"/>
    <cellStyle name="Normal 2 3 6 2 2 5" xfId="4155" xr:uid="{00000000-0005-0000-0000-000036100000}"/>
    <cellStyle name="Normal 2 3 6 2 2 5 2" xfId="4156" xr:uid="{00000000-0005-0000-0000-000037100000}"/>
    <cellStyle name="Normal 2 3 6 2 2 6" xfId="4157" xr:uid="{00000000-0005-0000-0000-000038100000}"/>
    <cellStyle name="Normal 2 3 6 2 2 7" xfId="4158" xr:uid="{00000000-0005-0000-0000-000039100000}"/>
    <cellStyle name="Normal 2 3 6 2 2 8" xfId="4159" xr:uid="{00000000-0005-0000-0000-00003A100000}"/>
    <cellStyle name="Normal 2 3 6 2 3" xfId="4160" xr:uid="{00000000-0005-0000-0000-00003B100000}"/>
    <cellStyle name="Normal 2 3 6 2 3 2" xfId="4161" xr:uid="{00000000-0005-0000-0000-00003C100000}"/>
    <cellStyle name="Normal 2 3 6 2 3 2 2" xfId="4162" xr:uid="{00000000-0005-0000-0000-00003D100000}"/>
    <cellStyle name="Normal 2 3 6 2 3 2 3" xfId="4163" xr:uid="{00000000-0005-0000-0000-00003E100000}"/>
    <cellStyle name="Normal 2 3 6 2 3 3" xfId="4164" xr:uid="{00000000-0005-0000-0000-00003F100000}"/>
    <cellStyle name="Normal 2 3 6 2 3 3 2" xfId="4165" xr:uid="{00000000-0005-0000-0000-000040100000}"/>
    <cellStyle name="Normal 2 3 6 2 3 4" xfId="4166" xr:uid="{00000000-0005-0000-0000-000041100000}"/>
    <cellStyle name="Normal 2 3 6 2 3 5" xfId="4167" xr:uid="{00000000-0005-0000-0000-000042100000}"/>
    <cellStyle name="Normal 2 3 6 2 4" xfId="4168" xr:uid="{00000000-0005-0000-0000-000043100000}"/>
    <cellStyle name="Normal 2 3 6 2 4 2" xfId="4169" xr:uid="{00000000-0005-0000-0000-000044100000}"/>
    <cellStyle name="Normal 2 3 6 2 4 2 2" xfId="4170" xr:uid="{00000000-0005-0000-0000-000045100000}"/>
    <cellStyle name="Normal 2 3 6 2 4 2 3" xfId="4171" xr:uid="{00000000-0005-0000-0000-000046100000}"/>
    <cellStyle name="Normal 2 3 6 2 4 3" xfId="4172" xr:uid="{00000000-0005-0000-0000-000047100000}"/>
    <cellStyle name="Normal 2 3 6 2 4 3 2" xfId="4173" xr:uid="{00000000-0005-0000-0000-000048100000}"/>
    <cellStyle name="Normal 2 3 6 2 4 4" xfId="4174" xr:uid="{00000000-0005-0000-0000-000049100000}"/>
    <cellStyle name="Normal 2 3 6 2 4 5" xfId="4175" xr:uid="{00000000-0005-0000-0000-00004A100000}"/>
    <cellStyle name="Normal 2 3 6 2 5" xfId="4176" xr:uid="{00000000-0005-0000-0000-00004B100000}"/>
    <cellStyle name="Normal 2 3 6 2 5 2" xfId="4177" xr:uid="{00000000-0005-0000-0000-00004C100000}"/>
    <cellStyle name="Normal 2 3 6 2 5 2 2" xfId="4178" xr:uid="{00000000-0005-0000-0000-00004D100000}"/>
    <cellStyle name="Normal 2 3 6 2 5 3" xfId="4179" xr:uid="{00000000-0005-0000-0000-00004E100000}"/>
    <cellStyle name="Normal 2 3 6 2 5 4" xfId="4180" xr:uid="{00000000-0005-0000-0000-00004F100000}"/>
    <cellStyle name="Normal 2 3 6 2 5 5" xfId="4181" xr:uid="{00000000-0005-0000-0000-000050100000}"/>
    <cellStyle name="Normal 2 3 6 2 6" xfId="4182" xr:uid="{00000000-0005-0000-0000-000051100000}"/>
    <cellStyle name="Normal 2 3 6 2 6 2" xfId="4183" xr:uid="{00000000-0005-0000-0000-000052100000}"/>
    <cellStyle name="Normal 2 3 6 2 7" xfId="4184" xr:uid="{00000000-0005-0000-0000-000053100000}"/>
    <cellStyle name="Normal 2 3 6 2 8" xfId="4185" xr:uid="{00000000-0005-0000-0000-000054100000}"/>
    <cellStyle name="Normal 2 3 6 2 9" xfId="4186" xr:uid="{00000000-0005-0000-0000-000055100000}"/>
    <cellStyle name="Normal 2 3 6 3" xfId="4187" xr:uid="{00000000-0005-0000-0000-000056100000}"/>
    <cellStyle name="Normal 2 3 6 3 2" xfId="4188" xr:uid="{00000000-0005-0000-0000-000057100000}"/>
    <cellStyle name="Normal 2 3 6 3 2 2" xfId="4189" xr:uid="{00000000-0005-0000-0000-000058100000}"/>
    <cellStyle name="Normal 2 3 6 3 2 2 2" xfId="4190" xr:uid="{00000000-0005-0000-0000-000059100000}"/>
    <cellStyle name="Normal 2 3 6 3 2 2 3" xfId="4191" xr:uid="{00000000-0005-0000-0000-00005A100000}"/>
    <cellStyle name="Normal 2 3 6 3 2 3" xfId="4192" xr:uid="{00000000-0005-0000-0000-00005B100000}"/>
    <cellStyle name="Normal 2 3 6 3 2 3 2" xfId="4193" xr:uid="{00000000-0005-0000-0000-00005C100000}"/>
    <cellStyle name="Normal 2 3 6 3 2 4" xfId="4194" xr:uid="{00000000-0005-0000-0000-00005D100000}"/>
    <cellStyle name="Normal 2 3 6 3 2 5" xfId="4195" xr:uid="{00000000-0005-0000-0000-00005E100000}"/>
    <cellStyle name="Normal 2 3 6 3 3" xfId="4196" xr:uid="{00000000-0005-0000-0000-00005F100000}"/>
    <cellStyle name="Normal 2 3 6 3 3 2" xfId="4197" xr:uid="{00000000-0005-0000-0000-000060100000}"/>
    <cellStyle name="Normal 2 3 6 3 3 2 2" xfId="4198" xr:uid="{00000000-0005-0000-0000-000061100000}"/>
    <cellStyle name="Normal 2 3 6 3 3 2 3" xfId="4199" xr:uid="{00000000-0005-0000-0000-000062100000}"/>
    <cellStyle name="Normal 2 3 6 3 3 3" xfId="4200" xr:uid="{00000000-0005-0000-0000-000063100000}"/>
    <cellStyle name="Normal 2 3 6 3 3 3 2" xfId="4201" xr:uid="{00000000-0005-0000-0000-000064100000}"/>
    <cellStyle name="Normal 2 3 6 3 3 4" xfId="4202" xr:uid="{00000000-0005-0000-0000-000065100000}"/>
    <cellStyle name="Normal 2 3 6 3 3 5" xfId="4203" xr:uid="{00000000-0005-0000-0000-000066100000}"/>
    <cellStyle name="Normal 2 3 6 3 4" xfId="4204" xr:uid="{00000000-0005-0000-0000-000067100000}"/>
    <cellStyle name="Normal 2 3 6 3 4 2" xfId="4205" xr:uid="{00000000-0005-0000-0000-000068100000}"/>
    <cellStyle name="Normal 2 3 6 3 4 2 2" xfId="4206" xr:uid="{00000000-0005-0000-0000-000069100000}"/>
    <cellStyle name="Normal 2 3 6 3 4 3" xfId="4207" xr:uid="{00000000-0005-0000-0000-00006A100000}"/>
    <cellStyle name="Normal 2 3 6 3 4 4" xfId="4208" xr:uid="{00000000-0005-0000-0000-00006B100000}"/>
    <cellStyle name="Normal 2 3 6 3 4 5" xfId="4209" xr:uid="{00000000-0005-0000-0000-00006C100000}"/>
    <cellStyle name="Normal 2 3 6 3 5" xfId="4210" xr:uid="{00000000-0005-0000-0000-00006D100000}"/>
    <cellStyle name="Normal 2 3 6 3 5 2" xfId="4211" xr:uid="{00000000-0005-0000-0000-00006E100000}"/>
    <cellStyle name="Normal 2 3 6 3 6" xfId="4212" xr:uid="{00000000-0005-0000-0000-00006F100000}"/>
    <cellStyle name="Normal 2 3 6 3 7" xfId="4213" xr:uid="{00000000-0005-0000-0000-000070100000}"/>
    <cellStyle name="Normal 2 3 6 3 8" xfId="4214" xr:uid="{00000000-0005-0000-0000-000071100000}"/>
    <cellStyle name="Normal 2 3 6 4" xfId="4215" xr:uid="{00000000-0005-0000-0000-000072100000}"/>
    <cellStyle name="Normal 2 3 6 4 2" xfId="4216" xr:uid="{00000000-0005-0000-0000-000073100000}"/>
    <cellStyle name="Normal 2 3 6 4 2 2" xfId="4217" xr:uid="{00000000-0005-0000-0000-000074100000}"/>
    <cellStyle name="Normal 2 3 6 4 2 3" xfId="4218" xr:uid="{00000000-0005-0000-0000-000075100000}"/>
    <cellStyle name="Normal 2 3 6 4 3" xfId="4219" xr:uid="{00000000-0005-0000-0000-000076100000}"/>
    <cellStyle name="Normal 2 3 6 4 3 2" xfId="4220" xr:uid="{00000000-0005-0000-0000-000077100000}"/>
    <cellStyle name="Normal 2 3 6 4 4" xfId="4221" xr:uid="{00000000-0005-0000-0000-000078100000}"/>
    <cellStyle name="Normal 2 3 6 4 5" xfId="4222" xr:uid="{00000000-0005-0000-0000-000079100000}"/>
    <cellStyle name="Normal 2 3 6 5" xfId="4223" xr:uid="{00000000-0005-0000-0000-00007A100000}"/>
    <cellStyle name="Normal 2 3 6 5 2" xfId="4224" xr:uid="{00000000-0005-0000-0000-00007B100000}"/>
    <cellStyle name="Normal 2 3 6 5 2 2" xfId="4225" xr:uid="{00000000-0005-0000-0000-00007C100000}"/>
    <cellStyle name="Normal 2 3 6 5 2 3" xfId="4226" xr:uid="{00000000-0005-0000-0000-00007D100000}"/>
    <cellStyle name="Normal 2 3 6 5 3" xfId="4227" xr:uid="{00000000-0005-0000-0000-00007E100000}"/>
    <cellStyle name="Normal 2 3 6 5 3 2" xfId="4228" xr:uid="{00000000-0005-0000-0000-00007F100000}"/>
    <cellStyle name="Normal 2 3 6 5 4" xfId="4229" xr:uid="{00000000-0005-0000-0000-000080100000}"/>
    <cellStyle name="Normal 2 3 6 5 5" xfId="4230" xr:uid="{00000000-0005-0000-0000-000081100000}"/>
    <cellStyle name="Normal 2 3 6 6" xfId="4231" xr:uid="{00000000-0005-0000-0000-000082100000}"/>
    <cellStyle name="Normal 2 3 6 6 2" xfId="4232" xr:uid="{00000000-0005-0000-0000-000083100000}"/>
    <cellStyle name="Normal 2 3 6 6 2 2" xfId="4233" xr:uid="{00000000-0005-0000-0000-000084100000}"/>
    <cellStyle name="Normal 2 3 6 6 3" xfId="4234" xr:uid="{00000000-0005-0000-0000-000085100000}"/>
    <cellStyle name="Normal 2 3 6 6 4" xfId="4235" xr:uid="{00000000-0005-0000-0000-000086100000}"/>
    <cellStyle name="Normal 2 3 6 6 5" xfId="4236" xr:uid="{00000000-0005-0000-0000-000087100000}"/>
    <cellStyle name="Normal 2 3 6 7" xfId="4237" xr:uid="{00000000-0005-0000-0000-000088100000}"/>
    <cellStyle name="Normal 2 3 6 7 2" xfId="4238" xr:uid="{00000000-0005-0000-0000-000089100000}"/>
    <cellStyle name="Normal 2 3 6 8" xfId="4239" xr:uid="{00000000-0005-0000-0000-00008A100000}"/>
    <cellStyle name="Normal 2 3 6 9" xfId="4240" xr:uid="{00000000-0005-0000-0000-00008B100000}"/>
    <cellStyle name="Normal 2 3 7" xfId="4241" xr:uid="{00000000-0005-0000-0000-00008C100000}"/>
    <cellStyle name="Normal 2 3 7 2" xfId="4242" xr:uid="{00000000-0005-0000-0000-00008D100000}"/>
    <cellStyle name="Normal 2 3 7 2 2" xfId="4243" xr:uid="{00000000-0005-0000-0000-00008E100000}"/>
    <cellStyle name="Normal 2 3 7 2 2 2" xfId="4244" xr:uid="{00000000-0005-0000-0000-00008F100000}"/>
    <cellStyle name="Normal 2 3 7 2 2 2 2" xfId="4245" xr:uid="{00000000-0005-0000-0000-000090100000}"/>
    <cellStyle name="Normal 2 3 7 2 2 2 3" xfId="4246" xr:uid="{00000000-0005-0000-0000-000091100000}"/>
    <cellStyle name="Normal 2 3 7 2 2 3" xfId="4247" xr:uid="{00000000-0005-0000-0000-000092100000}"/>
    <cellStyle name="Normal 2 3 7 2 2 3 2" xfId="4248" xr:uid="{00000000-0005-0000-0000-000093100000}"/>
    <cellStyle name="Normal 2 3 7 2 2 4" xfId="4249" xr:uid="{00000000-0005-0000-0000-000094100000}"/>
    <cellStyle name="Normal 2 3 7 2 2 5" xfId="4250" xr:uid="{00000000-0005-0000-0000-000095100000}"/>
    <cellStyle name="Normal 2 3 7 2 3" xfId="4251" xr:uid="{00000000-0005-0000-0000-000096100000}"/>
    <cellStyle name="Normal 2 3 7 2 3 2" xfId="4252" xr:uid="{00000000-0005-0000-0000-000097100000}"/>
    <cellStyle name="Normal 2 3 7 2 3 2 2" xfId="4253" xr:uid="{00000000-0005-0000-0000-000098100000}"/>
    <cellStyle name="Normal 2 3 7 2 3 2 3" xfId="4254" xr:uid="{00000000-0005-0000-0000-000099100000}"/>
    <cellStyle name="Normal 2 3 7 2 3 3" xfId="4255" xr:uid="{00000000-0005-0000-0000-00009A100000}"/>
    <cellStyle name="Normal 2 3 7 2 3 3 2" xfId="4256" xr:uid="{00000000-0005-0000-0000-00009B100000}"/>
    <cellStyle name="Normal 2 3 7 2 3 4" xfId="4257" xr:uid="{00000000-0005-0000-0000-00009C100000}"/>
    <cellStyle name="Normal 2 3 7 2 3 5" xfId="4258" xr:uid="{00000000-0005-0000-0000-00009D100000}"/>
    <cellStyle name="Normal 2 3 7 2 4" xfId="4259" xr:uid="{00000000-0005-0000-0000-00009E100000}"/>
    <cellStyle name="Normal 2 3 7 2 4 2" xfId="4260" xr:uid="{00000000-0005-0000-0000-00009F100000}"/>
    <cellStyle name="Normal 2 3 7 2 4 2 2" xfId="4261" xr:uid="{00000000-0005-0000-0000-0000A0100000}"/>
    <cellStyle name="Normal 2 3 7 2 4 3" xfId="4262" xr:uid="{00000000-0005-0000-0000-0000A1100000}"/>
    <cellStyle name="Normal 2 3 7 2 4 4" xfId="4263" xr:uid="{00000000-0005-0000-0000-0000A2100000}"/>
    <cellStyle name="Normal 2 3 7 2 4 5" xfId="4264" xr:uid="{00000000-0005-0000-0000-0000A3100000}"/>
    <cellStyle name="Normal 2 3 7 2 5" xfId="4265" xr:uid="{00000000-0005-0000-0000-0000A4100000}"/>
    <cellStyle name="Normal 2 3 7 2 5 2" xfId="4266" xr:uid="{00000000-0005-0000-0000-0000A5100000}"/>
    <cellStyle name="Normal 2 3 7 2 6" xfId="4267" xr:uid="{00000000-0005-0000-0000-0000A6100000}"/>
    <cellStyle name="Normal 2 3 7 2 7" xfId="4268" xr:uid="{00000000-0005-0000-0000-0000A7100000}"/>
    <cellStyle name="Normal 2 3 7 2 8" xfId="4269" xr:uid="{00000000-0005-0000-0000-0000A8100000}"/>
    <cellStyle name="Normal 2 3 7 3" xfId="4270" xr:uid="{00000000-0005-0000-0000-0000A9100000}"/>
    <cellStyle name="Normal 2 3 7 3 2" xfId="4271" xr:uid="{00000000-0005-0000-0000-0000AA100000}"/>
    <cellStyle name="Normal 2 3 7 3 2 2" xfId="4272" xr:uid="{00000000-0005-0000-0000-0000AB100000}"/>
    <cellStyle name="Normal 2 3 7 3 2 3" xfId="4273" xr:uid="{00000000-0005-0000-0000-0000AC100000}"/>
    <cellStyle name="Normal 2 3 7 3 3" xfId="4274" xr:uid="{00000000-0005-0000-0000-0000AD100000}"/>
    <cellStyle name="Normal 2 3 7 3 3 2" xfId="4275" xr:uid="{00000000-0005-0000-0000-0000AE100000}"/>
    <cellStyle name="Normal 2 3 7 3 4" xfId="4276" xr:uid="{00000000-0005-0000-0000-0000AF100000}"/>
    <cellStyle name="Normal 2 3 7 3 5" xfId="4277" xr:uid="{00000000-0005-0000-0000-0000B0100000}"/>
    <cellStyle name="Normal 2 3 7 4" xfId="4278" xr:uid="{00000000-0005-0000-0000-0000B1100000}"/>
    <cellStyle name="Normal 2 3 7 4 2" xfId="4279" xr:uid="{00000000-0005-0000-0000-0000B2100000}"/>
    <cellStyle name="Normal 2 3 7 4 2 2" xfId="4280" xr:uid="{00000000-0005-0000-0000-0000B3100000}"/>
    <cellStyle name="Normal 2 3 7 4 2 3" xfId="4281" xr:uid="{00000000-0005-0000-0000-0000B4100000}"/>
    <cellStyle name="Normal 2 3 7 4 3" xfId="4282" xr:uid="{00000000-0005-0000-0000-0000B5100000}"/>
    <cellStyle name="Normal 2 3 7 4 3 2" xfId="4283" xr:uid="{00000000-0005-0000-0000-0000B6100000}"/>
    <cellStyle name="Normal 2 3 7 4 4" xfId="4284" xr:uid="{00000000-0005-0000-0000-0000B7100000}"/>
    <cellStyle name="Normal 2 3 7 4 5" xfId="4285" xr:uid="{00000000-0005-0000-0000-0000B8100000}"/>
    <cellStyle name="Normal 2 3 7 5" xfId="4286" xr:uid="{00000000-0005-0000-0000-0000B9100000}"/>
    <cellStyle name="Normal 2 3 7 5 2" xfId="4287" xr:uid="{00000000-0005-0000-0000-0000BA100000}"/>
    <cellStyle name="Normal 2 3 7 5 2 2" xfId="4288" xr:uid="{00000000-0005-0000-0000-0000BB100000}"/>
    <cellStyle name="Normal 2 3 7 5 3" xfId="4289" xr:uid="{00000000-0005-0000-0000-0000BC100000}"/>
    <cellStyle name="Normal 2 3 7 5 4" xfId="4290" xr:uid="{00000000-0005-0000-0000-0000BD100000}"/>
    <cellStyle name="Normal 2 3 7 5 5" xfId="4291" xr:uid="{00000000-0005-0000-0000-0000BE100000}"/>
    <cellStyle name="Normal 2 3 7 6" xfId="4292" xr:uid="{00000000-0005-0000-0000-0000BF100000}"/>
    <cellStyle name="Normal 2 3 7 6 2" xfId="4293" xr:uid="{00000000-0005-0000-0000-0000C0100000}"/>
    <cellStyle name="Normal 2 3 7 7" xfId="4294" xr:uid="{00000000-0005-0000-0000-0000C1100000}"/>
    <cellStyle name="Normal 2 3 7 8" xfId="4295" xr:uid="{00000000-0005-0000-0000-0000C2100000}"/>
    <cellStyle name="Normal 2 3 7 9" xfId="4296" xr:uid="{00000000-0005-0000-0000-0000C3100000}"/>
    <cellStyle name="Normal 2 3 8" xfId="4297" xr:uid="{00000000-0005-0000-0000-0000C4100000}"/>
    <cellStyle name="Normal 2 3 8 2" xfId="4298" xr:uid="{00000000-0005-0000-0000-0000C5100000}"/>
    <cellStyle name="Normal 2 3 8 2 2" xfId="4299" xr:uid="{00000000-0005-0000-0000-0000C6100000}"/>
    <cellStyle name="Normal 2 3 8 2 2 2" xfId="4300" xr:uid="{00000000-0005-0000-0000-0000C7100000}"/>
    <cellStyle name="Normal 2 3 8 2 2 3" xfId="4301" xr:uid="{00000000-0005-0000-0000-0000C8100000}"/>
    <cellStyle name="Normal 2 3 8 2 3" xfId="4302" xr:uid="{00000000-0005-0000-0000-0000C9100000}"/>
    <cellStyle name="Normal 2 3 8 2 3 2" xfId="4303" xr:uid="{00000000-0005-0000-0000-0000CA100000}"/>
    <cellStyle name="Normal 2 3 8 2 4" xfId="4304" xr:uid="{00000000-0005-0000-0000-0000CB100000}"/>
    <cellStyle name="Normal 2 3 8 2 5" xfId="4305" xr:uid="{00000000-0005-0000-0000-0000CC100000}"/>
    <cellStyle name="Normal 2 3 8 3" xfId="4306" xr:uid="{00000000-0005-0000-0000-0000CD100000}"/>
    <cellStyle name="Normal 2 3 8 3 2" xfId="4307" xr:uid="{00000000-0005-0000-0000-0000CE100000}"/>
    <cellStyle name="Normal 2 3 8 3 2 2" xfId="4308" xr:uid="{00000000-0005-0000-0000-0000CF100000}"/>
    <cellStyle name="Normal 2 3 8 3 2 3" xfId="4309" xr:uid="{00000000-0005-0000-0000-0000D0100000}"/>
    <cellStyle name="Normal 2 3 8 3 3" xfId="4310" xr:uid="{00000000-0005-0000-0000-0000D1100000}"/>
    <cellStyle name="Normal 2 3 8 3 3 2" xfId="4311" xr:uid="{00000000-0005-0000-0000-0000D2100000}"/>
    <cellStyle name="Normal 2 3 8 3 4" xfId="4312" xr:uid="{00000000-0005-0000-0000-0000D3100000}"/>
    <cellStyle name="Normal 2 3 8 3 5" xfId="4313" xr:uid="{00000000-0005-0000-0000-0000D4100000}"/>
    <cellStyle name="Normal 2 3 8 4" xfId="4314" xr:uid="{00000000-0005-0000-0000-0000D5100000}"/>
    <cellStyle name="Normal 2 3 8 4 2" xfId="4315" xr:uid="{00000000-0005-0000-0000-0000D6100000}"/>
    <cellStyle name="Normal 2 3 8 4 2 2" xfId="4316" xr:uid="{00000000-0005-0000-0000-0000D7100000}"/>
    <cellStyle name="Normal 2 3 8 4 3" xfId="4317" xr:uid="{00000000-0005-0000-0000-0000D8100000}"/>
    <cellStyle name="Normal 2 3 8 4 4" xfId="4318" xr:uid="{00000000-0005-0000-0000-0000D9100000}"/>
    <cellStyle name="Normal 2 3 8 4 5" xfId="4319" xr:uid="{00000000-0005-0000-0000-0000DA100000}"/>
    <cellStyle name="Normal 2 3 8 5" xfId="4320" xr:uid="{00000000-0005-0000-0000-0000DB100000}"/>
    <cellStyle name="Normal 2 3 8 5 2" xfId="4321" xr:uid="{00000000-0005-0000-0000-0000DC100000}"/>
    <cellStyle name="Normal 2 3 8 6" xfId="4322" xr:uid="{00000000-0005-0000-0000-0000DD100000}"/>
    <cellStyle name="Normal 2 3 8 7" xfId="4323" xr:uid="{00000000-0005-0000-0000-0000DE100000}"/>
    <cellStyle name="Normal 2 3 8 8" xfId="4324" xr:uid="{00000000-0005-0000-0000-0000DF100000}"/>
    <cellStyle name="Normal 2 3 9" xfId="4325" xr:uid="{00000000-0005-0000-0000-0000E0100000}"/>
    <cellStyle name="Normal 2 3 9 2" xfId="4326" xr:uid="{00000000-0005-0000-0000-0000E1100000}"/>
    <cellStyle name="Normal 2 3 9 2 2" xfId="4327" xr:uid="{00000000-0005-0000-0000-0000E2100000}"/>
    <cellStyle name="Normal 2 3 9 2 2 2" xfId="4328" xr:uid="{00000000-0005-0000-0000-0000E3100000}"/>
    <cellStyle name="Normal 2 3 9 2 2 3" xfId="4329" xr:uid="{00000000-0005-0000-0000-0000E4100000}"/>
    <cellStyle name="Normal 2 3 9 2 3" xfId="4330" xr:uid="{00000000-0005-0000-0000-0000E5100000}"/>
    <cellStyle name="Normal 2 3 9 2 3 2" xfId="4331" xr:uid="{00000000-0005-0000-0000-0000E6100000}"/>
    <cellStyle name="Normal 2 3 9 2 4" xfId="4332" xr:uid="{00000000-0005-0000-0000-0000E7100000}"/>
    <cellStyle name="Normal 2 3 9 2 5" xfId="4333" xr:uid="{00000000-0005-0000-0000-0000E8100000}"/>
    <cellStyle name="Normal 2 3 9 3" xfId="4334" xr:uid="{00000000-0005-0000-0000-0000E9100000}"/>
    <cellStyle name="Normal 2 3 9 3 2" xfId="4335" xr:uid="{00000000-0005-0000-0000-0000EA100000}"/>
    <cellStyle name="Normal 2 3 9 3 2 2" xfId="4336" xr:uid="{00000000-0005-0000-0000-0000EB100000}"/>
    <cellStyle name="Normal 2 3 9 3 2 3" xfId="4337" xr:uid="{00000000-0005-0000-0000-0000EC100000}"/>
    <cellStyle name="Normal 2 3 9 3 3" xfId="4338" xr:uid="{00000000-0005-0000-0000-0000ED100000}"/>
    <cellStyle name="Normal 2 3 9 3 3 2" xfId="4339" xr:uid="{00000000-0005-0000-0000-0000EE100000}"/>
    <cellStyle name="Normal 2 3 9 3 4" xfId="4340" xr:uid="{00000000-0005-0000-0000-0000EF100000}"/>
    <cellStyle name="Normal 2 3 9 3 5" xfId="4341" xr:uid="{00000000-0005-0000-0000-0000F0100000}"/>
    <cellStyle name="Normal 2 3 9 4" xfId="4342" xr:uid="{00000000-0005-0000-0000-0000F1100000}"/>
    <cellStyle name="Normal 2 3 9 4 2" xfId="4343" xr:uid="{00000000-0005-0000-0000-0000F2100000}"/>
    <cellStyle name="Normal 2 3 9 4 2 2" xfId="4344" xr:uid="{00000000-0005-0000-0000-0000F3100000}"/>
    <cellStyle name="Normal 2 3 9 4 3" xfId="4345" xr:uid="{00000000-0005-0000-0000-0000F4100000}"/>
    <cellStyle name="Normal 2 3 9 4 4" xfId="4346" xr:uid="{00000000-0005-0000-0000-0000F5100000}"/>
    <cellStyle name="Normal 2 3 9 4 5" xfId="4347" xr:uid="{00000000-0005-0000-0000-0000F6100000}"/>
    <cellStyle name="Normal 2 3 9 5" xfId="4348" xr:uid="{00000000-0005-0000-0000-0000F7100000}"/>
    <cellStyle name="Normal 2 3 9 5 2" xfId="4349" xr:uid="{00000000-0005-0000-0000-0000F8100000}"/>
    <cellStyle name="Normal 2 3 9 6" xfId="4350" xr:uid="{00000000-0005-0000-0000-0000F9100000}"/>
    <cellStyle name="Normal 2 3 9 7" xfId="4351" xr:uid="{00000000-0005-0000-0000-0000FA100000}"/>
    <cellStyle name="Normal 2 3 9 8" xfId="4352" xr:uid="{00000000-0005-0000-0000-0000FB100000}"/>
    <cellStyle name="Normal 2 4" xfId="4353" xr:uid="{00000000-0005-0000-0000-0000FC100000}"/>
    <cellStyle name="Normal 2 4 10" xfId="4354" xr:uid="{00000000-0005-0000-0000-0000FD100000}"/>
    <cellStyle name="Normal 2 4 10 2" xfId="4355" xr:uid="{00000000-0005-0000-0000-0000FE100000}"/>
    <cellStyle name="Normal 2 4 10 2 2" xfId="4356" xr:uid="{00000000-0005-0000-0000-0000FF100000}"/>
    <cellStyle name="Normal 2 4 10 2 2 2" xfId="4357" xr:uid="{00000000-0005-0000-0000-000000110000}"/>
    <cellStyle name="Normal 2 4 10 2 2 3" xfId="4358" xr:uid="{00000000-0005-0000-0000-000001110000}"/>
    <cellStyle name="Normal 2 4 10 2 3" xfId="4359" xr:uid="{00000000-0005-0000-0000-000002110000}"/>
    <cellStyle name="Normal 2 4 10 2 3 2" xfId="4360" xr:uid="{00000000-0005-0000-0000-000003110000}"/>
    <cellStyle name="Normal 2 4 10 2 4" xfId="4361" xr:uid="{00000000-0005-0000-0000-000004110000}"/>
    <cellStyle name="Normal 2 4 10 2 5" xfId="4362" xr:uid="{00000000-0005-0000-0000-000005110000}"/>
    <cellStyle name="Normal 2 4 10 3" xfId="4363" xr:uid="{00000000-0005-0000-0000-000006110000}"/>
    <cellStyle name="Normal 2 4 10 3 2" xfId="4364" xr:uid="{00000000-0005-0000-0000-000007110000}"/>
    <cellStyle name="Normal 2 4 10 3 2 2" xfId="4365" xr:uid="{00000000-0005-0000-0000-000008110000}"/>
    <cellStyle name="Normal 2 4 10 3 2 3" xfId="4366" xr:uid="{00000000-0005-0000-0000-000009110000}"/>
    <cellStyle name="Normal 2 4 10 3 3" xfId="4367" xr:uid="{00000000-0005-0000-0000-00000A110000}"/>
    <cellStyle name="Normal 2 4 10 3 3 2" xfId="4368" xr:uid="{00000000-0005-0000-0000-00000B110000}"/>
    <cellStyle name="Normal 2 4 10 3 4" xfId="4369" xr:uid="{00000000-0005-0000-0000-00000C110000}"/>
    <cellStyle name="Normal 2 4 10 3 5" xfId="4370" xr:uid="{00000000-0005-0000-0000-00000D110000}"/>
    <cellStyle name="Normal 2 4 10 4" xfId="4371" xr:uid="{00000000-0005-0000-0000-00000E110000}"/>
    <cellStyle name="Normal 2 4 10 4 2" xfId="4372" xr:uid="{00000000-0005-0000-0000-00000F110000}"/>
    <cellStyle name="Normal 2 4 10 4 2 2" xfId="4373" xr:uid="{00000000-0005-0000-0000-000010110000}"/>
    <cellStyle name="Normal 2 4 10 4 3" xfId="4374" xr:uid="{00000000-0005-0000-0000-000011110000}"/>
    <cellStyle name="Normal 2 4 10 4 4" xfId="4375" xr:uid="{00000000-0005-0000-0000-000012110000}"/>
    <cellStyle name="Normal 2 4 10 4 5" xfId="4376" xr:uid="{00000000-0005-0000-0000-000013110000}"/>
    <cellStyle name="Normal 2 4 10 5" xfId="4377" xr:uid="{00000000-0005-0000-0000-000014110000}"/>
    <cellStyle name="Normal 2 4 10 5 2" xfId="4378" xr:uid="{00000000-0005-0000-0000-000015110000}"/>
    <cellStyle name="Normal 2 4 10 6" xfId="4379" xr:uid="{00000000-0005-0000-0000-000016110000}"/>
    <cellStyle name="Normal 2 4 10 7" xfId="4380" xr:uid="{00000000-0005-0000-0000-000017110000}"/>
    <cellStyle name="Normal 2 4 10 8" xfId="4381" xr:uid="{00000000-0005-0000-0000-000018110000}"/>
    <cellStyle name="Normal 2 4 11" xfId="4382" xr:uid="{00000000-0005-0000-0000-000019110000}"/>
    <cellStyle name="Normal 2 4 11 2" xfId="4383" xr:uid="{00000000-0005-0000-0000-00001A110000}"/>
    <cellStyle name="Normal 2 4 11 2 2" xfId="4384" xr:uid="{00000000-0005-0000-0000-00001B110000}"/>
    <cellStyle name="Normal 2 4 11 2 3" xfId="4385" xr:uid="{00000000-0005-0000-0000-00001C110000}"/>
    <cellStyle name="Normal 2 4 11 3" xfId="4386" xr:uid="{00000000-0005-0000-0000-00001D110000}"/>
    <cellStyle name="Normal 2 4 11 3 2" xfId="4387" xr:uid="{00000000-0005-0000-0000-00001E110000}"/>
    <cellStyle name="Normal 2 4 11 4" xfId="4388" xr:uid="{00000000-0005-0000-0000-00001F110000}"/>
    <cellStyle name="Normal 2 4 11 5" xfId="4389" xr:uid="{00000000-0005-0000-0000-000020110000}"/>
    <cellStyle name="Normal 2 4 12" xfId="4390" xr:uid="{00000000-0005-0000-0000-000021110000}"/>
    <cellStyle name="Normal 2 4 12 2" xfId="4391" xr:uid="{00000000-0005-0000-0000-000022110000}"/>
    <cellStyle name="Normal 2 4 12 2 2" xfId="4392" xr:uid="{00000000-0005-0000-0000-000023110000}"/>
    <cellStyle name="Normal 2 4 12 2 3" xfId="4393" xr:uid="{00000000-0005-0000-0000-000024110000}"/>
    <cellStyle name="Normal 2 4 12 3" xfId="4394" xr:uid="{00000000-0005-0000-0000-000025110000}"/>
    <cellStyle name="Normal 2 4 12 3 2" xfId="4395" xr:uid="{00000000-0005-0000-0000-000026110000}"/>
    <cellStyle name="Normal 2 4 12 4" xfId="4396" xr:uid="{00000000-0005-0000-0000-000027110000}"/>
    <cellStyle name="Normal 2 4 12 5" xfId="4397" xr:uid="{00000000-0005-0000-0000-000028110000}"/>
    <cellStyle name="Normal 2 4 13" xfId="4398" xr:uid="{00000000-0005-0000-0000-000029110000}"/>
    <cellStyle name="Normal 2 4 13 2" xfId="4399" xr:uid="{00000000-0005-0000-0000-00002A110000}"/>
    <cellStyle name="Normal 2 4 13 2 2" xfId="4400" xr:uid="{00000000-0005-0000-0000-00002B110000}"/>
    <cellStyle name="Normal 2 4 13 2 3" xfId="4401" xr:uid="{00000000-0005-0000-0000-00002C110000}"/>
    <cellStyle name="Normal 2 4 13 3" xfId="4402" xr:uid="{00000000-0005-0000-0000-00002D110000}"/>
    <cellStyle name="Normal 2 4 13 3 2" xfId="4403" xr:uid="{00000000-0005-0000-0000-00002E110000}"/>
    <cellStyle name="Normal 2 4 13 4" xfId="4404" xr:uid="{00000000-0005-0000-0000-00002F110000}"/>
    <cellStyle name="Normal 2 4 13 5" xfId="4405" xr:uid="{00000000-0005-0000-0000-000030110000}"/>
    <cellStyle name="Normal 2 4 2" xfId="4406" xr:uid="{00000000-0005-0000-0000-000031110000}"/>
    <cellStyle name="Normal 2 4 2 10" xfId="4407" xr:uid="{00000000-0005-0000-0000-000032110000}"/>
    <cellStyle name="Normal 2 4 2 10 2" xfId="4408" xr:uid="{00000000-0005-0000-0000-000033110000}"/>
    <cellStyle name="Normal 2 4 2 10 2 2" xfId="4409" xr:uid="{00000000-0005-0000-0000-000034110000}"/>
    <cellStyle name="Normal 2 4 2 10 2 3" xfId="4410" xr:uid="{00000000-0005-0000-0000-000035110000}"/>
    <cellStyle name="Normal 2 4 2 10 3" xfId="4411" xr:uid="{00000000-0005-0000-0000-000036110000}"/>
    <cellStyle name="Normal 2 4 2 10 3 2" xfId="4412" xr:uid="{00000000-0005-0000-0000-000037110000}"/>
    <cellStyle name="Normal 2 4 2 10 4" xfId="4413" xr:uid="{00000000-0005-0000-0000-000038110000}"/>
    <cellStyle name="Normal 2 4 2 10 5" xfId="4414" xr:uid="{00000000-0005-0000-0000-000039110000}"/>
    <cellStyle name="Normal 2 4 2 11" xfId="4415" xr:uid="{00000000-0005-0000-0000-00003A110000}"/>
    <cellStyle name="Normal 2 4 2 11 2" xfId="4416" xr:uid="{00000000-0005-0000-0000-00003B110000}"/>
    <cellStyle name="Normal 2 4 2 11 2 2" xfId="4417" xr:uid="{00000000-0005-0000-0000-00003C110000}"/>
    <cellStyle name="Normal 2 4 2 11 2 3" xfId="4418" xr:uid="{00000000-0005-0000-0000-00003D110000}"/>
    <cellStyle name="Normal 2 4 2 11 3" xfId="4419" xr:uid="{00000000-0005-0000-0000-00003E110000}"/>
    <cellStyle name="Normal 2 4 2 11 3 2" xfId="4420" xr:uid="{00000000-0005-0000-0000-00003F110000}"/>
    <cellStyle name="Normal 2 4 2 11 4" xfId="4421" xr:uid="{00000000-0005-0000-0000-000040110000}"/>
    <cellStyle name="Normal 2 4 2 11 5" xfId="4422" xr:uid="{00000000-0005-0000-0000-000041110000}"/>
    <cellStyle name="Normal 2 4 2 12" xfId="4423" xr:uid="{00000000-0005-0000-0000-000042110000}"/>
    <cellStyle name="Normal 2 4 2 12 2" xfId="4424" xr:uid="{00000000-0005-0000-0000-000043110000}"/>
    <cellStyle name="Normal 2 4 2 12 2 2" xfId="4425" xr:uid="{00000000-0005-0000-0000-000044110000}"/>
    <cellStyle name="Normal 2 4 2 12 3" xfId="4426" xr:uid="{00000000-0005-0000-0000-000045110000}"/>
    <cellStyle name="Normal 2 4 2 12 4" xfId="4427" xr:uid="{00000000-0005-0000-0000-000046110000}"/>
    <cellStyle name="Normal 2 4 2 12 5" xfId="4428" xr:uid="{00000000-0005-0000-0000-000047110000}"/>
    <cellStyle name="Normal 2 4 2 13" xfId="4429" xr:uid="{00000000-0005-0000-0000-000048110000}"/>
    <cellStyle name="Normal 2 4 2 13 2" xfId="4430" xr:uid="{00000000-0005-0000-0000-000049110000}"/>
    <cellStyle name="Normal 2 4 2 14" xfId="4431" xr:uid="{00000000-0005-0000-0000-00004A110000}"/>
    <cellStyle name="Normal 2 4 2 15" xfId="4432" xr:uid="{00000000-0005-0000-0000-00004B110000}"/>
    <cellStyle name="Normal 2 4 2 16" xfId="4433" xr:uid="{00000000-0005-0000-0000-00004C110000}"/>
    <cellStyle name="Normal 2 4 2 2" xfId="4434" xr:uid="{00000000-0005-0000-0000-00004D110000}"/>
    <cellStyle name="Normal 2 4 2 2 10" xfId="4435" xr:uid="{00000000-0005-0000-0000-00004E110000}"/>
    <cellStyle name="Normal 2 4 2 2 10 2" xfId="4436" xr:uid="{00000000-0005-0000-0000-00004F110000}"/>
    <cellStyle name="Normal 2 4 2 2 10 2 2" xfId="4437" xr:uid="{00000000-0005-0000-0000-000050110000}"/>
    <cellStyle name="Normal 2 4 2 2 10 2 3" xfId="4438" xr:uid="{00000000-0005-0000-0000-000051110000}"/>
    <cellStyle name="Normal 2 4 2 2 10 3" xfId="4439" xr:uid="{00000000-0005-0000-0000-000052110000}"/>
    <cellStyle name="Normal 2 4 2 2 10 3 2" xfId="4440" xr:uid="{00000000-0005-0000-0000-000053110000}"/>
    <cellStyle name="Normal 2 4 2 2 10 4" xfId="4441" xr:uid="{00000000-0005-0000-0000-000054110000}"/>
    <cellStyle name="Normal 2 4 2 2 10 5" xfId="4442" xr:uid="{00000000-0005-0000-0000-000055110000}"/>
    <cellStyle name="Normal 2 4 2 2 11" xfId="4443" xr:uid="{00000000-0005-0000-0000-000056110000}"/>
    <cellStyle name="Normal 2 4 2 2 11 2" xfId="4444" xr:uid="{00000000-0005-0000-0000-000057110000}"/>
    <cellStyle name="Normal 2 4 2 2 11 2 2" xfId="4445" xr:uid="{00000000-0005-0000-0000-000058110000}"/>
    <cellStyle name="Normal 2 4 2 2 11 3" xfId="4446" xr:uid="{00000000-0005-0000-0000-000059110000}"/>
    <cellStyle name="Normal 2 4 2 2 11 4" xfId="4447" xr:uid="{00000000-0005-0000-0000-00005A110000}"/>
    <cellStyle name="Normal 2 4 2 2 11 5" xfId="4448" xr:uid="{00000000-0005-0000-0000-00005B110000}"/>
    <cellStyle name="Normal 2 4 2 2 12" xfId="4449" xr:uid="{00000000-0005-0000-0000-00005C110000}"/>
    <cellStyle name="Normal 2 4 2 2 12 2" xfId="4450" xr:uid="{00000000-0005-0000-0000-00005D110000}"/>
    <cellStyle name="Normal 2 4 2 2 13" xfId="4451" xr:uid="{00000000-0005-0000-0000-00005E110000}"/>
    <cellStyle name="Normal 2 4 2 2 14" xfId="4452" xr:uid="{00000000-0005-0000-0000-00005F110000}"/>
    <cellStyle name="Normal 2 4 2 2 15" xfId="4453" xr:uid="{00000000-0005-0000-0000-000060110000}"/>
    <cellStyle name="Normal 2 4 2 2 2" xfId="4454" xr:uid="{00000000-0005-0000-0000-000061110000}"/>
    <cellStyle name="Normal 2 4 2 2 2 10" xfId="4455" xr:uid="{00000000-0005-0000-0000-000062110000}"/>
    <cellStyle name="Normal 2 4 2 2 2 2" xfId="4456" xr:uid="{00000000-0005-0000-0000-000063110000}"/>
    <cellStyle name="Normal 2 4 2 2 2 2 2" xfId="4457" xr:uid="{00000000-0005-0000-0000-000064110000}"/>
    <cellStyle name="Normal 2 4 2 2 2 2 2 2" xfId="4458" xr:uid="{00000000-0005-0000-0000-000065110000}"/>
    <cellStyle name="Normal 2 4 2 2 2 2 2 2 2" xfId="4459" xr:uid="{00000000-0005-0000-0000-000066110000}"/>
    <cellStyle name="Normal 2 4 2 2 2 2 2 2 2 2" xfId="4460" xr:uid="{00000000-0005-0000-0000-000067110000}"/>
    <cellStyle name="Normal 2 4 2 2 2 2 2 2 2 3" xfId="4461" xr:uid="{00000000-0005-0000-0000-000068110000}"/>
    <cellStyle name="Normal 2 4 2 2 2 2 2 2 3" xfId="4462" xr:uid="{00000000-0005-0000-0000-000069110000}"/>
    <cellStyle name="Normal 2 4 2 2 2 2 2 2 3 2" xfId="4463" xr:uid="{00000000-0005-0000-0000-00006A110000}"/>
    <cellStyle name="Normal 2 4 2 2 2 2 2 2 4" xfId="4464" xr:uid="{00000000-0005-0000-0000-00006B110000}"/>
    <cellStyle name="Normal 2 4 2 2 2 2 2 2 5" xfId="4465" xr:uid="{00000000-0005-0000-0000-00006C110000}"/>
    <cellStyle name="Normal 2 4 2 2 2 2 2 3" xfId="4466" xr:uid="{00000000-0005-0000-0000-00006D110000}"/>
    <cellStyle name="Normal 2 4 2 2 2 2 2 3 2" xfId="4467" xr:uid="{00000000-0005-0000-0000-00006E110000}"/>
    <cellStyle name="Normal 2 4 2 2 2 2 2 3 2 2" xfId="4468" xr:uid="{00000000-0005-0000-0000-00006F110000}"/>
    <cellStyle name="Normal 2 4 2 2 2 2 2 3 2 3" xfId="4469" xr:uid="{00000000-0005-0000-0000-000070110000}"/>
    <cellStyle name="Normal 2 4 2 2 2 2 2 3 3" xfId="4470" xr:uid="{00000000-0005-0000-0000-000071110000}"/>
    <cellStyle name="Normal 2 4 2 2 2 2 2 3 3 2" xfId="4471" xr:uid="{00000000-0005-0000-0000-000072110000}"/>
    <cellStyle name="Normal 2 4 2 2 2 2 2 3 4" xfId="4472" xr:uid="{00000000-0005-0000-0000-000073110000}"/>
    <cellStyle name="Normal 2 4 2 2 2 2 2 3 5" xfId="4473" xr:uid="{00000000-0005-0000-0000-000074110000}"/>
    <cellStyle name="Normal 2 4 2 2 2 2 2 4" xfId="4474" xr:uid="{00000000-0005-0000-0000-000075110000}"/>
    <cellStyle name="Normal 2 4 2 2 2 2 2 4 2" xfId="4475" xr:uid="{00000000-0005-0000-0000-000076110000}"/>
    <cellStyle name="Normal 2 4 2 2 2 2 2 4 2 2" xfId="4476" xr:uid="{00000000-0005-0000-0000-000077110000}"/>
    <cellStyle name="Normal 2 4 2 2 2 2 2 4 3" xfId="4477" xr:uid="{00000000-0005-0000-0000-000078110000}"/>
    <cellStyle name="Normal 2 4 2 2 2 2 2 4 4" xfId="4478" xr:uid="{00000000-0005-0000-0000-000079110000}"/>
    <cellStyle name="Normal 2 4 2 2 2 2 2 4 5" xfId="4479" xr:uid="{00000000-0005-0000-0000-00007A110000}"/>
    <cellStyle name="Normal 2 4 2 2 2 2 2 5" xfId="4480" xr:uid="{00000000-0005-0000-0000-00007B110000}"/>
    <cellStyle name="Normal 2 4 2 2 2 2 2 5 2" xfId="4481" xr:uid="{00000000-0005-0000-0000-00007C110000}"/>
    <cellStyle name="Normal 2 4 2 2 2 2 2 6" xfId="4482" xr:uid="{00000000-0005-0000-0000-00007D110000}"/>
    <cellStyle name="Normal 2 4 2 2 2 2 2 7" xfId="4483" xr:uid="{00000000-0005-0000-0000-00007E110000}"/>
    <cellStyle name="Normal 2 4 2 2 2 2 2 8" xfId="4484" xr:uid="{00000000-0005-0000-0000-00007F110000}"/>
    <cellStyle name="Normal 2 4 2 2 2 2 3" xfId="4485" xr:uid="{00000000-0005-0000-0000-000080110000}"/>
    <cellStyle name="Normal 2 4 2 2 2 2 3 2" xfId="4486" xr:uid="{00000000-0005-0000-0000-000081110000}"/>
    <cellStyle name="Normal 2 4 2 2 2 2 3 2 2" xfId="4487" xr:uid="{00000000-0005-0000-0000-000082110000}"/>
    <cellStyle name="Normal 2 4 2 2 2 2 3 2 3" xfId="4488" xr:uid="{00000000-0005-0000-0000-000083110000}"/>
    <cellStyle name="Normal 2 4 2 2 2 2 3 3" xfId="4489" xr:uid="{00000000-0005-0000-0000-000084110000}"/>
    <cellStyle name="Normal 2 4 2 2 2 2 3 3 2" xfId="4490" xr:uid="{00000000-0005-0000-0000-000085110000}"/>
    <cellStyle name="Normal 2 4 2 2 2 2 3 4" xfId="4491" xr:uid="{00000000-0005-0000-0000-000086110000}"/>
    <cellStyle name="Normal 2 4 2 2 2 2 3 5" xfId="4492" xr:uid="{00000000-0005-0000-0000-000087110000}"/>
    <cellStyle name="Normal 2 4 2 2 2 2 4" xfId="4493" xr:uid="{00000000-0005-0000-0000-000088110000}"/>
    <cellStyle name="Normal 2 4 2 2 2 2 4 2" xfId="4494" xr:uid="{00000000-0005-0000-0000-000089110000}"/>
    <cellStyle name="Normal 2 4 2 2 2 2 4 2 2" xfId="4495" xr:uid="{00000000-0005-0000-0000-00008A110000}"/>
    <cellStyle name="Normal 2 4 2 2 2 2 4 2 3" xfId="4496" xr:uid="{00000000-0005-0000-0000-00008B110000}"/>
    <cellStyle name="Normal 2 4 2 2 2 2 4 3" xfId="4497" xr:uid="{00000000-0005-0000-0000-00008C110000}"/>
    <cellStyle name="Normal 2 4 2 2 2 2 4 3 2" xfId="4498" xr:uid="{00000000-0005-0000-0000-00008D110000}"/>
    <cellStyle name="Normal 2 4 2 2 2 2 4 4" xfId="4499" xr:uid="{00000000-0005-0000-0000-00008E110000}"/>
    <cellStyle name="Normal 2 4 2 2 2 2 4 5" xfId="4500" xr:uid="{00000000-0005-0000-0000-00008F110000}"/>
    <cellStyle name="Normal 2 4 2 2 2 2 5" xfId="4501" xr:uid="{00000000-0005-0000-0000-000090110000}"/>
    <cellStyle name="Normal 2 4 2 2 2 2 5 2" xfId="4502" xr:uid="{00000000-0005-0000-0000-000091110000}"/>
    <cellStyle name="Normal 2 4 2 2 2 2 5 2 2" xfId="4503" xr:uid="{00000000-0005-0000-0000-000092110000}"/>
    <cellStyle name="Normal 2 4 2 2 2 2 5 3" xfId="4504" xr:uid="{00000000-0005-0000-0000-000093110000}"/>
    <cellStyle name="Normal 2 4 2 2 2 2 5 4" xfId="4505" xr:uid="{00000000-0005-0000-0000-000094110000}"/>
    <cellStyle name="Normal 2 4 2 2 2 2 5 5" xfId="4506" xr:uid="{00000000-0005-0000-0000-000095110000}"/>
    <cellStyle name="Normal 2 4 2 2 2 2 6" xfId="4507" xr:uid="{00000000-0005-0000-0000-000096110000}"/>
    <cellStyle name="Normal 2 4 2 2 2 2 6 2" xfId="4508" xr:uid="{00000000-0005-0000-0000-000097110000}"/>
    <cellStyle name="Normal 2 4 2 2 2 2 7" xfId="4509" xr:uid="{00000000-0005-0000-0000-000098110000}"/>
    <cellStyle name="Normal 2 4 2 2 2 2 8" xfId="4510" xr:uid="{00000000-0005-0000-0000-000099110000}"/>
    <cellStyle name="Normal 2 4 2 2 2 2 9" xfId="4511" xr:uid="{00000000-0005-0000-0000-00009A110000}"/>
    <cellStyle name="Normal 2 4 2 2 2 3" xfId="4512" xr:uid="{00000000-0005-0000-0000-00009B110000}"/>
    <cellStyle name="Normal 2 4 2 2 2 3 2" xfId="4513" xr:uid="{00000000-0005-0000-0000-00009C110000}"/>
    <cellStyle name="Normal 2 4 2 2 2 3 2 2" xfId="4514" xr:uid="{00000000-0005-0000-0000-00009D110000}"/>
    <cellStyle name="Normal 2 4 2 2 2 3 2 2 2" xfId="4515" xr:uid="{00000000-0005-0000-0000-00009E110000}"/>
    <cellStyle name="Normal 2 4 2 2 2 3 2 2 3" xfId="4516" xr:uid="{00000000-0005-0000-0000-00009F110000}"/>
    <cellStyle name="Normal 2 4 2 2 2 3 2 3" xfId="4517" xr:uid="{00000000-0005-0000-0000-0000A0110000}"/>
    <cellStyle name="Normal 2 4 2 2 2 3 2 3 2" xfId="4518" xr:uid="{00000000-0005-0000-0000-0000A1110000}"/>
    <cellStyle name="Normal 2 4 2 2 2 3 2 4" xfId="4519" xr:uid="{00000000-0005-0000-0000-0000A2110000}"/>
    <cellStyle name="Normal 2 4 2 2 2 3 2 5" xfId="4520" xr:uid="{00000000-0005-0000-0000-0000A3110000}"/>
    <cellStyle name="Normal 2 4 2 2 2 3 3" xfId="4521" xr:uid="{00000000-0005-0000-0000-0000A4110000}"/>
    <cellStyle name="Normal 2 4 2 2 2 3 3 2" xfId="4522" xr:uid="{00000000-0005-0000-0000-0000A5110000}"/>
    <cellStyle name="Normal 2 4 2 2 2 3 3 2 2" xfId="4523" xr:uid="{00000000-0005-0000-0000-0000A6110000}"/>
    <cellStyle name="Normal 2 4 2 2 2 3 3 2 3" xfId="4524" xr:uid="{00000000-0005-0000-0000-0000A7110000}"/>
    <cellStyle name="Normal 2 4 2 2 2 3 3 3" xfId="4525" xr:uid="{00000000-0005-0000-0000-0000A8110000}"/>
    <cellStyle name="Normal 2 4 2 2 2 3 3 3 2" xfId="4526" xr:uid="{00000000-0005-0000-0000-0000A9110000}"/>
    <cellStyle name="Normal 2 4 2 2 2 3 3 4" xfId="4527" xr:uid="{00000000-0005-0000-0000-0000AA110000}"/>
    <cellStyle name="Normal 2 4 2 2 2 3 3 5" xfId="4528" xr:uid="{00000000-0005-0000-0000-0000AB110000}"/>
    <cellStyle name="Normal 2 4 2 2 2 3 4" xfId="4529" xr:uid="{00000000-0005-0000-0000-0000AC110000}"/>
    <cellStyle name="Normal 2 4 2 2 2 3 4 2" xfId="4530" xr:uid="{00000000-0005-0000-0000-0000AD110000}"/>
    <cellStyle name="Normal 2 4 2 2 2 3 4 2 2" xfId="4531" xr:uid="{00000000-0005-0000-0000-0000AE110000}"/>
    <cellStyle name="Normal 2 4 2 2 2 3 4 3" xfId="4532" xr:uid="{00000000-0005-0000-0000-0000AF110000}"/>
    <cellStyle name="Normal 2 4 2 2 2 3 4 4" xfId="4533" xr:uid="{00000000-0005-0000-0000-0000B0110000}"/>
    <cellStyle name="Normal 2 4 2 2 2 3 4 5" xfId="4534" xr:uid="{00000000-0005-0000-0000-0000B1110000}"/>
    <cellStyle name="Normal 2 4 2 2 2 3 5" xfId="4535" xr:uid="{00000000-0005-0000-0000-0000B2110000}"/>
    <cellStyle name="Normal 2 4 2 2 2 3 5 2" xfId="4536" xr:uid="{00000000-0005-0000-0000-0000B3110000}"/>
    <cellStyle name="Normal 2 4 2 2 2 3 6" xfId="4537" xr:uid="{00000000-0005-0000-0000-0000B4110000}"/>
    <cellStyle name="Normal 2 4 2 2 2 3 7" xfId="4538" xr:uid="{00000000-0005-0000-0000-0000B5110000}"/>
    <cellStyle name="Normal 2 4 2 2 2 3 8" xfId="4539" xr:uid="{00000000-0005-0000-0000-0000B6110000}"/>
    <cellStyle name="Normal 2 4 2 2 2 4" xfId="4540" xr:uid="{00000000-0005-0000-0000-0000B7110000}"/>
    <cellStyle name="Normal 2 4 2 2 2 4 2" xfId="4541" xr:uid="{00000000-0005-0000-0000-0000B8110000}"/>
    <cellStyle name="Normal 2 4 2 2 2 4 2 2" xfId="4542" xr:uid="{00000000-0005-0000-0000-0000B9110000}"/>
    <cellStyle name="Normal 2 4 2 2 2 4 2 3" xfId="4543" xr:uid="{00000000-0005-0000-0000-0000BA110000}"/>
    <cellStyle name="Normal 2 4 2 2 2 4 3" xfId="4544" xr:uid="{00000000-0005-0000-0000-0000BB110000}"/>
    <cellStyle name="Normal 2 4 2 2 2 4 3 2" xfId="4545" xr:uid="{00000000-0005-0000-0000-0000BC110000}"/>
    <cellStyle name="Normal 2 4 2 2 2 4 4" xfId="4546" xr:uid="{00000000-0005-0000-0000-0000BD110000}"/>
    <cellStyle name="Normal 2 4 2 2 2 4 5" xfId="4547" xr:uid="{00000000-0005-0000-0000-0000BE110000}"/>
    <cellStyle name="Normal 2 4 2 2 2 5" xfId="4548" xr:uid="{00000000-0005-0000-0000-0000BF110000}"/>
    <cellStyle name="Normal 2 4 2 2 2 5 2" xfId="4549" xr:uid="{00000000-0005-0000-0000-0000C0110000}"/>
    <cellStyle name="Normal 2 4 2 2 2 5 2 2" xfId="4550" xr:uid="{00000000-0005-0000-0000-0000C1110000}"/>
    <cellStyle name="Normal 2 4 2 2 2 5 2 3" xfId="4551" xr:uid="{00000000-0005-0000-0000-0000C2110000}"/>
    <cellStyle name="Normal 2 4 2 2 2 5 3" xfId="4552" xr:uid="{00000000-0005-0000-0000-0000C3110000}"/>
    <cellStyle name="Normal 2 4 2 2 2 5 3 2" xfId="4553" xr:uid="{00000000-0005-0000-0000-0000C4110000}"/>
    <cellStyle name="Normal 2 4 2 2 2 5 4" xfId="4554" xr:uid="{00000000-0005-0000-0000-0000C5110000}"/>
    <cellStyle name="Normal 2 4 2 2 2 5 5" xfId="4555" xr:uid="{00000000-0005-0000-0000-0000C6110000}"/>
    <cellStyle name="Normal 2 4 2 2 2 6" xfId="4556" xr:uid="{00000000-0005-0000-0000-0000C7110000}"/>
    <cellStyle name="Normal 2 4 2 2 2 6 2" xfId="4557" xr:uid="{00000000-0005-0000-0000-0000C8110000}"/>
    <cellStyle name="Normal 2 4 2 2 2 6 2 2" xfId="4558" xr:uid="{00000000-0005-0000-0000-0000C9110000}"/>
    <cellStyle name="Normal 2 4 2 2 2 6 3" xfId="4559" xr:uid="{00000000-0005-0000-0000-0000CA110000}"/>
    <cellStyle name="Normal 2 4 2 2 2 6 4" xfId="4560" xr:uid="{00000000-0005-0000-0000-0000CB110000}"/>
    <cellStyle name="Normal 2 4 2 2 2 6 5" xfId="4561" xr:uid="{00000000-0005-0000-0000-0000CC110000}"/>
    <cellStyle name="Normal 2 4 2 2 2 7" xfId="4562" xr:uid="{00000000-0005-0000-0000-0000CD110000}"/>
    <cellStyle name="Normal 2 4 2 2 2 7 2" xfId="4563" xr:uid="{00000000-0005-0000-0000-0000CE110000}"/>
    <cellStyle name="Normal 2 4 2 2 2 8" xfId="4564" xr:uid="{00000000-0005-0000-0000-0000CF110000}"/>
    <cellStyle name="Normal 2 4 2 2 2 9" xfId="4565" xr:uid="{00000000-0005-0000-0000-0000D0110000}"/>
    <cellStyle name="Normal 2 4 2 2 3" xfId="4566" xr:uid="{00000000-0005-0000-0000-0000D1110000}"/>
    <cellStyle name="Normal 2 4 2 2 3 2" xfId="4567" xr:uid="{00000000-0005-0000-0000-0000D2110000}"/>
    <cellStyle name="Normal 2 4 2 2 3 2 2" xfId="4568" xr:uid="{00000000-0005-0000-0000-0000D3110000}"/>
    <cellStyle name="Normal 2 4 2 2 3 2 2 2" xfId="4569" xr:uid="{00000000-0005-0000-0000-0000D4110000}"/>
    <cellStyle name="Normal 2 4 2 2 3 2 2 2 2" xfId="4570" xr:uid="{00000000-0005-0000-0000-0000D5110000}"/>
    <cellStyle name="Normal 2 4 2 2 3 2 2 2 3" xfId="4571" xr:uid="{00000000-0005-0000-0000-0000D6110000}"/>
    <cellStyle name="Normal 2 4 2 2 3 2 2 3" xfId="4572" xr:uid="{00000000-0005-0000-0000-0000D7110000}"/>
    <cellStyle name="Normal 2 4 2 2 3 2 2 3 2" xfId="4573" xr:uid="{00000000-0005-0000-0000-0000D8110000}"/>
    <cellStyle name="Normal 2 4 2 2 3 2 2 4" xfId="4574" xr:uid="{00000000-0005-0000-0000-0000D9110000}"/>
    <cellStyle name="Normal 2 4 2 2 3 2 2 5" xfId="4575" xr:uid="{00000000-0005-0000-0000-0000DA110000}"/>
    <cellStyle name="Normal 2 4 2 2 3 2 3" xfId="4576" xr:uid="{00000000-0005-0000-0000-0000DB110000}"/>
    <cellStyle name="Normal 2 4 2 2 3 2 3 2" xfId="4577" xr:uid="{00000000-0005-0000-0000-0000DC110000}"/>
    <cellStyle name="Normal 2 4 2 2 3 2 3 2 2" xfId="4578" xr:uid="{00000000-0005-0000-0000-0000DD110000}"/>
    <cellStyle name="Normal 2 4 2 2 3 2 3 2 3" xfId="4579" xr:uid="{00000000-0005-0000-0000-0000DE110000}"/>
    <cellStyle name="Normal 2 4 2 2 3 2 3 3" xfId="4580" xr:uid="{00000000-0005-0000-0000-0000DF110000}"/>
    <cellStyle name="Normal 2 4 2 2 3 2 3 3 2" xfId="4581" xr:uid="{00000000-0005-0000-0000-0000E0110000}"/>
    <cellStyle name="Normal 2 4 2 2 3 2 3 4" xfId="4582" xr:uid="{00000000-0005-0000-0000-0000E1110000}"/>
    <cellStyle name="Normal 2 4 2 2 3 2 3 5" xfId="4583" xr:uid="{00000000-0005-0000-0000-0000E2110000}"/>
    <cellStyle name="Normal 2 4 2 2 3 2 4" xfId="4584" xr:uid="{00000000-0005-0000-0000-0000E3110000}"/>
    <cellStyle name="Normal 2 4 2 2 3 2 4 2" xfId="4585" xr:uid="{00000000-0005-0000-0000-0000E4110000}"/>
    <cellStyle name="Normal 2 4 2 2 3 2 4 2 2" xfId="4586" xr:uid="{00000000-0005-0000-0000-0000E5110000}"/>
    <cellStyle name="Normal 2 4 2 2 3 2 4 3" xfId="4587" xr:uid="{00000000-0005-0000-0000-0000E6110000}"/>
    <cellStyle name="Normal 2 4 2 2 3 2 4 4" xfId="4588" xr:uid="{00000000-0005-0000-0000-0000E7110000}"/>
    <cellStyle name="Normal 2 4 2 2 3 2 4 5" xfId="4589" xr:uid="{00000000-0005-0000-0000-0000E8110000}"/>
    <cellStyle name="Normal 2 4 2 2 3 2 5" xfId="4590" xr:uid="{00000000-0005-0000-0000-0000E9110000}"/>
    <cellStyle name="Normal 2 4 2 2 3 2 5 2" xfId="4591" xr:uid="{00000000-0005-0000-0000-0000EA110000}"/>
    <cellStyle name="Normal 2 4 2 2 3 2 6" xfId="4592" xr:uid="{00000000-0005-0000-0000-0000EB110000}"/>
    <cellStyle name="Normal 2 4 2 2 3 2 7" xfId="4593" xr:uid="{00000000-0005-0000-0000-0000EC110000}"/>
    <cellStyle name="Normal 2 4 2 2 3 2 8" xfId="4594" xr:uid="{00000000-0005-0000-0000-0000ED110000}"/>
    <cellStyle name="Normal 2 4 2 2 3 3" xfId="4595" xr:uid="{00000000-0005-0000-0000-0000EE110000}"/>
    <cellStyle name="Normal 2 4 2 2 3 3 2" xfId="4596" xr:uid="{00000000-0005-0000-0000-0000EF110000}"/>
    <cellStyle name="Normal 2 4 2 2 3 3 2 2" xfId="4597" xr:uid="{00000000-0005-0000-0000-0000F0110000}"/>
    <cellStyle name="Normal 2 4 2 2 3 3 2 3" xfId="4598" xr:uid="{00000000-0005-0000-0000-0000F1110000}"/>
    <cellStyle name="Normal 2 4 2 2 3 3 3" xfId="4599" xr:uid="{00000000-0005-0000-0000-0000F2110000}"/>
    <cellStyle name="Normal 2 4 2 2 3 3 3 2" xfId="4600" xr:uid="{00000000-0005-0000-0000-0000F3110000}"/>
    <cellStyle name="Normal 2 4 2 2 3 3 4" xfId="4601" xr:uid="{00000000-0005-0000-0000-0000F4110000}"/>
    <cellStyle name="Normal 2 4 2 2 3 3 5" xfId="4602" xr:uid="{00000000-0005-0000-0000-0000F5110000}"/>
    <cellStyle name="Normal 2 4 2 2 3 4" xfId="4603" xr:uid="{00000000-0005-0000-0000-0000F6110000}"/>
    <cellStyle name="Normal 2 4 2 2 3 4 2" xfId="4604" xr:uid="{00000000-0005-0000-0000-0000F7110000}"/>
    <cellStyle name="Normal 2 4 2 2 3 4 2 2" xfId="4605" xr:uid="{00000000-0005-0000-0000-0000F8110000}"/>
    <cellStyle name="Normal 2 4 2 2 3 4 2 3" xfId="4606" xr:uid="{00000000-0005-0000-0000-0000F9110000}"/>
    <cellStyle name="Normal 2 4 2 2 3 4 3" xfId="4607" xr:uid="{00000000-0005-0000-0000-0000FA110000}"/>
    <cellStyle name="Normal 2 4 2 2 3 4 3 2" xfId="4608" xr:uid="{00000000-0005-0000-0000-0000FB110000}"/>
    <cellStyle name="Normal 2 4 2 2 3 4 4" xfId="4609" xr:uid="{00000000-0005-0000-0000-0000FC110000}"/>
    <cellStyle name="Normal 2 4 2 2 3 4 5" xfId="4610" xr:uid="{00000000-0005-0000-0000-0000FD110000}"/>
    <cellStyle name="Normal 2 4 2 2 3 5" xfId="4611" xr:uid="{00000000-0005-0000-0000-0000FE110000}"/>
    <cellStyle name="Normal 2 4 2 2 3 5 2" xfId="4612" xr:uid="{00000000-0005-0000-0000-0000FF110000}"/>
    <cellStyle name="Normal 2 4 2 2 3 5 2 2" xfId="4613" xr:uid="{00000000-0005-0000-0000-000000120000}"/>
    <cellStyle name="Normal 2 4 2 2 3 5 3" xfId="4614" xr:uid="{00000000-0005-0000-0000-000001120000}"/>
    <cellStyle name="Normal 2 4 2 2 3 5 4" xfId="4615" xr:uid="{00000000-0005-0000-0000-000002120000}"/>
    <cellStyle name="Normal 2 4 2 2 3 5 5" xfId="4616" xr:uid="{00000000-0005-0000-0000-000003120000}"/>
    <cellStyle name="Normal 2 4 2 2 3 6" xfId="4617" xr:uid="{00000000-0005-0000-0000-000004120000}"/>
    <cellStyle name="Normal 2 4 2 2 3 6 2" xfId="4618" xr:uid="{00000000-0005-0000-0000-000005120000}"/>
    <cellStyle name="Normal 2 4 2 2 3 7" xfId="4619" xr:uid="{00000000-0005-0000-0000-000006120000}"/>
    <cellStyle name="Normal 2 4 2 2 3 8" xfId="4620" xr:uid="{00000000-0005-0000-0000-000007120000}"/>
    <cellStyle name="Normal 2 4 2 2 3 9" xfId="4621" xr:uid="{00000000-0005-0000-0000-000008120000}"/>
    <cellStyle name="Normal 2 4 2 2 4" xfId="4622" xr:uid="{00000000-0005-0000-0000-000009120000}"/>
    <cellStyle name="Normal 2 4 2 2 4 2" xfId="4623" xr:uid="{00000000-0005-0000-0000-00000A120000}"/>
    <cellStyle name="Normal 2 4 2 2 4 2 2" xfId="4624" xr:uid="{00000000-0005-0000-0000-00000B120000}"/>
    <cellStyle name="Normal 2 4 2 2 4 2 2 2" xfId="4625" xr:uid="{00000000-0005-0000-0000-00000C120000}"/>
    <cellStyle name="Normal 2 4 2 2 4 2 2 2 2" xfId="4626" xr:uid="{00000000-0005-0000-0000-00000D120000}"/>
    <cellStyle name="Normal 2 4 2 2 4 2 2 2 3" xfId="4627" xr:uid="{00000000-0005-0000-0000-00000E120000}"/>
    <cellStyle name="Normal 2 4 2 2 4 2 2 3" xfId="4628" xr:uid="{00000000-0005-0000-0000-00000F120000}"/>
    <cellStyle name="Normal 2 4 2 2 4 2 2 3 2" xfId="4629" xr:uid="{00000000-0005-0000-0000-000010120000}"/>
    <cellStyle name="Normal 2 4 2 2 4 2 2 4" xfId="4630" xr:uid="{00000000-0005-0000-0000-000011120000}"/>
    <cellStyle name="Normal 2 4 2 2 4 2 2 5" xfId="4631" xr:uid="{00000000-0005-0000-0000-000012120000}"/>
    <cellStyle name="Normal 2 4 2 2 4 2 3" xfId="4632" xr:uid="{00000000-0005-0000-0000-000013120000}"/>
    <cellStyle name="Normal 2 4 2 2 4 2 3 2" xfId="4633" xr:uid="{00000000-0005-0000-0000-000014120000}"/>
    <cellStyle name="Normal 2 4 2 2 4 2 3 2 2" xfId="4634" xr:uid="{00000000-0005-0000-0000-000015120000}"/>
    <cellStyle name="Normal 2 4 2 2 4 2 3 2 3" xfId="4635" xr:uid="{00000000-0005-0000-0000-000016120000}"/>
    <cellStyle name="Normal 2 4 2 2 4 2 3 3" xfId="4636" xr:uid="{00000000-0005-0000-0000-000017120000}"/>
    <cellStyle name="Normal 2 4 2 2 4 2 3 3 2" xfId="4637" xr:uid="{00000000-0005-0000-0000-000018120000}"/>
    <cellStyle name="Normal 2 4 2 2 4 2 3 4" xfId="4638" xr:uid="{00000000-0005-0000-0000-000019120000}"/>
    <cellStyle name="Normal 2 4 2 2 4 2 3 5" xfId="4639" xr:uid="{00000000-0005-0000-0000-00001A120000}"/>
    <cellStyle name="Normal 2 4 2 2 4 2 4" xfId="4640" xr:uid="{00000000-0005-0000-0000-00001B120000}"/>
    <cellStyle name="Normal 2 4 2 2 4 2 4 2" xfId="4641" xr:uid="{00000000-0005-0000-0000-00001C120000}"/>
    <cellStyle name="Normal 2 4 2 2 4 2 4 2 2" xfId="4642" xr:uid="{00000000-0005-0000-0000-00001D120000}"/>
    <cellStyle name="Normal 2 4 2 2 4 2 4 3" xfId="4643" xr:uid="{00000000-0005-0000-0000-00001E120000}"/>
    <cellStyle name="Normal 2 4 2 2 4 2 4 4" xfId="4644" xr:uid="{00000000-0005-0000-0000-00001F120000}"/>
    <cellStyle name="Normal 2 4 2 2 4 2 4 5" xfId="4645" xr:uid="{00000000-0005-0000-0000-000020120000}"/>
    <cellStyle name="Normal 2 4 2 2 4 2 5" xfId="4646" xr:uid="{00000000-0005-0000-0000-000021120000}"/>
    <cellStyle name="Normal 2 4 2 2 4 2 5 2" xfId="4647" xr:uid="{00000000-0005-0000-0000-000022120000}"/>
    <cellStyle name="Normal 2 4 2 2 4 2 6" xfId="4648" xr:uid="{00000000-0005-0000-0000-000023120000}"/>
    <cellStyle name="Normal 2 4 2 2 4 2 7" xfId="4649" xr:uid="{00000000-0005-0000-0000-000024120000}"/>
    <cellStyle name="Normal 2 4 2 2 4 2 8" xfId="4650" xr:uid="{00000000-0005-0000-0000-000025120000}"/>
    <cellStyle name="Normal 2 4 2 2 4 3" xfId="4651" xr:uid="{00000000-0005-0000-0000-000026120000}"/>
    <cellStyle name="Normal 2 4 2 2 4 3 2" xfId="4652" xr:uid="{00000000-0005-0000-0000-000027120000}"/>
    <cellStyle name="Normal 2 4 2 2 4 3 2 2" xfId="4653" xr:uid="{00000000-0005-0000-0000-000028120000}"/>
    <cellStyle name="Normal 2 4 2 2 4 3 2 3" xfId="4654" xr:uid="{00000000-0005-0000-0000-000029120000}"/>
    <cellStyle name="Normal 2 4 2 2 4 3 3" xfId="4655" xr:uid="{00000000-0005-0000-0000-00002A120000}"/>
    <cellStyle name="Normal 2 4 2 2 4 3 3 2" xfId="4656" xr:uid="{00000000-0005-0000-0000-00002B120000}"/>
    <cellStyle name="Normal 2 4 2 2 4 3 4" xfId="4657" xr:uid="{00000000-0005-0000-0000-00002C120000}"/>
    <cellStyle name="Normal 2 4 2 2 4 3 5" xfId="4658" xr:uid="{00000000-0005-0000-0000-00002D120000}"/>
    <cellStyle name="Normal 2 4 2 2 4 4" xfId="4659" xr:uid="{00000000-0005-0000-0000-00002E120000}"/>
    <cellStyle name="Normal 2 4 2 2 4 4 2" xfId="4660" xr:uid="{00000000-0005-0000-0000-00002F120000}"/>
    <cellStyle name="Normal 2 4 2 2 4 4 2 2" xfId="4661" xr:uid="{00000000-0005-0000-0000-000030120000}"/>
    <cellStyle name="Normal 2 4 2 2 4 4 2 3" xfId="4662" xr:uid="{00000000-0005-0000-0000-000031120000}"/>
    <cellStyle name="Normal 2 4 2 2 4 4 3" xfId="4663" xr:uid="{00000000-0005-0000-0000-000032120000}"/>
    <cellStyle name="Normal 2 4 2 2 4 4 3 2" xfId="4664" xr:uid="{00000000-0005-0000-0000-000033120000}"/>
    <cellStyle name="Normal 2 4 2 2 4 4 4" xfId="4665" xr:uid="{00000000-0005-0000-0000-000034120000}"/>
    <cellStyle name="Normal 2 4 2 2 4 4 5" xfId="4666" xr:uid="{00000000-0005-0000-0000-000035120000}"/>
    <cellStyle name="Normal 2 4 2 2 4 5" xfId="4667" xr:uid="{00000000-0005-0000-0000-000036120000}"/>
    <cellStyle name="Normal 2 4 2 2 4 5 2" xfId="4668" xr:uid="{00000000-0005-0000-0000-000037120000}"/>
    <cellStyle name="Normal 2 4 2 2 4 5 2 2" xfId="4669" xr:uid="{00000000-0005-0000-0000-000038120000}"/>
    <cellStyle name="Normal 2 4 2 2 4 5 3" xfId="4670" xr:uid="{00000000-0005-0000-0000-000039120000}"/>
    <cellStyle name="Normal 2 4 2 2 4 5 4" xfId="4671" xr:uid="{00000000-0005-0000-0000-00003A120000}"/>
    <cellStyle name="Normal 2 4 2 2 4 5 5" xfId="4672" xr:uid="{00000000-0005-0000-0000-00003B120000}"/>
    <cellStyle name="Normal 2 4 2 2 4 6" xfId="4673" xr:uid="{00000000-0005-0000-0000-00003C120000}"/>
    <cellStyle name="Normal 2 4 2 2 4 6 2" xfId="4674" xr:uid="{00000000-0005-0000-0000-00003D120000}"/>
    <cellStyle name="Normal 2 4 2 2 4 7" xfId="4675" xr:uid="{00000000-0005-0000-0000-00003E120000}"/>
    <cellStyle name="Normal 2 4 2 2 4 8" xfId="4676" xr:uid="{00000000-0005-0000-0000-00003F120000}"/>
    <cellStyle name="Normal 2 4 2 2 4 9" xfId="4677" xr:uid="{00000000-0005-0000-0000-000040120000}"/>
    <cellStyle name="Normal 2 4 2 2 5" xfId="4678" xr:uid="{00000000-0005-0000-0000-000041120000}"/>
    <cellStyle name="Normal 2 4 2 2 5 2" xfId="4679" xr:uid="{00000000-0005-0000-0000-000042120000}"/>
    <cellStyle name="Normal 2 4 2 2 5 2 2" xfId="4680" xr:uid="{00000000-0005-0000-0000-000043120000}"/>
    <cellStyle name="Normal 2 4 2 2 5 2 2 2" xfId="4681" xr:uid="{00000000-0005-0000-0000-000044120000}"/>
    <cellStyle name="Normal 2 4 2 2 5 2 2 2 2" xfId="4682" xr:uid="{00000000-0005-0000-0000-000045120000}"/>
    <cellStyle name="Normal 2 4 2 2 5 2 2 2 3" xfId="4683" xr:uid="{00000000-0005-0000-0000-000046120000}"/>
    <cellStyle name="Normal 2 4 2 2 5 2 2 3" xfId="4684" xr:uid="{00000000-0005-0000-0000-000047120000}"/>
    <cellStyle name="Normal 2 4 2 2 5 2 2 3 2" xfId="4685" xr:uid="{00000000-0005-0000-0000-000048120000}"/>
    <cellStyle name="Normal 2 4 2 2 5 2 2 4" xfId="4686" xr:uid="{00000000-0005-0000-0000-000049120000}"/>
    <cellStyle name="Normal 2 4 2 2 5 2 2 5" xfId="4687" xr:uid="{00000000-0005-0000-0000-00004A120000}"/>
    <cellStyle name="Normal 2 4 2 2 5 2 3" xfId="4688" xr:uid="{00000000-0005-0000-0000-00004B120000}"/>
    <cellStyle name="Normal 2 4 2 2 5 2 3 2" xfId="4689" xr:uid="{00000000-0005-0000-0000-00004C120000}"/>
    <cellStyle name="Normal 2 4 2 2 5 2 3 2 2" xfId="4690" xr:uid="{00000000-0005-0000-0000-00004D120000}"/>
    <cellStyle name="Normal 2 4 2 2 5 2 3 2 3" xfId="4691" xr:uid="{00000000-0005-0000-0000-00004E120000}"/>
    <cellStyle name="Normal 2 4 2 2 5 2 3 3" xfId="4692" xr:uid="{00000000-0005-0000-0000-00004F120000}"/>
    <cellStyle name="Normal 2 4 2 2 5 2 3 3 2" xfId="4693" xr:uid="{00000000-0005-0000-0000-000050120000}"/>
    <cellStyle name="Normal 2 4 2 2 5 2 3 4" xfId="4694" xr:uid="{00000000-0005-0000-0000-000051120000}"/>
    <cellStyle name="Normal 2 4 2 2 5 2 3 5" xfId="4695" xr:uid="{00000000-0005-0000-0000-000052120000}"/>
    <cellStyle name="Normal 2 4 2 2 5 2 4" xfId="4696" xr:uid="{00000000-0005-0000-0000-000053120000}"/>
    <cellStyle name="Normal 2 4 2 2 5 2 4 2" xfId="4697" xr:uid="{00000000-0005-0000-0000-000054120000}"/>
    <cellStyle name="Normal 2 4 2 2 5 2 4 2 2" xfId="4698" xr:uid="{00000000-0005-0000-0000-000055120000}"/>
    <cellStyle name="Normal 2 4 2 2 5 2 4 3" xfId="4699" xr:uid="{00000000-0005-0000-0000-000056120000}"/>
    <cellStyle name="Normal 2 4 2 2 5 2 4 4" xfId="4700" xr:uid="{00000000-0005-0000-0000-000057120000}"/>
    <cellStyle name="Normal 2 4 2 2 5 2 4 5" xfId="4701" xr:uid="{00000000-0005-0000-0000-000058120000}"/>
    <cellStyle name="Normal 2 4 2 2 5 2 5" xfId="4702" xr:uid="{00000000-0005-0000-0000-000059120000}"/>
    <cellStyle name="Normal 2 4 2 2 5 2 5 2" xfId="4703" xr:uid="{00000000-0005-0000-0000-00005A120000}"/>
    <cellStyle name="Normal 2 4 2 2 5 2 6" xfId="4704" xr:uid="{00000000-0005-0000-0000-00005B120000}"/>
    <cellStyle name="Normal 2 4 2 2 5 2 7" xfId="4705" xr:uid="{00000000-0005-0000-0000-00005C120000}"/>
    <cellStyle name="Normal 2 4 2 2 5 2 8" xfId="4706" xr:uid="{00000000-0005-0000-0000-00005D120000}"/>
    <cellStyle name="Normal 2 4 2 2 5 3" xfId="4707" xr:uid="{00000000-0005-0000-0000-00005E120000}"/>
    <cellStyle name="Normal 2 4 2 2 5 3 2" xfId="4708" xr:uid="{00000000-0005-0000-0000-00005F120000}"/>
    <cellStyle name="Normal 2 4 2 2 5 3 2 2" xfId="4709" xr:uid="{00000000-0005-0000-0000-000060120000}"/>
    <cellStyle name="Normal 2 4 2 2 5 3 2 3" xfId="4710" xr:uid="{00000000-0005-0000-0000-000061120000}"/>
    <cellStyle name="Normal 2 4 2 2 5 3 3" xfId="4711" xr:uid="{00000000-0005-0000-0000-000062120000}"/>
    <cellStyle name="Normal 2 4 2 2 5 3 3 2" xfId="4712" xr:uid="{00000000-0005-0000-0000-000063120000}"/>
    <cellStyle name="Normal 2 4 2 2 5 3 4" xfId="4713" xr:uid="{00000000-0005-0000-0000-000064120000}"/>
    <cellStyle name="Normal 2 4 2 2 5 3 5" xfId="4714" xr:uid="{00000000-0005-0000-0000-000065120000}"/>
    <cellStyle name="Normal 2 4 2 2 5 4" xfId="4715" xr:uid="{00000000-0005-0000-0000-000066120000}"/>
    <cellStyle name="Normal 2 4 2 2 5 4 2" xfId="4716" xr:uid="{00000000-0005-0000-0000-000067120000}"/>
    <cellStyle name="Normal 2 4 2 2 5 4 2 2" xfId="4717" xr:uid="{00000000-0005-0000-0000-000068120000}"/>
    <cellStyle name="Normal 2 4 2 2 5 4 2 3" xfId="4718" xr:uid="{00000000-0005-0000-0000-000069120000}"/>
    <cellStyle name="Normal 2 4 2 2 5 4 3" xfId="4719" xr:uid="{00000000-0005-0000-0000-00006A120000}"/>
    <cellStyle name="Normal 2 4 2 2 5 4 3 2" xfId="4720" xr:uid="{00000000-0005-0000-0000-00006B120000}"/>
    <cellStyle name="Normal 2 4 2 2 5 4 4" xfId="4721" xr:uid="{00000000-0005-0000-0000-00006C120000}"/>
    <cellStyle name="Normal 2 4 2 2 5 4 5" xfId="4722" xr:uid="{00000000-0005-0000-0000-00006D120000}"/>
    <cellStyle name="Normal 2 4 2 2 5 5" xfId="4723" xr:uid="{00000000-0005-0000-0000-00006E120000}"/>
    <cellStyle name="Normal 2 4 2 2 5 5 2" xfId="4724" xr:uid="{00000000-0005-0000-0000-00006F120000}"/>
    <cellStyle name="Normal 2 4 2 2 5 5 2 2" xfId="4725" xr:uid="{00000000-0005-0000-0000-000070120000}"/>
    <cellStyle name="Normal 2 4 2 2 5 5 3" xfId="4726" xr:uid="{00000000-0005-0000-0000-000071120000}"/>
    <cellStyle name="Normal 2 4 2 2 5 5 4" xfId="4727" xr:uid="{00000000-0005-0000-0000-000072120000}"/>
    <cellStyle name="Normal 2 4 2 2 5 5 5" xfId="4728" xr:uid="{00000000-0005-0000-0000-000073120000}"/>
    <cellStyle name="Normal 2 4 2 2 5 6" xfId="4729" xr:uid="{00000000-0005-0000-0000-000074120000}"/>
    <cellStyle name="Normal 2 4 2 2 5 6 2" xfId="4730" xr:uid="{00000000-0005-0000-0000-000075120000}"/>
    <cellStyle name="Normal 2 4 2 2 5 7" xfId="4731" xr:uid="{00000000-0005-0000-0000-000076120000}"/>
    <cellStyle name="Normal 2 4 2 2 5 8" xfId="4732" xr:uid="{00000000-0005-0000-0000-000077120000}"/>
    <cellStyle name="Normal 2 4 2 2 5 9" xfId="4733" xr:uid="{00000000-0005-0000-0000-000078120000}"/>
    <cellStyle name="Normal 2 4 2 2 6" xfId="4734" xr:uid="{00000000-0005-0000-0000-000079120000}"/>
    <cellStyle name="Normal 2 4 2 2 6 2" xfId="4735" xr:uid="{00000000-0005-0000-0000-00007A120000}"/>
    <cellStyle name="Normal 2 4 2 2 6 2 2" xfId="4736" xr:uid="{00000000-0005-0000-0000-00007B120000}"/>
    <cellStyle name="Normal 2 4 2 2 6 2 2 2" xfId="4737" xr:uid="{00000000-0005-0000-0000-00007C120000}"/>
    <cellStyle name="Normal 2 4 2 2 6 2 2 3" xfId="4738" xr:uid="{00000000-0005-0000-0000-00007D120000}"/>
    <cellStyle name="Normal 2 4 2 2 6 2 3" xfId="4739" xr:uid="{00000000-0005-0000-0000-00007E120000}"/>
    <cellStyle name="Normal 2 4 2 2 6 2 3 2" xfId="4740" xr:uid="{00000000-0005-0000-0000-00007F120000}"/>
    <cellStyle name="Normal 2 4 2 2 6 2 4" xfId="4741" xr:uid="{00000000-0005-0000-0000-000080120000}"/>
    <cellStyle name="Normal 2 4 2 2 6 2 5" xfId="4742" xr:uid="{00000000-0005-0000-0000-000081120000}"/>
    <cellStyle name="Normal 2 4 2 2 6 3" xfId="4743" xr:uid="{00000000-0005-0000-0000-000082120000}"/>
    <cellStyle name="Normal 2 4 2 2 6 3 2" xfId="4744" xr:uid="{00000000-0005-0000-0000-000083120000}"/>
    <cellStyle name="Normal 2 4 2 2 6 3 2 2" xfId="4745" xr:uid="{00000000-0005-0000-0000-000084120000}"/>
    <cellStyle name="Normal 2 4 2 2 6 3 2 3" xfId="4746" xr:uid="{00000000-0005-0000-0000-000085120000}"/>
    <cellStyle name="Normal 2 4 2 2 6 3 3" xfId="4747" xr:uid="{00000000-0005-0000-0000-000086120000}"/>
    <cellStyle name="Normal 2 4 2 2 6 3 3 2" xfId="4748" xr:uid="{00000000-0005-0000-0000-000087120000}"/>
    <cellStyle name="Normal 2 4 2 2 6 3 4" xfId="4749" xr:uid="{00000000-0005-0000-0000-000088120000}"/>
    <cellStyle name="Normal 2 4 2 2 6 3 5" xfId="4750" xr:uid="{00000000-0005-0000-0000-000089120000}"/>
    <cellStyle name="Normal 2 4 2 2 6 4" xfId="4751" xr:uid="{00000000-0005-0000-0000-00008A120000}"/>
    <cellStyle name="Normal 2 4 2 2 6 4 2" xfId="4752" xr:uid="{00000000-0005-0000-0000-00008B120000}"/>
    <cellStyle name="Normal 2 4 2 2 6 4 2 2" xfId="4753" xr:uid="{00000000-0005-0000-0000-00008C120000}"/>
    <cellStyle name="Normal 2 4 2 2 6 4 3" xfId="4754" xr:uid="{00000000-0005-0000-0000-00008D120000}"/>
    <cellStyle name="Normal 2 4 2 2 6 4 4" xfId="4755" xr:uid="{00000000-0005-0000-0000-00008E120000}"/>
    <cellStyle name="Normal 2 4 2 2 6 4 5" xfId="4756" xr:uid="{00000000-0005-0000-0000-00008F120000}"/>
    <cellStyle name="Normal 2 4 2 2 6 5" xfId="4757" xr:uid="{00000000-0005-0000-0000-000090120000}"/>
    <cellStyle name="Normal 2 4 2 2 6 5 2" xfId="4758" xr:uid="{00000000-0005-0000-0000-000091120000}"/>
    <cellStyle name="Normal 2 4 2 2 6 6" xfId="4759" xr:uid="{00000000-0005-0000-0000-000092120000}"/>
    <cellStyle name="Normal 2 4 2 2 6 7" xfId="4760" xr:uid="{00000000-0005-0000-0000-000093120000}"/>
    <cellStyle name="Normal 2 4 2 2 6 8" xfId="4761" xr:uid="{00000000-0005-0000-0000-000094120000}"/>
    <cellStyle name="Normal 2 4 2 2 7" xfId="4762" xr:uid="{00000000-0005-0000-0000-000095120000}"/>
    <cellStyle name="Normal 2 4 2 2 7 2" xfId="4763" xr:uid="{00000000-0005-0000-0000-000096120000}"/>
    <cellStyle name="Normal 2 4 2 2 7 2 2" xfId="4764" xr:uid="{00000000-0005-0000-0000-000097120000}"/>
    <cellStyle name="Normal 2 4 2 2 7 2 2 2" xfId="4765" xr:uid="{00000000-0005-0000-0000-000098120000}"/>
    <cellStyle name="Normal 2 4 2 2 7 2 2 3" xfId="4766" xr:uid="{00000000-0005-0000-0000-000099120000}"/>
    <cellStyle name="Normal 2 4 2 2 7 2 3" xfId="4767" xr:uid="{00000000-0005-0000-0000-00009A120000}"/>
    <cellStyle name="Normal 2 4 2 2 7 2 3 2" xfId="4768" xr:uid="{00000000-0005-0000-0000-00009B120000}"/>
    <cellStyle name="Normal 2 4 2 2 7 2 4" xfId="4769" xr:uid="{00000000-0005-0000-0000-00009C120000}"/>
    <cellStyle name="Normal 2 4 2 2 7 2 5" xfId="4770" xr:uid="{00000000-0005-0000-0000-00009D120000}"/>
    <cellStyle name="Normal 2 4 2 2 7 3" xfId="4771" xr:uid="{00000000-0005-0000-0000-00009E120000}"/>
    <cellStyle name="Normal 2 4 2 2 7 3 2" xfId="4772" xr:uid="{00000000-0005-0000-0000-00009F120000}"/>
    <cellStyle name="Normal 2 4 2 2 7 3 2 2" xfId="4773" xr:uid="{00000000-0005-0000-0000-0000A0120000}"/>
    <cellStyle name="Normal 2 4 2 2 7 3 2 3" xfId="4774" xr:uid="{00000000-0005-0000-0000-0000A1120000}"/>
    <cellStyle name="Normal 2 4 2 2 7 3 3" xfId="4775" xr:uid="{00000000-0005-0000-0000-0000A2120000}"/>
    <cellStyle name="Normal 2 4 2 2 7 3 3 2" xfId="4776" xr:uid="{00000000-0005-0000-0000-0000A3120000}"/>
    <cellStyle name="Normal 2 4 2 2 7 3 4" xfId="4777" xr:uid="{00000000-0005-0000-0000-0000A4120000}"/>
    <cellStyle name="Normal 2 4 2 2 7 3 5" xfId="4778" xr:uid="{00000000-0005-0000-0000-0000A5120000}"/>
    <cellStyle name="Normal 2 4 2 2 7 4" xfId="4779" xr:uid="{00000000-0005-0000-0000-0000A6120000}"/>
    <cellStyle name="Normal 2 4 2 2 7 4 2" xfId="4780" xr:uid="{00000000-0005-0000-0000-0000A7120000}"/>
    <cellStyle name="Normal 2 4 2 2 7 4 2 2" xfId="4781" xr:uid="{00000000-0005-0000-0000-0000A8120000}"/>
    <cellStyle name="Normal 2 4 2 2 7 4 3" xfId="4782" xr:uid="{00000000-0005-0000-0000-0000A9120000}"/>
    <cellStyle name="Normal 2 4 2 2 7 4 4" xfId="4783" xr:uid="{00000000-0005-0000-0000-0000AA120000}"/>
    <cellStyle name="Normal 2 4 2 2 7 4 5" xfId="4784" xr:uid="{00000000-0005-0000-0000-0000AB120000}"/>
    <cellStyle name="Normal 2 4 2 2 7 5" xfId="4785" xr:uid="{00000000-0005-0000-0000-0000AC120000}"/>
    <cellStyle name="Normal 2 4 2 2 7 5 2" xfId="4786" xr:uid="{00000000-0005-0000-0000-0000AD120000}"/>
    <cellStyle name="Normal 2 4 2 2 7 6" xfId="4787" xr:uid="{00000000-0005-0000-0000-0000AE120000}"/>
    <cellStyle name="Normal 2 4 2 2 7 7" xfId="4788" xr:uid="{00000000-0005-0000-0000-0000AF120000}"/>
    <cellStyle name="Normal 2 4 2 2 7 8" xfId="4789" xr:uid="{00000000-0005-0000-0000-0000B0120000}"/>
    <cellStyle name="Normal 2 4 2 2 8" xfId="4790" xr:uid="{00000000-0005-0000-0000-0000B1120000}"/>
    <cellStyle name="Normal 2 4 2 2 8 2" xfId="4791" xr:uid="{00000000-0005-0000-0000-0000B2120000}"/>
    <cellStyle name="Normal 2 4 2 2 8 2 2" xfId="4792" xr:uid="{00000000-0005-0000-0000-0000B3120000}"/>
    <cellStyle name="Normal 2 4 2 2 8 2 2 2" xfId="4793" xr:uid="{00000000-0005-0000-0000-0000B4120000}"/>
    <cellStyle name="Normal 2 4 2 2 8 2 2 3" xfId="4794" xr:uid="{00000000-0005-0000-0000-0000B5120000}"/>
    <cellStyle name="Normal 2 4 2 2 8 2 3" xfId="4795" xr:uid="{00000000-0005-0000-0000-0000B6120000}"/>
    <cellStyle name="Normal 2 4 2 2 8 2 3 2" xfId="4796" xr:uid="{00000000-0005-0000-0000-0000B7120000}"/>
    <cellStyle name="Normal 2 4 2 2 8 2 4" xfId="4797" xr:uid="{00000000-0005-0000-0000-0000B8120000}"/>
    <cellStyle name="Normal 2 4 2 2 8 2 5" xfId="4798" xr:uid="{00000000-0005-0000-0000-0000B9120000}"/>
    <cellStyle name="Normal 2 4 2 2 8 3" xfId="4799" xr:uid="{00000000-0005-0000-0000-0000BA120000}"/>
    <cellStyle name="Normal 2 4 2 2 8 3 2" xfId="4800" xr:uid="{00000000-0005-0000-0000-0000BB120000}"/>
    <cellStyle name="Normal 2 4 2 2 8 3 2 2" xfId="4801" xr:uid="{00000000-0005-0000-0000-0000BC120000}"/>
    <cellStyle name="Normal 2 4 2 2 8 3 2 3" xfId="4802" xr:uid="{00000000-0005-0000-0000-0000BD120000}"/>
    <cellStyle name="Normal 2 4 2 2 8 3 3" xfId="4803" xr:uid="{00000000-0005-0000-0000-0000BE120000}"/>
    <cellStyle name="Normal 2 4 2 2 8 3 3 2" xfId="4804" xr:uid="{00000000-0005-0000-0000-0000BF120000}"/>
    <cellStyle name="Normal 2 4 2 2 8 3 4" xfId="4805" xr:uid="{00000000-0005-0000-0000-0000C0120000}"/>
    <cellStyle name="Normal 2 4 2 2 8 3 5" xfId="4806" xr:uid="{00000000-0005-0000-0000-0000C1120000}"/>
    <cellStyle name="Normal 2 4 2 2 8 4" xfId="4807" xr:uid="{00000000-0005-0000-0000-0000C2120000}"/>
    <cellStyle name="Normal 2 4 2 2 8 4 2" xfId="4808" xr:uid="{00000000-0005-0000-0000-0000C3120000}"/>
    <cellStyle name="Normal 2 4 2 2 8 4 2 2" xfId="4809" xr:uid="{00000000-0005-0000-0000-0000C4120000}"/>
    <cellStyle name="Normal 2 4 2 2 8 4 3" xfId="4810" xr:uid="{00000000-0005-0000-0000-0000C5120000}"/>
    <cellStyle name="Normal 2 4 2 2 8 4 4" xfId="4811" xr:uid="{00000000-0005-0000-0000-0000C6120000}"/>
    <cellStyle name="Normal 2 4 2 2 8 4 5" xfId="4812" xr:uid="{00000000-0005-0000-0000-0000C7120000}"/>
    <cellStyle name="Normal 2 4 2 2 8 5" xfId="4813" xr:uid="{00000000-0005-0000-0000-0000C8120000}"/>
    <cellStyle name="Normal 2 4 2 2 8 5 2" xfId="4814" xr:uid="{00000000-0005-0000-0000-0000C9120000}"/>
    <cellStyle name="Normal 2 4 2 2 8 6" xfId="4815" xr:uid="{00000000-0005-0000-0000-0000CA120000}"/>
    <cellStyle name="Normal 2 4 2 2 8 7" xfId="4816" xr:uid="{00000000-0005-0000-0000-0000CB120000}"/>
    <cellStyle name="Normal 2 4 2 2 8 8" xfId="4817" xr:uid="{00000000-0005-0000-0000-0000CC120000}"/>
    <cellStyle name="Normal 2 4 2 2 9" xfId="4818" xr:uid="{00000000-0005-0000-0000-0000CD120000}"/>
    <cellStyle name="Normal 2 4 2 2 9 2" xfId="4819" xr:uid="{00000000-0005-0000-0000-0000CE120000}"/>
    <cellStyle name="Normal 2 4 2 2 9 2 2" xfId="4820" xr:uid="{00000000-0005-0000-0000-0000CF120000}"/>
    <cellStyle name="Normal 2 4 2 2 9 2 3" xfId="4821" xr:uid="{00000000-0005-0000-0000-0000D0120000}"/>
    <cellStyle name="Normal 2 4 2 2 9 3" xfId="4822" xr:uid="{00000000-0005-0000-0000-0000D1120000}"/>
    <cellStyle name="Normal 2 4 2 2 9 3 2" xfId="4823" xr:uid="{00000000-0005-0000-0000-0000D2120000}"/>
    <cellStyle name="Normal 2 4 2 2 9 4" xfId="4824" xr:uid="{00000000-0005-0000-0000-0000D3120000}"/>
    <cellStyle name="Normal 2 4 2 2 9 5" xfId="4825" xr:uid="{00000000-0005-0000-0000-0000D4120000}"/>
    <cellStyle name="Normal 2 4 2 3" xfId="4826" xr:uid="{00000000-0005-0000-0000-0000D5120000}"/>
    <cellStyle name="Normal 2 4 2 3 10" xfId="4827" xr:uid="{00000000-0005-0000-0000-0000D6120000}"/>
    <cellStyle name="Normal 2 4 2 3 2" xfId="4828" xr:uid="{00000000-0005-0000-0000-0000D7120000}"/>
    <cellStyle name="Normal 2 4 2 3 2 2" xfId="4829" xr:uid="{00000000-0005-0000-0000-0000D8120000}"/>
    <cellStyle name="Normal 2 4 2 3 2 2 2" xfId="4830" xr:uid="{00000000-0005-0000-0000-0000D9120000}"/>
    <cellStyle name="Normal 2 4 2 3 2 2 2 2" xfId="4831" xr:uid="{00000000-0005-0000-0000-0000DA120000}"/>
    <cellStyle name="Normal 2 4 2 3 2 2 2 2 2" xfId="4832" xr:uid="{00000000-0005-0000-0000-0000DB120000}"/>
    <cellStyle name="Normal 2 4 2 3 2 2 2 2 3" xfId="4833" xr:uid="{00000000-0005-0000-0000-0000DC120000}"/>
    <cellStyle name="Normal 2 4 2 3 2 2 2 3" xfId="4834" xr:uid="{00000000-0005-0000-0000-0000DD120000}"/>
    <cellStyle name="Normal 2 4 2 3 2 2 2 3 2" xfId="4835" xr:uid="{00000000-0005-0000-0000-0000DE120000}"/>
    <cellStyle name="Normal 2 4 2 3 2 2 2 4" xfId="4836" xr:uid="{00000000-0005-0000-0000-0000DF120000}"/>
    <cellStyle name="Normal 2 4 2 3 2 2 2 5" xfId="4837" xr:uid="{00000000-0005-0000-0000-0000E0120000}"/>
    <cellStyle name="Normal 2 4 2 3 2 2 3" xfId="4838" xr:uid="{00000000-0005-0000-0000-0000E1120000}"/>
    <cellStyle name="Normal 2 4 2 3 2 2 3 2" xfId="4839" xr:uid="{00000000-0005-0000-0000-0000E2120000}"/>
    <cellStyle name="Normal 2 4 2 3 2 2 3 2 2" xfId="4840" xr:uid="{00000000-0005-0000-0000-0000E3120000}"/>
    <cellStyle name="Normal 2 4 2 3 2 2 3 2 3" xfId="4841" xr:uid="{00000000-0005-0000-0000-0000E4120000}"/>
    <cellStyle name="Normal 2 4 2 3 2 2 3 3" xfId="4842" xr:uid="{00000000-0005-0000-0000-0000E5120000}"/>
    <cellStyle name="Normal 2 4 2 3 2 2 3 3 2" xfId="4843" xr:uid="{00000000-0005-0000-0000-0000E6120000}"/>
    <cellStyle name="Normal 2 4 2 3 2 2 3 4" xfId="4844" xr:uid="{00000000-0005-0000-0000-0000E7120000}"/>
    <cellStyle name="Normal 2 4 2 3 2 2 3 5" xfId="4845" xr:uid="{00000000-0005-0000-0000-0000E8120000}"/>
    <cellStyle name="Normal 2 4 2 3 2 2 4" xfId="4846" xr:uid="{00000000-0005-0000-0000-0000E9120000}"/>
    <cellStyle name="Normal 2 4 2 3 2 2 4 2" xfId="4847" xr:uid="{00000000-0005-0000-0000-0000EA120000}"/>
    <cellStyle name="Normal 2 4 2 3 2 2 4 2 2" xfId="4848" xr:uid="{00000000-0005-0000-0000-0000EB120000}"/>
    <cellStyle name="Normal 2 4 2 3 2 2 4 3" xfId="4849" xr:uid="{00000000-0005-0000-0000-0000EC120000}"/>
    <cellStyle name="Normal 2 4 2 3 2 2 4 4" xfId="4850" xr:uid="{00000000-0005-0000-0000-0000ED120000}"/>
    <cellStyle name="Normal 2 4 2 3 2 2 4 5" xfId="4851" xr:uid="{00000000-0005-0000-0000-0000EE120000}"/>
    <cellStyle name="Normal 2 4 2 3 2 2 5" xfId="4852" xr:uid="{00000000-0005-0000-0000-0000EF120000}"/>
    <cellStyle name="Normal 2 4 2 3 2 2 5 2" xfId="4853" xr:uid="{00000000-0005-0000-0000-0000F0120000}"/>
    <cellStyle name="Normal 2 4 2 3 2 2 6" xfId="4854" xr:uid="{00000000-0005-0000-0000-0000F1120000}"/>
    <cellStyle name="Normal 2 4 2 3 2 2 7" xfId="4855" xr:uid="{00000000-0005-0000-0000-0000F2120000}"/>
    <cellStyle name="Normal 2 4 2 3 2 2 8" xfId="4856" xr:uid="{00000000-0005-0000-0000-0000F3120000}"/>
    <cellStyle name="Normal 2 4 2 3 2 3" xfId="4857" xr:uid="{00000000-0005-0000-0000-0000F4120000}"/>
    <cellStyle name="Normal 2 4 2 3 2 3 2" xfId="4858" xr:uid="{00000000-0005-0000-0000-0000F5120000}"/>
    <cellStyle name="Normal 2 4 2 3 2 3 2 2" xfId="4859" xr:uid="{00000000-0005-0000-0000-0000F6120000}"/>
    <cellStyle name="Normal 2 4 2 3 2 3 2 3" xfId="4860" xr:uid="{00000000-0005-0000-0000-0000F7120000}"/>
    <cellStyle name="Normal 2 4 2 3 2 3 3" xfId="4861" xr:uid="{00000000-0005-0000-0000-0000F8120000}"/>
    <cellStyle name="Normal 2 4 2 3 2 3 3 2" xfId="4862" xr:uid="{00000000-0005-0000-0000-0000F9120000}"/>
    <cellStyle name="Normal 2 4 2 3 2 3 4" xfId="4863" xr:uid="{00000000-0005-0000-0000-0000FA120000}"/>
    <cellStyle name="Normal 2 4 2 3 2 3 5" xfId="4864" xr:uid="{00000000-0005-0000-0000-0000FB120000}"/>
    <cellStyle name="Normal 2 4 2 3 2 4" xfId="4865" xr:uid="{00000000-0005-0000-0000-0000FC120000}"/>
    <cellStyle name="Normal 2 4 2 3 2 4 2" xfId="4866" xr:uid="{00000000-0005-0000-0000-0000FD120000}"/>
    <cellStyle name="Normal 2 4 2 3 2 4 2 2" xfId="4867" xr:uid="{00000000-0005-0000-0000-0000FE120000}"/>
    <cellStyle name="Normal 2 4 2 3 2 4 2 3" xfId="4868" xr:uid="{00000000-0005-0000-0000-0000FF120000}"/>
    <cellStyle name="Normal 2 4 2 3 2 4 3" xfId="4869" xr:uid="{00000000-0005-0000-0000-000000130000}"/>
    <cellStyle name="Normal 2 4 2 3 2 4 3 2" xfId="4870" xr:uid="{00000000-0005-0000-0000-000001130000}"/>
    <cellStyle name="Normal 2 4 2 3 2 4 4" xfId="4871" xr:uid="{00000000-0005-0000-0000-000002130000}"/>
    <cellStyle name="Normal 2 4 2 3 2 4 5" xfId="4872" xr:uid="{00000000-0005-0000-0000-000003130000}"/>
    <cellStyle name="Normal 2 4 2 3 2 5" xfId="4873" xr:uid="{00000000-0005-0000-0000-000004130000}"/>
    <cellStyle name="Normal 2 4 2 3 2 5 2" xfId="4874" xr:uid="{00000000-0005-0000-0000-000005130000}"/>
    <cellStyle name="Normal 2 4 2 3 2 5 2 2" xfId="4875" xr:uid="{00000000-0005-0000-0000-000006130000}"/>
    <cellStyle name="Normal 2 4 2 3 2 5 3" xfId="4876" xr:uid="{00000000-0005-0000-0000-000007130000}"/>
    <cellStyle name="Normal 2 4 2 3 2 5 4" xfId="4877" xr:uid="{00000000-0005-0000-0000-000008130000}"/>
    <cellStyle name="Normal 2 4 2 3 2 5 5" xfId="4878" xr:uid="{00000000-0005-0000-0000-000009130000}"/>
    <cellStyle name="Normal 2 4 2 3 2 6" xfId="4879" xr:uid="{00000000-0005-0000-0000-00000A130000}"/>
    <cellStyle name="Normal 2 4 2 3 2 6 2" xfId="4880" xr:uid="{00000000-0005-0000-0000-00000B130000}"/>
    <cellStyle name="Normal 2 4 2 3 2 7" xfId="4881" xr:uid="{00000000-0005-0000-0000-00000C130000}"/>
    <cellStyle name="Normal 2 4 2 3 2 8" xfId="4882" xr:uid="{00000000-0005-0000-0000-00000D130000}"/>
    <cellStyle name="Normal 2 4 2 3 2 9" xfId="4883" xr:uid="{00000000-0005-0000-0000-00000E130000}"/>
    <cellStyle name="Normal 2 4 2 3 3" xfId="4884" xr:uid="{00000000-0005-0000-0000-00000F130000}"/>
    <cellStyle name="Normal 2 4 2 3 3 2" xfId="4885" xr:uid="{00000000-0005-0000-0000-000010130000}"/>
    <cellStyle name="Normal 2 4 2 3 3 2 2" xfId="4886" xr:uid="{00000000-0005-0000-0000-000011130000}"/>
    <cellStyle name="Normal 2 4 2 3 3 2 2 2" xfId="4887" xr:uid="{00000000-0005-0000-0000-000012130000}"/>
    <cellStyle name="Normal 2 4 2 3 3 2 2 3" xfId="4888" xr:uid="{00000000-0005-0000-0000-000013130000}"/>
    <cellStyle name="Normal 2 4 2 3 3 2 3" xfId="4889" xr:uid="{00000000-0005-0000-0000-000014130000}"/>
    <cellStyle name="Normal 2 4 2 3 3 2 3 2" xfId="4890" xr:uid="{00000000-0005-0000-0000-000015130000}"/>
    <cellStyle name="Normal 2 4 2 3 3 2 4" xfId="4891" xr:uid="{00000000-0005-0000-0000-000016130000}"/>
    <cellStyle name="Normal 2 4 2 3 3 2 5" xfId="4892" xr:uid="{00000000-0005-0000-0000-000017130000}"/>
    <cellStyle name="Normal 2 4 2 3 3 3" xfId="4893" xr:uid="{00000000-0005-0000-0000-000018130000}"/>
    <cellStyle name="Normal 2 4 2 3 3 3 2" xfId="4894" xr:uid="{00000000-0005-0000-0000-000019130000}"/>
    <cellStyle name="Normal 2 4 2 3 3 3 2 2" xfId="4895" xr:uid="{00000000-0005-0000-0000-00001A130000}"/>
    <cellStyle name="Normal 2 4 2 3 3 3 2 3" xfId="4896" xr:uid="{00000000-0005-0000-0000-00001B130000}"/>
    <cellStyle name="Normal 2 4 2 3 3 3 3" xfId="4897" xr:uid="{00000000-0005-0000-0000-00001C130000}"/>
    <cellStyle name="Normal 2 4 2 3 3 3 3 2" xfId="4898" xr:uid="{00000000-0005-0000-0000-00001D130000}"/>
    <cellStyle name="Normal 2 4 2 3 3 3 4" xfId="4899" xr:uid="{00000000-0005-0000-0000-00001E130000}"/>
    <cellStyle name="Normal 2 4 2 3 3 3 5" xfId="4900" xr:uid="{00000000-0005-0000-0000-00001F130000}"/>
    <cellStyle name="Normal 2 4 2 3 3 4" xfId="4901" xr:uid="{00000000-0005-0000-0000-000020130000}"/>
    <cellStyle name="Normal 2 4 2 3 3 4 2" xfId="4902" xr:uid="{00000000-0005-0000-0000-000021130000}"/>
    <cellStyle name="Normal 2 4 2 3 3 4 2 2" xfId="4903" xr:uid="{00000000-0005-0000-0000-000022130000}"/>
    <cellStyle name="Normal 2 4 2 3 3 4 3" xfId="4904" xr:uid="{00000000-0005-0000-0000-000023130000}"/>
    <cellStyle name="Normal 2 4 2 3 3 4 4" xfId="4905" xr:uid="{00000000-0005-0000-0000-000024130000}"/>
    <cellStyle name="Normal 2 4 2 3 3 4 5" xfId="4906" xr:uid="{00000000-0005-0000-0000-000025130000}"/>
    <cellStyle name="Normal 2 4 2 3 3 5" xfId="4907" xr:uid="{00000000-0005-0000-0000-000026130000}"/>
    <cellStyle name="Normal 2 4 2 3 3 5 2" xfId="4908" xr:uid="{00000000-0005-0000-0000-000027130000}"/>
    <cellStyle name="Normal 2 4 2 3 3 6" xfId="4909" xr:uid="{00000000-0005-0000-0000-000028130000}"/>
    <cellStyle name="Normal 2 4 2 3 3 7" xfId="4910" xr:uid="{00000000-0005-0000-0000-000029130000}"/>
    <cellStyle name="Normal 2 4 2 3 3 8" xfId="4911" xr:uid="{00000000-0005-0000-0000-00002A130000}"/>
    <cellStyle name="Normal 2 4 2 3 4" xfId="4912" xr:uid="{00000000-0005-0000-0000-00002B130000}"/>
    <cellStyle name="Normal 2 4 2 3 4 2" xfId="4913" xr:uid="{00000000-0005-0000-0000-00002C130000}"/>
    <cellStyle name="Normal 2 4 2 3 4 2 2" xfId="4914" xr:uid="{00000000-0005-0000-0000-00002D130000}"/>
    <cellStyle name="Normal 2 4 2 3 4 2 3" xfId="4915" xr:uid="{00000000-0005-0000-0000-00002E130000}"/>
    <cellStyle name="Normal 2 4 2 3 4 3" xfId="4916" xr:uid="{00000000-0005-0000-0000-00002F130000}"/>
    <cellStyle name="Normal 2 4 2 3 4 3 2" xfId="4917" xr:uid="{00000000-0005-0000-0000-000030130000}"/>
    <cellStyle name="Normal 2 4 2 3 4 4" xfId="4918" xr:uid="{00000000-0005-0000-0000-000031130000}"/>
    <cellStyle name="Normal 2 4 2 3 4 5" xfId="4919" xr:uid="{00000000-0005-0000-0000-000032130000}"/>
    <cellStyle name="Normal 2 4 2 3 5" xfId="4920" xr:uid="{00000000-0005-0000-0000-000033130000}"/>
    <cellStyle name="Normal 2 4 2 3 5 2" xfId="4921" xr:uid="{00000000-0005-0000-0000-000034130000}"/>
    <cellStyle name="Normal 2 4 2 3 5 2 2" xfId="4922" xr:uid="{00000000-0005-0000-0000-000035130000}"/>
    <cellStyle name="Normal 2 4 2 3 5 2 3" xfId="4923" xr:uid="{00000000-0005-0000-0000-000036130000}"/>
    <cellStyle name="Normal 2 4 2 3 5 3" xfId="4924" xr:uid="{00000000-0005-0000-0000-000037130000}"/>
    <cellStyle name="Normal 2 4 2 3 5 3 2" xfId="4925" xr:uid="{00000000-0005-0000-0000-000038130000}"/>
    <cellStyle name="Normal 2 4 2 3 5 4" xfId="4926" xr:uid="{00000000-0005-0000-0000-000039130000}"/>
    <cellStyle name="Normal 2 4 2 3 5 5" xfId="4927" xr:uid="{00000000-0005-0000-0000-00003A130000}"/>
    <cellStyle name="Normal 2 4 2 3 6" xfId="4928" xr:uid="{00000000-0005-0000-0000-00003B130000}"/>
    <cellStyle name="Normal 2 4 2 3 6 2" xfId="4929" xr:uid="{00000000-0005-0000-0000-00003C130000}"/>
    <cellStyle name="Normal 2 4 2 3 6 2 2" xfId="4930" xr:uid="{00000000-0005-0000-0000-00003D130000}"/>
    <cellStyle name="Normal 2 4 2 3 6 3" xfId="4931" xr:uid="{00000000-0005-0000-0000-00003E130000}"/>
    <cellStyle name="Normal 2 4 2 3 6 4" xfId="4932" xr:uid="{00000000-0005-0000-0000-00003F130000}"/>
    <cellStyle name="Normal 2 4 2 3 6 5" xfId="4933" xr:uid="{00000000-0005-0000-0000-000040130000}"/>
    <cellStyle name="Normal 2 4 2 3 7" xfId="4934" xr:uid="{00000000-0005-0000-0000-000041130000}"/>
    <cellStyle name="Normal 2 4 2 3 7 2" xfId="4935" xr:uid="{00000000-0005-0000-0000-000042130000}"/>
    <cellStyle name="Normal 2 4 2 3 8" xfId="4936" xr:uid="{00000000-0005-0000-0000-000043130000}"/>
    <cellStyle name="Normal 2 4 2 3 9" xfId="4937" xr:uid="{00000000-0005-0000-0000-000044130000}"/>
    <cellStyle name="Normal 2 4 2 4" xfId="4938" xr:uid="{00000000-0005-0000-0000-000045130000}"/>
    <cellStyle name="Normal 2 4 2 4 2" xfId="4939" xr:uid="{00000000-0005-0000-0000-000046130000}"/>
    <cellStyle name="Normal 2 4 2 4 2 2" xfId="4940" xr:uid="{00000000-0005-0000-0000-000047130000}"/>
    <cellStyle name="Normal 2 4 2 4 2 2 2" xfId="4941" xr:uid="{00000000-0005-0000-0000-000048130000}"/>
    <cellStyle name="Normal 2 4 2 4 2 2 2 2" xfId="4942" xr:uid="{00000000-0005-0000-0000-000049130000}"/>
    <cellStyle name="Normal 2 4 2 4 2 2 2 3" xfId="4943" xr:uid="{00000000-0005-0000-0000-00004A130000}"/>
    <cellStyle name="Normal 2 4 2 4 2 2 3" xfId="4944" xr:uid="{00000000-0005-0000-0000-00004B130000}"/>
    <cellStyle name="Normal 2 4 2 4 2 2 3 2" xfId="4945" xr:uid="{00000000-0005-0000-0000-00004C130000}"/>
    <cellStyle name="Normal 2 4 2 4 2 2 4" xfId="4946" xr:uid="{00000000-0005-0000-0000-00004D130000}"/>
    <cellStyle name="Normal 2 4 2 4 2 2 5" xfId="4947" xr:uid="{00000000-0005-0000-0000-00004E130000}"/>
    <cellStyle name="Normal 2 4 2 4 2 3" xfId="4948" xr:uid="{00000000-0005-0000-0000-00004F130000}"/>
    <cellStyle name="Normal 2 4 2 4 2 3 2" xfId="4949" xr:uid="{00000000-0005-0000-0000-000050130000}"/>
    <cellStyle name="Normal 2 4 2 4 2 3 2 2" xfId="4950" xr:uid="{00000000-0005-0000-0000-000051130000}"/>
    <cellStyle name="Normal 2 4 2 4 2 3 2 3" xfId="4951" xr:uid="{00000000-0005-0000-0000-000052130000}"/>
    <cellStyle name="Normal 2 4 2 4 2 3 3" xfId="4952" xr:uid="{00000000-0005-0000-0000-000053130000}"/>
    <cellStyle name="Normal 2 4 2 4 2 3 3 2" xfId="4953" xr:uid="{00000000-0005-0000-0000-000054130000}"/>
    <cellStyle name="Normal 2 4 2 4 2 3 4" xfId="4954" xr:uid="{00000000-0005-0000-0000-000055130000}"/>
    <cellStyle name="Normal 2 4 2 4 2 3 5" xfId="4955" xr:uid="{00000000-0005-0000-0000-000056130000}"/>
    <cellStyle name="Normal 2 4 2 4 2 4" xfId="4956" xr:uid="{00000000-0005-0000-0000-000057130000}"/>
    <cellStyle name="Normal 2 4 2 4 2 4 2" xfId="4957" xr:uid="{00000000-0005-0000-0000-000058130000}"/>
    <cellStyle name="Normal 2 4 2 4 2 4 2 2" xfId="4958" xr:uid="{00000000-0005-0000-0000-000059130000}"/>
    <cellStyle name="Normal 2 4 2 4 2 4 3" xfId="4959" xr:uid="{00000000-0005-0000-0000-00005A130000}"/>
    <cellStyle name="Normal 2 4 2 4 2 4 4" xfId="4960" xr:uid="{00000000-0005-0000-0000-00005B130000}"/>
    <cellStyle name="Normal 2 4 2 4 2 4 5" xfId="4961" xr:uid="{00000000-0005-0000-0000-00005C130000}"/>
    <cellStyle name="Normal 2 4 2 4 2 5" xfId="4962" xr:uid="{00000000-0005-0000-0000-00005D130000}"/>
    <cellStyle name="Normal 2 4 2 4 2 5 2" xfId="4963" xr:uid="{00000000-0005-0000-0000-00005E130000}"/>
    <cellStyle name="Normal 2 4 2 4 2 6" xfId="4964" xr:uid="{00000000-0005-0000-0000-00005F130000}"/>
    <cellStyle name="Normal 2 4 2 4 2 7" xfId="4965" xr:uid="{00000000-0005-0000-0000-000060130000}"/>
    <cellStyle name="Normal 2 4 2 4 2 8" xfId="4966" xr:uid="{00000000-0005-0000-0000-000061130000}"/>
    <cellStyle name="Normal 2 4 2 4 3" xfId="4967" xr:uid="{00000000-0005-0000-0000-000062130000}"/>
    <cellStyle name="Normal 2 4 2 4 3 2" xfId="4968" xr:uid="{00000000-0005-0000-0000-000063130000}"/>
    <cellStyle name="Normal 2 4 2 4 3 2 2" xfId="4969" xr:uid="{00000000-0005-0000-0000-000064130000}"/>
    <cellStyle name="Normal 2 4 2 4 3 2 3" xfId="4970" xr:uid="{00000000-0005-0000-0000-000065130000}"/>
    <cellStyle name="Normal 2 4 2 4 3 3" xfId="4971" xr:uid="{00000000-0005-0000-0000-000066130000}"/>
    <cellStyle name="Normal 2 4 2 4 3 3 2" xfId="4972" xr:uid="{00000000-0005-0000-0000-000067130000}"/>
    <cellStyle name="Normal 2 4 2 4 3 4" xfId="4973" xr:uid="{00000000-0005-0000-0000-000068130000}"/>
    <cellStyle name="Normal 2 4 2 4 3 5" xfId="4974" xr:uid="{00000000-0005-0000-0000-000069130000}"/>
    <cellStyle name="Normal 2 4 2 4 4" xfId="4975" xr:uid="{00000000-0005-0000-0000-00006A130000}"/>
    <cellStyle name="Normal 2 4 2 4 4 2" xfId="4976" xr:uid="{00000000-0005-0000-0000-00006B130000}"/>
    <cellStyle name="Normal 2 4 2 4 4 2 2" xfId="4977" xr:uid="{00000000-0005-0000-0000-00006C130000}"/>
    <cellStyle name="Normal 2 4 2 4 4 2 3" xfId="4978" xr:uid="{00000000-0005-0000-0000-00006D130000}"/>
    <cellStyle name="Normal 2 4 2 4 4 3" xfId="4979" xr:uid="{00000000-0005-0000-0000-00006E130000}"/>
    <cellStyle name="Normal 2 4 2 4 4 3 2" xfId="4980" xr:uid="{00000000-0005-0000-0000-00006F130000}"/>
    <cellStyle name="Normal 2 4 2 4 4 4" xfId="4981" xr:uid="{00000000-0005-0000-0000-000070130000}"/>
    <cellStyle name="Normal 2 4 2 4 4 5" xfId="4982" xr:uid="{00000000-0005-0000-0000-000071130000}"/>
    <cellStyle name="Normal 2 4 2 4 5" xfId="4983" xr:uid="{00000000-0005-0000-0000-000072130000}"/>
    <cellStyle name="Normal 2 4 2 4 5 2" xfId="4984" xr:uid="{00000000-0005-0000-0000-000073130000}"/>
    <cellStyle name="Normal 2 4 2 4 5 2 2" xfId="4985" xr:uid="{00000000-0005-0000-0000-000074130000}"/>
    <cellStyle name="Normal 2 4 2 4 5 3" xfId="4986" xr:uid="{00000000-0005-0000-0000-000075130000}"/>
    <cellStyle name="Normal 2 4 2 4 5 4" xfId="4987" xr:uid="{00000000-0005-0000-0000-000076130000}"/>
    <cellStyle name="Normal 2 4 2 4 5 5" xfId="4988" xr:uid="{00000000-0005-0000-0000-000077130000}"/>
    <cellStyle name="Normal 2 4 2 4 6" xfId="4989" xr:uid="{00000000-0005-0000-0000-000078130000}"/>
    <cellStyle name="Normal 2 4 2 4 6 2" xfId="4990" xr:uid="{00000000-0005-0000-0000-000079130000}"/>
    <cellStyle name="Normal 2 4 2 4 7" xfId="4991" xr:uid="{00000000-0005-0000-0000-00007A130000}"/>
    <cellStyle name="Normal 2 4 2 4 8" xfId="4992" xr:uid="{00000000-0005-0000-0000-00007B130000}"/>
    <cellStyle name="Normal 2 4 2 4 9" xfId="4993" xr:uid="{00000000-0005-0000-0000-00007C130000}"/>
    <cellStyle name="Normal 2 4 2 5" xfId="4994" xr:uid="{00000000-0005-0000-0000-00007D130000}"/>
    <cellStyle name="Normal 2 4 2 5 2" xfId="4995" xr:uid="{00000000-0005-0000-0000-00007E130000}"/>
    <cellStyle name="Normal 2 4 2 5 2 2" xfId="4996" xr:uid="{00000000-0005-0000-0000-00007F130000}"/>
    <cellStyle name="Normal 2 4 2 5 2 2 2" xfId="4997" xr:uid="{00000000-0005-0000-0000-000080130000}"/>
    <cellStyle name="Normal 2 4 2 5 2 2 2 2" xfId="4998" xr:uid="{00000000-0005-0000-0000-000081130000}"/>
    <cellStyle name="Normal 2 4 2 5 2 2 2 3" xfId="4999" xr:uid="{00000000-0005-0000-0000-000082130000}"/>
    <cellStyle name="Normal 2 4 2 5 2 2 3" xfId="5000" xr:uid="{00000000-0005-0000-0000-000083130000}"/>
    <cellStyle name="Normal 2 4 2 5 2 2 3 2" xfId="5001" xr:uid="{00000000-0005-0000-0000-000084130000}"/>
    <cellStyle name="Normal 2 4 2 5 2 2 4" xfId="5002" xr:uid="{00000000-0005-0000-0000-000085130000}"/>
    <cellStyle name="Normal 2 4 2 5 2 2 5" xfId="5003" xr:uid="{00000000-0005-0000-0000-000086130000}"/>
    <cellStyle name="Normal 2 4 2 5 2 3" xfId="5004" xr:uid="{00000000-0005-0000-0000-000087130000}"/>
    <cellStyle name="Normal 2 4 2 5 2 3 2" xfId="5005" xr:uid="{00000000-0005-0000-0000-000088130000}"/>
    <cellStyle name="Normal 2 4 2 5 2 3 2 2" xfId="5006" xr:uid="{00000000-0005-0000-0000-000089130000}"/>
    <cellStyle name="Normal 2 4 2 5 2 3 2 3" xfId="5007" xr:uid="{00000000-0005-0000-0000-00008A130000}"/>
    <cellStyle name="Normal 2 4 2 5 2 3 3" xfId="5008" xr:uid="{00000000-0005-0000-0000-00008B130000}"/>
    <cellStyle name="Normal 2 4 2 5 2 3 3 2" xfId="5009" xr:uid="{00000000-0005-0000-0000-00008C130000}"/>
    <cellStyle name="Normal 2 4 2 5 2 3 4" xfId="5010" xr:uid="{00000000-0005-0000-0000-00008D130000}"/>
    <cellStyle name="Normal 2 4 2 5 2 3 5" xfId="5011" xr:uid="{00000000-0005-0000-0000-00008E130000}"/>
    <cellStyle name="Normal 2 4 2 5 2 4" xfId="5012" xr:uid="{00000000-0005-0000-0000-00008F130000}"/>
    <cellStyle name="Normal 2 4 2 5 2 4 2" xfId="5013" xr:uid="{00000000-0005-0000-0000-000090130000}"/>
    <cellStyle name="Normal 2 4 2 5 2 4 2 2" xfId="5014" xr:uid="{00000000-0005-0000-0000-000091130000}"/>
    <cellStyle name="Normal 2 4 2 5 2 4 3" xfId="5015" xr:uid="{00000000-0005-0000-0000-000092130000}"/>
    <cellStyle name="Normal 2 4 2 5 2 4 4" xfId="5016" xr:uid="{00000000-0005-0000-0000-000093130000}"/>
    <cellStyle name="Normal 2 4 2 5 2 4 5" xfId="5017" xr:uid="{00000000-0005-0000-0000-000094130000}"/>
    <cellStyle name="Normal 2 4 2 5 2 5" xfId="5018" xr:uid="{00000000-0005-0000-0000-000095130000}"/>
    <cellStyle name="Normal 2 4 2 5 2 5 2" xfId="5019" xr:uid="{00000000-0005-0000-0000-000096130000}"/>
    <cellStyle name="Normal 2 4 2 5 2 6" xfId="5020" xr:uid="{00000000-0005-0000-0000-000097130000}"/>
    <cellStyle name="Normal 2 4 2 5 2 7" xfId="5021" xr:uid="{00000000-0005-0000-0000-000098130000}"/>
    <cellStyle name="Normal 2 4 2 5 2 8" xfId="5022" xr:uid="{00000000-0005-0000-0000-000099130000}"/>
    <cellStyle name="Normal 2 4 2 5 3" xfId="5023" xr:uid="{00000000-0005-0000-0000-00009A130000}"/>
    <cellStyle name="Normal 2 4 2 5 3 2" xfId="5024" xr:uid="{00000000-0005-0000-0000-00009B130000}"/>
    <cellStyle name="Normal 2 4 2 5 3 2 2" xfId="5025" xr:uid="{00000000-0005-0000-0000-00009C130000}"/>
    <cellStyle name="Normal 2 4 2 5 3 2 3" xfId="5026" xr:uid="{00000000-0005-0000-0000-00009D130000}"/>
    <cellStyle name="Normal 2 4 2 5 3 3" xfId="5027" xr:uid="{00000000-0005-0000-0000-00009E130000}"/>
    <cellStyle name="Normal 2 4 2 5 3 3 2" xfId="5028" xr:uid="{00000000-0005-0000-0000-00009F130000}"/>
    <cellStyle name="Normal 2 4 2 5 3 4" xfId="5029" xr:uid="{00000000-0005-0000-0000-0000A0130000}"/>
    <cellStyle name="Normal 2 4 2 5 3 5" xfId="5030" xr:uid="{00000000-0005-0000-0000-0000A1130000}"/>
    <cellStyle name="Normal 2 4 2 5 4" xfId="5031" xr:uid="{00000000-0005-0000-0000-0000A2130000}"/>
    <cellStyle name="Normal 2 4 2 5 4 2" xfId="5032" xr:uid="{00000000-0005-0000-0000-0000A3130000}"/>
    <cellStyle name="Normal 2 4 2 5 4 2 2" xfId="5033" xr:uid="{00000000-0005-0000-0000-0000A4130000}"/>
    <cellStyle name="Normal 2 4 2 5 4 2 3" xfId="5034" xr:uid="{00000000-0005-0000-0000-0000A5130000}"/>
    <cellStyle name="Normal 2 4 2 5 4 3" xfId="5035" xr:uid="{00000000-0005-0000-0000-0000A6130000}"/>
    <cellStyle name="Normal 2 4 2 5 4 3 2" xfId="5036" xr:uid="{00000000-0005-0000-0000-0000A7130000}"/>
    <cellStyle name="Normal 2 4 2 5 4 4" xfId="5037" xr:uid="{00000000-0005-0000-0000-0000A8130000}"/>
    <cellStyle name="Normal 2 4 2 5 4 5" xfId="5038" xr:uid="{00000000-0005-0000-0000-0000A9130000}"/>
    <cellStyle name="Normal 2 4 2 5 5" xfId="5039" xr:uid="{00000000-0005-0000-0000-0000AA130000}"/>
    <cellStyle name="Normal 2 4 2 5 5 2" xfId="5040" xr:uid="{00000000-0005-0000-0000-0000AB130000}"/>
    <cellStyle name="Normal 2 4 2 5 5 2 2" xfId="5041" xr:uid="{00000000-0005-0000-0000-0000AC130000}"/>
    <cellStyle name="Normal 2 4 2 5 5 3" xfId="5042" xr:uid="{00000000-0005-0000-0000-0000AD130000}"/>
    <cellStyle name="Normal 2 4 2 5 5 4" xfId="5043" xr:uid="{00000000-0005-0000-0000-0000AE130000}"/>
    <cellStyle name="Normal 2 4 2 5 5 5" xfId="5044" xr:uid="{00000000-0005-0000-0000-0000AF130000}"/>
    <cellStyle name="Normal 2 4 2 5 6" xfId="5045" xr:uid="{00000000-0005-0000-0000-0000B0130000}"/>
    <cellStyle name="Normal 2 4 2 5 6 2" xfId="5046" xr:uid="{00000000-0005-0000-0000-0000B1130000}"/>
    <cellStyle name="Normal 2 4 2 5 7" xfId="5047" xr:uid="{00000000-0005-0000-0000-0000B2130000}"/>
    <cellStyle name="Normal 2 4 2 5 8" xfId="5048" xr:uid="{00000000-0005-0000-0000-0000B3130000}"/>
    <cellStyle name="Normal 2 4 2 5 9" xfId="5049" xr:uid="{00000000-0005-0000-0000-0000B4130000}"/>
    <cellStyle name="Normal 2 4 2 6" xfId="5050" xr:uid="{00000000-0005-0000-0000-0000B5130000}"/>
    <cellStyle name="Normal 2 4 2 6 2" xfId="5051" xr:uid="{00000000-0005-0000-0000-0000B6130000}"/>
    <cellStyle name="Normal 2 4 2 6 2 2" xfId="5052" xr:uid="{00000000-0005-0000-0000-0000B7130000}"/>
    <cellStyle name="Normal 2 4 2 6 2 2 2" xfId="5053" xr:uid="{00000000-0005-0000-0000-0000B8130000}"/>
    <cellStyle name="Normal 2 4 2 6 2 2 2 2" xfId="5054" xr:uid="{00000000-0005-0000-0000-0000B9130000}"/>
    <cellStyle name="Normal 2 4 2 6 2 2 2 3" xfId="5055" xr:uid="{00000000-0005-0000-0000-0000BA130000}"/>
    <cellStyle name="Normal 2 4 2 6 2 2 3" xfId="5056" xr:uid="{00000000-0005-0000-0000-0000BB130000}"/>
    <cellStyle name="Normal 2 4 2 6 2 2 3 2" xfId="5057" xr:uid="{00000000-0005-0000-0000-0000BC130000}"/>
    <cellStyle name="Normal 2 4 2 6 2 2 4" xfId="5058" xr:uid="{00000000-0005-0000-0000-0000BD130000}"/>
    <cellStyle name="Normal 2 4 2 6 2 2 5" xfId="5059" xr:uid="{00000000-0005-0000-0000-0000BE130000}"/>
    <cellStyle name="Normal 2 4 2 6 2 3" xfId="5060" xr:uid="{00000000-0005-0000-0000-0000BF130000}"/>
    <cellStyle name="Normal 2 4 2 6 2 3 2" xfId="5061" xr:uid="{00000000-0005-0000-0000-0000C0130000}"/>
    <cellStyle name="Normal 2 4 2 6 2 3 2 2" xfId="5062" xr:uid="{00000000-0005-0000-0000-0000C1130000}"/>
    <cellStyle name="Normal 2 4 2 6 2 3 2 3" xfId="5063" xr:uid="{00000000-0005-0000-0000-0000C2130000}"/>
    <cellStyle name="Normal 2 4 2 6 2 3 3" xfId="5064" xr:uid="{00000000-0005-0000-0000-0000C3130000}"/>
    <cellStyle name="Normal 2 4 2 6 2 3 3 2" xfId="5065" xr:uid="{00000000-0005-0000-0000-0000C4130000}"/>
    <cellStyle name="Normal 2 4 2 6 2 3 4" xfId="5066" xr:uid="{00000000-0005-0000-0000-0000C5130000}"/>
    <cellStyle name="Normal 2 4 2 6 2 3 5" xfId="5067" xr:uid="{00000000-0005-0000-0000-0000C6130000}"/>
    <cellStyle name="Normal 2 4 2 6 2 4" xfId="5068" xr:uid="{00000000-0005-0000-0000-0000C7130000}"/>
    <cellStyle name="Normal 2 4 2 6 2 4 2" xfId="5069" xr:uid="{00000000-0005-0000-0000-0000C8130000}"/>
    <cellStyle name="Normal 2 4 2 6 2 4 2 2" xfId="5070" xr:uid="{00000000-0005-0000-0000-0000C9130000}"/>
    <cellStyle name="Normal 2 4 2 6 2 4 3" xfId="5071" xr:uid="{00000000-0005-0000-0000-0000CA130000}"/>
    <cellStyle name="Normal 2 4 2 6 2 4 4" xfId="5072" xr:uid="{00000000-0005-0000-0000-0000CB130000}"/>
    <cellStyle name="Normal 2 4 2 6 2 4 5" xfId="5073" xr:uid="{00000000-0005-0000-0000-0000CC130000}"/>
    <cellStyle name="Normal 2 4 2 6 2 5" xfId="5074" xr:uid="{00000000-0005-0000-0000-0000CD130000}"/>
    <cellStyle name="Normal 2 4 2 6 2 5 2" xfId="5075" xr:uid="{00000000-0005-0000-0000-0000CE130000}"/>
    <cellStyle name="Normal 2 4 2 6 2 6" xfId="5076" xr:uid="{00000000-0005-0000-0000-0000CF130000}"/>
    <cellStyle name="Normal 2 4 2 6 2 7" xfId="5077" xr:uid="{00000000-0005-0000-0000-0000D0130000}"/>
    <cellStyle name="Normal 2 4 2 6 2 8" xfId="5078" xr:uid="{00000000-0005-0000-0000-0000D1130000}"/>
    <cellStyle name="Normal 2 4 2 6 3" xfId="5079" xr:uid="{00000000-0005-0000-0000-0000D2130000}"/>
    <cellStyle name="Normal 2 4 2 6 3 2" xfId="5080" xr:uid="{00000000-0005-0000-0000-0000D3130000}"/>
    <cellStyle name="Normal 2 4 2 6 3 2 2" xfId="5081" xr:uid="{00000000-0005-0000-0000-0000D4130000}"/>
    <cellStyle name="Normal 2 4 2 6 3 2 3" xfId="5082" xr:uid="{00000000-0005-0000-0000-0000D5130000}"/>
    <cellStyle name="Normal 2 4 2 6 3 3" xfId="5083" xr:uid="{00000000-0005-0000-0000-0000D6130000}"/>
    <cellStyle name="Normal 2 4 2 6 3 3 2" xfId="5084" xr:uid="{00000000-0005-0000-0000-0000D7130000}"/>
    <cellStyle name="Normal 2 4 2 6 3 4" xfId="5085" xr:uid="{00000000-0005-0000-0000-0000D8130000}"/>
    <cellStyle name="Normal 2 4 2 6 3 5" xfId="5086" xr:uid="{00000000-0005-0000-0000-0000D9130000}"/>
    <cellStyle name="Normal 2 4 2 6 4" xfId="5087" xr:uid="{00000000-0005-0000-0000-0000DA130000}"/>
    <cellStyle name="Normal 2 4 2 6 4 2" xfId="5088" xr:uid="{00000000-0005-0000-0000-0000DB130000}"/>
    <cellStyle name="Normal 2 4 2 6 4 2 2" xfId="5089" xr:uid="{00000000-0005-0000-0000-0000DC130000}"/>
    <cellStyle name="Normal 2 4 2 6 4 2 3" xfId="5090" xr:uid="{00000000-0005-0000-0000-0000DD130000}"/>
    <cellStyle name="Normal 2 4 2 6 4 3" xfId="5091" xr:uid="{00000000-0005-0000-0000-0000DE130000}"/>
    <cellStyle name="Normal 2 4 2 6 4 3 2" xfId="5092" xr:uid="{00000000-0005-0000-0000-0000DF130000}"/>
    <cellStyle name="Normal 2 4 2 6 4 4" xfId="5093" xr:uid="{00000000-0005-0000-0000-0000E0130000}"/>
    <cellStyle name="Normal 2 4 2 6 4 5" xfId="5094" xr:uid="{00000000-0005-0000-0000-0000E1130000}"/>
    <cellStyle name="Normal 2 4 2 6 5" xfId="5095" xr:uid="{00000000-0005-0000-0000-0000E2130000}"/>
    <cellStyle name="Normal 2 4 2 6 5 2" xfId="5096" xr:uid="{00000000-0005-0000-0000-0000E3130000}"/>
    <cellStyle name="Normal 2 4 2 6 5 2 2" xfId="5097" xr:uid="{00000000-0005-0000-0000-0000E4130000}"/>
    <cellStyle name="Normal 2 4 2 6 5 3" xfId="5098" xr:uid="{00000000-0005-0000-0000-0000E5130000}"/>
    <cellStyle name="Normal 2 4 2 6 5 4" xfId="5099" xr:uid="{00000000-0005-0000-0000-0000E6130000}"/>
    <cellStyle name="Normal 2 4 2 6 5 5" xfId="5100" xr:uid="{00000000-0005-0000-0000-0000E7130000}"/>
    <cellStyle name="Normal 2 4 2 6 6" xfId="5101" xr:uid="{00000000-0005-0000-0000-0000E8130000}"/>
    <cellStyle name="Normal 2 4 2 6 6 2" xfId="5102" xr:uid="{00000000-0005-0000-0000-0000E9130000}"/>
    <cellStyle name="Normal 2 4 2 6 7" xfId="5103" xr:uid="{00000000-0005-0000-0000-0000EA130000}"/>
    <cellStyle name="Normal 2 4 2 6 8" xfId="5104" xr:uid="{00000000-0005-0000-0000-0000EB130000}"/>
    <cellStyle name="Normal 2 4 2 6 9" xfId="5105" xr:uid="{00000000-0005-0000-0000-0000EC130000}"/>
    <cellStyle name="Normal 2 4 2 7" xfId="5106" xr:uid="{00000000-0005-0000-0000-0000ED130000}"/>
    <cellStyle name="Normal 2 4 2 7 2" xfId="5107" xr:uid="{00000000-0005-0000-0000-0000EE130000}"/>
    <cellStyle name="Normal 2 4 2 7 2 2" xfId="5108" xr:uid="{00000000-0005-0000-0000-0000EF130000}"/>
    <cellStyle name="Normal 2 4 2 7 2 2 2" xfId="5109" xr:uid="{00000000-0005-0000-0000-0000F0130000}"/>
    <cellStyle name="Normal 2 4 2 7 2 2 3" xfId="5110" xr:uid="{00000000-0005-0000-0000-0000F1130000}"/>
    <cellStyle name="Normal 2 4 2 7 2 3" xfId="5111" xr:uid="{00000000-0005-0000-0000-0000F2130000}"/>
    <cellStyle name="Normal 2 4 2 7 2 3 2" xfId="5112" xr:uid="{00000000-0005-0000-0000-0000F3130000}"/>
    <cellStyle name="Normal 2 4 2 7 2 4" xfId="5113" xr:uid="{00000000-0005-0000-0000-0000F4130000}"/>
    <cellStyle name="Normal 2 4 2 7 2 5" xfId="5114" xr:uid="{00000000-0005-0000-0000-0000F5130000}"/>
    <cellStyle name="Normal 2 4 2 7 3" xfId="5115" xr:uid="{00000000-0005-0000-0000-0000F6130000}"/>
    <cellStyle name="Normal 2 4 2 7 3 2" xfId="5116" xr:uid="{00000000-0005-0000-0000-0000F7130000}"/>
    <cellStyle name="Normal 2 4 2 7 3 2 2" xfId="5117" xr:uid="{00000000-0005-0000-0000-0000F8130000}"/>
    <cellStyle name="Normal 2 4 2 7 3 2 3" xfId="5118" xr:uid="{00000000-0005-0000-0000-0000F9130000}"/>
    <cellStyle name="Normal 2 4 2 7 3 3" xfId="5119" xr:uid="{00000000-0005-0000-0000-0000FA130000}"/>
    <cellStyle name="Normal 2 4 2 7 3 3 2" xfId="5120" xr:uid="{00000000-0005-0000-0000-0000FB130000}"/>
    <cellStyle name="Normal 2 4 2 7 3 4" xfId="5121" xr:uid="{00000000-0005-0000-0000-0000FC130000}"/>
    <cellStyle name="Normal 2 4 2 7 3 5" xfId="5122" xr:uid="{00000000-0005-0000-0000-0000FD130000}"/>
    <cellStyle name="Normal 2 4 2 7 4" xfId="5123" xr:uid="{00000000-0005-0000-0000-0000FE130000}"/>
    <cellStyle name="Normal 2 4 2 7 4 2" xfId="5124" xr:uid="{00000000-0005-0000-0000-0000FF130000}"/>
    <cellStyle name="Normal 2 4 2 7 4 2 2" xfId="5125" xr:uid="{00000000-0005-0000-0000-000000140000}"/>
    <cellStyle name="Normal 2 4 2 7 4 3" xfId="5126" xr:uid="{00000000-0005-0000-0000-000001140000}"/>
    <cellStyle name="Normal 2 4 2 7 4 4" xfId="5127" xr:uid="{00000000-0005-0000-0000-000002140000}"/>
    <cellStyle name="Normal 2 4 2 7 4 5" xfId="5128" xr:uid="{00000000-0005-0000-0000-000003140000}"/>
    <cellStyle name="Normal 2 4 2 7 5" xfId="5129" xr:uid="{00000000-0005-0000-0000-000004140000}"/>
    <cellStyle name="Normal 2 4 2 7 5 2" xfId="5130" xr:uid="{00000000-0005-0000-0000-000005140000}"/>
    <cellStyle name="Normal 2 4 2 7 6" xfId="5131" xr:uid="{00000000-0005-0000-0000-000006140000}"/>
    <cellStyle name="Normal 2 4 2 7 7" xfId="5132" xr:uid="{00000000-0005-0000-0000-000007140000}"/>
    <cellStyle name="Normal 2 4 2 7 8" xfId="5133" xr:uid="{00000000-0005-0000-0000-000008140000}"/>
    <cellStyle name="Normal 2 4 2 8" xfId="5134" xr:uid="{00000000-0005-0000-0000-000009140000}"/>
    <cellStyle name="Normal 2 4 2 8 2" xfId="5135" xr:uid="{00000000-0005-0000-0000-00000A140000}"/>
    <cellStyle name="Normal 2 4 2 8 2 2" xfId="5136" xr:uid="{00000000-0005-0000-0000-00000B140000}"/>
    <cellStyle name="Normal 2 4 2 8 2 2 2" xfId="5137" xr:uid="{00000000-0005-0000-0000-00000C140000}"/>
    <cellStyle name="Normal 2 4 2 8 2 2 3" xfId="5138" xr:uid="{00000000-0005-0000-0000-00000D140000}"/>
    <cellStyle name="Normal 2 4 2 8 2 3" xfId="5139" xr:uid="{00000000-0005-0000-0000-00000E140000}"/>
    <cellStyle name="Normal 2 4 2 8 2 3 2" xfId="5140" xr:uid="{00000000-0005-0000-0000-00000F140000}"/>
    <cellStyle name="Normal 2 4 2 8 2 4" xfId="5141" xr:uid="{00000000-0005-0000-0000-000010140000}"/>
    <cellStyle name="Normal 2 4 2 8 2 5" xfId="5142" xr:uid="{00000000-0005-0000-0000-000011140000}"/>
    <cellStyle name="Normal 2 4 2 8 3" xfId="5143" xr:uid="{00000000-0005-0000-0000-000012140000}"/>
    <cellStyle name="Normal 2 4 2 8 3 2" xfId="5144" xr:uid="{00000000-0005-0000-0000-000013140000}"/>
    <cellStyle name="Normal 2 4 2 8 3 2 2" xfId="5145" xr:uid="{00000000-0005-0000-0000-000014140000}"/>
    <cellStyle name="Normal 2 4 2 8 3 2 3" xfId="5146" xr:uid="{00000000-0005-0000-0000-000015140000}"/>
    <cellStyle name="Normal 2 4 2 8 3 3" xfId="5147" xr:uid="{00000000-0005-0000-0000-000016140000}"/>
    <cellStyle name="Normal 2 4 2 8 3 3 2" xfId="5148" xr:uid="{00000000-0005-0000-0000-000017140000}"/>
    <cellStyle name="Normal 2 4 2 8 3 4" xfId="5149" xr:uid="{00000000-0005-0000-0000-000018140000}"/>
    <cellStyle name="Normal 2 4 2 8 3 5" xfId="5150" xr:uid="{00000000-0005-0000-0000-000019140000}"/>
    <cellStyle name="Normal 2 4 2 8 4" xfId="5151" xr:uid="{00000000-0005-0000-0000-00001A140000}"/>
    <cellStyle name="Normal 2 4 2 8 4 2" xfId="5152" xr:uid="{00000000-0005-0000-0000-00001B140000}"/>
    <cellStyle name="Normal 2 4 2 8 4 2 2" xfId="5153" xr:uid="{00000000-0005-0000-0000-00001C140000}"/>
    <cellStyle name="Normal 2 4 2 8 4 3" xfId="5154" xr:uid="{00000000-0005-0000-0000-00001D140000}"/>
    <cellStyle name="Normal 2 4 2 8 4 4" xfId="5155" xr:uid="{00000000-0005-0000-0000-00001E140000}"/>
    <cellStyle name="Normal 2 4 2 8 4 5" xfId="5156" xr:uid="{00000000-0005-0000-0000-00001F140000}"/>
    <cellStyle name="Normal 2 4 2 8 5" xfId="5157" xr:uid="{00000000-0005-0000-0000-000020140000}"/>
    <cellStyle name="Normal 2 4 2 8 5 2" xfId="5158" xr:uid="{00000000-0005-0000-0000-000021140000}"/>
    <cellStyle name="Normal 2 4 2 8 6" xfId="5159" xr:uid="{00000000-0005-0000-0000-000022140000}"/>
    <cellStyle name="Normal 2 4 2 8 7" xfId="5160" xr:uid="{00000000-0005-0000-0000-000023140000}"/>
    <cellStyle name="Normal 2 4 2 8 8" xfId="5161" xr:uid="{00000000-0005-0000-0000-000024140000}"/>
    <cellStyle name="Normal 2 4 2 9" xfId="5162" xr:uid="{00000000-0005-0000-0000-000025140000}"/>
    <cellStyle name="Normal 2 4 2 9 2" xfId="5163" xr:uid="{00000000-0005-0000-0000-000026140000}"/>
    <cellStyle name="Normal 2 4 2 9 2 2" xfId="5164" xr:uid="{00000000-0005-0000-0000-000027140000}"/>
    <cellStyle name="Normal 2 4 2 9 2 2 2" xfId="5165" xr:uid="{00000000-0005-0000-0000-000028140000}"/>
    <cellStyle name="Normal 2 4 2 9 2 2 3" xfId="5166" xr:uid="{00000000-0005-0000-0000-000029140000}"/>
    <cellStyle name="Normal 2 4 2 9 2 3" xfId="5167" xr:uid="{00000000-0005-0000-0000-00002A140000}"/>
    <cellStyle name="Normal 2 4 2 9 2 3 2" xfId="5168" xr:uid="{00000000-0005-0000-0000-00002B140000}"/>
    <cellStyle name="Normal 2 4 2 9 2 4" xfId="5169" xr:uid="{00000000-0005-0000-0000-00002C140000}"/>
    <cellStyle name="Normal 2 4 2 9 2 5" xfId="5170" xr:uid="{00000000-0005-0000-0000-00002D140000}"/>
    <cellStyle name="Normal 2 4 2 9 3" xfId="5171" xr:uid="{00000000-0005-0000-0000-00002E140000}"/>
    <cellStyle name="Normal 2 4 2 9 3 2" xfId="5172" xr:uid="{00000000-0005-0000-0000-00002F140000}"/>
    <cellStyle name="Normal 2 4 2 9 3 2 2" xfId="5173" xr:uid="{00000000-0005-0000-0000-000030140000}"/>
    <cellStyle name="Normal 2 4 2 9 3 2 3" xfId="5174" xr:uid="{00000000-0005-0000-0000-000031140000}"/>
    <cellStyle name="Normal 2 4 2 9 3 3" xfId="5175" xr:uid="{00000000-0005-0000-0000-000032140000}"/>
    <cellStyle name="Normal 2 4 2 9 3 3 2" xfId="5176" xr:uid="{00000000-0005-0000-0000-000033140000}"/>
    <cellStyle name="Normal 2 4 2 9 3 4" xfId="5177" xr:uid="{00000000-0005-0000-0000-000034140000}"/>
    <cellStyle name="Normal 2 4 2 9 3 5" xfId="5178" xr:uid="{00000000-0005-0000-0000-000035140000}"/>
    <cellStyle name="Normal 2 4 2 9 4" xfId="5179" xr:uid="{00000000-0005-0000-0000-000036140000}"/>
    <cellStyle name="Normal 2 4 2 9 4 2" xfId="5180" xr:uid="{00000000-0005-0000-0000-000037140000}"/>
    <cellStyle name="Normal 2 4 2 9 4 2 2" xfId="5181" xr:uid="{00000000-0005-0000-0000-000038140000}"/>
    <cellStyle name="Normal 2 4 2 9 4 3" xfId="5182" xr:uid="{00000000-0005-0000-0000-000039140000}"/>
    <cellStyle name="Normal 2 4 2 9 4 4" xfId="5183" xr:uid="{00000000-0005-0000-0000-00003A140000}"/>
    <cellStyle name="Normal 2 4 2 9 4 5" xfId="5184" xr:uid="{00000000-0005-0000-0000-00003B140000}"/>
    <cellStyle name="Normal 2 4 2 9 5" xfId="5185" xr:uid="{00000000-0005-0000-0000-00003C140000}"/>
    <cellStyle name="Normal 2 4 2 9 5 2" xfId="5186" xr:uid="{00000000-0005-0000-0000-00003D140000}"/>
    <cellStyle name="Normal 2 4 2 9 6" xfId="5187" xr:uid="{00000000-0005-0000-0000-00003E140000}"/>
    <cellStyle name="Normal 2 4 2 9 7" xfId="5188" xr:uid="{00000000-0005-0000-0000-00003F140000}"/>
    <cellStyle name="Normal 2 4 2 9 8" xfId="5189" xr:uid="{00000000-0005-0000-0000-000040140000}"/>
    <cellStyle name="Normal 2 4 3" xfId="5190" xr:uid="{00000000-0005-0000-0000-000041140000}"/>
    <cellStyle name="Normal 2 4 3 10" xfId="5191" xr:uid="{00000000-0005-0000-0000-000042140000}"/>
    <cellStyle name="Normal 2 4 3 10 2" xfId="5192" xr:uid="{00000000-0005-0000-0000-000043140000}"/>
    <cellStyle name="Normal 2 4 3 10 2 2" xfId="5193" xr:uid="{00000000-0005-0000-0000-000044140000}"/>
    <cellStyle name="Normal 2 4 3 10 3" xfId="5194" xr:uid="{00000000-0005-0000-0000-000045140000}"/>
    <cellStyle name="Normal 2 4 3 10 4" xfId="5195" xr:uid="{00000000-0005-0000-0000-000046140000}"/>
    <cellStyle name="Normal 2 4 3 10 5" xfId="5196" xr:uid="{00000000-0005-0000-0000-000047140000}"/>
    <cellStyle name="Normal 2 4 3 11" xfId="5197" xr:uid="{00000000-0005-0000-0000-000048140000}"/>
    <cellStyle name="Normal 2 4 3 11 2" xfId="5198" xr:uid="{00000000-0005-0000-0000-000049140000}"/>
    <cellStyle name="Normal 2 4 3 12" xfId="5199" xr:uid="{00000000-0005-0000-0000-00004A140000}"/>
    <cellStyle name="Normal 2 4 3 13" xfId="5200" xr:uid="{00000000-0005-0000-0000-00004B140000}"/>
    <cellStyle name="Normal 2 4 3 14" xfId="5201" xr:uid="{00000000-0005-0000-0000-00004C140000}"/>
    <cellStyle name="Normal 2 4 3 2" xfId="5202" xr:uid="{00000000-0005-0000-0000-00004D140000}"/>
    <cellStyle name="Normal 2 4 3 2 2" xfId="5203" xr:uid="{00000000-0005-0000-0000-00004E140000}"/>
    <cellStyle name="Normal 2 4 3 2 2 2" xfId="5204" xr:uid="{00000000-0005-0000-0000-00004F140000}"/>
    <cellStyle name="Normal 2 4 3 2 2 2 2" xfId="5205" xr:uid="{00000000-0005-0000-0000-000050140000}"/>
    <cellStyle name="Normal 2 4 3 2 2 2 2 2" xfId="5206" xr:uid="{00000000-0005-0000-0000-000051140000}"/>
    <cellStyle name="Normal 2 4 3 2 2 2 2 3" xfId="5207" xr:uid="{00000000-0005-0000-0000-000052140000}"/>
    <cellStyle name="Normal 2 4 3 2 2 2 3" xfId="5208" xr:uid="{00000000-0005-0000-0000-000053140000}"/>
    <cellStyle name="Normal 2 4 3 2 2 2 3 2" xfId="5209" xr:uid="{00000000-0005-0000-0000-000054140000}"/>
    <cellStyle name="Normal 2 4 3 2 2 2 4" xfId="5210" xr:uid="{00000000-0005-0000-0000-000055140000}"/>
    <cellStyle name="Normal 2 4 3 2 2 2 5" xfId="5211" xr:uid="{00000000-0005-0000-0000-000056140000}"/>
    <cellStyle name="Normal 2 4 3 2 2 3" xfId="5212" xr:uid="{00000000-0005-0000-0000-000057140000}"/>
    <cellStyle name="Normal 2 4 3 2 2 3 2" xfId="5213" xr:uid="{00000000-0005-0000-0000-000058140000}"/>
    <cellStyle name="Normal 2 4 3 2 2 3 2 2" xfId="5214" xr:uid="{00000000-0005-0000-0000-000059140000}"/>
    <cellStyle name="Normal 2 4 3 2 2 3 2 3" xfId="5215" xr:uid="{00000000-0005-0000-0000-00005A140000}"/>
    <cellStyle name="Normal 2 4 3 2 2 3 3" xfId="5216" xr:uid="{00000000-0005-0000-0000-00005B140000}"/>
    <cellStyle name="Normal 2 4 3 2 2 3 3 2" xfId="5217" xr:uid="{00000000-0005-0000-0000-00005C140000}"/>
    <cellStyle name="Normal 2 4 3 2 2 3 4" xfId="5218" xr:uid="{00000000-0005-0000-0000-00005D140000}"/>
    <cellStyle name="Normal 2 4 3 2 2 3 5" xfId="5219" xr:uid="{00000000-0005-0000-0000-00005E140000}"/>
    <cellStyle name="Normal 2 4 3 2 2 4" xfId="5220" xr:uid="{00000000-0005-0000-0000-00005F140000}"/>
    <cellStyle name="Normal 2 4 3 2 2 4 2" xfId="5221" xr:uid="{00000000-0005-0000-0000-000060140000}"/>
    <cellStyle name="Normal 2 4 3 2 2 4 2 2" xfId="5222" xr:uid="{00000000-0005-0000-0000-000061140000}"/>
    <cellStyle name="Normal 2 4 3 2 2 4 3" xfId="5223" xr:uid="{00000000-0005-0000-0000-000062140000}"/>
    <cellStyle name="Normal 2 4 3 2 2 4 4" xfId="5224" xr:uid="{00000000-0005-0000-0000-000063140000}"/>
    <cellStyle name="Normal 2 4 3 2 2 4 5" xfId="5225" xr:uid="{00000000-0005-0000-0000-000064140000}"/>
    <cellStyle name="Normal 2 4 3 2 2 5" xfId="5226" xr:uid="{00000000-0005-0000-0000-000065140000}"/>
    <cellStyle name="Normal 2 4 3 2 2 5 2" xfId="5227" xr:uid="{00000000-0005-0000-0000-000066140000}"/>
    <cellStyle name="Normal 2 4 3 2 2 6" xfId="5228" xr:uid="{00000000-0005-0000-0000-000067140000}"/>
    <cellStyle name="Normal 2 4 3 2 2 7" xfId="5229" xr:uid="{00000000-0005-0000-0000-000068140000}"/>
    <cellStyle name="Normal 2 4 3 2 2 8" xfId="5230" xr:uid="{00000000-0005-0000-0000-000069140000}"/>
    <cellStyle name="Normal 2 4 3 2 3" xfId="5231" xr:uid="{00000000-0005-0000-0000-00006A140000}"/>
    <cellStyle name="Normal 2 4 3 2 3 2" xfId="5232" xr:uid="{00000000-0005-0000-0000-00006B140000}"/>
    <cellStyle name="Normal 2 4 3 2 3 2 2" xfId="5233" xr:uid="{00000000-0005-0000-0000-00006C140000}"/>
    <cellStyle name="Normal 2 4 3 2 3 2 3" xfId="5234" xr:uid="{00000000-0005-0000-0000-00006D140000}"/>
    <cellStyle name="Normal 2 4 3 2 3 3" xfId="5235" xr:uid="{00000000-0005-0000-0000-00006E140000}"/>
    <cellStyle name="Normal 2 4 3 2 3 3 2" xfId="5236" xr:uid="{00000000-0005-0000-0000-00006F140000}"/>
    <cellStyle name="Normal 2 4 3 2 3 4" xfId="5237" xr:uid="{00000000-0005-0000-0000-000070140000}"/>
    <cellStyle name="Normal 2 4 3 2 3 5" xfId="5238" xr:uid="{00000000-0005-0000-0000-000071140000}"/>
    <cellStyle name="Normal 2 4 3 2 4" xfId="5239" xr:uid="{00000000-0005-0000-0000-000072140000}"/>
    <cellStyle name="Normal 2 4 3 2 4 2" xfId="5240" xr:uid="{00000000-0005-0000-0000-000073140000}"/>
    <cellStyle name="Normal 2 4 3 2 4 2 2" xfId="5241" xr:uid="{00000000-0005-0000-0000-000074140000}"/>
    <cellStyle name="Normal 2 4 3 2 4 2 3" xfId="5242" xr:uid="{00000000-0005-0000-0000-000075140000}"/>
    <cellStyle name="Normal 2 4 3 2 4 3" xfId="5243" xr:uid="{00000000-0005-0000-0000-000076140000}"/>
    <cellStyle name="Normal 2 4 3 2 4 3 2" xfId="5244" xr:uid="{00000000-0005-0000-0000-000077140000}"/>
    <cellStyle name="Normal 2 4 3 2 4 4" xfId="5245" xr:uid="{00000000-0005-0000-0000-000078140000}"/>
    <cellStyle name="Normal 2 4 3 2 4 5" xfId="5246" xr:uid="{00000000-0005-0000-0000-000079140000}"/>
    <cellStyle name="Normal 2 4 3 2 5" xfId="5247" xr:uid="{00000000-0005-0000-0000-00007A140000}"/>
    <cellStyle name="Normal 2 4 3 2 5 2" xfId="5248" xr:uid="{00000000-0005-0000-0000-00007B140000}"/>
    <cellStyle name="Normal 2 4 3 2 5 2 2" xfId="5249" xr:uid="{00000000-0005-0000-0000-00007C140000}"/>
    <cellStyle name="Normal 2 4 3 2 5 3" xfId="5250" xr:uid="{00000000-0005-0000-0000-00007D140000}"/>
    <cellStyle name="Normal 2 4 3 2 5 4" xfId="5251" xr:uid="{00000000-0005-0000-0000-00007E140000}"/>
    <cellStyle name="Normal 2 4 3 2 5 5" xfId="5252" xr:uid="{00000000-0005-0000-0000-00007F140000}"/>
    <cellStyle name="Normal 2 4 3 2 6" xfId="5253" xr:uid="{00000000-0005-0000-0000-000080140000}"/>
    <cellStyle name="Normal 2 4 3 2 6 2" xfId="5254" xr:uid="{00000000-0005-0000-0000-000081140000}"/>
    <cellStyle name="Normal 2 4 3 2 7" xfId="5255" xr:uid="{00000000-0005-0000-0000-000082140000}"/>
    <cellStyle name="Normal 2 4 3 2 8" xfId="5256" xr:uid="{00000000-0005-0000-0000-000083140000}"/>
    <cellStyle name="Normal 2 4 3 2 9" xfId="5257" xr:uid="{00000000-0005-0000-0000-000084140000}"/>
    <cellStyle name="Normal 2 4 3 3" xfId="5258" xr:uid="{00000000-0005-0000-0000-000085140000}"/>
    <cellStyle name="Normal 2 4 3 3 2" xfId="5259" xr:uid="{00000000-0005-0000-0000-000086140000}"/>
    <cellStyle name="Normal 2 4 3 3 2 2" xfId="5260" xr:uid="{00000000-0005-0000-0000-000087140000}"/>
    <cellStyle name="Normal 2 4 3 3 2 2 2" xfId="5261" xr:uid="{00000000-0005-0000-0000-000088140000}"/>
    <cellStyle name="Normal 2 4 3 3 2 2 2 2" xfId="5262" xr:uid="{00000000-0005-0000-0000-000089140000}"/>
    <cellStyle name="Normal 2 4 3 3 2 2 2 3" xfId="5263" xr:uid="{00000000-0005-0000-0000-00008A140000}"/>
    <cellStyle name="Normal 2 4 3 3 2 2 3" xfId="5264" xr:uid="{00000000-0005-0000-0000-00008B140000}"/>
    <cellStyle name="Normal 2 4 3 3 2 2 3 2" xfId="5265" xr:uid="{00000000-0005-0000-0000-00008C140000}"/>
    <cellStyle name="Normal 2 4 3 3 2 2 4" xfId="5266" xr:uid="{00000000-0005-0000-0000-00008D140000}"/>
    <cellStyle name="Normal 2 4 3 3 2 2 5" xfId="5267" xr:uid="{00000000-0005-0000-0000-00008E140000}"/>
    <cellStyle name="Normal 2 4 3 3 2 3" xfId="5268" xr:uid="{00000000-0005-0000-0000-00008F140000}"/>
    <cellStyle name="Normal 2 4 3 3 2 3 2" xfId="5269" xr:uid="{00000000-0005-0000-0000-000090140000}"/>
    <cellStyle name="Normal 2 4 3 3 2 3 2 2" xfId="5270" xr:uid="{00000000-0005-0000-0000-000091140000}"/>
    <cellStyle name="Normal 2 4 3 3 2 3 2 3" xfId="5271" xr:uid="{00000000-0005-0000-0000-000092140000}"/>
    <cellStyle name="Normal 2 4 3 3 2 3 3" xfId="5272" xr:uid="{00000000-0005-0000-0000-000093140000}"/>
    <cellStyle name="Normal 2 4 3 3 2 3 3 2" xfId="5273" xr:uid="{00000000-0005-0000-0000-000094140000}"/>
    <cellStyle name="Normal 2 4 3 3 2 3 4" xfId="5274" xr:uid="{00000000-0005-0000-0000-000095140000}"/>
    <cellStyle name="Normal 2 4 3 3 2 3 5" xfId="5275" xr:uid="{00000000-0005-0000-0000-000096140000}"/>
    <cellStyle name="Normal 2 4 3 3 2 4" xfId="5276" xr:uid="{00000000-0005-0000-0000-000097140000}"/>
    <cellStyle name="Normal 2 4 3 3 2 4 2" xfId="5277" xr:uid="{00000000-0005-0000-0000-000098140000}"/>
    <cellStyle name="Normal 2 4 3 3 2 4 2 2" xfId="5278" xr:uid="{00000000-0005-0000-0000-000099140000}"/>
    <cellStyle name="Normal 2 4 3 3 2 4 3" xfId="5279" xr:uid="{00000000-0005-0000-0000-00009A140000}"/>
    <cellStyle name="Normal 2 4 3 3 2 4 4" xfId="5280" xr:uid="{00000000-0005-0000-0000-00009B140000}"/>
    <cellStyle name="Normal 2 4 3 3 2 4 5" xfId="5281" xr:uid="{00000000-0005-0000-0000-00009C140000}"/>
    <cellStyle name="Normal 2 4 3 3 2 5" xfId="5282" xr:uid="{00000000-0005-0000-0000-00009D140000}"/>
    <cellStyle name="Normal 2 4 3 3 2 5 2" xfId="5283" xr:uid="{00000000-0005-0000-0000-00009E140000}"/>
    <cellStyle name="Normal 2 4 3 3 2 6" xfId="5284" xr:uid="{00000000-0005-0000-0000-00009F140000}"/>
    <cellStyle name="Normal 2 4 3 3 2 7" xfId="5285" xr:uid="{00000000-0005-0000-0000-0000A0140000}"/>
    <cellStyle name="Normal 2 4 3 3 2 8" xfId="5286" xr:uid="{00000000-0005-0000-0000-0000A1140000}"/>
    <cellStyle name="Normal 2 4 3 3 3" xfId="5287" xr:uid="{00000000-0005-0000-0000-0000A2140000}"/>
    <cellStyle name="Normal 2 4 3 3 3 2" xfId="5288" xr:uid="{00000000-0005-0000-0000-0000A3140000}"/>
    <cellStyle name="Normal 2 4 3 3 3 2 2" xfId="5289" xr:uid="{00000000-0005-0000-0000-0000A4140000}"/>
    <cellStyle name="Normal 2 4 3 3 3 2 3" xfId="5290" xr:uid="{00000000-0005-0000-0000-0000A5140000}"/>
    <cellStyle name="Normal 2 4 3 3 3 3" xfId="5291" xr:uid="{00000000-0005-0000-0000-0000A6140000}"/>
    <cellStyle name="Normal 2 4 3 3 3 3 2" xfId="5292" xr:uid="{00000000-0005-0000-0000-0000A7140000}"/>
    <cellStyle name="Normal 2 4 3 3 3 4" xfId="5293" xr:uid="{00000000-0005-0000-0000-0000A8140000}"/>
    <cellStyle name="Normal 2 4 3 3 3 5" xfId="5294" xr:uid="{00000000-0005-0000-0000-0000A9140000}"/>
    <cellStyle name="Normal 2 4 3 3 4" xfId="5295" xr:uid="{00000000-0005-0000-0000-0000AA140000}"/>
    <cellStyle name="Normal 2 4 3 3 4 2" xfId="5296" xr:uid="{00000000-0005-0000-0000-0000AB140000}"/>
    <cellStyle name="Normal 2 4 3 3 4 2 2" xfId="5297" xr:uid="{00000000-0005-0000-0000-0000AC140000}"/>
    <cellStyle name="Normal 2 4 3 3 4 2 3" xfId="5298" xr:uid="{00000000-0005-0000-0000-0000AD140000}"/>
    <cellStyle name="Normal 2 4 3 3 4 3" xfId="5299" xr:uid="{00000000-0005-0000-0000-0000AE140000}"/>
    <cellStyle name="Normal 2 4 3 3 4 3 2" xfId="5300" xr:uid="{00000000-0005-0000-0000-0000AF140000}"/>
    <cellStyle name="Normal 2 4 3 3 4 4" xfId="5301" xr:uid="{00000000-0005-0000-0000-0000B0140000}"/>
    <cellStyle name="Normal 2 4 3 3 4 5" xfId="5302" xr:uid="{00000000-0005-0000-0000-0000B1140000}"/>
    <cellStyle name="Normal 2 4 3 3 5" xfId="5303" xr:uid="{00000000-0005-0000-0000-0000B2140000}"/>
    <cellStyle name="Normal 2 4 3 3 5 2" xfId="5304" xr:uid="{00000000-0005-0000-0000-0000B3140000}"/>
    <cellStyle name="Normal 2 4 3 3 5 2 2" xfId="5305" xr:uid="{00000000-0005-0000-0000-0000B4140000}"/>
    <cellStyle name="Normal 2 4 3 3 5 3" xfId="5306" xr:uid="{00000000-0005-0000-0000-0000B5140000}"/>
    <cellStyle name="Normal 2 4 3 3 5 4" xfId="5307" xr:uid="{00000000-0005-0000-0000-0000B6140000}"/>
    <cellStyle name="Normal 2 4 3 3 5 5" xfId="5308" xr:uid="{00000000-0005-0000-0000-0000B7140000}"/>
    <cellStyle name="Normal 2 4 3 3 6" xfId="5309" xr:uid="{00000000-0005-0000-0000-0000B8140000}"/>
    <cellStyle name="Normal 2 4 3 3 6 2" xfId="5310" xr:uid="{00000000-0005-0000-0000-0000B9140000}"/>
    <cellStyle name="Normal 2 4 3 3 7" xfId="5311" xr:uid="{00000000-0005-0000-0000-0000BA140000}"/>
    <cellStyle name="Normal 2 4 3 3 8" xfId="5312" xr:uid="{00000000-0005-0000-0000-0000BB140000}"/>
    <cellStyle name="Normal 2 4 3 3 9" xfId="5313" xr:uid="{00000000-0005-0000-0000-0000BC140000}"/>
    <cellStyle name="Normal 2 4 3 4" xfId="5314" xr:uid="{00000000-0005-0000-0000-0000BD140000}"/>
    <cellStyle name="Normal 2 4 3 4 2" xfId="5315" xr:uid="{00000000-0005-0000-0000-0000BE140000}"/>
    <cellStyle name="Normal 2 4 3 4 2 2" xfId="5316" xr:uid="{00000000-0005-0000-0000-0000BF140000}"/>
    <cellStyle name="Normal 2 4 3 4 2 2 2" xfId="5317" xr:uid="{00000000-0005-0000-0000-0000C0140000}"/>
    <cellStyle name="Normal 2 4 3 4 2 2 2 2" xfId="5318" xr:uid="{00000000-0005-0000-0000-0000C1140000}"/>
    <cellStyle name="Normal 2 4 3 4 2 2 2 3" xfId="5319" xr:uid="{00000000-0005-0000-0000-0000C2140000}"/>
    <cellStyle name="Normal 2 4 3 4 2 2 3" xfId="5320" xr:uid="{00000000-0005-0000-0000-0000C3140000}"/>
    <cellStyle name="Normal 2 4 3 4 2 2 3 2" xfId="5321" xr:uid="{00000000-0005-0000-0000-0000C4140000}"/>
    <cellStyle name="Normal 2 4 3 4 2 2 4" xfId="5322" xr:uid="{00000000-0005-0000-0000-0000C5140000}"/>
    <cellStyle name="Normal 2 4 3 4 2 2 5" xfId="5323" xr:uid="{00000000-0005-0000-0000-0000C6140000}"/>
    <cellStyle name="Normal 2 4 3 4 2 3" xfId="5324" xr:uid="{00000000-0005-0000-0000-0000C7140000}"/>
    <cellStyle name="Normal 2 4 3 4 2 3 2" xfId="5325" xr:uid="{00000000-0005-0000-0000-0000C8140000}"/>
    <cellStyle name="Normal 2 4 3 4 2 3 2 2" xfId="5326" xr:uid="{00000000-0005-0000-0000-0000C9140000}"/>
    <cellStyle name="Normal 2 4 3 4 2 3 2 3" xfId="5327" xr:uid="{00000000-0005-0000-0000-0000CA140000}"/>
    <cellStyle name="Normal 2 4 3 4 2 3 3" xfId="5328" xr:uid="{00000000-0005-0000-0000-0000CB140000}"/>
    <cellStyle name="Normal 2 4 3 4 2 3 3 2" xfId="5329" xr:uid="{00000000-0005-0000-0000-0000CC140000}"/>
    <cellStyle name="Normal 2 4 3 4 2 3 4" xfId="5330" xr:uid="{00000000-0005-0000-0000-0000CD140000}"/>
    <cellStyle name="Normal 2 4 3 4 2 3 5" xfId="5331" xr:uid="{00000000-0005-0000-0000-0000CE140000}"/>
    <cellStyle name="Normal 2 4 3 4 2 4" xfId="5332" xr:uid="{00000000-0005-0000-0000-0000CF140000}"/>
    <cellStyle name="Normal 2 4 3 4 2 4 2" xfId="5333" xr:uid="{00000000-0005-0000-0000-0000D0140000}"/>
    <cellStyle name="Normal 2 4 3 4 2 4 2 2" xfId="5334" xr:uid="{00000000-0005-0000-0000-0000D1140000}"/>
    <cellStyle name="Normal 2 4 3 4 2 4 3" xfId="5335" xr:uid="{00000000-0005-0000-0000-0000D2140000}"/>
    <cellStyle name="Normal 2 4 3 4 2 4 4" xfId="5336" xr:uid="{00000000-0005-0000-0000-0000D3140000}"/>
    <cellStyle name="Normal 2 4 3 4 2 4 5" xfId="5337" xr:uid="{00000000-0005-0000-0000-0000D4140000}"/>
    <cellStyle name="Normal 2 4 3 4 2 5" xfId="5338" xr:uid="{00000000-0005-0000-0000-0000D5140000}"/>
    <cellStyle name="Normal 2 4 3 4 2 5 2" xfId="5339" xr:uid="{00000000-0005-0000-0000-0000D6140000}"/>
    <cellStyle name="Normal 2 4 3 4 2 6" xfId="5340" xr:uid="{00000000-0005-0000-0000-0000D7140000}"/>
    <cellStyle name="Normal 2 4 3 4 2 7" xfId="5341" xr:uid="{00000000-0005-0000-0000-0000D8140000}"/>
    <cellStyle name="Normal 2 4 3 4 2 8" xfId="5342" xr:uid="{00000000-0005-0000-0000-0000D9140000}"/>
    <cellStyle name="Normal 2 4 3 4 3" xfId="5343" xr:uid="{00000000-0005-0000-0000-0000DA140000}"/>
    <cellStyle name="Normal 2 4 3 4 3 2" xfId="5344" xr:uid="{00000000-0005-0000-0000-0000DB140000}"/>
    <cellStyle name="Normal 2 4 3 4 3 2 2" xfId="5345" xr:uid="{00000000-0005-0000-0000-0000DC140000}"/>
    <cellStyle name="Normal 2 4 3 4 3 2 3" xfId="5346" xr:uid="{00000000-0005-0000-0000-0000DD140000}"/>
    <cellStyle name="Normal 2 4 3 4 3 3" xfId="5347" xr:uid="{00000000-0005-0000-0000-0000DE140000}"/>
    <cellStyle name="Normal 2 4 3 4 3 3 2" xfId="5348" xr:uid="{00000000-0005-0000-0000-0000DF140000}"/>
    <cellStyle name="Normal 2 4 3 4 3 4" xfId="5349" xr:uid="{00000000-0005-0000-0000-0000E0140000}"/>
    <cellStyle name="Normal 2 4 3 4 3 5" xfId="5350" xr:uid="{00000000-0005-0000-0000-0000E1140000}"/>
    <cellStyle name="Normal 2 4 3 4 4" xfId="5351" xr:uid="{00000000-0005-0000-0000-0000E2140000}"/>
    <cellStyle name="Normal 2 4 3 4 4 2" xfId="5352" xr:uid="{00000000-0005-0000-0000-0000E3140000}"/>
    <cellStyle name="Normal 2 4 3 4 4 2 2" xfId="5353" xr:uid="{00000000-0005-0000-0000-0000E4140000}"/>
    <cellStyle name="Normal 2 4 3 4 4 2 3" xfId="5354" xr:uid="{00000000-0005-0000-0000-0000E5140000}"/>
    <cellStyle name="Normal 2 4 3 4 4 3" xfId="5355" xr:uid="{00000000-0005-0000-0000-0000E6140000}"/>
    <cellStyle name="Normal 2 4 3 4 4 3 2" xfId="5356" xr:uid="{00000000-0005-0000-0000-0000E7140000}"/>
    <cellStyle name="Normal 2 4 3 4 4 4" xfId="5357" xr:uid="{00000000-0005-0000-0000-0000E8140000}"/>
    <cellStyle name="Normal 2 4 3 4 4 5" xfId="5358" xr:uid="{00000000-0005-0000-0000-0000E9140000}"/>
    <cellStyle name="Normal 2 4 3 4 5" xfId="5359" xr:uid="{00000000-0005-0000-0000-0000EA140000}"/>
    <cellStyle name="Normal 2 4 3 4 5 2" xfId="5360" xr:uid="{00000000-0005-0000-0000-0000EB140000}"/>
    <cellStyle name="Normal 2 4 3 4 5 2 2" xfId="5361" xr:uid="{00000000-0005-0000-0000-0000EC140000}"/>
    <cellStyle name="Normal 2 4 3 4 5 3" xfId="5362" xr:uid="{00000000-0005-0000-0000-0000ED140000}"/>
    <cellStyle name="Normal 2 4 3 4 5 4" xfId="5363" xr:uid="{00000000-0005-0000-0000-0000EE140000}"/>
    <cellStyle name="Normal 2 4 3 4 5 5" xfId="5364" xr:uid="{00000000-0005-0000-0000-0000EF140000}"/>
    <cellStyle name="Normal 2 4 3 4 6" xfId="5365" xr:uid="{00000000-0005-0000-0000-0000F0140000}"/>
    <cellStyle name="Normal 2 4 3 4 6 2" xfId="5366" xr:uid="{00000000-0005-0000-0000-0000F1140000}"/>
    <cellStyle name="Normal 2 4 3 4 7" xfId="5367" xr:uid="{00000000-0005-0000-0000-0000F2140000}"/>
    <cellStyle name="Normal 2 4 3 4 8" xfId="5368" xr:uid="{00000000-0005-0000-0000-0000F3140000}"/>
    <cellStyle name="Normal 2 4 3 4 9" xfId="5369" xr:uid="{00000000-0005-0000-0000-0000F4140000}"/>
    <cellStyle name="Normal 2 4 3 5" xfId="5370" xr:uid="{00000000-0005-0000-0000-0000F5140000}"/>
    <cellStyle name="Normal 2 4 3 5 2" xfId="5371" xr:uid="{00000000-0005-0000-0000-0000F6140000}"/>
    <cellStyle name="Normal 2 4 3 5 2 2" xfId="5372" xr:uid="{00000000-0005-0000-0000-0000F7140000}"/>
    <cellStyle name="Normal 2 4 3 5 2 2 2" xfId="5373" xr:uid="{00000000-0005-0000-0000-0000F8140000}"/>
    <cellStyle name="Normal 2 4 3 5 2 2 3" xfId="5374" xr:uid="{00000000-0005-0000-0000-0000F9140000}"/>
    <cellStyle name="Normal 2 4 3 5 2 3" xfId="5375" xr:uid="{00000000-0005-0000-0000-0000FA140000}"/>
    <cellStyle name="Normal 2 4 3 5 2 3 2" xfId="5376" xr:uid="{00000000-0005-0000-0000-0000FB140000}"/>
    <cellStyle name="Normal 2 4 3 5 2 4" xfId="5377" xr:uid="{00000000-0005-0000-0000-0000FC140000}"/>
    <cellStyle name="Normal 2 4 3 5 2 5" xfId="5378" xr:uid="{00000000-0005-0000-0000-0000FD140000}"/>
    <cellStyle name="Normal 2 4 3 5 3" xfId="5379" xr:uid="{00000000-0005-0000-0000-0000FE140000}"/>
    <cellStyle name="Normal 2 4 3 5 3 2" xfId="5380" xr:uid="{00000000-0005-0000-0000-0000FF140000}"/>
    <cellStyle name="Normal 2 4 3 5 3 2 2" xfId="5381" xr:uid="{00000000-0005-0000-0000-000000150000}"/>
    <cellStyle name="Normal 2 4 3 5 3 2 3" xfId="5382" xr:uid="{00000000-0005-0000-0000-000001150000}"/>
    <cellStyle name="Normal 2 4 3 5 3 3" xfId="5383" xr:uid="{00000000-0005-0000-0000-000002150000}"/>
    <cellStyle name="Normal 2 4 3 5 3 3 2" xfId="5384" xr:uid="{00000000-0005-0000-0000-000003150000}"/>
    <cellStyle name="Normal 2 4 3 5 3 4" xfId="5385" xr:uid="{00000000-0005-0000-0000-000004150000}"/>
    <cellStyle name="Normal 2 4 3 5 3 5" xfId="5386" xr:uid="{00000000-0005-0000-0000-000005150000}"/>
    <cellStyle name="Normal 2 4 3 5 4" xfId="5387" xr:uid="{00000000-0005-0000-0000-000006150000}"/>
    <cellStyle name="Normal 2 4 3 5 4 2" xfId="5388" xr:uid="{00000000-0005-0000-0000-000007150000}"/>
    <cellStyle name="Normal 2 4 3 5 4 2 2" xfId="5389" xr:uid="{00000000-0005-0000-0000-000008150000}"/>
    <cellStyle name="Normal 2 4 3 5 4 3" xfId="5390" xr:uid="{00000000-0005-0000-0000-000009150000}"/>
    <cellStyle name="Normal 2 4 3 5 4 4" xfId="5391" xr:uid="{00000000-0005-0000-0000-00000A150000}"/>
    <cellStyle name="Normal 2 4 3 5 4 5" xfId="5392" xr:uid="{00000000-0005-0000-0000-00000B150000}"/>
    <cellStyle name="Normal 2 4 3 5 5" xfId="5393" xr:uid="{00000000-0005-0000-0000-00000C150000}"/>
    <cellStyle name="Normal 2 4 3 5 5 2" xfId="5394" xr:uid="{00000000-0005-0000-0000-00000D150000}"/>
    <cellStyle name="Normal 2 4 3 5 6" xfId="5395" xr:uid="{00000000-0005-0000-0000-00000E150000}"/>
    <cellStyle name="Normal 2 4 3 5 7" xfId="5396" xr:uid="{00000000-0005-0000-0000-00000F150000}"/>
    <cellStyle name="Normal 2 4 3 5 8" xfId="5397" xr:uid="{00000000-0005-0000-0000-000010150000}"/>
    <cellStyle name="Normal 2 4 3 6" xfId="5398" xr:uid="{00000000-0005-0000-0000-000011150000}"/>
    <cellStyle name="Normal 2 4 3 6 2" xfId="5399" xr:uid="{00000000-0005-0000-0000-000012150000}"/>
    <cellStyle name="Normal 2 4 3 6 2 2" xfId="5400" xr:uid="{00000000-0005-0000-0000-000013150000}"/>
    <cellStyle name="Normal 2 4 3 6 2 2 2" xfId="5401" xr:uid="{00000000-0005-0000-0000-000014150000}"/>
    <cellStyle name="Normal 2 4 3 6 2 2 3" xfId="5402" xr:uid="{00000000-0005-0000-0000-000015150000}"/>
    <cellStyle name="Normal 2 4 3 6 2 3" xfId="5403" xr:uid="{00000000-0005-0000-0000-000016150000}"/>
    <cellStyle name="Normal 2 4 3 6 2 3 2" xfId="5404" xr:uid="{00000000-0005-0000-0000-000017150000}"/>
    <cellStyle name="Normal 2 4 3 6 2 4" xfId="5405" xr:uid="{00000000-0005-0000-0000-000018150000}"/>
    <cellStyle name="Normal 2 4 3 6 2 5" xfId="5406" xr:uid="{00000000-0005-0000-0000-000019150000}"/>
    <cellStyle name="Normal 2 4 3 6 3" xfId="5407" xr:uid="{00000000-0005-0000-0000-00001A150000}"/>
    <cellStyle name="Normal 2 4 3 6 3 2" xfId="5408" xr:uid="{00000000-0005-0000-0000-00001B150000}"/>
    <cellStyle name="Normal 2 4 3 6 3 2 2" xfId="5409" xr:uid="{00000000-0005-0000-0000-00001C150000}"/>
    <cellStyle name="Normal 2 4 3 6 3 2 3" xfId="5410" xr:uid="{00000000-0005-0000-0000-00001D150000}"/>
    <cellStyle name="Normal 2 4 3 6 3 3" xfId="5411" xr:uid="{00000000-0005-0000-0000-00001E150000}"/>
    <cellStyle name="Normal 2 4 3 6 3 3 2" xfId="5412" xr:uid="{00000000-0005-0000-0000-00001F150000}"/>
    <cellStyle name="Normal 2 4 3 6 3 4" xfId="5413" xr:uid="{00000000-0005-0000-0000-000020150000}"/>
    <cellStyle name="Normal 2 4 3 6 3 5" xfId="5414" xr:uid="{00000000-0005-0000-0000-000021150000}"/>
    <cellStyle name="Normal 2 4 3 6 4" xfId="5415" xr:uid="{00000000-0005-0000-0000-000022150000}"/>
    <cellStyle name="Normal 2 4 3 6 4 2" xfId="5416" xr:uid="{00000000-0005-0000-0000-000023150000}"/>
    <cellStyle name="Normal 2 4 3 6 4 2 2" xfId="5417" xr:uid="{00000000-0005-0000-0000-000024150000}"/>
    <cellStyle name="Normal 2 4 3 6 4 3" xfId="5418" xr:uid="{00000000-0005-0000-0000-000025150000}"/>
    <cellStyle name="Normal 2 4 3 6 4 4" xfId="5419" xr:uid="{00000000-0005-0000-0000-000026150000}"/>
    <cellStyle name="Normal 2 4 3 6 4 5" xfId="5420" xr:uid="{00000000-0005-0000-0000-000027150000}"/>
    <cellStyle name="Normal 2 4 3 6 5" xfId="5421" xr:uid="{00000000-0005-0000-0000-000028150000}"/>
    <cellStyle name="Normal 2 4 3 6 5 2" xfId="5422" xr:uid="{00000000-0005-0000-0000-000029150000}"/>
    <cellStyle name="Normal 2 4 3 6 6" xfId="5423" xr:uid="{00000000-0005-0000-0000-00002A150000}"/>
    <cellStyle name="Normal 2 4 3 6 7" xfId="5424" xr:uid="{00000000-0005-0000-0000-00002B150000}"/>
    <cellStyle name="Normal 2 4 3 6 8" xfId="5425" xr:uid="{00000000-0005-0000-0000-00002C150000}"/>
    <cellStyle name="Normal 2 4 3 7" xfId="5426" xr:uid="{00000000-0005-0000-0000-00002D150000}"/>
    <cellStyle name="Normal 2 4 3 7 2" xfId="5427" xr:uid="{00000000-0005-0000-0000-00002E150000}"/>
    <cellStyle name="Normal 2 4 3 7 2 2" xfId="5428" xr:uid="{00000000-0005-0000-0000-00002F150000}"/>
    <cellStyle name="Normal 2 4 3 7 2 2 2" xfId="5429" xr:uid="{00000000-0005-0000-0000-000030150000}"/>
    <cellStyle name="Normal 2 4 3 7 2 2 3" xfId="5430" xr:uid="{00000000-0005-0000-0000-000031150000}"/>
    <cellStyle name="Normal 2 4 3 7 2 3" xfId="5431" xr:uid="{00000000-0005-0000-0000-000032150000}"/>
    <cellStyle name="Normal 2 4 3 7 2 3 2" xfId="5432" xr:uid="{00000000-0005-0000-0000-000033150000}"/>
    <cellStyle name="Normal 2 4 3 7 2 4" xfId="5433" xr:uid="{00000000-0005-0000-0000-000034150000}"/>
    <cellStyle name="Normal 2 4 3 7 2 5" xfId="5434" xr:uid="{00000000-0005-0000-0000-000035150000}"/>
    <cellStyle name="Normal 2 4 3 7 3" xfId="5435" xr:uid="{00000000-0005-0000-0000-000036150000}"/>
    <cellStyle name="Normal 2 4 3 7 3 2" xfId="5436" xr:uid="{00000000-0005-0000-0000-000037150000}"/>
    <cellStyle name="Normal 2 4 3 7 3 2 2" xfId="5437" xr:uid="{00000000-0005-0000-0000-000038150000}"/>
    <cellStyle name="Normal 2 4 3 7 3 2 3" xfId="5438" xr:uid="{00000000-0005-0000-0000-000039150000}"/>
    <cellStyle name="Normal 2 4 3 7 3 3" xfId="5439" xr:uid="{00000000-0005-0000-0000-00003A150000}"/>
    <cellStyle name="Normal 2 4 3 7 3 3 2" xfId="5440" xr:uid="{00000000-0005-0000-0000-00003B150000}"/>
    <cellStyle name="Normal 2 4 3 7 3 4" xfId="5441" xr:uid="{00000000-0005-0000-0000-00003C150000}"/>
    <cellStyle name="Normal 2 4 3 7 3 5" xfId="5442" xr:uid="{00000000-0005-0000-0000-00003D150000}"/>
    <cellStyle name="Normal 2 4 3 7 4" xfId="5443" xr:uid="{00000000-0005-0000-0000-00003E150000}"/>
    <cellStyle name="Normal 2 4 3 7 4 2" xfId="5444" xr:uid="{00000000-0005-0000-0000-00003F150000}"/>
    <cellStyle name="Normal 2 4 3 7 4 2 2" xfId="5445" xr:uid="{00000000-0005-0000-0000-000040150000}"/>
    <cellStyle name="Normal 2 4 3 7 4 3" xfId="5446" xr:uid="{00000000-0005-0000-0000-000041150000}"/>
    <cellStyle name="Normal 2 4 3 7 4 4" xfId="5447" xr:uid="{00000000-0005-0000-0000-000042150000}"/>
    <cellStyle name="Normal 2 4 3 7 4 5" xfId="5448" xr:uid="{00000000-0005-0000-0000-000043150000}"/>
    <cellStyle name="Normal 2 4 3 7 5" xfId="5449" xr:uid="{00000000-0005-0000-0000-000044150000}"/>
    <cellStyle name="Normal 2 4 3 7 5 2" xfId="5450" xr:uid="{00000000-0005-0000-0000-000045150000}"/>
    <cellStyle name="Normal 2 4 3 7 6" xfId="5451" xr:uid="{00000000-0005-0000-0000-000046150000}"/>
    <cellStyle name="Normal 2 4 3 7 7" xfId="5452" xr:uid="{00000000-0005-0000-0000-000047150000}"/>
    <cellStyle name="Normal 2 4 3 7 8" xfId="5453" xr:uid="{00000000-0005-0000-0000-000048150000}"/>
    <cellStyle name="Normal 2 4 3 8" xfId="5454" xr:uid="{00000000-0005-0000-0000-000049150000}"/>
    <cellStyle name="Normal 2 4 3 8 2" xfId="5455" xr:uid="{00000000-0005-0000-0000-00004A150000}"/>
    <cellStyle name="Normal 2 4 3 8 2 2" xfId="5456" xr:uid="{00000000-0005-0000-0000-00004B150000}"/>
    <cellStyle name="Normal 2 4 3 8 2 3" xfId="5457" xr:uid="{00000000-0005-0000-0000-00004C150000}"/>
    <cellStyle name="Normal 2 4 3 8 3" xfId="5458" xr:uid="{00000000-0005-0000-0000-00004D150000}"/>
    <cellStyle name="Normal 2 4 3 8 3 2" xfId="5459" xr:uid="{00000000-0005-0000-0000-00004E150000}"/>
    <cellStyle name="Normal 2 4 3 8 4" xfId="5460" xr:uid="{00000000-0005-0000-0000-00004F150000}"/>
    <cellStyle name="Normal 2 4 3 8 5" xfId="5461" xr:uid="{00000000-0005-0000-0000-000050150000}"/>
    <cellStyle name="Normal 2 4 3 9" xfId="5462" xr:uid="{00000000-0005-0000-0000-000051150000}"/>
    <cellStyle name="Normal 2 4 3 9 2" xfId="5463" xr:uid="{00000000-0005-0000-0000-000052150000}"/>
    <cellStyle name="Normal 2 4 3 9 2 2" xfId="5464" xr:uid="{00000000-0005-0000-0000-000053150000}"/>
    <cellStyle name="Normal 2 4 3 9 2 3" xfId="5465" xr:uid="{00000000-0005-0000-0000-000054150000}"/>
    <cellStyle name="Normal 2 4 3 9 3" xfId="5466" xr:uid="{00000000-0005-0000-0000-000055150000}"/>
    <cellStyle name="Normal 2 4 3 9 3 2" xfId="5467" xr:uid="{00000000-0005-0000-0000-000056150000}"/>
    <cellStyle name="Normal 2 4 3 9 4" xfId="5468" xr:uid="{00000000-0005-0000-0000-000057150000}"/>
    <cellStyle name="Normal 2 4 3 9 5" xfId="5469" xr:uid="{00000000-0005-0000-0000-000058150000}"/>
    <cellStyle name="Normal 2 4 4" xfId="5470" xr:uid="{00000000-0005-0000-0000-000059150000}"/>
    <cellStyle name="Normal 2 4 4 10" xfId="5471" xr:uid="{00000000-0005-0000-0000-00005A150000}"/>
    <cellStyle name="Normal 2 4 4 2" xfId="5472" xr:uid="{00000000-0005-0000-0000-00005B150000}"/>
    <cellStyle name="Normal 2 4 4 2 2" xfId="5473" xr:uid="{00000000-0005-0000-0000-00005C150000}"/>
    <cellStyle name="Normal 2 4 4 2 2 2" xfId="5474" xr:uid="{00000000-0005-0000-0000-00005D150000}"/>
    <cellStyle name="Normal 2 4 4 2 2 2 2" xfId="5475" xr:uid="{00000000-0005-0000-0000-00005E150000}"/>
    <cellStyle name="Normal 2 4 4 2 2 2 2 2" xfId="5476" xr:uid="{00000000-0005-0000-0000-00005F150000}"/>
    <cellStyle name="Normal 2 4 4 2 2 2 2 3" xfId="5477" xr:uid="{00000000-0005-0000-0000-000060150000}"/>
    <cellStyle name="Normal 2 4 4 2 2 2 3" xfId="5478" xr:uid="{00000000-0005-0000-0000-000061150000}"/>
    <cellStyle name="Normal 2 4 4 2 2 2 3 2" xfId="5479" xr:uid="{00000000-0005-0000-0000-000062150000}"/>
    <cellStyle name="Normal 2 4 4 2 2 2 4" xfId="5480" xr:uid="{00000000-0005-0000-0000-000063150000}"/>
    <cellStyle name="Normal 2 4 4 2 2 2 5" xfId="5481" xr:uid="{00000000-0005-0000-0000-000064150000}"/>
    <cellStyle name="Normal 2 4 4 2 2 3" xfId="5482" xr:uid="{00000000-0005-0000-0000-000065150000}"/>
    <cellStyle name="Normal 2 4 4 2 2 3 2" xfId="5483" xr:uid="{00000000-0005-0000-0000-000066150000}"/>
    <cellStyle name="Normal 2 4 4 2 2 3 2 2" xfId="5484" xr:uid="{00000000-0005-0000-0000-000067150000}"/>
    <cellStyle name="Normal 2 4 4 2 2 3 2 3" xfId="5485" xr:uid="{00000000-0005-0000-0000-000068150000}"/>
    <cellStyle name="Normal 2 4 4 2 2 3 3" xfId="5486" xr:uid="{00000000-0005-0000-0000-000069150000}"/>
    <cellStyle name="Normal 2 4 4 2 2 3 3 2" xfId="5487" xr:uid="{00000000-0005-0000-0000-00006A150000}"/>
    <cellStyle name="Normal 2 4 4 2 2 3 4" xfId="5488" xr:uid="{00000000-0005-0000-0000-00006B150000}"/>
    <cellStyle name="Normal 2 4 4 2 2 3 5" xfId="5489" xr:uid="{00000000-0005-0000-0000-00006C150000}"/>
    <cellStyle name="Normal 2 4 4 2 2 4" xfId="5490" xr:uid="{00000000-0005-0000-0000-00006D150000}"/>
    <cellStyle name="Normal 2 4 4 2 2 4 2" xfId="5491" xr:uid="{00000000-0005-0000-0000-00006E150000}"/>
    <cellStyle name="Normal 2 4 4 2 2 4 2 2" xfId="5492" xr:uid="{00000000-0005-0000-0000-00006F150000}"/>
    <cellStyle name="Normal 2 4 4 2 2 4 3" xfId="5493" xr:uid="{00000000-0005-0000-0000-000070150000}"/>
    <cellStyle name="Normal 2 4 4 2 2 4 4" xfId="5494" xr:uid="{00000000-0005-0000-0000-000071150000}"/>
    <cellStyle name="Normal 2 4 4 2 2 4 5" xfId="5495" xr:uid="{00000000-0005-0000-0000-000072150000}"/>
    <cellStyle name="Normal 2 4 4 2 2 5" xfId="5496" xr:uid="{00000000-0005-0000-0000-000073150000}"/>
    <cellStyle name="Normal 2 4 4 2 2 5 2" xfId="5497" xr:uid="{00000000-0005-0000-0000-000074150000}"/>
    <cellStyle name="Normal 2 4 4 2 2 6" xfId="5498" xr:uid="{00000000-0005-0000-0000-000075150000}"/>
    <cellStyle name="Normal 2 4 4 2 2 7" xfId="5499" xr:uid="{00000000-0005-0000-0000-000076150000}"/>
    <cellStyle name="Normal 2 4 4 2 2 8" xfId="5500" xr:uid="{00000000-0005-0000-0000-000077150000}"/>
    <cellStyle name="Normal 2 4 4 2 3" xfId="5501" xr:uid="{00000000-0005-0000-0000-000078150000}"/>
    <cellStyle name="Normal 2 4 4 2 3 2" xfId="5502" xr:uid="{00000000-0005-0000-0000-000079150000}"/>
    <cellStyle name="Normal 2 4 4 2 3 2 2" xfId="5503" xr:uid="{00000000-0005-0000-0000-00007A150000}"/>
    <cellStyle name="Normal 2 4 4 2 3 2 3" xfId="5504" xr:uid="{00000000-0005-0000-0000-00007B150000}"/>
    <cellStyle name="Normal 2 4 4 2 3 3" xfId="5505" xr:uid="{00000000-0005-0000-0000-00007C150000}"/>
    <cellStyle name="Normal 2 4 4 2 3 3 2" xfId="5506" xr:uid="{00000000-0005-0000-0000-00007D150000}"/>
    <cellStyle name="Normal 2 4 4 2 3 4" xfId="5507" xr:uid="{00000000-0005-0000-0000-00007E150000}"/>
    <cellStyle name="Normal 2 4 4 2 3 5" xfId="5508" xr:uid="{00000000-0005-0000-0000-00007F150000}"/>
    <cellStyle name="Normal 2 4 4 2 4" xfId="5509" xr:uid="{00000000-0005-0000-0000-000080150000}"/>
    <cellStyle name="Normal 2 4 4 2 4 2" xfId="5510" xr:uid="{00000000-0005-0000-0000-000081150000}"/>
    <cellStyle name="Normal 2 4 4 2 4 2 2" xfId="5511" xr:uid="{00000000-0005-0000-0000-000082150000}"/>
    <cellStyle name="Normal 2 4 4 2 4 2 3" xfId="5512" xr:uid="{00000000-0005-0000-0000-000083150000}"/>
    <cellStyle name="Normal 2 4 4 2 4 3" xfId="5513" xr:uid="{00000000-0005-0000-0000-000084150000}"/>
    <cellStyle name="Normal 2 4 4 2 4 3 2" xfId="5514" xr:uid="{00000000-0005-0000-0000-000085150000}"/>
    <cellStyle name="Normal 2 4 4 2 4 4" xfId="5515" xr:uid="{00000000-0005-0000-0000-000086150000}"/>
    <cellStyle name="Normal 2 4 4 2 4 5" xfId="5516" xr:uid="{00000000-0005-0000-0000-000087150000}"/>
    <cellStyle name="Normal 2 4 4 2 5" xfId="5517" xr:uid="{00000000-0005-0000-0000-000088150000}"/>
    <cellStyle name="Normal 2 4 4 2 5 2" xfId="5518" xr:uid="{00000000-0005-0000-0000-000089150000}"/>
    <cellStyle name="Normal 2 4 4 2 5 2 2" xfId="5519" xr:uid="{00000000-0005-0000-0000-00008A150000}"/>
    <cellStyle name="Normal 2 4 4 2 5 3" xfId="5520" xr:uid="{00000000-0005-0000-0000-00008B150000}"/>
    <cellStyle name="Normal 2 4 4 2 5 4" xfId="5521" xr:uid="{00000000-0005-0000-0000-00008C150000}"/>
    <cellStyle name="Normal 2 4 4 2 5 5" xfId="5522" xr:uid="{00000000-0005-0000-0000-00008D150000}"/>
    <cellStyle name="Normal 2 4 4 2 6" xfId="5523" xr:uid="{00000000-0005-0000-0000-00008E150000}"/>
    <cellStyle name="Normal 2 4 4 2 6 2" xfId="5524" xr:uid="{00000000-0005-0000-0000-00008F150000}"/>
    <cellStyle name="Normal 2 4 4 2 7" xfId="5525" xr:uid="{00000000-0005-0000-0000-000090150000}"/>
    <cellStyle name="Normal 2 4 4 2 8" xfId="5526" xr:uid="{00000000-0005-0000-0000-000091150000}"/>
    <cellStyle name="Normal 2 4 4 2 9" xfId="5527" xr:uid="{00000000-0005-0000-0000-000092150000}"/>
    <cellStyle name="Normal 2 4 4 3" xfId="5528" xr:uid="{00000000-0005-0000-0000-000093150000}"/>
    <cellStyle name="Normal 2 4 4 3 2" xfId="5529" xr:uid="{00000000-0005-0000-0000-000094150000}"/>
    <cellStyle name="Normal 2 4 4 3 2 2" xfId="5530" xr:uid="{00000000-0005-0000-0000-000095150000}"/>
    <cellStyle name="Normal 2 4 4 3 2 2 2" xfId="5531" xr:uid="{00000000-0005-0000-0000-000096150000}"/>
    <cellStyle name="Normal 2 4 4 3 2 2 3" xfId="5532" xr:uid="{00000000-0005-0000-0000-000097150000}"/>
    <cellStyle name="Normal 2 4 4 3 2 3" xfId="5533" xr:uid="{00000000-0005-0000-0000-000098150000}"/>
    <cellStyle name="Normal 2 4 4 3 2 3 2" xfId="5534" xr:uid="{00000000-0005-0000-0000-000099150000}"/>
    <cellStyle name="Normal 2 4 4 3 2 4" xfId="5535" xr:uid="{00000000-0005-0000-0000-00009A150000}"/>
    <cellStyle name="Normal 2 4 4 3 2 5" xfId="5536" xr:uid="{00000000-0005-0000-0000-00009B150000}"/>
    <cellStyle name="Normal 2 4 4 3 3" xfId="5537" xr:uid="{00000000-0005-0000-0000-00009C150000}"/>
    <cellStyle name="Normal 2 4 4 3 3 2" xfId="5538" xr:uid="{00000000-0005-0000-0000-00009D150000}"/>
    <cellStyle name="Normal 2 4 4 3 3 2 2" xfId="5539" xr:uid="{00000000-0005-0000-0000-00009E150000}"/>
    <cellStyle name="Normal 2 4 4 3 3 2 3" xfId="5540" xr:uid="{00000000-0005-0000-0000-00009F150000}"/>
    <cellStyle name="Normal 2 4 4 3 3 3" xfId="5541" xr:uid="{00000000-0005-0000-0000-0000A0150000}"/>
    <cellStyle name="Normal 2 4 4 3 3 3 2" xfId="5542" xr:uid="{00000000-0005-0000-0000-0000A1150000}"/>
    <cellStyle name="Normal 2 4 4 3 3 4" xfId="5543" xr:uid="{00000000-0005-0000-0000-0000A2150000}"/>
    <cellStyle name="Normal 2 4 4 3 3 5" xfId="5544" xr:uid="{00000000-0005-0000-0000-0000A3150000}"/>
    <cellStyle name="Normal 2 4 4 3 4" xfId="5545" xr:uid="{00000000-0005-0000-0000-0000A4150000}"/>
    <cellStyle name="Normal 2 4 4 3 4 2" xfId="5546" xr:uid="{00000000-0005-0000-0000-0000A5150000}"/>
    <cellStyle name="Normal 2 4 4 3 4 2 2" xfId="5547" xr:uid="{00000000-0005-0000-0000-0000A6150000}"/>
    <cellStyle name="Normal 2 4 4 3 4 3" xfId="5548" xr:uid="{00000000-0005-0000-0000-0000A7150000}"/>
    <cellStyle name="Normal 2 4 4 3 4 4" xfId="5549" xr:uid="{00000000-0005-0000-0000-0000A8150000}"/>
    <cellStyle name="Normal 2 4 4 3 4 5" xfId="5550" xr:uid="{00000000-0005-0000-0000-0000A9150000}"/>
    <cellStyle name="Normal 2 4 4 3 5" xfId="5551" xr:uid="{00000000-0005-0000-0000-0000AA150000}"/>
    <cellStyle name="Normal 2 4 4 3 5 2" xfId="5552" xr:uid="{00000000-0005-0000-0000-0000AB150000}"/>
    <cellStyle name="Normal 2 4 4 3 6" xfId="5553" xr:uid="{00000000-0005-0000-0000-0000AC150000}"/>
    <cellStyle name="Normal 2 4 4 3 7" xfId="5554" xr:uid="{00000000-0005-0000-0000-0000AD150000}"/>
    <cellStyle name="Normal 2 4 4 3 8" xfId="5555" xr:uid="{00000000-0005-0000-0000-0000AE150000}"/>
    <cellStyle name="Normal 2 4 4 4" xfId="5556" xr:uid="{00000000-0005-0000-0000-0000AF150000}"/>
    <cellStyle name="Normal 2 4 4 4 2" xfId="5557" xr:uid="{00000000-0005-0000-0000-0000B0150000}"/>
    <cellStyle name="Normal 2 4 4 4 2 2" xfId="5558" xr:uid="{00000000-0005-0000-0000-0000B1150000}"/>
    <cellStyle name="Normal 2 4 4 4 2 3" xfId="5559" xr:uid="{00000000-0005-0000-0000-0000B2150000}"/>
    <cellStyle name="Normal 2 4 4 4 3" xfId="5560" xr:uid="{00000000-0005-0000-0000-0000B3150000}"/>
    <cellStyle name="Normal 2 4 4 4 3 2" xfId="5561" xr:uid="{00000000-0005-0000-0000-0000B4150000}"/>
    <cellStyle name="Normal 2 4 4 4 4" xfId="5562" xr:uid="{00000000-0005-0000-0000-0000B5150000}"/>
    <cellStyle name="Normal 2 4 4 4 5" xfId="5563" xr:uid="{00000000-0005-0000-0000-0000B6150000}"/>
    <cellStyle name="Normal 2 4 4 5" xfId="5564" xr:uid="{00000000-0005-0000-0000-0000B7150000}"/>
    <cellStyle name="Normal 2 4 4 5 2" xfId="5565" xr:uid="{00000000-0005-0000-0000-0000B8150000}"/>
    <cellStyle name="Normal 2 4 4 5 2 2" xfId="5566" xr:uid="{00000000-0005-0000-0000-0000B9150000}"/>
    <cellStyle name="Normal 2 4 4 5 2 3" xfId="5567" xr:uid="{00000000-0005-0000-0000-0000BA150000}"/>
    <cellStyle name="Normal 2 4 4 5 3" xfId="5568" xr:uid="{00000000-0005-0000-0000-0000BB150000}"/>
    <cellStyle name="Normal 2 4 4 5 3 2" xfId="5569" xr:uid="{00000000-0005-0000-0000-0000BC150000}"/>
    <cellStyle name="Normal 2 4 4 5 4" xfId="5570" xr:uid="{00000000-0005-0000-0000-0000BD150000}"/>
    <cellStyle name="Normal 2 4 4 5 5" xfId="5571" xr:uid="{00000000-0005-0000-0000-0000BE150000}"/>
    <cellStyle name="Normal 2 4 4 6" xfId="5572" xr:uid="{00000000-0005-0000-0000-0000BF150000}"/>
    <cellStyle name="Normal 2 4 4 6 2" xfId="5573" xr:uid="{00000000-0005-0000-0000-0000C0150000}"/>
    <cellStyle name="Normal 2 4 4 6 2 2" xfId="5574" xr:uid="{00000000-0005-0000-0000-0000C1150000}"/>
    <cellStyle name="Normal 2 4 4 6 3" xfId="5575" xr:uid="{00000000-0005-0000-0000-0000C2150000}"/>
    <cellStyle name="Normal 2 4 4 6 4" xfId="5576" xr:uid="{00000000-0005-0000-0000-0000C3150000}"/>
    <cellStyle name="Normal 2 4 4 6 5" xfId="5577" xr:uid="{00000000-0005-0000-0000-0000C4150000}"/>
    <cellStyle name="Normal 2 4 4 7" xfId="5578" xr:uid="{00000000-0005-0000-0000-0000C5150000}"/>
    <cellStyle name="Normal 2 4 4 7 2" xfId="5579" xr:uid="{00000000-0005-0000-0000-0000C6150000}"/>
    <cellStyle name="Normal 2 4 4 8" xfId="5580" xr:uid="{00000000-0005-0000-0000-0000C7150000}"/>
    <cellStyle name="Normal 2 4 4 9" xfId="5581" xr:uid="{00000000-0005-0000-0000-0000C8150000}"/>
    <cellStyle name="Normal 2 4 5" xfId="5582" xr:uid="{00000000-0005-0000-0000-0000C9150000}"/>
    <cellStyle name="Normal 2 4 5 10" xfId="5583" xr:uid="{00000000-0005-0000-0000-0000CA150000}"/>
    <cellStyle name="Normal 2 4 5 2" xfId="5584" xr:uid="{00000000-0005-0000-0000-0000CB150000}"/>
    <cellStyle name="Normal 2 4 5 2 2" xfId="5585" xr:uid="{00000000-0005-0000-0000-0000CC150000}"/>
    <cellStyle name="Normal 2 4 5 2 2 2" xfId="5586" xr:uid="{00000000-0005-0000-0000-0000CD150000}"/>
    <cellStyle name="Normal 2 4 5 2 2 2 2" xfId="5587" xr:uid="{00000000-0005-0000-0000-0000CE150000}"/>
    <cellStyle name="Normal 2 4 5 2 2 2 2 2" xfId="5588" xr:uid="{00000000-0005-0000-0000-0000CF150000}"/>
    <cellStyle name="Normal 2 4 5 2 2 2 2 3" xfId="5589" xr:uid="{00000000-0005-0000-0000-0000D0150000}"/>
    <cellStyle name="Normal 2 4 5 2 2 2 3" xfId="5590" xr:uid="{00000000-0005-0000-0000-0000D1150000}"/>
    <cellStyle name="Normal 2 4 5 2 2 2 3 2" xfId="5591" xr:uid="{00000000-0005-0000-0000-0000D2150000}"/>
    <cellStyle name="Normal 2 4 5 2 2 2 4" xfId="5592" xr:uid="{00000000-0005-0000-0000-0000D3150000}"/>
    <cellStyle name="Normal 2 4 5 2 2 2 5" xfId="5593" xr:uid="{00000000-0005-0000-0000-0000D4150000}"/>
    <cellStyle name="Normal 2 4 5 2 2 3" xfId="5594" xr:uid="{00000000-0005-0000-0000-0000D5150000}"/>
    <cellStyle name="Normal 2 4 5 2 2 3 2" xfId="5595" xr:uid="{00000000-0005-0000-0000-0000D6150000}"/>
    <cellStyle name="Normal 2 4 5 2 2 3 2 2" xfId="5596" xr:uid="{00000000-0005-0000-0000-0000D7150000}"/>
    <cellStyle name="Normal 2 4 5 2 2 3 2 3" xfId="5597" xr:uid="{00000000-0005-0000-0000-0000D8150000}"/>
    <cellStyle name="Normal 2 4 5 2 2 3 3" xfId="5598" xr:uid="{00000000-0005-0000-0000-0000D9150000}"/>
    <cellStyle name="Normal 2 4 5 2 2 3 3 2" xfId="5599" xr:uid="{00000000-0005-0000-0000-0000DA150000}"/>
    <cellStyle name="Normal 2 4 5 2 2 3 4" xfId="5600" xr:uid="{00000000-0005-0000-0000-0000DB150000}"/>
    <cellStyle name="Normal 2 4 5 2 2 3 5" xfId="5601" xr:uid="{00000000-0005-0000-0000-0000DC150000}"/>
    <cellStyle name="Normal 2 4 5 2 2 4" xfId="5602" xr:uid="{00000000-0005-0000-0000-0000DD150000}"/>
    <cellStyle name="Normal 2 4 5 2 2 4 2" xfId="5603" xr:uid="{00000000-0005-0000-0000-0000DE150000}"/>
    <cellStyle name="Normal 2 4 5 2 2 4 2 2" xfId="5604" xr:uid="{00000000-0005-0000-0000-0000DF150000}"/>
    <cellStyle name="Normal 2 4 5 2 2 4 3" xfId="5605" xr:uid="{00000000-0005-0000-0000-0000E0150000}"/>
    <cellStyle name="Normal 2 4 5 2 2 4 4" xfId="5606" xr:uid="{00000000-0005-0000-0000-0000E1150000}"/>
    <cellStyle name="Normal 2 4 5 2 2 4 5" xfId="5607" xr:uid="{00000000-0005-0000-0000-0000E2150000}"/>
    <cellStyle name="Normal 2 4 5 2 2 5" xfId="5608" xr:uid="{00000000-0005-0000-0000-0000E3150000}"/>
    <cellStyle name="Normal 2 4 5 2 2 5 2" xfId="5609" xr:uid="{00000000-0005-0000-0000-0000E4150000}"/>
    <cellStyle name="Normal 2 4 5 2 2 6" xfId="5610" xr:uid="{00000000-0005-0000-0000-0000E5150000}"/>
    <cellStyle name="Normal 2 4 5 2 2 7" xfId="5611" xr:uid="{00000000-0005-0000-0000-0000E6150000}"/>
    <cellStyle name="Normal 2 4 5 2 2 8" xfId="5612" xr:uid="{00000000-0005-0000-0000-0000E7150000}"/>
    <cellStyle name="Normal 2 4 5 2 3" xfId="5613" xr:uid="{00000000-0005-0000-0000-0000E8150000}"/>
    <cellStyle name="Normal 2 4 5 2 3 2" xfId="5614" xr:uid="{00000000-0005-0000-0000-0000E9150000}"/>
    <cellStyle name="Normal 2 4 5 2 3 2 2" xfId="5615" xr:uid="{00000000-0005-0000-0000-0000EA150000}"/>
    <cellStyle name="Normal 2 4 5 2 3 2 3" xfId="5616" xr:uid="{00000000-0005-0000-0000-0000EB150000}"/>
    <cellStyle name="Normal 2 4 5 2 3 3" xfId="5617" xr:uid="{00000000-0005-0000-0000-0000EC150000}"/>
    <cellStyle name="Normal 2 4 5 2 3 3 2" xfId="5618" xr:uid="{00000000-0005-0000-0000-0000ED150000}"/>
    <cellStyle name="Normal 2 4 5 2 3 4" xfId="5619" xr:uid="{00000000-0005-0000-0000-0000EE150000}"/>
    <cellStyle name="Normal 2 4 5 2 3 5" xfId="5620" xr:uid="{00000000-0005-0000-0000-0000EF150000}"/>
    <cellStyle name="Normal 2 4 5 2 4" xfId="5621" xr:uid="{00000000-0005-0000-0000-0000F0150000}"/>
    <cellStyle name="Normal 2 4 5 2 4 2" xfId="5622" xr:uid="{00000000-0005-0000-0000-0000F1150000}"/>
    <cellStyle name="Normal 2 4 5 2 4 2 2" xfId="5623" xr:uid="{00000000-0005-0000-0000-0000F2150000}"/>
    <cellStyle name="Normal 2 4 5 2 4 2 3" xfId="5624" xr:uid="{00000000-0005-0000-0000-0000F3150000}"/>
    <cellStyle name="Normal 2 4 5 2 4 3" xfId="5625" xr:uid="{00000000-0005-0000-0000-0000F4150000}"/>
    <cellStyle name="Normal 2 4 5 2 4 3 2" xfId="5626" xr:uid="{00000000-0005-0000-0000-0000F5150000}"/>
    <cellStyle name="Normal 2 4 5 2 4 4" xfId="5627" xr:uid="{00000000-0005-0000-0000-0000F6150000}"/>
    <cellStyle name="Normal 2 4 5 2 4 5" xfId="5628" xr:uid="{00000000-0005-0000-0000-0000F7150000}"/>
    <cellStyle name="Normal 2 4 5 2 5" xfId="5629" xr:uid="{00000000-0005-0000-0000-0000F8150000}"/>
    <cellStyle name="Normal 2 4 5 2 5 2" xfId="5630" xr:uid="{00000000-0005-0000-0000-0000F9150000}"/>
    <cellStyle name="Normal 2 4 5 2 5 2 2" xfId="5631" xr:uid="{00000000-0005-0000-0000-0000FA150000}"/>
    <cellStyle name="Normal 2 4 5 2 5 3" xfId="5632" xr:uid="{00000000-0005-0000-0000-0000FB150000}"/>
    <cellStyle name="Normal 2 4 5 2 5 4" xfId="5633" xr:uid="{00000000-0005-0000-0000-0000FC150000}"/>
    <cellStyle name="Normal 2 4 5 2 5 5" xfId="5634" xr:uid="{00000000-0005-0000-0000-0000FD150000}"/>
    <cellStyle name="Normal 2 4 5 2 6" xfId="5635" xr:uid="{00000000-0005-0000-0000-0000FE150000}"/>
    <cellStyle name="Normal 2 4 5 2 6 2" xfId="5636" xr:uid="{00000000-0005-0000-0000-0000FF150000}"/>
    <cellStyle name="Normal 2 4 5 2 7" xfId="5637" xr:uid="{00000000-0005-0000-0000-000000160000}"/>
    <cellStyle name="Normal 2 4 5 2 8" xfId="5638" xr:uid="{00000000-0005-0000-0000-000001160000}"/>
    <cellStyle name="Normal 2 4 5 2 9" xfId="5639" xr:uid="{00000000-0005-0000-0000-000002160000}"/>
    <cellStyle name="Normal 2 4 5 3" xfId="5640" xr:uid="{00000000-0005-0000-0000-000003160000}"/>
    <cellStyle name="Normal 2 4 5 3 2" xfId="5641" xr:uid="{00000000-0005-0000-0000-000004160000}"/>
    <cellStyle name="Normal 2 4 5 3 2 2" xfId="5642" xr:uid="{00000000-0005-0000-0000-000005160000}"/>
    <cellStyle name="Normal 2 4 5 3 2 2 2" xfId="5643" xr:uid="{00000000-0005-0000-0000-000006160000}"/>
    <cellStyle name="Normal 2 4 5 3 2 2 3" xfId="5644" xr:uid="{00000000-0005-0000-0000-000007160000}"/>
    <cellStyle name="Normal 2 4 5 3 2 3" xfId="5645" xr:uid="{00000000-0005-0000-0000-000008160000}"/>
    <cellStyle name="Normal 2 4 5 3 2 3 2" xfId="5646" xr:uid="{00000000-0005-0000-0000-000009160000}"/>
    <cellStyle name="Normal 2 4 5 3 2 4" xfId="5647" xr:uid="{00000000-0005-0000-0000-00000A160000}"/>
    <cellStyle name="Normal 2 4 5 3 2 5" xfId="5648" xr:uid="{00000000-0005-0000-0000-00000B160000}"/>
    <cellStyle name="Normal 2 4 5 3 3" xfId="5649" xr:uid="{00000000-0005-0000-0000-00000C160000}"/>
    <cellStyle name="Normal 2 4 5 3 3 2" xfId="5650" xr:uid="{00000000-0005-0000-0000-00000D160000}"/>
    <cellStyle name="Normal 2 4 5 3 3 2 2" xfId="5651" xr:uid="{00000000-0005-0000-0000-00000E160000}"/>
    <cellStyle name="Normal 2 4 5 3 3 2 3" xfId="5652" xr:uid="{00000000-0005-0000-0000-00000F160000}"/>
    <cellStyle name="Normal 2 4 5 3 3 3" xfId="5653" xr:uid="{00000000-0005-0000-0000-000010160000}"/>
    <cellStyle name="Normal 2 4 5 3 3 3 2" xfId="5654" xr:uid="{00000000-0005-0000-0000-000011160000}"/>
    <cellStyle name="Normal 2 4 5 3 3 4" xfId="5655" xr:uid="{00000000-0005-0000-0000-000012160000}"/>
    <cellStyle name="Normal 2 4 5 3 3 5" xfId="5656" xr:uid="{00000000-0005-0000-0000-000013160000}"/>
    <cellStyle name="Normal 2 4 5 3 4" xfId="5657" xr:uid="{00000000-0005-0000-0000-000014160000}"/>
    <cellStyle name="Normal 2 4 5 3 4 2" xfId="5658" xr:uid="{00000000-0005-0000-0000-000015160000}"/>
    <cellStyle name="Normal 2 4 5 3 4 2 2" xfId="5659" xr:uid="{00000000-0005-0000-0000-000016160000}"/>
    <cellStyle name="Normal 2 4 5 3 4 3" xfId="5660" xr:uid="{00000000-0005-0000-0000-000017160000}"/>
    <cellStyle name="Normal 2 4 5 3 4 4" xfId="5661" xr:uid="{00000000-0005-0000-0000-000018160000}"/>
    <cellStyle name="Normal 2 4 5 3 4 5" xfId="5662" xr:uid="{00000000-0005-0000-0000-000019160000}"/>
    <cellStyle name="Normal 2 4 5 3 5" xfId="5663" xr:uid="{00000000-0005-0000-0000-00001A160000}"/>
    <cellStyle name="Normal 2 4 5 3 5 2" xfId="5664" xr:uid="{00000000-0005-0000-0000-00001B160000}"/>
    <cellStyle name="Normal 2 4 5 3 6" xfId="5665" xr:uid="{00000000-0005-0000-0000-00001C160000}"/>
    <cellStyle name="Normal 2 4 5 3 7" xfId="5666" xr:uid="{00000000-0005-0000-0000-00001D160000}"/>
    <cellStyle name="Normal 2 4 5 3 8" xfId="5667" xr:uid="{00000000-0005-0000-0000-00001E160000}"/>
    <cellStyle name="Normal 2 4 5 4" xfId="5668" xr:uid="{00000000-0005-0000-0000-00001F160000}"/>
    <cellStyle name="Normal 2 4 5 4 2" xfId="5669" xr:uid="{00000000-0005-0000-0000-000020160000}"/>
    <cellStyle name="Normal 2 4 5 4 2 2" xfId="5670" xr:uid="{00000000-0005-0000-0000-000021160000}"/>
    <cellStyle name="Normal 2 4 5 4 2 3" xfId="5671" xr:uid="{00000000-0005-0000-0000-000022160000}"/>
    <cellStyle name="Normal 2 4 5 4 3" xfId="5672" xr:uid="{00000000-0005-0000-0000-000023160000}"/>
    <cellStyle name="Normal 2 4 5 4 3 2" xfId="5673" xr:uid="{00000000-0005-0000-0000-000024160000}"/>
    <cellStyle name="Normal 2 4 5 4 4" xfId="5674" xr:uid="{00000000-0005-0000-0000-000025160000}"/>
    <cellStyle name="Normal 2 4 5 4 5" xfId="5675" xr:uid="{00000000-0005-0000-0000-000026160000}"/>
    <cellStyle name="Normal 2 4 5 5" xfId="5676" xr:uid="{00000000-0005-0000-0000-000027160000}"/>
    <cellStyle name="Normal 2 4 5 5 2" xfId="5677" xr:uid="{00000000-0005-0000-0000-000028160000}"/>
    <cellStyle name="Normal 2 4 5 5 2 2" xfId="5678" xr:uid="{00000000-0005-0000-0000-000029160000}"/>
    <cellStyle name="Normal 2 4 5 5 2 3" xfId="5679" xr:uid="{00000000-0005-0000-0000-00002A160000}"/>
    <cellStyle name="Normal 2 4 5 5 3" xfId="5680" xr:uid="{00000000-0005-0000-0000-00002B160000}"/>
    <cellStyle name="Normal 2 4 5 5 3 2" xfId="5681" xr:uid="{00000000-0005-0000-0000-00002C160000}"/>
    <cellStyle name="Normal 2 4 5 5 4" xfId="5682" xr:uid="{00000000-0005-0000-0000-00002D160000}"/>
    <cellStyle name="Normal 2 4 5 5 5" xfId="5683" xr:uid="{00000000-0005-0000-0000-00002E160000}"/>
    <cellStyle name="Normal 2 4 5 6" xfId="5684" xr:uid="{00000000-0005-0000-0000-00002F160000}"/>
    <cellStyle name="Normal 2 4 5 6 2" xfId="5685" xr:uid="{00000000-0005-0000-0000-000030160000}"/>
    <cellStyle name="Normal 2 4 5 6 2 2" xfId="5686" xr:uid="{00000000-0005-0000-0000-000031160000}"/>
    <cellStyle name="Normal 2 4 5 6 3" xfId="5687" xr:uid="{00000000-0005-0000-0000-000032160000}"/>
    <cellStyle name="Normal 2 4 5 6 4" xfId="5688" xr:uid="{00000000-0005-0000-0000-000033160000}"/>
    <cellStyle name="Normal 2 4 5 6 5" xfId="5689" xr:uid="{00000000-0005-0000-0000-000034160000}"/>
    <cellStyle name="Normal 2 4 5 7" xfId="5690" xr:uid="{00000000-0005-0000-0000-000035160000}"/>
    <cellStyle name="Normal 2 4 5 7 2" xfId="5691" xr:uid="{00000000-0005-0000-0000-000036160000}"/>
    <cellStyle name="Normal 2 4 5 8" xfId="5692" xr:uid="{00000000-0005-0000-0000-000037160000}"/>
    <cellStyle name="Normal 2 4 5 9" xfId="5693" xr:uid="{00000000-0005-0000-0000-000038160000}"/>
    <cellStyle name="Normal 2 4 6" xfId="5694" xr:uid="{00000000-0005-0000-0000-000039160000}"/>
    <cellStyle name="Normal 2 4 6 10" xfId="5695" xr:uid="{00000000-0005-0000-0000-00003A160000}"/>
    <cellStyle name="Normal 2 4 6 2" xfId="5696" xr:uid="{00000000-0005-0000-0000-00003B160000}"/>
    <cellStyle name="Normal 2 4 6 2 2" xfId="5697" xr:uid="{00000000-0005-0000-0000-00003C160000}"/>
    <cellStyle name="Normal 2 4 6 2 2 2" xfId="5698" xr:uid="{00000000-0005-0000-0000-00003D160000}"/>
    <cellStyle name="Normal 2 4 6 2 2 2 2" xfId="5699" xr:uid="{00000000-0005-0000-0000-00003E160000}"/>
    <cellStyle name="Normal 2 4 6 2 2 2 2 2" xfId="5700" xr:uid="{00000000-0005-0000-0000-00003F160000}"/>
    <cellStyle name="Normal 2 4 6 2 2 2 2 3" xfId="5701" xr:uid="{00000000-0005-0000-0000-000040160000}"/>
    <cellStyle name="Normal 2 4 6 2 2 2 3" xfId="5702" xr:uid="{00000000-0005-0000-0000-000041160000}"/>
    <cellStyle name="Normal 2 4 6 2 2 2 3 2" xfId="5703" xr:uid="{00000000-0005-0000-0000-000042160000}"/>
    <cellStyle name="Normal 2 4 6 2 2 2 4" xfId="5704" xr:uid="{00000000-0005-0000-0000-000043160000}"/>
    <cellStyle name="Normal 2 4 6 2 2 2 5" xfId="5705" xr:uid="{00000000-0005-0000-0000-000044160000}"/>
    <cellStyle name="Normal 2 4 6 2 2 3" xfId="5706" xr:uid="{00000000-0005-0000-0000-000045160000}"/>
    <cellStyle name="Normal 2 4 6 2 2 3 2" xfId="5707" xr:uid="{00000000-0005-0000-0000-000046160000}"/>
    <cellStyle name="Normal 2 4 6 2 2 3 2 2" xfId="5708" xr:uid="{00000000-0005-0000-0000-000047160000}"/>
    <cellStyle name="Normal 2 4 6 2 2 3 2 3" xfId="5709" xr:uid="{00000000-0005-0000-0000-000048160000}"/>
    <cellStyle name="Normal 2 4 6 2 2 3 3" xfId="5710" xr:uid="{00000000-0005-0000-0000-000049160000}"/>
    <cellStyle name="Normal 2 4 6 2 2 3 3 2" xfId="5711" xr:uid="{00000000-0005-0000-0000-00004A160000}"/>
    <cellStyle name="Normal 2 4 6 2 2 3 4" xfId="5712" xr:uid="{00000000-0005-0000-0000-00004B160000}"/>
    <cellStyle name="Normal 2 4 6 2 2 3 5" xfId="5713" xr:uid="{00000000-0005-0000-0000-00004C160000}"/>
    <cellStyle name="Normal 2 4 6 2 2 4" xfId="5714" xr:uid="{00000000-0005-0000-0000-00004D160000}"/>
    <cellStyle name="Normal 2 4 6 2 2 4 2" xfId="5715" xr:uid="{00000000-0005-0000-0000-00004E160000}"/>
    <cellStyle name="Normal 2 4 6 2 2 4 2 2" xfId="5716" xr:uid="{00000000-0005-0000-0000-00004F160000}"/>
    <cellStyle name="Normal 2 4 6 2 2 4 3" xfId="5717" xr:uid="{00000000-0005-0000-0000-000050160000}"/>
    <cellStyle name="Normal 2 4 6 2 2 4 4" xfId="5718" xr:uid="{00000000-0005-0000-0000-000051160000}"/>
    <cellStyle name="Normal 2 4 6 2 2 4 5" xfId="5719" xr:uid="{00000000-0005-0000-0000-000052160000}"/>
    <cellStyle name="Normal 2 4 6 2 2 5" xfId="5720" xr:uid="{00000000-0005-0000-0000-000053160000}"/>
    <cellStyle name="Normal 2 4 6 2 2 5 2" xfId="5721" xr:uid="{00000000-0005-0000-0000-000054160000}"/>
    <cellStyle name="Normal 2 4 6 2 2 6" xfId="5722" xr:uid="{00000000-0005-0000-0000-000055160000}"/>
    <cellStyle name="Normal 2 4 6 2 2 7" xfId="5723" xr:uid="{00000000-0005-0000-0000-000056160000}"/>
    <cellStyle name="Normal 2 4 6 2 2 8" xfId="5724" xr:uid="{00000000-0005-0000-0000-000057160000}"/>
    <cellStyle name="Normal 2 4 6 2 3" xfId="5725" xr:uid="{00000000-0005-0000-0000-000058160000}"/>
    <cellStyle name="Normal 2 4 6 2 3 2" xfId="5726" xr:uid="{00000000-0005-0000-0000-000059160000}"/>
    <cellStyle name="Normal 2 4 6 2 3 2 2" xfId="5727" xr:uid="{00000000-0005-0000-0000-00005A160000}"/>
    <cellStyle name="Normal 2 4 6 2 3 2 3" xfId="5728" xr:uid="{00000000-0005-0000-0000-00005B160000}"/>
    <cellStyle name="Normal 2 4 6 2 3 3" xfId="5729" xr:uid="{00000000-0005-0000-0000-00005C160000}"/>
    <cellStyle name="Normal 2 4 6 2 3 3 2" xfId="5730" xr:uid="{00000000-0005-0000-0000-00005D160000}"/>
    <cellStyle name="Normal 2 4 6 2 3 4" xfId="5731" xr:uid="{00000000-0005-0000-0000-00005E160000}"/>
    <cellStyle name="Normal 2 4 6 2 3 5" xfId="5732" xr:uid="{00000000-0005-0000-0000-00005F160000}"/>
    <cellStyle name="Normal 2 4 6 2 4" xfId="5733" xr:uid="{00000000-0005-0000-0000-000060160000}"/>
    <cellStyle name="Normal 2 4 6 2 4 2" xfId="5734" xr:uid="{00000000-0005-0000-0000-000061160000}"/>
    <cellStyle name="Normal 2 4 6 2 4 2 2" xfId="5735" xr:uid="{00000000-0005-0000-0000-000062160000}"/>
    <cellStyle name="Normal 2 4 6 2 4 2 3" xfId="5736" xr:uid="{00000000-0005-0000-0000-000063160000}"/>
    <cellStyle name="Normal 2 4 6 2 4 3" xfId="5737" xr:uid="{00000000-0005-0000-0000-000064160000}"/>
    <cellStyle name="Normal 2 4 6 2 4 3 2" xfId="5738" xr:uid="{00000000-0005-0000-0000-000065160000}"/>
    <cellStyle name="Normal 2 4 6 2 4 4" xfId="5739" xr:uid="{00000000-0005-0000-0000-000066160000}"/>
    <cellStyle name="Normal 2 4 6 2 4 5" xfId="5740" xr:uid="{00000000-0005-0000-0000-000067160000}"/>
    <cellStyle name="Normal 2 4 6 2 5" xfId="5741" xr:uid="{00000000-0005-0000-0000-000068160000}"/>
    <cellStyle name="Normal 2 4 6 2 5 2" xfId="5742" xr:uid="{00000000-0005-0000-0000-000069160000}"/>
    <cellStyle name="Normal 2 4 6 2 5 2 2" xfId="5743" xr:uid="{00000000-0005-0000-0000-00006A160000}"/>
    <cellStyle name="Normal 2 4 6 2 5 3" xfId="5744" xr:uid="{00000000-0005-0000-0000-00006B160000}"/>
    <cellStyle name="Normal 2 4 6 2 5 4" xfId="5745" xr:uid="{00000000-0005-0000-0000-00006C160000}"/>
    <cellStyle name="Normal 2 4 6 2 5 5" xfId="5746" xr:uid="{00000000-0005-0000-0000-00006D160000}"/>
    <cellStyle name="Normal 2 4 6 2 6" xfId="5747" xr:uid="{00000000-0005-0000-0000-00006E160000}"/>
    <cellStyle name="Normal 2 4 6 2 6 2" xfId="5748" xr:uid="{00000000-0005-0000-0000-00006F160000}"/>
    <cellStyle name="Normal 2 4 6 2 7" xfId="5749" xr:uid="{00000000-0005-0000-0000-000070160000}"/>
    <cellStyle name="Normal 2 4 6 2 8" xfId="5750" xr:uid="{00000000-0005-0000-0000-000071160000}"/>
    <cellStyle name="Normal 2 4 6 2 9" xfId="5751" xr:uid="{00000000-0005-0000-0000-000072160000}"/>
    <cellStyle name="Normal 2 4 6 3" xfId="5752" xr:uid="{00000000-0005-0000-0000-000073160000}"/>
    <cellStyle name="Normal 2 4 6 3 2" xfId="5753" xr:uid="{00000000-0005-0000-0000-000074160000}"/>
    <cellStyle name="Normal 2 4 6 3 2 2" xfId="5754" xr:uid="{00000000-0005-0000-0000-000075160000}"/>
    <cellStyle name="Normal 2 4 6 3 2 2 2" xfId="5755" xr:uid="{00000000-0005-0000-0000-000076160000}"/>
    <cellStyle name="Normal 2 4 6 3 2 2 3" xfId="5756" xr:uid="{00000000-0005-0000-0000-000077160000}"/>
    <cellStyle name="Normal 2 4 6 3 2 3" xfId="5757" xr:uid="{00000000-0005-0000-0000-000078160000}"/>
    <cellStyle name="Normal 2 4 6 3 2 3 2" xfId="5758" xr:uid="{00000000-0005-0000-0000-000079160000}"/>
    <cellStyle name="Normal 2 4 6 3 2 4" xfId="5759" xr:uid="{00000000-0005-0000-0000-00007A160000}"/>
    <cellStyle name="Normal 2 4 6 3 2 5" xfId="5760" xr:uid="{00000000-0005-0000-0000-00007B160000}"/>
    <cellStyle name="Normal 2 4 6 3 3" xfId="5761" xr:uid="{00000000-0005-0000-0000-00007C160000}"/>
    <cellStyle name="Normal 2 4 6 3 3 2" xfId="5762" xr:uid="{00000000-0005-0000-0000-00007D160000}"/>
    <cellStyle name="Normal 2 4 6 3 3 2 2" xfId="5763" xr:uid="{00000000-0005-0000-0000-00007E160000}"/>
    <cellStyle name="Normal 2 4 6 3 3 2 3" xfId="5764" xr:uid="{00000000-0005-0000-0000-00007F160000}"/>
    <cellStyle name="Normal 2 4 6 3 3 3" xfId="5765" xr:uid="{00000000-0005-0000-0000-000080160000}"/>
    <cellStyle name="Normal 2 4 6 3 3 3 2" xfId="5766" xr:uid="{00000000-0005-0000-0000-000081160000}"/>
    <cellStyle name="Normal 2 4 6 3 3 4" xfId="5767" xr:uid="{00000000-0005-0000-0000-000082160000}"/>
    <cellStyle name="Normal 2 4 6 3 3 5" xfId="5768" xr:uid="{00000000-0005-0000-0000-000083160000}"/>
    <cellStyle name="Normal 2 4 6 3 4" xfId="5769" xr:uid="{00000000-0005-0000-0000-000084160000}"/>
    <cellStyle name="Normal 2 4 6 3 4 2" xfId="5770" xr:uid="{00000000-0005-0000-0000-000085160000}"/>
    <cellStyle name="Normal 2 4 6 3 4 2 2" xfId="5771" xr:uid="{00000000-0005-0000-0000-000086160000}"/>
    <cellStyle name="Normal 2 4 6 3 4 3" xfId="5772" xr:uid="{00000000-0005-0000-0000-000087160000}"/>
    <cellStyle name="Normal 2 4 6 3 4 4" xfId="5773" xr:uid="{00000000-0005-0000-0000-000088160000}"/>
    <cellStyle name="Normal 2 4 6 3 4 5" xfId="5774" xr:uid="{00000000-0005-0000-0000-000089160000}"/>
    <cellStyle name="Normal 2 4 6 3 5" xfId="5775" xr:uid="{00000000-0005-0000-0000-00008A160000}"/>
    <cellStyle name="Normal 2 4 6 3 5 2" xfId="5776" xr:uid="{00000000-0005-0000-0000-00008B160000}"/>
    <cellStyle name="Normal 2 4 6 3 6" xfId="5777" xr:uid="{00000000-0005-0000-0000-00008C160000}"/>
    <cellStyle name="Normal 2 4 6 3 7" xfId="5778" xr:uid="{00000000-0005-0000-0000-00008D160000}"/>
    <cellStyle name="Normal 2 4 6 3 8" xfId="5779" xr:uid="{00000000-0005-0000-0000-00008E160000}"/>
    <cellStyle name="Normal 2 4 6 4" xfId="5780" xr:uid="{00000000-0005-0000-0000-00008F160000}"/>
    <cellStyle name="Normal 2 4 6 4 2" xfId="5781" xr:uid="{00000000-0005-0000-0000-000090160000}"/>
    <cellStyle name="Normal 2 4 6 4 2 2" xfId="5782" xr:uid="{00000000-0005-0000-0000-000091160000}"/>
    <cellStyle name="Normal 2 4 6 4 2 3" xfId="5783" xr:uid="{00000000-0005-0000-0000-000092160000}"/>
    <cellStyle name="Normal 2 4 6 4 3" xfId="5784" xr:uid="{00000000-0005-0000-0000-000093160000}"/>
    <cellStyle name="Normal 2 4 6 4 3 2" xfId="5785" xr:uid="{00000000-0005-0000-0000-000094160000}"/>
    <cellStyle name="Normal 2 4 6 4 4" xfId="5786" xr:uid="{00000000-0005-0000-0000-000095160000}"/>
    <cellStyle name="Normal 2 4 6 4 5" xfId="5787" xr:uid="{00000000-0005-0000-0000-000096160000}"/>
    <cellStyle name="Normal 2 4 6 5" xfId="5788" xr:uid="{00000000-0005-0000-0000-000097160000}"/>
    <cellStyle name="Normal 2 4 6 5 2" xfId="5789" xr:uid="{00000000-0005-0000-0000-000098160000}"/>
    <cellStyle name="Normal 2 4 6 5 2 2" xfId="5790" xr:uid="{00000000-0005-0000-0000-000099160000}"/>
    <cellStyle name="Normal 2 4 6 5 2 3" xfId="5791" xr:uid="{00000000-0005-0000-0000-00009A160000}"/>
    <cellStyle name="Normal 2 4 6 5 3" xfId="5792" xr:uid="{00000000-0005-0000-0000-00009B160000}"/>
    <cellStyle name="Normal 2 4 6 5 3 2" xfId="5793" xr:uid="{00000000-0005-0000-0000-00009C160000}"/>
    <cellStyle name="Normal 2 4 6 5 4" xfId="5794" xr:uid="{00000000-0005-0000-0000-00009D160000}"/>
    <cellStyle name="Normal 2 4 6 5 5" xfId="5795" xr:uid="{00000000-0005-0000-0000-00009E160000}"/>
    <cellStyle name="Normal 2 4 6 6" xfId="5796" xr:uid="{00000000-0005-0000-0000-00009F160000}"/>
    <cellStyle name="Normal 2 4 6 6 2" xfId="5797" xr:uid="{00000000-0005-0000-0000-0000A0160000}"/>
    <cellStyle name="Normal 2 4 6 6 2 2" xfId="5798" xr:uid="{00000000-0005-0000-0000-0000A1160000}"/>
    <cellStyle name="Normal 2 4 6 6 3" xfId="5799" xr:uid="{00000000-0005-0000-0000-0000A2160000}"/>
    <cellStyle name="Normal 2 4 6 6 4" xfId="5800" xr:uid="{00000000-0005-0000-0000-0000A3160000}"/>
    <cellStyle name="Normal 2 4 6 6 5" xfId="5801" xr:uid="{00000000-0005-0000-0000-0000A4160000}"/>
    <cellStyle name="Normal 2 4 6 7" xfId="5802" xr:uid="{00000000-0005-0000-0000-0000A5160000}"/>
    <cellStyle name="Normal 2 4 6 7 2" xfId="5803" xr:uid="{00000000-0005-0000-0000-0000A6160000}"/>
    <cellStyle name="Normal 2 4 6 8" xfId="5804" xr:uid="{00000000-0005-0000-0000-0000A7160000}"/>
    <cellStyle name="Normal 2 4 6 9" xfId="5805" xr:uid="{00000000-0005-0000-0000-0000A8160000}"/>
    <cellStyle name="Normal 2 4 7" xfId="5806" xr:uid="{00000000-0005-0000-0000-0000A9160000}"/>
    <cellStyle name="Normal 2 4 7 2" xfId="5807" xr:uid="{00000000-0005-0000-0000-0000AA160000}"/>
    <cellStyle name="Normal 2 4 7 2 2" xfId="5808" xr:uid="{00000000-0005-0000-0000-0000AB160000}"/>
    <cellStyle name="Normal 2 4 7 2 2 2" xfId="5809" xr:uid="{00000000-0005-0000-0000-0000AC160000}"/>
    <cellStyle name="Normal 2 4 7 2 2 2 2" xfId="5810" xr:uid="{00000000-0005-0000-0000-0000AD160000}"/>
    <cellStyle name="Normal 2 4 7 2 2 2 3" xfId="5811" xr:uid="{00000000-0005-0000-0000-0000AE160000}"/>
    <cellStyle name="Normal 2 4 7 2 2 3" xfId="5812" xr:uid="{00000000-0005-0000-0000-0000AF160000}"/>
    <cellStyle name="Normal 2 4 7 2 2 3 2" xfId="5813" xr:uid="{00000000-0005-0000-0000-0000B0160000}"/>
    <cellStyle name="Normal 2 4 7 2 2 4" xfId="5814" xr:uid="{00000000-0005-0000-0000-0000B1160000}"/>
    <cellStyle name="Normal 2 4 7 2 2 5" xfId="5815" xr:uid="{00000000-0005-0000-0000-0000B2160000}"/>
    <cellStyle name="Normal 2 4 7 2 3" xfId="5816" xr:uid="{00000000-0005-0000-0000-0000B3160000}"/>
    <cellStyle name="Normal 2 4 7 2 3 2" xfId="5817" xr:uid="{00000000-0005-0000-0000-0000B4160000}"/>
    <cellStyle name="Normal 2 4 7 2 3 2 2" xfId="5818" xr:uid="{00000000-0005-0000-0000-0000B5160000}"/>
    <cellStyle name="Normal 2 4 7 2 3 2 3" xfId="5819" xr:uid="{00000000-0005-0000-0000-0000B6160000}"/>
    <cellStyle name="Normal 2 4 7 2 3 3" xfId="5820" xr:uid="{00000000-0005-0000-0000-0000B7160000}"/>
    <cellStyle name="Normal 2 4 7 2 3 3 2" xfId="5821" xr:uid="{00000000-0005-0000-0000-0000B8160000}"/>
    <cellStyle name="Normal 2 4 7 2 3 4" xfId="5822" xr:uid="{00000000-0005-0000-0000-0000B9160000}"/>
    <cellStyle name="Normal 2 4 7 2 3 5" xfId="5823" xr:uid="{00000000-0005-0000-0000-0000BA160000}"/>
    <cellStyle name="Normal 2 4 7 2 4" xfId="5824" xr:uid="{00000000-0005-0000-0000-0000BB160000}"/>
    <cellStyle name="Normal 2 4 7 2 4 2" xfId="5825" xr:uid="{00000000-0005-0000-0000-0000BC160000}"/>
    <cellStyle name="Normal 2 4 7 2 4 2 2" xfId="5826" xr:uid="{00000000-0005-0000-0000-0000BD160000}"/>
    <cellStyle name="Normal 2 4 7 2 4 3" xfId="5827" xr:uid="{00000000-0005-0000-0000-0000BE160000}"/>
    <cellStyle name="Normal 2 4 7 2 4 4" xfId="5828" xr:uid="{00000000-0005-0000-0000-0000BF160000}"/>
    <cellStyle name="Normal 2 4 7 2 4 5" xfId="5829" xr:uid="{00000000-0005-0000-0000-0000C0160000}"/>
    <cellStyle name="Normal 2 4 7 2 5" xfId="5830" xr:uid="{00000000-0005-0000-0000-0000C1160000}"/>
    <cellStyle name="Normal 2 4 7 2 5 2" xfId="5831" xr:uid="{00000000-0005-0000-0000-0000C2160000}"/>
    <cellStyle name="Normal 2 4 7 2 6" xfId="5832" xr:uid="{00000000-0005-0000-0000-0000C3160000}"/>
    <cellStyle name="Normal 2 4 7 2 7" xfId="5833" xr:uid="{00000000-0005-0000-0000-0000C4160000}"/>
    <cellStyle name="Normal 2 4 7 2 8" xfId="5834" xr:uid="{00000000-0005-0000-0000-0000C5160000}"/>
    <cellStyle name="Normal 2 4 7 3" xfId="5835" xr:uid="{00000000-0005-0000-0000-0000C6160000}"/>
    <cellStyle name="Normal 2 4 7 3 2" xfId="5836" xr:uid="{00000000-0005-0000-0000-0000C7160000}"/>
    <cellStyle name="Normal 2 4 7 3 2 2" xfId="5837" xr:uid="{00000000-0005-0000-0000-0000C8160000}"/>
    <cellStyle name="Normal 2 4 7 3 2 3" xfId="5838" xr:uid="{00000000-0005-0000-0000-0000C9160000}"/>
    <cellStyle name="Normal 2 4 7 3 3" xfId="5839" xr:uid="{00000000-0005-0000-0000-0000CA160000}"/>
    <cellStyle name="Normal 2 4 7 3 3 2" xfId="5840" xr:uid="{00000000-0005-0000-0000-0000CB160000}"/>
    <cellStyle name="Normal 2 4 7 3 4" xfId="5841" xr:uid="{00000000-0005-0000-0000-0000CC160000}"/>
    <cellStyle name="Normal 2 4 7 3 5" xfId="5842" xr:uid="{00000000-0005-0000-0000-0000CD160000}"/>
    <cellStyle name="Normal 2 4 7 4" xfId="5843" xr:uid="{00000000-0005-0000-0000-0000CE160000}"/>
    <cellStyle name="Normal 2 4 7 4 2" xfId="5844" xr:uid="{00000000-0005-0000-0000-0000CF160000}"/>
    <cellStyle name="Normal 2 4 7 4 2 2" xfId="5845" xr:uid="{00000000-0005-0000-0000-0000D0160000}"/>
    <cellStyle name="Normal 2 4 7 4 2 3" xfId="5846" xr:uid="{00000000-0005-0000-0000-0000D1160000}"/>
    <cellStyle name="Normal 2 4 7 4 3" xfId="5847" xr:uid="{00000000-0005-0000-0000-0000D2160000}"/>
    <cellStyle name="Normal 2 4 7 4 3 2" xfId="5848" xr:uid="{00000000-0005-0000-0000-0000D3160000}"/>
    <cellStyle name="Normal 2 4 7 4 4" xfId="5849" xr:uid="{00000000-0005-0000-0000-0000D4160000}"/>
    <cellStyle name="Normal 2 4 7 4 5" xfId="5850" xr:uid="{00000000-0005-0000-0000-0000D5160000}"/>
    <cellStyle name="Normal 2 4 7 5" xfId="5851" xr:uid="{00000000-0005-0000-0000-0000D6160000}"/>
    <cellStyle name="Normal 2 4 7 5 2" xfId="5852" xr:uid="{00000000-0005-0000-0000-0000D7160000}"/>
    <cellStyle name="Normal 2 4 7 5 2 2" xfId="5853" xr:uid="{00000000-0005-0000-0000-0000D8160000}"/>
    <cellStyle name="Normal 2 4 7 5 3" xfId="5854" xr:uid="{00000000-0005-0000-0000-0000D9160000}"/>
    <cellStyle name="Normal 2 4 7 5 4" xfId="5855" xr:uid="{00000000-0005-0000-0000-0000DA160000}"/>
    <cellStyle name="Normal 2 4 7 5 5" xfId="5856" xr:uid="{00000000-0005-0000-0000-0000DB160000}"/>
    <cellStyle name="Normal 2 4 7 6" xfId="5857" xr:uid="{00000000-0005-0000-0000-0000DC160000}"/>
    <cellStyle name="Normal 2 4 7 6 2" xfId="5858" xr:uid="{00000000-0005-0000-0000-0000DD160000}"/>
    <cellStyle name="Normal 2 4 7 7" xfId="5859" xr:uid="{00000000-0005-0000-0000-0000DE160000}"/>
    <cellStyle name="Normal 2 4 7 8" xfId="5860" xr:uid="{00000000-0005-0000-0000-0000DF160000}"/>
    <cellStyle name="Normal 2 4 7 9" xfId="5861" xr:uid="{00000000-0005-0000-0000-0000E0160000}"/>
    <cellStyle name="Normal 2 4 8" xfId="5862" xr:uid="{00000000-0005-0000-0000-0000E1160000}"/>
    <cellStyle name="Normal 2 4 8 2" xfId="5863" xr:uid="{00000000-0005-0000-0000-0000E2160000}"/>
    <cellStyle name="Normal 2 4 8 2 2" xfId="5864" xr:uid="{00000000-0005-0000-0000-0000E3160000}"/>
    <cellStyle name="Normal 2 4 8 2 2 2" xfId="5865" xr:uid="{00000000-0005-0000-0000-0000E4160000}"/>
    <cellStyle name="Normal 2 4 8 2 2 3" xfId="5866" xr:uid="{00000000-0005-0000-0000-0000E5160000}"/>
    <cellStyle name="Normal 2 4 8 2 3" xfId="5867" xr:uid="{00000000-0005-0000-0000-0000E6160000}"/>
    <cellStyle name="Normal 2 4 8 2 3 2" xfId="5868" xr:uid="{00000000-0005-0000-0000-0000E7160000}"/>
    <cellStyle name="Normal 2 4 8 2 4" xfId="5869" xr:uid="{00000000-0005-0000-0000-0000E8160000}"/>
    <cellStyle name="Normal 2 4 8 2 5" xfId="5870" xr:uid="{00000000-0005-0000-0000-0000E9160000}"/>
    <cellStyle name="Normal 2 4 8 3" xfId="5871" xr:uid="{00000000-0005-0000-0000-0000EA160000}"/>
    <cellStyle name="Normal 2 4 8 3 2" xfId="5872" xr:uid="{00000000-0005-0000-0000-0000EB160000}"/>
    <cellStyle name="Normal 2 4 8 3 2 2" xfId="5873" xr:uid="{00000000-0005-0000-0000-0000EC160000}"/>
    <cellStyle name="Normal 2 4 8 3 2 3" xfId="5874" xr:uid="{00000000-0005-0000-0000-0000ED160000}"/>
    <cellStyle name="Normal 2 4 8 3 3" xfId="5875" xr:uid="{00000000-0005-0000-0000-0000EE160000}"/>
    <cellStyle name="Normal 2 4 8 3 3 2" xfId="5876" xr:uid="{00000000-0005-0000-0000-0000EF160000}"/>
    <cellStyle name="Normal 2 4 8 3 4" xfId="5877" xr:uid="{00000000-0005-0000-0000-0000F0160000}"/>
    <cellStyle name="Normal 2 4 8 3 5" xfId="5878" xr:uid="{00000000-0005-0000-0000-0000F1160000}"/>
    <cellStyle name="Normal 2 4 8 4" xfId="5879" xr:uid="{00000000-0005-0000-0000-0000F2160000}"/>
    <cellStyle name="Normal 2 4 8 4 2" xfId="5880" xr:uid="{00000000-0005-0000-0000-0000F3160000}"/>
    <cellStyle name="Normal 2 4 8 4 2 2" xfId="5881" xr:uid="{00000000-0005-0000-0000-0000F4160000}"/>
    <cellStyle name="Normal 2 4 8 4 3" xfId="5882" xr:uid="{00000000-0005-0000-0000-0000F5160000}"/>
    <cellStyle name="Normal 2 4 8 4 4" xfId="5883" xr:uid="{00000000-0005-0000-0000-0000F6160000}"/>
    <cellStyle name="Normal 2 4 8 4 5" xfId="5884" xr:uid="{00000000-0005-0000-0000-0000F7160000}"/>
    <cellStyle name="Normal 2 4 8 5" xfId="5885" xr:uid="{00000000-0005-0000-0000-0000F8160000}"/>
    <cellStyle name="Normal 2 4 8 5 2" xfId="5886" xr:uid="{00000000-0005-0000-0000-0000F9160000}"/>
    <cellStyle name="Normal 2 4 8 6" xfId="5887" xr:uid="{00000000-0005-0000-0000-0000FA160000}"/>
    <cellStyle name="Normal 2 4 8 7" xfId="5888" xr:uid="{00000000-0005-0000-0000-0000FB160000}"/>
    <cellStyle name="Normal 2 4 8 8" xfId="5889" xr:uid="{00000000-0005-0000-0000-0000FC160000}"/>
    <cellStyle name="Normal 2 4 9" xfId="5890" xr:uid="{00000000-0005-0000-0000-0000FD160000}"/>
    <cellStyle name="Normal 2 4 9 2" xfId="5891" xr:uid="{00000000-0005-0000-0000-0000FE160000}"/>
    <cellStyle name="Normal 2 4 9 2 2" xfId="5892" xr:uid="{00000000-0005-0000-0000-0000FF160000}"/>
    <cellStyle name="Normal 2 4 9 2 2 2" xfId="5893" xr:uid="{00000000-0005-0000-0000-000000170000}"/>
    <cellStyle name="Normal 2 4 9 2 2 3" xfId="5894" xr:uid="{00000000-0005-0000-0000-000001170000}"/>
    <cellStyle name="Normal 2 4 9 2 3" xfId="5895" xr:uid="{00000000-0005-0000-0000-000002170000}"/>
    <cellStyle name="Normal 2 4 9 2 3 2" xfId="5896" xr:uid="{00000000-0005-0000-0000-000003170000}"/>
    <cellStyle name="Normal 2 4 9 2 4" xfId="5897" xr:uid="{00000000-0005-0000-0000-000004170000}"/>
    <cellStyle name="Normal 2 4 9 2 5" xfId="5898" xr:uid="{00000000-0005-0000-0000-000005170000}"/>
    <cellStyle name="Normal 2 4 9 3" xfId="5899" xr:uid="{00000000-0005-0000-0000-000006170000}"/>
    <cellStyle name="Normal 2 4 9 3 2" xfId="5900" xr:uid="{00000000-0005-0000-0000-000007170000}"/>
    <cellStyle name="Normal 2 4 9 3 2 2" xfId="5901" xr:uid="{00000000-0005-0000-0000-000008170000}"/>
    <cellStyle name="Normal 2 4 9 3 2 3" xfId="5902" xr:uid="{00000000-0005-0000-0000-000009170000}"/>
    <cellStyle name="Normal 2 4 9 3 3" xfId="5903" xr:uid="{00000000-0005-0000-0000-00000A170000}"/>
    <cellStyle name="Normal 2 4 9 3 3 2" xfId="5904" xr:uid="{00000000-0005-0000-0000-00000B170000}"/>
    <cellStyle name="Normal 2 4 9 3 4" xfId="5905" xr:uid="{00000000-0005-0000-0000-00000C170000}"/>
    <cellStyle name="Normal 2 4 9 3 5" xfId="5906" xr:uid="{00000000-0005-0000-0000-00000D170000}"/>
    <cellStyle name="Normal 2 4 9 4" xfId="5907" xr:uid="{00000000-0005-0000-0000-00000E170000}"/>
    <cellStyle name="Normal 2 4 9 4 2" xfId="5908" xr:uid="{00000000-0005-0000-0000-00000F170000}"/>
    <cellStyle name="Normal 2 4 9 4 2 2" xfId="5909" xr:uid="{00000000-0005-0000-0000-000010170000}"/>
    <cellStyle name="Normal 2 4 9 4 3" xfId="5910" xr:uid="{00000000-0005-0000-0000-000011170000}"/>
    <cellStyle name="Normal 2 4 9 4 4" xfId="5911" xr:uid="{00000000-0005-0000-0000-000012170000}"/>
    <cellStyle name="Normal 2 4 9 4 5" xfId="5912" xr:uid="{00000000-0005-0000-0000-000013170000}"/>
    <cellStyle name="Normal 2 4 9 5" xfId="5913" xr:uid="{00000000-0005-0000-0000-000014170000}"/>
    <cellStyle name="Normal 2 4 9 5 2" xfId="5914" xr:uid="{00000000-0005-0000-0000-000015170000}"/>
    <cellStyle name="Normal 2 4 9 6" xfId="5915" xr:uid="{00000000-0005-0000-0000-000016170000}"/>
    <cellStyle name="Normal 2 4 9 7" xfId="5916" xr:uid="{00000000-0005-0000-0000-000017170000}"/>
    <cellStyle name="Normal 2 4 9 8" xfId="5917" xr:uid="{00000000-0005-0000-0000-000018170000}"/>
    <cellStyle name="Normal 2 5" xfId="5918" xr:uid="{00000000-0005-0000-0000-000019170000}"/>
    <cellStyle name="Normal 2 5 10" xfId="5919" xr:uid="{00000000-0005-0000-0000-00001A170000}"/>
    <cellStyle name="Normal 2 5 10 2" xfId="5920" xr:uid="{00000000-0005-0000-0000-00001B170000}"/>
    <cellStyle name="Normal 2 5 10 2 2" xfId="5921" xr:uid="{00000000-0005-0000-0000-00001C170000}"/>
    <cellStyle name="Normal 2 5 10 2 3" xfId="5922" xr:uid="{00000000-0005-0000-0000-00001D170000}"/>
    <cellStyle name="Normal 2 5 10 3" xfId="5923" xr:uid="{00000000-0005-0000-0000-00001E170000}"/>
    <cellStyle name="Normal 2 5 10 3 2" xfId="5924" xr:uid="{00000000-0005-0000-0000-00001F170000}"/>
    <cellStyle name="Normal 2 5 10 4" xfId="5925" xr:uid="{00000000-0005-0000-0000-000020170000}"/>
    <cellStyle name="Normal 2 5 10 5" xfId="5926" xr:uid="{00000000-0005-0000-0000-000021170000}"/>
    <cellStyle name="Normal 2 5 11" xfId="5927" xr:uid="{00000000-0005-0000-0000-000022170000}"/>
    <cellStyle name="Normal 2 5 11 2" xfId="5928" xr:uid="{00000000-0005-0000-0000-000023170000}"/>
    <cellStyle name="Normal 2 5 11 2 2" xfId="5929" xr:uid="{00000000-0005-0000-0000-000024170000}"/>
    <cellStyle name="Normal 2 5 11 2 3" xfId="5930" xr:uid="{00000000-0005-0000-0000-000025170000}"/>
    <cellStyle name="Normal 2 5 11 3" xfId="5931" xr:uid="{00000000-0005-0000-0000-000026170000}"/>
    <cellStyle name="Normal 2 5 11 3 2" xfId="5932" xr:uid="{00000000-0005-0000-0000-000027170000}"/>
    <cellStyle name="Normal 2 5 11 4" xfId="5933" xr:uid="{00000000-0005-0000-0000-000028170000}"/>
    <cellStyle name="Normal 2 5 11 5" xfId="5934" xr:uid="{00000000-0005-0000-0000-000029170000}"/>
    <cellStyle name="Normal 2 5 12" xfId="5935" xr:uid="{00000000-0005-0000-0000-00002A170000}"/>
    <cellStyle name="Normal 2 5 12 2" xfId="5936" xr:uid="{00000000-0005-0000-0000-00002B170000}"/>
    <cellStyle name="Normal 2 5 12 2 2" xfId="5937" xr:uid="{00000000-0005-0000-0000-00002C170000}"/>
    <cellStyle name="Normal 2 5 12 3" xfId="5938" xr:uid="{00000000-0005-0000-0000-00002D170000}"/>
    <cellStyle name="Normal 2 5 12 4" xfId="5939" xr:uid="{00000000-0005-0000-0000-00002E170000}"/>
    <cellStyle name="Normal 2 5 12 5" xfId="5940" xr:uid="{00000000-0005-0000-0000-00002F170000}"/>
    <cellStyle name="Normal 2 5 13" xfId="5941" xr:uid="{00000000-0005-0000-0000-000030170000}"/>
    <cellStyle name="Normal 2 5 13 2" xfId="5942" xr:uid="{00000000-0005-0000-0000-000031170000}"/>
    <cellStyle name="Normal 2 5 14" xfId="5943" xr:uid="{00000000-0005-0000-0000-000032170000}"/>
    <cellStyle name="Normal 2 5 15" xfId="5944" xr:uid="{00000000-0005-0000-0000-000033170000}"/>
    <cellStyle name="Normal 2 5 16" xfId="5945" xr:uid="{00000000-0005-0000-0000-000034170000}"/>
    <cellStyle name="Normal 2 5 2" xfId="5946" xr:uid="{00000000-0005-0000-0000-000035170000}"/>
    <cellStyle name="Normal 2 5 2 10" xfId="5947" xr:uid="{00000000-0005-0000-0000-000036170000}"/>
    <cellStyle name="Normal 2 5 2 10 2" xfId="5948" xr:uid="{00000000-0005-0000-0000-000037170000}"/>
    <cellStyle name="Normal 2 5 2 10 2 2" xfId="5949" xr:uid="{00000000-0005-0000-0000-000038170000}"/>
    <cellStyle name="Normal 2 5 2 10 2 3" xfId="5950" xr:uid="{00000000-0005-0000-0000-000039170000}"/>
    <cellStyle name="Normal 2 5 2 10 3" xfId="5951" xr:uid="{00000000-0005-0000-0000-00003A170000}"/>
    <cellStyle name="Normal 2 5 2 10 3 2" xfId="5952" xr:uid="{00000000-0005-0000-0000-00003B170000}"/>
    <cellStyle name="Normal 2 5 2 10 4" xfId="5953" xr:uid="{00000000-0005-0000-0000-00003C170000}"/>
    <cellStyle name="Normal 2 5 2 10 5" xfId="5954" xr:uid="{00000000-0005-0000-0000-00003D170000}"/>
    <cellStyle name="Normal 2 5 2 11" xfId="5955" xr:uid="{00000000-0005-0000-0000-00003E170000}"/>
    <cellStyle name="Normal 2 5 2 11 2" xfId="5956" xr:uid="{00000000-0005-0000-0000-00003F170000}"/>
    <cellStyle name="Normal 2 5 2 11 2 2" xfId="5957" xr:uid="{00000000-0005-0000-0000-000040170000}"/>
    <cellStyle name="Normal 2 5 2 11 3" xfId="5958" xr:uid="{00000000-0005-0000-0000-000041170000}"/>
    <cellStyle name="Normal 2 5 2 11 4" xfId="5959" xr:uid="{00000000-0005-0000-0000-000042170000}"/>
    <cellStyle name="Normal 2 5 2 11 5" xfId="5960" xr:uid="{00000000-0005-0000-0000-000043170000}"/>
    <cellStyle name="Normal 2 5 2 12" xfId="5961" xr:uid="{00000000-0005-0000-0000-000044170000}"/>
    <cellStyle name="Normal 2 5 2 12 2" xfId="5962" xr:uid="{00000000-0005-0000-0000-000045170000}"/>
    <cellStyle name="Normal 2 5 2 13" xfId="5963" xr:uid="{00000000-0005-0000-0000-000046170000}"/>
    <cellStyle name="Normal 2 5 2 14" xfId="5964" xr:uid="{00000000-0005-0000-0000-000047170000}"/>
    <cellStyle name="Normal 2 5 2 15" xfId="5965" xr:uid="{00000000-0005-0000-0000-000048170000}"/>
    <cellStyle name="Normal 2 5 2 2" xfId="5966" xr:uid="{00000000-0005-0000-0000-000049170000}"/>
    <cellStyle name="Normal 2 5 2 2 10" xfId="5967" xr:uid="{00000000-0005-0000-0000-00004A170000}"/>
    <cellStyle name="Normal 2 5 2 2 2" xfId="5968" xr:uid="{00000000-0005-0000-0000-00004B170000}"/>
    <cellStyle name="Normal 2 5 2 2 2 2" xfId="5969" xr:uid="{00000000-0005-0000-0000-00004C170000}"/>
    <cellStyle name="Normal 2 5 2 2 2 2 2" xfId="5970" xr:uid="{00000000-0005-0000-0000-00004D170000}"/>
    <cellStyle name="Normal 2 5 2 2 2 2 2 2" xfId="5971" xr:uid="{00000000-0005-0000-0000-00004E170000}"/>
    <cellStyle name="Normal 2 5 2 2 2 2 2 2 2" xfId="5972" xr:uid="{00000000-0005-0000-0000-00004F170000}"/>
    <cellStyle name="Normal 2 5 2 2 2 2 2 2 3" xfId="5973" xr:uid="{00000000-0005-0000-0000-000050170000}"/>
    <cellStyle name="Normal 2 5 2 2 2 2 2 3" xfId="5974" xr:uid="{00000000-0005-0000-0000-000051170000}"/>
    <cellStyle name="Normal 2 5 2 2 2 2 2 3 2" xfId="5975" xr:uid="{00000000-0005-0000-0000-000052170000}"/>
    <cellStyle name="Normal 2 5 2 2 2 2 2 4" xfId="5976" xr:uid="{00000000-0005-0000-0000-000053170000}"/>
    <cellStyle name="Normal 2 5 2 2 2 2 2 5" xfId="5977" xr:uid="{00000000-0005-0000-0000-000054170000}"/>
    <cellStyle name="Normal 2 5 2 2 2 2 3" xfId="5978" xr:uid="{00000000-0005-0000-0000-000055170000}"/>
    <cellStyle name="Normal 2 5 2 2 2 2 3 2" xfId="5979" xr:uid="{00000000-0005-0000-0000-000056170000}"/>
    <cellStyle name="Normal 2 5 2 2 2 2 3 2 2" xfId="5980" xr:uid="{00000000-0005-0000-0000-000057170000}"/>
    <cellStyle name="Normal 2 5 2 2 2 2 3 2 3" xfId="5981" xr:uid="{00000000-0005-0000-0000-000058170000}"/>
    <cellStyle name="Normal 2 5 2 2 2 2 3 3" xfId="5982" xr:uid="{00000000-0005-0000-0000-000059170000}"/>
    <cellStyle name="Normal 2 5 2 2 2 2 3 3 2" xfId="5983" xr:uid="{00000000-0005-0000-0000-00005A170000}"/>
    <cellStyle name="Normal 2 5 2 2 2 2 3 4" xfId="5984" xr:uid="{00000000-0005-0000-0000-00005B170000}"/>
    <cellStyle name="Normal 2 5 2 2 2 2 3 5" xfId="5985" xr:uid="{00000000-0005-0000-0000-00005C170000}"/>
    <cellStyle name="Normal 2 5 2 2 2 2 4" xfId="5986" xr:uid="{00000000-0005-0000-0000-00005D170000}"/>
    <cellStyle name="Normal 2 5 2 2 2 2 4 2" xfId="5987" xr:uid="{00000000-0005-0000-0000-00005E170000}"/>
    <cellStyle name="Normal 2 5 2 2 2 2 4 2 2" xfId="5988" xr:uid="{00000000-0005-0000-0000-00005F170000}"/>
    <cellStyle name="Normal 2 5 2 2 2 2 4 3" xfId="5989" xr:uid="{00000000-0005-0000-0000-000060170000}"/>
    <cellStyle name="Normal 2 5 2 2 2 2 4 4" xfId="5990" xr:uid="{00000000-0005-0000-0000-000061170000}"/>
    <cellStyle name="Normal 2 5 2 2 2 2 4 5" xfId="5991" xr:uid="{00000000-0005-0000-0000-000062170000}"/>
    <cellStyle name="Normal 2 5 2 2 2 2 5" xfId="5992" xr:uid="{00000000-0005-0000-0000-000063170000}"/>
    <cellStyle name="Normal 2 5 2 2 2 2 5 2" xfId="5993" xr:uid="{00000000-0005-0000-0000-000064170000}"/>
    <cellStyle name="Normal 2 5 2 2 2 2 6" xfId="5994" xr:uid="{00000000-0005-0000-0000-000065170000}"/>
    <cellStyle name="Normal 2 5 2 2 2 2 7" xfId="5995" xr:uid="{00000000-0005-0000-0000-000066170000}"/>
    <cellStyle name="Normal 2 5 2 2 2 2 8" xfId="5996" xr:uid="{00000000-0005-0000-0000-000067170000}"/>
    <cellStyle name="Normal 2 5 2 2 2 3" xfId="5997" xr:uid="{00000000-0005-0000-0000-000068170000}"/>
    <cellStyle name="Normal 2 5 2 2 2 3 2" xfId="5998" xr:uid="{00000000-0005-0000-0000-000069170000}"/>
    <cellStyle name="Normal 2 5 2 2 2 3 2 2" xfId="5999" xr:uid="{00000000-0005-0000-0000-00006A170000}"/>
    <cellStyle name="Normal 2 5 2 2 2 3 2 3" xfId="6000" xr:uid="{00000000-0005-0000-0000-00006B170000}"/>
    <cellStyle name="Normal 2 5 2 2 2 3 3" xfId="6001" xr:uid="{00000000-0005-0000-0000-00006C170000}"/>
    <cellStyle name="Normal 2 5 2 2 2 3 3 2" xfId="6002" xr:uid="{00000000-0005-0000-0000-00006D170000}"/>
    <cellStyle name="Normal 2 5 2 2 2 3 4" xfId="6003" xr:uid="{00000000-0005-0000-0000-00006E170000}"/>
    <cellStyle name="Normal 2 5 2 2 2 3 5" xfId="6004" xr:uid="{00000000-0005-0000-0000-00006F170000}"/>
    <cellStyle name="Normal 2 5 2 2 2 4" xfId="6005" xr:uid="{00000000-0005-0000-0000-000070170000}"/>
    <cellStyle name="Normal 2 5 2 2 2 4 2" xfId="6006" xr:uid="{00000000-0005-0000-0000-000071170000}"/>
    <cellStyle name="Normal 2 5 2 2 2 4 2 2" xfId="6007" xr:uid="{00000000-0005-0000-0000-000072170000}"/>
    <cellStyle name="Normal 2 5 2 2 2 4 2 3" xfId="6008" xr:uid="{00000000-0005-0000-0000-000073170000}"/>
    <cellStyle name="Normal 2 5 2 2 2 4 3" xfId="6009" xr:uid="{00000000-0005-0000-0000-000074170000}"/>
    <cellStyle name="Normal 2 5 2 2 2 4 3 2" xfId="6010" xr:uid="{00000000-0005-0000-0000-000075170000}"/>
    <cellStyle name="Normal 2 5 2 2 2 4 4" xfId="6011" xr:uid="{00000000-0005-0000-0000-000076170000}"/>
    <cellStyle name="Normal 2 5 2 2 2 4 5" xfId="6012" xr:uid="{00000000-0005-0000-0000-000077170000}"/>
    <cellStyle name="Normal 2 5 2 2 2 5" xfId="6013" xr:uid="{00000000-0005-0000-0000-000078170000}"/>
    <cellStyle name="Normal 2 5 2 2 2 5 2" xfId="6014" xr:uid="{00000000-0005-0000-0000-000079170000}"/>
    <cellStyle name="Normal 2 5 2 2 2 5 2 2" xfId="6015" xr:uid="{00000000-0005-0000-0000-00007A170000}"/>
    <cellStyle name="Normal 2 5 2 2 2 5 3" xfId="6016" xr:uid="{00000000-0005-0000-0000-00007B170000}"/>
    <cellStyle name="Normal 2 5 2 2 2 5 4" xfId="6017" xr:uid="{00000000-0005-0000-0000-00007C170000}"/>
    <cellStyle name="Normal 2 5 2 2 2 5 5" xfId="6018" xr:uid="{00000000-0005-0000-0000-00007D170000}"/>
    <cellStyle name="Normal 2 5 2 2 2 6" xfId="6019" xr:uid="{00000000-0005-0000-0000-00007E170000}"/>
    <cellStyle name="Normal 2 5 2 2 2 6 2" xfId="6020" xr:uid="{00000000-0005-0000-0000-00007F170000}"/>
    <cellStyle name="Normal 2 5 2 2 2 7" xfId="6021" xr:uid="{00000000-0005-0000-0000-000080170000}"/>
    <cellStyle name="Normal 2 5 2 2 2 8" xfId="6022" xr:uid="{00000000-0005-0000-0000-000081170000}"/>
    <cellStyle name="Normal 2 5 2 2 2 9" xfId="6023" xr:uid="{00000000-0005-0000-0000-000082170000}"/>
    <cellStyle name="Normal 2 5 2 2 3" xfId="6024" xr:uid="{00000000-0005-0000-0000-000083170000}"/>
    <cellStyle name="Normal 2 5 2 2 3 2" xfId="6025" xr:uid="{00000000-0005-0000-0000-000084170000}"/>
    <cellStyle name="Normal 2 5 2 2 3 2 2" xfId="6026" xr:uid="{00000000-0005-0000-0000-000085170000}"/>
    <cellStyle name="Normal 2 5 2 2 3 2 2 2" xfId="6027" xr:uid="{00000000-0005-0000-0000-000086170000}"/>
    <cellStyle name="Normal 2 5 2 2 3 2 2 3" xfId="6028" xr:uid="{00000000-0005-0000-0000-000087170000}"/>
    <cellStyle name="Normal 2 5 2 2 3 2 3" xfId="6029" xr:uid="{00000000-0005-0000-0000-000088170000}"/>
    <cellStyle name="Normal 2 5 2 2 3 2 3 2" xfId="6030" xr:uid="{00000000-0005-0000-0000-000089170000}"/>
    <cellStyle name="Normal 2 5 2 2 3 2 4" xfId="6031" xr:uid="{00000000-0005-0000-0000-00008A170000}"/>
    <cellStyle name="Normal 2 5 2 2 3 2 5" xfId="6032" xr:uid="{00000000-0005-0000-0000-00008B170000}"/>
    <cellStyle name="Normal 2 5 2 2 3 3" xfId="6033" xr:uid="{00000000-0005-0000-0000-00008C170000}"/>
    <cellStyle name="Normal 2 5 2 2 3 3 2" xfId="6034" xr:uid="{00000000-0005-0000-0000-00008D170000}"/>
    <cellStyle name="Normal 2 5 2 2 3 3 2 2" xfId="6035" xr:uid="{00000000-0005-0000-0000-00008E170000}"/>
    <cellStyle name="Normal 2 5 2 2 3 3 2 3" xfId="6036" xr:uid="{00000000-0005-0000-0000-00008F170000}"/>
    <cellStyle name="Normal 2 5 2 2 3 3 3" xfId="6037" xr:uid="{00000000-0005-0000-0000-000090170000}"/>
    <cellStyle name="Normal 2 5 2 2 3 3 3 2" xfId="6038" xr:uid="{00000000-0005-0000-0000-000091170000}"/>
    <cellStyle name="Normal 2 5 2 2 3 3 4" xfId="6039" xr:uid="{00000000-0005-0000-0000-000092170000}"/>
    <cellStyle name="Normal 2 5 2 2 3 3 5" xfId="6040" xr:uid="{00000000-0005-0000-0000-000093170000}"/>
    <cellStyle name="Normal 2 5 2 2 3 4" xfId="6041" xr:uid="{00000000-0005-0000-0000-000094170000}"/>
    <cellStyle name="Normal 2 5 2 2 3 4 2" xfId="6042" xr:uid="{00000000-0005-0000-0000-000095170000}"/>
    <cellStyle name="Normal 2 5 2 2 3 4 2 2" xfId="6043" xr:uid="{00000000-0005-0000-0000-000096170000}"/>
    <cellStyle name="Normal 2 5 2 2 3 4 3" xfId="6044" xr:uid="{00000000-0005-0000-0000-000097170000}"/>
    <cellStyle name="Normal 2 5 2 2 3 4 4" xfId="6045" xr:uid="{00000000-0005-0000-0000-000098170000}"/>
    <cellStyle name="Normal 2 5 2 2 3 4 5" xfId="6046" xr:uid="{00000000-0005-0000-0000-000099170000}"/>
    <cellStyle name="Normal 2 5 2 2 3 5" xfId="6047" xr:uid="{00000000-0005-0000-0000-00009A170000}"/>
    <cellStyle name="Normal 2 5 2 2 3 5 2" xfId="6048" xr:uid="{00000000-0005-0000-0000-00009B170000}"/>
    <cellStyle name="Normal 2 5 2 2 3 6" xfId="6049" xr:uid="{00000000-0005-0000-0000-00009C170000}"/>
    <cellStyle name="Normal 2 5 2 2 3 7" xfId="6050" xr:uid="{00000000-0005-0000-0000-00009D170000}"/>
    <cellStyle name="Normal 2 5 2 2 3 8" xfId="6051" xr:uid="{00000000-0005-0000-0000-00009E170000}"/>
    <cellStyle name="Normal 2 5 2 2 4" xfId="6052" xr:uid="{00000000-0005-0000-0000-00009F170000}"/>
    <cellStyle name="Normal 2 5 2 2 4 2" xfId="6053" xr:uid="{00000000-0005-0000-0000-0000A0170000}"/>
    <cellStyle name="Normal 2 5 2 2 4 2 2" xfId="6054" xr:uid="{00000000-0005-0000-0000-0000A1170000}"/>
    <cellStyle name="Normal 2 5 2 2 4 2 3" xfId="6055" xr:uid="{00000000-0005-0000-0000-0000A2170000}"/>
    <cellStyle name="Normal 2 5 2 2 4 3" xfId="6056" xr:uid="{00000000-0005-0000-0000-0000A3170000}"/>
    <cellStyle name="Normal 2 5 2 2 4 3 2" xfId="6057" xr:uid="{00000000-0005-0000-0000-0000A4170000}"/>
    <cellStyle name="Normal 2 5 2 2 4 4" xfId="6058" xr:uid="{00000000-0005-0000-0000-0000A5170000}"/>
    <cellStyle name="Normal 2 5 2 2 4 5" xfId="6059" xr:uid="{00000000-0005-0000-0000-0000A6170000}"/>
    <cellStyle name="Normal 2 5 2 2 5" xfId="6060" xr:uid="{00000000-0005-0000-0000-0000A7170000}"/>
    <cellStyle name="Normal 2 5 2 2 5 2" xfId="6061" xr:uid="{00000000-0005-0000-0000-0000A8170000}"/>
    <cellStyle name="Normal 2 5 2 2 5 2 2" xfId="6062" xr:uid="{00000000-0005-0000-0000-0000A9170000}"/>
    <cellStyle name="Normal 2 5 2 2 5 2 3" xfId="6063" xr:uid="{00000000-0005-0000-0000-0000AA170000}"/>
    <cellStyle name="Normal 2 5 2 2 5 3" xfId="6064" xr:uid="{00000000-0005-0000-0000-0000AB170000}"/>
    <cellStyle name="Normal 2 5 2 2 5 3 2" xfId="6065" xr:uid="{00000000-0005-0000-0000-0000AC170000}"/>
    <cellStyle name="Normal 2 5 2 2 5 4" xfId="6066" xr:uid="{00000000-0005-0000-0000-0000AD170000}"/>
    <cellStyle name="Normal 2 5 2 2 5 5" xfId="6067" xr:uid="{00000000-0005-0000-0000-0000AE170000}"/>
    <cellStyle name="Normal 2 5 2 2 6" xfId="6068" xr:uid="{00000000-0005-0000-0000-0000AF170000}"/>
    <cellStyle name="Normal 2 5 2 2 6 2" xfId="6069" xr:uid="{00000000-0005-0000-0000-0000B0170000}"/>
    <cellStyle name="Normal 2 5 2 2 6 2 2" xfId="6070" xr:uid="{00000000-0005-0000-0000-0000B1170000}"/>
    <cellStyle name="Normal 2 5 2 2 6 3" xfId="6071" xr:uid="{00000000-0005-0000-0000-0000B2170000}"/>
    <cellStyle name="Normal 2 5 2 2 6 4" xfId="6072" xr:uid="{00000000-0005-0000-0000-0000B3170000}"/>
    <cellStyle name="Normal 2 5 2 2 6 5" xfId="6073" xr:uid="{00000000-0005-0000-0000-0000B4170000}"/>
    <cellStyle name="Normal 2 5 2 2 7" xfId="6074" xr:uid="{00000000-0005-0000-0000-0000B5170000}"/>
    <cellStyle name="Normal 2 5 2 2 7 2" xfId="6075" xr:uid="{00000000-0005-0000-0000-0000B6170000}"/>
    <cellStyle name="Normal 2 5 2 2 8" xfId="6076" xr:uid="{00000000-0005-0000-0000-0000B7170000}"/>
    <cellStyle name="Normal 2 5 2 2 9" xfId="6077" xr:uid="{00000000-0005-0000-0000-0000B8170000}"/>
    <cellStyle name="Normal 2 5 2 3" xfId="6078" xr:uid="{00000000-0005-0000-0000-0000B9170000}"/>
    <cellStyle name="Normal 2 5 2 3 2" xfId="6079" xr:uid="{00000000-0005-0000-0000-0000BA170000}"/>
    <cellStyle name="Normal 2 5 2 3 2 2" xfId="6080" xr:uid="{00000000-0005-0000-0000-0000BB170000}"/>
    <cellStyle name="Normal 2 5 2 3 2 2 2" xfId="6081" xr:uid="{00000000-0005-0000-0000-0000BC170000}"/>
    <cellStyle name="Normal 2 5 2 3 2 2 2 2" xfId="6082" xr:uid="{00000000-0005-0000-0000-0000BD170000}"/>
    <cellStyle name="Normal 2 5 2 3 2 2 2 3" xfId="6083" xr:uid="{00000000-0005-0000-0000-0000BE170000}"/>
    <cellStyle name="Normal 2 5 2 3 2 2 3" xfId="6084" xr:uid="{00000000-0005-0000-0000-0000BF170000}"/>
    <cellStyle name="Normal 2 5 2 3 2 2 3 2" xfId="6085" xr:uid="{00000000-0005-0000-0000-0000C0170000}"/>
    <cellStyle name="Normal 2 5 2 3 2 2 4" xfId="6086" xr:uid="{00000000-0005-0000-0000-0000C1170000}"/>
    <cellStyle name="Normal 2 5 2 3 2 2 5" xfId="6087" xr:uid="{00000000-0005-0000-0000-0000C2170000}"/>
    <cellStyle name="Normal 2 5 2 3 2 3" xfId="6088" xr:uid="{00000000-0005-0000-0000-0000C3170000}"/>
    <cellStyle name="Normal 2 5 2 3 2 3 2" xfId="6089" xr:uid="{00000000-0005-0000-0000-0000C4170000}"/>
    <cellStyle name="Normal 2 5 2 3 2 3 2 2" xfId="6090" xr:uid="{00000000-0005-0000-0000-0000C5170000}"/>
    <cellStyle name="Normal 2 5 2 3 2 3 2 3" xfId="6091" xr:uid="{00000000-0005-0000-0000-0000C6170000}"/>
    <cellStyle name="Normal 2 5 2 3 2 3 3" xfId="6092" xr:uid="{00000000-0005-0000-0000-0000C7170000}"/>
    <cellStyle name="Normal 2 5 2 3 2 3 3 2" xfId="6093" xr:uid="{00000000-0005-0000-0000-0000C8170000}"/>
    <cellStyle name="Normal 2 5 2 3 2 3 4" xfId="6094" xr:uid="{00000000-0005-0000-0000-0000C9170000}"/>
    <cellStyle name="Normal 2 5 2 3 2 3 5" xfId="6095" xr:uid="{00000000-0005-0000-0000-0000CA170000}"/>
    <cellStyle name="Normal 2 5 2 3 2 4" xfId="6096" xr:uid="{00000000-0005-0000-0000-0000CB170000}"/>
    <cellStyle name="Normal 2 5 2 3 2 4 2" xfId="6097" xr:uid="{00000000-0005-0000-0000-0000CC170000}"/>
    <cellStyle name="Normal 2 5 2 3 2 4 2 2" xfId="6098" xr:uid="{00000000-0005-0000-0000-0000CD170000}"/>
    <cellStyle name="Normal 2 5 2 3 2 4 3" xfId="6099" xr:uid="{00000000-0005-0000-0000-0000CE170000}"/>
    <cellStyle name="Normal 2 5 2 3 2 4 4" xfId="6100" xr:uid="{00000000-0005-0000-0000-0000CF170000}"/>
    <cellStyle name="Normal 2 5 2 3 2 4 5" xfId="6101" xr:uid="{00000000-0005-0000-0000-0000D0170000}"/>
    <cellStyle name="Normal 2 5 2 3 2 5" xfId="6102" xr:uid="{00000000-0005-0000-0000-0000D1170000}"/>
    <cellStyle name="Normal 2 5 2 3 2 5 2" xfId="6103" xr:uid="{00000000-0005-0000-0000-0000D2170000}"/>
    <cellStyle name="Normal 2 5 2 3 2 6" xfId="6104" xr:uid="{00000000-0005-0000-0000-0000D3170000}"/>
    <cellStyle name="Normal 2 5 2 3 2 7" xfId="6105" xr:uid="{00000000-0005-0000-0000-0000D4170000}"/>
    <cellStyle name="Normal 2 5 2 3 2 8" xfId="6106" xr:uid="{00000000-0005-0000-0000-0000D5170000}"/>
    <cellStyle name="Normal 2 5 2 3 3" xfId="6107" xr:uid="{00000000-0005-0000-0000-0000D6170000}"/>
    <cellStyle name="Normal 2 5 2 3 3 2" xfId="6108" xr:uid="{00000000-0005-0000-0000-0000D7170000}"/>
    <cellStyle name="Normal 2 5 2 3 3 2 2" xfId="6109" xr:uid="{00000000-0005-0000-0000-0000D8170000}"/>
    <cellStyle name="Normal 2 5 2 3 3 2 3" xfId="6110" xr:uid="{00000000-0005-0000-0000-0000D9170000}"/>
    <cellStyle name="Normal 2 5 2 3 3 3" xfId="6111" xr:uid="{00000000-0005-0000-0000-0000DA170000}"/>
    <cellStyle name="Normal 2 5 2 3 3 3 2" xfId="6112" xr:uid="{00000000-0005-0000-0000-0000DB170000}"/>
    <cellStyle name="Normal 2 5 2 3 3 4" xfId="6113" xr:uid="{00000000-0005-0000-0000-0000DC170000}"/>
    <cellStyle name="Normal 2 5 2 3 3 5" xfId="6114" xr:uid="{00000000-0005-0000-0000-0000DD170000}"/>
    <cellStyle name="Normal 2 5 2 3 4" xfId="6115" xr:uid="{00000000-0005-0000-0000-0000DE170000}"/>
    <cellStyle name="Normal 2 5 2 3 4 2" xfId="6116" xr:uid="{00000000-0005-0000-0000-0000DF170000}"/>
    <cellStyle name="Normal 2 5 2 3 4 2 2" xfId="6117" xr:uid="{00000000-0005-0000-0000-0000E0170000}"/>
    <cellStyle name="Normal 2 5 2 3 4 2 3" xfId="6118" xr:uid="{00000000-0005-0000-0000-0000E1170000}"/>
    <cellStyle name="Normal 2 5 2 3 4 3" xfId="6119" xr:uid="{00000000-0005-0000-0000-0000E2170000}"/>
    <cellStyle name="Normal 2 5 2 3 4 3 2" xfId="6120" xr:uid="{00000000-0005-0000-0000-0000E3170000}"/>
    <cellStyle name="Normal 2 5 2 3 4 4" xfId="6121" xr:uid="{00000000-0005-0000-0000-0000E4170000}"/>
    <cellStyle name="Normal 2 5 2 3 4 5" xfId="6122" xr:uid="{00000000-0005-0000-0000-0000E5170000}"/>
    <cellStyle name="Normal 2 5 2 3 5" xfId="6123" xr:uid="{00000000-0005-0000-0000-0000E6170000}"/>
    <cellStyle name="Normal 2 5 2 3 5 2" xfId="6124" xr:uid="{00000000-0005-0000-0000-0000E7170000}"/>
    <cellStyle name="Normal 2 5 2 3 5 2 2" xfId="6125" xr:uid="{00000000-0005-0000-0000-0000E8170000}"/>
    <cellStyle name="Normal 2 5 2 3 5 3" xfId="6126" xr:uid="{00000000-0005-0000-0000-0000E9170000}"/>
    <cellStyle name="Normal 2 5 2 3 5 4" xfId="6127" xr:uid="{00000000-0005-0000-0000-0000EA170000}"/>
    <cellStyle name="Normal 2 5 2 3 5 5" xfId="6128" xr:uid="{00000000-0005-0000-0000-0000EB170000}"/>
    <cellStyle name="Normal 2 5 2 3 6" xfId="6129" xr:uid="{00000000-0005-0000-0000-0000EC170000}"/>
    <cellStyle name="Normal 2 5 2 3 6 2" xfId="6130" xr:uid="{00000000-0005-0000-0000-0000ED170000}"/>
    <cellStyle name="Normal 2 5 2 3 7" xfId="6131" xr:uid="{00000000-0005-0000-0000-0000EE170000}"/>
    <cellStyle name="Normal 2 5 2 3 8" xfId="6132" xr:uid="{00000000-0005-0000-0000-0000EF170000}"/>
    <cellStyle name="Normal 2 5 2 3 9" xfId="6133" xr:uid="{00000000-0005-0000-0000-0000F0170000}"/>
    <cellStyle name="Normal 2 5 2 4" xfId="6134" xr:uid="{00000000-0005-0000-0000-0000F1170000}"/>
    <cellStyle name="Normal 2 5 2 4 2" xfId="6135" xr:uid="{00000000-0005-0000-0000-0000F2170000}"/>
    <cellStyle name="Normal 2 5 2 4 2 2" xfId="6136" xr:uid="{00000000-0005-0000-0000-0000F3170000}"/>
    <cellStyle name="Normal 2 5 2 4 2 2 2" xfId="6137" xr:uid="{00000000-0005-0000-0000-0000F4170000}"/>
    <cellStyle name="Normal 2 5 2 4 2 2 2 2" xfId="6138" xr:uid="{00000000-0005-0000-0000-0000F5170000}"/>
    <cellStyle name="Normal 2 5 2 4 2 2 2 3" xfId="6139" xr:uid="{00000000-0005-0000-0000-0000F6170000}"/>
    <cellStyle name="Normal 2 5 2 4 2 2 3" xfId="6140" xr:uid="{00000000-0005-0000-0000-0000F7170000}"/>
    <cellStyle name="Normal 2 5 2 4 2 2 3 2" xfId="6141" xr:uid="{00000000-0005-0000-0000-0000F8170000}"/>
    <cellStyle name="Normal 2 5 2 4 2 2 4" xfId="6142" xr:uid="{00000000-0005-0000-0000-0000F9170000}"/>
    <cellStyle name="Normal 2 5 2 4 2 2 5" xfId="6143" xr:uid="{00000000-0005-0000-0000-0000FA170000}"/>
    <cellStyle name="Normal 2 5 2 4 2 3" xfId="6144" xr:uid="{00000000-0005-0000-0000-0000FB170000}"/>
    <cellStyle name="Normal 2 5 2 4 2 3 2" xfId="6145" xr:uid="{00000000-0005-0000-0000-0000FC170000}"/>
    <cellStyle name="Normal 2 5 2 4 2 3 2 2" xfId="6146" xr:uid="{00000000-0005-0000-0000-0000FD170000}"/>
    <cellStyle name="Normal 2 5 2 4 2 3 2 3" xfId="6147" xr:uid="{00000000-0005-0000-0000-0000FE170000}"/>
    <cellStyle name="Normal 2 5 2 4 2 3 3" xfId="6148" xr:uid="{00000000-0005-0000-0000-0000FF170000}"/>
    <cellStyle name="Normal 2 5 2 4 2 3 3 2" xfId="6149" xr:uid="{00000000-0005-0000-0000-000000180000}"/>
    <cellStyle name="Normal 2 5 2 4 2 3 4" xfId="6150" xr:uid="{00000000-0005-0000-0000-000001180000}"/>
    <cellStyle name="Normal 2 5 2 4 2 3 5" xfId="6151" xr:uid="{00000000-0005-0000-0000-000002180000}"/>
    <cellStyle name="Normal 2 5 2 4 2 4" xfId="6152" xr:uid="{00000000-0005-0000-0000-000003180000}"/>
    <cellStyle name="Normal 2 5 2 4 2 4 2" xfId="6153" xr:uid="{00000000-0005-0000-0000-000004180000}"/>
    <cellStyle name="Normal 2 5 2 4 2 4 2 2" xfId="6154" xr:uid="{00000000-0005-0000-0000-000005180000}"/>
    <cellStyle name="Normal 2 5 2 4 2 4 3" xfId="6155" xr:uid="{00000000-0005-0000-0000-000006180000}"/>
    <cellStyle name="Normal 2 5 2 4 2 4 4" xfId="6156" xr:uid="{00000000-0005-0000-0000-000007180000}"/>
    <cellStyle name="Normal 2 5 2 4 2 4 5" xfId="6157" xr:uid="{00000000-0005-0000-0000-000008180000}"/>
    <cellStyle name="Normal 2 5 2 4 2 5" xfId="6158" xr:uid="{00000000-0005-0000-0000-000009180000}"/>
    <cellStyle name="Normal 2 5 2 4 2 5 2" xfId="6159" xr:uid="{00000000-0005-0000-0000-00000A180000}"/>
    <cellStyle name="Normal 2 5 2 4 2 6" xfId="6160" xr:uid="{00000000-0005-0000-0000-00000B180000}"/>
    <cellStyle name="Normal 2 5 2 4 2 7" xfId="6161" xr:uid="{00000000-0005-0000-0000-00000C180000}"/>
    <cellStyle name="Normal 2 5 2 4 2 8" xfId="6162" xr:uid="{00000000-0005-0000-0000-00000D180000}"/>
    <cellStyle name="Normal 2 5 2 4 3" xfId="6163" xr:uid="{00000000-0005-0000-0000-00000E180000}"/>
    <cellStyle name="Normal 2 5 2 4 3 2" xfId="6164" xr:uid="{00000000-0005-0000-0000-00000F180000}"/>
    <cellStyle name="Normal 2 5 2 4 3 2 2" xfId="6165" xr:uid="{00000000-0005-0000-0000-000010180000}"/>
    <cellStyle name="Normal 2 5 2 4 3 2 3" xfId="6166" xr:uid="{00000000-0005-0000-0000-000011180000}"/>
    <cellStyle name="Normal 2 5 2 4 3 3" xfId="6167" xr:uid="{00000000-0005-0000-0000-000012180000}"/>
    <cellStyle name="Normal 2 5 2 4 3 3 2" xfId="6168" xr:uid="{00000000-0005-0000-0000-000013180000}"/>
    <cellStyle name="Normal 2 5 2 4 3 4" xfId="6169" xr:uid="{00000000-0005-0000-0000-000014180000}"/>
    <cellStyle name="Normal 2 5 2 4 3 5" xfId="6170" xr:uid="{00000000-0005-0000-0000-000015180000}"/>
    <cellStyle name="Normal 2 5 2 4 4" xfId="6171" xr:uid="{00000000-0005-0000-0000-000016180000}"/>
    <cellStyle name="Normal 2 5 2 4 4 2" xfId="6172" xr:uid="{00000000-0005-0000-0000-000017180000}"/>
    <cellStyle name="Normal 2 5 2 4 4 2 2" xfId="6173" xr:uid="{00000000-0005-0000-0000-000018180000}"/>
    <cellStyle name="Normal 2 5 2 4 4 2 3" xfId="6174" xr:uid="{00000000-0005-0000-0000-000019180000}"/>
    <cellStyle name="Normal 2 5 2 4 4 3" xfId="6175" xr:uid="{00000000-0005-0000-0000-00001A180000}"/>
    <cellStyle name="Normal 2 5 2 4 4 3 2" xfId="6176" xr:uid="{00000000-0005-0000-0000-00001B180000}"/>
    <cellStyle name="Normal 2 5 2 4 4 4" xfId="6177" xr:uid="{00000000-0005-0000-0000-00001C180000}"/>
    <cellStyle name="Normal 2 5 2 4 4 5" xfId="6178" xr:uid="{00000000-0005-0000-0000-00001D180000}"/>
    <cellStyle name="Normal 2 5 2 4 5" xfId="6179" xr:uid="{00000000-0005-0000-0000-00001E180000}"/>
    <cellStyle name="Normal 2 5 2 4 5 2" xfId="6180" xr:uid="{00000000-0005-0000-0000-00001F180000}"/>
    <cellStyle name="Normal 2 5 2 4 5 2 2" xfId="6181" xr:uid="{00000000-0005-0000-0000-000020180000}"/>
    <cellStyle name="Normal 2 5 2 4 5 3" xfId="6182" xr:uid="{00000000-0005-0000-0000-000021180000}"/>
    <cellStyle name="Normal 2 5 2 4 5 4" xfId="6183" xr:uid="{00000000-0005-0000-0000-000022180000}"/>
    <cellStyle name="Normal 2 5 2 4 5 5" xfId="6184" xr:uid="{00000000-0005-0000-0000-000023180000}"/>
    <cellStyle name="Normal 2 5 2 4 6" xfId="6185" xr:uid="{00000000-0005-0000-0000-000024180000}"/>
    <cellStyle name="Normal 2 5 2 4 6 2" xfId="6186" xr:uid="{00000000-0005-0000-0000-000025180000}"/>
    <cellStyle name="Normal 2 5 2 4 7" xfId="6187" xr:uid="{00000000-0005-0000-0000-000026180000}"/>
    <cellStyle name="Normal 2 5 2 4 8" xfId="6188" xr:uid="{00000000-0005-0000-0000-000027180000}"/>
    <cellStyle name="Normal 2 5 2 4 9" xfId="6189" xr:uid="{00000000-0005-0000-0000-000028180000}"/>
    <cellStyle name="Normal 2 5 2 5" xfId="6190" xr:uid="{00000000-0005-0000-0000-000029180000}"/>
    <cellStyle name="Normal 2 5 2 5 2" xfId="6191" xr:uid="{00000000-0005-0000-0000-00002A180000}"/>
    <cellStyle name="Normal 2 5 2 5 2 2" xfId="6192" xr:uid="{00000000-0005-0000-0000-00002B180000}"/>
    <cellStyle name="Normal 2 5 2 5 2 2 2" xfId="6193" xr:uid="{00000000-0005-0000-0000-00002C180000}"/>
    <cellStyle name="Normal 2 5 2 5 2 2 2 2" xfId="6194" xr:uid="{00000000-0005-0000-0000-00002D180000}"/>
    <cellStyle name="Normal 2 5 2 5 2 2 2 3" xfId="6195" xr:uid="{00000000-0005-0000-0000-00002E180000}"/>
    <cellStyle name="Normal 2 5 2 5 2 2 3" xfId="6196" xr:uid="{00000000-0005-0000-0000-00002F180000}"/>
    <cellStyle name="Normal 2 5 2 5 2 2 3 2" xfId="6197" xr:uid="{00000000-0005-0000-0000-000030180000}"/>
    <cellStyle name="Normal 2 5 2 5 2 2 4" xfId="6198" xr:uid="{00000000-0005-0000-0000-000031180000}"/>
    <cellStyle name="Normal 2 5 2 5 2 2 5" xfId="6199" xr:uid="{00000000-0005-0000-0000-000032180000}"/>
    <cellStyle name="Normal 2 5 2 5 2 3" xfId="6200" xr:uid="{00000000-0005-0000-0000-000033180000}"/>
    <cellStyle name="Normal 2 5 2 5 2 3 2" xfId="6201" xr:uid="{00000000-0005-0000-0000-000034180000}"/>
    <cellStyle name="Normal 2 5 2 5 2 3 2 2" xfId="6202" xr:uid="{00000000-0005-0000-0000-000035180000}"/>
    <cellStyle name="Normal 2 5 2 5 2 3 2 3" xfId="6203" xr:uid="{00000000-0005-0000-0000-000036180000}"/>
    <cellStyle name="Normal 2 5 2 5 2 3 3" xfId="6204" xr:uid="{00000000-0005-0000-0000-000037180000}"/>
    <cellStyle name="Normal 2 5 2 5 2 3 3 2" xfId="6205" xr:uid="{00000000-0005-0000-0000-000038180000}"/>
    <cellStyle name="Normal 2 5 2 5 2 3 4" xfId="6206" xr:uid="{00000000-0005-0000-0000-000039180000}"/>
    <cellStyle name="Normal 2 5 2 5 2 3 5" xfId="6207" xr:uid="{00000000-0005-0000-0000-00003A180000}"/>
    <cellStyle name="Normal 2 5 2 5 2 4" xfId="6208" xr:uid="{00000000-0005-0000-0000-00003B180000}"/>
    <cellStyle name="Normal 2 5 2 5 2 4 2" xfId="6209" xr:uid="{00000000-0005-0000-0000-00003C180000}"/>
    <cellStyle name="Normal 2 5 2 5 2 4 2 2" xfId="6210" xr:uid="{00000000-0005-0000-0000-00003D180000}"/>
    <cellStyle name="Normal 2 5 2 5 2 4 3" xfId="6211" xr:uid="{00000000-0005-0000-0000-00003E180000}"/>
    <cellStyle name="Normal 2 5 2 5 2 4 4" xfId="6212" xr:uid="{00000000-0005-0000-0000-00003F180000}"/>
    <cellStyle name="Normal 2 5 2 5 2 4 5" xfId="6213" xr:uid="{00000000-0005-0000-0000-000040180000}"/>
    <cellStyle name="Normal 2 5 2 5 2 5" xfId="6214" xr:uid="{00000000-0005-0000-0000-000041180000}"/>
    <cellStyle name="Normal 2 5 2 5 2 5 2" xfId="6215" xr:uid="{00000000-0005-0000-0000-000042180000}"/>
    <cellStyle name="Normal 2 5 2 5 2 6" xfId="6216" xr:uid="{00000000-0005-0000-0000-000043180000}"/>
    <cellStyle name="Normal 2 5 2 5 2 7" xfId="6217" xr:uid="{00000000-0005-0000-0000-000044180000}"/>
    <cellStyle name="Normal 2 5 2 5 2 8" xfId="6218" xr:uid="{00000000-0005-0000-0000-000045180000}"/>
    <cellStyle name="Normal 2 5 2 5 3" xfId="6219" xr:uid="{00000000-0005-0000-0000-000046180000}"/>
    <cellStyle name="Normal 2 5 2 5 3 2" xfId="6220" xr:uid="{00000000-0005-0000-0000-000047180000}"/>
    <cellStyle name="Normal 2 5 2 5 3 2 2" xfId="6221" xr:uid="{00000000-0005-0000-0000-000048180000}"/>
    <cellStyle name="Normal 2 5 2 5 3 2 3" xfId="6222" xr:uid="{00000000-0005-0000-0000-000049180000}"/>
    <cellStyle name="Normal 2 5 2 5 3 3" xfId="6223" xr:uid="{00000000-0005-0000-0000-00004A180000}"/>
    <cellStyle name="Normal 2 5 2 5 3 3 2" xfId="6224" xr:uid="{00000000-0005-0000-0000-00004B180000}"/>
    <cellStyle name="Normal 2 5 2 5 3 4" xfId="6225" xr:uid="{00000000-0005-0000-0000-00004C180000}"/>
    <cellStyle name="Normal 2 5 2 5 3 5" xfId="6226" xr:uid="{00000000-0005-0000-0000-00004D180000}"/>
    <cellStyle name="Normal 2 5 2 5 4" xfId="6227" xr:uid="{00000000-0005-0000-0000-00004E180000}"/>
    <cellStyle name="Normal 2 5 2 5 4 2" xfId="6228" xr:uid="{00000000-0005-0000-0000-00004F180000}"/>
    <cellStyle name="Normal 2 5 2 5 4 2 2" xfId="6229" xr:uid="{00000000-0005-0000-0000-000050180000}"/>
    <cellStyle name="Normal 2 5 2 5 4 2 3" xfId="6230" xr:uid="{00000000-0005-0000-0000-000051180000}"/>
    <cellStyle name="Normal 2 5 2 5 4 3" xfId="6231" xr:uid="{00000000-0005-0000-0000-000052180000}"/>
    <cellStyle name="Normal 2 5 2 5 4 3 2" xfId="6232" xr:uid="{00000000-0005-0000-0000-000053180000}"/>
    <cellStyle name="Normal 2 5 2 5 4 4" xfId="6233" xr:uid="{00000000-0005-0000-0000-000054180000}"/>
    <cellStyle name="Normal 2 5 2 5 4 5" xfId="6234" xr:uid="{00000000-0005-0000-0000-000055180000}"/>
    <cellStyle name="Normal 2 5 2 5 5" xfId="6235" xr:uid="{00000000-0005-0000-0000-000056180000}"/>
    <cellStyle name="Normal 2 5 2 5 5 2" xfId="6236" xr:uid="{00000000-0005-0000-0000-000057180000}"/>
    <cellStyle name="Normal 2 5 2 5 5 2 2" xfId="6237" xr:uid="{00000000-0005-0000-0000-000058180000}"/>
    <cellStyle name="Normal 2 5 2 5 5 3" xfId="6238" xr:uid="{00000000-0005-0000-0000-000059180000}"/>
    <cellStyle name="Normal 2 5 2 5 5 4" xfId="6239" xr:uid="{00000000-0005-0000-0000-00005A180000}"/>
    <cellStyle name="Normal 2 5 2 5 5 5" xfId="6240" xr:uid="{00000000-0005-0000-0000-00005B180000}"/>
    <cellStyle name="Normal 2 5 2 5 6" xfId="6241" xr:uid="{00000000-0005-0000-0000-00005C180000}"/>
    <cellStyle name="Normal 2 5 2 5 6 2" xfId="6242" xr:uid="{00000000-0005-0000-0000-00005D180000}"/>
    <cellStyle name="Normal 2 5 2 5 7" xfId="6243" xr:uid="{00000000-0005-0000-0000-00005E180000}"/>
    <cellStyle name="Normal 2 5 2 5 8" xfId="6244" xr:uid="{00000000-0005-0000-0000-00005F180000}"/>
    <cellStyle name="Normal 2 5 2 5 9" xfId="6245" xr:uid="{00000000-0005-0000-0000-000060180000}"/>
    <cellStyle name="Normal 2 5 2 6" xfId="6246" xr:uid="{00000000-0005-0000-0000-000061180000}"/>
    <cellStyle name="Normal 2 5 2 6 2" xfId="6247" xr:uid="{00000000-0005-0000-0000-000062180000}"/>
    <cellStyle name="Normal 2 5 2 6 2 2" xfId="6248" xr:uid="{00000000-0005-0000-0000-000063180000}"/>
    <cellStyle name="Normal 2 5 2 6 2 2 2" xfId="6249" xr:uid="{00000000-0005-0000-0000-000064180000}"/>
    <cellStyle name="Normal 2 5 2 6 2 2 3" xfId="6250" xr:uid="{00000000-0005-0000-0000-000065180000}"/>
    <cellStyle name="Normal 2 5 2 6 2 3" xfId="6251" xr:uid="{00000000-0005-0000-0000-000066180000}"/>
    <cellStyle name="Normal 2 5 2 6 2 3 2" xfId="6252" xr:uid="{00000000-0005-0000-0000-000067180000}"/>
    <cellStyle name="Normal 2 5 2 6 2 4" xfId="6253" xr:uid="{00000000-0005-0000-0000-000068180000}"/>
    <cellStyle name="Normal 2 5 2 6 2 5" xfId="6254" xr:uid="{00000000-0005-0000-0000-000069180000}"/>
    <cellStyle name="Normal 2 5 2 6 3" xfId="6255" xr:uid="{00000000-0005-0000-0000-00006A180000}"/>
    <cellStyle name="Normal 2 5 2 6 3 2" xfId="6256" xr:uid="{00000000-0005-0000-0000-00006B180000}"/>
    <cellStyle name="Normal 2 5 2 6 3 2 2" xfId="6257" xr:uid="{00000000-0005-0000-0000-00006C180000}"/>
    <cellStyle name="Normal 2 5 2 6 3 2 3" xfId="6258" xr:uid="{00000000-0005-0000-0000-00006D180000}"/>
    <cellStyle name="Normal 2 5 2 6 3 3" xfId="6259" xr:uid="{00000000-0005-0000-0000-00006E180000}"/>
    <cellStyle name="Normal 2 5 2 6 3 3 2" xfId="6260" xr:uid="{00000000-0005-0000-0000-00006F180000}"/>
    <cellStyle name="Normal 2 5 2 6 3 4" xfId="6261" xr:uid="{00000000-0005-0000-0000-000070180000}"/>
    <cellStyle name="Normal 2 5 2 6 3 5" xfId="6262" xr:uid="{00000000-0005-0000-0000-000071180000}"/>
    <cellStyle name="Normal 2 5 2 6 4" xfId="6263" xr:uid="{00000000-0005-0000-0000-000072180000}"/>
    <cellStyle name="Normal 2 5 2 6 4 2" xfId="6264" xr:uid="{00000000-0005-0000-0000-000073180000}"/>
    <cellStyle name="Normal 2 5 2 6 4 2 2" xfId="6265" xr:uid="{00000000-0005-0000-0000-000074180000}"/>
    <cellStyle name="Normal 2 5 2 6 4 3" xfId="6266" xr:uid="{00000000-0005-0000-0000-000075180000}"/>
    <cellStyle name="Normal 2 5 2 6 4 4" xfId="6267" xr:uid="{00000000-0005-0000-0000-000076180000}"/>
    <cellStyle name="Normal 2 5 2 6 4 5" xfId="6268" xr:uid="{00000000-0005-0000-0000-000077180000}"/>
    <cellStyle name="Normal 2 5 2 6 5" xfId="6269" xr:uid="{00000000-0005-0000-0000-000078180000}"/>
    <cellStyle name="Normal 2 5 2 6 5 2" xfId="6270" xr:uid="{00000000-0005-0000-0000-000079180000}"/>
    <cellStyle name="Normal 2 5 2 6 6" xfId="6271" xr:uid="{00000000-0005-0000-0000-00007A180000}"/>
    <cellStyle name="Normal 2 5 2 6 7" xfId="6272" xr:uid="{00000000-0005-0000-0000-00007B180000}"/>
    <cellStyle name="Normal 2 5 2 6 8" xfId="6273" xr:uid="{00000000-0005-0000-0000-00007C180000}"/>
    <cellStyle name="Normal 2 5 2 7" xfId="6274" xr:uid="{00000000-0005-0000-0000-00007D180000}"/>
    <cellStyle name="Normal 2 5 2 7 2" xfId="6275" xr:uid="{00000000-0005-0000-0000-00007E180000}"/>
    <cellStyle name="Normal 2 5 2 7 2 2" xfId="6276" xr:uid="{00000000-0005-0000-0000-00007F180000}"/>
    <cellStyle name="Normal 2 5 2 7 2 2 2" xfId="6277" xr:uid="{00000000-0005-0000-0000-000080180000}"/>
    <cellStyle name="Normal 2 5 2 7 2 2 3" xfId="6278" xr:uid="{00000000-0005-0000-0000-000081180000}"/>
    <cellStyle name="Normal 2 5 2 7 2 3" xfId="6279" xr:uid="{00000000-0005-0000-0000-000082180000}"/>
    <cellStyle name="Normal 2 5 2 7 2 3 2" xfId="6280" xr:uid="{00000000-0005-0000-0000-000083180000}"/>
    <cellStyle name="Normal 2 5 2 7 2 4" xfId="6281" xr:uid="{00000000-0005-0000-0000-000084180000}"/>
    <cellStyle name="Normal 2 5 2 7 2 5" xfId="6282" xr:uid="{00000000-0005-0000-0000-000085180000}"/>
    <cellStyle name="Normal 2 5 2 7 3" xfId="6283" xr:uid="{00000000-0005-0000-0000-000086180000}"/>
    <cellStyle name="Normal 2 5 2 7 3 2" xfId="6284" xr:uid="{00000000-0005-0000-0000-000087180000}"/>
    <cellStyle name="Normal 2 5 2 7 3 2 2" xfId="6285" xr:uid="{00000000-0005-0000-0000-000088180000}"/>
    <cellStyle name="Normal 2 5 2 7 3 2 3" xfId="6286" xr:uid="{00000000-0005-0000-0000-000089180000}"/>
    <cellStyle name="Normal 2 5 2 7 3 3" xfId="6287" xr:uid="{00000000-0005-0000-0000-00008A180000}"/>
    <cellStyle name="Normal 2 5 2 7 3 3 2" xfId="6288" xr:uid="{00000000-0005-0000-0000-00008B180000}"/>
    <cellStyle name="Normal 2 5 2 7 3 4" xfId="6289" xr:uid="{00000000-0005-0000-0000-00008C180000}"/>
    <cellStyle name="Normal 2 5 2 7 3 5" xfId="6290" xr:uid="{00000000-0005-0000-0000-00008D180000}"/>
    <cellStyle name="Normal 2 5 2 7 4" xfId="6291" xr:uid="{00000000-0005-0000-0000-00008E180000}"/>
    <cellStyle name="Normal 2 5 2 7 4 2" xfId="6292" xr:uid="{00000000-0005-0000-0000-00008F180000}"/>
    <cellStyle name="Normal 2 5 2 7 4 2 2" xfId="6293" xr:uid="{00000000-0005-0000-0000-000090180000}"/>
    <cellStyle name="Normal 2 5 2 7 4 3" xfId="6294" xr:uid="{00000000-0005-0000-0000-000091180000}"/>
    <cellStyle name="Normal 2 5 2 7 4 4" xfId="6295" xr:uid="{00000000-0005-0000-0000-000092180000}"/>
    <cellStyle name="Normal 2 5 2 7 4 5" xfId="6296" xr:uid="{00000000-0005-0000-0000-000093180000}"/>
    <cellStyle name="Normal 2 5 2 7 5" xfId="6297" xr:uid="{00000000-0005-0000-0000-000094180000}"/>
    <cellStyle name="Normal 2 5 2 7 5 2" xfId="6298" xr:uid="{00000000-0005-0000-0000-000095180000}"/>
    <cellStyle name="Normal 2 5 2 7 6" xfId="6299" xr:uid="{00000000-0005-0000-0000-000096180000}"/>
    <cellStyle name="Normal 2 5 2 7 7" xfId="6300" xr:uid="{00000000-0005-0000-0000-000097180000}"/>
    <cellStyle name="Normal 2 5 2 7 8" xfId="6301" xr:uid="{00000000-0005-0000-0000-000098180000}"/>
    <cellStyle name="Normal 2 5 2 8" xfId="6302" xr:uid="{00000000-0005-0000-0000-000099180000}"/>
    <cellStyle name="Normal 2 5 2 8 2" xfId="6303" xr:uid="{00000000-0005-0000-0000-00009A180000}"/>
    <cellStyle name="Normal 2 5 2 8 2 2" xfId="6304" xr:uid="{00000000-0005-0000-0000-00009B180000}"/>
    <cellStyle name="Normal 2 5 2 8 2 2 2" xfId="6305" xr:uid="{00000000-0005-0000-0000-00009C180000}"/>
    <cellStyle name="Normal 2 5 2 8 2 2 3" xfId="6306" xr:uid="{00000000-0005-0000-0000-00009D180000}"/>
    <cellStyle name="Normal 2 5 2 8 2 3" xfId="6307" xr:uid="{00000000-0005-0000-0000-00009E180000}"/>
    <cellStyle name="Normal 2 5 2 8 2 3 2" xfId="6308" xr:uid="{00000000-0005-0000-0000-00009F180000}"/>
    <cellStyle name="Normal 2 5 2 8 2 4" xfId="6309" xr:uid="{00000000-0005-0000-0000-0000A0180000}"/>
    <cellStyle name="Normal 2 5 2 8 2 5" xfId="6310" xr:uid="{00000000-0005-0000-0000-0000A1180000}"/>
    <cellStyle name="Normal 2 5 2 8 3" xfId="6311" xr:uid="{00000000-0005-0000-0000-0000A2180000}"/>
    <cellStyle name="Normal 2 5 2 8 3 2" xfId="6312" xr:uid="{00000000-0005-0000-0000-0000A3180000}"/>
    <cellStyle name="Normal 2 5 2 8 3 2 2" xfId="6313" xr:uid="{00000000-0005-0000-0000-0000A4180000}"/>
    <cellStyle name="Normal 2 5 2 8 3 2 3" xfId="6314" xr:uid="{00000000-0005-0000-0000-0000A5180000}"/>
    <cellStyle name="Normal 2 5 2 8 3 3" xfId="6315" xr:uid="{00000000-0005-0000-0000-0000A6180000}"/>
    <cellStyle name="Normal 2 5 2 8 3 3 2" xfId="6316" xr:uid="{00000000-0005-0000-0000-0000A7180000}"/>
    <cellStyle name="Normal 2 5 2 8 3 4" xfId="6317" xr:uid="{00000000-0005-0000-0000-0000A8180000}"/>
    <cellStyle name="Normal 2 5 2 8 3 5" xfId="6318" xr:uid="{00000000-0005-0000-0000-0000A9180000}"/>
    <cellStyle name="Normal 2 5 2 8 4" xfId="6319" xr:uid="{00000000-0005-0000-0000-0000AA180000}"/>
    <cellStyle name="Normal 2 5 2 8 4 2" xfId="6320" xr:uid="{00000000-0005-0000-0000-0000AB180000}"/>
    <cellStyle name="Normal 2 5 2 8 4 2 2" xfId="6321" xr:uid="{00000000-0005-0000-0000-0000AC180000}"/>
    <cellStyle name="Normal 2 5 2 8 4 3" xfId="6322" xr:uid="{00000000-0005-0000-0000-0000AD180000}"/>
    <cellStyle name="Normal 2 5 2 8 4 4" xfId="6323" xr:uid="{00000000-0005-0000-0000-0000AE180000}"/>
    <cellStyle name="Normal 2 5 2 8 4 5" xfId="6324" xr:uid="{00000000-0005-0000-0000-0000AF180000}"/>
    <cellStyle name="Normal 2 5 2 8 5" xfId="6325" xr:uid="{00000000-0005-0000-0000-0000B0180000}"/>
    <cellStyle name="Normal 2 5 2 8 5 2" xfId="6326" xr:uid="{00000000-0005-0000-0000-0000B1180000}"/>
    <cellStyle name="Normal 2 5 2 8 6" xfId="6327" xr:uid="{00000000-0005-0000-0000-0000B2180000}"/>
    <cellStyle name="Normal 2 5 2 8 7" xfId="6328" xr:uid="{00000000-0005-0000-0000-0000B3180000}"/>
    <cellStyle name="Normal 2 5 2 8 8" xfId="6329" xr:uid="{00000000-0005-0000-0000-0000B4180000}"/>
    <cellStyle name="Normal 2 5 2 9" xfId="6330" xr:uid="{00000000-0005-0000-0000-0000B5180000}"/>
    <cellStyle name="Normal 2 5 2 9 2" xfId="6331" xr:uid="{00000000-0005-0000-0000-0000B6180000}"/>
    <cellStyle name="Normal 2 5 2 9 2 2" xfId="6332" xr:uid="{00000000-0005-0000-0000-0000B7180000}"/>
    <cellStyle name="Normal 2 5 2 9 2 3" xfId="6333" xr:uid="{00000000-0005-0000-0000-0000B8180000}"/>
    <cellStyle name="Normal 2 5 2 9 3" xfId="6334" xr:uid="{00000000-0005-0000-0000-0000B9180000}"/>
    <cellStyle name="Normal 2 5 2 9 3 2" xfId="6335" xr:uid="{00000000-0005-0000-0000-0000BA180000}"/>
    <cellStyle name="Normal 2 5 2 9 4" xfId="6336" xr:uid="{00000000-0005-0000-0000-0000BB180000}"/>
    <cellStyle name="Normal 2 5 2 9 5" xfId="6337" xr:uid="{00000000-0005-0000-0000-0000BC180000}"/>
    <cellStyle name="Normal 2 5 3" xfId="6338" xr:uid="{00000000-0005-0000-0000-0000BD180000}"/>
    <cellStyle name="Normal 2 5 3 10" xfId="6339" xr:uid="{00000000-0005-0000-0000-0000BE180000}"/>
    <cellStyle name="Normal 2 5 3 2" xfId="6340" xr:uid="{00000000-0005-0000-0000-0000BF180000}"/>
    <cellStyle name="Normal 2 5 3 2 2" xfId="6341" xr:uid="{00000000-0005-0000-0000-0000C0180000}"/>
    <cellStyle name="Normal 2 5 3 2 2 2" xfId="6342" xr:uid="{00000000-0005-0000-0000-0000C1180000}"/>
    <cellStyle name="Normal 2 5 3 2 2 2 2" xfId="6343" xr:uid="{00000000-0005-0000-0000-0000C2180000}"/>
    <cellStyle name="Normal 2 5 3 2 2 2 2 2" xfId="6344" xr:uid="{00000000-0005-0000-0000-0000C3180000}"/>
    <cellStyle name="Normal 2 5 3 2 2 2 2 3" xfId="6345" xr:uid="{00000000-0005-0000-0000-0000C4180000}"/>
    <cellStyle name="Normal 2 5 3 2 2 2 3" xfId="6346" xr:uid="{00000000-0005-0000-0000-0000C5180000}"/>
    <cellStyle name="Normal 2 5 3 2 2 2 3 2" xfId="6347" xr:uid="{00000000-0005-0000-0000-0000C6180000}"/>
    <cellStyle name="Normal 2 5 3 2 2 2 4" xfId="6348" xr:uid="{00000000-0005-0000-0000-0000C7180000}"/>
    <cellStyle name="Normal 2 5 3 2 2 2 5" xfId="6349" xr:uid="{00000000-0005-0000-0000-0000C8180000}"/>
    <cellStyle name="Normal 2 5 3 2 2 3" xfId="6350" xr:uid="{00000000-0005-0000-0000-0000C9180000}"/>
    <cellStyle name="Normal 2 5 3 2 2 3 2" xfId="6351" xr:uid="{00000000-0005-0000-0000-0000CA180000}"/>
    <cellStyle name="Normal 2 5 3 2 2 3 2 2" xfId="6352" xr:uid="{00000000-0005-0000-0000-0000CB180000}"/>
    <cellStyle name="Normal 2 5 3 2 2 3 2 3" xfId="6353" xr:uid="{00000000-0005-0000-0000-0000CC180000}"/>
    <cellStyle name="Normal 2 5 3 2 2 3 3" xfId="6354" xr:uid="{00000000-0005-0000-0000-0000CD180000}"/>
    <cellStyle name="Normal 2 5 3 2 2 3 3 2" xfId="6355" xr:uid="{00000000-0005-0000-0000-0000CE180000}"/>
    <cellStyle name="Normal 2 5 3 2 2 3 4" xfId="6356" xr:uid="{00000000-0005-0000-0000-0000CF180000}"/>
    <cellStyle name="Normal 2 5 3 2 2 3 5" xfId="6357" xr:uid="{00000000-0005-0000-0000-0000D0180000}"/>
    <cellStyle name="Normal 2 5 3 2 2 4" xfId="6358" xr:uid="{00000000-0005-0000-0000-0000D1180000}"/>
    <cellStyle name="Normal 2 5 3 2 2 4 2" xfId="6359" xr:uid="{00000000-0005-0000-0000-0000D2180000}"/>
    <cellStyle name="Normal 2 5 3 2 2 4 2 2" xfId="6360" xr:uid="{00000000-0005-0000-0000-0000D3180000}"/>
    <cellStyle name="Normal 2 5 3 2 2 4 3" xfId="6361" xr:uid="{00000000-0005-0000-0000-0000D4180000}"/>
    <cellStyle name="Normal 2 5 3 2 2 4 4" xfId="6362" xr:uid="{00000000-0005-0000-0000-0000D5180000}"/>
    <cellStyle name="Normal 2 5 3 2 2 4 5" xfId="6363" xr:uid="{00000000-0005-0000-0000-0000D6180000}"/>
    <cellStyle name="Normal 2 5 3 2 2 5" xfId="6364" xr:uid="{00000000-0005-0000-0000-0000D7180000}"/>
    <cellStyle name="Normal 2 5 3 2 2 5 2" xfId="6365" xr:uid="{00000000-0005-0000-0000-0000D8180000}"/>
    <cellStyle name="Normal 2 5 3 2 2 6" xfId="6366" xr:uid="{00000000-0005-0000-0000-0000D9180000}"/>
    <cellStyle name="Normal 2 5 3 2 2 7" xfId="6367" xr:uid="{00000000-0005-0000-0000-0000DA180000}"/>
    <cellStyle name="Normal 2 5 3 2 2 8" xfId="6368" xr:uid="{00000000-0005-0000-0000-0000DB180000}"/>
    <cellStyle name="Normal 2 5 3 2 3" xfId="6369" xr:uid="{00000000-0005-0000-0000-0000DC180000}"/>
    <cellStyle name="Normal 2 5 3 2 3 2" xfId="6370" xr:uid="{00000000-0005-0000-0000-0000DD180000}"/>
    <cellStyle name="Normal 2 5 3 2 3 2 2" xfId="6371" xr:uid="{00000000-0005-0000-0000-0000DE180000}"/>
    <cellStyle name="Normal 2 5 3 2 3 2 3" xfId="6372" xr:uid="{00000000-0005-0000-0000-0000DF180000}"/>
    <cellStyle name="Normal 2 5 3 2 3 3" xfId="6373" xr:uid="{00000000-0005-0000-0000-0000E0180000}"/>
    <cellStyle name="Normal 2 5 3 2 3 3 2" xfId="6374" xr:uid="{00000000-0005-0000-0000-0000E1180000}"/>
    <cellStyle name="Normal 2 5 3 2 3 4" xfId="6375" xr:uid="{00000000-0005-0000-0000-0000E2180000}"/>
    <cellStyle name="Normal 2 5 3 2 3 5" xfId="6376" xr:uid="{00000000-0005-0000-0000-0000E3180000}"/>
    <cellStyle name="Normal 2 5 3 2 4" xfId="6377" xr:uid="{00000000-0005-0000-0000-0000E4180000}"/>
    <cellStyle name="Normal 2 5 3 2 4 2" xfId="6378" xr:uid="{00000000-0005-0000-0000-0000E5180000}"/>
    <cellStyle name="Normal 2 5 3 2 4 2 2" xfId="6379" xr:uid="{00000000-0005-0000-0000-0000E6180000}"/>
    <cellStyle name="Normal 2 5 3 2 4 2 3" xfId="6380" xr:uid="{00000000-0005-0000-0000-0000E7180000}"/>
    <cellStyle name="Normal 2 5 3 2 4 3" xfId="6381" xr:uid="{00000000-0005-0000-0000-0000E8180000}"/>
    <cellStyle name="Normal 2 5 3 2 4 3 2" xfId="6382" xr:uid="{00000000-0005-0000-0000-0000E9180000}"/>
    <cellStyle name="Normal 2 5 3 2 4 4" xfId="6383" xr:uid="{00000000-0005-0000-0000-0000EA180000}"/>
    <cellStyle name="Normal 2 5 3 2 4 5" xfId="6384" xr:uid="{00000000-0005-0000-0000-0000EB180000}"/>
    <cellStyle name="Normal 2 5 3 2 5" xfId="6385" xr:uid="{00000000-0005-0000-0000-0000EC180000}"/>
    <cellStyle name="Normal 2 5 3 2 5 2" xfId="6386" xr:uid="{00000000-0005-0000-0000-0000ED180000}"/>
    <cellStyle name="Normal 2 5 3 2 5 2 2" xfId="6387" xr:uid="{00000000-0005-0000-0000-0000EE180000}"/>
    <cellStyle name="Normal 2 5 3 2 5 3" xfId="6388" xr:uid="{00000000-0005-0000-0000-0000EF180000}"/>
    <cellStyle name="Normal 2 5 3 2 5 4" xfId="6389" xr:uid="{00000000-0005-0000-0000-0000F0180000}"/>
    <cellStyle name="Normal 2 5 3 2 5 5" xfId="6390" xr:uid="{00000000-0005-0000-0000-0000F1180000}"/>
    <cellStyle name="Normal 2 5 3 2 6" xfId="6391" xr:uid="{00000000-0005-0000-0000-0000F2180000}"/>
    <cellStyle name="Normal 2 5 3 2 6 2" xfId="6392" xr:uid="{00000000-0005-0000-0000-0000F3180000}"/>
    <cellStyle name="Normal 2 5 3 2 7" xfId="6393" xr:uid="{00000000-0005-0000-0000-0000F4180000}"/>
    <cellStyle name="Normal 2 5 3 2 8" xfId="6394" xr:uid="{00000000-0005-0000-0000-0000F5180000}"/>
    <cellStyle name="Normal 2 5 3 2 9" xfId="6395" xr:uid="{00000000-0005-0000-0000-0000F6180000}"/>
    <cellStyle name="Normal 2 5 3 3" xfId="6396" xr:uid="{00000000-0005-0000-0000-0000F7180000}"/>
    <cellStyle name="Normal 2 5 3 3 2" xfId="6397" xr:uid="{00000000-0005-0000-0000-0000F8180000}"/>
    <cellStyle name="Normal 2 5 3 3 2 2" xfId="6398" xr:uid="{00000000-0005-0000-0000-0000F9180000}"/>
    <cellStyle name="Normal 2 5 3 3 2 2 2" xfId="6399" xr:uid="{00000000-0005-0000-0000-0000FA180000}"/>
    <cellStyle name="Normal 2 5 3 3 2 2 3" xfId="6400" xr:uid="{00000000-0005-0000-0000-0000FB180000}"/>
    <cellStyle name="Normal 2 5 3 3 2 3" xfId="6401" xr:uid="{00000000-0005-0000-0000-0000FC180000}"/>
    <cellStyle name="Normal 2 5 3 3 2 3 2" xfId="6402" xr:uid="{00000000-0005-0000-0000-0000FD180000}"/>
    <cellStyle name="Normal 2 5 3 3 2 4" xfId="6403" xr:uid="{00000000-0005-0000-0000-0000FE180000}"/>
    <cellStyle name="Normal 2 5 3 3 2 5" xfId="6404" xr:uid="{00000000-0005-0000-0000-0000FF180000}"/>
    <cellStyle name="Normal 2 5 3 3 3" xfId="6405" xr:uid="{00000000-0005-0000-0000-000000190000}"/>
    <cellStyle name="Normal 2 5 3 3 3 2" xfId="6406" xr:uid="{00000000-0005-0000-0000-000001190000}"/>
    <cellStyle name="Normal 2 5 3 3 3 2 2" xfId="6407" xr:uid="{00000000-0005-0000-0000-000002190000}"/>
    <cellStyle name="Normal 2 5 3 3 3 2 3" xfId="6408" xr:uid="{00000000-0005-0000-0000-000003190000}"/>
    <cellStyle name="Normal 2 5 3 3 3 3" xfId="6409" xr:uid="{00000000-0005-0000-0000-000004190000}"/>
    <cellStyle name="Normal 2 5 3 3 3 3 2" xfId="6410" xr:uid="{00000000-0005-0000-0000-000005190000}"/>
    <cellStyle name="Normal 2 5 3 3 3 4" xfId="6411" xr:uid="{00000000-0005-0000-0000-000006190000}"/>
    <cellStyle name="Normal 2 5 3 3 3 5" xfId="6412" xr:uid="{00000000-0005-0000-0000-000007190000}"/>
    <cellStyle name="Normal 2 5 3 3 4" xfId="6413" xr:uid="{00000000-0005-0000-0000-000008190000}"/>
    <cellStyle name="Normal 2 5 3 3 4 2" xfId="6414" xr:uid="{00000000-0005-0000-0000-000009190000}"/>
    <cellStyle name="Normal 2 5 3 3 4 2 2" xfId="6415" xr:uid="{00000000-0005-0000-0000-00000A190000}"/>
    <cellStyle name="Normal 2 5 3 3 4 3" xfId="6416" xr:uid="{00000000-0005-0000-0000-00000B190000}"/>
    <cellStyle name="Normal 2 5 3 3 4 4" xfId="6417" xr:uid="{00000000-0005-0000-0000-00000C190000}"/>
    <cellStyle name="Normal 2 5 3 3 4 5" xfId="6418" xr:uid="{00000000-0005-0000-0000-00000D190000}"/>
    <cellStyle name="Normal 2 5 3 3 5" xfId="6419" xr:uid="{00000000-0005-0000-0000-00000E190000}"/>
    <cellStyle name="Normal 2 5 3 3 5 2" xfId="6420" xr:uid="{00000000-0005-0000-0000-00000F190000}"/>
    <cellStyle name="Normal 2 5 3 3 6" xfId="6421" xr:uid="{00000000-0005-0000-0000-000010190000}"/>
    <cellStyle name="Normal 2 5 3 3 7" xfId="6422" xr:uid="{00000000-0005-0000-0000-000011190000}"/>
    <cellStyle name="Normal 2 5 3 3 8" xfId="6423" xr:uid="{00000000-0005-0000-0000-000012190000}"/>
    <cellStyle name="Normal 2 5 3 4" xfId="6424" xr:uid="{00000000-0005-0000-0000-000013190000}"/>
    <cellStyle name="Normal 2 5 3 4 2" xfId="6425" xr:uid="{00000000-0005-0000-0000-000014190000}"/>
    <cellStyle name="Normal 2 5 3 4 2 2" xfId="6426" xr:uid="{00000000-0005-0000-0000-000015190000}"/>
    <cellStyle name="Normal 2 5 3 4 2 3" xfId="6427" xr:uid="{00000000-0005-0000-0000-000016190000}"/>
    <cellStyle name="Normal 2 5 3 4 3" xfId="6428" xr:uid="{00000000-0005-0000-0000-000017190000}"/>
    <cellStyle name="Normal 2 5 3 4 3 2" xfId="6429" xr:uid="{00000000-0005-0000-0000-000018190000}"/>
    <cellStyle name="Normal 2 5 3 4 4" xfId="6430" xr:uid="{00000000-0005-0000-0000-000019190000}"/>
    <cellStyle name="Normal 2 5 3 4 5" xfId="6431" xr:uid="{00000000-0005-0000-0000-00001A190000}"/>
    <cellStyle name="Normal 2 5 3 5" xfId="6432" xr:uid="{00000000-0005-0000-0000-00001B190000}"/>
    <cellStyle name="Normal 2 5 3 5 2" xfId="6433" xr:uid="{00000000-0005-0000-0000-00001C190000}"/>
    <cellStyle name="Normal 2 5 3 5 2 2" xfId="6434" xr:uid="{00000000-0005-0000-0000-00001D190000}"/>
    <cellStyle name="Normal 2 5 3 5 2 3" xfId="6435" xr:uid="{00000000-0005-0000-0000-00001E190000}"/>
    <cellStyle name="Normal 2 5 3 5 3" xfId="6436" xr:uid="{00000000-0005-0000-0000-00001F190000}"/>
    <cellStyle name="Normal 2 5 3 5 3 2" xfId="6437" xr:uid="{00000000-0005-0000-0000-000020190000}"/>
    <cellStyle name="Normal 2 5 3 5 4" xfId="6438" xr:uid="{00000000-0005-0000-0000-000021190000}"/>
    <cellStyle name="Normal 2 5 3 5 5" xfId="6439" xr:uid="{00000000-0005-0000-0000-000022190000}"/>
    <cellStyle name="Normal 2 5 3 6" xfId="6440" xr:uid="{00000000-0005-0000-0000-000023190000}"/>
    <cellStyle name="Normal 2 5 3 6 2" xfId="6441" xr:uid="{00000000-0005-0000-0000-000024190000}"/>
    <cellStyle name="Normal 2 5 3 6 2 2" xfId="6442" xr:uid="{00000000-0005-0000-0000-000025190000}"/>
    <cellStyle name="Normal 2 5 3 6 3" xfId="6443" xr:uid="{00000000-0005-0000-0000-000026190000}"/>
    <cellStyle name="Normal 2 5 3 6 4" xfId="6444" xr:uid="{00000000-0005-0000-0000-000027190000}"/>
    <cellStyle name="Normal 2 5 3 6 5" xfId="6445" xr:uid="{00000000-0005-0000-0000-000028190000}"/>
    <cellStyle name="Normal 2 5 3 7" xfId="6446" xr:uid="{00000000-0005-0000-0000-000029190000}"/>
    <cellStyle name="Normal 2 5 3 7 2" xfId="6447" xr:uid="{00000000-0005-0000-0000-00002A190000}"/>
    <cellStyle name="Normal 2 5 3 8" xfId="6448" xr:uid="{00000000-0005-0000-0000-00002B190000}"/>
    <cellStyle name="Normal 2 5 3 9" xfId="6449" xr:uid="{00000000-0005-0000-0000-00002C190000}"/>
    <cellStyle name="Normal 2 5 4" xfId="6450" xr:uid="{00000000-0005-0000-0000-00002D190000}"/>
    <cellStyle name="Normal 2 5 4 2" xfId="6451" xr:uid="{00000000-0005-0000-0000-00002E190000}"/>
    <cellStyle name="Normal 2 5 4 2 2" xfId="6452" xr:uid="{00000000-0005-0000-0000-00002F190000}"/>
    <cellStyle name="Normal 2 5 4 2 2 2" xfId="6453" xr:uid="{00000000-0005-0000-0000-000030190000}"/>
    <cellStyle name="Normal 2 5 4 2 2 2 2" xfId="6454" xr:uid="{00000000-0005-0000-0000-000031190000}"/>
    <cellStyle name="Normal 2 5 4 2 2 2 3" xfId="6455" xr:uid="{00000000-0005-0000-0000-000032190000}"/>
    <cellStyle name="Normal 2 5 4 2 2 3" xfId="6456" xr:uid="{00000000-0005-0000-0000-000033190000}"/>
    <cellStyle name="Normal 2 5 4 2 2 3 2" xfId="6457" xr:uid="{00000000-0005-0000-0000-000034190000}"/>
    <cellStyle name="Normal 2 5 4 2 2 4" xfId="6458" xr:uid="{00000000-0005-0000-0000-000035190000}"/>
    <cellStyle name="Normal 2 5 4 2 2 5" xfId="6459" xr:uid="{00000000-0005-0000-0000-000036190000}"/>
    <cellStyle name="Normal 2 5 4 2 3" xfId="6460" xr:uid="{00000000-0005-0000-0000-000037190000}"/>
    <cellStyle name="Normal 2 5 4 2 3 2" xfId="6461" xr:uid="{00000000-0005-0000-0000-000038190000}"/>
    <cellStyle name="Normal 2 5 4 2 3 2 2" xfId="6462" xr:uid="{00000000-0005-0000-0000-000039190000}"/>
    <cellStyle name="Normal 2 5 4 2 3 2 3" xfId="6463" xr:uid="{00000000-0005-0000-0000-00003A190000}"/>
    <cellStyle name="Normal 2 5 4 2 3 3" xfId="6464" xr:uid="{00000000-0005-0000-0000-00003B190000}"/>
    <cellStyle name="Normal 2 5 4 2 3 3 2" xfId="6465" xr:uid="{00000000-0005-0000-0000-00003C190000}"/>
    <cellStyle name="Normal 2 5 4 2 3 4" xfId="6466" xr:uid="{00000000-0005-0000-0000-00003D190000}"/>
    <cellStyle name="Normal 2 5 4 2 3 5" xfId="6467" xr:uid="{00000000-0005-0000-0000-00003E190000}"/>
    <cellStyle name="Normal 2 5 4 2 4" xfId="6468" xr:uid="{00000000-0005-0000-0000-00003F190000}"/>
    <cellStyle name="Normal 2 5 4 2 4 2" xfId="6469" xr:uid="{00000000-0005-0000-0000-000040190000}"/>
    <cellStyle name="Normal 2 5 4 2 4 2 2" xfId="6470" xr:uid="{00000000-0005-0000-0000-000041190000}"/>
    <cellStyle name="Normal 2 5 4 2 4 3" xfId="6471" xr:uid="{00000000-0005-0000-0000-000042190000}"/>
    <cellStyle name="Normal 2 5 4 2 4 4" xfId="6472" xr:uid="{00000000-0005-0000-0000-000043190000}"/>
    <cellStyle name="Normal 2 5 4 2 4 5" xfId="6473" xr:uid="{00000000-0005-0000-0000-000044190000}"/>
    <cellStyle name="Normal 2 5 4 2 5" xfId="6474" xr:uid="{00000000-0005-0000-0000-000045190000}"/>
    <cellStyle name="Normal 2 5 4 2 5 2" xfId="6475" xr:uid="{00000000-0005-0000-0000-000046190000}"/>
    <cellStyle name="Normal 2 5 4 2 6" xfId="6476" xr:uid="{00000000-0005-0000-0000-000047190000}"/>
    <cellStyle name="Normal 2 5 4 2 7" xfId="6477" xr:uid="{00000000-0005-0000-0000-000048190000}"/>
    <cellStyle name="Normal 2 5 4 2 8" xfId="6478" xr:uid="{00000000-0005-0000-0000-000049190000}"/>
    <cellStyle name="Normal 2 5 4 3" xfId="6479" xr:uid="{00000000-0005-0000-0000-00004A190000}"/>
    <cellStyle name="Normal 2 5 4 3 2" xfId="6480" xr:uid="{00000000-0005-0000-0000-00004B190000}"/>
    <cellStyle name="Normal 2 5 4 3 2 2" xfId="6481" xr:uid="{00000000-0005-0000-0000-00004C190000}"/>
    <cellStyle name="Normal 2 5 4 3 2 3" xfId="6482" xr:uid="{00000000-0005-0000-0000-00004D190000}"/>
    <cellStyle name="Normal 2 5 4 3 3" xfId="6483" xr:uid="{00000000-0005-0000-0000-00004E190000}"/>
    <cellStyle name="Normal 2 5 4 3 3 2" xfId="6484" xr:uid="{00000000-0005-0000-0000-00004F190000}"/>
    <cellStyle name="Normal 2 5 4 3 4" xfId="6485" xr:uid="{00000000-0005-0000-0000-000050190000}"/>
    <cellStyle name="Normal 2 5 4 3 5" xfId="6486" xr:uid="{00000000-0005-0000-0000-000051190000}"/>
    <cellStyle name="Normal 2 5 4 4" xfId="6487" xr:uid="{00000000-0005-0000-0000-000052190000}"/>
    <cellStyle name="Normal 2 5 4 4 2" xfId="6488" xr:uid="{00000000-0005-0000-0000-000053190000}"/>
    <cellStyle name="Normal 2 5 4 4 2 2" xfId="6489" xr:uid="{00000000-0005-0000-0000-000054190000}"/>
    <cellStyle name="Normal 2 5 4 4 2 3" xfId="6490" xr:uid="{00000000-0005-0000-0000-000055190000}"/>
    <cellStyle name="Normal 2 5 4 4 3" xfId="6491" xr:uid="{00000000-0005-0000-0000-000056190000}"/>
    <cellStyle name="Normal 2 5 4 4 3 2" xfId="6492" xr:uid="{00000000-0005-0000-0000-000057190000}"/>
    <cellStyle name="Normal 2 5 4 4 4" xfId="6493" xr:uid="{00000000-0005-0000-0000-000058190000}"/>
    <cellStyle name="Normal 2 5 4 4 5" xfId="6494" xr:uid="{00000000-0005-0000-0000-000059190000}"/>
    <cellStyle name="Normal 2 5 4 5" xfId="6495" xr:uid="{00000000-0005-0000-0000-00005A190000}"/>
    <cellStyle name="Normal 2 5 4 5 2" xfId="6496" xr:uid="{00000000-0005-0000-0000-00005B190000}"/>
    <cellStyle name="Normal 2 5 4 5 2 2" xfId="6497" xr:uid="{00000000-0005-0000-0000-00005C190000}"/>
    <cellStyle name="Normal 2 5 4 5 3" xfId="6498" xr:uid="{00000000-0005-0000-0000-00005D190000}"/>
    <cellStyle name="Normal 2 5 4 5 4" xfId="6499" xr:uid="{00000000-0005-0000-0000-00005E190000}"/>
    <cellStyle name="Normal 2 5 4 5 5" xfId="6500" xr:uid="{00000000-0005-0000-0000-00005F190000}"/>
    <cellStyle name="Normal 2 5 4 6" xfId="6501" xr:uid="{00000000-0005-0000-0000-000060190000}"/>
    <cellStyle name="Normal 2 5 4 6 2" xfId="6502" xr:uid="{00000000-0005-0000-0000-000061190000}"/>
    <cellStyle name="Normal 2 5 4 7" xfId="6503" xr:uid="{00000000-0005-0000-0000-000062190000}"/>
    <cellStyle name="Normal 2 5 4 8" xfId="6504" xr:uid="{00000000-0005-0000-0000-000063190000}"/>
    <cellStyle name="Normal 2 5 4 9" xfId="6505" xr:uid="{00000000-0005-0000-0000-000064190000}"/>
    <cellStyle name="Normal 2 5 5" xfId="6506" xr:uid="{00000000-0005-0000-0000-000065190000}"/>
    <cellStyle name="Normal 2 5 5 2" xfId="6507" xr:uid="{00000000-0005-0000-0000-000066190000}"/>
    <cellStyle name="Normal 2 5 5 2 2" xfId="6508" xr:uid="{00000000-0005-0000-0000-000067190000}"/>
    <cellStyle name="Normal 2 5 5 2 2 2" xfId="6509" xr:uid="{00000000-0005-0000-0000-000068190000}"/>
    <cellStyle name="Normal 2 5 5 2 2 2 2" xfId="6510" xr:uid="{00000000-0005-0000-0000-000069190000}"/>
    <cellStyle name="Normal 2 5 5 2 2 2 3" xfId="6511" xr:uid="{00000000-0005-0000-0000-00006A190000}"/>
    <cellStyle name="Normal 2 5 5 2 2 3" xfId="6512" xr:uid="{00000000-0005-0000-0000-00006B190000}"/>
    <cellStyle name="Normal 2 5 5 2 2 3 2" xfId="6513" xr:uid="{00000000-0005-0000-0000-00006C190000}"/>
    <cellStyle name="Normal 2 5 5 2 2 4" xfId="6514" xr:uid="{00000000-0005-0000-0000-00006D190000}"/>
    <cellStyle name="Normal 2 5 5 2 2 5" xfId="6515" xr:uid="{00000000-0005-0000-0000-00006E190000}"/>
    <cellStyle name="Normal 2 5 5 2 3" xfId="6516" xr:uid="{00000000-0005-0000-0000-00006F190000}"/>
    <cellStyle name="Normal 2 5 5 2 3 2" xfId="6517" xr:uid="{00000000-0005-0000-0000-000070190000}"/>
    <cellStyle name="Normal 2 5 5 2 3 2 2" xfId="6518" xr:uid="{00000000-0005-0000-0000-000071190000}"/>
    <cellStyle name="Normal 2 5 5 2 3 2 3" xfId="6519" xr:uid="{00000000-0005-0000-0000-000072190000}"/>
    <cellStyle name="Normal 2 5 5 2 3 3" xfId="6520" xr:uid="{00000000-0005-0000-0000-000073190000}"/>
    <cellStyle name="Normal 2 5 5 2 3 3 2" xfId="6521" xr:uid="{00000000-0005-0000-0000-000074190000}"/>
    <cellStyle name="Normal 2 5 5 2 3 4" xfId="6522" xr:uid="{00000000-0005-0000-0000-000075190000}"/>
    <cellStyle name="Normal 2 5 5 2 3 5" xfId="6523" xr:uid="{00000000-0005-0000-0000-000076190000}"/>
    <cellStyle name="Normal 2 5 5 2 4" xfId="6524" xr:uid="{00000000-0005-0000-0000-000077190000}"/>
    <cellStyle name="Normal 2 5 5 2 4 2" xfId="6525" xr:uid="{00000000-0005-0000-0000-000078190000}"/>
    <cellStyle name="Normal 2 5 5 2 4 2 2" xfId="6526" xr:uid="{00000000-0005-0000-0000-000079190000}"/>
    <cellStyle name="Normal 2 5 5 2 4 3" xfId="6527" xr:uid="{00000000-0005-0000-0000-00007A190000}"/>
    <cellStyle name="Normal 2 5 5 2 4 4" xfId="6528" xr:uid="{00000000-0005-0000-0000-00007B190000}"/>
    <cellStyle name="Normal 2 5 5 2 4 5" xfId="6529" xr:uid="{00000000-0005-0000-0000-00007C190000}"/>
    <cellStyle name="Normal 2 5 5 2 5" xfId="6530" xr:uid="{00000000-0005-0000-0000-00007D190000}"/>
    <cellStyle name="Normal 2 5 5 2 5 2" xfId="6531" xr:uid="{00000000-0005-0000-0000-00007E190000}"/>
    <cellStyle name="Normal 2 5 5 2 6" xfId="6532" xr:uid="{00000000-0005-0000-0000-00007F190000}"/>
    <cellStyle name="Normal 2 5 5 2 7" xfId="6533" xr:uid="{00000000-0005-0000-0000-000080190000}"/>
    <cellStyle name="Normal 2 5 5 2 8" xfId="6534" xr:uid="{00000000-0005-0000-0000-000081190000}"/>
    <cellStyle name="Normal 2 5 5 3" xfId="6535" xr:uid="{00000000-0005-0000-0000-000082190000}"/>
    <cellStyle name="Normal 2 5 5 3 2" xfId="6536" xr:uid="{00000000-0005-0000-0000-000083190000}"/>
    <cellStyle name="Normal 2 5 5 3 2 2" xfId="6537" xr:uid="{00000000-0005-0000-0000-000084190000}"/>
    <cellStyle name="Normal 2 5 5 3 2 3" xfId="6538" xr:uid="{00000000-0005-0000-0000-000085190000}"/>
    <cellStyle name="Normal 2 5 5 3 3" xfId="6539" xr:uid="{00000000-0005-0000-0000-000086190000}"/>
    <cellStyle name="Normal 2 5 5 3 3 2" xfId="6540" xr:uid="{00000000-0005-0000-0000-000087190000}"/>
    <cellStyle name="Normal 2 5 5 3 4" xfId="6541" xr:uid="{00000000-0005-0000-0000-000088190000}"/>
    <cellStyle name="Normal 2 5 5 3 5" xfId="6542" xr:uid="{00000000-0005-0000-0000-000089190000}"/>
    <cellStyle name="Normal 2 5 5 4" xfId="6543" xr:uid="{00000000-0005-0000-0000-00008A190000}"/>
    <cellStyle name="Normal 2 5 5 4 2" xfId="6544" xr:uid="{00000000-0005-0000-0000-00008B190000}"/>
    <cellStyle name="Normal 2 5 5 4 2 2" xfId="6545" xr:uid="{00000000-0005-0000-0000-00008C190000}"/>
    <cellStyle name="Normal 2 5 5 4 2 3" xfId="6546" xr:uid="{00000000-0005-0000-0000-00008D190000}"/>
    <cellStyle name="Normal 2 5 5 4 3" xfId="6547" xr:uid="{00000000-0005-0000-0000-00008E190000}"/>
    <cellStyle name="Normal 2 5 5 4 3 2" xfId="6548" xr:uid="{00000000-0005-0000-0000-00008F190000}"/>
    <cellStyle name="Normal 2 5 5 4 4" xfId="6549" xr:uid="{00000000-0005-0000-0000-000090190000}"/>
    <cellStyle name="Normal 2 5 5 4 5" xfId="6550" xr:uid="{00000000-0005-0000-0000-000091190000}"/>
    <cellStyle name="Normal 2 5 5 5" xfId="6551" xr:uid="{00000000-0005-0000-0000-000092190000}"/>
    <cellStyle name="Normal 2 5 5 5 2" xfId="6552" xr:uid="{00000000-0005-0000-0000-000093190000}"/>
    <cellStyle name="Normal 2 5 5 5 2 2" xfId="6553" xr:uid="{00000000-0005-0000-0000-000094190000}"/>
    <cellStyle name="Normal 2 5 5 5 3" xfId="6554" xr:uid="{00000000-0005-0000-0000-000095190000}"/>
    <cellStyle name="Normal 2 5 5 5 4" xfId="6555" xr:uid="{00000000-0005-0000-0000-000096190000}"/>
    <cellStyle name="Normal 2 5 5 5 5" xfId="6556" xr:uid="{00000000-0005-0000-0000-000097190000}"/>
    <cellStyle name="Normal 2 5 5 6" xfId="6557" xr:uid="{00000000-0005-0000-0000-000098190000}"/>
    <cellStyle name="Normal 2 5 5 6 2" xfId="6558" xr:uid="{00000000-0005-0000-0000-000099190000}"/>
    <cellStyle name="Normal 2 5 5 7" xfId="6559" xr:uid="{00000000-0005-0000-0000-00009A190000}"/>
    <cellStyle name="Normal 2 5 5 8" xfId="6560" xr:uid="{00000000-0005-0000-0000-00009B190000}"/>
    <cellStyle name="Normal 2 5 5 9" xfId="6561" xr:uid="{00000000-0005-0000-0000-00009C190000}"/>
    <cellStyle name="Normal 2 5 6" xfId="6562" xr:uid="{00000000-0005-0000-0000-00009D190000}"/>
    <cellStyle name="Normal 2 5 6 2" xfId="6563" xr:uid="{00000000-0005-0000-0000-00009E190000}"/>
    <cellStyle name="Normal 2 5 6 2 2" xfId="6564" xr:uid="{00000000-0005-0000-0000-00009F190000}"/>
    <cellStyle name="Normal 2 5 6 2 2 2" xfId="6565" xr:uid="{00000000-0005-0000-0000-0000A0190000}"/>
    <cellStyle name="Normal 2 5 6 2 2 2 2" xfId="6566" xr:uid="{00000000-0005-0000-0000-0000A1190000}"/>
    <cellStyle name="Normal 2 5 6 2 2 2 3" xfId="6567" xr:uid="{00000000-0005-0000-0000-0000A2190000}"/>
    <cellStyle name="Normal 2 5 6 2 2 3" xfId="6568" xr:uid="{00000000-0005-0000-0000-0000A3190000}"/>
    <cellStyle name="Normal 2 5 6 2 2 3 2" xfId="6569" xr:uid="{00000000-0005-0000-0000-0000A4190000}"/>
    <cellStyle name="Normal 2 5 6 2 2 4" xfId="6570" xr:uid="{00000000-0005-0000-0000-0000A5190000}"/>
    <cellStyle name="Normal 2 5 6 2 2 5" xfId="6571" xr:uid="{00000000-0005-0000-0000-0000A6190000}"/>
    <cellStyle name="Normal 2 5 6 2 3" xfId="6572" xr:uid="{00000000-0005-0000-0000-0000A7190000}"/>
    <cellStyle name="Normal 2 5 6 2 3 2" xfId="6573" xr:uid="{00000000-0005-0000-0000-0000A8190000}"/>
    <cellStyle name="Normal 2 5 6 2 3 2 2" xfId="6574" xr:uid="{00000000-0005-0000-0000-0000A9190000}"/>
    <cellStyle name="Normal 2 5 6 2 3 2 3" xfId="6575" xr:uid="{00000000-0005-0000-0000-0000AA190000}"/>
    <cellStyle name="Normal 2 5 6 2 3 3" xfId="6576" xr:uid="{00000000-0005-0000-0000-0000AB190000}"/>
    <cellStyle name="Normal 2 5 6 2 3 3 2" xfId="6577" xr:uid="{00000000-0005-0000-0000-0000AC190000}"/>
    <cellStyle name="Normal 2 5 6 2 3 4" xfId="6578" xr:uid="{00000000-0005-0000-0000-0000AD190000}"/>
    <cellStyle name="Normal 2 5 6 2 3 5" xfId="6579" xr:uid="{00000000-0005-0000-0000-0000AE190000}"/>
    <cellStyle name="Normal 2 5 6 2 4" xfId="6580" xr:uid="{00000000-0005-0000-0000-0000AF190000}"/>
    <cellStyle name="Normal 2 5 6 2 4 2" xfId="6581" xr:uid="{00000000-0005-0000-0000-0000B0190000}"/>
    <cellStyle name="Normal 2 5 6 2 4 2 2" xfId="6582" xr:uid="{00000000-0005-0000-0000-0000B1190000}"/>
    <cellStyle name="Normal 2 5 6 2 4 3" xfId="6583" xr:uid="{00000000-0005-0000-0000-0000B2190000}"/>
    <cellStyle name="Normal 2 5 6 2 4 4" xfId="6584" xr:uid="{00000000-0005-0000-0000-0000B3190000}"/>
    <cellStyle name="Normal 2 5 6 2 4 5" xfId="6585" xr:uid="{00000000-0005-0000-0000-0000B4190000}"/>
    <cellStyle name="Normal 2 5 6 2 5" xfId="6586" xr:uid="{00000000-0005-0000-0000-0000B5190000}"/>
    <cellStyle name="Normal 2 5 6 2 5 2" xfId="6587" xr:uid="{00000000-0005-0000-0000-0000B6190000}"/>
    <cellStyle name="Normal 2 5 6 2 6" xfId="6588" xr:uid="{00000000-0005-0000-0000-0000B7190000}"/>
    <cellStyle name="Normal 2 5 6 2 7" xfId="6589" xr:uid="{00000000-0005-0000-0000-0000B8190000}"/>
    <cellStyle name="Normal 2 5 6 2 8" xfId="6590" xr:uid="{00000000-0005-0000-0000-0000B9190000}"/>
    <cellStyle name="Normal 2 5 6 3" xfId="6591" xr:uid="{00000000-0005-0000-0000-0000BA190000}"/>
    <cellStyle name="Normal 2 5 6 3 2" xfId="6592" xr:uid="{00000000-0005-0000-0000-0000BB190000}"/>
    <cellStyle name="Normal 2 5 6 3 2 2" xfId="6593" xr:uid="{00000000-0005-0000-0000-0000BC190000}"/>
    <cellStyle name="Normal 2 5 6 3 2 3" xfId="6594" xr:uid="{00000000-0005-0000-0000-0000BD190000}"/>
    <cellStyle name="Normal 2 5 6 3 3" xfId="6595" xr:uid="{00000000-0005-0000-0000-0000BE190000}"/>
    <cellStyle name="Normal 2 5 6 3 3 2" xfId="6596" xr:uid="{00000000-0005-0000-0000-0000BF190000}"/>
    <cellStyle name="Normal 2 5 6 3 4" xfId="6597" xr:uid="{00000000-0005-0000-0000-0000C0190000}"/>
    <cellStyle name="Normal 2 5 6 3 5" xfId="6598" xr:uid="{00000000-0005-0000-0000-0000C1190000}"/>
    <cellStyle name="Normal 2 5 6 4" xfId="6599" xr:uid="{00000000-0005-0000-0000-0000C2190000}"/>
    <cellStyle name="Normal 2 5 6 4 2" xfId="6600" xr:uid="{00000000-0005-0000-0000-0000C3190000}"/>
    <cellStyle name="Normal 2 5 6 4 2 2" xfId="6601" xr:uid="{00000000-0005-0000-0000-0000C4190000}"/>
    <cellStyle name="Normal 2 5 6 4 2 3" xfId="6602" xr:uid="{00000000-0005-0000-0000-0000C5190000}"/>
    <cellStyle name="Normal 2 5 6 4 3" xfId="6603" xr:uid="{00000000-0005-0000-0000-0000C6190000}"/>
    <cellStyle name="Normal 2 5 6 4 3 2" xfId="6604" xr:uid="{00000000-0005-0000-0000-0000C7190000}"/>
    <cellStyle name="Normal 2 5 6 4 4" xfId="6605" xr:uid="{00000000-0005-0000-0000-0000C8190000}"/>
    <cellStyle name="Normal 2 5 6 4 5" xfId="6606" xr:uid="{00000000-0005-0000-0000-0000C9190000}"/>
    <cellStyle name="Normal 2 5 6 5" xfId="6607" xr:uid="{00000000-0005-0000-0000-0000CA190000}"/>
    <cellStyle name="Normal 2 5 6 5 2" xfId="6608" xr:uid="{00000000-0005-0000-0000-0000CB190000}"/>
    <cellStyle name="Normal 2 5 6 5 2 2" xfId="6609" xr:uid="{00000000-0005-0000-0000-0000CC190000}"/>
    <cellStyle name="Normal 2 5 6 5 3" xfId="6610" xr:uid="{00000000-0005-0000-0000-0000CD190000}"/>
    <cellStyle name="Normal 2 5 6 5 4" xfId="6611" xr:uid="{00000000-0005-0000-0000-0000CE190000}"/>
    <cellStyle name="Normal 2 5 6 5 5" xfId="6612" xr:uid="{00000000-0005-0000-0000-0000CF190000}"/>
    <cellStyle name="Normal 2 5 6 6" xfId="6613" xr:uid="{00000000-0005-0000-0000-0000D0190000}"/>
    <cellStyle name="Normal 2 5 6 6 2" xfId="6614" xr:uid="{00000000-0005-0000-0000-0000D1190000}"/>
    <cellStyle name="Normal 2 5 6 7" xfId="6615" xr:uid="{00000000-0005-0000-0000-0000D2190000}"/>
    <cellStyle name="Normal 2 5 6 8" xfId="6616" xr:uid="{00000000-0005-0000-0000-0000D3190000}"/>
    <cellStyle name="Normal 2 5 6 9" xfId="6617" xr:uid="{00000000-0005-0000-0000-0000D4190000}"/>
    <cellStyle name="Normal 2 5 7" xfId="6618" xr:uid="{00000000-0005-0000-0000-0000D5190000}"/>
    <cellStyle name="Normal 2 5 7 2" xfId="6619" xr:uid="{00000000-0005-0000-0000-0000D6190000}"/>
    <cellStyle name="Normal 2 5 7 2 2" xfId="6620" xr:uid="{00000000-0005-0000-0000-0000D7190000}"/>
    <cellStyle name="Normal 2 5 7 2 2 2" xfId="6621" xr:uid="{00000000-0005-0000-0000-0000D8190000}"/>
    <cellStyle name="Normal 2 5 7 2 2 3" xfId="6622" xr:uid="{00000000-0005-0000-0000-0000D9190000}"/>
    <cellStyle name="Normal 2 5 7 2 3" xfId="6623" xr:uid="{00000000-0005-0000-0000-0000DA190000}"/>
    <cellStyle name="Normal 2 5 7 2 3 2" xfId="6624" xr:uid="{00000000-0005-0000-0000-0000DB190000}"/>
    <cellStyle name="Normal 2 5 7 2 4" xfId="6625" xr:uid="{00000000-0005-0000-0000-0000DC190000}"/>
    <cellStyle name="Normal 2 5 7 2 5" xfId="6626" xr:uid="{00000000-0005-0000-0000-0000DD190000}"/>
    <cellStyle name="Normal 2 5 7 3" xfId="6627" xr:uid="{00000000-0005-0000-0000-0000DE190000}"/>
    <cellStyle name="Normal 2 5 7 3 2" xfId="6628" xr:uid="{00000000-0005-0000-0000-0000DF190000}"/>
    <cellStyle name="Normal 2 5 7 3 2 2" xfId="6629" xr:uid="{00000000-0005-0000-0000-0000E0190000}"/>
    <cellStyle name="Normal 2 5 7 3 2 3" xfId="6630" xr:uid="{00000000-0005-0000-0000-0000E1190000}"/>
    <cellStyle name="Normal 2 5 7 3 3" xfId="6631" xr:uid="{00000000-0005-0000-0000-0000E2190000}"/>
    <cellStyle name="Normal 2 5 7 3 3 2" xfId="6632" xr:uid="{00000000-0005-0000-0000-0000E3190000}"/>
    <cellStyle name="Normal 2 5 7 3 4" xfId="6633" xr:uid="{00000000-0005-0000-0000-0000E4190000}"/>
    <cellStyle name="Normal 2 5 7 3 5" xfId="6634" xr:uid="{00000000-0005-0000-0000-0000E5190000}"/>
    <cellStyle name="Normal 2 5 7 4" xfId="6635" xr:uid="{00000000-0005-0000-0000-0000E6190000}"/>
    <cellStyle name="Normal 2 5 7 4 2" xfId="6636" xr:uid="{00000000-0005-0000-0000-0000E7190000}"/>
    <cellStyle name="Normal 2 5 7 4 2 2" xfId="6637" xr:uid="{00000000-0005-0000-0000-0000E8190000}"/>
    <cellStyle name="Normal 2 5 7 4 3" xfId="6638" xr:uid="{00000000-0005-0000-0000-0000E9190000}"/>
    <cellStyle name="Normal 2 5 7 4 4" xfId="6639" xr:uid="{00000000-0005-0000-0000-0000EA190000}"/>
    <cellStyle name="Normal 2 5 7 4 5" xfId="6640" xr:uid="{00000000-0005-0000-0000-0000EB190000}"/>
    <cellStyle name="Normal 2 5 7 5" xfId="6641" xr:uid="{00000000-0005-0000-0000-0000EC190000}"/>
    <cellStyle name="Normal 2 5 7 5 2" xfId="6642" xr:uid="{00000000-0005-0000-0000-0000ED190000}"/>
    <cellStyle name="Normal 2 5 7 6" xfId="6643" xr:uid="{00000000-0005-0000-0000-0000EE190000}"/>
    <cellStyle name="Normal 2 5 7 7" xfId="6644" xr:uid="{00000000-0005-0000-0000-0000EF190000}"/>
    <cellStyle name="Normal 2 5 7 8" xfId="6645" xr:uid="{00000000-0005-0000-0000-0000F0190000}"/>
    <cellStyle name="Normal 2 5 8" xfId="6646" xr:uid="{00000000-0005-0000-0000-0000F1190000}"/>
    <cellStyle name="Normal 2 5 8 2" xfId="6647" xr:uid="{00000000-0005-0000-0000-0000F2190000}"/>
    <cellStyle name="Normal 2 5 8 2 2" xfId="6648" xr:uid="{00000000-0005-0000-0000-0000F3190000}"/>
    <cellStyle name="Normal 2 5 8 2 2 2" xfId="6649" xr:uid="{00000000-0005-0000-0000-0000F4190000}"/>
    <cellStyle name="Normal 2 5 8 2 2 3" xfId="6650" xr:uid="{00000000-0005-0000-0000-0000F5190000}"/>
    <cellStyle name="Normal 2 5 8 2 3" xfId="6651" xr:uid="{00000000-0005-0000-0000-0000F6190000}"/>
    <cellStyle name="Normal 2 5 8 2 3 2" xfId="6652" xr:uid="{00000000-0005-0000-0000-0000F7190000}"/>
    <cellStyle name="Normal 2 5 8 2 4" xfId="6653" xr:uid="{00000000-0005-0000-0000-0000F8190000}"/>
    <cellStyle name="Normal 2 5 8 2 5" xfId="6654" xr:uid="{00000000-0005-0000-0000-0000F9190000}"/>
    <cellStyle name="Normal 2 5 8 3" xfId="6655" xr:uid="{00000000-0005-0000-0000-0000FA190000}"/>
    <cellStyle name="Normal 2 5 8 3 2" xfId="6656" xr:uid="{00000000-0005-0000-0000-0000FB190000}"/>
    <cellStyle name="Normal 2 5 8 3 2 2" xfId="6657" xr:uid="{00000000-0005-0000-0000-0000FC190000}"/>
    <cellStyle name="Normal 2 5 8 3 2 3" xfId="6658" xr:uid="{00000000-0005-0000-0000-0000FD190000}"/>
    <cellStyle name="Normal 2 5 8 3 3" xfId="6659" xr:uid="{00000000-0005-0000-0000-0000FE190000}"/>
    <cellStyle name="Normal 2 5 8 3 3 2" xfId="6660" xr:uid="{00000000-0005-0000-0000-0000FF190000}"/>
    <cellStyle name="Normal 2 5 8 3 4" xfId="6661" xr:uid="{00000000-0005-0000-0000-0000001A0000}"/>
    <cellStyle name="Normal 2 5 8 3 5" xfId="6662" xr:uid="{00000000-0005-0000-0000-0000011A0000}"/>
    <cellStyle name="Normal 2 5 8 4" xfId="6663" xr:uid="{00000000-0005-0000-0000-0000021A0000}"/>
    <cellStyle name="Normal 2 5 8 4 2" xfId="6664" xr:uid="{00000000-0005-0000-0000-0000031A0000}"/>
    <cellStyle name="Normal 2 5 8 4 2 2" xfId="6665" xr:uid="{00000000-0005-0000-0000-0000041A0000}"/>
    <cellStyle name="Normal 2 5 8 4 3" xfId="6666" xr:uid="{00000000-0005-0000-0000-0000051A0000}"/>
    <cellStyle name="Normal 2 5 8 4 4" xfId="6667" xr:uid="{00000000-0005-0000-0000-0000061A0000}"/>
    <cellStyle name="Normal 2 5 8 4 5" xfId="6668" xr:uid="{00000000-0005-0000-0000-0000071A0000}"/>
    <cellStyle name="Normal 2 5 8 5" xfId="6669" xr:uid="{00000000-0005-0000-0000-0000081A0000}"/>
    <cellStyle name="Normal 2 5 8 5 2" xfId="6670" xr:uid="{00000000-0005-0000-0000-0000091A0000}"/>
    <cellStyle name="Normal 2 5 8 6" xfId="6671" xr:uid="{00000000-0005-0000-0000-00000A1A0000}"/>
    <cellStyle name="Normal 2 5 8 7" xfId="6672" xr:uid="{00000000-0005-0000-0000-00000B1A0000}"/>
    <cellStyle name="Normal 2 5 8 8" xfId="6673" xr:uid="{00000000-0005-0000-0000-00000C1A0000}"/>
    <cellStyle name="Normal 2 5 9" xfId="6674" xr:uid="{00000000-0005-0000-0000-00000D1A0000}"/>
    <cellStyle name="Normal 2 5 9 2" xfId="6675" xr:uid="{00000000-0005-0000-0000-00000E1A0000}"/>
    <cellStyle name="Normal 2 5 9 2 2" xfId="6676" xr:uid="{00000000-0005-0000-0000-00000F1A0000}"/>
    <cellStyle name="Normal 2 5 9 2 2 2" xfId="6677" xr:uid="{00000000-0005-0000-0000-0000101A0000}"/>
    <cellStyle name="Normal 2 5 9 2 2 3" xfId="6678" xr:uid="{00000000-0005-0000-0000-0000111A0000}"/>
    <cellStyle name="Normal 2 5 9 2 3" xfId="6679" xr:uid="{00000000-0005-0000-0000-0000121A0000}"/>
    <cellStyle name="Normal 2 5 9 2 3 2" xfId="6680" xr:uid="{00000000-0005-0000-0000-0000131A0000}"/>
    <cellStyle name="Normal 2 5 9 2 4" xfId="6681" xr:uid="{00000000-0005-0000-0000-0000141A0000}"/>
    <cellStyle name="Normal 2 5 9 2 5" xfId="6682" xr:uid="{00000000-0005-0000-0000-0000151A0000}"/>
    <cellStyle name="Normal 2 5 9 3" xfId="6683" xr:uid="{00000000-0005-0000-0000-0000161A0000}"/>
    <cellStyle name="Normal 2 5 9 3 2" xfId="6684" xr:uid="{00000000-0005-0000-0000-0000171A0000}"/>
    <cellStyle name="Normal 2 5 9 3 2 2" xfId="6685" xr:uid="{00000000-0005-0000-0000-0000181A0000}"/>
    <cellStyle name="Normal 2 5 9 3 2 3" xfId="6686" xr:uid="{00000000-0005-0000-0000-0000191A0000}"/>
    <cellStyle name="Normal 2 5 9 3 3" xfId="6687" xr:uid="{00000000-0005-0000-0000-00001A1A0000}"/>
    <cellStyle name="Normal 2 5 9 3 3 2" xfId="6688" xr:uid="{00000000-0005-0000-0000-00001B1A0000}"/>
    <cellStyle name="Normal 2 5 9 3 4" xfId="6689" xr:uid="{00000000-0005-0000-0000-00001C1A0000}"/>
    <cellStyle name="Normal 2 5 9 3 5" xfId="6690" xr:uid="{00000000-0005-0000-0000-00001D1A0000}"/>
    <cellStyle name="Normal 2 5 9 4" xfId="6691" xr:uid="{00000000-0005-0000-0000-00001E1A0000}"/>
    <cellStyle name="Normal 2 5 9 4 2" xfId="6692" xr:uid="{00000000-0005-0000-0000-00001F1A0000}"/>
    <cellStyle name="Normal 2 5 9 4 2 2" xfId="6693" xr:uid="{00000000-0005-0000-0000-0000201A0000}"/>
    <cellStyle name="Normal 2 5 9 4 3" xfId="6694" xr:uid="{00000000-0005-0000-0000-0000211A0000}"/>
    <cellStyle name="Normal 2 5 9 4 4" xfId="6695" xr:uid="{00000000-0005-0000-0000-0000221A0000}"/>
    <cellStyle name="Normal 2 5 9 4 5" xfId="6696" xr:uid="{00000000-0005-0000-0000-0000231A0000}"/>
    <cellStyle name="Normal 2 5 9 5" xfId="6697" xr:uid="{00000000-0005-0000-0000-0000241A0000}"/>
    <cellStyle name="Normal 2 5 9 5 2" xfId="6698" xr:uid="{00000000-0005-0000-0000-0000251A0000}"/>
    <cellStyle name="Normal 2 5 9 6" xfId="6699" xr:uid="{00000000-0005-0000-0000-0000261A0000}"/>
    <cellStyle name="Normal 2 5 9 7" xfId="6700" xr:uid="{00000000-0005-0000-0000-0000271A0000}"/>
    <cellStyle name="Normal 2 5 9 8" xfId="6701" xr:uid="{00000000-0005-0000-0000-0000281A0000}"/>
    <cellStyle name="Normal 2 6" xfId="6702" xr:uid="{00000000-0005-0000-0000-0000291A0000}"/>
    <cellStyle name="Normal 2 6 10" xfId="6703" xr:uid="{00000000-0005-0000-0000-00002A1A0000}"/>
    <cellStyle name="Normal 2 6 10 2" xfId="6704" xr:uid="{00000000-0005-0000-0000-00002B1A0000}"/>
    <cellStyle name="Normal 2 6 10 2 2" xfId="6705" xr:uid="{00000000-0005-0000-0000-00002C1A0000}"/>
    <cellStyle name="Normal 2 6 10 3" xfId="6706" xr:uid="{00000000-0005-0000-0000-00002D1A0000}"/>
    <cellStyle name="Normal 2 6 10 4" xfId="6707" xr:uid="{00000000-0005-0000-0000-00002E1A0000}"/>
    <cellStyle name="Normal 2 6 10 5" xfId="6708" xr:uid="{00000000-0005-0000-0000-00002F1A0000}"/>
    <cellStyle name="Normal 2 6 11" xfId="6709" xr:uid="{00000000-0005-0000-0000-0000301A0000}"/>
    <cellStyle name="Normal 2 6 11 2" xfId="6710" xr:uid="{00000000-0005-0000-0000-0000311A0000}"/>
    <cellStyle name="Normal 2 6 12" xfId="6711" xr:uid="{00000000-0005-0000-0000-0000321A0000}"/>
    <cellStyle name="Normal 2 6 13" xfId="6712" xr:uid="{00000000-0005-0000-0000-0000331A0000}"/>
    <cellStyle name="Normal 2 6 14" xfId="6713" xr:uid="{00000000-0005-0000-0000-0000341A0000}"/>
    <cellStyle name="Normal 2 6 2" xfId="6714" xr:uid="{00000000-0005-0000-0000-0000351A0000}"/>
    <cellStyle name="Normal 2 6 2 2" xfId="6715" xr:uid="{00000000-0005-0000-0000-0000361A0000}"/>
    <cellStyle name="Normal 2 6 2 2 2" xfId="6716" xr:uid="{00000000-0005-0000-0000-0000371A0000}"/>
    <cellStyle name="Normal 2 6 2 2 2 2" xfId="6717" xr:uid="{00000000-0005-0000-0000-0000381A0000}"/>
    <cellStyle name="Normal 2 6 2 2 2 2 2" xfId="6718" xr:uid="{00000000-0005-0000-0000-0000391A0000}"/>
    <cellStyle name="Normal 2 6 2 2 2 2 3" xfId="6719" xr:uid="{00000000-0005-0000-0000-00003A1A0000}"/>
    <cellStyle name="Normal 2 6 2 2 2 3" xfId="6720" xr:uid="{00000000-0005-0000-0000-00003B1A0000}"/>
    <cellStyle name="Normal 2 6 2 2 2 3 2" xfId="6721" xr:uid="{00000000-0005-0000-0000-00003C1A0000}"/>
    <cellStyle name="Normal 2 6 2 2 2 4" xfId="6722" xr:uid="{00000000-0005-0000-0000-00003D1A0000}"/>
    <cellStyle name="Normal 2 6 2 2 2 5" xfId="6723" xr:uid="{00000000-0005-0000-0000-00003E1A0000}"/>
    <cellStyle name="Normal 2 6 2 2 3" xfId="6724" xr:uid="{00000000-0005-0000-0000-00003F1A0000}"/>
    <cellStyle name="Normal 2 6 2 2 3 2" xfId="6725" xr:uid="{00000000-0005-0000-0000-0000401A0000}"/>
    <cellStyle name="Normal 2 6 2 2 3 2 2" xfId="6726" xr:uid="{00000000-0005-0000-0000-0000411A0000}"/>
    <cellStyle name="Normal 2 6 2 2 3 2 3" xfId="6727" xr:uid="{00000000-0005-0000-0000-0000421A0000}"/>
    <cellStyle name="Normal 2 6 2 2 3 3" xfId="6728" xr:uid="{00000000-0005-0000-0000-0000431A0000}"/>
    <cellStyle name="Normal 2 6 2 2 3 3 2" xfId="6729" xr:uid="{00000000-0005-0000-0000-0000441A0000}"/>
    <cellStyle name="Normal 2 6 2 2 3 4" xfId="6730" xr:uid="{00000000-0005-0000-0000-0000451A0000}"/>
    <cellStyle name="Normal 2 6 2 2 3 5" xfId="6731" xr:uid="{00000000-0005-0000-0000-0000461A0000}"/>
    <cellStyle name="Normal 2 6 2 2 4" xfId="6732" xr:uid="{00000000-0005-0000-0000-0000471A0000}"/>
    <cellStyle name="Normal 2 6 2 2 4 2" xfId="6733" xr:uid="{00000000-0005-0000-0000-0000481A0000}"/>
    <cellStyle name="Normal 2 6 2 2 4 2 2" xfId="6734" xr:uid="{00000000-0005-0000-0000-0000491A0000}"/>
    <cellStyle name="Normal 2 6 2 2 4 3" xfId="6735" xr:uid="{00000000-0005-0000-0000-00004A1A0000}"/>
    <cellStyle name="Normal 2 6 2 2 4 4" xfId="6736" xr:uid="{00000000-0005-0000-0000-00004B1A0000}"/>
    <cellStyle name="Normal 2 6 2 2 4 5" xfId="6737" xr:uid="{00000000-0005-0000-0000-00004C1A0000}"/>
    <cellStyle name="Normal 2 6 2 2 5" xfId="6738" xr:uid="{00000000-0005-0000-0000-00004D1A0000}"/>
    <cellStyle name="Normal 2 6 2 2 5 2" xfId="6739" xr:uid="{00000000-0005-0000-0000-00004E1A0000}"/>
    <cellStyle name="Normal 2 6 2 2 6" xfId="6740" xr:uid="{00000000-0005-0000-0000-00004F1A0000}"/>
    <cellStyle name="Normal 2 6 2 2 7" xfId="6741" xr:uid="{00000000-0005-0000-0000-0000501A0000}"/>
    <cellStyle name="Normal 2 6 2 2 8" xfId="6742" xr:uid="{00000000-0005-0000-0000-0000511A0000}"/>
    <cellStyle name="Normal 2 6 2 3" xfId="6743" xr:uid="{00000000-0005-0000-0000-0000521A0000}"/>
    <cellStyle name="Normal 2 6 2 3 2" xfId="6744" xr:uid="{00000000-0005-0000-0000-0000531A0000}"/>
    <cellStyle name="Normal 2 6 2 3 2 2" xfId="6745" xr:uid="{00000000-0005-0000-0000-0000541A0000}"/>
    <cellStyle name="Normal 2 6 2 3 2 3" xfId="6746" xr:uid="{00000000-0005-0000-0000-0000551A0000}"/>
    <cellStyle name="Normal 2 6 2 3 3" xfId="6747" xr:uid="{00000000-0005-0000-0000-0000561A0000}"/>
    <cellStyle name="Normal 2 6 2 3 3 2" xfId="6748" xr:uid="{00000000-0005-0000-0000-0000571A0000}"/>
    <cellStyle name="Normal 2 6 2 3 4" xfId="6749" xr:uid="{00000000-0005-0000-0000-0000581A0000}"/>
    <cellStyle name="Normal 2 6 2 3 5" xfId="6750" xr:uid="{00000000-0005-0000-0000-0000591A0000}"/>
    <cellStyle name="Normal 2 6 2 4" xfId="6751" xr:uid="{00000000-0005-0000-0000-00005A1A0000}"/>
    <cellStyle name="Normal 2 6 2 4 2" xfId="6752" xr:uid="{00000000-0005-0000-0000-00005B1A0000}"/>
    <cellStyle name="Normal 2 6 2 4 2 2" xfId="6753" xr:uid="{00000000-0005-0000-0000-00005C1A0000}"/>
    <cellStyle name="Normal 2 6 2 4 2 3" xfId="6754" xr:uid="{00000000-0005-0000-0000-00005D1A0000}"/>
    <cellStyle name="Normal 2 6 2 4 3" xfId="6755" xr:uid="{00000000-0005-0000-0000-00005E1A0000}"/>
    <cellStyle name="Normal 2 6 2 4 3 2" xfId="6756" xr:uid="{00000000-0005-0000-0000-00005F1A0000}"/>
    <cellStyle name="Normal 2 6 2 4 4" xfId="6757" xr:uid="{00000000-0005-0000-0000-0000601A0000}"/>
    <cellStyle name="Normal 2 6 2 4 5" xfId="6758" xr:uid="{00000000-0005-0000-0000-0000611A0000}"/>
    <cellStyle name="Normal 2 6 2 5" xfId="6759" xr:uid="{00000000-0005-0000-0000-0000621A0000}"/>
    <cellStyle name="Normal 2 6 2 5 2" xfId="6760" xr:uid="{00000000-0005-0000-0000-0000631A0000}"/>
    <cellStyle name="Normal 2 6 2 5 2 2" xfId="6761" xr:uid="{00000000-0005-0000-0000-0000641A0000}"/>
    <cellStyle name="Normal 2 6 2 5 3" xfId="6762" xr:uid="{00000000-0005-0000-0000-0000651A0000}"/>
    <cellStyle name="Normal 2 6 2 5 4" xfId="6763" xr:uid="{00000000-0005-0000-0000-0000661A0000}"/>
    <cellStyle name="Normal 2 6 2 5 5" xfId="6764" xr:uid="{00000000-0005-0000-0000-0000671A0000}"/>
    <cellStyle name="Normal 2 6 2 6" xfId="6765" xr:uid="{00000000-0005-0000-0000-0000681A0000}"/>
    <cellStyle name="Normal 2 6 2 6 2" xfId="6766" xr:uid="{00000000-0005-0000-0000-0000691A0000}"/>
    <cellStyle name="Normal 2 6 2 7" xfId="6767" xr:uid="{00000000-0005-0000-0000-00006A1A0000}"/>
    <cellStyle name="Normal 2 6 2 8" xfId="6768" xr:uid="{00000000-0005-0000-0000-00006B1A0000}"/>
    <cellStyle name="Normal 2 6 2 9" xfId="6769" xr:uid="{00000000-0005-0000-0000-00006C1A0000}"/>
    <cellStyle name="Normal 2 6 3" xfId="6770" xr:uid="{00000000-0005-0000-0000-00006D1A0000}"/>
    <cellStyle name="Normal 2 6 3 2" xfId="6771" xr:uid="{00000000-0005-0000-0000-00006E1A0000}"/>
    <cellStyle name="Normal 2 6 3 2 2" xfId="6772" xr:uid="{00000000-0005-0000-0000-00006F1A0000}"/>
    <cellStyle name="Normal 2 6 3 2 2 2" xfId="6773" xr:uid="{00000000-0005-0000-0000-0000701A0000}"/>
    <cellStyle name="Normal 2 6 3 2 2 2 2" xfId="6774" xr:uid="{00000000-0005-0000-0000-0000711A0000}"/>
    <cellStyle name="Normal 2 6 3 2 2 2 3" xfId="6775" xr:uid="{00000000-0005-0000-0000-0000721A0000}"/>
    <cellStyle name="Normal 2 6 3 2 2 3" xfId="6776" xr:uid="{00000000-0005-0000-0000-0000731A0000}"/>
    <cellStyle name="Normal 2 6 3 2 2 3 2" xfId="6777" xr:uid="{00000000-0005-0000-0000-0000741A0000}"/>
    <cellStyle name="Normal 2 6 3 2 2 4" xfId="6778" xr:uid="{00000000-0005-0000-0000-0000751A0000}"/>
    <cellStyle name="Normal 2 6 3 2 2 5" xfId="6779" xr:uid="{00000000-0005-0000-0000-0000761A0000}"/>
    <cellStyle name="Normal 2 6 3 2 3" xfId="6780" xr:uid="{00000000-0005-0000-0000-0000771A0000}"/>
    <cellStyle name="Normal 2 6 3 2 3 2" xfId="6781" xr:uid="{00000000-0005-0000-0000-0000781A0000}"/>
    <cellStyle name="Normal 2 6 3 2 3 2 2" xfId="6782" xr:uid="{00000000-0005-0000-0000-0000791A0000}"/>
    <cellStyle name="Normal 2 6 3 2 3 2 3" xfId="6783" xr:uid="{00000000-0005-0000-0000-00007A1A0000}"/>
    <cellStyle name="Normal 2 6 3 2 3 3" xfId="6784" xr:uid="{00000000-0005-0000-0000-00007B1A0000}"/>
    <cellStyle name="Normal 2 6 3 2 3 3 2" xfId="6785" xr:uid="{00000000-0005-0000-0000-00007C1A0000}"/>
    <cellStyle name="Normal 2 6 3 2 3 4" xfId="6786" xr:uid="{00000000-0005-0000-0000-00007D1A0000}"/>
    <cellStyle name="Normal 2 6 3 2 3 5" xfId="6787" xr:uid="{00000000-0005-0000-0000-00007E1A0000}"/>
    <cellStyle name="Normal 2 6 3 2 4" xfId="6788" xr:uid="{00000000-0005-0000-0000-00007F1A0000}"/>
    <cellStyle name="Normal 2 6 3 2 4 2" xfId="6789" xr:uid="{00000000-0005-0000-0000-0000801A0000}"/>
    <cellStyle name="Normal 2 6 3 2 4 2 2" xfId="6790" xr:uid="{00000000-0005-0000-0000-0000811A0000}"/>
    <cellStyle name="Normal 2 6 3 2 4 3" xfId="6791" xr:uid="{00000000-0005-0000-0000-0000821A0000}"/>
    <cellStyle name="Normal 2 6 3 2 4 4" xfId="6792" xr:uid="{00000000-0005-0000-0000-0000831A0000}"/>
    <cellStyle name="Normal 2 6 3 2 4 5" xfId="6793" xr:uid="{00000000-0005-0000-0000-0000841A0000}"/>
    <cellStyle name="Normal 2 6 3 2 5" xfId="6794" xr:uid="{00000000-0005-0000-0000-0000851A0000}"/>
    <cellStyle name="Normal 2 6 3 2 5 2" xfId="6795" xr:uid="{00000000-0005-0000-0000-0000861A0000}"/>
    <cellStyle name="Normal 2 6 3 2 6" xfId="6796" xr:uid="{00000000-0005-0000-0000-0000871A0000}"/>
    <cellStyle name="Normal 2 6 3 2 7" xfId="6797" xr:uid="{00000000-0005-0000-0000-0000881A0000}"/>
    <cellStyle name="Normal 2 6 3 2 8" xfId="6798" xr:uid="{00000000-0005-0000-0000-0000891A0000}"/>
    <cellStyle name="Normal 2 6 3 3" xfId="6799" xr:uid="{00000000-0005-0000-0000-00008A1A0000}"/>
    <cellStyle name="Normal 2 6 3 3 2" xfId="6800" xr:uid="{00000000-0005-0000-0000-00008B1A0000}"/>
    <cellStyle name="Normal 2 6 3 3 2 2" xfId="6801" xr:uid="{00000000-0005-0000-0000-00008C1A0000}"/>
    <cellStyle name="Normal 2 6 3 3 2 3" xfId="6802" xr:uid="{00000000-0005-0000-0000-00008D1A0000}"/>
    <cellStyle name="Normal 2 6 3 3 3" xfId="6803" xr:uid="{00000000-0005-0000-0000-00008E1A0000}"/>
    <cellStyle name="Normal 2 6 3 3 3 2" xfId="6804" xr:uid="{00000000-0005-0000-0000-00008F1A0000}"/>
    <cellStyle name="Normal 2 6 3 3 4" xfId="6805" xr:uid="{00000000-0005-0000-0000-0000901A0000}"/>
    <cellStyle name="Normal 2 6 3 3 5" xfId="6806" xr:uid="{00000000-0005-0000-0000-0000911A0000}"/>
    <cellStyle name="Normal 2 6 3 4" xfId="6807" xr:uid="{00000000-0005-0000-0000-0000921A0000}"/>
    <cellStyle name="Normal 2 6 3 4 2" xfId="6808" xr:uid="{00000000-0005-0000-0000-0000931A0000}"/>
    <cellStyle name="Normal 2 6 3 4 2 2" xfId="6809" xr:uid="{00000000-0005-0000-0000-0000941A0000}"/>
    <cellStyle name="Normal 2 6 3 4 2 3" xfId="6810" xr:uid="{00000000-0005-0000-0000-0000951A0000}"/>
    <cellStyle name="Normal 2 6 3 4 3" xfId="6811" xr:uid="{00000000-0005-0000-0000-0000961A0000}"/>
    <cellStyle name="Normal 2 6 3 4 3 2" xfId="6812" xr:uid="{00000000-0005-0000-0000-0000971A0000}"/>
    <cellStyle name="Normal 2 6 3 4 4" xfId="6813" xr:uid="{00000000-0005-0000-0000-0000981A0000}"/>
    <cellStyle name="Normal 2 6 3 4 5" xfId="6814" xr:uid="{00000000-0005-0000-0000-0000991A0000}"/>
    <cellStyle name="Normal 2 6 3 5" xfId="6815" xr:uid="{00000000-0005-0000-0000-00009A1A0000}"/>
    <cellStyle name="Normal 2 6 3 5 2" xfId="6816" xr:uid="{00000000-0005-0000-0000-00009B1A0000}"/>
    <cellStyle name="Normal 2 6 3 5 2 2" xfId="6817" xr:uid="{00000000-0005-0000-0000-00009C1A0000}"/>
    <cellStyle name="Normal 2 6 3 5 3" xfId="6818" xr:uid="{00000000-0005-0000-0000-00009D1A0000}"/>
    <cellStyle name="Normal 2 6 3 5 4" xfId="6819" xr:uid="{00000000-0005-0000-0000-00009E1A0000}"/>
    <cellStyle name="Normal 2 6 3 5 5" xfId="6820" xr:uid="{00000000-0005-0000-0000-00009F1A0000}"/>
    <cellStyle name="Normal 2 6 3 6" xfId="6821" xr:uid="{00000000-0005-0000-0000-0000A01A0000}"/>
    <cellStyle name="Normal 2 6 3 6 2" xfId="6822" xr:uid="{00000000-0005-0000-0000-0000A11A0000}"/>
    <cellStyle name="Normal 2 6 3 7" xfId="6823" xr:uid="{00000000-0005-0000-0000-0000A21A0000}"/>
    <cellStyle name="Normal 2 6 3 8" xfId="6824" xr:uid="{00000000-0005-0000-0000-0000A31A0000}"/>
    <cellStyle name="Normal 2 6 3 9" xfId="6825" xr:uid="{00000000-0005-0000-0000-0000A41A0000}"/>
    <cellStyle name="Normal 2 6 4" xfId="6826" xr:uid="{00000000-0005-0000-0000-0000A51A0000}"/>
    <cellStyle name="Normal 2 6 4 2" xfId="6827" xr:uid="{00000000-0005-0000-0000-0000A61A0000}"/>
    <cellStyle name="Normal 2 6 4 2 2" xfId="6828" xr:uid="{00000000-0005-0000-0000-0000A71A0000}"/>
    <cellStyle name="Normal 2 6 4 2 2 2" xfId="6829" xr:uid="{00000000-0005-0000-0000-0000A81A0000}"/>
    <cellStyle name="Normal 2 6 4 2 2 2 2" xfId="6830" xr:uid="{00000000-0005-0000-0000-0000A91A0000}"/>
    <cellStyle name="Normal 2 6 4 2 2 2 3" xfId="6831" xr:uid="{00000000-0005-0000-0000-0000AA1A0000}"/>
    <cellStyle name="Normal 2 6 4 2 2 3" xfId="6832" xr:uid="{00000000-0005-0000-0000-0000AB1A0000}"/>
    <cellStyle name="Normal 2 6 4 2 2 3 2" xfId="6833" xr:uid="{00000000-0005-0000-0000-0000AC1A0000}"/>
    <cellStyle name="Normal 2 6 4 2 2 4" xfId="6834" xr:uid="{00000000-0005-0000-0000-0000AD1A0000}"/>
    <cellStyle name="Normal 2 6 4 2 2 5" xfId="6835" xr:uid="{00000000-0005-0000-0000-0000AE1A0000}"/>
    <cellStyle name="Normal 2 6 4 2 3" xfId="6836" xr:uid="{00000000-0005-0000-0000-0000AF1A0000}"/>
    <cellStyle name="Normal 2 6 4 2 3 2" xfId="6837" xr:uid="{00000000-0005-0000-0000-0000B01A0000}"/>
    <cellStyle name="Normal 2 6 4 2 3 2 2" xfId="6838" xr:uid="{00000000-0005-0000-0000-0000B11A0000}"/>
    <cellStyle name="Normal 2 6 4 2 3 2 3" xfId="6839" xr:uid="{00000000-0005-0000-0000-0000B21A0000}"/>
    <cellStyle name="Normal 2 6 4 2 3 3" xfId="6840" xr:uid="{00000000-0005-0000-0000-0000B31A0000}"/>
    <cellStyle name="Normal 2 6 4 2 3 3 2" xfId="6841" xr:uid="{00000000-0005-0000-0000-0000B41A0000}"/>
    <cellStyle name="Normal 2 6 4 2 3 4" xfId="6842" xr:uid="{00000000-0005-0000-0000-0000B51A0000}"/>
    <cellStyle name="Normal 2 6 4 2 3 5" xfId="6843" xr:uid="{00000000-0005-0000-0000-0000B61A0000}"/>
    <cellStyle name="Normal 2 6 4 2 4" xfId="6844" xr:uid="{00000000-0005-0000-0000-0000B71A0000}"/>
    <cellStyle name="Normal 2 6 4 2 4 2" xfId="6845" xr:uid="{00000000-0005-0000-0000-0000B81A0000}"/>
    <cellStyle name="Normal 2 6 4 2 4 2 2" xfId="6846" xr:uid="{00000000-0005-0000-0000-0000B91A0000}"/>
    <cellStyle name="Normal 2 6 4 2 4 3" xfId="6847" xr:uid="{00000000-0005-0000-0000-0000BA1A0000}"/>
    <cellStyle name="Normal 2 6 4 2 4 4" xfId="6848" xr:uid="{00000000-0005-0000-0000-0000BB1A0000}"/>
    <cellStyle name="Normal 2 6 4 2 4 5" xfId="6849" xr:uid="{00000000-0005-0000-0000-0000BC1A0000}"/>
    <cellStyle name="Normal 2 6 4 2 5" xfId="6850" xr:uid="{00000000-0005-0000-0000-0000BD1A0000}"/>
    <cellStyle name="Normal 2 6 4 2 5 2" xfId="6851" xr:uid="{00000000-0005-0000-0000-0000BE1A0000}"/>
    <cellStyle name="Normal 2 6 4 2 6" xfId="6852" xr:uid="{00000000-0005-0000-0000-0000BF1A0000}"/>
    <cellStyle name="Normal 2 6 4 2 7" xfId="6853" xr:uid="{00000000-0005-0000-0000-0000C01A0000}"/>
    <cellStyle name="Normal 2 6 4 2 8" xfId="6854" xr:uid="{00000000-0005-0000-0000-0000C11A0000}"/>
    <cellStyle name="Normal 2 6 4 3" xfId="6855" xr:uid="{00000000-0005-0000-0000-0000C21A0000}"/>
    <cellStyle name="Normal 2 6 4 3 2" xfId="6856" xr:uid="{00000000-0005-0000-0000-0000C31A0000}"/>
    <cellStyle name="Normal 2 6 4 3 2 2" xfId="6857" xr:uid="{00000000-0005-0000-0000-0000C41A0000}"/>
    <cellStyle name="Normal 2 6 4 3 2 3" xfId="6858" xr:uid="{00000000-0005-0000-0000-0000C51A0000}"/>
    <cellStyle name="Normal 2 6 4 3 3" xfId="6859" xr:uid="{00000000-0005-0000-0000-0000C61A0000}"/>
    <cellStyle name="Normal 2 6 4 3 3 2" xfId="6860" xr:uid="{00000000-0005-0000-0000-0000C71A0000}"/>
    <cellStyle name="Normal 2 6 4 3 4" xfId="6861" xr:uid="{00000000-0005-0000-0000-0000C81A0000}"/>
    <cellStyle name="Normal 2 6 4 3 5" xfId="6862" xr:uid="{00000000-0005-0000-0000-0000C91A0000}"/>
    <cellStyle name="Normal 2 6 4 4" xfId="6863" xr:uid="{00000000-0005-0000-0000-0000CA1A0000}"/>
    <cellStyle name="Normal 2 6 4 4 2" xfId="6864" xr:uid="{00000000-0005-0000-0000-0000CB1A0000}"/>
    <cellStyle name="Normal 2 6 4 4 2 2" xfId="6865" xr:uid="{00000000-0005-0000-0000-0000CC1A0000}"/>
    <cellStyle name="Normal 2 6 4 4 2 3" xfId="6866" xr:uid="{00000000-0005-0000-0000-0000CD1A0000}"/>
    <cellStyle name="Normal 2 6 4 4 3" xfId="6867" xr:uid="{00000000-0005-0000-0000-0000CE1A0000}"/>
    <cellStyle name="Normal 2 6 4 4 3 2" xfId="6868" xr:uid="{00000000-0005-0000-0000-0000CF1A0000}"/>
    <cellStyle name="Normal 2 6 4 4 4" xfId="6869" xr:uid="{00000000-0005-0000-0000-0000D01A0000}"/>
    <cellStyle name="Normal 2 6 4 4 5" xfId="6870" xr:uid="{00000000-0005-0000-0000-0000D11A0000}"/>
    <cellStyle name="Normal 2 6 4 5" xfId="6871" xr:uid="{00000000-0005-0000-0000-0000D21A0000}"/>
    <cellStyle name="Normal 2 6 4 5 2" xfId="6872" xr:uid="{00000000-0005-0000-0000-0000D31A0000}"/>
    <cellStyle name="Normal 2 6 4 5 2 2" xfId="6873" xr:uid="{00000000-0005-0000-0000-0000D41A0000}"/>
    <cellStyle name="Normal 2 6 4 5 3" xfId="6874" xr:uid="{00000000-0005-0000-0000-0000D51A0000}"/>
    <cellStyle name="Normal 2 6 4 5 4" xfId="6875" xr:uid="{00000000-0005-0000-0000-0000D61A0000}"/>
    <cellStyle name="Normal 2 6 4 5 5" xfId="6876" xr:uid="{00000000-0005-0000-0000-0000D71A0000}"/>
    <cellStyle name="Normal 2 6 4 6" xfId="6877" xr:uid="{00000000-0005-0000-0000-0000D81A0000}"/>
    <cellStyle name="Normal 2 6 4 6 2" xfId="6878" xr:uid="{00000000-0005-0000-0000-0000D91A0000}"/>
    <cellStyle name="Normal 2 6 4 7" xfId="6879" xr:uid="{00000000-0005-0000-0000-0000DA1A0000}"/>
    <cellStyle name="Normal 2 6 4 8" xfId="6880" xr:uid="{00000000-0005-0000-0000-0000DB1A0000}"/>
    <cellStyle name="Normal 2 6 4 9" xfId="6881" xr:uid="{00000000-0005-0000-0000-0000DC1A0000}"/>
    <cellStyle name="Normal 2 6 5" xfId="6882" xr:uid="{00000000-0005-0000-0000-0000DD1A0000}"/>
    <cellStyle name="Normal 2 6 5 2" xfId="6883" xr:uid="{00000000-0005-0000-0000-0000DE1A0000}"/>
    <cellStyle name="Normal 2 6 5 2 2" xfId="6884" xr:uid="{00000000-0005-0000-0000-0000DF1A0000}"/>
    <cellStyle name="Normal 2 6 5 2 2 2" xfId="6885" xr:uid="{00000000-0005-0000-0000-0000E01A0000}"/>
    <cellStyle name="Normal 2 6 5 2 2 3" xfId="6886" xr:uid="{00000000-0005-0000-0000-0000E11A0000}"/>
    <cellStyle name="Normal 2 6 5 2 3" xfId="6887" xr:uid="{00000000-0005-0000-0000-0000E21A0000}"/>
    <cellStyle name="Normal 2 6 5 2 3 2" xfId="6888" xr:uid="{00000000-0005-0000-0000-0000E31A0000}"/>
    <cellStyle name="Normal 2 6 5 2 4" xfId="6889" xr:uid="{00000000-0005-0000-0000-0000E41A0000}"/>
    <cellStyle name="Normal 2 6 5 2 5" xfId="6890" xr:uid="{00000000-0005-0000-0000-0000E51A0000}"/>
    <cellStyle name="Normal 2 6 5 3" xfId="6891" xr:uid="{00000000-0005-0000-0000-0000E61A0000}"/>
    <cellStyle name="Normal 2 6 5 3 2" xfId="6892" xr:uid="{00000000-0005-0000-0000-0000E71A0000}"/>
    <cellStyle name="Normal 2 6 5 3 2 2" xfId="6893" xr:uid="{00000000-0005-0000-0000-0000E81A0000}"/>
    <cellStyle name="Normal 2 6 5 3 2 3" xfId="6894" xr:uid="{00000000-0005-0000-0000-0000E91A0000}"/>
    <cellStyle name="Normal 2 6 5 3 3" xfId="6895" xr:uid="{00000000-0005-0000-0000-0000EA1A0000}"/>
    <cellStyle name="Normal 2 6 5 3 3 2" xfId="6896" xr:uid="{00000000-0005-0000-0000-0000EB1A0000}"/>
    <cellStyle name="Normal 2 6 5 3 4" xfId="6897" xr:uid="{00000000-0005-0000-0000-0000EC1A0000}"/>
    <cellStyle name="Normal 2 6 5 3 5" xfId="6898" xr:uid="{00000000-0005-0000-0000-0000ED1A0000}"/>
    <cellStyle name="Normal 2 6 5 4" xfId="6899" xr:uid="{00000000-0005-0000-0000-0000EE1A0000}"/>
    <cellStyle name="Normal 2 6 5 4 2" xfId="6900" xr:uid="{00000000-0005-0000-0000-0000EF1A0000}"/>
    <cellStyle name="Normal 2 6 5 4 2 2" xfId="6901" xr:uid="{00000000-0005-0000-0000-0000F01A0000}"/>
    <cellStyle name="Normal 2 6 5 4 3" xfId="6902" xr:uid="{00000000-0005-0000-0000-0000F11A0000}"/>
    <cellStyle name="Normal 2 6 5 4 4" xfId="6903" xr:uid="{00000000-0005-0000-0000-0000F21A0000}"/>
    <cellStyle name="Normal 2 6 5 4 5" xfId="6904" xr:uid="{00000000-0005-0000-0000-0000F31A0000}"/>
    <cellStyle name="Normal 2 6 5 5" xfId="6905" xr:uid="{00000000-0005-0000-0000-0000F41A0000}"/>
    <cellStyle name="Normal 2 6 5 5 2" xfId="6906" xr:uid="{00000000-0005-0000-0000-0000F51A0000}"/>
    <cellStyle name="Normal 2 6 5 6" xfId="6907" xr:uid="{00000000-0005-0000-0000-0000F61A0000}"/>
    <cellStyle name="Normal 2 6 5 7" xfId="6908" xr:uid="{00000000-0005-0000-0000-0000F71A0000}"/>
    <cellStyle name="Normal 2 6 5 8" xfId="6909" xr:uid="{00000000-0005-0000-0000-0000F81A0000}"/>
    <cellStyle name="Normal 2 6 6" xfId="6910" xr:uid="{00000000-0005-0000-0000-0000F91A0000}"/>
    <cellStyle name="Normal 2 6 6 2" xfId="6911" xr:uid="{00000000-0005-0000-0000-0000FA1A0000}"/>
    <cellStyle name="Normal 2 6 6 2 2" xfId="6912" xr:uid="{00000000-0005-0000-0000-0000FB1A0000}"/>
    <cellStyle name="Normal 2 6 6 2 2 2" xfId="6913" xr:uid="{00000000-0005-0000-0000-0000FC1A0000}"/>
    <cellStyle name="Normal 2 6 6 2 2 3" xfId="6914" xr:uid="{00000000-0005-0000-0000-0000FD1A0000}"/>
    <cellStyle name="Normal 2 6 6 2 3" xfId="6915" xr:uid="{00000000-0005-0000-0000-0000FE1A0000}"/>
    <cellStyle name="Normal 2 6 6 2 3 2" xfId="6916" xr:uid="{00000000-0005-0000-0000-0000FF1A0000}"/>
    <cellStyle name="Normal 2 6 6 2 4" xfId="6917" xr:uid="{00000000-0005-0000-0000-0000001B0000}"/>
    <cellStyle name="Normal 2 6 6 2 5" xfId="6918" xr:uid="{00000000-0005-0000-0000-0000011B0000}"/>
    <cellStyle name="Normal 2 6 6 3" xfId="6919" xr:uid="{00000000-0005-0000-0000-0000021B0000}"/>
    <cellStyle name="Normal 2 6 6 3 2" xfId="6920" xr:uid="{00000000-0005-0000-0000-0000031B0000}"/>
    <cellStyle name="Normal 2 6 6 3 2 2" xfId="6921" xr:uid="{00000000-0005-0000-0000-0000041B0000}"/>
    <cellStyle name="Normal 2 6 6 3 2 3" xfId="6922" xr:uid="{00000000-0005-0000-0000-0000051B0000}"/>
    <cellStyle name="Normal 2 6 6 3 3" xfId="6923" xr:uid="{00000000-0005-0000-0000-0000061B0000}"/>
    <cellStyle name="Normal 2 6 6 3 3 2" xfId="6924" xr:uid="{00000000-0005-0000-0000-0000071B0000}"/>
    <cellStyle name="Normal 2 6 6 3 4" xfId="6925" xr:uid="{00000000-0005-0000-0000-0000081B0000}"/>
    <cellStyle name="Normal 2 6 6 3 5" xfId="6926" xr:uid="{00000000-0005-0000-0000-0000091B0000}"/>
    <cellStyle name="Normal 2 6 6 4" xfId="6927" xr:uid="{00000000-0005-0000-0000-00000A1B0000}"/>
    <cellStyle name="Normal 2 6 6 4 2" xfId="6928" xr:uid="{00000000-0005-0000-0000-00000B1B0000}"/>
    <cellStyle name="Normal 2 6 6 4 2 2" xfId="6929" xr:uid="{00000000-0005-0000-0000-00000C1B0000}"/>
    <cellStyle name="Normal 2 6 6 4 3" xfId="6930" xr:uid="{00000000-0005-0000-0000-00000D1B0000}"/>
    <cellStyle name="Normal 2 6 6 4 4" xfId="6931" xr:uid="{00000000-0005-0000-0000-00000E1B0000}"/>
    <cellStyle name="Normal 2 6 6 4 5" xfId="6932" xr:uid="{00000000-0005-0000-0000-00000F1B0000}"/>
    <cellStyle name="Normal 2 6 6 5" xfId="6933" xr:uid="{00000000-0005-0000-0000-0000101B0000}"/>
    <cellStyle name="Normal 2 6 6 5 2" xfId="6934" xr:uid="{00000000-0005-0000-0000-0000111B0000}"/>
    <cellStyle name="Normal 2 6 6 6" xfId="6935" xr:uid="{00000000-0005-0000-0000-0000121B0000}"/>
    <cellStyle name="Normal 2 6 6 7" xfId="6936" xr:uid="{00000000-0005-0000-0000-0000131B0000}"/>
    <cellStyle name="Normal 2 6 6 8" xfId="6937" xr:uid="{00000000-0005-0000-0000-0000141B0000}"/>
    <cellStyle name="Normal 2 6 7" xfId="6938" xr:uid="{00000000-0005-0000-0000-0000151B0000}"/>
    <cellStyle name="Normal 2 6 7 2" xfId="6939" xr:uid="{00000000-0005-0000-0000-0000161B0000}"/>
    <cellStyle name="Normal 2 6 7 2 2" xfId="6940" xr:uid="{00000000-0005-0000-0000-0000171B0000}"/>
    <cellStyle name="Normal 2 6 7 2 2 2" xfId="6941" xr:uid="{00000000-0005-0000-0000-0000181B0000}"/>
    <cellStyle name="Normal 2 6 7 2 2 3" xfId="6942" xr:uid="{00000000-0005-0000-0000-0000191B0000}"/>
    <cellStyle name="Normal 2 6 7 2 3" xfId="6943" xr:uid="{00000000-0005-0000-0000-00001A1B0000}"/>
    <cellStyle name="Normal 2 6 7 2 3 2" xfId="6944" xr:uid="{00000000-0005-0000-0000-00001B1B0000}"/>
    <cellStyle name="Normal 2 6 7 2 4" xfId="6945" xr:uid="{00000000-0005-0000-0000-00001C1B0000}"/>
    <cellStyle name="Normal 2 6 7 2 5" xfId="6946" xr:uid="{00000000-0005-0000-0000-00001D1B0000}"/>
    <cellStyle name="Normal 2 6 7 3" xfId="6947" xr:uid="{00000000-0005-0000-0000-00001E1B0000}"/>
    <cellStyle name="Normal 2 6 7 3 2" xfId="6948" xr:uid="{00000000-0005-0000-0000-00001F1B0000}"/>
    <cellStyle name="Normal 2 6 7 3 2 2" xfId="6949" xr:uid="{00000000-0005-0000-0000-0000201B0000}"/>
    <cellStyle name="Normal 2 6 7 3 2 3" xfId="6950" xr:uid="{00000000-0005-0000-0000-0000211B0000}"/>
    <cellStyle name="Normal 2 6 7 3 3" xfId="6951" xr:uid="{00000000-0005-0000-0000-0000221B0000}"/>
    <cellStyle name="Normal 2 6 7 3 3 2" xfId="6952" xr:uid="{00000000-0005-0000-0000-0000231B0000}"/>
    <cellStyle name="Normal 2 6 7 3 4" xfId="6953" xr:uid="{00000000-0005-0000-0000-0000241B0000}"/>
    <cellStyle name="Normal 2 6 7 3 5" xfId="6954" xr:uid="{00000000-0005-0000-0000-0000251B0000}"/>
    <cellStyle name="Normal 2 6 7 4" xfId="6955" xr:uid="{00000000-0005-0000-0000-0000261B0000}"/>
    <cellStyle name="Normal 2 6 7 4 2" xfId="6956" xr:uid="{00000000-0005-0000-0000-0000271B0000}"/>
    <cellStyle name="Normal 2 6 7 4 2 2" xfId="6957" xr:uid="{00000000-0005-0000-0000-0000281B0000}"/>
    <cellStyle name="Normal 2 6 7 4 3" xfId="6958" xr:uid="{00000000-0005-0000-0000-0000291B0000}"/>
    <cellStyle name="Normal 2 6 7 4 4" xfId="6959" xr:uid="{00000000-0005-0000-0000-00002A1B0000}"/>
    <cellStyle name="Normal 2 6 7 4 5" xfId="6960" xr:uid="{00000000-0005-0000-0000-00002B1B0000}"/>
    <cellStyle name="Normal 2 6 7 5" xfId="6961" xr:uid="{00000000-0005-0000-0000-00002C1B0000}"/>
    <cellStyle name="Normal 2 6 7 5 2" xfId="6962" xr:uid="{00000000-0005-0000-0000-00002D1B0000}"/>
    <cellStyle name="Normal 2 6 7 6" xfId="6963" xr:uid="{00000000-0005-0000-0000-00002E1B0000}"/>
    <cellStyle name="Normal 2 6 7 7" xfId="6964" xr:uid="{00000000-0005-0000-0000-00002F1B0000}"/>
    <cellStyle name="Normal 2 6 7 8" xfId="6965" xr:uid="{00000000-0005-0000-0000-0000301B0000}"/>
    <cellStyle name="Normal 2 6 8" xfId="6966" xr:uid="{00000000-0005-0000-0000-0000311B0000}"/>
    <cellStyle name="Normal 2 6 8 2" xfId="6967" xr:uid="{00000000-0005-0000-0000-0000321B0000}"/>
    <cellStyle name="Normal 2 6 8 2 2" xfId="6968" xr:uid="{00000000-0005-0000-0000-0000331B0000}"/>
    <cellStyle name="Normal 2 6 8 2 3" xfId="6969" xr:uid="{00000000-0005-0000-0000-0000341B0000}"/>
    <cellStyle name="Normal 2 6 8 3" xfId="6970" xr:uid="{00000000-0005-0000-0000-0000351B0000}"/>
    <cellStyle name="Normal 2 6 8 3 2" xfId="6971" xr:uid="{00000000-0005-0000-0000-0000361B0000}"/>
    <cellStyle name="Normal 2 6 8 4" xfId="6972" xr:uid="{00000000-0005-0000-0000-0000371B0000}"/>
    <cellStyle name="Normal 2 6 8 5" xfId="6973" xr:uid="{00000000-0005-0000-0000-0000381B0000}"/>
    <cellStyle name="Normal 2 6 9" xfId="6974" xr:uid="{00000000-0005-0000-0000-0000391B0000}"/>
    <cellStyle name="Normal 2 6 9 2" xfId="6975" xr:uid="{00000000-0005-0000-0000-00003A1B0000}"/>
    <cellStyle name="Normal 2 6 9 2 2" xfId="6976" xr:uid="{00000000-0005-0000-0000-00003B1B0000}"/>
    <cellStyle name="Normal 2 6 9 2 3" xfId="6977" xr:uid="{00000000-0005-0000-0000-00003C1B0000}"/>
    <cellStyle name="Normal 2 6 9 3" xfId="6978" xr:uid="{00000000-0005-0000-0000-00003D1B0000}"/>
    <cellStyle name="Normal 2 6 9 3 2" xfId="6979" xr:uid="{00000000-0005-0000-0000-00003E1B0000}"/>
    <cellStyle name="Normal 2 6 9 4" xfId="6980" xr:uid="{00000000-0005-0000-0000-00003F1B0000}"/>
    <cellStyle name="Normal 2 6 9 5" xfId="6981" xr:uid="{00000000-0005-0000-0000-0000401B0000}"/>
    <cellStyle name="Normal 2 7" xfId="6982" xr:uid="{00000000-0005-0000-0000-0000411B0000}"/>
    <cellStyle name="Normal 2 7 10" xfId="6983" xr:uid="{00000000-0005-0000-0000-0000421B0000}"/>
    <cellStyle name="Normal 2 7 2" xfId="6984" xr:uid="{00000000-0005-0000-0000-0000431B0000}"/>
    <cellStyle name="Normal 2 7 2 2" xfId="6985" xr:uid="{00000000-0005-0000-0000-0000441B0000}"/>
    <cellStyle name="Normal 2 7 2 2 2" xfId="6986" xr:uid="{00000000-0005-0000-0000-0000451B0000}"/>
    <cellStyle name="Normal 2 7 2 2 2 2" xfId="6987" xr:uid="{00000000-0005-0000-0000-0000461B0000}"/>
    <cellStyle name="Normal 2 7 2 2 2 2 2" xfId="6988" xr:uid="{00000000-0005-0000-0000-0000471B0000}"/>
    <cellStyle name="Normal 2 7 2 2 2 2 3" xfId="6989" xr:uid="{00000000-0005-0000-0000-0000481B0000}"/>
    <cellStyle name="Normal 2 7 2 2 2 3" xfId="6990" xr:uid="{00000000-0005-0000-0000-0000491B0000}"/>
    <cellStyle name="Normal 2 7 2 2 2 3 2" xfId="6991" xr:uid="{00000000-0005-0000-0000-00004A1B0000}"/>
    <cellStyle name="Normal 2 7 2 2 2 4" xfId="6992" xr:uid="{00000000-0005-0000-0000-00004B1B0000}"/>
    <cellStyle name="Normal 2 7 2 2 2 5" xfId="6993" xr:uid="{00000000-0005-0000-0000-00004C1B0000}"/>
    <cellStyle name="Normal 2 7 2 2 3" xfId="6994" xr:uid="{00000000-0005-0000-0000-00004D1B0000}"/>
    <cellStyle name="Normal 2 7 2 2 3 2" xfId="6995" xr:uid="{00000000-0005-0000-0000-00004E1B0000}"/>
    <cellStyle name="Normal 2 7 2 2 3 2 2" xfId="6996" xr:uid="{00000000-0005-0000-0000-00004F1B0000}"/>
    <cellStyle name="Normal 2 7 2 2 3 2 3" xfId="6997" xr:uid="{00000000-0005-0000-0000-0000501B0000}"/>
    <cellStyle name="Normal 2 7 2 2 3 3" xfId="6998" xr:uid="{00000000-0005-0000-0000-0000511B0000}"/>
    <cellStyle name="Normal 2 7 2 2 3 3 2" xfId="6999" xr:uid="{00000000-0005-0000-0000-0000521B0000}"/>
    <cellStyle name="Normal 2 7 2 2 3 4" xfId="7000" xr:uid="{00000000-0005-0000-0000-0000531B0000}"/>
    <cellStyle name="Normal 2 7 2 2 3 5" xfId="7001" xr:uid="{00000000-0005-0000-0000-0000541B0000}"/>
    <cellStyle name="Normal 2 7 2 2 4" xfId="7002" xr:uid="{00000000-0005-0000-0000-0000551B0000}"/>
    <cellStyle name="Normal 2 7 2 2 4 2" xfId="7003" xr:uid="{00000000-0005-0000-0000-0000561B0000}"/>
    <cellStyle name="Normal 2 7 2 2 4 2 2" xfId="7004" xr:uid="{00000000-0005-0000-0000-0000571B0000}"/>
    <cellStyle name="Normal 2 7 2 2 4 3" xfId="7005" xr:uid="{00000000-0005-0000-0000-0000581B0000}"/>
    <cellStyle name="Normal 2 7 2 2 4 4" xfId="7006" xr:uid="{00000000-0005-0000-0000-0000591B0000}"/>
    <cellStyle name="Normal 2 7 2 2 4 5" xfId="7007" xr:uid="{00000000-0005-0000-0000-00005A1B0000}"/>
    <cellStyle name="Normal 2 7 2 2 5" xfId="7008" xr:uid="{00000000-0005-0000-0000-00005B1B0000}"/>
    <cellStyle name="Normal 2 7 2 2 5 2" xfId="7009" xr:uid="{00000000-0005-0000-0000-00005C1B0000}"/>
    <cellStyle name="Normal 2 7 2 2 6" xfId="7010" xr:uid="{00000000-0005-0000-0000-00005D1B0000}"/>
    <cellStyle name="Normal 2 7 2 2 7" xfId="7011" xr:uid="{00000000-0005-0000-0000-00005E1B0000}"/>
    <cellStyle name="Normal 2 7 2 2 8" xfId="7012" xr:uid="{00000000-0005-0000-0000-00005F1B0000}"/>
    <cellStyle name="Normal 2 7 2 3" xfId="7013" xr:uid="{00000000-0005-0000-0000-0000601B0000}"/>
    <cellStyle name="Normal 2 7 2 3 2" xfId="7014" xr:uid="{00000000-0005-0000-0000-0000611B0000}"/>
    <cellStyle name="Normal 2 7 2 3 2 2" xfId="7015" xr:uid="{00000000-0005-0000-0000-0000621B0000}"/>
    <cellStyle name="Normal 2 7 2 3 2 3" xfId="7016" xr:uid="{00000000-0005-0000-0000-0000631B0000}"/>
    <cellStyle name="Normal 2 7 2 3 3" xfId="7017" xr:uid="{00000000-0005-0000-0000-0000641B0000}"/>
    <cellStyle name="Normal 2 7 2 3 3 2" xfId="7018" xr:uid="{00000000-0005-0000-0000-0000651B0000}"/>
    <cellStyle name="Normal 2 7 2 3 4" xfId="7019" xr:uid="{00000000-0005-0000-0000-0000661B0000}"/>
    <cellStyle name="Normal 2 7 2 3 5" xfId="7020" xr:uid="{00000000-0005-0000-0000-0000671B0000}"/>
    <cellStyle name="Normal 2 7 2 4" xfId="7021" xr:uid="{00000000-0005-0000-0000-0000681B0000}"/>
    <cellStyle name="Normal 2 7 2 4 2" xfId="7022" xr:uid="{00000000-0005-0000-0000-0000691B0000}"/>
    <cellStyle name="Normal 2 7 2 4 2 2" xfId="7023" xr:uid="{00000000-0005-0000-0000-00006A1B0000}"/>
    <cellStyle name="Normal 2 7 2 4 2 3" xfId="7024" xr:uid="{00000000-0005-0000-0000-00006B1B0000}"/>
    <cellStyle name="Normal 2 7 2 4 3" xfId="7025" xr:uid="{00000000-0005-0000-0000-00006C1B0000}"/>
    <cellStyle name="Normal 2 7 2 4 3 2" xfId="7026" xr:uid="{00000000-0005-0000-0000-00006D1B0000}"/>
    <cellStyle name="Normal 2 7 2 4 4" xfId="7027" xr:uid="{00000000-0005-0000-0000-00006E1B0000}"/>
    <cellStyle name="Normal 2 7 2 4 5" xfId="7028" xr:uid="{00000000-0005-0000-0000-00006F1B0000}"/>
    <cellStyle name="Normal 2 7 2 5" xfId="7029" xr:uid="{00000000-0005-0000-0000-0000701B0000}"/>
    <cellStyle name="Normal 2 7 2 5 2" xfId="7030" xr:uid="{00000000-0005-0000-0000-0000711B0000}"/>
    <cellStyle name="Normal 2 7 2 5 2 2" xfId="7031" xr:uid="{00000000-0005-0000-0000-0000721B0000}"/>
    <cellStyle name="Normal 2 7 2 5 3" xfId="7032" xr:uid="{00000000-0005-0000-0000-0000731B0000}"/>
    <cellStyle name="Normal 2 7 2 5 4" xfId="7033" xr:uid="{00000000-0005-0000-0000-0000741B0000}"/>
    <cellStyle name="Normal 2 7 2 5 5" xfId="7034" xr:uid="{00000000-0005-0000-0000-0000751B0000}"/>
    <cellStyle name="Normal 2 7 2 6" xfId="7035" xr:uid="{00000000-0005-0000-0000-0000761B0000}"/>
    <cellStyle name="Normal 2 7 2 6 2" xfId="7036" xr:uid="{00000000-0005-0000-0000-0000771B0000}"/>
    <cellStyle name="Normal 2 7 2 7" xfId="7037" xr:uid="{00000000-0005-0000-0000-0000781B0000}"/>
    <cellStyle name="Normal 2 7 2 8" xfId="7038" xr:uid="{00000000-0005-0000-0000-0000791B0000}"/>
    <cellStyle name="Normal 2 7 2 9" xfId="7039" xr:uid="{00000000-0005-0000-0000-00007A1B0000}"/>
    <cellStyle name="Normal 2 7 3" xfId="7040" xr:uid="{00000000-0005-0000-0000-00007B1B0000}"/>
    <cellStyle name="Normal 2 7 3 2" xfId="7041" xr:uid="{00000000-0005-0000-0000-00007C1B0000}"/>
    <cellStyle name="Normal 2 7 3 2 2" xfId="7042" xr:uid="{00000000-0005-0000-0000-00007D1B0000}"/>
    <cellStyle name="Normal 2 7 3 2 2 2" xfId="7043" xr:uid="{00000000-0005-0000-0000-00007E1B0000}"/>
    <cellStyle name="Normal 2 7 3 2 2 3" xfId="7044" xr:uid="{00000000-0005-0000-0000-00007F1B0000}"/>
    <cellStyle name="Normal 2 7 3 2 3" xfId="7045" xr:uid="{00000000-0005-0000-0000-0000801B0000}"/>
    <cellStyle name="Normal 2 7 3 2 3 2" xfId="7046" xr:uid="{00000000-0005-0000-0000-0000811B0000}"/>
    <cellStyle name="Normal 2 7 3 2 4" xfId="7047" xr:uid="{00000000-0005-0000-0000-0000821B0000}"/>
    <cellStyle name="Normal 2 7 3 2 5" xfId="7048" xr:uid="{00000000-0005-0000-0000-0000831B0000}"/>
    <cellStyle name="Normal 2 7 3 3" xfId="7049" xr:uid="{00000000-0005-0000-0000-0000841B0000}"/>
    <cellStyle name="Normal 2 7 3 3 2" xfId="7050" xr:uid="{00000000-0005-0000-0000-0000851B0000}"/>
    <cellStyle name="Normal 2 7 3 3 2 2" xfId="7051" xr:uid="{00000000-0005-0000-0000-0000861B0000}"/>
    <cellStyle name="Normal 2 7 3 3 2 3" xfId="7052" xr:uid="{00000000-0005-0000-0000-0000871B0000}"/>
    <cellStyle name="Normal 2 7 3 3 3" xfId="7053" xr:uid="{00000000-0005-0000-0000-0000881B0000}"/>
    <cellStyle name="Normal 2 7 3 3 3 2" xfId="7054" xr:uid="{00000000-0005-0000-0000-0000891B0000}"/>
    <cellStyle name="Normal 2 7 3 3 4" xfId="7055" xr:uid="{00000000-0005-0000-0000-00008A1B0000}"/>
    <cellStyle name="Normal 2 7 3 3 5" xfId="7056" xr:uid="{00000000-0005-0000-0000-00008B1B0000}"/>
    <cellStyle name="Normal 2 7 3 4" xfId="7057" xr:uid="{00000000-0005-0000-0000-00008C1B0000}"/>
    <cellStyle name="Normal 2 7 3 4 2" xfId="7058" xr:uid="{00000000-0005-0000-0000-00008D1B0000}"/>
    <cellStyle name="Normal 2 7 3 4 2 2" xfId="7059" xr:uid="{00000000-0005-0000-0000-00008E1B0000}"/>
    <cellStyle name="Normal 2 7 3 4 3" xfId="7060" xr:uid="{00000000-0005-0000-0000-00008F1B0000}"/>
    <cellStyle name="Normal 2 7 3 4 4" xfId="7061" xr:uid="{00000000-0005-0000-0000-0000901B0000}"/>
    <cellStyle name="Normal 2 7 3 4 5" xfId="7062" xr:uid="{00000000-0005-0000-0000-0000911B0000}"/>
    <cellStyle name="Normal 2 7 3 5" xfId="7063" xr:uid="{00000000-0005-0000-0000-0000921B0000}"/>
    <cellStyle name="Normal 2 7 3 5 2" xfId="7064" xr:uid="{00000000-0005-0000-0000-0000931B0000}"/>
    <cellStyle name="Normal 2 7 3 6" xfId="7065" xr:uid="{00000000-0005-0000-0000-0000941B0000}"/>
    <cellStyle name="Normal 2 7 3 7" xfId="7066" xr:uid="{00000000-0005-0000-0000-0000951B0000}"/>
    <cellStyle name="Normal 2 7 3 8" xfId="7067" xr:uid="{00000000-0005-0000-0000-0000961B0000}"/>
    <cellStyle name="Normal 2 7 4" xfId="7068" xr:uid="{00000000-0005-0000-0000-0000971B0000}"/>
    <cellStyle name="Normal 2 7 4 2" xfId="7069" xr:uid="{00000000-0005-0000-0000-0000981B0000}"/>
    <cellStyle name="Normal 2 7 4 2 2" xfId="7070" xr:uid="{00000000-0005-0000-0000-0000991B0000}"/>
    <cellStyle name="Normal 2 7 4 2 3" xfId="7071" xr:uid="{00000000-0005-0000-0000-00009A1B0000}"/>
    <cellStyle name="Normal 2 7 4 3" xfId="7072" xr:uid="{00000000-0005-0000-0000-00009B1B0000}"/>
    <cellStyle name="Normal 2 7 4 3 2" xfId="7073" xr:uid="{00000000-0005-0000-0000-00009C1B0000}"/>
    <cellStyle name="Normal 2 7 4 4" xfId="7074" xr:uid="{00000000-0005-0000-0000-00009D1B0000}"/>
    <cellStyle name="Normal 2 7 4 5" xfId="7075" xr:uid="{00000000-0005-0000-0000-00009E1B0000}"/>
    <cellStyle name="Normal 2 7 5" xfId="7076" xr:uid="{00000000-0005-0000-0000-00009F1B0000}"/>
    <cellStyle name="Normal 2 7 5 2" xfId="7077" xr:uid="{00000000-0005-0000-0000-0000A01B0000}"/>
    <cellStyle name="Normal 2 7 5 2 2" xfId="7078" xr:uid="{00000000-0005-0000-0000-0000A11B0000}"/>
    <cellStyle name="Normal 2 7 5 2 3" xfId="7079" xr:uid="{00000000-0005-0000-0000-0000A21B0000}"/>
    <cellStyle name="Normal 2 7 5 3" xfId="7080" xr:uid="{00000000-0005-0000-0000-0000A31B0000}"/>
    <cellStyle name="Normal 2 7 5 3 2" xfId="7081" xr:uid="{00000000-0005-0000-0000-0000A41B0000}"/>
    <cellStyle name="Normal 2 7 5 4" xfId="7082" xr:uid="{00000000-0005-0000-0000-0000A51B0000}"/>
    <cellStyle name="Normal 2 7 5 5" xfId="7083" xr:uid="{00000000-0005-0000-0000-0000A61B0000}"/>
    <cellStyle name="Normal 2 7 6" xfId="7084" xr:uid="{00000000-0005-0000-0000-0000A71B0000}"/>
    <cellStyle name="Normal 2 7 6 2" xfId="7085" xr:uid="{00000000-0005-0000-0000-0000A81B0000}"/>
    <cellStyle name="Normal 2 7 6 2 2" xfId="7086" xr:uid="{00000000-0005-0000-0000-0000A91B0000}"/>
    <cellStyle name="Normal 2 7 6 3" xfId="7087" xr:uid="{00000000-0005-0000-0000-0000AA1B0000}"/>
    <cellStyle name="Normal 2 7 6 4" xfId="7088" xr:uid="{00000000-0005-0000-0000-0000AB1B0000}"/>
    <cellStyle name="Normal 2 7 6 5" xfId="7089" xr:uid="{00000000-0005-0000-0000-0000AC1B0000}"/>
    <cellStyle name="Normal 2 7 7" xfId="7090" xr:uid="{00000000-0005-0000-0000-0000AD1B0000}"/>
    <cellStyle name="Normal 2 7 7 2" xfId="7091" xr:uid="{00000000-0005-0000-0000-0000AE1B0000}"/>
    <cellStyle name="Normal 2 7 8" xfId="7092" xr:uid="{00000000-0005-0000-0000-0000AF1B0000}"/>
    <cellStyle name="Normal 2 7 9" xfId="7093" xr:uid="{00000000-0005-0000-0000-0000B01B0000}"/>
    <cellStyle name="Normal 2 8" xfId="7094" xr:uid="{00000000-0005-0000-0000-0000B11B0000}"/>
    <cellStyle name="Normal 2 8 10" xfId="7095" xr:uid="{00000000-0005-0000-0000-0000B21B0000}"/>
    <cellStyle name="Normal 2 8 2" xfId="7096" xr:uid="{00000000-0005-0000-0000-0000B31B0000}"/>
    <cellStyle name="Normal 2 8 2 2" xfId="7097" xr:uid="{00000000-0005-0000-0000-0000B41B0000}"/>
    <cellStyle name="Normal 2 8 2 2 2" xfId="7098" xr:uid="{00000000-0005-0000-0000-0000B51B0000}"/>
    <cellStyle name="Normal 2 8 2 2 2 2" xfId="7099" xr:uid="{00000000-0005-0000-0000-0000B61B0000}"/>
    <cellStyle name="Normal 2 8 2 2 2 2 2" xfId="7100" xr:uid="{00000000-0005-0000-0000-0000B71B0000}"/>
    <cellStyle name="Normal 2 8 2 2 2 2 3" xfId="7101" xr:uid="{00000000-0005-0000-0000-0000B81B0000}"/>
    <cellStyle name="Normal 2 8 2 2 2 3" xfId="7102" xr:uid="{00000000-0005-0000-0000-0000B91B0000}"/>
    <cellStyle name="Normal 2 8 2 2 2 3 2" xfId="7103" xr:uid="{00000000-0005-0000-0000-0000BA1B0000}"/>
    <cellStyle name="Normal 2 8 2 2 2 4" xfId="7104" xr:uid="{00000000-0005-0000-0000-0000BB1B0000}"/>
    <cellStyle name="Normal 2 8 2 2 2 5" xfId="7105" xr:uid="{00000000-0005-0000-0000-0000BC1B0000}"/>
    <cellStyle name="Normal 2 8 2 2 3" xfId="7106" xr:uid="{00000000-0005-0000-0000-0000BD1B0000}"/>
    <cellStyle name="Normal 2 8 2 2 3 2" xfId="7107" xr:uid="{00000000-0005-0000-0000-0000BE1B0000}"/>
    <cellStyle name="Normal 2 8 2 2 3 2 2" xfId="7108" xr:uid="{00000000-0005-0000-0000-0000BF1B0000}"/>
    <cellStyle name="Normal 2 8 2 2 3 2 3" xfId="7109" xr:uid="{00000000-0005-0000-0000-0000C01B0000}"/>
    <cellStyle name="Normal 2 8 2 2 3 3" xfId="7110" xr:uid="{00000000-0005-0000-0000-0000C11B0000}"/>
    <cellStyle name="Normal 2 8 2 2 3 3 2" xfId="7111" xr:uid="{00000000-0005-0000-0000-0000C21B0000}"/>
    <cellStyle name="Normal 2 8 2 2 3 4" xfId="7112" xr:uid="{00000000-0005-0000-0000-0000C31B0000}"/>
    <cellStyle name="Normal 2 8 2 2 3 5" xfId="7113" xr:uid="{00000000-0005-0000-0000-0000C41B0000}"/>
    <cellStyle name="Normal 2 8 2 2 4" xfId="7114" xr:uid="{00000000-0005-0000-0000-0000C51B0000}"/>
    <cellStyle name="Normal 2 8 2 2 4 2" xfId="7115" xr:uid="{00000000-0005-0000-0000-0000C61B0000}"/>
    <cellStyle name="Normal 2 8 2 2 4 2 2" xfId="7116" xr:uid="{00000000-0005-0000-0000-0000C71B0000}"/>
    <cellStyle name="Normal 2 8 2 2 4 3" xfId="7117" xr:uid="{00000000-0005-0000-0000-0000C81B0000}"/>
    <cellStyle name="Normal 2 8 2 2 4 4" xfId="7118" xr:uid="{00000000-0005-0000-0000-0000C91B0000}"/>
    <cellStyle name="Normal 2 8 2 2 4 5" xfId="7119" xr:uid="{00000000-0005-0000-0000-0000CA1B0000}"/>
    <cellStyle name="Normal 2 8 2 2 5" xfId="7120" xr:uid="{00000000-0005-0000-0000-0000CB1B0000}"/>
    <cellStyle name="Normal 2 8 2 2 5 2" xfId="7121" xr:uid="{00000000-0005-0000-0000-0000CC1B0000}"/>
    <cellStyle name="Normal 2 8 2 2 6" xfId="7122" xr:uid="{00000000-0005-0000-0000-0000CD1B0000}"/>
    <cellStyle name="Normal 2 8 2 2 7" xfId="7123" xr:uid="{00000000-0005-0000-0000-0000CE1B0000}"/>
    <cellStyle name="Normal 2 8 2 2 8" xfId="7124" xr:uid="{00000000-0005-0000-0000-0000CF1B0000}"/>
    <cellStyle name="Normal 2 8 2 3" xfId="7125" xr:uid="{00000000-0005-0000-0000-0000D01B0000}"/>
    <cellStyle name="Normal 2 8 2 3 2" xfId="7126" xr:uid="{00000000-0005-0000-0000-0000D11B0000}"/>
    <cellStyle name="Normal 2 8 2 3 2 2" xfId="7127" xr:uid="{00000000-0005-0000-0000-0000D21B0000}"/>
    <cellStyle name="Normal 2 8 2 3 2 3" xfId="7128" xr:uid="{00000000-0005-0000-0000-0000D31B0000}"/>
    <cellStyle name="Normal 2 8 2 3 3" xfId="7129" xr:uid="{00000000-0005-0000-0000-0000D41B0000}"/>
    <cellStyle name="Normal 2 8 2 3 3 2" xfId="7130" xr:uid="{00000000-0005-0000-0000-0000D51B0000}"/>
    <cellStyle name="Normal 2 8 2 3 4" xfId="7131" xr:uid="{00000000-0005-0000-0000-0000D61B0000}"/>
    <cellStyle name="Normal 2 8 2 3 5" xfId="7132" xr:uid="{00000000-0005-0000-0000-0000D71B0000}"/>
    <cellStyle name="Normal 2 8 2 4" xfId="7133" xr:uid="{00000000-0005-0000-0000-0000D81B0000}"/>
    <cellStyle name="Normal 2 8 2 4 2" xfId="7134" xr:uid="{00000000-0005-0000-0000-0000D91B0000}"/>
    <cellStyle name="Normal 2 8 2 4 2 2" xfId="7135" xr:uid="{00000000-0005-0000-0000-0000DA1B0000}"/>
    <cellStyle name="Normal 2 8 2 4 2 3" xfId="7136" xr:uid="{00000000-0005-0000-0000-0000DB1B0000}"/>
    <cellStyle name="Normal 2 8 2 4 3" xfId="7137" xr:uid="{00000000-0005-0000-0000-0000DC1B0000}"/>
    <cellStyle name="Normal 2 8 2 4 3 2" xfId="7138" xr:uid="{00000000-0005-0000-0000-0000DD1B0000}"/>
    <cellStyle name="Normal 2 8 2 4 4" xfId="7139" xr:uid="{00000000-0005-0000-0000-0000DE1B0000}"/>
    <cellStyle name="Normal 2 8 2 4 5" xfId="7140" xr:uid="{00000000-0005-0000-0000-0000DF1B0000}"/>
    <cellStyle name="Normal 2 8 2 5" xfId="7141" xr:uid="{00000000-0005-0000-0000-0000E01B0000}"/>
    <cellStyle name="Normal 2 8 2 5 2" xfId="7142" xr:uid="{00000000-0005-0000-0000-0000E11B0000}"/>
    <cellStyle name="Normal 2 8 2 5 2 2" xfId="7143" xr:uid="{00000000-0005-0000-0000-0000E21B0000}"/>
    <cellStyle name="Normal 2 8 2 5 3" xfId="7144" xr:uid="{00000000-0005-0000-0000-0000E31B0000}"/>
    <cellStyle name="Normal 2 8 2 5 4" xfId="7145" xr:uid="{00000000-0005-0000-0000-0000E41B0000}"/>
    <cellStyle name="Normal 2 8 2 5 5" xfId="7146" xr:uid="{00000000-0005-0000-0000-0000E51B0000}"/>
    <cellStyle name="Normal 2 8 2 6" xfId="7147" xr:uid="{00000000-0005-0000-0000-0000E61B0000}"/>
    <cellStyle name="Normal 2 8 2 6 2" xfId="7148" xr:uid="{00000000-0005-0000-0000-0000E71B0000}"/>
    <cellStyle name="Normal 2 8 2 7" xfId="7149" xr:uid="{00000000-0005-0000-0000-0000E81B0000}"/>
    <cellStyle name="Normal 2 8 2 8" xfId="7150" xr:uid="{00000000-0005-0000-0000-0000E91B0000}"/>
    <cellStyle name="Normal 2 8 2 9" xfId="7151" xr:uid="{00000000-0005-0000-0000-0000EA1B0000}"/>
    <cellStyle name="Normal 2 8 3" xfId="7152" xr:uid="{00000000-0005-0000-0000-0000EB1B0000}"/>
    <cellStyle name="Normal 2 8 3 2" xfId="7153" xr:uid="{00000000-0005-0000-0000-0000EC1B0000}"/>
    <cellStyle name="Normal 2 8 3 2 2" xfId="7154" xr:uid="{00000000-0005-0000-0000-0000ED1B0000}"/>
    <cellStyle name="Normal 2 8 3 2 2 2" xfId="7155" xr:uid="{00000000-0005-0000-0000-0000EE1B0000}"/>
    <cellStyle name="Normal 2 8 3 2 2 3" xfId="7156" xr:uid="{00000000-0005-0000-0000-0000EF1B0000}"/>
    <cellStyle name="Normal 2 8 3 2 3" xfId="7157" xr:uid="{00000000-0005-0000-0000-0000F01B0000}"/>
    <cellStyle name="Normal 2 8 3 2 3 2" xfId="7158" xr:uid="{00000000-0005-0000-0000-0000F11B0000}"/>
    <cellStyle name="Normal 2 8 3 2 4" xfId="7159" xr:uid="{00000000-0005-0000-0000-0000F21B0000}"/>
    <cellStyle name="Normal 2 8 3 2 5" xfId="7160" xr:uid="{00000000-0005-0000-0000-0000F31B0000}"/>
    <cellStyle name="Normal 2 8 3 3" xfId="7161" xr:uid="{00000000-0005-0000-0000-0000F41B0000}"/>
    <cellStyle name="Normal 2 8 3 3 2" xfId="7162" xr:uid="{00000000-0005-0000-0000-0000F51B0000}"/>
    <cellStyle name="Normal 2 8 3 3 2 2" xfId="7163" xr:uid="{00000000-0005-0000-0000-0000F61B0000}"/>
    <cellStyle name="Normal 2 8 3 3 2 3" xfId="7164" xr:uid="{00000000-0005-0000-0000-0000F71B0000}"/>
    <cellStyle name="Normal 2 8 3 3 3" xfId="7165" xr:uid="{00000000-0005-0000-0000-0000F81B0000}"/>
    <cellStyle name="Normal 2 8 3 3 3 2" xfId="7166" xr:uid="{00000000-0005-0000-0000-0000F91B0000}"/>
    <cellStyle name="Normal 2 8 3 3 4" xfId="7167" xr:uid="{00000000-0005-0000-0000-0000FA1B0000}"/>
    <cellStyle name="Normal 2 8 3 3 5" xfId="7168" xr:uid="{00000000-0005-0000-0000-0000FB1B0000}"/>
    <cellStyle name="Normal 2 8 3 4" xfId="7169" xr:uid="{00000000-0005-0000-0000-0000FC1B0000}"/>
    <cellStyle name="Normal 2 8 3 4 2" xfId="7170" xr:uid="{00000000-0005-0000-0000-0000FD1B0000}"/>
    <cellStyle name="Normal 2 8 3 4 2 2" xfId="7171" xr:uid="{00000000-0005-0000-0000-0000FE1B0000}"/>
    <cellStyle name="Normal 2 8 3 4 3" xfId="7172" xr:uid="{00000000-0005-0000-0000-0000FF1B0000}"/>
    <cellStyle name="Normal 2 8 3 4 4" xfId="7173" xr:uid="{00000000-0005-0000-0000-0000001C0000}"/>
    <cellStyle name="Normal 2 8 3 4 5" xfId="7174" xr:uid="{00000000-0005-0000-0000-0000011C0000}"/>
    <cellStyle name="Normal 2 8 3 5" xfId="7175" xr:uid="{00000000-0005-0000-0000-0000021C0000}"/>
    <cellStyle name="Normal 2 8 3 5 2" xfId="7176" xr:uid="{00000000-0005-0000-0000-0000031C0000}"/>
    <cellStyle name="Normal 2 8 3 6" xfId="7177" xr:uid="{00000000-0005-0000-0000-0000041C0000}"/>
    <cellStyle name="Normal 2 8 3 7" xfId="7178" xr:uid="{00000000-0005-0000-0000-0000051C0000}"/>
    <cellStyle name="Normal 2 8 3 8" xfId="7179" xr:uid="{00000000-0005-0000-0000-0000061C0000}"/>
    <cellStyle name="Normal 2 8 4" xfId="7180" xr:uid="{00000000-0005-0000-0000-0000071C0000}"/>
    <cellStyle name="Normal 2 8 4 2" xfId="7181" xr:uid="{00000000-0005-0000-0000-0000081C0000}"/>
    <cellStyle name="Normal 2 8 4 2 2" xfId="7182" xr:uid="{00000000-0005-0000-0000-0000091C0000}"/>
    <cellStyle name="Normal 2 8 4 2 3" xfId="7183" xr:uid="{00000000-0005-0000-0000-00000A1C0000}"/>
    <cellStyle name="Normal 2 8 4 3" xfId="7184" xr:uid="{00000000-0005-0000-0000-00000B1C0000}"/>
    <cellStyle name="Normal 2 8 4 3 2" xfId="7185" xr:uid="{00000000-0005-0000-0000-00000C1C0000}"/>
    <cellStyle name="Normal 2 8 4 4" xfId="7186" xr:uid="{00000000-0005-0000-0000-00000D1C0000}"/>
    <cellStyle name="Normal 2 8 4 5" xfId="7187" xr:uid="{00000000-0005-0000-0000-00000E1C0000}"/>
    <cellStyle name="Normal 2 8 5" xfId="7188" xr:uid="{00000000-0005-0000-0000-00000F1C0000}"/>
    <cellStyle name="Normal 2 8 5 2" xfId="7189" xr:uid="{00000000-0005-0000-0000-0000101C0000}"/>
    <cellStyle name="Normal 2 8 5 2 2" xfId="7190" xr:uid="{00000000-0005-0000-0000-0000111C0000}"/>
    <cellStyle name="Normal 2 8 5 2 3" xfId="7191" xr:uid="{00000000-0005-0000-0000-0000121C0000}"/>
    <cellStyle name="Normal 2 8 5 3" xfId="7192" xr:uid="{00000000-0005-0000-0000-0000131C0000}"/>
    <cellStyle name="Normal 2 8 5 3 2" xfId="7193" xr:uid="{00000000-0005-0000-0000-0000141C0000}"/>
    <cellStyle name="Normal 2 8 5 4" xfId="7194" xr:uid="{00000000-0005-0000-0000-0000151C0000}"/>
    <cellStyle name="Normal 2 8 5 5" xfId="7195" xr:uid="{00000000-0005-0000-0000-0000161C0000}"/>
    <cellStyle name="Normal 2 8 6" xfId="7196" xr:uid="{00000000-0005-0000-0000-0000171C0000}"/>
    <cellStyle name="Normal 2 8 6 2" xfId="7197" xr:uid="{00000000-0005-0000-0000-0000181C0000}"/>
    <cellStyle name="Normal 2 8 6 2 2" xfId="7198" xr:uid="{00000000-0005-0000-0000-0000191C0000}"/>
    <cellStyle name="Normal 2 8 6 3" xfId="7199" xr:uid="{00000000-0005-0000-0000-00001A1C0000}"/>
    <cellStyle name="Normal 2 8 6 4" xfId="7200" xr:uid="{00000000-0005-0000-0000-00001B1C0000}"/>
    <cellStyle name="Normal 2 8 6 5" xfId="7201" xr:uid="{00000000-0005-0000-0000-00001C1C0000}"/>
    <cellStyle name="Normal 2 8 7" xfId="7202" xr:uid="{00000000-0005-0000-0000-00001D1C0000}"/>
    <cellStyle name="Normal 2 8 7 2" xfId="7203" xr:uid="{00000000-0005-0000-0000-00001E1C0000}"/>
    <cellStyle name="Normal 2 8 8" xfId="7204" xr:uid="{00000000-0005-0000-0000-00001F1C0000}"/>
    <cellStyle name="Normal 2 8 9" xfId="7205" xr:uid="{00000000-0005-0000-0000-0000201C0000}"/>
    <cellStyle name="Normal 2 9" xfId="7206" xr:uid="{00000000-0005-0000-0000-0000211C0000}"/>
    <cellStyle name="Normal 2 9 10" xfId="7207" xr:uid="{00000000-0005-0000-0000-0000221C0000}"/>
    <cellStyle name="Normal 2 9 2" xfId="7208" xr:uid="{00000000-0005-0000-0000-0000231C0000}"/>
    <cellStyle name="Normal 2 9 2 2" xfId="7209" xr:uid="{00000000-0005-0000-0000-0000241C0000}"/>
    <cellStyle name="Normal 2 9 2 2 2" xfId="7210" xr:uid="{00000000-0005-0000-0000-0000251C0000}"/>
    <cellStyle name="Normal 2 9 2 2 2 2" xfId="7211" xr:uid="{00000000-0005-0000-0000-0000261C0000}"/>
    <cellStyle name="Normal 2 9 2 2 2 2 2" xfId="7212" xr:uid="{00000000-0005-0000-0000-0000271C0000}"/>
    <cellStyle name="Normal 2 9 2 2 2 2 3" xfId="7213" xr:uid="{00000000-0005-0000-0000-0000281C0000}"/>
    <cellStyle name="Normal 2 9 2 2 2 3" xfId="7214" xr:uid="{00000000-0005-0000-0000-0000291C0000}"/>
    <cellStyle name="Normal 2 9 2 2 2 3 2" xfId="7215" xr:uid="{00000000-0005-0000-0000-00002A1C0000}"/>
    <cellStyle name="Normal 2 9 2 2 2 4" xfId="7216" xr:uid="{00000000-0005-0000-0000-00002B1C0000}"/>
    <cellStyle name="Normal 2 9 2 2 2 5" xfId="7217" xr:uid="{00000000-0005-0000-0000-00002C1C0000}"/>
    <cellStyle name="Normal 2 9 2 2 3" xfId="7218" xr:uid="{00000000-0005-0000-0000-00002D1C0000}"/>
    <cellStyle name="Normal 2 9 2 2 3 2" xfId="7219" xr:uid="{00000000-0005-0000-0000-00002E1C0000}"/>
    <cellStyle name="Normal 2 9 2 2 3 2 2" xfId="7220" xr:uid="{00000000-0005-0000-0000-00002F1C0000}"/>
    <cellStyle name="Normal 2 9 2 2 3 2 3" xfId="7221" xr:uid="{00000000-0005-0000-0000-0000301C0000}"/>
    <cellStyle name="Normal 2 9 2 2 3 3" xfId="7222" xr:uid="{00000000-0005-0000-0000-0000311C0000}"/>
    <cellStyle name="Normal 2 9 2 2 3 3 2" xfId="7223" xr:uid="{00000000-0005-0000-0000-0000321C0000}"/>
    <cellStyle name="Normal 2 9 2 2 3 4" xfId="7224" xr:uid="{00000000-0005-0000-0000-0000331C0000}"/>
    <cellStyle name="Normal 2 9 2 2 3 5" xfId="7225" xr:uid="{00000000-0005-0000-0000-0000341C0000}"/>
    <cellStyle name="Normal 2 9 2 2 4" xfId="7226" xr:uid="{00000000-0005-0000-0000-0000351C0000}"/>
    <cellStyle name="Normal 2 9 2 2 4 2" xfId="7227" xr:uid="{00000000-0005-0000-0000-0000361C0000}"/>
    <cellStyle name="Normal 2 9 2 2 4 2 2" xfId="7228" xr:uid="{00000000-0005-0000-0000-0000371C0000}"/>
    <cellStyle name="Normal 2 9 2 2 4 3" xfId="7229" xr:uid="{00000000-0005-0000-0000-0000381C0000}"/>
    <cellStyle name="Normal 2 9 2 2 4 4" xfId="7230" xr:uid="{00000000-0005-0000-0000-0000391C0000}"/>
    <cellStyle name="Normal 2 9 2 2 4 5" xfId="7231" xr:uid="{00000000-0005-0000-0000-00003A1C0000}"/>
    <cellStyle name="Normal 2 9 2 2 5" xfId="7232" xr:uid="{00000000-0005-0000-0000-00003B1C0000}"/>
    <cellStyle name="Normal 2 9 2 2 5 2" xfId="7233" xr:uid="{00000000-0005-0000-0000-00003C1C0000}"/>
    <cellStyle name="Normal 2 9 2 2 6" xfId="7234" xr:uid="{00000000-0005-0000-0000-00003D1C0000}"/>
    <cellStyle name="Normal 2 9 2 2 7" xfId="7235" xr:uid="{00000000-0005-0000-0000-00003E1C0000}"/>
    <cellStyle name="Normal 2 9 2 2 8" xfId="7236" xr:uid="{00000000-0005-0000-0000-00003F1C0000}"/>
    <cellStyle name="Normal 2 9 2 3" xfId="7237" xr:uid="{00000000-0005-0000-0000-0000401C0000}"/>
    <cellStyle name="Normal 2 9 2 3 2" xfId="7238" xr:uid="{00000000-0005-0000-0000-0000411C0000}"/>
    <cellStyle name="Normal 2 9 2 3 2 2" xfId="7239" xr:uid="{00000000-0005-0000-0000-0000421C0000}"/>
    <cellStyle name="Normal 2 9 2 3 2 3" xfId="7240" xr:uid="{00000000-0005-0000-0000-0000431C0000}"/>
    <cellStyle name="Normal 2 9 2 3 3" xfId="7241" xr:uid="{00000000-0005-0000-0000-0000441C0000}"/>
    <cellStyle name="Normal 2 9 2 3 3 2" xfId="7242" xr:uid="{00000000-0005-0000-0000-0000451C0000}"/>
    <cellStyle name="Normal 2 9 2 3 4" xfId="7243" xr:uid="{00000000-0005-0000-0000-0000461C0000}"/>
    <cellStyle name="Normal 2 9 2 3 5" xfId="7244" xr:uid="{00000000-0005-0000-0000-0000471C0000}"/>
    <cellStyle name="Normal 2 9 2 4" xfId="7245" xr:uid="{00000000-0005-0000-0000-0000481C0000}"/>
    <cellStyle name="Normal 2 9 2 4 2" xfId="7246" xr:uid="{00000000-0005-0000-0000-0000491C0000}"/>
    <cellStyle name="Normal 2 9 2 4 2 2" xfId="7247" xr:uid="{00000000-0005-0000-0000-00004A1C0000}"/>
    <cellStyle name="Normal 2 9 2 4 2 3" xfId="7248" xr:uid="{00000000-0005-0000-0000-00004B1C0000}"/>
    <cellStyle name="Normal 2 9 2 4 3" xfId="7249" xr:uid="{00000000-0005-0000-0000-00004C1C0000}"/>
    <cellStyle name="Normal 2 9 2 4 3 2" xfId="7250" xr:uid="{00000000-0005-0000-0000-00004D1C0000}"/>
    <cellStyle name="Normal 2 9 2 4 4" xfId="7251" xr:uid="{00000000-0005-0000-0000-00004E1C0000}"/>
    <cellStyle name="Normal 2 9 2 4 5" xfId="7252" xr:uid="{00000000-0005-0000-0000-00004F1C0000}"/>
    <cellStyle name="Normal 2 9 2 5" xfId="7253" xr:uid="{00000000-0005-0000-0000-0000501C0000}"/>
    <cellStyle name="Normal 2 9 2 5 2" xfId="7254" xr:uid="{00000000-0005-0000-0000-0000511C0000}"/>
    <cellStyle name="Normal 2 9 2 5 2 2" xfId="7255" xr:uid="{00000000-0005-0000-0000-0000521C0000}"/>
    <cellStyle name="Normal 2 9 2 5 3" xfId="7256" xr:uid="{00000000-0005-0000-0000-0000531C0000}"/>
    <cellStyle name="Normal 2 9 2 5 4" xfId="7257" xr:uid="{00000000-0005-0000-0000-0000541C0000}"/>
    <cellStyle name="Normal 2 9 2 5 5" xfId="7258" xr:uid="{00000000-0005-0000-0000-0000551C0000}"/>
    <cellStyle name="Normal 2 9 2 6" xfId="7259" xr:uid="{00000000-0005-0000-0000-0000561C0000}"/>
    <cellStyle name="Normal 2 9 2 6 2" xfId="7260" xr:uid="{00000000-0005-0000-0000-0000571C0000}"/>
    <cellStyle name="Normal 2 9 2 7" xfId="7261" xr:uid="{00000000-0005-0000-0000-0000581C0000}"/>
    <cellStyle name="Normal 2 9 2 8" xfId="7262" xr:uid="{00000000-0005-0000-0000-0000591C0000}"/>
    <cellStyle name="Normal 2 9 2 9" xfId="7263" xr:uid="{00000000-0005-0000-0000-00005A1C0000}"/>
    <cellStyle name="Normal 2 9 3" xfId="7264" xr:uid="{00000000-0005-0000-0000-00005B1C0000}"/>
    <cellStyle name="Normal 2 9 3 2" xfId="7265" xr:uid="{00000000-0005-0000-0000-00005C1C0000}"/>
    <cellStyle name="Normal 2 9 3 2 2" xfId="7266" xr:uid="{00000000-0005-0000-0000-00005D1C0000}"/>
    <cellStyle name="Normal 2 9 3 2 2 2" xfId="7267" xr:uid="{00000000-0005-0000-0000-00005E1C0000}"/>
    <cellStyle name="Normal 2 9 3 2 2 3" xfId="7268" xr:uid="{00000000-0005-0000-0000-00005F1C0000}"/>
    <cellStyle name="Normal 2 9 3 2 3" xfId="7269" xr:uid="{00000000-0005-0000-0000-0000601C0000}"/>
    <cellStyle name="Normal 2 9 3 2 3 2" xfId="7270" xr:uid="{00000000-0005-0000-0000-0000611C0000}"/>
    <cellStyle name="Normal 2 9 3 2 4" xfId="7271" xr:uid="{00000000-0005-0000-0000-0000621C0000}"/>
    <cellStyle name="Normal 2 9 3 2 5" xfId="7272" xr:uid="{00000000-0005-0000-0000-0000631C0000}"/>
    <cellStyle name="Normal 2 9 3 3" xfId="7273" xr:uid="{00000000-0005-0000-0000-0000641C0000}"/>
    <cellStyle name="Normal 2 9 3 3 2" xfId="7274" xr:uid="{00000000-0005-0000-0000-0000651C0000}"/>
    <cellStyle name="Normal 2 9 3 3 2 2" xfId="7275" xr:uid="{00000000-0005-0000-0000-0000661C0000}"/>
    <cellStyle name="Normal 2 9 3 3 2 3" xfId="7276" xr:uid="{00000000-0005-0000-0000-0000671C0000}"/>
    <cellStyle name="Normal 2 9 3 3 3" xfId="7277" xr:uid="{00000000-0005-0000-0000-0000681C0000}"/>
    <cellStyle name="Normal 2 9 3 3 3 2" xfId="7278" xr:uid="{00000000-0005-0000-0000-0000691C0000}"/>
    <cellStyle name="Normal 2 9 3 3 4" xfId="7279" xr:uid="{00000000-0005-0000-0000-00006A1C0000}"/>
    <cellStyle name="Normal 2 9 3 3 5" xfId="7280" xr:uid="{00000000-0005-0000-0000-00006B1C0000}"/>
    <cellStyle name="Normal 2 9 3 4" xfId="7281" xr:uid="{00000000-0005-0000-0000-00006C1C0000}"/>
    <cellStyle name="Normal 2 9 3 4 2" xfId="7282" xr:uid="{00000000-0005-0000-0000-00006D1C0000}"/>
    <cellStyle name="Normal 2 9 3 4 2 2" xfId="7283" xr:uid="{00000000-0005-0000-0000-00006E1C0000}"/>
    <cellStyle name="Normal 2 9 3 4 3" xfId="7284" xr:uid="{00000000-0005-0000-0000-00006F1C0000}"/>
    <cellStyle name="Normal 2 9 3 4 4" xfId="7285" xr:uid="{00000000-0005-0000-0000-0000701C0000}"/>
    <cellStyle name="Normal 2 9 3 4 5" xfId="7286" xr:uid="{00000000-0005-0000-0000-0000711C0000}"/>
    <cellStyle name="Normal 2 9 3 5" xfId="7287" xr:uid="{00000000-0005-0000-0000-0000721C0000}"/>
    <cellStyle name="Normal 2 9 3 5 2" xfId="7288" xr:uid="{00000000-0005-0000-0000-0000731C0000}"/>
    <cellStyle name="Normal 2 9 3 6" xfId="7289" xr:uid="{00000000-0005-0000-0000-0000741C0000}"/>
    <cellStyle name="Normal 2 9 3 7" xfId="7290" xr:uid="{00000000-0005-0000-0000-0000751C0000}"/>
    <cellStyle name="Normal 2 9 3 8" xfId="7291" xr:uid="{00000000-0005-0000-0000-0000761C0000}"/>
    <cellStyle name="Normal 2 9 4" xfId="7292" xr:uid="{00000000-0005-0000-0000-0000771C0000}"/>
    <cellStyle name="Normal 2 9 4 2" xfId="7293" xr:uid="{00000000-0005-0000-0000-0000781C0000}"/>
    <cellStyle name="Normal 2 9 4 2 2" xfId="7294" xr:uid="{00000000-0005-0000-0000-0000791C0000}"/>
    <cellStyle name="Normal 2 9 4 2 3" xfId="7295" xr:uid="{00000000-0005-0000-0000-00007A1C0000}"/>
    <cellStyle name="Normal 2 9 4 3" xfId="7296" xr:uid="{00000000-0005-0000-0000-00007B1C0000}"/>
    <cellStyle name="Normal 2 9 4 3 2" xfId="7297" xr:uid="{00000000-0005-0000-0000-00007C1C0000}"/>
    <cellStyle name="Normal 2 9 4 4" xfId="7298" xr:uid="{00000000-0005-0000-0000-00007D1C0000}"/>
    <cellStyle name="Normal 2 9 4 5" xfId="7299" xr:uid="{00000000-0005-0000-0000-00007E1C0000}"/>
    <cellStyle name="Normal 2 9 5" xfId="7300" xr:uid="{00000000-0005-0000-0000-00007F1C0000}"/>
    <cellStyle name="Normal 2 9 5 2" xfId="7301" xr:uid="{00000000-0005-0000-0000-0000801C0000}"/>
    <cellStyle name="Normal 2 9 5 2 2" xfId="7302" xr:uid="{00000000-0005-0000-0000-0000811C0000}"/>
    <cellStyle name="Normal 2 9 5 2 3" xfId="7303" xr:uid="{00000000-0005-0000-0000-0000821C0000}"/>
    <cellStyle name="Normal 2 9 5 3" xfId="7304" xr:uid="{00000000-0005-0000-0000-0000831C0000}"/>
    <cellStyle name="Normal 2 9 5 3 2" xfId="7305" xr:uid="{00000000-0005-0000-0000-0000841C0000}"/>
    <cellStyle name="Normal 2 9 5 4" xfId="7306" xr:uid="{00000000-0005-0000-0000-0000851C0000}"/>
    <cellStyle name="Normal 2 9 5 5" xfId="7307" xr:uid="{00000000-0005-0000-0000-0000861C0000}"/>
    <cellStyle name="Normal 2 9 6" xfId="7308" xr:uid="{00000000-0005-0000-0000-0000871C0000}"/>
    <cellStyle name="Normal 2 9 6 2" xfId="7309" xr:uid="{00000000-0005-0000-0000-0000881C0000}"/>
    <cellStyle name="Normal 2 9 6 2 2" xfId="7310" xr:uid="{00000000-0005-0000-0000-0000891C0000}"/>
    <cellStyle name="Normal 2 9 6 3" xfId="7311" xr:uid="{00000000-0005-0000-0000-00008A1C0000}"/>
    <cellStyle name="Normal 2 9 6 4" xfId="7312" xr:uid="{00000000-0005-0000-0000-00008B1C0000}"/>
    <cellStyle name="Normal 2 9 6 5" xfId="7313" xr:uid="{00000000-0005-0000-0000-00008C1C0000}"/>
    <cellStyle name="Normal 2 9 7" xfId="7314" xr:uid="{00000000-0005-0000-0000-00008D1C0000}"/>
    <cellStyle name="Normal 2 9 7 2" xfId="7315" xr:uid="{00000000-0005-0000-0000-00008E1C0000}"/>
    <cellStyle name="Normal 2 9 8" xfId="7316" xr:uid="{00000000-0005-0000-0000-00008F1C0000}"/>
    <cellStyle name="Normal 2 9 9" xfId="7317" xr:uid="{00000000-0005-0000-0000-0000901C0000}"/>
    <cellStyle name="Normal 20" xfId="7318" xr:uid="{00000000-0005-0000-0000-0000911C0000}"/>
    <cellStyle name="Normal 3" xfId="7319" xr:uid="{00000000-0005-0000-0000-0000921C0000}"/>
    <cellStyle name="Normal 3 2" xfId="7320" xr:uid="{00000000-0005-0000-0000-0000931C0000}"/>
    <cellStyle name="Normal 3 2 2" xfId="7321" xr:uid="{00000000-0005-0000-0000-0000941C0000}"/>
    <cellStyle name="Normal 3 2 2 2" xfId="7322" xr:uid="{00000000-0005-0000-0000-0000951C0000}"/>
    <cellStyle name="Normal 3 2 2 3" xfId="7323" xr:uid="{00000000-0005-0000-0000-0000961C0000}"/>
    <cellStyle name="Normal 3 2 3" xfId="7324" xr:uid="{00000000-0005-0000-0000-0000971C0000}"/>
    <cellStyle name="Normal 3 3" xfId="7325" xr:uid="{00000000-0005-0000-0000-0000981C0000}"/>
    <cellStyle name="Normal 3 3 2" xfId="7326" xr:uid="{00000000-0005-0000-0000-0000991C0000}"/>
    <cellStyle name="Normal 3 4" xfId="7327" xr:uid="{00000000-0005-0000-0000-00009A1C0000}"/>
    <cellStyle name="Normal 3 4 2" xfId="7328" xr:uid="{00000000-0005-0000-0000-00009B1C0000}"/>
    <cellStyle name="Normal 3 4 2 2" xfId="7329" xr:uid="{00000000-0005-0000-0000-00009C1C0000}"/>
    <cellStyle name="Normal 3 4 2 3" xfId="7330" xr:uid="{00000000-0005-0000-0000-00009D1C0000}"/>
    <cellStyle name="Normal 3 4 3" xfId="7331" xr:uid="{00000000-0005-0000-0000-00009E1C0000}"/>
    <cellStyle name="Normal 3 4 3 2" xfId="7332" xr:uid="{00000000-0005-0000-0000-00009F1C0000}"/>
    <cellStyle name="Normal 3 4 4" xfId="7333" xr:uid="{00000000-0005-0000-0000-0000A01C0000}"/>
    <cellStyle name="Normal 3 4 5" xfId="7334" xr:uid="{00000000-0005-0000-0000-0000A11C0000}"/>
    <cellStyle name="Normal 3 5" xfId="7335" xr:uid="{00000000-0005-0000-0000-0000A21C0000}"/>
    <cellStyle name="Normal 3 6" xfId="7336" xr:uid="{00000000-0005-0000-0000-0000A31C0000}"/>
    <cellStyle name="Normal 3 6 2" xfId="7337" xr:uid="{00000000-0005-0000-0000-0000A41C0000}"/>
    <cellStyle name="Normal 3 7" xfId="7338" xr:uid="{00000000-0005-0000-0000-0000A51C0000}"/>
    <cellStyle name="Normal 3 8" xfId="7339" xr:uid="{00000000-0005-0000-0000-0000A61C0000}"/>
    <cellStyle name="Normal 4" xfId="7340" xr:uid="{00000000-0005-0000-0000-0000A71C0000}"/>
    <cellStyle name="Normal 4 2" xfId="7341" xr:uid="{00000000-0005-0000-0000-0000A81C0000}"/>
    <cellStyle name="Normal 4 2 2" xfId="7342" xr:uid="{00000000-0005-0000-0000-0000A91C0000}"/>
    <cellStyle name="Normal 4 2 2 2" xfId="7343" xr:uid="{00000000-0005-0000-0000-0000AA1C0000}"/>
    <cellStyle name="Normal 4 2 2 2 10" xfId="7344" xr:uid="{00000000-0005-0000-0000-0000AB1C0000}"/>
    <cellStyle name="Normal 4 2 2 2 10 2" xfId="7345" xr:uid="{00000000-0005-0000-0000-0000AC1C0000}"/>
    <cellStyle name="Normal 4 2 2 2 10 2 2" xfId="7346" xr:uid="{00000000-0005-0000-0000-0000AD1C0000}"/>
    <cellStyle name="Normal 4 2 2 2 10 2 3" xfId="7347" xr:uid="{00000000-0005-0000-0000-0000AE1C0000}"/>
    <cellStyle name="Normal 4 2 2 2 10 3" xfId="7348" xr:uid="{00000000-0005-0000-0000-0000AF1C0000}"/>
    <cellStyle name="Normal 4 2 2 2 10 3 2" xfId="7349" xr:uid="{00000000-0005-0000-0000-0000B01C0000}"/>
    <cellStyle name="Normal 4 2 2 2 10 4" xfId="7350" xr:uid="{00000000-0005-0000-0000-0000B11C0000}"/>
    <cellStyle name="Normal 4 2 2 2 10 5" xfId="7351" xr:uid="{00000000-0005-0000-0000-0000B21C0000}"/>
    <cellStyle name="Normal 4 2 2 2 11" xfId="7352" xr:uid="{00000000-0005-0000-0000-0000B31C0000}"/>
    <cellStyle name="Normal 4 2 2 2 11 2" xfId="7353" xr:uid="{00000000-0005-0000-0000-0000B41C0000}"/>
    <cellStyle name="Normal 4 2 2 2 11 2 2" xfId="7354" xr:uid="{00000000-0005-0000-0000-0000B51C0000}"/>
    <cellStyle name="Normal 4 2 2 2 11 2 3" xfId="7355" xr:uid="{00000000-0005-0000-0000-0000B61C0000}"/>
    <cellStyle name="Normal 4 2 2 2 11 3" xfId="7356" xr:uid="{00000000-0005-0000-0000-0000B71C0000}"/>
    <cellStyle name="Normal 4 2 2 2 11 3 2" xfId="7357" xr:uid="{00000000-0005-0000-0000-0000B81C0000}"/>
    <cellStyle name="Normal 4 2 2 2 11 4" xfId="7358" xr:uid="{00000000-0005-0000-0000-0000B91C0000}"/>
    <cellStyle name="Normal 4 2 2 2 11 5" xfId="7359" xr:uid="{00000000-0005-0000-0000-0000BA1C0000}"/>
    <cellStyle name="Normal 4 2 2 2 12" xfId="7360" xr:uid="{00000000-0005-0000-0000-0000BB1C0000}"/>
    <cellStyle name="Normal 4 2 2 2 12 2" xfId="7361" xr:uid="{00000000-0005-0000-0000-0000BC1C0000}"/>
    <cellStyle name="Normal 4 2 2 2 12 2 2" xfId="7362" xr:uid="{00000000-0005-0000-0000-0000BD1C0000}"/>
    <cellStyle name="Normal 4 2 2 2 12 3" xfId="7363" xr:uid="{00000000-0005-0000-0000-0000BE1C0000}"/>
    <cellStyle name="Normal 4 2 2 2 12 4" xfId="7364" xr:uid="{00000000-0005-0000-0000-0000BF1C0000}"/>
    <cellStyle name="Normal 4 2 2 2 12 5" xfId="7365" xr:uid="{00000000-0005-0000-0000-0000C01C0000}"/>
    <cellStyle name="Normal 4 2 2 2 13" xfId="7366" xr:uid="{00000000-0005-0000-0000-0000C11C0000}"/>
    <cellStyle name="Normal 4 2 2 2 13 2" xfId="7367" xr:uid="{00000000-0005-0000-0000-0000C21C0000}"/>
    <cellStyle name="Normal 4 2 2 2 14" xfId="7368" xr:uid="{00000000-0005-0000-0000-0000C31C0000}"/>
    <cellStyle name="Normal 4 2 2 2 15" xfId="7369" xr:uid="{00000000-0005-0000-0000-0000C41C0000}"/>
    <cellStyle name="Normal 4 2 2 2 16" xfId="7370" xr:uid="{00000000-0005-0000-0000-0000C51C0000}"/>
    <cellStyle name="Normal 4 2 2 2 2" xfId="7371" xr:uid="{00000000-0005-0000-0000-0000C61C0000}"/>
    <cellStyle name="Normal 4 2 2 2 2 10" xfId="7372" xr:uid="{00000000-0005-0000-0000-0000C71C0000}"/>
    <cellStyle name="Normal 4 2 2 2 2 10 2" xfId="7373" xr:uid="{00000000-0005-0000-0000-0000C81C0000}"/>
    <cellStyle name="Normal 4 2 2 2 2 10 2 2" xfId="7374" xr:uid="{00000000-0005-0000-0000-0000C91C0000}"/>
    <cellStyle name="Normal 4 2 2 2 2 10 2 3" xfId="7375" xr:uid="{00000000-0005-0000-0000-0000CA1C0000}"/>
    <cellStyle name="Normal 4 2 2 2 2 10 3" xfId="7376" xr:uid="{00000000-0005-0000-0000-0000CB1C0000}"/>
    <cellStyle name="Normal 4 2 2 2 2 10 3 2" xfId="7377" xr:uid="{00000000-0005-0000-0000-0000CC1C0000}"/>
    <cellStyle name="Normal 4 2 2 2 2 10 4" xfId="7378" xr:uid="{00000000-0005-0000-0000-0000CD1C0000}"/>
    <cellStyle name="Normal 4 2 2 2 2 10 5" xfId="7379" xr:uid="{00000000-0005-0000-0000-0000CE1C0000}"/>
    <cellStyle name="Normal 4 2 2 2 2 11" xfId="7380" xr:uid="{00000000-0005-0000-0000-0000CF1C0000}"/>
    <cellStyle name="Normal 4 2 2 2 2 11 2" xfId="7381" xr:uid="{00000000-0005-0000-0000-0000D01C0000}"/>
    <cellStyle name="Normal 4 2 2 2 2 11 2 2" xfId="7382" xr:uid="{00000000-0005-0000-0000-0000D11C0000}"/>
    <cellStyle name="Normal 4 2 2 2 2 11 3" xfId="7383" xr:uid="{00000000-0005-0000-0000-0000D21C0000}"/>
    <cellStyle name="Normal 4 2 2 2 2 11 4" xfId="7384" xr:uid="{00000000-0005-0000-0000-0000D31C0000}"/>
    <cellStyle name="Normal 4 2 2 2 2 11 5" xfId="7385" xr:uid="{00000000-0005-0000-0000-0000D41C0000}"/>
    <cellStyle name="Normal 4 2 2 2 2 12" xfId="7386" xr:uid="{00000000-0005-0000-0000-0000D51C0000}"/>
    <cellStyle name="Normal 4 2 2 2 2 12 2" xfId="7387" xr:uid="{00000000-0005-0000-0000-0000D61C0000}"/>
    <cellStyle name="Normal 4 2 2 2 2 13" xfId="7388" xr:uid="{00000000-0005-0000-0000-0000D71C0000}"/>
    <cellStyle name="Normal 4 2 2 2 2 14" xfId="7389" xr:uid="{00000000-0005-0000-0000-0000D81C0000}"/>
    <cellStyle name="Normal 4 2 2 2 2 15" xfId="7390" xr:uid="{00000000-0005-0000-0000-0000D91C0000}"/>
    <cellStyle name="Normal 4 2 2 2 2 2" xfId="7391" xr:uid="{00000000-0005-0000-0000-0000DA1C0000}"/>
    <cellStyle name="Normal 4 2 2 2 2 2 10" xfId="7392" xr:uid="{00000000-0005-0000-0000-0000DB1C0000}"/>
    <cellStyle name="Normal 4 2 2 2 2 2 2" xfId="7393" xr:uid="{00000000-0005-0000-0000-0000DC1C0000}"/>
    <cellStyle name="Normal 4 2 2 2 2 2 2 2" xfId="7394" xr:uid="{00000000-0005-0000-0000-0000DD1C0000}"/>
    <cellStyle name="Normal 4 2 2 2 2 2 2 2 2" xfId="7395" xr:uid="{00000000-0005-0000-0000-0000DE1C0000}"/>
    <cellStyle name="Normal 4 2 2 2 2 2 2 2 2 2" xfId="7396" xr:uid="{00000000-0005-0000-0000-0000DF1C0000}"/>
    <cellStyle name="Normal 4 2 2 2 2 2 2 2 2 2 2" xfId="7397" xr:uid="{00000000-0005-0000-0000-0000E01C0000}"/>
    <cellStyle name="Normal 4 2 2 2 2 2 2 2 2 2 3" xfId="7398" xr:uid="{00000000-0005-0000-0000-0000E11C0000}"/>
    <cellStyle name="Normal 4 2 2 2 2 2 2 2 2 3" xfId="7399" xr:uid="{00000000-0005-0000-0000-0000E21C0000}"/>
    <cellStyle name="Normal 4 2 2 2 2 2 2 2 2 3 2" xfId="7400" xr:uid="{00000000-0005-0000-0000-0000E31C0000}"/>
    <cellStyle name="Normal 4 2 2 2 2 2 2 2 2 4" xfId="7401" xr:uid="{00000000-0005-0000-0000-0000E41C0000}"/>
    <cellStyle name="Normal 4 2 2 2 2 2 2 2 2 5" xfId="7402" xr:uid="{00000000-0005-0000-0000-0000E51C0000}"/>
    <cellStyle name="Normal 4 2 2 2 2 2 2 2 3" xfId="7403" xr:uid="{00000000-0005-0000-0000-0000E61C0000}"/>
    <cellStyle name="Normal 4 2 2 2 2 2 2 2 3 2" xfId="7404" xr:uid="{00000000-0005-0000-0000-0000E71C0000}"/>
    <cellStyle name="Normal 4 2 2 2 2 2 2 2 3 2 2" xfId="7405" xr:uid="{00000000-0005-0000-0000-0000E81C0000}"/>
    <cellStyle name="Normal 4 2 2 2 2 2 2 2 3 2 3" xfId="7406" xr:uid="{00000000-0005-0000-0000-0000E91C0000}"/>
    <cellStyle name="Normal 4 2 2 2 2 2 2 2 3 3" xfId="7407" xr:uid="{00000000-0005-0000-0000-0000EA1C0000}"/>
    <cellStyle name="Normal 4 2 2 2 2 2 2 2 3 3 2" xfId="7408" xr:uid="{00000000-0005-0000-0000-0000EB1C0000}"/>
    <cellStyle name="Normal 4 2 2 2 2 2 2 2 3 4" xfId="7409" xr:uid="{00000000-0005-0000-0000-0000EC1C0000}"/>
    <cellStyle name="Normal 4 2 2 2 2 2 2 2 3 5" xfId="7410" xr:uid="{00000000-0005-0000-0000-0000ED1C0000}"/>
    <cellStyle name="Normal 4 2 2 2 2 2 2 2 4" xfId="7411" xr:uid="{00000000-0005-0000-0000-0000EE1C0000}"/>
    <cellStyle name="Normal 4 2 2 2 2 2 2 2 4 2" xfId="7412" xr:uid="{00000000-0005-0000-0000-0000EF1C0000}"/>
    <cellStyle name="Normal 4 2 2 2 2 2 2 2 4 2 2" xfId="7413" xr:uid="{00000000-0005-0000-0000-0000F01C0000}"/>
    <cellStyle name="Normal 4 2 2 2 2 2 2 2 4 3" xfId="7414" xr:uid="{00000000-0005-0000-0000-0000F11C0000}"/>
    <cellStyle name="Normal 4 2 2 2 2 2 2 2 4 4" xfId="7415" xr:uid="{00000000-0005-0000-0000-0000F21C0000}"/>
    <cellStyle name="Normal 4 2 2 2 2 2 2 2 4 5" xfId="7416" xr:uid="{00000000-0005-0000-0000-0000F31C0000}"/>
    <cellStyle name="Normal 4 2 2 2 2 2 2 2 5" xfId="7417" xr:uid="{00000000-0005-0000-0000-0000F41C0000}"/>
    <cellStyle name="Normal 4 2 2 2 2 2 2 2 5 2" xfId="7418" xr:uid="{00000000-0005-0000-0000-0000F51C0000}"/>
    <cellStyle name="Normal 4 2 2 2 2 2 2 2 6" xfId="7419" xr:uid="{00000000-0005-0000-0000-0000F61C0000}"/>
    <cellStyle name="Normal 4 2 2 2 2 2 2 2 7" xfId="7420" xr:uid="{00000000-0005-0000-0000-0000F71C0000}"/>
    <cellStyle name="Normal 4 2 2 2 2 2 2 2 8" xfId="7421" xr:uid="{00000000-0005-0000-0000-0000F81C0000}"/>
    <cellStyle name="Normal 4 2 2 2 2 2 2 3" xfId="7422" xr:uid="{00000000-0005-0000-0000-0000F91C0000}"/>
    <cellStyle name="Normal 4 2 2 2 2 2 2 3 2" xfId="7423" xr:uid="{00000000-0005-0000-0000-0000FA1C0000}"/>
    <cellStyle name="Normal 4 2 2 2 2 2 2 3 2 2" xfId="7424" xr:uid="{00000000-0005-0000-0000-0000FB1C0000}"/>
    <cellStyle name="Normal 4 2 2 2 2 2 2 3 2 3" xfId="7425" xr:uid="{00000000-0005-0000-0000-0000FC1C0000}"/>
    <cellStyle name="Normal 4 2 2 2 2 2 2 3 3" xfId="7426" xr:uid="{00000000-0005-0000-0000-0000FD1C0000}"/>
    <cellStyle name="Normal 4 2 2 2 2 2 2 3 3 2" xfId="7427" xr:uid="{00000000-0005-0000-0000-0000FE1C0000}"/>
    <cellStyle name="Normal 4 2 2 2 2 2 2 3 4" xfId="7428" xr:uid="{00000000-0005-0000-0000-0000FF1C0000}"/>
    <cellStyle name="Normal 4 2 2 2 2 2 2 3 5" xfId="7429" xr:uid="{00000000-0005-0000-0000-0000001D0000}"/>
    <cellStyle name="Normal 4 2 2 2 2 2 2 4" xfId="7430" xr:uid="{00000000-0005-0000-0000-0000011D0000}"/>
    <cellStyle name="Normal 4 2 2 2 2 2 2 4 2" xfId="7431" xr:uid="{00000000-0005-0000-0000-0000021D0000}"/>
    <cellStyle name="Normal 4 2 2 2 2 2 2 4 2 2" xfId="7432" xr:uid="{00000000-0005-0000-0000-0000031D0000}"/>
    <cellStyle name="Normal 4 2 2 2 2 2 2 4 2 3" xfId="7433" xr:uid="{00000000-0005-0000-0000-0000041D0000}"/>
    <cellStyle name="Normal 4 2 2 2 2 2 2 4 3" xfId="7434" xr:uid="{00000000-0005-0000-0000-0000051D0000}"/>
    <cellStyle name="Normal 4 2 2 2 2 2 2 4 3 2" xfId="7435" xr:uid="{00000000-0005-0000-0000-0000061D0000}"/>
    <cellStyle name="Normal 4 2 2 2 2 2 2 4 4" xfId="7436" xr:uid="{00000000-0005-0000-0000-0000071D0000}"/>
    <cellStyle name="Normal 4 2 2 2 2 2 2 4 5" xfId="7437" xr:uid="{00000000-0005-0000-0000-0000081D0000}"/>
    <cellStyle name="Normal 4 2 2 2 2 2 2 5" xfId="7438" xr:uid="{00000000-0005-0000-0000-0000091D0000}"/>
    <cellStyle name="Normal 4 2 2 2 2 2 2 5 2" xfId="7439" xr:uid="{00000000-0005-0000-0000-00000A1D0000}"/>
    <cellStyle name="Normal 4 2 2 2 2 2 2 5 2 2" xfId="7440" xr:uid="{00000000-0005-0000-0000-00000B1D0000}"/>
    <cellStyle name="Normal 4 2 2 2 2 2 2 5 3" xfId="7441" xr:uid="{00000000-0005-0000-0000-00000C1D0000}"/>
    <cellStyle name="Normal 4 2 2 2 2 2 2 5 4" xfId="7442" xr:uid="{00000000-0005-0000-0000-00000D1D0000}"/>
    <cellStyle name="Normal 4 2 2 2 2 2 2 5 5" xfId="7443" xr:uid="{00000000-0005-0000-0000-00000E1D0000}"/>
    <cellStyle name="Normal 4 2 2 2 2 2 2 6" xfId="7444" xr:uid="{00000000-0005-0000-0000-00000F1D0000}"/>
    <cellStyle name="Normal 4 2 2 2 2 2 2 6 2" xfId="7445" xr:uid="{00000000-0005-0000-0000-0000101D0000}"/>
    <cellStyle name="Normal 4 2 2 2 2 2 2 7" xfId="7446" xr:uid="{00000000-0005-0000-0000-0000111D0000}"/>
    <cellStyle name="Normal 4 2 2 2 2 2 2 8" xfId="7447" xr:uid="{00000000-0005-0000-0000-0000121D0000}"/>
    <cellStyle name="Normal 4 2 2 2 2 2 2 9" xfId="7448" xr:uid="{00000000-0005-0000-0000-0000131D0000}"/>
    <cellStyle name="Normal 4 2 2 2 2 2 3" xfId="7449" xr:uid="{00000000-0005-0000-0000-0000141D0000}"/>
    <cellStyle name="Normal 4 2 2 2 2 2 3 2" xfId="7450" xr:uid="{00000000-0005-0000-0000-0000151D0000}"/>
    <cellStyle name="Normal 4 2 2 2 2 2 3 2 2" xfId="7451" xr:uid="{00000000-0005-0000-0000-0000161D0000}"/>
    <cellStyle name="Normal 4 2 2 2 2 2 3 2 2 2" xfId="7452" xr:uid="{00000000-0005-0000-0000-0000171D0000}"/>
    <cellStyle name="Normal 4 2 2 2 2 2 3 2 2 3" xfId="7453" xr:uid="{00000000-0005-0000-0000-0000181D0000}"/>
    <cellStyle name="Normal 4 2 2 2 2 2 3 2 3" xfId="7454" xr:uid="{00000000-0005-0000-0000-0000191D0000}"/>
    <cellStyle name="Normal 4 2 2 2 2 2 3 2 3 2" xfId="7455" xr:uid="{00000000-0005-0000-0000-00001A1D0000}"/>
    <cellStyle name="Normal 4 2 2 2 2 2 3 2 4" xfId="7456" xr:uid="{00000000-0005-0000-0000-00001B1D0000}"/>
    <cellStyle name="Normal 4 2 2 2 2 2 3 2 5" xfId="7457" xr:uid="{00000000-0005-0000-0000-00001C1D0000}"/>
    <cellStyle name="Normal 4 2 2 2 2 2 3 3" xfId="7458" xr:uid="{00000000-0005-0000-0000-00001D1D0000}"/>
    <cellStyle name="Normal 4 2 2 2 2 2 3 3 2" xfId="7459" xr:uid="{00000000-0005-0000-0000-00001E1D0000}"/>
    <cellStyle name="Normal 4 2 2 2 2 2 3 3 2 2" xfId="7460" xr:uid="{00000000-0005-0000-0000-00001F1D0000}"/>
    <cellStyle name="Normal 4 2 2 2 2 2 3 3 2 3" xfId="7461" xr:uid="{00000000-0005-0000-0000-0000201D0000}"/>
    <cellStyle name="Normal 4 2 2 2 2 2 3 3 3" xfId="7462" xr:uid="{00000000-0005-0000-0000-0000211D0000}"/>
    <cellStyle name="Normal 4 2 2 2 2 2 3 3 3 2" xfId="7463" xr:uid="{00000000-0005-0000-0000-0000221D0000}"/>
    <cellStyle name="Normal 4 2 2 2 2 2 3 3 4" xfId="7464" xr:uid="{00000000-0005-0000-0000-0000231D0000}"/>
    <cellStyle name="Normal 4 2 2 2 2 2 3 3 5" xfId="7465" xr:uid="{00000000-0005-0000-0000-0000241D0000}"/>
    <cellStyle name="Normal 4 2 2 2 2 2 3 4" xfId="7466" xr:uid="{00000000-0005-0000-0000-0000251D0000}"/>
    <cellStyle name="Normal 4 2 2 2 2 2 3 4 2" xfId="7467" xr:uid="{00000000-0005-0000-0000-0000261D0000}"/>
    <cellStyle name="Normal 4 2 2 2 2 2 3 4 2 2" xfId="7468" xr:uid="{00000000-0005-0000-0000-0000271D0000}"/>
    <cellStyle name="Normal 4 2 2 2 2 2 3 4 3" xfId="7469" xr:uid="{00000000-0005-0000-0000-0000281D0000}"/>
    <cellStyle name="Normal 4 2 2 2 2 2 3 4 4" xfId="7470" xr:uid="{00000000-0005-0000-0000-0000291D0000}"/>
    <cellStyle name="Normal 4 2 2 2 2 2 3 4 5" xfId="7471" xr:uid="{00000000-0005-0000-0000-00002A1D0000}"/>
    <cellStyle name="Normal 4 2 2 2 2 2 3 5" xfId="7472" xr:uid="{00000000-0005-0000-0000-00002B1D0000}"/>
    <cellStyle name="Normal 4 2 2 2 2 2 3 5 2" xfId="7473" xr:uid="{00000000-0005-0000-0000-00002C1D0000}"/>
    <cellStyle name="Normal 4 2 2 2 2 2 3 6" xfId="7474" xr:uid="{00000000-0005-0000-0000-00002D1D0000}"/>
    <cellStyle name="Normal 4 2 2 2 2 2 3 7" xfId="7475" xr:uid="{00000000-0005-0000-0000-00002E1D0000}"/>
    <cellStyle name="Normal 4 2 2 2 2 2 3 8" xfId="7476" xr:uid="{00000000-0005-0000-0000-00002F1D0000}"/>
    <cellStyle name="Normal 4 2 2 2 2 2 4" xfId="7477" xr:uid="{00000000-0005-0000-0000-0000301D0000}"/>
    <cellStyle name="Normal 4 2 2 2 2 2 4 2" xfId="7478" xr:uid="{00000000-0005-0000-0000-0000311D0000}"/>
    <cellStyle name="Normal 4 2 2 2 2 2 4 2 2" xfId="7479" xr:uid="{00000000-0005-0000-0000-0000321D0000}"/>
    <cellStyle name="Normal 4 2 2 2 2 2 4 2 3" xfId="7480" xr:uid="{00000000-0005-0000-0000-0000331D0000}"/>
    <cellStyle name="Normal 4 2 2 2 2 2 4 3" xfId="7481" xr:uid="{00000000-0005-0000-0000-0000341D0000}"/>
    <cellStyle name="Normal 4 2 2 2 2 2 4 3 2" xfId="7482" xr:uid="{00000000-0005-0000-0000-0000351D0000}"/>
    <cellStyle name="Normal 4 2 2 2 2 2 4 4" xfId="7483" xr:uid="{00000000-0005-0000-0000-0000361D0000}"/>
    <cellStyle name="Normal 4 2 2 2 2 2 4 5" xfId="7484" xr:uid="{00000000-0005-0000-0000-0000371D0000}"/>
    <cellStyle name="Normal 4 2 2 2 2 2 5" xfId="7485" xr:uid="{00000000-0005-0000-0000-0000381D0000}"/>
    <cellStyle name="Normal 4 2 2 2 2 2 5 2" xfId="7486" xr:uid="{00000000-0005-0000-0000-0000391D0000}"/>
    <cellStyle name="Normal 4 2 2 2 2 2 5 2 2" xfId="7487" xr:uid="{00000000-0005-0000-0000-00003A1D0000}"/>
    <cellStyle name="Normal 4 2 2 2 2 2 5 2 3" xfId="7488" xr:uid="{00000000-0005-0000-0000-00003B1D0000}"/>
    <cellStyle name="Normal 4 2 2 2 2 2 5 3" xfId="7489" xr:uid="{00000000-0005-0000-0000-00003C1D0000}"/>
    <cellStyle name="Normal 4 2 2 2 2 2 5 3 2" xfId="7490" xr:uid="{00000000-0005-0000-0000-00003D1D0000}"/>
    <cellStyle name="Normal 4 2 2 2 2 2 5 4" xfId="7491" xr:uid="{00000000-0005-0000-0000-00003E1D0000}"/>
    <cellStyle name="Normal 4 2 2 2 2 2 5 5" xfId="7492" xr:uid="{00000000-0005-0000-0000-00003F1D0000}"/>
    <cellStyle name="Normal 4 2 2 2 2 2 6" xfId="7493" xr:uid="{00000000-0005-0000-0000-0000401D0000}"/>
    <cellStyle name="Normal 4 2 2 2 2 2 6 2" xfId="7494" xr:uid="{00000000-0005-0000-0000-0000411D0000}"/>
    <cellStyle name="Normal 4 2 2 2 2 2 6 2 2" xfId="7495" xr:uid="{00000000-0005-0000-0000-0000421D0000}"/>
    <cellStyle name="Normal 4 2 2 2 2 2 6 3" xfId="7496" xr:uid="{00000000-0005-0000-0000-0000431D0000}"/>
    <cellStyle name="Normal 4 2 2 2 2 2 6 4" xfId="7497" xr:uid="{00000000-0005-0000-0000-0000441D0000}"/>
    <cellStyle name="Normal 4 2 2 2 2 2 6 5" xfId="7498" xr:uid="{00000000-0005-0000-0000-0000451D0000}"/>
    <cellStyle name="Normal 4 2 2 2 2 2 7" xfId="7499" xr:uid="{00000000-0005-0000-0000-0000461D0000}"/>
    <cellStyle name="Normal 4 2 2 2 2 2 7 2" xfId="7500" xr:uid="{00000000-0005-0000-0000-0000471D0000}"/>
    <cellStyle name="Normal 4 2 2 2 2 2 8" xfId="7501" xr:uid="{00000000-0005-0000-0000-0000481D0000}"/>
    <cellStyle name="Normal 4 2 2 2 2 2 9" xfId="7502" xr:uid="{00000000-0005-0000-0000-0000491D0000}"/>
    <cellStyle name="Normal 4 2 2 2 2 3" xfId="7503" xr:uid="{00000000-0005-0000-0000-00004A1D0000}"/>
    <cellStyle name="Normal 4 2 2 2 2 3 2" xfId="7504" xr:uid="{00000000-0005-0000-0000-00004B1D0000}"/>
    <cellStyle name="Normal 4 2 2 2 2 3 2 2" xfId="7505" xr:uid="{00000000-0005-0000-0000-00004C1D0000}"/>
    <cellStyle name="Normal 4 2 2 2 2 3 2 2 2" xfId="7506" xr:uid="{00000000-0005-0000-0000-00004D1D0000}"/>
    <cellStyle name="Normal 4 2 2 2 2 3 2 2 2 2" xfId="7507" xr:uid="{00000000-0005-0000-0000-00004E1D0000}"/>
    <cellStyle name="Normal 4 2 2 2 2 3 2 2 2 3" xfId="7508" xr:uid="{00000000-0005-0000-0000-00004F1D0000}"/>
    <cellStyle name="Normal 4 2 2 2 2 3 2 2 3" xfId="7509" xr:uid="{00000000-0005-0000-0000-0000501D0000}"/>
    <cellStyle name="Normal 4 2 2 2 2 3 2 2 3 2" xfId="7510" xr:uid="{00000000-0005-0000-0000-0000511D0000}"/>
    <cellStyle name="Normal 4 2 2 2 2 3 2 2 4" xfId="7511" xr:uid="{00000000-0005-0000-0000-0000521D0000}"/>
    <cellStyle name="Normal 4 2 2 2 2 3 2 2 5" xfId="7512" xr:uid="{00000000-0005-0000-0000-0000531D0000}"/>
    <cellStyle name="Normal 4 2 2 2 2 3 2 3" xfId="7513" xr:uid="{00000000-0005-0000-0000-0000541D0000}"/>
    <cellStyle name="Normal 4 2 2 2 2 3 2 3 2" xfId="7514" xr:uid="{00000000-0005-0000-0000-0000551D0000}"/>
    <cellStyle name="Normal 4 2 2 2 2 3 2 3 2 2" xfId="7515" xr:uid="{00000000-0005-0000-0000-0000561D0000}"/>
    <cellStyle name="Normal 4 2 2 2 2 3 2 3 2 3" xfId="7516" xr:uid="{00000000-0005-0000-0000-0000571D0000}"/>
    <cellStyle name="Normal 4 2 2 2 2 3 2 3 3" xfId="7517" xr:uid="{00000000-0005-0000-0000-0000581D0000}"/>
    <cellStyle name="Normal 4 2 2 2 2 3 2 3 3 2" xfId="7518" xr:uid="{00000000-0005-0000-0000-0000591D0000}"/>
    <cellStyle name="Normal 4 2 2 2 2 3 2 3 4" xfId="7519" xr:uid="{00000000-0005-0000-0000-00005A1D0000}"/>
    <cellStyle name="Normal 4 2 2 2 2 3 2 3 5" xfId="7520" xr:uid="{00000000-0005-0000-0000-00005B1D0000}"/>
    <cellStyle name="Normal 4 2 2 2 2 3 2 4" xfId="7521" xr:uid="{00000000-0005-0000-0000-00005C1D0000}"/>
    <cellStyle name="Normal 4 2 2 2 2 3 2 4 2" xfId="7522" xr:uid="{00000000-0005-0000-0000-00005D1D0000}"/>
    <cellStyle name="Normal 4 2 2 2 2 3 2 4 2 2" xfId="7523" xr:uid="{00000000-0005-0000-0000-00005E1D0000}"/>
    <cellStyle name="Normal 4 2 2 2 2 3 2 4 3" xfId="7524" xr:uid="{00000000-0005-0000-0000-00005F1D0000}"/>
    <cellStyle name="Normal 4 2 2 2 2 3 2 4 4" xfId="7525" xr:uid="{00000000-0005-0000-0000-0000601D0000}"/>
    <cellStyle name="Normal 4 2 2 2 2 3 2 4 5" xfId="7526" xr:uid="{00000000-0005-0000-0000-0000611D0000}"/>
    <cellStyle name="Normal 4 2 2 2 2 3 2 5" xfId="7527" xr:uid="{00000000-0005-0000-0000-0000621D0000}"/>
    <cellStyle name="Normal 4 2 2 2 2 3 2 5 2" xfId="7528" xr:uid="{00000000-0005-0000-0000-0000631D0000}"/>
    <cellStyle name="Normal 4 2 2 2 2 3 2 6" xfId="7529" xr:uid="{00000000-0005-0000-0000-0000641D0000}"/>
    <cellStyle name="Normal 4 2 2 2 2 3 2 7" xfId="7530" xr:uid="{00000000-0005-0000-0000-0000651D0000}"/>
    <cellStyle name="Normal 4 2 2 2 2 3 2 8" xfId="7531" xr:uid="{00000000-0005-0000-0000-0000661D0000}"/>
    <cellStyle name="Normal 4 2 2 2 2 3 3" xfId="7532" xr:uid="{00000000-0005-0000-0000-0000671D0000}"/>
    <cellStyle name="Normal 4 2 2 2 2 3 3 2" xfId="7533" xr:uid="{00000000-0005-0000-0000-0000681D0000}"/>
    <cellStyle name="Normal 4 2 2 2 2 3 3 2 2" xfId="7534" xr:uid="{00000000-0005-0000-0000-0000691D0000}"/>
    <cellStyle name="Normal 4 2 2 2 2 3 3 2 3" xfId="7535" xr:uid="{00000000-0005-0000-0000-00006A1D0000}"/>
    <cellStyle name="Normal 4 2 2 2 2 3 3 3" xfId="7536" xr:uid="{00000000-0005-0000-0000-00006B1D0000}"/>
    <cellStyle name="Normal 4 2 2 2 2 3 3 3 2" xfId="7537" xr:uid="{00000000-0005-0000-0000-00006C1D0000}"/>
    <cellStyle name="Normal 4 2 2 2 2 3 3 4" xfId="7538" xr:uid="{00000000-0005-0000-0000-00006D1D0000}"/>
    <cellStyle name="Normal 4 2 2 2 2 3 3 5" xfId="7539" xr:uid="{00000000-0005-0000-0000-00006E1D0000}"/>
    <cellStyle name="Normal 4 2 2 2 2 3 4" xfId="7540" xr:uid="{00000000-0005-0000-0000-00006F1D0000}"/>
    <cellStyle name="Normal 4 2 2 2 2 3 4 2" xfId="7541" xr:uid="{00000000-0005-0000-0000-0000701D0000}"/>
    <cellStyle name="Normal 4 2 2 2 2 3 4 2 2" xfId="7542" xr:uid="{00000000-0005-0000-0000-0000711D0000}"/>
    <cellStyle name="Normal 4 2 2 2 2 3 4 2 3" xfId="7543" xr:uid="{00000000-0005-0000-0000-0000721D0000}"/>
    <cellStyle name="Normal 4 2 2 2 2 3 4 3" xfId="7544" xr:uid="{00000000-0005-0000-0000-0000731D0000}"/>
    <cellStyle name="Normal 4 2 2 2 2 3 4 3 2" xfId="7545" xr:uid="{00000000-0005-0000-0000-0000741D0000}"/>
    <cellStyle name="Normal 4 2 2 2 2 3 4 4" xfId="7546" xr:uid="{00000000-0005-0000-0000-0000751D0000}"/>
    <cellStyle name="Normal 4 2 2 2 2 3 4 5" xfId="7547" xr:uid="{00000000-0005-0000-0000-0000761D0000}"/>
    <cellStyle name="Normal 4 2 2 2 2 3 5" xfId="7548" xr:uid="{00000000-0005-0000-0000-0000771D0000}"/>
    <cellStyle name="Normal 4 2 2 2 2 3 5 2" xfId="7549" xr:uid="{00000000-0005-0000-0000-0000781D0000}"/>
    <cellStyle name="Normal 4 2 2 2 2 3 5 2 2" xfId="7550" xr:uid="{00000000-0005-0000-0000-0000791D0000}"/>
    <cellStyle name="Normal 4 2 2 2 2 3 5 3" xfId="7551" xr:uid="{00000000-0005-0000-0000-00007A1D0000}"/>
    <cellStyle name="Normal 4 2 2 2 2 3 5 4" xfId="7552" xr:uid="{00000000-0005-0000-0000-00007B1D0000}"/>
    <cellStyle name="Normal 4 2 2 2 2 3 5 5" xfId="7553" xr:uid="{00000000-0005-0000-0000-00007C1D0000}"/>
    <cellStyle name="Normal 4 2 2 2 2 3 6" xfId="7554" xr:uid="{00000000-0005-0000-0000-00007D1D0000}"/>
    <cellStyle name="Normal 4 2 2 2 2 3 6 2" xfId="7555" xr:uid="{00000000-0005-0000-0000-00007E1D0000}"/>
    <cellStyle name="Normal 4 2 2 2 2 3 7" xfId="7556" xr:uid="{00000000-0005-0000-0000-00007F1D0000}"/>
    <cellStyle name="Normal 4 2 2 2 2 3 8" xfId="7557" xr:uid="{00000000-0005-0000-0000-0000801D0000}"/>
    <cellStyle name="Normal 4 2 2 2 2 3 9" xfId="7558" xr:uid="{00000000-0005-0000-0000-0000811D0000}"/>
    <cellStyle name="Normal 4 2 2 2 2 4" xfId="7559" xr:uid="{00000000-0005-0000-0000-0000821D0000}"/>
    <cellStyle name="Normal 4 2 2 2 2 4 2" xfId="7560" xr:uid="{00000000-0005-0000-0000-0000831D0000}"/>
    <cellStyle name="Normal 4 2 2 2 2 4 2 2" xfId="7561" xr:uid="{00000000-0005-0000-0000-0000841D0000}"/>
    <cellStyle name="Normal 4 2 2 2 2 4 2 2 2" xfId="7562" xr:uid="{00000000-0005-0000-0000-0000851D0000}"/>
    <cellStyle name="Normal 4 2 2 2 2 4 2 2 2 2" xfId="7563" xr:uid="{00000000-0005-0000-0000-0000861D0000}"/>
    <cellStyle name="Normal 4 2 2 2 2 4 2 2 2 3" xfId="7564" xr:uid="{00000000-0005-0000-0000-0000871D0000}"/>
    <cellStyle name="Normal 4 2 2 2 2 4 2 2 3" xfId="7565" xr:uid="{00000000-0005-0000-0000-0000881D0000}"/>
    <cellStyle name="Normal 4 2 2 2 2 4 2 2 3 2" xfId="7566" xr:uid="{00000000-0005-0000-0000-0000891D0000}"/>
    <cellStyle name="Normal 4 2 2 2 2 4 2 2 4" xfId="7567" xr:uid="{00000000-0005-0000-0000-00008A1D0000}"/>
    <cellStyle name="Normal 4 2 2 2 2 4 2 2 5" xfId="7568" xr:uid="{00000000-0005-0000-0000-00008B1D0000}"/>
    <cellStyle name="Normal 4 2 2 2 2 4 2 3" xfId="7569" xr:uid="{00000000-0005-0000-0000-00008C1D0000}"/>
    <cellStyle name="Normal 4 2 2 2 2 4 2 3 2" xfId="7570" xr:uid="{00000000-0005-0000-0000-00008D1D0000}"/>
    <cellStyle name="Normal 4 2 2 2 2 4 2 3 2 2" xfId="7571" xr:uid="{00000000-0005-0000-0000-00008E1D0000}"/>
    <cellStyle name="Normal 4 2 2 2 2 4 2 3 2 3" xfId="7572" xr:uid="{00000000-0005-0000-0000-00008F1D0000}"/>
    <cellStyle name="Normal 4 2 2 2 2 4 2 3 3" xfId="7573" xr:uid="{00000000-0005-0000-0000-0000901D0000}"/>
    <cellStyle name="Normal 4 2 2 2 2 4 2 3 3 2" xfId="7574" xr:uid="{00000000-0005-0000-0000-0000911D0000}"/>
    <cellStyle name="Normal 4 2 2 2 2 4 2 3 4" xfId="7575" xr:uid="{00000000-0005-0000-0000-0000921D0000}"/>
    <cellStyle name="Normal 4 2 2 2 2 4 2 3 5" xfId="7576" xr:uid="{00000000-0005-0000-0000-0000931D0000}"/>
    <cellStyle name="Normal 4 2 2 2 2 4 2 4" xfId="7577" xr:uid="{00000000-0005-0000-0000-0000941D0000}"/>
    <cellStyle name="Normal 4 2 2 2 2 4 2 4 2" xfId="7578" xr:uid="{00000000-0005-0000-0000-0000951D0000}"/>
    <cellStyle name="Normal 4 2 2 2 2 4 2 4 2 2" xfId="7579" xr:uid="{00000000-0005-0000-0000-0000961D0000}"/>
    <cellStyle name="Normal 4 2 2 2 2 4 2 4 3" xfId="7580" xr:uid="{00000000-0005-0000-0000-0000971D0000}"/>
    <cellStyle name="Normal 4 2 2 2 2 4 2 4 4" xfId="7581" xr:uid="{00000000-0005-0000-0000-0000981D0000}"/>
    <cellStyle name="Normal 4 2 2 2 2 4 2 4 5" xfId="7582" xr:uid="{00000000-0005-0000-0000-0000991D0000}"/>
    <cellStyle name="Normal 4 2 2 2 2 4 2 5" xfId="7583" xr:uid="{00000000-0005-0000-0000-00009A1D0000}"/>
    <cellStyle name="Normal 4 2 2 2 2 4 2 5 2" xfId="7584" xr:uid="{00000000-0005-0000-0000-00009B1D0000}"/>
    <cellStyle name="Normal 4 2 2 2 2 4 2 6" xfId="7585" xr:uid="{00000000-0005-0000-0000-00009C1D0000}"/>
    <cellStyle name="Normal 4 2 2 2 2 4 2 7" xfId="7586" xr:uid="{00000000-0005-0000-0000-00009D1D0000}"/>
    <cellStyle name="Normal 4 2 2 2 2 4 2 8" xfId="7587" xr:uid="{00000000-0005-0000-0000-00009E1D0000}"/>
    <cellStyle name="Normal 4 2 2 2 2 4 3" xfId="7588" xr:uid="{00000000-0005-0000-0000-00009F1D0000}"/>
    <cellStyle name="Normal 4 2 2 2 2 4 3 2" xfId="7589" xr:uid="{00000000-0005-0000-0000-0000A01D0000}"/>
    <cellStyle name="Normal 4 2 2 2 2 4 3 2 2" xfId="7590" xr:uid="{00000000-0005-0000-0000-0000A11D0000}"/>
    <cellStyle name="Normal 4 2 2 2 2 4 3 2 3" xfId="7591" xr:uid="{00000000-0005-0000-0000-0000A21D0000}"/>
    <cellStyle name="Normal 4 2 2 2 2 4 3 3" xfId="7592" xr:uid="{00000000-0005-0000-0000-0000A31D0000}"/>
    <cellStyle name="Normal 4 2 2 2 2 4 3 3 2" xfId="7593" xr:uid="{00000000-0005-0000-0000-0000A41D0000}"/>
    <cellStyle name="Normal 4 2 2 2 2 4 3 4" xfId="7594" xr:uid="{00000000-0005-0000-0000-0000A51D0000}"/>
    <cellStyle name="Normal 4 2 2 2 2 4 3 5" xfId="7595" xr:uid="{00000000-0005-0000-0000-0000A61D0000}"/>
    <cellStyle name="Normal 4 2 2 2 2 4 4" xfId="7596" xr:uid="{00000000-0005-0000-0000-0000A71D0000}"/>
    <cellStyle name="Normal 4 2 2 2 2 4 4 2" xfId="7597" xr:uid="{00000000-0005-0000-0000-0000A81D0000}"/>
    <cellStyle name="Normal 4 2 2 2 2 4 4 2 2" xfId="7598" xr:uid="{00000000-0005-0000-0000-0000A91D0000}"/>
    <cellStyle name="Normal 4 2 2 2 2 4 4 2 3" xfId="7599" xr:uid="{00000000-0005-0000-0000-0000AA1D0000}"/>
    <cellStyle name="Normal 4 2 2 2 2 4 4 3" xfId="7600" xr:uid="{00000000-0005-0000-0000-0000AB1D0000}"/>
    <cellStyle name="Normal 4 2 2 2 2 4 4 3 2" xfId="7601" xr:uid="{00000000-0005-0000-0000-0000AC1D0000}"/>
    <cellStyle name="Normal 4 2 2 2 2 4 4 4" xfId="7602" xr:uid="{00000000-0005-0000-0000-0000AD1D0000}"/>
    <cellStyle name="Normal 4 2 2 2 2 4 4 5" xfId="7603" xr:uid="{00000000-0005-0000-0000-0000AE1D0000}"/>
    <cellStyle name="Normal 4 2 2 2 2 4 5" xfId="7604" xr:uid="{00000000-0005-0000-0000-0000AF1D0000}"/>
    <cellStyle name="Normal 4 2 2 2 2 4 5 2" xfId="7605" xr:uid="{00000000-0005-0000-0000-0000B01D0000}"/>
    <cellStyle name="Normal 4 2 2 2 2 4 5 2 2" xfId="7606" xr:uid="{00000000-0005-0000-0000-0000B11D0000}"/>
    <cellStyle name="Normal 4 2 2 2 2 4 5 3" xfId="7607" xr:uid="{00000000-0005-0000-0000-0000B21D0000}"/>
    <cellStyle name="Normal 4 2 2 2 2 4 5 4" xfId="7608" xr:uid="{00000000-0005-0000-0000-0000B31D0000}"/>
    <cellStyle name="Normal 4 2 2 2 2 4 5 5" xfId="7609" xr:uid="{00000000-0005-0000-0000-0000B41D0000}"/>
    <cellStyle name="Normal 4 2 2 2 2 4 6" xfId="7610" xr:uid="{00000000-0005-0000-0000-0000B51D0000}"/>
    <cellStyle name="Normal 4 2 2 2 2 4 6 2" xfId="7611" xr:uid="{00000000-0005-0000-0000-0000B61D0000}"/>
    <cellStyle name="Normal 4 2 2 2 2 4 7" xfId="7612" xr:uid="{00000000-0005-0000-0000-0000B71D0000}"/>
    <cellStyle name="Normal 4 2 2 2 2 4 8" xfId="7613" xr:uid="{00000000-0005-0000-0000-0000B81D0000}"/>
    <cellStyle name="Normal 4 2 2 2 2 4 9" xfId="7614" xr:uid="{00000000-0005-0000-0000-0000B91D0000}"/>
    <cellStyle name="Normal 4 2 2 2 2 5" xfId="7615" xr:uid="{00000000-0005-0000-0000-0000BA1D0000}"/>
    <cellStyle name="Normal 4 2 2 2 2 5 2" xfId="7616" xr:uid="{00000000-0005-0000-0000-0000BB1D0000}"/>
    <cellStyle name="Normal 4 2 2 2 2 5 2 2" xfId="7617" xr:uid="{00000000-0005-0000-0000-0000BC1D0000}"/>
    <cellStyle name="Normal 4 2 2 2 2 5 2 2 2" xfId="7618" xr:uid="{00000000-0005-0000-0000-0000BD1D0000}"/>
    <cellStyle name="Normal 4 2 2 2 2 5 2 2 2 2" xfId="7619" xr:uid="{00000000-0005-0000-0000-0000BE1D0000}"/>
    <cellStyle name="Normal 4 2 2 2 2 5 2 2 2 3" xfId="7620" xr:uid="{00000000-0005-0000-0000-0000BF1D0000}"/>
    <cellStyle name="Normal 4 2 2 2 2 5 2 2 3" xfId="7621" xr:uid="{00000000-0005-0000-0000-0000C01D0000}"/>
    <cellStyle name="Normal 4 2 2 2 2 5 2 2 3 2" xfId="7622" xr:uid="{00000000-0005-0000-0000-0000C11D0000}"/>
    <cellStyle name="Normal 4 2 2 2 2 5 2 2 4" xfId="7623" xr:uid="{00000000-0005-0000-0000-0000C21D0000}"/>
    <cellStyle name="Normal 4 2 2 2 2 5 2 2 5" xfId="7624" xr:uid="{00000000-0005-0000-0000-0000C31D0000}"/>
    <cellStyle name="Normal 4 2 2 2 2 5 2 3" xfId="7625" xr:uid="{00000000-0005-0000-0000-0000C41D0000}"/>
    <cellStyle name="Normal 4 2 2 2 2 5 2 3 2" xfId="7626" xr:uid="{00000000-0005-0000-0000-0000C51D0000}"/>
    <cellStyle name="Normal 4 2 2 2 2 5 2 3 2 2" xfId="7627" xr:uid="{00000000-0005-0000-0000-0000C61D0000}"/>
    <cellStyle name="Normal 4 2 2 2 2 5 2 3 2 3" xfId="7628" xr:uid="{00000000-0005-0000-0000-0000C71D0000}"/>
    <cellStyle name="Normal 4 2 2 2 2 5 2 3 3" xfId="7629" xr:uid="{00000000-0005-0000-0000-0000C81D0000}"/>
    <cellStyle name="Normal 4 2 2 2 2 5 2 3 3 2" xfId="7630" xr:uid="{00000000-0005-0000-0000-0000C91D0000}"/>
    <cellStyle name="Normal 4 2 2 2 2 5 2 3 4" xfId="7631" xr:uid="{00000000-0005-0000-0000-0000CA1D0000}"/>
    <cellStyle name="Normal 4 2 2 2 2 5 2 3 5" xfId="7632" xr:uid="{00000000-0005-0000-0000-0000CB1D0000}"/>
    <cellStyle name="Normal 4 2 2 2 2 5 2 4" xfId="7633" xr:uid="{00000000-0005-0000-0000-0000CC1D0000}"/>
    <cellStyle name="Normal 4 2 2 2 2 5 2 4 2" xfId="7634" xr:uid="{00000000-0005-0000-0000-0000CD1D0000}"/>
    <cellStyle name="Normal 4 2 2 2 2 5 2 4 2 2" xfId="7635" xr:uid="{00000000-0005-0000-0000-0000CE1D0000}"/>
    <cellStyle name="Normal 4 2 2 2 2 5 2 4 3" xfId="7636" xr:uid="{00000000-0005-0000-0000-0000CF1D0000}"/>
    <cellStyle name="Normal 4 2 2 2 2 5 2 4 4" xfId="7637" xr:uid="{00000000-0005-0000-0000-0000D01D0000}"/>
    <cellStyle name="Normal 4 2 2 2 2 5 2 4 5" xfId="7638" xr:uid="{00000000-0005-0000-0000-0000D11D0000}"/>
    <cellStyle name="Normal 4 2 2 2 2 5 2 5" xfId="7639" xr:uid="{00000000-0005-0000-0000-0000D21D0000}"/>
    <cellStyle name="Normal 4 2 2 2 2 5 2 5 2" xfId="7640" xr:uid="{00000000-0005-0000-0000-0000D31D0000}"/>
    <cellStyle name="Normal 4 2 2 2 2 5 2 6" xfId="7641" xr:uid="{00000000-0005-0000-0000-0000D41D0000}"/>
    <cellStyle name="Normal 4 2 2 2 2 5 2 7" xfId="7642" xr:uid="{00000000-0005-0000-0000-0000D51D0000}"/>
    <cellStyle name="Normal 4 2 2 2 2 5 2 8" xfId="7643" xr:uid="{00000000-0005-0000-0000-0000D61D0000}"/>
    <cellStyle name="Normal 4 2 2 2 2 5 3" xfId="7644" xr:uid="{00000000-0005-0000-0000-0000D71D0000}"/>
    <cellStyle name="Normal 4 2 2 2 2 5 3 2" xfId="7645" xr:uid="{00000000-0005-0000-0000-0000D81D0000}"/>
    <cellStyle name="Normal 4 2 2 2 2 5 3 2 2" xfId="7646" xr:uid="{00000000-0005-0000-0000-0000D91D0000}"/>
    <cellStyle name="Normal 4 2 2 2 2 5 3 2 3" xfId="7647" xr:uid="{00000000-0005-0000-0000-0000DA1D0000}"/>
    <cellStyle name="Normal 4 2 2 2 2 5 3 3" xfId="7648" xr:uid="{00000000-0005-0000-0000-0000DB1D0000}"/>
    <cellStyle name="Normal 4 2 2 2 2 5 3 3 2" xfId="7649" xr:uid="{00000000-0005-0000-0000-0000DC1D0000}"/>
    <cellStyle name="Normal 4 2 2 2 2 5 3 4" xfId="7650" xr:uid="{00000000-0005-0000-0000-0000DD1D0000}"/>
    <cellStyle name="Normal 4 2 2 2 2 5 3 5" xfId="7651" xr:uid="{00000000-0005-0000-0000-0000DE1D0000}"/>
    <cellStyle name="Normal 4 2 2 2 2 5 4" xfId="7652" xr:uid="{00000000-0005-0000-0000-0000DF1D0000}"/>
    <cellStyle name="Normal 4 2 2 2 2 5 4 2" xfId="7653" xr:uid="{00000000-0005-0000-0000-0000E01D0000}"/>
    <cellStyle name="Normal 4 2 2 2 2 5 4 2 2" xfId="7654" xr:uid="{00000000-0005-0000-0000-0000E11D0000}"/>
    <cellStyle name="Normal 4 2 2 2 2 5 4 2 3" xfId="7655" xr:uid="{00000000-0005-0000-0000-0000E21D0000}"/>
    <cellStyle name="Normal 4 2 2 2 2 5 4 3" xfId="7656" xr:uid="{00000000-0005-0000-0000-0000E31D0000}"/>
    <cellStyle name="Normal 4 2 2 2 2 5 4 3 2" xfId="7657" xr:uid="{00000000-0005-0000-0000-0000E41D0000}"/>
    <cellStyle name="Normal 4 2 2 2 2 5 4 4" xfId="7658" xr:uid="{00000000-0005-0000-0000-0000E51D0000}"/>
    <cellStyle name="Normal 4 2 2 2 2 5 4 5" xfId="7659" xr:uid="{00000000-0005-0000-0000-0000E61D0000}"/>
    <cellStyle name="Normal 4 2 2 2 2 5 5" xfId="7660" xr:uid="{00000000-0005-0000-0000-0000E71D0000}"/>
    <cellStyle name="Normal 4 2 2 2 2 5 5 2" xfId="7661" xr:uid="{00000000-0005-0000-0000-0000E81D0000}"/>
    <cellStyle name="Normal 4 2 2 2 2 5 5 2 2" xfId="7662" xr:uid="{00000000-0005-0000-0000-0000E91D0000}"/>
    <cellStyle name="Normal 4 2 2 2 2 5 5 3" xfId="7663" xr:uid="{00000000-0005-0000-0000-0000EA1D0000}"/>
    <cellStyle name="Normal 4 2 2 2 2 5 5 4" xfId="7664" xr:uid="{00000000-0005-0000-0000-0000EB1D0000}"/>
    <cellStyle name="Normal 4 2 2 2 2 5 5 5" xfId="7665" xr:uid="{00000000-0005-0000-0000-0000EC1D0000}"/>
    <cellStyle name="Normal 4 2 2 2 2 5 6" xfId="7666" xr:uid="{00000000-0005-0000-0000-0000ED1D0000}"/>
    <cellStyle name="Normal 4 2 2 2 2 5 6 2" xfId="7667" xr:uid="{00000000-0005-0000-0000-0000EE1D0000}"/>
    <cellStyle name="Normal 4 2 2 2 2 5 7" xfId="7668" xr:uid="{00000000-0005-0000-0000-0000EF1D0000}"/>
    <cellStyle name="Normal 4 2 2 2 2 5 8" xfId="7669" xr:uid="{00000000-0005-0000-0000-0000F01D0000}"/>
    <cellStyle name="Normal 4 2 2 2 2 5 9" xfId="7670" xr:uid="{00000000-0005-0000-0000-0000F11D0000}"/>
    <cellStyle name="Normal 4 2 2 2 2 6" xfId="7671" xr:uid="{00000000-0005-0000-0000-0000F21D0000}"/>
    <cellStyle name="Normal 4 2 2 2 2 6 2" xfId="7672" xr:uid="{00000000-0005-0000-0000-0000F31D0000}"/>
    <cellStyle name="Normal 4 2 2 2 2 6 2 2" xfId="7673" xr:uid="{00000000-0005-0000-0000-0000F41D0000}"/>
    <cellStyle name="Normal 4 2 2 2 2 6 2 2 2" xfId="7674" xr:uid="{00000000-0005-0000-0000-0000F51D0000}"/>
    <cellStyle name="Normal 4 2 2 2 2 6 2 2 3" xfId="7675" xr:uid="{00000000-0005-0000-0000-0000F61D0000}"/>
    <cellStyle name="Normal 4 2 2 2 2 6 2 3" xfId="7676" xr:uid="{00000000-0005-0000-0000-0000F71D0000}"/>
    <cellStyle name="Normal 4 2 2 2 2 6 2 3 2" xfId="7677" xr:uid="{00000000-0005-0000-0000-0000F81D0000}"/>
    <cellStyle name="Normal 4 2 2 2 2 6 2 4" xfId="7678" xr:uid="{00000000-0005-0000-0000-0000F91D0000}"/>
    <cellStyle name="Normal 4 2 2 2 2 6 2 5" xfId="7679" xr:uid="{00000000-0005-0000-0000-0000FA1D0000}"/>
    <cellStyle name="Normal 4 2 2 2 2 6 3" xfId="7680" xr:uid="{00000000-0005-0000-0000-0000FB1D0000}"/>
    <cellStyle name="Normal 4 2 2 2 2 6 3 2" xfId="7681" xr:uid="{00000000-0005-0000-0000-0000FC1D0000}"/>
    <cellStyle name="Normal 4 2 2 2 2 6 3 2 2" xfId="7682" xr:uid="{00000000-0005-0000-0000-0000FD1D0000}"/>
    <cellStyle name="Normal 4 2 2 2 2 6 3 2 3" xfId="7683" xr:uid="{00000000-0005-0000-0000-0000FE1D0000}"/>
    <cellStyle name="Normal 4 2 2 2 2 6 3 3" xfId="7684" xr:uid="{00000000-0005-0000-0000-0000FF1D0000}"/>
    <cellStyle name="Normal 4 2 2 2 2 6 3 3 2" xfId="7685" xr:uid="{00000000-0005-0000-0000-0000001E0000}"/>
    <cellStyle name="Normal 4 2 2 2 2 6 3 4" xfId="7686" xr:uid="{00000000-0005-0000-0000-0000011E0000}"/>
    <cellStyle name="Normal 4 2 2 2 2 6 3 5" xfId="7687" xr:uid="{00000000-0005-0000-0000-0000021E0000}"/>
    <cellStyle name="Normal 4 2 2 2 2 6 4" xfId="7688" xr:uid="{00000000-0005-0000-0000-0000031E0000}"/>
    <cellStyle name="Normal 4 2 2 2 2 6 4 2" xfId="7689" xr:uid="{00000000-0005-0000-0000-0000041E0000}"/>
    <cellStyle name="Normal 4 2 2 2 2 6 4 2 2" xfId="7690" xr:uid="{00000000-0005-0000-0000-0000051E0000}"/>
    <cellStyle name="Normal 4 2 2 2 2 6 4 3" xfId="7691" xr:uid="{00000000-0005-0000-0000-0000061E0000}"/>
    <cellStyle name="Normal 4 2 2 2 2 6 4 4" xfId="7692" xr:uid="{00000000-0005-0000-0000-0000071E0000}"/>
    <cellStyle name="Normal 4 2 2 2 2 6 4 5" xfId="7693" xr:uid="{00000000-0005-0000-0000-0000081E0000}"/>
    <cellStyle name="Normal 4 2 2 2 2 6 5" xfId="7694" xr:uid="{00000000-0005-0000-0000-0000091E0000}"/>
    <cellStyle name="Normal 4 2 2 2 2 6 5 2" xfId="7695" xr:uid="{00000000-0005-0000-0000-00000A1E0000}"/>
    <cellStyle name="Normal 4 2 2 2 2 6 6" xfId="7696" xr:uid="{00000000-0005-0000-0000-00000B1E0000}"/>
    <cellStyle name="Normal 4 2 2 2 2 6 7" xfId="7697" xr:uid="{00000000-0005-0000-0000-00000C1E0000}"/>
    <cellStyle name="Normal 4 2 2 2 2 6 8" xfId="7698" xr:uid="{00000000-0005-0000-0000-00000D1E0000}"/>
    <cellStyle name="Normal 4 2 2 2 2 7" xfId="7699" xr:uid="{00000000-0005-0000-0000-00000E1E0000}"/>
    <cellStyle name="Normal 4 2 2 2 2 7 2" xfId="7700" xr:uid="{00000000-0005-0000-0000-00000F1E0000}"/>
    <cellStyle name="Normal 4 2 2 2 2 7 2 2" xfId="7701" xr:uid="{00000000-0005-0000-0000-0000101E0000}"/>
    <cellStyle name="Normal 4 2 2 2 2 7 2 2 2" xfId="7702" xr:uid="{00000000-0005-0000-0000-0000111E0000}"/>
    <cellStyle name="Normal 4 2 2 2 2 7 2 2 3" xfId="7703" xr:uid="{00000000-0005-0000-0000-0000121E0000}"/>
    <cellStyle name="Normal 4 2 2 2 2 7 2 3" xfId="7704" xr:uid="{00000000-0005-0000-0000-0000131E0000}"/>
    <cellStyle name="Normal 4 2 2 2 2 7 2 3 2" xfId="7705" xr:uid="{00000000-0005-0000-0000-0000141E0000}"/>
    <cellStyle name="Normal 4 2 2 2 2 7 2 4" xfId="7706" xr:uid="{00000000-0005-0000-0000-0000151E0000}"/>
    <cellStyle name="Normal 4 2 2 2 2 7 2 5" xfId="7707" xr:uid="{00000000-0005-0000-0000-0000161E0000}"/>
    <cellStyle name="Normal 4 2 2 2 2 7 3" xfId="7708" xr:uid="{00000000-0005-0000-0000-0000171E0000}"/>
    <cellStyle name="Normal 4 2 2 2 2 7 3 2" xfId="7709" xr:uid="{00000000-0005-0000-0000-0000181E0000}"/>
    <cellStyle name="Normal 4 2 2 2 2 7 3 2 2" xfId="7710" xr:uid="{00000000-0005-0000-0000-0000191E0000}"/>
    <cellStyle name="Normal 4 2 2 2 2 7 3 2 3" xfId="7711" xr:uid="{00000000-0005-0000-0000-00001A1E0000}"/>
    <cellStyle name="Normal 4 2 2 2 2 7 3 3" xfId="7712" xr:uid="{00000000-0005-0000-0000-00001B1E0000}"/>
    <cellStyle name="Normal 4 2 2 2 2 7 3 3 2" xfId="7713" xr:uid="{00000000-0005-0000-0000-00001C1E0000}"/>
    <cellStyle name="Normal 4 2 2 2 2 7 3 4" xfId="7714" xr:uid="{00000000-0005-0000-0000-00001D1E0000}"/>
    <cellStyle name="Normal 4 2 2 2 2 7 3 5" xfId="7715" xr:uid="{00000000-0005-0000-0000-00001E1E0000}"/>
    <cellStyle name="Normal 4 2 2 2 2 7 4" xfId="7716" xr:uid="{00000000-0005-0000-0000-00001F1E0000}"/>
    <cellStyle name="Normal 4 2 2 2 2 7 4 2" xfId="7717" xr:uid="{00000000-0005-0000-0000-0000201E0000}"/>
    <cellStyle name="Normal 4 2 2 2 2 7 4 2 2" xfId="7718" xr:uid="{00000000-0005-0000-0000-0000211E0000}"/>
    <cellStyle name="Normal 4 2 2 2 2 7 4 3" xfId="7719" xr:uid="{00000000-0005-0000-0000-0000221E0000}"/>
    <cellStyle name="Normal 4 2 2 2 2 7 4 4" xfId="7720" xr:uid="{00000000-0005-0000-0000-0000231E0000}"/>
    <cellStyle name="Normal 4 2 2 2 2 7 4 5" xfId="7721" xr:uid="{00000000-0005-0000-0000-0000241E0000}"/>
    <cellStyle name="Normal 4 2 2 2 2 7 5" xfId="7722" xr:uid="{00000000-0005-0000-0000-0000251E0000}"/>
    <cellStyle name="Normal 4 2 2 2 2 7 5 2" xfId="7723" xr:uid="{00000000-0005-0000-0000-0000261E0000}"/>
    <cellStyle name="Normal 4 2 2 2 2 7 6" xfId="7724" xr:uid="{00000000-0005-0000-0000-0000271E0000}"/>
    <cellStyle name="Normal 4 2 2 2 2 7 7" xfId="7725" xr:uid="{00000000-0005-0000-0000-0000281E0000}"/>
    <cellStyle name="Normal 4 2 2 2 2 7 8" xfId="7726" xr:uid="{00000000-0005-0000-0000-0000291E0000}"/>
    <cellStyle name="Normal 4 2 2 2 2 8" xfId="7727" xr:uid="{00000000-0005-0000-0000-00002A1E0000}"/>
    <cellStyle name="Normal 4 2 2 2 2 8 2" xfId="7728" xr:uid="{00000000-0005-0000-0000-00002B1E0000}"/>
    <cellStyle name="Normal 4 2 2 2 2 8 2 2" xfId="7729" xr:uid="{00000000-0005-0000-0000-00002C1E0000}"/>
    <cellStyle name="Normal 4 2 2 2 2 8 2 2 2" xfId="7730" xr:uid="{00000000-0005-0000-0000-00002D1E0000}"/>
    <cellStyle name="Normal 4 2 2 2 2 8 2 2 3" xfId="7731" xr:uid="{00000000-0005-0000-0000-00002E1E0000}"/>
    <cellStyle name="Normal 4 2 2 2 2 8 2 3" xfId="7732" xr:uid="{00000000-0005-0000-0000-00002F1E0000}"/>
    <cellStyle name="Normal 4 2 2 2 2 8 2 3 2" xfId="7733" xr:uid="{00000000-0005-0000-0000-0000301E0000}"/>
    <cellStyle name="Normal 4 2 2 2 2 8 2 4" xfId="7734" xr:uid="{00000000-0005-0000-0000-0000311E0000}"/>
    <cellStyle name="Normal 4 2 2 2 2 8 2 5" xfId="7735" xr:uid="{00000000-0005-0000-0000-0000321E0000}"/>
    <cellStyle name="Normal 4 2 2 2 2 8 3" xfId="7736" xr:uid="{00000000-0005-0000-0000-0000331E0000}"/>
    <cellStyle name="Normal 4 2 2 2 2 8 3 2" xfId="7737" xr:uid="{00000000-0005-0000-0000-0000341E0000}"/>
    <cellStyle name="Normal 4 2 2 2 2 8 3 2 2" xfId="7738" xr:uid="{00000000-0005-0000-0000-0000351E0000}"/>
    <cellStyle name="Normal 4 2 2 2 2 8 3 2 3" xfId="7739" xr:uid="{00000000-0005-0000-0000-0000361E0000}"/>
    <cellStyle name="Normal 4 2 2 2 2 8 3 3" xfId="7740" xr:uid="{00000000-0005-0000-0000-0000371E0000}"/>
    <cellStyle name="Normal 4 2 2 2 2 8 3 3 2" xfId="7741" xr:uid="{00000000-0005-0000-0000-0000381E0000}"/>
    <cellStyle name="Normal 4 2 2 2 2 8 3 4" xfId="7742" xr:uid="{00000000-0005-0000-0000-0000391E0000}"/>
    <cellStyle name="Normal 4 2 2 2 2 8 3 5" xfId="7743" xr:uid="{00000000-0005-0000-0000-00003A1E0000}"/>
    <cellStyle name="Normal 4 2 2 2 2 8 4" xfId="7744" xr:uid="{00000000-0005-0000-0000-00003B1E0000}"/>
    <cellStyle name="Normal 4 2 2 2 2 8 4 2" xfId="7745" xr:uid="{00000000-0005-0000-0000-00003C1E0000}"/>
    <cellStyle name="Normal 4 2 2 2 2 8 4 2 2" xfId="7746" xr:uid="{00000000-0005-0000-0000-00003D1E0000}"/>
    <cellStyle name="Normal 4 2 2 2 2 8 4 3" xfId="7747" xr:uid="{00000000-0005-0000-0000-00003E1E0000}"/>
    <cellStyle name="Normal 4 2 2 2 2 8 4 4" xfId="7748" xr:uid="{00000000-0005-0000-0000-00003F1E0000}"/>
    <cellStyle name="Normal 4 2 2 2 2 8 4 5" xfId="7749" xr:uid="{00000000-0005-0000-0000-0000401E0000}"/>
    <cellStyle name="Normal 4 2 2 2 2 8 5" xfId="7750" xr:uid="{00000000-0005-0000-0000-0000411E0000}"/>
    <cellStyle name="Normal 4 2 2 2 2 8 5 2" xfId="7751" xr:uid="{00000000-0005-0000-0000-0000421E0000}"/>
    <cellStyle name="Normal 4 2 2 2 2 8 6" xfId="7752" xr:uid="{00000000-0005-0000-0000-0000431E0000}"/>
    <cellStyle name="Normal 4 2 2 2 2 8 7" xfId="7753" xr:uid="{00000000-0005-0000-0000-0000441E0000}"/>
    <cellStyle name="Normal 4 2 2 2 2 8 8" xfId="7754" xr:uid="{00000000-0005-0000-0000-0000451E0000}"/>
    <cellStyle name="Normal 4 2 2 2 2 9" xfId="7755" xr:uid="{00000000-0005-0000-0000-0000461E0000}"/>
    <cellStyle name="Normal 4 2 2 2 2 9 2" xfId="7756" xr:uid="{00000000-0005-0000-0000-0000471E0000}"/>
    <cellStyle name="Normal 4 2 2 2 2 9 2 2" xfId="7757" xr:uid="{00000000-0005-0000-0000-0000481E0000}"/>
    <cellStyle name="Normal 4 2 2 2 2 9 2 3" xfId="7758" xr:uid="{00000000-0005-0000-0000-0000491E0000}"/>
    <cellStyle name="Normal 4 2 2 2 2 9 3" xfId="7759" xr:uid="{00000000-0005-0000-0000-00004A1E0000}"/>
    <cellStyle name="Normal 4 2 2 2 2 9 3 2" xfId="7760" xr:uid="{00000000-0005-0000-0000-00004B1E0000}"/>
    <cellStyle name="Normal 4 2 2 2 2 9 4" xfId="7761" xr:uid="{00000000-0005-0000-0000-00004C1E0000}"/>
    <cellStyle name="Normal 4 2 2 2 2 9 5" xfId="7762" xr:uid="{00000000-0005-0000-0000-00004D1E0000}"/>
    <cellStyle name="Normal 4 2 2 2 3" xfId="7763" xr:uid="{00000000-0005-0000-0000-00004E1E0000}"/>
    <cellStyle name="Normal 4 2 2 2 3 10" xfId="7764" xr:uid="{00000000-0005-0000-0000-00004F1E0000}"/>
    <cellStyle name="Normal 4 2 2 2 3 2" xfId="7765" xr:uid="{00000000-0005-0000-0000-0000501E0000}"/>
    <cellStyle name="Normal 4 2 2 2 3 2 2" xfId="7766" xr:uid="{00000000-0005-0000-0000-0000511E0000}"/>
    <cellStyle name="Normal 4 2 2 2 3 2 2 2" xfId="7767" xr:uid="{00000000-0005-0000-0000-0000521E0000}"/>
    <cellStyle name="Normal 4 2 2 2 3 2 2 2 2" xfId="7768" xr:uid="{00000000-0005-0000-0000-0000531E0000}"/>
    <cellStyle name="Normal 4 2 2 2 3 2 2 2 2 2" xfId="7769" xr:uid="{00000000-0005-0000-0000-0000541E0000}"/>
    <cellStyle name="Normal 4 2 2 2 3 2 2 2 2 3" xfId="7770" xr:uid="{00000000-0005-0000-0000-0000551E0000}"/>
    <cellStyle name="Normal 4 2 2 2 3 2 2 2 3" xfId="7771" xr:uid="{00000000-0005-0000-0000-0000561E0000}"/>
    <cellStyle name="Normal 4 2 2 2 3 2 2 2 3 2" xfId="7772" xr:uid="{00000000-0005-0000-0000-0000571E0000}"/>
    <cellStyle name="Normal 4 2 2 2 3 2 2 2 4" xfId="7773" xr:uid="{00000000-0005-0000-0000-0000581E0000}"/>
    <cellStyle name="Normal 4 2 2 2 3 2 2 2 5" xfId="7774" xr:uid="{00000000-0005-0000-0000-0000591E0000}"/>
    <cellStyle name="Normal 4 2 2 2 3 2 2 3" xfId="7775" xr:uid="{00000000-0005-0000-0000-00005A1E0000}"/>
    <cellStyle name="Normal 4 2 2 2 3 2 2 3 2" xfId="7776" xr:uid="{00000000-0005-0000-0000-00005B1E0000}"/>
    <cellStyle name="Normal 4 2 2 2 3 2 2 3 2 2" xfId="7777" xr:uid="{00000000-0005-0000-0000-00005C1E0000}"/>
    <cellStyle name="Normal 4 2 2 2 3 2 2 3 2 3" xfId="7778" xr:uid="{00000000-0005-0000-0000-00005D1E0000}"/>
    <cellStyle name="Normal 4 2 2 2 3 2 2 3 3" xfId="7779" xr:uid="{00000000-0005-0000-0000-00005E1E0000}"/>
    <cellStyle name="Normal 4 2 2 2 3 2 2 3 3 2" xfId="7780" xr:uid="{00000000-0005-0000-0000-00005F1E0000}"/>
    <cellStyle name="Normal 4 2 2 2 3 2 2 3 4" xfId="7781" xr:uid="{00000000-0005-0000-0000-0000601E0000}"/>
    <cellStyle name="Normal 4 2 2 2 3 2 2 3 5" xfId="7782" xr:uid="{00000000-0005-0000-0000-0000611E0000}"/>
    <cellStyle name="Normal 4 2 2 2 3 2 2 4" xfId="7783" xr:uid="{00000000-0005-0000-0000-0000621E0000}"/>
    <cellStyle name="Normal 4 2 2 2 3 2 2 4 2" xfId="7784" xr:uid="{00000000-0005-0000-0000-0000631E0000}"/>
    <cellStyle name="Normal 4 2 2 2 3 2 2 4 2 2" xfId="7785" xr:uid="{00000000-0005-0000-0000-0000641E0000}"/>
    <cellStyle name="Normal 4 2 2 2 3 2 2 4 3" xfId="7786" xr:uid="{00000000-0005-0000-0000-0000651E0000}"/>
    <cellStyle name="Normal 4 2 2 2 3 2 2 4 4" xfId="7787" xr:uid="{00000000-0005-0000-0000-0000661E0000}"/>
    <cellStyle name="Normal 4 2 2 2 3 2 2 4 5" xfId="7788" xr:uid="{00000000-0005-0000-0000-0000671E0000}"/>
    <cellStyle name="Normal 4 2 2 2 3 2 2 5" xfId="7789" xr:uid="{00000000-0005-0000-0000-0000681E0000}"/>
    <cellStyle name="Normal 4 2 2 2 3 2 2 5 2" xfId="7790" xr:uid="{00000000-0005-0000-0000-0000691E0000}"/>
    <cellStyle name="Normal 4 2 2 2 3 2 2 6" xfId="7791" xr:uid="{00000000-0005-0000-0000-00006A1E0000}"/>
    <cellStyle name="Normal 4 2 2 2 3 2 2 7" xfId="7792" xr:uid="{00000000-0005-0000-0000-00006B1E0000}"/>
    <cellStyle name="Normal 4 2 2 2 3 2 2 8" xfId="7793" xr:uid="{00000000-0005-0000-0000-00006C1E0000}"/>
    <cellStyle name="Normal 4 2 2 2 3 2 3" xfId="7794" xr:uid="{00000000-0005-0000-0000-00006D1E0000}"/>
    <cellStyle name="Normal 4 2 2 2 3 2 3 2" xfId="7795" xr:uid="{00000000-0005-0000-0000-00006E1E0000}"/>
    <cellStyle name="Normal 4 2 2 2 3 2 3 2 2" xfId="7796" xr:uid="{00000000-0005-0000-0000-00006F1E0000}"/>
    <cellStyle name="Normal 4 2 2 2 3 2 3 2 3" xfId="7797" xr:uid="{00000000-0005-0000-0000-0000701E0000}"/>
    <cellStyle name="Normal 4 2 2 2 3 2 3 3" xfId="7798" xr:uid="{00000000-0005-0000-0000-0000711E0000}"/>
    <cellStyle name="Normal 4 2 2 2 3 2 3 3 2" xfId="7799" xr:uid="{00000000-0005-0000-0000-0000721E0000}"/>
    <cellStyle name="Normal 4 2 2 2 3 2 3 4" xfId="7800" xr:uid="{00000000-0005-0000-0000-0000731E0000}"/>
    <cellStyle name="Normal 4 2 2 2 3 2 3 5" xfId="7801" xr:uid="{00000000-0005-0000-0000-0000741E0000}"/>
    <cellStyle name="Normal 4 2 2 2 3 2 4" xfId="7802" xr:uid="{00000000-0005-0000-0000-0000751E0000}"/>
    <cellStyle name="Normal 4 2 2 2 3 2 4 2" xfId="7803" xr:uid="{00000000-0005-0000-0000-0000761E0000}"/>
    <cellStyle name="Normal 4 2 2 2 3 2 4 2 2" xfId="7804" xr:uid="{00000000-0005-0000-0000-0000771E0000}"/>
    <cellStyle name="Normal 4 2 2 2 3 2 4 2 3" xfId="7805" xr:uid="{00000000-0005-0000-0000-0000781E0000}"/>
    <cellStyle name="Normal 4 2 2 2 3 2 4 3" xfId="7806" xr:uid="{00000000-0005-0000-0000-0000791E0000}"/>
    <cellStyle name="Normal 4 2 2 2 3 2 4 3 2" xfId="7807" xr:uid="{00000000-0005-0000-0000-00007A1E0000}"/>
    <cellStyle name="Normal 4 2 2 2 3 2 4 4" xfId="7808" xr:uid="{00000000-0005-0000-0000-00007B1E0000}"/>
    <cellStyle name="Normal 4 2 2 2 3 2 4 5" xfId="7809" xr:uid="{00000000-0005-0000-0000-00007C1E0000}"/>
    <cellStyle name="Normal 4 2 2 2 3 2 5" xfId="7810" xr:uid="{00000000-0005-0000-0000-00007D1E0000}"/>
    <cellStyle name="Normal 4 2 2 2 3 2 5 2" xfId="7811" xr:uid="{00000000-0005-0000-0000-00007E1E0000}"/>
    <cellStyle name="Normal 4 2 2 2 3 2 5 2 2" xfId="7812" xr:uid="{00000000-0005-0000-0000-00007F1E0000}"/>
    <cellStyle name="Normal 4 2 2 2 3 2 5 3" xfId="7813" xr:uid="{00000000-0005-0000-0000-0000801E0000}"/>
    <cellStyle name="Normal 4 2 2 2 3 2 5 4" xfId="7814" xr:uid="{00000000-0005-0000-0000-0000811E0000}"/>
    <cellStyle name="Normal 4 2 2 2 3 2 5 5" xfId="7815" xr:uid="{00000000-0005-0000-0000-0000821E0000}"/>
    <cellStyle name="Normal 4 2 2 2 3 2 6" xfId="7816" xr:uid="{00000000-0005-0000-0000-0000831E0000}"/>
    <cellStyle name="Normal 4 2 2 2 3 2 6 2" xfId="7817" xr:uid="{00000000-0005-0000-0000-0000841E0000}"/>
    <cellStyle name="Normal 4 2 2 2 3 2 7" xfId="7818" xr:uid="{00000000-0005-0000-0000-0000851E0000}"/>
    <cellStyle name="Normal 4 2 2 2 3 2 8" xfId="7819" xr:uid="{00000000-0005-0000-0000-0000861E0000}"/>
    <cellStyle name="Normal 4 2 2 2 3 2 9" xfId="7820" xr:uid="{00000000-0005-0000-0000-0000871E0000}"/>
    <cellStyle name="Normal 4 2 2 2 3 3" xfId="7821" xr:uid="{00000000-0005-0000-0000-0000881E0000}"/>
    <cellStyle name="Normal 4 2 2 2 3 3 2" xfId="7822" xr:uid="{00000000-0005-0000-0000-0000891E0000}"/>
    <cellStyle name="Normal 4 2 2 2 3 3 2 2" xfId="7823" xr:uid="{00000000-0005-0000-0000-00008A1E0000}"/>
    <cellStyle name="Normal 4 2 2 2 3 3 2 2 2" xfId="7824" xr:uid="{00000000-0005-0000-0000-00008B1E0000}"/>
    <cellStyle name="Normal 4 2 2 2 3 3 2 2 3" xfId="7825" xr:uid="{00000000-0005-0000-0000-00008C1E0000}"/>
    <cellStyle name="Normal 4 2 2 2 3 3 2 3" xfId="7826" xr:uid="{00000000-0005-0000-0000-00008D1E0000}"/>
    <cellStyle name="Normal 4 2 2 2 3 3 2 3 2" xfId="7827" xr:uid="{00000000-0005-0000-0000-00008E1E0000}"/>
    <cellStyle name="Normal 4 2 2 2 3 3 2 4" xfId="7828" xr:uid="{00000000-0005-0000-0000-00008F1E0000}"/>
    <cellStyle name="Normal 4 2 2 2 3 3 2 5" xfId="7829" xr:uid="{00000000-0005-0000-0000-0000901E0000}"/>
    <cellStyle name="Normal 4 2 2 2 3 3 3" xfId="7830" xr:uid="{00000000-0005-0000-0000-0000911E0000}"/>
    <cellStyle name="Normal 4 2 2 2 3 3 3 2" xfId="7831" xr:uid="{00000000-0005-0000-0000-0000921E0000}"/>
    <cellStyle name="Normal 4 2 2 2 3 3 3 2 2" xfId="7832" xr:uid="{00000000-0005-0000-0000-0000931E0000}"/>
    <cellStyle name="Normal 4 2 2 2 3 3 3 2 3" xfId="7833" xr:uid="{00000000-0005-0000-0000-0000941E0000}"/>
    <cellStyle name="Normal 4 2 2 2 3 3 3 3" xfId="7834" xr:uid="{00000000-0005-0000-0000-0000951E0000}"/>
    <cellStyle name="Normal 4 2 2 2 3 3 3 3 2" xfId="7835" xr:uid="{00000000-0005-0000-0000-0000961E0000}"/>
    <cellStyle name="Normal 4 2 2 2 3 3 3 4" xfId="7836" xr:uid="{00000000-0005-0000-0000-0000971E0000}"/>
    <cellStyle name="Normal 4 2 2 2 3 3 3 5" xfId="7837" xr:uid="{00000000-0005-0000-0000-0000981E0000}"/>
    <cellStyle name="Normal 4 2 2 2 3 3 4" xfId="7838" xr:uid="{00000000-0005-0000-0000-0000991E0000}"/>
    <cellStyle name="Normal 4 2 2 2 3 3 4 2" xfId="7839" xr:uid="{00000000-0005-0000-0000-00009A1E0000}"/>
    <cellStyle name="Normal 4 2 2 2 3 3 4 2 2" xfId="7840" xr:uid="{00000000-0005-0000-0000-00009B1E0000}"/>
    <cellStyle name="Normal 4 2 2 2 3 3 4 3" xfId="7841" xr:uid="{00000000-0005-0000-0000-00009C1E0000}"/>
    <cellStyle name="Normal 4 2 2 2 3 3 4 4" xfId="7842" xr:uid="{00000000-0005-0000-0000-00009D1E0000}"/>
    <cellStyle name="Normal 4 2 2 2 3 3 4 5" xfId="7843" xr:uid="{00000000-0005-0000-0000-00009E1E0000}"/>
    <cellStyle name="Normal 4 2 2 2 3 3 5" xfId="7844" xr:uid="{00000000-0005-0000-0000-00009F1E0000}"/>
    <cellStyle name="Normal 4 2 2 2 3 3 5 2" xfId="7845" xr:uid="{00000000-0005-0000-0000-0000A01E0000}"/>
    <cellStyle name="Normal 4 2 2 2 3 3 6" xfId="7846" xr:uid="{00000000-0005-0000-0000-0000A11E0000}"/>
    <cellStyle name="Normal 4 2 2 2 3 3 7" xfId="7847" xr:uid="{00000000-0005-0000-0000-0000A21E0000}"/>
    <cellStyle name="Normal 4 2 2 2 3 3 8" xfId="7848" xr:uid="{00000000-0005-0000-0000-0000A31E0000}"/>
    <cellStyle name="Normal 4 2 2 2 3 4" xfId="7849" xr:uid="{00000000-0005-0000-0000-0000A41E0000}"/>
    <cellStyle name="Normal 4 2 2 2 3 4 2" xfId="7850" xr:uid="{00000000-0005-0000-0000-0000A51E0000}"/>
    <cellStyle name="Normal 4 2 2 2 3 4 2 2" xfId="7851" xr:uid="{00000000-0005-0000-0000-0000A61E0000}"/>
    <cellStyle name="Normal 4 2 2 2 3 4 2 3" xfId="7852" xr:uid="{00000000-0005-0000-0000-0000A71E0000}"/>
    <cellStyle name="Normal 4 2 2 2 3 4 3" xfId="7853" xr:uid="{00000000-0005-0000-0000-0000A81E0000}"/>
    <cellStyle name="Normal 4 2 2 2 3 4 3 2" xfId="7854" xr:uid="{00000000-0005-0000-0000-0000A91E0000}"/>
    <cellStyle name="Normal 4 2 2 2 3 4 4" xfId="7855" xr:uid="{00000000-0005-0000-0000-0000AA1E0000}"/>
    <cellStyle name="Normal 4 2 2 2 3 4 5" xfId="7856" xr:uid="{00000000-0005-0000-0000-0000AB1E0000}"/>
    <cellStyle name="Normal 4 2 2 2 3 5" xfId="7857" xr:uid="{00000000-0005-0000-0000-0000AC1E0000}"/>
    <cellStyle name="Normal 4 2 2 2 3 5 2" xfId="7858" xr:uid="{00000000-0005-0000-0000-0000AD1E0000}"/>
    <cellStyle name="Normal 4 2 2 2 3 5 2 2" xfId="7859" xr:uid="{00000000-0005-0000-0000-0000AE1E0000}"/>
    <cellStyle name="Normal 4 2 2 2 3 5 2 3" xfId="7860" xr:uid="{00000000-0005-0000-0000-0000AF1E0000}"/>
    <cellStyle name="Normal 4 2 2 2 3 5 3" xfId="7861" xr:uid="{00000000-0005-0000-0000-0000B01E0000}"/>
    <cellStyle name="Normal 4 2 2 2 3 5 3 2" xfId="7862" xr:uid="{00000000-0005-0000-0000-0000B11E0000}"/>
    <cellStyle name="Normal 4 2 2 2 3 5 4" xfId="7863" xr:uid="{00000000-0005-0000-0000-0000B21E0000}"/>
    <cellStyle name="Normal 4 2 2 2 3 5 5" xfId="7864" xr:uid="{00000000-0005-0000-0000-0000B31E0000}"/>
    <cellStyle name="Normal 4 2 2 2 3 6" xfId="7865" xr:uid="{00000000-0005-0000-0000-0000B41E0000}"/>
    <cellStyle name="Normal 4 2 2 2 3 6 2" xfId="7866" xr:uid="{00000000-0005-0000-0000-0000B51E0000}"/>
    <cellStyle name="Normal 4 2 2 2 3 6 2 2" xfId="7867" xr:uid="{00000000-0005-0000-0000-0000B61E0000}"/>
    <cellStyle name="Normal 4 2 2 2 3 6 3" xfId="7868" xr:uid="{00000000-0005-0000-0000-0000B71E0000}"/>
    <cellStyle name="Normal 4 2 2 2 3 6 4" xfId="7869" xr:uid="{00000000-0005-0000-0000-0000B81E0000}"/>
    <cellStyle name="Normal 4 2 2 2 3 6 5" xfId="7870" xr:uid="{00000000-0005-0000-0000-0000B91E0000}"/>
    <cellStyle name="Normal 4 2 2 2 3 7" xfId="7871" xr:uid="{00000000-0005-0000-0000-0000BA1E0000}"/>
    <cellStyle name="Normal 4 2 2 2 3 7 2" xfId="7872" xr:uid="{00000000-0005-0000-0000-0000BB1E0000}"/>
    <cellStyle name="Normal 4 2 2 2 3 8" xfId="7873" xr:uid="{00000000-0005-0000-0000-0000BC1E0000}"/>
    <cellStyle name="Normal 4 2 2 2 3 9" xfId="7874" xr:uid="{00000000-0005-0000-0000-0000BD1E0000}"/>
    <cellStyle name="Normal 4 2 2 2 4" xfId="7875" xr:uid="{00000000-0005-0000-0000-0000BE1E0000}"/>
    <cellStyle name="Normal 4 2 2 2 4 2" xfId="7876" xr:uid="{00000000-0005-0000-0000-0000BF1E0000}"/>
    <cellStyle name="Normal 4 2 2 2 4 2 2" xfId="7877" xr:uid="{00000000-0005-0000-0000-0000C01E0000}"/>
    <cellStyle name="Normal 4 2 2 2 4 2 2 2" xfId="7878" xr:uid="{00000000-0005-0000-0000-0000C11E0000}"/>
    <cellStyle name="Normal 4 2 2 2 4 2 2 2 2" xfId="7879" xr:uid="{00000000-0005-0000-0000-0000C21E0000}"/>
    <cellStyle name="Normal 4 2 2 2 4 2 2 2 3" xfId="7880" xr:uid="{00000000-0005-0000-0000-0000C31E0000}"/>
    <cellStyle name="Normal 4 2 2 2 4 2 2 3" xfId="7881" xr:uid="{00000000-0005-0000-0000-0000C41E0000}"/>
    <cellStyle name="Normal 4 2 2 2 4 2 2 3 2" xfId="7882" xr:uid="{00000000-0005-0000-0000-0000C51E0000}"/>
    <cellStyle name="Normal 4 2 2 2 4 2 2 4" xfId="7883" xr:uid="{00000000-0005-0000-0000-0000C61E0000}"/>
    <cellStyle name="Normal 4 2 2 2 4 2 2 5" xfId="7884" xr:uid="{00000000-0005-0000-0000-0000C71E0000}"/>
    <cellStyle name="Normal 4 2 2 2 4 2 3" xfId="7885" xr:uid="{00000000-0005-0000-0000-0000C81E0000}"/>
    <cellStyle name="Normal 4 2 2 2 4 2 3 2" xfId="7886" xr:uid="{00000000-0005-0000-0000-0000C91E0000}"/>
    <cellStyle name="Normal 4 2 2 2 4 2 3 2 2" xfId="7887" xr:uid="{00000000-0005-0000-0000-0000CA1E0000}"/>
    <cellStyle name="Normal 4 2 2 2 4 2 3 2 3" xfId="7888" xr:uid="{00000000-0005-0000-0000-0000CB1E0000}"/>
    <cellStyle name="Normal 4 2 2 2 4 2 3 3" xfId="7889" xr:uid="{00000000-0005-0000-0000-0000CC1E0000}"/>
    <cellStyle name="Normal 4 2 2 2 4 2 3 3 2" xfId="7890" xr:uid="{00000000-0005-0000-0000-0000CD1E0000}"/>
    <cellStyle name="Normal 4 2 2 2 4 2 3 4" xfId="7891" xr:uid="{00000000-0005-0000-0000-0000CE1E0000}"/>
    <cellStyle name="Normal 4 2 2 2 4 2 3 5" xfId="7892" xr:uid="{00000000-0005-0000-0000-0000CF1E0000}"/>
    <cellStyle name="Normal 4 2 2 2 4 2 4" xfId="7893" xr:uid="{00000000-0005-0000-0000-0000D01E0000}"/>
    <cellStyle name="Normal 4 2 2 2 4 2 4 2" xfId="7894" xr:uid="{00000000-0005-0000-0000-0000D11E0000}"/>
    <cellStyle name="Normal 4 2 2 2 4 2 4 2 2" xfId="7895" xr:uid="{00000000-0005-0000-0000-0000D21E0000}"/>
    <cellStyle name="Normal 4 2 2 2 4 2 4 3" xfId="7896" xr:uid="{00000000-0005-0000-0000-0000D31E0000}"/>
    <cellStyle name="Normal 4 2 2 2 4 2 4 4" xfId="7897" xr:uid="{00000000-0005-0000-0000-0000D41E0000}"/>
    <cellStyle name="Normal 4 2 2 2 4 2 4 5" xfId="7898" xr:uid="{00000000-0005-0000-0000-0000D51E0000}"/>
    <cellStyle name="Normal 4 2 2 2 4 2 5" xfId="7899" xr:uid="{00000000-0005-0000-0000-0000D61E0000}"/>
    <cellStyle name="Normal 4 2 2 2 4 2 5 2" xfId="7900" xr:uid="{00000000-0005-0000-0000-0000D71E0000}"/>
    <cellStyle name="Normal 4 2 2 2 4 2 6" xfId="7901" xr:uid="{00000000-0005-0000-0000-0000D81E0000}"/>
    <cellStyle name="Normal 4 2 2 2 4 2 7" xfId="7902" xr:uid="{00000000-0005-0000-0000-0000D91E0000}"/>
    <cellStyle name="Normal 4 2 2 2 4 2 8" xfId="7903" xr:uid="{00000000-0005-0000-0000-0000DA1E0000}"/>
    <cellStyle name="Normal 4 2 2 2 4 3" xfId="7904" xr:uid="{00000000-0005-0000-0000-0000DB1E0000}"/>
    <cellStyle name="Normal 4 2 2 2 4 3 2" xfId="7905" xr:uid="{00000000-0005-0000-0000-0000DC1E0000}"/>
    <cellStyle name="Normal 4 2 2 2 4 3 2 2" xfId="7906" xr:uid="{00000000-0005-0000-0000-0000DD1E0000}"/>
    <cellStyle name="Normal 4 2 2 2 4 3 2 3" xfId="7907" xr:uid="{00000000-0005-0000-0000-0000DE1E0000}"/>
    <cellStyle name="Normal 4 2 2 2 4 3 3" xfId="7908" xr:uid="{00000000-0005-0000-0000-0000DF1E0000}"/>
    <cellStyle name="Normal 4 2 2 2 4 3 3 2" xfId="7909" xr:uid="{00000000-0005-0000-0000-0000E01E0000}"/>
    <cellStyle name="Normal 4 2 2 2 4 3 4" xfId="7910" xr:uid="{00000000-0005-0000-0000-0000E11E0000}"/>
    <cellStyle name="Normal 4 2 2 2 4 3 5" xfId="7911" xr:uid="{00000000-0005-0000-0000-0000E21E0000}"/>
    <cellStyle name="Normal 4 2 2 2 4 4" xfId="7912" xr:uid="{00000000-0005-0000-0000-0000E31E0000}"/>
    <cellStyle name="Normal 4 2 2 2 4 4 2" xfId="7913" xr:uid="{00000000-0005-0000-0000-0000E41E0000}"/>
    <cellStyle name="Normal 4 2 2 2 4 4 2 2" xfId="7914" xr:uid="{00000000-0005-0000-0000-0000E51E0000}"/>
    <cellStyle name="Normal 4 2 2 2 4 4 2 3" xfId="7915" xr:uid="{00000000-0005-0000-0000-0000E61E0000}"/>
    <cellStyle name="Normal 4 2 2 2 4 4 3" xfId="7916" xr:uid="{00000000-0005-0000-0000-0000E71E0000}"/>
    <cellStyle name="Normal 4 2 2 2 4 4 3 2" xfId="7917" xr:uid="{00000000-0005-0000-0000-0000E81E0000}"/>
    <cellStyle name="Normal 4 2 2 2 4 4 4" xfId="7918" xr:uid="{00000000-0005-0000-0000-0000E91E0000}"/>
    <cellStyle name="Normal 4 2 2 2 4 4 5" xfId="7919" xr:uid="{00000000-0005-0000-0000-0000EA1E0000}"/>
    <cellStyle name="Normal 4 2 2 2 4 5" xfId="7920" xr:uid="{00000000-0005-0000-0000-0000EB1E0000}"/>
    <cellStyle name="Normal 4 2 2 2 4 5 2" xfId="7921" xr:uid="{00000000-0005-0000-0000-0000EC1E0000}"/>
    <cellStyle name="Normal 4 2 2 2 4 5 2 2" xfId="7922" xr:uid="{00000000-0005-0000-0000-0000ED1E0000}"/>
    <cellStyle name="Normal 4 2 2 2 4 5 3" xfId="7923" xr:uid="{00000000-0005-0000-0000-0000EE1E0000}"/>
    <cellStyle name="Normal 4 2 2 2 4 5 4" xfId="7924" xr:uid="{00000000-0005-0000-0000-0000EF1E0000}"/>
    <cellStyle name="Normal 4 2 2 2 4 5 5" xfId="7925" xr:uid="{00000000-0005-0000-0000-0000F01E0000}"/>
    <cellStyle name="Normal 4 2 2 2 4 6" xfId="7926" xr:uid="{00000000-0005-0000-0000-0000F11E0000}"/>
    <cellStyle name="Normal 4 2 2 2 4 6 2" xfId="7927" xr:uid="{00000000-0005-0000-0000-0000F21E0000}"/>
    <cellStyle name="Normal 4 2 2 2 4 7" xfId="7928" xr:uid="{00000000-0005-0000-0000-0000F31E0000}"/>
    <cellStyle name="Normal 4 2 2 2 4 8" xfId="7929" xr:uid="{00000000-0005-0000-0000-0000F41E0000}"/>
    <cellStyle name="Normal 4 2 2 2 4 9" xfId="7930" xr:uid="{00000000-0005-0000-0000-0000F51E0000}"/>
    <cellStyle name="Normal 4 2 2 2 5" xfId="7931" xr:uid="{00000000-0005-0000-0000-0000F61E0000}"/>
    <cellStyle name="Normal 4 2 2 2 5 2" xfId="7932" xr:uid="{00000000-0005-0000-0000-0000F71E0000}"/>
    <cellStyle name="Normal 4 2 2 2 5 2 2" xfId="7933" xr:uid="{00000000-0005-0000-0000-0000F81E0000}"/>
    <cellStyle name="Normal 4 2 2 2 5 2 2 2" xfId="7934" xr:uid="{00000000-0005-0000-0000-0000F91E0000}"/>
    <cellStyle name="Normal 4 2 2 2 5 2 2 2 2" xfId="7935" xr:uid="{00000000-0005-0000-0000-0000FA1E0000}"/>
    <cellStyle name="Normal 4 2 2 2 5 2 2 2 3" xfId="7936" xr:uid="{00000000-0005-0000-0000-0000FB1E0000}"/>
    <cellStyle name="Normal 4 2 2 2 5 2 2 3" xfId="7937" xr:uid="{00000000-0005-0000-0000-0000FC1E0000}"/>
    <cellStyle name="Normal 4 2 2 2 5 2 2 3 2" xfId="7938" xr:uid="{00000000-0005-0000-0000-0000FD1E0000}"/>
    <cellStyle name="Normal 4 2 2 2 5 2 2 4" xfId="7939" xr:uid="{00000000-0005-0000-0000-0000FE1E0000}"/>
    <cellStyle name="Normal 4 2 2 2 5 2 2 5" xfId="7940" xr:uid="{00000000-0005-0000-0000-0000FF1E0000}"/>
    <cellStyle name="Normal 4 2 2 2 5 2 3" xfId="7941" xr:uid="{00000000-0005-0000-0000-0000001F0000}"/>
    <cellStyle name="Normal 4 2 2 2 5 2 3 2" xfId="7942" xr:uid="{00000000-0005-0000-0000-0000011F0000}"/>
    <cellStyle name="Normal 4 2 2 2 5 2 3 2 2" xfId="7943" xr:uid="{00000000-0005-0000-0000-0000021F0000}"/>
    <cellStyle name="Normal 4 2 2 2 5 2 3 2 3" xfId="7944" xr:uid="{00000000-0005-0000-0000-0000031F0000}"/>
    <cellStyle name="Normal 4 2 2 2 5 2 3 3" xfId="7945" xr:uid="{00000000-0005-0000-0000-0000041F0000}"/>
    <cellStyle name="Normal 4 2 2 2 5 2 3 3 2" xfId="7946" xr:uid="{00000000-0005-0000-0000-0000051F0000}"/>
    <cellStyle name="Normal 4 2 2 2 5 2 3 4" xfId="7947" xr:uid="{00000000-0005-0000-0000-0000061F0000}"/>
    <cellStyle name="Normal 4 2 2 2 5 2 3 5" xfId="7948" xr:uid="{00000000-0005-0000-0000-0000071F0000}"/>
    <cellStyle name="Normal 4 2 2 2 5 2 4" xfId="7949" xr:uid="{00000000-0005-0000-0000-0000081F0000}"/>
    <cellStyle name="Normal 4 2 2 2 5 2 4 2" xfId="7950" xr:uid="{00000000-0005-0000-0000-0000091F0000}"/>
    <cellStyle name="Normal 4 2 2 2 5 2 4 2 2" xfId="7951" xr:uid="{00000000-0005-0000-0000-00000A1F0000}"/>
    <cellStyle name="Normal 4 2 2 2 5 2 4 3" xfId="7952" xr:uid="{00000000-0005-0000-0000-00000B1F0000}"/>
    <cellStyle name="Normal 4 2 2 2 5 2 4 4" xfId="7953" xr:uid="{00000000-0005-0000-0000-00000C1F0000}"/>
    <cellStyle name="Normal 4 2 2 2 5 2 4 5" xfId="7954" xr:uid="{00000000-0005-0000-0000-00000D1F0000}"/>
    <cellStyle name="Normal 4 2 2 2 5 2 5" xfId="7955" xr:uid="{00000000-0005-0000-0000-00000E1F0000}"/>
    <cellStyle name="Normal 4 2 2 2 5 2 5 2" xfId="7956" xr:uid="{00000000-0005-0000-0000-00000F1F0000}"/>
    <cellStyle name="Normal 4 2 2 2 5 2 6" xfId="7957" xr:uid="{00000000-0005-0000-0000-0000101F0000}"/>
    <cellStyle name="Normal 4 2 2 2 5 2 7" xfId="7958" xr:uid="{00000000-0005-0000-0000-0000111F0000}"/>
    <cellStyle name="Normal 4 2 2 2 5 2 8" xfId="7959" xr:uid="{00000000-0005-0000-0000-0000121F0000}"/>
    <cellStyle name="Normal 4 2 2 2 5 3" xfId="7960" xr:uid="{00000000-0005-0000-0000-0000131F0000}"/>
    <cellStyle name="Normal 4 2 2 2 5 3 2" xfId="7961" xr:uid="{00000000-0005-0000-0000-0000141F0000}"/>
    <cellStyle name="Normal 4 2 2 2 5 3 2 2" xfId="7962" xr:uid="{00000000-0005-0000-0000-0000151F0000}"/>
    <cellStyle name="Normal 4 2 2 2 5 3 2 3" xfId="7963" xr:uid="{00000000-0005-0000-0000-0000161F0000}"/>
    <cellStyle name="Normal 4 2 2 2 5 3 3" xfId="7964" xr:uid="{00000000-0005-0000-0000-0000171F0000}"/>
    <cellStyle name="Normal 4 2 2 2 5 3 3 2" xfId="7965" xr:uid="{00000000-0005-0000-0000-0000181F0000}"/>
    <cellStyle name="Normal 4 2 2 2 5 3 4" xfId="7966" xr:uid="{00000000-0005-0000-0000-0000191F0000}"/>
    <cellStyle name="Normal 4 2 2 2 5 3 5" xfId="7967" xr:uid="{00000000-0005-0000-0000-00001A1F0000}"/>
    <cellStyle name="Normal 4 2 2 2 5 4" xfId="7968" xr:uid="{00000000-0005-0000-0000-00001B1F0000}"/>
    <cellStyle name="Normal 4 2 2 2 5 4 2" xfId="7969" xr:uid="{00000000-0005-0000-0000-00001C1F0000}"/>
    <cellStyle name="Normal 4 2 2 2 5 4 2 2" xfId="7970" xr:uid="{00000000-0005-0000-0000-00001D1F0000}"/>
    <cellStyle name="Normal 4 2 2 2 5 4 2 3" xfId="7971" xr:uid="{00000000-0005-0000-0000-00001E1F0000}"/>
    <cellStyle name="Normal 4 2 2 2 5 4 3" xfId="7972" xr:uid="{00000000-0005-0000-0000-00001F1F0000}"/>
    <cellStyle name="Normal 4 2 2 2 5 4 3 2" xfId="7973" xr:uid="{00000000-0005-0000-0000-0000201F0000}"/>
    <cellStyle name="Normal 4 2 2 2 5 4 4" xfId="7974" xr:uid="{00000000-0005-0000-0000-0000211F0000}"/>
    <cellStyle name="Normal 4 2 2 2 5 4 5" xfId="7975" xr:uid="{00000000-0005-0000-0000-0000221F0000}"/>
    <cellStyle name="Normal 4 2 2 2 5 5" xfId="7976" xr:uid="{00000000-0005-0000-0000-0000231F0000}"/>
    <cellStyle name="Normal 4 2 2 2 5 5 2" xfId="7977" xr:uid="{00000000-0005-0000-0000-0000241F0000}"/>
    <cellStyle name="Normal 4 2 2 2 5 5 2 2" xfId="7978" xr:uid="{00000000-0005-0000-0000-0000251F0000}"/>
    <cellStyle name="Normal 4 2 2 2 5 5 3" xfId="7979" xr:uid="{00000000-0005-0000-0000-0000261F0000}"/>
    <cellStyle name="Normal 4 2 2 2 5 5 4" xfId="7980" xr:uid="{00000000-0005-0000-0000-0000271F0000}"/>
    <cellStyle name="Normal 4 2 2 2 5 5 5" xfId="7981" xr:uid="{00000000-0005-0000-0000-0000281F0000}"/>
    <cellStyle name="Normal 4 2 2 2 5 6" xfId="7982" xr:uid="{00000000-0005-0000-0000-0000291F0000}"/>
    <cellStyle name="Normal 4 2 2 2 5 6 2" xfId="7983" xr:uid="{00000000-0005-0000-0000-00002A1F0000}"/>
    <cellStyle name="Normal 4 2 2 2 5 7" xfId="7984" xr:uid="{00000000-0005-0000-0000-00002B1F0000}"/>
    <cellStyle name="Normal 4 2 2 2 5 8" xfId="7985" xr:uid="{00000000-0005-0000-0000-00002C1F0000}"/>
    <cellStyle name="Normal 4 2 2 2 5 9" xfId="7986" xr:uid="{00000000-0005-0000-0000-00002D1F0000}"/>
    <cellStyle name="Normal 4 2 2 2 6" xfId="7987" xr:uid="{00000000-0005-0000-0000-00002E1F0000}"/>
    <cellStyle name="Normal 4 2 2 2 6 2" xfId="7988" xr:uid="{00000000-0005-0000-0000-00002F1F0000}"/>
    <cellStyle name="Normal 4 2 2 2 6 2 2" xfId="7989" xr:uid="{00000000-0005-0000-0000-0000301F0000}"/>
    <cellStyle name="Normal 4 2 2 2 6 2 2 2" xfId="7990" xr:uid="{00000000-0005-0000-0000-0000311F0000}"/>
    <cellStyle name="Normal 4 2 2 2 6 2 2 2 2" xfId="7991" xr:uid="{00000000-0005-0000-0000-0000321F0000}"/>
    <cellStyle name="Normal 4 2 2 2 6 2 2 2 3" xfId="7992" xr:uid="{00000000-0005-0000-0000-0000331F0000}"/>
    <cellStyle name="Normal 4 2 2 2 6 2 2 3" xfId="7993" xr:uid="{00000000-0005-0000-0000-0000341F0000}"/>
    <cellStyle name="Normal 4 2 2 2 6 2 2 3 2" xfId="7994" xr:uid="{00000000-0005-0000-0000-0000351F0000}"/>
    <cellStyle name="Normal 4 2 2 2 6 2 2 4" xfId="7995" xr:uid="{00000000-0005-0000-0000-0000361F0000}"/>
    <cellStyle name="Normal 4 2 2 2 6 2 2 5" xfId="7996" xr:uid="{00000000-0005-0000-0000-0000371F0000}"/>
    <cellStyle name="Normal 4 2 2 2 6 2 3" xfId="7997" xr:uid="{00000000-0005-0000-0000-0000381F0000}"/>
    <cellStyle name="Normal 4 2 2 2 6 2 3 2" xfId="7998" xr:uid="{00000000-0005-0000-0000-0000391F0000}"/>
    <cellStyle name="Normal 4 2 2 2 6 2 3 2 2" xfId="7999" xr:uid="{00000000-0005-0000-0000-00003A1F0000}"/>
    <cellStyle name="Normal 4 2 2 2 6 2 3 2 3" xfId="8000" xr:uid="{00000000-0005-0000-0000-00003B1F0000}"/>
    <cellStyle name="Normal 4 2 2 2 6 2 3 3" xfId="8001" xr:uid="{00000000-0005-0000-0000-00003C1F0000}"/>
    <cellStyle name="Normal 4 2 2 2 6 2 3 3 2" xfId="8002" xr:uid="{00000000-0005-0000-0000-00003D1F0000}"/>
    <cellStyle name="Normal 4 2 2 2 6 2 3 4" xfId="8003" xr:uid="{00000000-0005-0000-0000-00003E1F0000}"/>
    <cellStyle name="Normal 4 2 2 2 6 2 3 5" xfId="8004" xr:uid="{00000000-0005-0000-0000-00003F1F0000}"/>
    <cellStyle name="Normal 4 2 2 2 6 2 4" xfId="8005" xr:uid="{00000000-0005-0000-0000-0000401F0000}"/>
    <cellStyle name="Normal 4 2 2 2 6 2 4 2" xfId="8006" xr:uid="{00000000-0005-0000-0000-0000411F0000}"/>
    <cellStyle name="Normal 4 2 2 2 6 2 4 2 2" xfId="8007" xr:uid="{00000000-0005-0000-0000-0000421F0000}"/>
    <cellStyle name="Normal 4 2 2 2 6 2 4 3" xfId="8008" xr:uid="{00000000-0005-0000-0000-0000431F0000}"/>
    <cellStyle name="Normal 4 2 2 2 6 2 4 4" xfId="8009" xr:uid="{00000000-0005-0000-0000-0000441F0000}"/>
    <cellStyle name="Normal 4 2 2 2 6 2 4 5" xfId="8010" xr:uid="{00000000-0005-0000-0000-0000451F0000}"/>
    <cellStyle name="Normal 4 2 2 2 6 2 5" xfId="8011" xr:uid="{00000000-0005-0000-0000-0000461F0000}"/>
    <cellStyle name="Normal 4 2 2 2 6 2 5 2" xfId="8012" xr:uid="{00000000-0005-0000-0000-0000471F0000}"/>
    <cellStyle name="Normal 4 2 2 2 6 2 6" xfId="8013" xr:uid="{00000000-0005-0000-0000-0000481F0000}"/>
    <cellStyle name="Normal 4 2 2 2 6 2 7" xfId="8014" xr:uid="{00000000-0005-0000-0000-0000491F0000}"/>
    <cellStyle name="Normal 4 2 2 2 6 2 8" xfId="8015" xr:uid="{00000000-0005-0000-0000-00004A1F0000}"/>
    <cellStyle name="Normal 4 2 2 2 6 3" xfId="8016" xr:uid="{00000000-0005-0000-0000-00004B1F0000}"/>
    <cellStyle name="Normal 4 2 2 2 6 3 2" xfId="8017" xr:uid="{00000000-0005-0000-0000-00004C1F0000}"/>
    <cellStyle name="Normal 4 2 2 2 6 3 2 2" xfId="8018" xr:uid="{00000000-0005-0000-0000-00004D1F0000}"/>
    <cellStyle name="Normal 4 2 2 2 6 3 2 3" xfId="8019" xr:uid="{00000000-0005-0000-0000-00004E1F0000}"/>
    <cellStyle name="Normal 4 2 2 2 6 3 3" xfId="8020" xr:uid="{00000000-0005-0000-0000-00004F1F0000}"/>
    <cellStyle name="Normal 4 2 2 2 6 3 3 2" xfId="8021" xr:uid="{00000000-0005-0000-0000-0000501F0000}"/>
    <cellStyle name="Normal 4 2 2 2 6 3 4" xfId="8022" xr:uid="{00000000-0005-0000-0000-0000511F0000}"/>
    <cellStyle name="Normal 4 2 2 2 6 3 5" xfId="8023" xr:uid="{00000000-0005-0000-0000-0000521F0000}"/>
    <cellStyle name="Normal 4 2 2 2 6 4" xfId="8024" xr:uid="{00000000-0005-0000-0000-0000531F0000}"/>
    <cellStyle name="Normal 4 2 2 2 6 4 2" xfId="8025" xr:uid="{00000000-0005-0000-0000-0000541F0000}"/>
    <cellStyle name="Normal 4 2 2 2 6 4 2 2" xfId="8026" xr:uid="{00000000-0005-0000-0000-0000551F0000}"/>
    <cellStyle name="Normal 4 2 2 2 6 4 2 3" xfId="8027" xr:uid="{00000000-0005-0000-0000-0000561F0000}"/>
    <cellStyle name="Normal 4 2 2 2 6 4 3" xfId="8028" xr:uid="{00000000-0005-0000-0000-0000571F0000}"/>
    <cellStyle name="Normal 4 2 2 2 6 4 3 2" xfId="8029" xr:uid="{00000000-0005-0000-0000-0000581F0000}"/>
    <cellStyle name="Normal 4 2 2 2 6 4 4" xfId="8030" xr:uid="{00000000-0005-0000-0000-0000591F0000}"/>
    <cellStyle name="Normal 4 2 2 2 6 4 5" xfId="8031" xr:uid="{00000000-0005-0000-0000-00005A1F0000}"/>
    <cellStyle name="Normal 4 2 2 2 6 5" xfId="8032" xr:uid="{00000000-0005-0000-0000-00005B1F0000}"/>
    <cellStyle name="Normal 4 2 2 2 6 5 2" xfId="8033" xr:uid="{00000000-0005-0000-0000-00005C1F0000}"/>
    <cellStyle name="Normal 4 2 2 2 6 5 2 2" xfId="8034" xr:uid="{00000000-0005-0000-0000-00005D1F0000}"/>
    <cellStyle name="Normal 4 2 2 2 6 5 3" xfId="8035" xr:uid="{00000000-0005-0000-0000-00005E1F0000}"/>
    <cellStyle name="Normal 4 2 2 2 6 5 4" xfId="8036" xr:uid="{00000000-0005-0000-0000-00005F1F0000}"/>
    <cellStyle name="Normal 4 2 2 2 6 5 5" xfId="8037" xr:uid="{00000000-0005-0000-0000-0000601F0000}"/>
    <cellStyle name="Normal 4 2 2 2 6 6" xfId="8038" xr:uid="{00000000-0005-0000-0000-0000611F0000}"/>
    <cellStyle name="Normal 4 2 2 2 6 6 2" xfId="8039" xr:uid="{00000000-0005-0000-0000-0000621F0000}"/>
    <cellStyle name="Normal 4 2 2 2 6 7" xfId="8040" xr:uid="{00000000-0005-0000-0000-0000631F0000}"/>
    <cellStyle name="Normal 4 2 2 2 6 8" xfId="8041" xr:uid="{00000000-0005-0000-0000-0000641F0000}"/>
    <cellStyle name="Normal 4 2 2 2 6 9" xfId="8042" xr:uid="{00000000-0005-0000-0000-0000651F0000}"/>
    <cellStyle name="Normal 4 2 2 2 7" xfId="8043" xr:uid="{00000000-0005-0000-0000-0000661F0000}"/>
    <cellStyle name="Normal 4 2 2 2 7 2" xfId="8044" xr:uid="{00000000-0005-0000-0000-0000671F0000}"/>
    <cellStyle name="Normal 4 2 2 2 7 2 2" xfId="8045" xr:uid="{00000000-0005-0000-0000-0000681F0000}"/>
    <cellStyle name="Normal 4 2 2 2 7 2 2 2" xfId="8046" xr:uid="{00000000-0005-0000-0000-0000691F0000}"/>
    <cellStyle name="Normal 4 2 2 2 7 2 2 3" xfId="8047" xr:uid="{00000000-0005-0000-0000-00006A1F0000}"/>
    <cellStyle name="Normal 4 2 2 2 7 2 3" xfId="8048" xr:uid="{00000000-0005-0000-0000-00006B1F0000}"/>
    <cellStyle name="Normal 4 2 2 2 7 2 3 2" xfId="8049" xr:uid="{00000000-0005-0000-0000-00006C1F0000}"/>
    <cellStyle name="Normal 4 2 2 2 7 2 4" xfId="8050" xr:uid="{00000000-0005-0000-0000-00006D1F0000}"/>
    <cellStyle name="Normal 4 2 2 2 7 2 5" xfId="8051" xr:uid="{00000000-0005-0000-0000-00006E1F0000}"/>
    <cellStyle name="Normal 4 2 2 2 7 3" xfId="8052" xr:uid="{00000000-0005-0000-0000-00006F1F0000}"/>
    <cellStyle name="Normal 4 2 2 2 7 3 2" xfId="8053" xr:uid="{00000000-0005-0000-0000-0000701F0000}"/>
    <cellStyle name="Normal 4 2 2 2 7 3 2 2" xfId="8054" xr:uid="{00000000-0005-0000-0000-0000711F0000}"/>
    <cellStyle name="Normal 4 2 2 2 7 3 2 3" xfId="8055" xr:uid="{00000000-0005-0000-0000-0000721F0000}"/>
    <cellStyle name="Normal 4 2 2 2 7 3 3" xfId="8056" xr:uid="{00000000-0005-0000-0000-0000731F0000}"/>
    <cellStyle name="Normal 4 2 2 2 7 3 3 2" xfId="8057" xr:uid="{00000000-0005-0000-0000-0000741F0000}"/>
    <cellStyle name="Normal 4 2 2 2 7 3 4" xfId="8058" xr:uid="{00000000-0005-0000-0000-0000751F0000}"/>
    <cellStyle name="Normal 4 2 2 2 7 3 5" xfId="8059" xr:uid="{00000000-0005-0000-0000-0000761F0000}"/>
    <cellStyle name="Normal 4 2 2 2 7 4" xfId="8060" xr:uid="{00000000-0005-0000-0000-0000771F0000}"/>
    <cellStyle name="Normal 4 2 2 2 7 4 2" xfId="8061" xr:uid="{00000000-0005-0000-0000-0000781F0000}"/>
    <cellStyle name="Normal 4 2 2 2 7 4 2 2" xfId="8062" xr:uid="{00000000-0005-0000-0000-0000791F0000}"/>
    <cellStyle name="Normal 4 2 2 2 7 4 3" xfId="8063" xr:uid="{00000000-0005-0000-0000-00007A1F0000}"/>
    <cellStyle name="Normal 4 2 2 2 7 4 4" xfId="8064" xr:uid="{00000000-0005-0000-0000-00007B1F0000}"/>
    <cellStyle name="Normal 4 2 2 2 7 4 5" xfId="8065" xr:uid="{00000000-0005-0000-0000-00007C1F0000}"/>
    <cellStyle name="Normal 4 2 2 2 7 5" xfId="8066" xr:uid="{00000000-0005-0000-0000-00007D1F0000}"/>
    <cellStyle name="Normal 4 2 2 2 7 5 2" xfId="8067" xr:uid="{00000000-0005-0000-0000-00007E1F0000}"/>
    <cellStyle name="Normal 4 2 2 2 7 6" xfId="8068" xr:uid="{00000000-0005-0000-0000-00007F1F0000}"/>
    <cellStyle name="Normal 4 2 2 2 7 7" xfId="8069" xr:uid="{00000000-0005-0000-0000-0000801F0000}"/>
    <cellStyle name="Normal 4 2 2 2 7 8" xfId="8070" xr:uid="{00000000-0005-0000-0000-0000811F0000}"/>
    <cellStyle name="Normal 4 2 2 2 8" xfId="8071" xr:uid="{00000000-0005-0000-0000-0000821F0000}"/>
    <cellStyle name="Normal 4 2 2 2 8 2" xfId="8072" xr:uid="{00000000-0005-0000-0000-0000831F0000}"/>
    <cellStyle name="Normal 4 2 2 2 8 2 2" xfId="8073" xr:uid="{00000000-0005-0000-0000-0000841F0000}"/>
    <cellStyle name="Normal 4 2 2 2 8 2 2 2" xfId="8074" xr:uid="{00000000-0005-0000-0000-0000851F0000}"/>
    <cellStyle name="Normal 4 2 2 2 8 2 2 3" xfId="8075" xr:uid="{00000000-0005-0000-0000-0000861F0000}"/>
    <cellStyle name="Normal 4 2 2 2 8 2 3" xfId="8076" xr:uid="{00000000-0005-0000-0000-0000871F0000}"/>
    <cellStyle name="Normal 4 2 2 2 8 2 3 2" xfId="8077" xr:uid="{00000000-0005-0000-0000-0000881F0000}"/>
    <cellStyle name="Normal 4 2 2 2 8 2 4" xfId="8078" xr:uid="{00000000-0005-0000-0000-0000891F0000}"/>
    <cellStyle name="Normal 4 2 2 2 8 2 5" xfId="8079" xr:uid="{00000000-0005-0000-0000-00008A1F0000}"/>
    <cellStyle name="Normal 4 2 2 2 8 3" xfId="8080" xr:uid="{00000000-0005-0000-0000-00008B1F0000}"/>
    <cellStyle name="Normal 4 2 2 2 8 3 2" xfId="8081" xr:uid="{00000000-0005-0000-0000-00008C1F0000}"/>
    <cellStyle name="Normal 4 2 2 2 8 3 2 2" xfId="8082" xr:uid="{00000000-0005-0000-0000-00008D1F0000}"/>
    <cellStyle name="Normal 4 2 2 2 8 3 2 3" xfId="8083" xr:uid="{00000000-0005-0000-0000-00008E1F0000}"/>
    <cellStyle name="Normal 4 2 2 2 8 3 3" xfId="8084" xr:uid="{00000000-0005-0000-0000-00008F1F0000}"/>
    <cellStyle name="Normal 4 2 2 2 8 3 3 2" xfId="8085" xr:uid="{00000000-0005-0000-0000-0000901F0000}"/>
    <cellStyle name="Normal 4 2 2 2 8 3 4" xfId="8086" xr:uid="{00000000-0005-0000-0000-0000911F0000}"/>
    <cellStyle name="Normal 4 2 2 2 8 3 5" xfId="8087" xr:uid="{00000000-0005-0000-0000-0000921F0000}"/>
    <cellStyle name="Normal 4 2 2 2 8 4" xfId="8088" xr:uid="{00000000-0005-0000-0000-0000931F0000}"/>
    <cellStyle name="Normal 4 2 2 2 8 4 2" xfId="8089" xr:uid="{00000000-0005-0000-0000-0000941F0000}"/>
    <cellStyle name="Normal 4 2 2 2 8 4 2 2" xfId="8090" xr:uid="{00000000-0005-0000-0000-0000951F0000}"/>
    <cellStyle name="Normal 4 2 2 2 8 4 3" xfId="8091" xr:uid="{00000000-0005-0000-0000-0000961F0000}"/>
    <cellStyle name="Normal 4 2 2 2 8 4 4" xfId="8092" xr:uid="{00000000-0005-0000-0000-0000971F0000}"/>
    <cellStyle name="Normal 4 2 2 2 8 4 5" xfId="8093" xr:uid="{00000000-0005-0000-0000-0000981F0000}"/>
    <cellStyle name="Normal 4 2 2 2 8 5" xfId="8094" xr:uid="{00000000-0005-0000-0000-0000991F0000}"/>
    <cellStyle name="Normal 4 2 2 2 8 5 2" xfId="8095" xr:uid="{00000000-0005-0000-0000-00009A1F0000}"/>
    <cellStyle name="Normal 4 2 2 2 8 6" xfId="8096" xr:uid="{00000000-0005-0000-0000-00009B1F0000}"/>
    <cellStyle name="Normal 4 2 2 2 8 7" xfId="8097" xr:uid="{00000000-0005-0000-0000-00009C1F0000}"/>
    <cellStyle name="Normal 4 2 2 2 8 8" xfId="8098" xr:uid="{00000000-0005-0000-0000-00009D1F0000}"/>
    <cellStyle name="Normal 4 2 2 2 9" xfId="8099" xr:uid="{00000000-0005-0000-0000-00009E1F0000}"/>
    <cellStyle name="Normal 4 2 2 2 9 2" xfId="8100" xr:uid="{00000000-0005-0000-0000-00009F1F0000}"/>
    <cellStyle name="Normal 4 2 2 2 9 2 2" xfId="8101" xr:uid="{00000000-0005-0000-0000-0000A01F0000}"/>
    <cellStyle name="Normal 4 2 2 2 9 2 2 2" xfId="8102" xr:uid="{00000000-0005-0000-0000-0000A11F0000}"/>
    <cellStyle name="Normal 4 2 2 2 9 2 2 3" xfId="8103" xr:uid="{00000000-0005-0000-0000-0000A21F0000}"/>
    <cellStyle name="Normal 4 2 2 2 9 2 3" xfId="8104" xr:uid="{00000000-0005-0000-0000-0000A31F0000}"/>
    <cellStyle name="Normal 4 2 2 2 9 2 3 2" xfId="8105" xr:uid="{00000000-0005-0000-0000-0000A41F0000}"/>
    <cellStyle name="Normal 4 2 2 2 9 2 4" xfId="8106" xr:uid="{00000000-0005-0000-0000-0000A51F0000}"/>
    <cellStyle name="Normal 4 2 2 2 9 2 5" xfId="8107" xr:uid="{00000000-0005-0000-0000-0000A61F0000}"/>
    <cellStyle name="Normal 4 2 2 2 9 3" xfId="8108" xr:uid="{00000000-0005-0000-0000-0000A71F0000}"/>
    <cellStyle name="Normal 4 2 2 2 9 3 2" xfId="8109" xr:uid="{00000000-0005-0000-0000-0000A81F0000}"/>
    <cellStyle name="Normal 4 2 2 2 9 3 2 2" xfId="8110" xr:uid="{00000000-0005-0000-0000-0000A91F0000}"/>
    <cellStyle name="Normal 4 2 2 2 9 3 2 3" xfId="8111" xr:uid="{00000000-0005-0000-0000-0000AA1F0000}"/>
    <cellStyle name="Normal 4 2 2 2 9 3 3" xfId="8112" xr:uid="{00000000-0005-0000-0000-0000AB1F0000}"/>
    <cellStyle name="Normal 4 2 2 2 9 3 3 2" xfId="8113" xr:uid="{00000000-0005-0000-0000-0000AC1F0000}"/>
    <cellStyle name="Normal 4 2 2 2 9 3 4" xfId="8114" xr:uid="{00000000-0005-0000-0000-0000AD1F0000}"/>
    <cellStyle name="Normal 4 2 2 2 9 3 5" xfId="8115" xr:uid="{00000000-0005-0000-0000-0000AE1F0000}"/>
    <cellStyle name="Normal 4 2 2 2 9 4" xfId="8116" xr:uid="{00000000-0005-0000-0000-0000AF1F0000}"/>
    <cellStyle name="Normal 4 2 2 2 9 4 2" xfId="8117" xr:uid="{00000000-0005-0000-0000-0000B01F0000}"/>
    <cellStyle name="Normal 4 2 2 2 9 4 2 2" xfId="8118" xr:uid="{00000000-0005-0000-0000-0000B11F0000}"/>
    <cellStyle name="Normal 4 2 2 2 9 4 3" xfId="8119" xr:uid="{00000000-0005-0000-0000-0000B21F0000}"/>
    <cellStyle name="Normal 4 2 2 2 9 4 4" xfId="8120" xr:uid="{00000000-0005-0000-0000-0000B31F0000}"/>
    <cellStyle name="Normal 4 2 2 2 9 4 5" xfId="8121" xr:uid="{00000000-0005-0000-0000-0000B41F0000}"/>
    <cellStyle name="Normal 4 2 2 2 9 5" xfId="8122" xr:uid="{00000000-0005-0000-0000-0000B51F0000}"/>
    <cellStyle name="Normal 4 2 2 2 9 5 2" xfId="8123" xr:uid="{00000000-0005-0000-0000-0000B61F0000}"/>
    <cellStyle name="Normal 4 2 2 2 9 6" xfId="8124" xr:uid="{00000000-0005-0000-0000-0000B71F0000}"/>
    <cellStyle name="Normal 4 2 2 2 9 7" xfId="8125" xr:uid="{00000000-0005-0000-0000-0000B81F0000}"/>
    <cellStyle name="Normal 4 2 2 2 9 8" xfId="8126" xr:uid="{00000000-0005-0000-0000-0000B91F0000}"/>
    <cellStyle name="Normal 4 2 2 3" xfId="8127" xr:uid="{00000000-0005-0000-0000-0000BA1F0000}"/>
    <cellStyle name="Normal 4 2 2 3 10" xfId="8128" xr:uid="{00000000-0005-0000-0000-0000BB1F0000}"/>
    <cellStyle name="Normal 4 2 2 3 10 2" xfId="8129" xr:uid="{00000000-0005-0000-0000-0000BC1F0000}"/>
    <cellStyle name="Normal 4 2 2 3 10 2 2" xfId="8130" xr:uid="{00000000-0005-0000-0000-0000BD1F0000}"/>
    <cellStyle name="Normal 4 2 2 3 10 3" xfId="8131" xr:uid="{00000000-0005-0000-0000-0000BE1F0000}"/>
    <cellStyle name="Normal 4 2 2 3 10 4" xfId="8132" xr:uid="{00000000-0005-0000-0000-0000BF1F0000}"/>
    <cellStyle name="Normal 4 2 2 3 10 5" xfId="8133" xr:uid="{00000000-0005-0000-0000-0000C01F0000}"/>
    <cellStyle name="Normal 4 2 2 3 11" xfId="8134" xr:uid="{00000000-0005-0000-0000-0000C11F0000}"/>
    <cellStyle name="Normal 4 2 2 3 11 2" xfId="8135" xr:uid="{00000000-0005-0000-0000-0000C21F0000}"/>
    <cellStyle name="Normal 4 2 2 3 12" xfId="8136" xr:uid="{00000000-0005-0000-0000-0000C31F0000}"/>
    <cellStyle name="Normal 4 2 2 3 13" xfId="8137" xr:uid="{00000000-0005-0000-0000-0000C41F0000}"/>
    <cellStyle name="Normal 4 2 2 3 14" xfId="8138" xr:uid="{00000000-0005-0000-0000-0000C51F0000}"/>
    <cellStyle name="Normal 4 2 2 3 2" xfId="8139" xr:uid="{00000000-0005-0000-0000-0000C61F0000}"/>
    <cellStyle name="Normal 4 2 2 3 2 2" xfId="8140" xr:uid="{00000000-0005-0000-0000-0000C71F0000}"/>
    <cellStyle name="Normal 4 2 2 3 2 2 2" xfId="8141" xr:uid="{00000000-0005-0000-0000-0000C81F0000}"/>
    <cellStyle name="Normal 4 2 2 3 2 2 2 2" xfId="8142" xr:uid="{00000000-0005-0000-0000-0000C91F0000}"/>
    <cellStyle name="Normal 4 2 2 3 2 2 2 2 2" xfId="8143" xr:uid="{00000000-0005-0000-0000-0000CA1F0000}"/>
    <cellStyle name="Normal 4 2 2 3 2 2 2 2 3" xfId="8144" xr:uid="{00000000-0005-0000-0000-0000CB1F0000}"/>
    <cellStyle name="Normal 4 2 2 3 2 2 2 3" xfId="8145" xr:uid="{00000000-0005-0000-0000-0000CC1F0000}"/>
    <cellStyle name="Normal 4 2 2 3 2 2 2 3 2" xfId="8146" xr:uid="{00000000-0005-0000-0000-0000CD1F0000}"/>
    <cellStyle name="Normal 4 2 2 3 2 2 2 4" xfId="8147" xr:uid="{00000000-0005-0000-0000-0000CE1F0000}"/>
    <cellStyle name="Normal 4 2 2 3 2 2 2 5" xfId="8148" xr:uid="{00000000-0005-0000-0000-0000CF1F0000}"/>
    <cellStyle name="Normal 4 2 2 3 2 2 3" xfId="8149" xr:uid="{00000000-0005-0000-0000-0000D01F0000}"/>
    <cellStyle name="Normal 4 2 2 3 2 2 3 2" xfId="8150" xr:uid="{00000000-0005-0000-0000-0000D11F0000}"/>
    <cellStyle name="Normal 4 2 2 3 2 2 3 2 2" xfId="8151" xr:uid="{00000000-0005-0000-0000-0000D21F0000}"/>
    <cellStyle name="Normal 4 2 2 3 2 2 3 2 3" xfId="8152" xr:uid="{00000000-0005-0000-0000-0000D31F0000}"/>
    <cellStyle name="Normal 4 2 2 3 2 2 3 3" xfId="8153" xr:uid="{00000000-0005-0000-0000-0000D41F0000}"/>
    <cellStyle name="Normal 4 2 2 3 2 2 3 3 2" xfId="8154" xr:uid="{00000000-0005-0000-0000-0000D51F0000}"/>
    <cellStyle name="Normal 4 2 2 3 2 2 3 4" xfId="8155" xr:uid="{00000000-0005-0000-0000-0000D61F0000}"/>
    <cellStyle name="Normal 4 2 2 3 2 2 3 5" xfId="8156" xr:uid="{00000000-0005-0000-0000-0000D71F0000}"/>
    <cellStyle name="Normal 4 2 2 3 2 2 4" xfId="8157" xr:uid="{00000000-0005-0000-0000-0000D81F0000}"/>
    <cellStyle name="Normal 4 2 2 3 2 2 4 2" xfId="8158" xr:uid="{00000000-0005-0000-0000-0000D91F0000}"/>
    <cellStyle name="Normal 4 2 2 3 2 2 4 2 2" xfId="8159" xr:uid="{00000000-0005-0000-0000-0000DA1F0000}"/>
    <cellStyle name="Normal 4 2 2 3 2 2 4 3" xfId="8160" xr:uid="{00000000-0005-0000-0000-0000DB1F0000}"/>
    <cellStyle name="Normal 4 2 2 3 2 2 4 4" xfId="8161" xr:uid="{00000000-0005-0000-0000-0000DC1F0000}"/>
    <cellStyle name="Normal 4 2 2 3 2 2 4 5" xfId="8162" xr:uid="{00000000-0005-0000-0000-0000DD1F0000}"/>
    <cellStyle name="Normal 4 2 2 3 2 2 5" xfId="8163" xr:uid="{00000000-0005-0000-0000-0000DE1F0000}"/>
    <cellStyle name="Normal 4 2 2 3 2 2 5 2" xfId="8164" xr:uid="{00000000-0005-0000-0000-0000DF1F0000}"/>
    <cellStyle name="Normal 4 2 2 3 2 2 6" xfId="8165" xr:uid="{00000000-0005-0000-0000-0000E01F0000}"/>
    <cellStyle name="Normal 4 2 2 3 2 2 7" xfId="8166" xr:uid="{00000000-0005-0000-0000-0000E11F0000}"/>
    <cellStyle name="Normal 4 2 2 3 2 2 8" xfId="8167" xr:uid="{00000000-0005-0000-0000-0000E21F0000}"/>
    <cellStyle name="Normal 4 2 2 3 2 3" xfId="8168" xr:uid="{00000000-0005-0000-0000-0000E31F0000}"/>
    <cellStyle name="Normal 4 2 2 3 2 3 2" xfId="8169" xr:uid="{00000000-0005-0000-0000-0000E41F0000}"/>
    <cellStyle name="Normal 4 2 2 3 2 3 2 2" xfId="8170" xr:uid="{00000000-0005-0000-0000-0000E51F0000}"/>
    <cellStyle name="Normal 4 2 2 3 2 3 2 3" xfId="8171" xr:uid="{00000000-0005-0000-0000-0000E61F0000}"/>
    <cellStyle name="Normal 4 2 2 3 2 3 3" xfId="8172" xr:uid="{00000000-0005-0000-0000-0000E71F0000}"/>
    <cellStyle name="Normal 4 2 2 3 2 3 3 2" xfId="8173" xr:uid="{00000000-0005-0000-0000-0000E81F0000}"/>
    <cellStyle name="Normal 4 2 2 3 2 3 4" xfId="8174" xr:uid="{00000000-0005-0000-0000-0000E91F0000}"/>
    <cellStyle name="Normal 4 2 2 3 2 3 5" xfId="8175" xr:uid="{00000000-0005-0000-0000-0000EA1F0000}"/>
    <cellStyle name="Normal 4 2 2 3 2 4" xfId="8176" xr:uid="{00000000-0005-0000-0000-0000EB1F0000}"/>
    <cellStyle name="Normal 4 2 2 3 2 4 2" xfId="8177" xr:uid="{00000000-0005-0000-0000-0000EC1F0000}"/>
    <cellStyle name="Normal 4 2 2 3 2 4 2 2" xfId="8178" xr:uid="{00000000-0005-0000-0000-0000ED1F0000}"/>
    <cellStyle name="Normal 4 2 2 3 2 4 2 3" xfId="8179" xr:uid="{00000000-0005-0000-0000-0000EE1F0000}"/>
    <cellStyle name="Normal 4 2 2 3 2 4 3" xfId="8180" xr:uid="{00000000-0005-0000-0000-0000EF1F0000}"/>
    <cellStyle name="Normal 4 2 2 3 2 4 3 2" xfId="8181" xr:uid="{00000000-0005-0000-0000-0000F01F0000}"/>
    <cellStyle name="Normal 4 2 2 3 2 4 4" xfId="8182" xr:uid="{00000000-0005-0000-0000-0000F11F0000}"/>
    <cellStyle name="Normal 4 2 2 3 2 4 5" xfId="8183" xr:uid="{00000000-0005-0000-0000-0000F21F0000}"/>
    <cellStyle name="Normal 4 2 2 3 2 5" xfId="8184" xr:uid="{00000000-0005-0000-0000-0000F31F0000}"/>
    <cellStyle name="Normal 4 2 2 3 2 5 2" xfId="8185" xr:uid="{00000000-0005-0000-0000-0000F41F0000}"/>
    <cellStyle name="Normal 4 2 2 3 2 5 2 2" xfId="8186" xr:uid="{00000000-0005-0000-0000-0000F51F0000}"/>
    <cellStyle name="Normal 4 2 2 3 2 5 3" xfId="8187" xr:uid="{00000000-0005-0000-0000-0000F61F0000}"/>
    <cellStyle name="Normal 4 2 2 3 2 5 4" xfId="8188" xr:uid="{00000000-0005-0000-0000-0000F71F0000}"/>
    <cellStyle name="Normal 4 2 2 3 2 5 5" xfId="8189" xr:uid="{00000000-0005-0000-0000-0000F81F0000}"/>
    <cellStyle name="Normal 4 2 2 3 2 6" xfId="8190" xr:uid="{00000000-0005-0000-0000-0000F91F0000}"/>
    <cellStyle name="Normal 4 2 2 3 2 6 2" xfId="8191" xr:uid="{00000000-0005-0000-0000-0000FA1F0000}"/>
    <cellStyle name="Normal 4 2 2 3 2 7" xfId="8192" xr:uid="{00000000-0005-0000-0000-0000FB1F0000}"/>
    <cellStyle name="Normal 4 2 2 3 2 8" xfId="8193" xr:uid="{00000000-0005-0000-0000-0000FC1F0000}"/>
    <cellStyle name="Normal 4 2 2 3 2 9" xfId="8194" xr:uid="{00000000-0005-0000-0000-0000FD1F0000}"/>
    <cellStyle name="Normal 4 2 2 3 3" xfId="8195" xr:uid="{00000000-0005-0000-0000-0000FE1F0000}"/>
    <cellStyle name="Normal 4 2 2 3 3 2" xfId="8196" xr:uid="{00000000-0005-0000-0000-0000FF1F0000}"/>
    <cellStyle name="Normal 4 2 2 3 3 2 2" xfId="8197" xr:uid="{00000000-0005-0000-0000-000000200000}"/>
    <cellStyle name="Normal 4 2 2 3 3 2 2 2" xfId="8198" xr:uid="{00000000-0005-0000-0000-000001200000}"/>
    <cellStyle name="Normal 4 2 2 3 3 2 2 2 2" xfId="8199" xr:uid="{00000000-0005-0000-0000-000002200000}"/>
    <cellStyle name="Normal 4 2 2 3 3 2 2 2 3" xfId="8200" xr:uid="{00000000-0005-0000-0000-000003200000}"/>
    <cellStyle name="Normal 4 2 2 3 3 2 2 3" xfId="8201" xr:uid="{00000000-0005-0000-0000-000004200000}"/>
    <cellStyle name="Normal 4 2 2 3 3 2 2 3 2" xfId="8202" xr:uid="{00000000-0005-0000-0000-000005200000}"/>
    <cellStyle name="Normal 4 2 2 3 3 2 2 4" xfId="8203" xr:uid="{00000000-0005-0000-0000-000006200000}"/>
    <cellStyle name="Normal 4 2 2 3 3 2 2 5" xfId="8204" xr:uid="{00000000-0005-0000-0000-000007200000}"/>
    <cellStyle name="Normal 4 2 2 3 3 2 3" xfId="8205" xr:uid="{00000000-0005-0000-0000-000008200000}"/>
    <cellStyle name="Normal 4 2 2 3 3 2 3 2" xfId="8206" xr:uid="{00000000-0005-0000-0000-000009200000}"/>
    <cellStyle name="Normal 4 2 2 3 3 2 3 2 2" xfId="8207" xr:uid="{00000000-0005-0000-0000-00000A200000}"/>
    <cellStyle name="Normal 4 2 2 3 3 2 3 2 3" xfId="8208" xr:uid="{00000000-0005-0000-0000-00000B200000}"/>
    <cellStyle name="Normal 4 2 2 3 3 2 3 3" xfId="8209" xr:uid="{00000000-0005-0000-0000-00000C200000}"/>
    <cellStyle name="Normal 4 2 2 3 3 2 3 3 2" xfId="8210" xr:uid="{00000000-0005-0000-0000-00000D200000}"/>
    <cellStyle name="Normal 4 2 2 3 3 2 3 4" xfId="8211" xr:uid="{00000000-0005-0000-0000-00000E200000}"/>
    <cellStyle name="Normal 4 2 2 3 3 2 3 5" xfId="8212" xr:uid="{00000000-0005-0000-0000-00000F200000}"/>
    <cellStyle name="Normal 4 2 2 3 3 2 4" xfId="8213" xr:uid="{00000000-0005-0000-0000-000010200000}"/>
    <cellStyle name="Normal 4 2 2 3 3 2 4 2" xfId="8214" xr:uid="{00000000-0005-0000-0000-000011200000}"/>
    <cellStyle name="Normal 4 2 2 3 3 2 4 2 2" xfId="8215" xr:uid="{00000000-0005-0000-0000-000012200000}"/>
    <cellStyle name="Normal 4 2 2 3 3 2 4 3" xfId="8216" xr:uid="{00000000-0005-0000-0000-000013200000}"/>
    <cellStyle name="Normal 4 2 2 3 3 2 4 4" xfId="8217" xr:uid="{00000000-0005-0000-0000-000014200000}"/>
    <cellStyle name="Normal 4 2 2 3 3 2 4 5" xfId="8218" xr:uid="{00000000-0005-0000-0000-000015200000}"/>
    <cellStyle name="Normal 4 2 2 3 3 2 5" xfId="8219" xr:uid="{00000000-0005-0000-0000-000016200000}"/>
    <cellStyle name="Normal 4 2 2 3 3 2 5 2" xfId="8220" xr:uid="{00000000-0005-0000-0000-000017200000}"/>
    <cellStyle name="Normal 4 2 2 3 3 2 6" xfId="8221" xr:uid="{00000000-0005-0000-0000-000018200000}"/>
    <cellStyle name="Normal 4 2 2 3 3 2 7" xfId="8222" xr:uid="{00000000-0005-0000-0000-000019200000}"/>
    <cellStyle name="Normal 4 2 2 3 3 2 8" xfId="8223" xr:uid="{00000000-0005-0000-0000-00001A200000}"/>
    <cellStyle name="Normal 4 2 2 3 3 3" xfId="8224" xr:uid="{00000000-0005-0000-0000-00001B200000}"/>
    <cellStyle name="Normal 4 2 2 3 3 3 2" xfId="8225" xr:uid="{00000000-0005-0000-0000-00001C200000}"/>
    <cellStyle name="Normal 4 2 2 3 3 3 2 2" xfId="8226" xr:uid="{00000000-0005-0000-0000-00001D200000}"/>
    <cellStyle name="Normal 4 2 2 3 3 3 2 3" xfId="8227" xr:uid="{00000000-0005-0000-0000-00001E200000}"/>
    <cellStyle name="Normal 4 2 2 3 3 3 3" xfId="8228" xr:uid="{00000000-0005-0000-0000-00001F200000}"/>
    <cellStyle name="Normal 4 2 2 3 3 3 3 2" xfId="8229" xr:uid="{00000000-0005-0000-0000-000020200000}"/>
    <cellStyle name="Normal 4 2 2 3 3 3 4" xfId="8230" xr:uid="{00000000-0005-0000-0000-000021200000}"/>
    <cellStyle name="Normal 4 2 2 3 3 3 5" xfId="8231" xr:uid="{00000000-0005-0000-0000-000022200000}"/>
    <cellStyle name="Normal 4 2 2 3 3 4" xfId="8232" xr:uid="{00000000-0005-0000-0000-000023200000}"/>
    <cellStyle name="Normal 4 2 2 3 3 4 2" xfId="8233" xr:uid="{00000000-0005-0000-0000-000024200000}"/>
    <cellStyle name="Normal 4 2 2 3 3 4 2 2" xfId="8234" xr:uid="{00000000-0005-0000-0000-000025200000}"/>
    <cellStyle name="Normal 4 2 2 3 3 4 2 3" xfId="8235" xr:uid="{00000000-0005-0000-0000-000026200000}"/>
    <cellStyle name="Normal 4 2 2 3 3 4 3" xfId="8236" xr:uid="{00000000-0005-0000-0000-000027200000}"/>
    <cellStyle name="Normal 4 2 2 3 3 4 3 2" xfId="8237" xr:uid="{00000000-0005-0000-0000-000028200000}"/>
    <cellStyle name="Normal 4 2 2 3 3 4 4" xfId="8238" xr:uid="{00000000-0005-0000-0000-000029200000}"/>
    <cellStyle name="Normal 4 2 2 3 3 4 5" xfId="8239" xr:uid="{00000000-0005-0000-0000-00002A200000}"/>
    <cellStyle name="Normal 4 2 2 3 3 5" xfId="8240" xr:uid="{00000000-0005-0000-0000-00002B200000}"/>
    <cellStyle name="Normal 4 2 2 3 3 5 2" xfId="8241" xr:uid="{00000000-0005-0000-0000-00002C200000}"/>
    <cellStyle name="Normal 4 2 2 3 3 5 2 2" xfId="8242" xr:uid="{00000000-0005-0000-0000-00002D200000}"/>
    <cellStyle name="Normal 4 2 2 3 3 5 3" xfId="8243" xr:uid="{00000000-0005-0000-0000-00002E200000}"/>
    <cellStyle name="Normal 4 2 2 3 3 5 4" xfId="8244" xr:uid="{00000000-0005-0000-0000-00002F200000}"/>
    <cellStyle name="Normal 4 2 2 3 3 5 5" xfId="8245" xr:uid="{00000000-0005-0000-0000-000030200000}"/>
    <cellStyle name="Normal 4 2 2 3 3 6" xfId="8246" xr:uid="{00000000-0005-0000-0000-000031200000}"/>
    <cellStyle name="Normal 4 2 2 3 3 6 2" xfId="8247" xr:uid="{00000000-0005-0000-0000-000032200000}"/>
    <cellStyle name="Normal 4 2 2 3 3 7" xfId="8248" xr:uid="{00000000-0005-0000-0000-000033200000}"/>
    <cellStyle name="Normal 4 2 2 3 3 8" xfId="8249" xr:uid="{00000000-0005-0000-0000-000034200000}"/>
    <cellStyle name="Normal 4 2 2 3 3 9" xfId="8250" xr:uid="{00000000-0005-0000-0000-000035200000}"/>
    <cellStyle name="Normal 4 2 2 3 4" xfId="8251" xr:uid="{00000000-0005-0000-0000-000036200000}"/>
    <cellStyle name="Normal 4 2 2 3 4 2" xfId="8252" xr:uid="{00000000-0005-0000-0000-000037200000}"/>
    <cellStyle name="Normal 4 2 2 3 4 2 2" xfId="8253" xr:uid="{00000000-0005-0000-0000-000038200000}"/>
    <cellStyle name="Normal 4 2 2 3 4 2 2 2" xfId="8254" xr:uid="{00000000-0005-0000-0000-000039200000}"/>
    <cellStyle name="Normal 4 2 2 3 4 2 2 2 2" xfId="8255" xr:uid="{00000000-0005-0000-0000-00003A200000}"/>
    <cellStyle name="Normal 4 2 2 3 4 2 2 2 3" xfId="8256" xr:uid="{00000000-0005-0000-0000-00003B200000}"/>
    <cellStyle name="Normal 4 2 2 3 4 2 2 3" xfId="8257" xr:uid="{00000000-0005-0000-0000-00003C200000}"/>
    <cellStyle name="Normal 4 2 2 3 4 2 2 3 2" xfId="8258" xr:uid="{00000000-0005-0000-0000-00003D200000}"/>
    <cellStyle name="Normal 4 2 2 3 4 2 2 4" xfId="8259" xr:uid="{00000000-0005-0000-0000-00003E200000}"/>
    <cellStyle name="Normal 4 2 2 3 4 2 2 5" xfId="8260" xr:uid="{00000000-0005-0000-0000-00003F200000}"/>
    <cellStyle name="Normal 4 2 2 3 4 2 3" xfId="8261" xr:uid="{00000000-0005-0000-0000-000040200000}"/>
    <cellStyle name="Normal 4 2 2 3 4 2 3 2" xfId="8262" xr:uid="{00000000-0005-0000-0000-000041200000}"/>
    <cellStyle name="Normal 4 2 2 3 4 2 3 2 2" xfId="8263" xr:uid="{00000000-0005-0000-0000-000042200000}"/>
    <cellStyle name="Normal 4 2 2 3 4 2 3 2 3" xfId="8264" xr:uid="{00000000-0005-0000-0000-000043200000}"/>
    <cellStyle name="Normal 4 2 2 3 4 2 3 3" xfId="8265" xr:uid="{00000000-0005-0000-0000-000044200000}"/>
    <cellStyle name="Normal 4 2 2 3 4 2 3 3 2" xfId="8266" xr:uid="{00000000-0005-0000-0000-000045200000}"/>
    <cellStyle name="Normal 4 2 2 3 4 2 3 4" xfId="8267" xr:uid="{00000000-0005-0000-0000-000046200000}"/>
    <cellStyle name="Normal 4 2 2 3 4 2 3 5" xfId="8268" xr:uid="{00000000-0005-0000-0000-000047200000}"/>
    <cellStyle name="Normal 4 2 2 3 4 2 4" xfId="8269" xr:uid="{00000000-0005-0000-0000-000048200000}"/>
    <cellStyle name="Normal 4 2 2 3 4 2 4 2" xfId="8270" xr:uid="{00000000-0005-0000-0000-000049200000}"/>
    <cellStyle name="Normal 4 2 2 3 4 2 4 2 2" xfId="8271" xr:uid="{00000000-0005-0000-0000-00004A200000}"/>
    <cellStyle name="Normal 4 2 2 3 4 2 4 3" xfId="8272" xr:uid="{00000000-0005-0000-0000-00004B200000}"/>
    <cellStyle name="Normal 4 2 2 3 4 2 4 4" xfId="8273" xr:uid="{00000000-0005-0000-0000-00004C200000}"/>
    <cellStyle name="Normal 4 2 2 3 4 2 4 5" xfId="8274" xr:uid="{00000000-0005-0000-0000-00004D200000}"/>
    <cellStyle name="Normal 4 2 2 3 4 2 5" xfId="8275" xr:uid="{00000000-0005-0000-0000-00004E200000}"/>
    <cellStyle name="Normal 4 2 2 3 4 2 5 2" xfId="8276" xr:uid="{00000000-0005-0000-0000-00004F200000}"/>
    <cellStyle name="Normal 4 2 2 3 4 2 6" xfId="8277" xr:uid="{00000000-0005-0000-0000-000050200000}"/>
    <cellStyle name="Normal 4 2 2 3 4 2 7" xfId="8278" xr:uid="{00000000-0005-0000-0000-000051200000}"/>
    <cellStyle name="Normal 4 2 2 3 4 2 8" xfId="8279" xr:uid="{00000000-0005-0000-0000-000052200000}"/>
    <cellStyle name="Normal 4 2 2 3 4 3" xfId="8280" xr:uid="{00000000-0005-0000-0000-000053200000}"/>
    <cellStyle name="Normal 4 2 2 3 4 3 2" xfId="8281" xr:uid="{00000000-0005-0000-0000-000054200000}"/>
    <cellStyle name="Normal 4 2 2 3 4 3 2 2" xfId="8282" xr:uid="{00000000-0005-0000-0000-000055200000}"/>
    <cellStyle name="Normal 4 2 2 3 4 3 2 3" xfId="8283" xr:uid="{00000000-0005-0000-0000-000056200000}"/>
    <cellStyle name="Normal 4 2 2 3 4 3 3" xfId="8284" xr:uid="{00000000-0005-0000-0000-000057200000}"/>
    <cellStyle name="Normal 4 2 2 3 4 3 3 2" xfId="8285" xr:uid="{00000000-0005-0000-0000-000058200000}"/>
    <cellStyle name="Normal 4 2 2 3 4 3 4" xfId="8286" xr:uid="{00000000-0005-0000-0000-000059200000}"/>
    <cellStyle name="Normal 4 2 2 3 4 3 5" xfId="8287" xr:uid="{00000000-0005-0000-0000-00005A200000}"/>
    <cellStyle name="Normal 4 2 2 3 4 4" xfId="8288" xr:uid="{00000000-0005-0000-0000-00005B200000}"/>
    <cellStyle name="Normal 4 2 2 3 4 4 2" xfId="8289" xr:uid="{00000000-0005-0000-0000-00005C200000}"/>
    <cellStyle name="Normal 4 2 2 3 4 4 2 2" xfId="8290" xr:uid="{00000000-0005-0000-0000-00005D200000}"/>
    <cellStyle name="Normal 4 2 2 3 4 4 2 3" xfId="8291" xr:uid="{00000000-0005-0000-0000-00005E200000}"/>
    <cellStyle name="Normal 4 2 2 3 4 4 3" xfId="8292" xr:uid="{00000000-0005-0000-0000-00005F200000}"/>
    <cellStyle name="Normal 4 2 2 3 4 4 3 2" xfId="8293" xr:uid="{00000000-0005-0000-0000-000060200000}"/>
    <cellStyle name="Normal 4 2 2 3 4 4 4" xfId="8294" xr:uid="{00000000-0005-0000-0000-000061200000}"/>
    <cellStyle name="Normal 4 2 2 3 4 4 5" xfId="8295" xr:uid="{00000000-0005-0000-0000-000062200000}"/>
    <cellStyle name="Normal 4 2 2 3 4 5" xfId="8296" xr:uid="{00000000-0005-0000-0000-000063200000}"/>
    <cellStyle name="Normal 4 2 2 3 4 5 2" xfId="8297" xr:uid="{00000000-0005-0000-0000-000064200000}"/>
    <cellStyle name="Normal 4 2 2 3 4 5 2 2" xfId="8298" xr:uid="{00000000-0005-0000-0000-000065200000}"/>
    <cellStyle name="Normal 4 2 2 3 4 5 3" xfId="8299" xr:uid="{00000000-0005-0000-0000-000066200000}"/>
    <cellStyle name="Normal 4 2 2 3 4 5 4" xfId="8300" xr:uid="{00000000-0005-0000-0000-000067200000}"/>
    <cellStyle name="Normal 4 2 2 3 4 5 5" xfId="8301" xr:uid="{00000000-0005-0000-0000-000068200000}"/>
    <cellStyle name="Normal 4 2 2 3 4 6" xfId="8302" xr:uid="{00000000-0005-0000-0000-000069200000}"/>
    <cellStyle name="Normal 4 2 2 3 4 6 2" xfId="8303" xr:uid="{00000000-0005-0000-0000-00006A200000}"/>
    <cellStyle name="Normal 4 2 2 3 4 7" xfId="8304" xr:uid="{00000000-0005-0000-0000-00006B200000}"/>
    <cellStyle name="Normal 4 2 2 3 4 8" xfId="8305" xr:uid="{00000000-0005-0000-0000-00006C200000}"/>
    <cellStyle name="Normal 4 2 2 3 4 9" xfId="8306" xr:uid="{00000000-0005-0000-0000-00006D200000}"/>
    <cellStyle name="Normal 4 2 2 3 5" xfId="8307" xr:uid="{00000000-0005-0000-0000-00006E200000}"/>
    <cellStyle name="Normal 4 2 2 3 5 2" xfId="8308" xr:uid="{00000000-0005-0000-0000-00006F200000}"/>
    <cellStyle name="Normal 4 2 2 3 5 2 2" xfId="8309" xr:uid="{00000000-0005-0000-0000-000070200000}"/>
    <cellStyle name="Normal 4 2 2 3 5 2 2 2" xfId="8310" xr:uid="{00000000-0005-0000-0000-000071200000}"/>
    <cellStyle name="Normal 4 2 2 3 5 2 2 3" xfId="8311" xr:uid="{00000000-0005-0000-0000-000072200000}"/>
    <cellStyle name="Normal 4 2 2 3 5 2 3" xfId="8312" xr:uid="{00000000-0005-0000-0000-000073200000}"/>
    <cellStyle name="Normal 4 2 2 3 5 2 3 2" xfId="8313" xr:uid="{00000000-0005-0000-0000-000074200000}"/>
    <cellStyle name="Normal 4 2 2 3 5 2 4" xfId="8314" xr:uid="{00000000-0005-0000-0000-000075200000}"/>
    <cellStyle name="Normal 4 2 2 3 5 2 5" xfId="8315" xr:uid="{00000000-0005-0000-0000-000076200000}"/>
    <cellStyle name="Normal 4 2 2 3 5 3" xfId="8316" xr:uid="{00000000-0005-0000-0000-000077200000}"/>
    <cellStyle name="Normal 4 2 2 3 5 3 2" xfId="8317" xr:uid="{00000000-0005-0000-0000-000078200000}"/>
    <cellStyle name="Normal 4 2 2 3 5 3 2 2" xfId="8318" xr:uid="{00000000-0005-0000-0000-000079200000}"/>
    <cellStyle name="Normal 4 2 2 3 5 3 2 3" xfId="8319" xr:uid="{00000000-0005-0000-0000-00007A200000}"/>
    <cellStyle name="Normal 4 2 2 3 5 3 3" xfId="8320" xr:uid="{00000000-0005-0000-0000-00007B200000}"/>
    <cellStyle name="Normal 4 2 2 3 5 3 3 2" xfId="8321" xr:uid="{00000000-0005-0000-0000-00007C200000}"/>
    <cellStyle name="Normal 4 2 2 3 5 3 4" xfId="8322" xr:uid="{00000000-0005-0000-0000-00007D200000}"/>
    <cellStyle name="Normal 4 2 2 3 5 3 5" xfId="8323" xr:uid="{00000000-0005-0000-0000-00007E200000}"/>
    <cellStyle name="Normal 4 2 2 3 5 4" xfId="8324" xr:uid="{00000000-0005-0000-0000-00007F200000}"/>
    <cellStyle name="Normal 4 2 2 3 5 4 2" xfId="8325" xr:uid="{00000000-0005-0000-0000-000080200000}"/>
    <cellStyle name="Normal 4 2 2 3 5 4 2 2" xfId="8326" xr:uid="{00000000-0005-0000-0000-000081200000}"/>
    <cellStyle name="Normal 4 2 2 3 5 4 3" xfId="8327" xr:uid="{00000000-0005-0000-0000-000082200000}"/>
    <cellStyle name="Normal 4 2 2 3 5 4 4" xfId="8328" xr:uid="{00000000-0005-0000-0000-000083200000}"/>
    <cellStyle name="Normal 4 2 2 3 5 4 5" xfId="8329" xr:uid="{00000000-0005-0000-0000-000084200000}"/>
    <cellStyle name="Normal 4 2 2 3 5 5" xfId="8330" xr:uid="{00000000-0005-0000-0000-000085200000}"/>
    <cellStyle name="Normal 4 2 2 3 5 5 2" xfId="8331" xr:uid="{00000000-0005-0000-0000-000086200000}"/>
    <cellStyle name="Normal 4 2 2 3 5 6" xfId="8332" xr:uid="{00000000-0005-0000-0000-000087200000}"/>
    <cellStyle name="Normal 4 2 2 3 5 7" xfId="8333" xr:uid="{00000000-0005-0000-0000-000088200000}"/>
    <cellStyle name="Normal 4 2 2 3 5 8" xfId="8334" xr:uid="{00000000-0005-0000-0000-000089200000}"/>
    <cellStyle name="Normal 4 2 2 3 6" xfId="8335" xr:uid="{00000000-0005-0000-0000-00008A200000}"/>
    <cellStyle name="Normal 4 2 2 3 6 2" xfId="8336" xr:uid="{00000000-0005-0000-0000-00008B200000}"/>
    <cellStyle name="Normal 4 2 2 3 6 2 2" xfId="8337" xr:uid="{00000000-0005-0000-0000-00008C200000}"/>
    <cellStyle name="Normal 4 2 2 3 6 2 2 2" xfId="8338" xr:uid="{00000000-0005-0000-0000-00008D200000}"/>
    <cellStyle name="Normal 4 2 2 3 6 2 2 3" xfId="8339" xr:uid="{00000000-0005-0000-0000-00008E200000}"/>
    <cellStyle name="Normal 4 2 2 3 6 2 3" xfId="8340" xr:uid="{00000000-0005-0000-0000-00008F200000}"/>
    <cellStyle name="Normal 4 2 2 3 6 2 3 2" xfId="8341" xr:uid="{00000000-0005-0000-0000-000090200000}"/>
    <cellStyle name="Normal 4 2 2 3 6 2 4" xfId="8342" xr:uid="{00000000-0005-0000-0000-000091200000}"/>
    <cellStyle name="Normal 4 2 2 3 6 2 5" xfId="8343" xr:uid="{00000000-0005-0000-0000-000092200000}"/>
    <cellStyle name="Normal 4 2 2 3 6 3" xfId="8344" xr:uid="{00000000-0005-0000-0000-000093200000}"/>
    <cellStyle name="Normal 4 2 2 3 6 3 2" xfId="8345" xr:uid="{00000000-0005-0000-0000-000094200000}"/>
    <cellStyle name="Normal 4 2 2 3 6 3 2 2" xfId="8346" xr:uid="{00000000-0005-0000-0000-000095200000}"/>
    <cellStyle name="Normal 4 2 2 3 6 3 2 3" xfId="8347" xr:uid="{00000000-0005-0000-0000-000096200000}"/>
    <cellStyle name="Normal 4 2 2 3 6 3 3" xfId="8348" xr:uid="{00000000-0005-0000-0000-000097200000}"/>
    <cellStyle name="Normal 4 2 2 3 6 3 3 2" xfId="8349" xr:uid="{00000000-0005-0000-0000-000098200000}"/>
    <cellStyle name="Normal 4 2 2 3 6 3 4" xfId="8350" xr:uid="{00000000-0005-0000-0000-000099200000}"/>
    <cellStyle name="Normal 4 2 2 3 6 3 5" xfId="8351" xr:uid="{00000000-0005-0000-0000-00009A200000}"/>
    <cellStyle name="Normal 4 2 2 3 6 4" xfId="8352" xr:uid="{00000000-0005-0000-0000-00009B200000}"/>
    <cellStyle name="Normal 4 2 2 3 6 4 2" xfId="8353" xr:uid="{00000000-0005-0000-0000-00009C200000}"/>
    <cellStyle name="Normal 4 2 2 3 6 4 2 2" xfId="8354" xr:uid="{00000000-0005-0000-0000-00009D200000}"/>
    <cellStyle name="Normal 4 2 2 3 6 4 3" xfId="8355" xr:uid="{00000000-0005-0000-0000-00009E200000}"/>
    <cellStyle name="Normal 4 2 2 3 6 4 4" xfId="8356" xr:uid="{00000000-0005-0000-0000-00009F200000}"/>
    <cellStyle name="Normal 4 2 2 3 6 4 5" xfId="8357" xr:uid="{00000000-0005-0000-0000-0000A0200000}"/>
    <cellStyle name="Normal 4 2 2 3 6 5" xfId="8358" xr:uid="{00000000-0005-0000-0000-0000A1200000}"/>
    <cellStyle name="Normal 4 2 2 3 6 5 2" xfId="8359" xr:uid="{00000000-0005-0000-0000-0000A2200000}"/>
    <cellStyle name="Normal 4 2 2 3 6 6" xfId="8360" xr:uid="{00000000-0005-0000-0000-0000A3200000}"/>
    <cellStyle name="Normal 4 2 2 3 6 7" xfId="8361" xr:uid="{00000000-0005-0000-0000-0000A4200000}"/>
    <cellStyle name="Normal 4 2 2 3 6 8" xfId="8362" xr:uid="{00000000-0005-0000-0000-0000A5200000}"/>
    <cellStyle name="Normal 4 2 2 3 7" xfId="8363" xr:uid="{00000000-0005-0000-0000-0000A6200000}"/>
    <cellStyle name="Normal 4 2 2 3 7 2" xfId="8364" xr:uid="{00000000-0005-0000-0000-0000A7200000}"/>
    <cellStyle name="Normal 4 2 2 3 7 2 2" xfId="8365" xr:uid="{00000000-0005-0000-0000-0000A8200000}"/>
    <cellStyle name="Normal 4 2 2 3 7 2 2 2" xfId="8366" xr:uid="{00000000-0005-0000-0000-0000A9200000}"/>
    <cellStyle name="Normal 4 2 2 3 7 2 2 3" xfId="8367" xr:uid="{00000000-0005-0000-0000-0000AA200000}"/>
    <cellStyle name="Normal 4 2 2 3 7 2 3" xfId="8368" xr:uid="{00000000-0005-0000-0000-0000AB200000}"/>
    <cellStyle name="Normal 4 2 2 3 7 2 3 2" xfId="8369" xr:uid="{00000000-0005-0000-0000-0000AC200000}"/>
    <cellStyle name="Normal 4 2 2 3 7 2 4" xfId="8370" xr:uid="{00000000-0005-0000-0000-0000AD200000}"/>
    <cellStyle name="Normal 4 2 2 3 7 2 5" xfId="8371" xr:uid="{00000000-0005-0000-0000-0000AE200000}"/>
    <cellStyle name="Normal 4 2 2 3 7 3" xfId="8372" xr:uid="{00000000-0005-0000-0000-0000AF200000}"/>
    <cellStyle name="Normal 4 2 2 3 7 3 2" xfId="8373" xr:uid="{00000000-0005-0000-0000-0000B0200000}"/>
    <cellStyle name="Normal 4 2 2 3 7 3 2 2" xfId="8374" xr:uid="{00000000-0005-0000-0000-0000B1200000}"/>
    <cellStyle name="Normal 4 2 2 3 7 3 2 3" xfId="8375" xr:uid="{00000000-0005-0000-0000-0000B2200000}"/>
    <cellStyle name="Normal 4 2 2 3 7 3 3" xfId="8376" xr:uid="{00000000-0005-0000-0000-0000B3200000}"/>
    <cellStyle name="Normal 4 2 2 3 7 3 3 2" xfId="8377" xr:uid="{00000000-0005-0000-0000-0000B4200000}"/>
    <cellStyle name="Normal 4 2 2 3 7 3 4" xfId="8378" xr:uid="{00000000-0005-0000-0000-0000B5200000}"/>
    <cellStyle name="Normal 4 2 2 3 7 3 5" xfId="8379" xr:uid="{00000000-0005-0000-0000-0000B6200000}"/>
    <cellStyle name="Normal 4 2 2 3 7 4" xfId="8380" xr:uid="{00000000-0005-0000-0000-0000B7200000}"/>
    <cellStyle name="Normal 4 2 2 3 7 4 2" xfId="8381" xr:uid="{00000000-0005-0000-0000-0000B8200000}"/>
    <cellStyle name="Normal 4 2 2 3 7 4 2 2" xfId="8382" xr:uid="{00000000-0005-0000-0000-0000B9200000}"/>
    <cellStyle name="Normal 4 2 2 3 7 4 3" xfId="8383" xr:uid="{00000000-0005-0000-0000-0000BA200000}"/>
    <cellStyle name="Normal 4 2 2 3 7 4 4" xfId="8384" xr:uid="{00000000-0005-0000-0000-0000BB200000}"/>
    <cellStyle name="Normal 4 2 2 3 7 4 5" xfId="8385" xr:uid="{00000000-0005-0000-0000-0000BC200000}"/>
    <cellStyle name="Normal 4 2 2 3 7 5" xfId="8386" xr:uid="{00000000-0005-0000-0000-0000BD200000}"/>
    <cellStyle name="Normal 4 2 2 3 7 5 2" xfId="8387" xr:uid="{00000000-0005-0000-0000-0000BE200000}"/>
    <cellStyle name="Normal 4 2 2 3 7 6" xfId="8388" xr:uid="{00000000-0005-0000-0000-0000BF200000}"/>
    <cellStyle name="Normal 4 2 2 3 7 7" xfId="8389" xr:uid="{00000000-0005-0000-0000-0000C0200000}"/>
    <cellStyle name="Normal 4 2 2 3 7 8" xfId="8390" xr:uid="{00000000-0005-0000-0000-0000C1200000}"/>
    <cellStyle name="Normal 4 2 2 3 8" xfId="8391" xr:uid="{00000000-0005-0000-0000-0000C2200000}"/>
    <cellStyle name="Normal 4 2 2 3 8 2" xfId="8392" xr:uid="{00000000-0005-0000-0000-0000C3200000}"/>
    <cellStyle name="Normal 4 2 2 3 8 2 2" xfId="8393" xr:uid="{00000000-0005-0000-0000-0000C4200000}"/>
    <cellStyle name="Normal 4 2 2 3 8 2 3" xfId="8394" xr:uid="{00000000-0005-0000-0000-0000C5200000}"/>
    <cellStyle name="Normal 4 2 2 3 8 3" xfId="8395" xr:uid="{00000000-0005-0000-0000-0000C6200000}"/>
    <cellStyle name="Normal 4 2 2 3 8 3 2" xfId="8396" xr:uid="{00000000-0005-0000-0000-0000C7200000}"/>
    <cellStyle name="Normal 4 2 2 3 8 4" xfId="8397" xr:uid="{00000000-0005-0000-0000-0000C8200000}"/>
    <cellStyle name="Normal 4 2 2 3 8 5" xfId="8398" xr:uid="{00000000-0005-0000-0000-0000C9200000}"/>
    <cellStyle name="Normal 4 2 2 3 9" xfId="8399" xr:uid="{00000000-0005-0000-0000-0000CA200000}"/>
    <cellStyle name="Normal 4 2 2 3 9 2" xfId="8400" xr:uid="{00000000-0005-0000-0000-0000CB200000}"/>
    <cellStyle name="Normal 4 2 2 3 9 2 2" xfId="8401" xr:uid="{00000000-0005-0000-0000-0000CC200000}"/>
    <cellStyle name="Normal 4 2 2 3 9 2 3" xfId="8402" xr:uid="{00000000-0005-0000-0000-0000CD200000}"/>
    <cellStyle name="Normal 4 2 2 3 9 3" xfId="8403" xr:uid="{00000000-0005-0000-0000-0000CE200000}"/>
    <cellStyle name="Normal 4 2 2 3 9 3 2" xfId="8404" xr:uid="{00000000-0005-0000-0000-0000CF200000}"/>
    <cellStyle name="Normal 4 2 2 3 9 4" xfId="8405" xr:uid="{00000000-0005-0000-0000-0000D0200000}"/>
    <cellStyle name="Normal 4 2 2 3 9 5" xfId="8406" xr:uid="{00000000-0005-0000-0000-0000D1200000}"/>
    <cellStyle name="Normal 4 2 2 4" xfId="8407" xr:uid="{00000000-0005-0000-0000-0000D2200000}"/>
    <cellStyle name="Normal 4 2 2 4 10" xfId="8408" xr:uid="{00000000-0005-0000-0000-0000D3200000}"/>
    <cellStyle name="Normal 4 2 2 4 2" xfId="8409" xr:uid="{00000000-0005-0000-0000-0000D4200000}"/>
    <cellStyle name="Normal 4 2 2 4 2 2" xfId="8410" xr:uid="{00000000-0005-0000-0000-0000D5200000}"/>
    <cellStyle name="Normal 4 2 2 4 2 2 2" xfId="8411" xr:uid="{00000000-0005-0000-0000-0000D6200000}"/>
    <cellStyle name="Normal 4 2 2 4 2 2 2 2" xfId="8412" xr:uid="{00000000-0005-0000-0000-0000D7200000}"/>
    <cellStyle name="Normal 4 2 2 4 2 2 2 2 2" xfId="8413" xr:uid="{00000000-0005-0000-0000-0000D8200000}"/>
    <cellStyle name="Normal 4 2 2 4 2 2 2 2 3" xfId="8414" xr:uid="{00000000-0005-0000-0000-0000D9200000}"/>
    <cellStyle name="Normal 4 2 2 4 2 2 2 3" xfId="8415" xr:uid="{00000000-0005-0000-0000-0000DA200000}"/>
    <cellStyle name="Normal 4 2 2 4 2 2 2 3 2" xfId="8416" xr:uid="{00000000-0005-0000-0000-0000DB200000}"/>
    <cellStyle name="Normal 4 2 2 4 2 2 2 4" xfId="8417" xr:uid="{00000000-0005-0000-0000-0000DC200000}"/>
    <cellStyle name="Normal 4 2 2 4 2 2 2 5" xfId="8418" xr:uid="{00000000-0005-0000-0000-0000DD200000}"/>
    <cellStyle name="Normal 4 2 2 4 2 2 3" xfId="8419" xr:uid="{00000000-0005-0000-0000-0000DE200000}"/>
    <cellStyle name="Normal 4 2 2 4 2 2 3 2" xfId="8420" xr:uid="{00000000-0005-0000-0000-0000DF200000}"/>
    <cellStyle name="Normal 4 2 2 4 2 2 3 2 2" xfId="8421" xr:uid="{00000000-0005-0000-0000-0000E0200000}"/>
    <cellStyle name="Normal 4 2 2 4 2 2 3 2 3" xfId="8422" xr:uid="{00000000-0005-0000-0000-0000E1200000}"/>
    <cellStyle name="Normal 4 2 2 4 2 2 3 3" xfId="8423" xr:uid="{00000000-0005-0000-0000-0000E2200000}"/>
    <cellStyle name="Normal 4 2 2 4 2 2 3 3 2" xfId="8424" xr:uid="{00000000-0005-0000-0000-0000E3200000}"/>
    <cellStyle name="Normal 4 2 2 4 2 2 3 4" xfId="8425" xr:uid="{00000000-0005-0000-0000-0000E4200000}"/>
    <cellStyle name="Normal 4 2 2 4 2 2 3 5" xfId="8426" xr:uid="{00000000-0005-0000-0000-0000E5200000}"/>
    <cellStyle name="Normal 4 2 2 4 2 2 4" xfId="8427" xr:uid="{00000000-0005-0000-0000-0000E6200000}"/>
    <cellStyle name="Normal 4 2 2 4 2 2 4 2" xfId="8428" xr:uid="{00000000-0005-0000-0000-0000E7200000}"/>
    <cellStyle name="Normal 4 2 2 4 2 2 4 2 2" xfId="8429" xr:uid="{00000000-0005-0000-0000-0000E8200000}"/>
    <cellStyle name="Normal 4 2 2 4 2 2 4 3" xfId="8430" xr:uid="{00000000-0005-0000-0000-0000E9200000}"/>
    <cellStyle name="Normal 4 2 2 4 2 2 4 4" xfId="8431" xr:uid="{00000000-0005-0000-0000-0000EA200000}"/>
    <cellStyle name="Normal 4 2 2 4 2 2 4 5" xfId="8432" xr:uid="{00000000-0005-0000-0000-0000EB200000}"/>
    <cellStyle name="Normal 4 2 2 4 2 2 5" xfId="8433" xr:uid="{00000000-0005-0000-0000-0000EC200000}"/>
    <cellStyle name="Normal 4 2 2 4 2 2 5 2" xfId="8434" xr:uid="{00000000-0005-0000-0000-0000ED200000}"/>
    <cellStyle name="Normal 4 2 2 4 2 2 6" xfId="8435" xr:uid="{00000000-0005-0000-0000-0000EE200000}"/>
    <cellStyle name="Normal 4 2 2 4 2 2 7" xfId="8436" xr:uid="{00000000-0005-0000-0000-0000EF200000}"/>
    <cellStyle name="Normal 4 2 2 4 2 2 8" xfId="8437" xr:uid="{00000000-0005-0000-0000-0000F0200000}"/>
    <cellStyle name="Normal 4 2 2 4 2 3" xfId="8438" xr:uid="{00000000-0005-0000-0000-0000F1200000}"/>
    <cellStyle name="Normal 4 2 2 4 2 3 2" xfId="8439" xr:uid="{00000000-0005-0000-0000-0000F2200000}"/>
    <cellStyle name="Normal 4 2 2 4 2 3 2 2" xfId="8440" xr:uid="{00000000-0005-0000-0000-0000F3200000}"/>
    <cellStyle name="Normal 4 2 2 4 2 3 2 3" xfId="8441" xr:uid="{00000000-0005-0000-0000-0000F4200000}"/>
    <cellStyle name="Normal 4 2 2 4 2 3 3" xfId="8442" xr:uid="{00000000-0005-0000-0000-0000F5200000}"/>
    <cellStyle name="Normal 4 2 2 4 2 3 3 2" xfId="8443" xr:uid="{00000000-0005-0000-0000-0000F6200000}"/>
    <cellStyle name="Normal 4 2 2 4 2 3 4" xfId="8444" xr:uid="{00000000-0005-0000-0000-0000F7200000}"/>
    <cellStyle name="Normal 4 2 2 4 2 3 5" xfId="8445" xr:uid="{00000000-0005-0000-0000-0000F8200000}"/>
    <cellStyle name="Normal 4 2 2 4 2 4" xfId="8446" xr:uid="{00000000-0005-0000-0000-0000F9200000}"/>
    <cellStyle name="Normal 4 2 2 4 2 4 2" xfId="8447" xr:uid="{00000000-0005-0000-0000-0000FA200000}"/>
    <cellStyle name="Normal 4 2 2 4 2 4 2 2" xfId="8448" xr:uid="{00000000-0005-0000-0000-0000FB200000}"/>
    <cellStyle name="Normal 4 2 2 4 2 4 2 3" xfId="8449" xr:uid="{00000000-0005-0000-0000-0000FC200000}"/>
    <cellStyle name="Normal 4 2 2 4 2 4 3" xfId="8450" xr:uid="{00000000-0005-0000-0000-0000FD200000}"/>
    <cellStyle name="Normal 4 2 2 4 2 4 3 2" xfId="8451" xr:uid="{00000000-0005-0000-0000-0000FE200000}"/>
    <cellStyle name="Normal 4 2 2 4 2 4 4" xfId="8452" xr:uid="{00000000-0005-0000-0000-0000FF200000}"/>
    <cellStyle name="Normal 4 2 2 4 2 4 5" xfId="8453" xr:uid="{00000000-0005-0000-0000-000000210000}"/>
    <cellStyle name="Normal 4 2 2 4 2 5" xfId="8454" xr:uid="{00000000-0005-0000-0000-000001210000}"/>
    <cellStyle name="Normal 4 2 2 4 2 5 2" xfId="8455" xr:uid="{00000000-0005-0000-0000-000002210000}"/>
    <cellStyle name="Normal 4 2 2 4 2 5 2 2" xfId="8456" xr:uid="{00000000-0005-0000-0000-000003210000}"/>
    <cellStyle name="Normal 4 2 2 4 2 5 3" xfId="8457" xr:uid="{00000000-0005-0000-0000-000004210000}"/>
    <cellStyle name="Normal 4 2 2 4 2 5 4" xfId="8458" xr:uid="{00000000-0005-0000-0000-000005210000}"/>
    <cellStyle name="Normal 4 2 2 4 2 5 5" xfId="8459" xr:uid="{00000000-0005-0000-0000-000006210000}"/>
    <cellStyle name="Normal 4 2 2 4 2 6" xfId="8460" xr:uid="{00000000-0005-0000-0000-000007210000}"/>
    <cellStyle name="Normal 4 2 2 4 2 6 2" xfId="8461" xr:uid="{00000000-0005-0000-0000-000008210000}"/>
    <cellStyle name="Normal 4 2 2 4 2 7" xfId="8462" xr:uid="{00000000-0005-0000-0000-000009210000}"/>
    <cellStyle name="Normal 4 2 2 4 2 8" xfId="8463" xr:uid="{00000000-0005-0000-0000-00000A210000}"/>
    <cellStyle name="Normal 4 2 2 4 2 9" xfId="8464" xr:uid="{00000000-0005-0000-0000-00000B210000}"/>
    <cellStyle name="Normal 4 2 2 4 3" xfId="8465" xr:uid="{00000000-0005-0000-0000-00000C210000}"/>
    <cellStyle name="Normal 4 2 2 4 3 2" xfId="8466" xr:uid="{00000000-0005-0000-0000-00000D210000}"/>
    <cellStyle name="Normal 4 2 2 4 3 2 2" xfId="8467" xr:uid="{00000000-0005-0000-0000-00000E210000}"/>
    <cellStyle name="Normal 4 2 2 4 3 2 2 2" xfId="8468" xr:uid="{00000000-0005-0000-0000-00000F210000}"/>
    <cellStyle name="Normal 4 2 2 4 3 2 2 3" xfId="8469" xr:uid="{00000000-0005-0000-0000-000010210000}"/>
    <cellStyle name="Normal 4 2 2 4 3 2 3" xfId="8470" xr:uid="{00000000-0005-0000-0000-000011210000}"/>
    <cellStyle name="Normal 4 2 2 4 3 2 3 2" xfId="8471" xr:uid="{00000000-0005-0000-0000-000012210000}"/>
    <cellStyle name="Normal 4 2 2 4 3 2 4" xfId="8472" xr:uid="{00000000-0005-0000-0000-000013210000}"/>
    <cellStyle name="Normal 4 2 2 4 3 2 5" xfId="8473" xr:uid="{00000000-0005-0000-0000-000014210000}"/>
    <cellStyle name="Normal 4 2 2 4 3 3" xfId="8474" xr:uid="{00000000-0005-0000-0000-000015210000}"/>
    <cellStyle name="Normal 4 2 2 4 3 3 2" xfId="8475" xr:uid="{00000000-0005-0000-0000-000016210000}"/>
    <cellStyle name="Normal 4 2 2 4 3 3 2 2" xfId="8476" xr:uid="{00000000-0005-0000-0000-000017210000}"/>
    <cellStyle name="Normal 4 2 2 4 3 3 2 3" xfId="8477" xr:uid="{00000000-0005-0000-0000-000018210000}"/>
    <cellStyle name="Normal 4 2 2 4 3 3 3" xfId="8478" xr:uid="{00000000-0005-0000-0000-000019210000}"/>
    <cellStyle name="Normal 4 2 2 4 3 3 3 2" xfId="8479" xr:uid="{00000000-0005-0000-0000-00001A210000}"/>
    <cellStyle name="Normal 4 2 2 4 3 3 4" xfId="8480" xr:uid="{00000000-0005-0000-0000-00001B210000}"/>
    <cellStyle name="Normal 4 2 2 4 3 3 5" xfId="8481" xr:uid="{00000000-0005-0000-0000-00001C210000}"/>
    <cellStyle name="Normal 4 2 2 4 3 4" xfId="8482" xr:uid="{00000000-0005-0000-0000-00001D210000}"/>
    <cellStyle name="Normal 4 2 2 4 3 4 2" xfId="8483" xr:uid="{00000000-0005-0000-0000-00001E210000}"/>
    <cellStyle name="Normal 4 2 2 4 3 4 2 2" xfId="8484" xr:uid="{00000000-0005-0000-0000-00001F210000}"/>
    <cellStyle name="Normal 4 2 2 4 3 4 3" xfId="8485" xr:uid="{00000000-0005-0000-0000-000020210000}"/>
    <cellStyle name="Normal 4 2 2 4 3 4 4" xfId="8486" xr:uid="{00000000-0005-0000-0000-000021210000}"/>
    <cellStyle name="Normal 4 2 2 4 3 4 5" xfId="8487" xr:uid="{00000000-0005-0000-0000-000022210000}"/>
    <cellStyle name="Normal 4 2 2 4 3 5" xfId="8488" xr:uid="{00000000-0005-0000-0000-000023210000}"/>
    <cellStyle name="Normal 4 2 2 4 3 5 2" xfId="8489" xr:uid="{00000000-0005-0000-0000-000024210000}"/>
    <cellStyle name="Normal 4 2 2 4 3 6" xfId="8490" xr:uid="{00000000-0005-0000-0000-000025210000}"/>
    <cellStyle name="Normal 4 2 2 4 3 7" xfId="8491" xr:uid="{00000000-0005-0000-0000-000026210000}"/>
    <cellStyle name="Normal 4 2 2 4 3 8" xfId="8492" xr:uid="{00000000-0005-0000-0000-000027210000}"/>
    <cellStyle name="Normal 4 2 2 4 4" xfId="8493" xr:uid="{00000000-0005-0000-0000-000028210000}"/>
    <cellStyle name="Normal 4 2 2 4 4 2" xfId="8494" xr:uid="{00000000-0005-0000-0000-000029210000}"/>
    <cellStyle name="Normal 4 2 2 4 4 2 2" xfId="8495" xr:uid="{00000000-0005-0000-0000-00002A210000}"/>
    <cellStyle name="Normal 4 2 2 4 4 2 3" xfId="8496" xr:uid="{00000000-0005-0000-0000-00002B210000}"/>
    <cellStyle name="Normal 4 2 2 4 4 3" xfId="8497" xr:uid="{00000000-0005-0000-0000-00002C210000}"/>
    <cellStyle name="Normal 4 2 2 4 4 3 2" xfId="8498" xr:uid="{00000000-0005-0000-0000-00002D210000}"/>
    <cellStyle name="Normal 4 2 2 4 4 4" xfId="8499" xr:uid="{00000000-0005-0000-0000-00002E210000}"/>
    <cellStyle name="Normal 4 2 2 4 4 5" xfId="8500" xr:uid="{00000000-0005-0000-0000-00002F210000}"/>
    <cellStyle name="Normal 4 2 2 4 5" xfId="8501" xr:uid="{00000000-0005-0000-0000-000030210000}"/>
    <cellStyle name="Normal 4 2 2 4 5 2" xfId="8502" xr:uid="{00000000-0005-0000-0000-000031210000}"/>
    <cellStyle name="Normal 4 2 2 4 5 2 2" xfId="8503" xr:uid="{00000000-0005-0000-0000-000032210000}"/>
    <cellStyle name="Normal 4 2 2 4 5 2 3" xfId="8504" xr:uid="{00000000-0005-0000-0000-000033210000}"/>
    <cellStyle name="Normal 4 2 2 4 5 3" xfId="8505" xr:uid="{00000000-0005-0000-0000-000034210000}"/>
    <cellStyle name="Normal 4 2 2 4 5 3 2" xfId="8506" xr:uid="{00000000-0005-0000-0000-000035210000}"/>
    <cellStyle name="Normal 4 2 2 4 5 4" xfId="8507" xr:uid="{00000000-0005-0000-0000-000036210000}"/>
    <cellStyle name="Normal 4 2 2 4 5 5" xfId="8508" xr:uid="{00000000-0005-0000-0000-000037210000}"/>
    <cellStyle name="Normal 4 2 2 4 6" xfId="8509" xr:uid="{00000000-0005-0000-0000-000038210000}"/>
    <cellStyle name="Normal 4 2 2 4 6 2" xfId="8510" xr:uid="{00000000-0005-0000-0000-000039210000}"/>
    <cellStyle name="Normal 4 2 2 4 6 2 2" xfId="8511" xr:uid="{00000000-0005-0000-0000-00003A210000}"/>
    <cellStyle name="Normal 4 2 2 4 6 3" xfId="8512" xr:uid="{00000000-0005-0000-0000-00003B210000}"/>
    <cellStyle name="Normal 4 2 2 4 6 4" xfId="8513" xr:uid="{00000000-0005-0000-0000-00003C210000}"/>
    <cellStyle name="Normal 4 2 2 4 6 5" xfId="8514" xr:uid="{00000000-0005-0000-0000-00003D210000}"/>
    <cellStyle name="Normal 4 2 2 4 7" xfId="8515" xr:uid="{00000000-0005-0000-0000-00003E210000}"/>
    <cellStyle name="Normal 4 2 2 4 7 2" xfId="8516" xr:uid="{00000000-0005-0000-0000-00003F210000}"/>
    <cellStyle name="Normal 4 2 2 4 8" xfId="8517" xr:uid="{00000000-0005-0000-0000-000040210000}"/>
    <cellStyle name="Normal 4 2 2 4 9" xfId="8518" xr:uid="{00000000-0005-0000-0000-000041210000}"/>
    <cellStyle name="Normal 4 2 2 5" xfId="8519" xr:uid="{00000000-0005-0000-0000-000042210000}"/>
    <cellStyle name="Normal 4 2 2 5 10" xfId="8520" xr:uid="{00000000-0005-0000-0000-000043210000}"/>
    <cellStyle name="Normal 4 2 2 5 2" xfId="8521" xr:uid="{00000000-0005-0000-0000-000044210000}"/>
    <cellStyle name="Normal 4 2 2 5 2 2" xfId="8522" xr:uid="{00000000-0005-0000-0000-000045210000}"/>
    <cellStyle name="Normal 4 2 2 5 2 2 2" xfId="8523" xr:uid="{00000000-0005-0000-0000-000046210000}"/>
    <cellStyle name="Normal 4 2 2 5 2 2 2 2" xfId="8524" xr:uid="{00000000-0005-0000-0000-000047210000}"/>
    <cellStyle name="Normal 4 2 2 5 2 2 2 2 2" xfId="8525" xr:uid="{00000000-0005-0000-0000-000048210000}"/>
    <cellStyle name="Normal 4 2 2 5 2 2 2 2 3" xfId="8526" xr:uid="{00000000-0005-0000-0000-000049210000}"/>
    <cellStyle name="Normal 4 2 2 5 2 2 2 3" xfId="8527" xr:uid="{00000000-0005-0000-0000-00004A210000}"/>
    <cellStyle name="Normal 4 2 2 5 2 2 2 3 2" xfId="8528" xr:uid="{00000000-0005-0000-0000-00004B210000}"/>
    <cellStyle name="Normal 4 2 2 5 2 2 2 4" xfId="8529" xr:uid="{00000000-0005-0000-0000-00004C210000}"/>
    <cellStyle name="Normal 4 2 2 5 2 2 2 5" xfId="8530" xr:uid="{00000000-0005-0000-0000-00004D210000}"/>
    <cellStyle name="Normal 4 2 2 5 2 2 3" xfId="8531" xr:uid="{00000000-0005-0000-0000-00004E210000}"/>
    <cellStyle name="Normal 4 2 2 5 2 2 3 2" xfId="8532" xr:uid="{00000000-0005-0000-0000-00004F210000}"/>
    <cellStyle name="Normal 4 2 2 5 2 2 3 2 2" xfId="8533" xr:uid="{00000000-0005-0000-0000-000050210000}"/>
    <cellStyle name="Normal 4 2 2 5 2 2 3 2 3" xfId="8534" xr:uid="{00000000-0005-0000-0000-000051210000}"/>
    <cellStyle name="Normal 4 2 2 5 2 2 3 3" xfId="8535" xr:uid="{00000000-0005-0000-0000-000052210000}"/>
    <cellStyle name="Normal 4 2 2 5 2 2 3 3 2" xfId="8536" xr:uid="{00000000-0005-0000-0000-000053210000}"/>
    <cellStyle name="Normal 4 2 2 5 2 2 3 4" xfId="8537" xr:uid="{00000000-0005-0000-0000-000054210000}"/>
    <cellStyle name="Normal 4 2 2 5 2 2 3 5" xfId="8538" xr:uid="{00000000-0005-0000-0000-000055210000}"/>
    <cellStyle name="Normal 4 2 2 5 2 2 4" xfId="8539" xr:uid="{00000000-0005-0000-0000-000056210000}"/>
    <cellStyle name="Normal 4 2 2 5 2 2 4 2" xfId="8540" xr:uid="{00000000-0005-0000-0000-000057210000}"/>
    <cellStyle name="Normal 4 2 2 5 2 2 4 2 2" xfId="8541" xr:uid="{00000000-0005-0000-0000-000058210000}"/>
    <cellStyle name="Normal 4 2 2 5 2 2 4 3" xfId="8542" xr:uid="{00000000-0005-0000-0000-000059210000}"/>
    <cellStyle name="Normal 4 2 2 5 2 2 4 4" xfId="8543" xr:uid="{00000000-0005-0000-0000-00005A210000}"/>
    <cellStyle name="Normal 4 2 2 5 2 2 4 5" xfId="8544" xr:uid="{00000000-0005-0000-0000-00005B210000}"/>
    <cellStyle name="Normal 4 2 2 5 2 2 5" xfId="8545" xr:uid="{00000000-0005-0000-0000-00005C210000}"/>
    <cellStyle name="Normal 4 2 2 5 2 2 5 2" xfId="8546" xr:uid="{00000000-0005-0000-0000-00005D210000}"/>
    <cellStyle name="Normal 4 2 2 5 2 2 6" xfId="8547" xr:uid="{00000000-0005-0000-0000-00005E210000}"/>
    <cellStyle name="Normal 4 2 2 5 2 2 7" xfId="8548" xr:uid="{00000000-0005-0000-0000-00005F210000}"/>
    <cellStyle name="Normal 4 2 2 5 2 2 8" xfId="8549" xr:uid="{00000000-0005-0000-0000-000060210000}"/>
    <cellStyle name="Normal 4 2 2 5 2 3" xfId="8550" xr:uid="{00000000-0005-0000-0000-000061210000}"/>
    <cellStyle name="Normal 4 2 2 5 2 3 2" xfId="8551" xr:uid="{00000000-0005-0000-0000-000062210000}"/>
    <cellStyle name="Normal 4 2 2 5 2 3 2 2" xfId="8552" xr:uid="{00000000-0005-0000-0000-000063210000}"/>
    <cellStyle name="Normal 4 2 2 5 2 3 2 3" xfId="8553" xr:uid="{00000000-0005-0000-0000-000064210000}"/>
    <cellStyle name="Normal 4 2 2 5 2 3 3" xfId="8554" xr:uid="{00000000-0005-0000-0000-000065210000}"/>
    <cellStyle name="Normal 4 2 2 5 2 3 3 2" xfId="8555" xr:uid="{00000000-0005-0000-0000-000066210000}"/>
    <cellStyle name="Normal 4 2 2 5 2 3 4" xfId="8556" xr:uid="{00000000-0005-0000-0000-000067210000}"/>
    <cellStyle name="Normal 4 2 2 5 2 3 5" xfId="8557" xr:uid="{00000000-0005-0000-0000-000068210000}"/>
    <cellStyle name="Normal 4 2 2 5 2 4" xfId="8558" xr:uid="{00000000-0005-0000-0000-000069210000}"/>
    <cellStyle name="Normal 4 2 2 5 2 4 2" xfId="8559" xr:uid="{00000000-0005-0000-0000-00006A210000}"/>
    <cellStyle name="Normal 4 2 2 5 2 4 2 2" xfId="8560" xr:uid="{00000000-0005-0000-0000-00006B210000}"/>
    <cellStyle name="Normal 4 2 2 5 2 4 2 3" xfId="8561" xr:uid="{00000000-0005-0000-0000-00006C210000}"/>
    <cellStyle name="Normal 4 2 2 5 2 4 3" xfId="8562" xr:uid="{00000000-0005-0000-0000-00006D210000}"/>
    <cellStyle name="Normal 4 2 2 5 2 4 3 2" xfId="8563" xr:uid="{00000000-0005-0000-0000-00006E210000}"/>
    <cellStyle name="Normal 4 2 2 5 2 4 4" xfId="8564" xr:uid="{00000000-0005-0000-0000-00006F210000}"/>
    <cellStyle name="Normal 4 2 2 5 2 4 5" xfId="8565" xr:uid="{00000000-0005-0000-0000-000070210000}"/>
    <cellStyle name="Normal 4 2 2 5 2 5" xfId="8566" xr:uid="{00000000-0005-0000-0000-000071210000}"/>
    <cellStyle name="Normal 4 2 2 5 2 5 2" xfId="8567" xr:uid="{00000000-0005-0000-0000-000072210000}"/>
    <cellStyle name="Normal 4 2 2 5 2 5 2 2" xfId="8568" xr:uid="{00000000-0005-0000-0000-000073210000}"/>
    <cellStyle name="Normal 4 2 2 5 2 5 3" xfId="8569" xr:uid="{00000000-0005-0000-0000-000074210000}"/>
    <cellStyle name="Normal 4 2 2 5 2 5 4" xfId="8570" xr:uid="{00000000-0005-0000-0000-000075210000}"/>
    <cellStyle name="Normal 4 2 2 5 2 5 5" xfId="8571" xr:uid="{00000000-0005-0000-0000-000076210000}"/>
    <cellStyle name="Normal 4 2 2 5 2 6" xfId="8572" xr:uid="{00000000-0005-0000-0000-000077210000}"/>
    <cellStyle name="Normal 4 2 2 5 2 6 2" xfId="8573" xr:uid="{00000000-0005-0000-0000-000078210000}"/>
    <cellStyle name="Normal 4 2 2 5 2 7" xfId="8574" xr:uid="{00000000-0005-0000-0000-000079210000}"/>
    <cellStyle name="Normal 4 2 2 5 2 8" xfId="8575" xr:uid="{00000000-0005-0000-0000-00007A210000}"/>
    <cellStyle name="Normal 4 2 2 5 2 9" xfId="8576" xr:uid="{00000000-0005-0000-0000-00007B210000}"/>
    <cellStyle name="Normal 4 2 2 5 3" xfId="8577" xr:uid="{00000000-0005-0000-0000-00007C210000}"/>
    <cellStyle name="Normal 4 2 2 5 3 2" xfId="8578" xr:uid="{00000000-0005-0000-0000-00007D210000}"/>
    <cellStyle name="Normal 4 2 2 5 3 2 2" xfId="8579" xr:uid="{00000000-0005-0000-0000-00007E210000}"/>
    <cellStyle name="Normal 4 2 2 5 3 2 2 2" xfId="8580" xr:uid="{00000000-0005-0000-0000-00007F210000}"/>
    <cellStyle name="Normal 4 2 2 5 3 2 2 3" xfId="8581" xr:uid="{00000000-0005-0000-0000-000080210000}"/>
    <cellStyle name="Normal 4 2 2 5 3 2 3" xfId="8582" xr:uid="{00000000-0005-0000-0000-000081210000}"/>
    <cellStyle name="Normal 4 2 2 5 3 2 3 2" xfId="8583" xr:uid="{00000000-0005-0000-0000-000082210000}"/>
    <cellStyle name="Normal 4 2 2 5 3 2 4" xfId="8584" xr:uid="{00000000-0005-0000-0000-000083210000}"/>
    <cellStyle name="Normal 4 2 2 5 3 2 5" xfId="8585" xr:uid="{00000000-0005-0000-0000-000084210000}"/>
    <cellStyle name="Normal 4 2 2 5 3 3" xfId="8586" xr:uid="{00000000-0005-0000-0000-000085210000}"/>
    <cellStyle name="Normal 4 2 2 5 3 3 2" xfId="8587" xr:uid="{00000000-0005-0000-0000-000086210000}"/>
    <cellStyle name="Normal 4 2 2 5 3 3 2 2" xfId="8588" xr:uid="{00000000-0005-0000-0000-000087210000}"/>
    <cellStyle name="Normal 4 2 2 5 3 3 2 3" xfId="8589" xr:uid="{00000000-0005-0000-0000-000088210000}"/>
    <cellStyle name="Normal 4 2 2 5 3 3 3" xfId="8590" xr:uid="{00000000-0005-0000-0000-000089210000}"/>
    <cellStyle name="Normal 4 2 2 5 3 3 3 2" xfId="8591" xr:uid="{00000000-0005-0000-0000-00008A210000}"/>
    <cellStyle name="Normal 4 2 2 5 3 3 4" xfId="8592" xr:uid="{00000000-0005-0000-0000-00008B210000}"/>
    <cellStyle name="Normal 4 2 2 5 3 3 5" xfId="8593" xr:uid="{00000000-0005-0000-0000-00008C210000}"/>
    <cellStyle name="Normal 4 2 2 5 3 4" xfId="8594" xr:uid="{00000000-0005-0000-0000-00008D210000}"/>
    <cellStyle name="Normal 4 2 2 5 3 4 2" xfId="8595" xr:uid="{00000000-0005-0000-0000-00008E210000}"/>
    <cellStyle name="Normal 4 2 2 5 3 4 2 2" xfId="8596" xr:uid="{00000000-0005-0000-0000-00008F210000}"/>
    <cellStyle name="Normal 4 2 2 5 3 4 3" xfId="8597" xr:uid="{00000000-0005-0000-0000-000090210000}"/>
    <cellStyle name="Normal 4 2 2 5 3 4 4" xfId="8598" xr:uid="{00000000-0005-0000-0000-000091210000}"/>
    <cellStyle name="Normal 4 2 2 5 3 4 5" xfId="8599" xr:uid="{00000000-0005-0000-0000-000092210000}"/>
    <cellStyle name="Normal 4 2 2 5 3 5" xfId="8600" xr:uid="{00000000-0005-0000-0000-000093210000}"/>
    <cellStyle name="Normal 4 2 2 5 3 5 2" xfId="8601" xr:uid="{00000000-0005-0000-0000-000094210000}"/>
    <cellStyle name="Normal 4 2 2 5 3 6" xfId="8602" xr:uid="{00000000-0005-0000-0000-000095210000}"/>
    <cellStyle name="Normal 4 2 2 5 3 7" xfId="8603" xr:uid="{00000000-0005-0000-0000-000096210000}"/>
    <cellStyle name="Normal 4 2 2 5 3 8" xfId="8604" xr:uid="{00000000-0005-0000-0000-000097210000}"/>
    <cellStyle name="Normal 4 2 2 5 4" xfId="8605" xr:uid="{00000000-0005-0000-0000-000098210000}"/>
    <cellStyle name="Normal 4 2 2 5 4 2" xfId="8606" xr:uid="{00000000-0005-0000-0000-000099210000}"/>
    <cellStyle name="Normal 4 2 2 5 4 2 2" xfId="8607" xr:uid="{00000000-0005-0000-0000-00009A210000}"/>
    <cellStyle name="Normal 4 2 2 5 4 2 3" xfId="8608" xr:uid="{00000000-0005-0000-0000-00009B210000}"/>
    <cellStyle name="Normal 4 2 2 5 4 3" xfId="8609" xr:uid="{00000000-0005-0000-0000-00009C210000}"/>
    <cellStyle name="Normal 4 2 2 5 4 3 2" xfId="8610" xr:uid="{00000000-0005-0000-0000-00009D210000}"/>
    <cellStyle name="Normal 4 2 2 5 4 4" xfId="8611" xr:uid="{00000000-0005-0000-0000-00009E210000}"/>
    <cellStyle name="Normal 4 2 2 5 4 5" xfId="8612" xr:uid="{00000000-0005-0000-0000-00009F210000}"/>
    <cellStyle name="Normal 4 2 2 5 5" xfId="8613" xr:uid="{00000000-0005-0000-0000-0000A0210000}"/>
    <cellStyle name="Normal 4 2 2 5 5 2" xfId="8614" xr:uid="{00000000-0005-0000-0000-0000A1210000}"/>
    <cellStyle name="Normal 4 2 2 5 5 2 2" xfId="8615" xr:uid="{00000000-0005-0000-0000-0000A2210000}"/>
    <cellStyle name="Normal 4 2 2 5 5 2 3" xfId="8616" xr:uid="{00000000-0005-0000-0000-0000A3210000}"/>
    <cellStyle name="Normal 4 2 2 5 5 3" xfId="8617" xr:uid="{00000000-0005-0000-0000-0000A4210000}"/>
    <cellStyle name="Normal 4 2 2 5 5 3 2" xfId="8618" xr:uid="{00000000-0005-0000-0000-0000A5210000}"/>
    <cellStyle name="Normal 4 2 2 5 5 4" xfId="8619" xr:uid="{00000000-0005-0000-0000-0000A6210000}"/>
    <cellStyle name="Normal 4 2 2 5 5 5" xfId="8620" xr:uid="{00000000-0005-0000-0000-0000A7210000}"/>
    <cellStyle name="Normal 4 2 2 5 6" xfId="8621" xr:uid="{00000000-0005-0000-0000-0000A8210000}"/>
    <cellStyle name="Normal 4 2 2 5 6 2" xfId="8622" xr:uid="{00000000-0005-0000-0000-0000A9210000}"/>
    <cellStyle name="Normal 4 2 2 5 6 2 2" xfId="8623" xr:uid="{00000000-0005-0000-0000-0000AA210000}"/>
    <cellStyle name="Normal 4 2 2 5 6 3" xfId="8624" xr:uid="{00000000-0005-0000-0000-0000AB210000}"/>
    <cellStyle name="Normal 4 2 2 5 6 4" xfId="8625" xr:uid="{00000000-0005-0000-0000-0000AC210000}"/>
    <cellStyle name="Normal 4 2 2 5 6 5" xfId="8626" xr:uid="{00000000-0005-0000-0000-0000AD210000}"/>
    <cellStyle name="Normal 4 2 2 5 7" xfId="8627" xr:uid="{00000000-0005-0000-0000-0000AE210000}"/>
    <cellStyle name="Normal 4 2 2 5 7 2" xfId="8628" xr:uid="{00000000-0005-0000-0000-0000AF210000}"/>
    <cellStyle name="Normal 4 2 2 5 8" xfId="8629" xr:uid="{00000000-0005-0000-0000-0000B0210000}"/>
    <cellStyle name="Normal 4 2 2 5 9" xfId="8630" xr:uid="{00000000-0005-0000-0000-0000B1210000}"/>
    <cellStyle name="Normal 4 2 2 6" xfId="8631" xr:uid="{00000000-0005-0000-0000-0000B2210000}"/>
    <cellStyle name="Normal 4 2 2 6 10" xfId="8632" xr:uid="{00000000-0005-0000-0000-0000B3210000}"/>
    <cellStyle name="Normal 4 2 2 6 2" xfId="8633" xr:uid="{00000000-0005-0000-0000-0000B4210000}"/>
    <cellStyle name="Normal 4 2 2 6 2 2" xfId="8634" xr:uid="{00000000-0005-0000-0000-0000B5210000}"/>
    <cellStyle name="Normal 4 2 2 6 2 2 2" xfId="8635" xr:uid="{00000000-0005-0000-0000-0000B6210000}"/>
    <cellStyle name="Normal 4 2 2 6 2 2 2 2" xfId="8636" xr:uid="{00000000-0005-0000-0000-0000B7210000}"/>
    <cellStyle name="Normal 4 2 2 6 2 2 2 2 2" xfId="8637" xr:uid="{00000000-0005-0000-0000-0000B8210000}"/>
    <cellStyle name="Normal 4 2 2 6 2 2 2 2 3" xfId="8638" xr:uid="{00000000-0005-0000-0000-0000B9210000}"/>
    <cellStyle name="Normal 4 2 2 6 2 2 2 3" xfId="8639" xr:uid="{00000000-0005-0000-0000-0000BA210000}"/>
    <cellStyle name="Normal 4 2 2 6 2 2 2 3 2" xfId="8640" xr:uid="{00000000-0005-0000-0000-0000BB210000}"/>
    <cellStyle name="Normal 4 2 2 6 2 2 2 4" xfId="8641" xr:uid="{00000000-0005-0000-0000-0000BC210000}"/>
    <cellStyle name="Normal 4 2 2 6 2 2 2 5" xfId="8642" xr:uid="{00000000-0005-0000-0000-0000BD210000}"/>
    <cellStyle name="Normal 4 2 2 6 2 2 3" xfId="8643" xr:uid="{00000000-0005-0000-0000-0000BE210000}"/>
    <cellStyle name="Normal 4 2 2 6 2 2 3 2" xfId="8644" xr:uid="{00000000-0005-0000-0000-0000BF210000}"/>
    <cellStyle name="Normal 4 2 2 6 2 2 3 2 2" xfId="8645" xr:uid="{00000000-0005-0000-0000-0000C0210000}"/>
    <cellStyle name="Normal 4 2 2 6 2 2 3 2 3" xfId="8646" xr:uid="{00000000-0005-0000-0000-0000C1210000}"/>
    <cellStyle name="Normal 4 2 2 6 2 2 3 3" xfId="8647" xr:uid="{00000000-0005-0000-0000-0000C2210000}"/>
    <cellStyle name="Normal 4 2 2 6 2 2 3 3 2" xfId="8648" xr:uid="{00000000-0005-0000-0000-0000C3210000}"/>
    <cellStyle name="Normal 4 2 2 6 2 2 3 4" xfId="8649" xr:uid="{00000000-0005-0000-0000-0000C4210000}"/>
    <cellStyle name="Normal 4 2 2 6 2 2 3 5" xfId="8650" xr:uid="{00000000-0005-0000-0000-0000C5210000}"/>
    <cellStyle name="Normal 4 2 2 6 2 2 4" xfId="8651" xr:uid="{00000000-0005-0000-0000-0000C6210000}"/>
    <cellStyle name="Normal 4 2 2 6 2 2 4 2" xfId="8652" xr:uid="{00000000-0005-0000-0000-0000C7210000}"/>
    <cellStyle name="Normal 4 2 2 6 2 2 4 2 2" xfId="8653" xr:uid="{00000000-0005-0000-0000-0000C8210000}"/>
    <cellStyle name="Normal 4 2 2 6 2 2 4 3" xfId="8654" xr:uid="{00000000-0005-0000-0000-0000C9210000}"/>
    <cellStyle name="Normal 4 2 2 6 2 2 4 4" xfId="8655" xr:uid="{00000000-0005-0000-0000-0000CA210000}"/>
    <cellStyle name="Normal 4 2 2 6 2 2 4 5" xfId="8656" xr:uid="{00000000-0005-0000-0000-0000CB210000}"/>
    <cellStyle name="Normal 4 2 2 6 2 2 5" xfId="8657" xr:uid="{00000000-0005-0000-0000-0000CC210000}"/>
    <cellStyle name="Normal 4 2 2 6 2 2 5 2" xfId="8658" xr:uid="{00000000-0005-0000-0000-0000CD210000}"/>
    <cellStyle name="Normal 4 2 2 6 2 2 6" xfId="8659" xr:uid="{00000000-0005-0000-0000-0000CE210000}"/>
    <cellStyle name="Normal 4 2 2 6 2 2 7" xfId="8660" xr:uid="{00000000-0005-0000-0000-0000CF210000}"/>
    <cellStyle name="Normal 4 2 2 6 2 2 8" xfId="8661" xr:uid="{00000000-0005-0000-0000-0000D0210000}"/>
    <cellStyle name="Normal 4 2 2 6 2 3" xfId="8662" xr:uid="{00000000-0005-0000-0000-0000D1210000}"/>
    <cellStyle name="Normal 4 2 2 6 2 3 2" xfId="8663" xr:uid="{00000000-0005-0000-0000-0000D2210000}"/>
    <cellStyle name="Normal 4 2 2 6 2 3 2 2" xfId="8664" xr:uid="{00000000-0005-0000-0000-0000D3210000}"/>
    <cellStyle name="Normal 4 2 2 6 2 3 2 3" xfId="8665" xr:uid="{00000000-0005-0000-0000-0000D4210000}"/>
    <cellStyle name="Normal 4 2 2 6 2 3 3" xfId="8666" xr:uid="{00000000-0005-0000-0000-0000D5210000}"/>
    <cellStyle name="Normal 4 2 2 6 2 3 3 2" xfId="8667" xr:uid="{00000000-0005-0000-0000-0000D6210000}"/>
    <cellStyle name="Normal 4 2 2 6 2 3 4" xfId="8668" xr:uid="{00000000-0005-0000-0000-0000D7210000}"/>
    <cellStyle name="Normal 4 2 2 6 2 3 5" xfId="8669" xr:uid="{00000000-0005-0000-0000-0000D8210000}"/>
    <cellStyle name="Normal 4 2 2 6 2 4" xfId="8670" xr:uid="{00000000-0005-0000-0000-0000D9210000}"/>
    <cellStyle name="Normal 4 2 2 6 2 4 2" xfId="8671" xr:uid="{00000000-0005-0000-0000-0000DA210000}"/>
    <cellStyle name="Normal 4 2 2 6 2 4 2 2" xfId="8672" xr:uid="{00000000-0005-0000-0000-0000DB210000}"/>
    <cellStyle name="Normal 4 2 2 6 2 4 2 3" xfId="8673" xr:uid="{00000000-0005-0000-0000-0000DC210000}"/>
    <cellStyle name="Normal 4 2 2 6 2 4 3" xfId="8674" xr:uid="{00000000-0005-0000-0000-0000DD210000}"/>
    <cellStyle name="Normal 4 2 2 6 2 4 3 2" xfId="8675" xr:uid="{00000000-0005-0000-0000-0000DE210000}"/>
    <cellStyle name="Normal 4 2 2 6 2 4 4" xfId="8676" xr:uid="{00000000-0005-0000-0000-0000DF210000}"/>
    <cellStyle name="Normal 4 2 2 6 2 4 5" xfId="8677" xr:uid="{00000000-0005-0000-0000-0000E0210000}"/>
    <cellStyle name="Normal 4 2 2 6 2 5" xfId="8678" xr:uid="{00000000-0005-0000-0000-0000E1210000}"/>
    <cellStyle name="Normal 4 2 2 6 2 5 2" xfId="8679" xr:uid="{00000000-0005-0000-0000-0000E2210000}"/>
    <cellStyle name="Normal 4 2 2 6 2 5 2 2" xfId="8680" xr:uid="{00000000-0005-0000-0000-0000E3210000}"/>
    <cellStyle name="Normal 4 2 2 6 2 5 3" xfId="8681" xr:uid="{00000000-0005-0000-0000-0000E4210000}"/>
    <cellStyle name="Normal 4 2 2 6 2 5 4" xfId="8682" xr:uid="{00000000-0005-0000-0000-0000E5210000}"/>
    <cellStyle name="Normal 4 2 2 6 2 5 5" xfId="8683" xr:uid="{00000000-0005-0000-0000-0000E6210000}"/>
    <cellStyle name="Normal 4 2 2 6 2 6" xfId="8684" xr:uid="{00000000-0005-0000-0000-0000E7210000}"/>
    <cellStyle name="Normal 4 2 2 6 2 6 2" xfId="8685" xr:uid="{00000000-0005-0000-0000-0000E8210000}"/>
    <cellStyle name="Normal 4 2 2 6 2 7" xfId="8686" xr:uid="{00000000-0005-0000-0000-0000E9210000}"/>
    <cellStyle name="Normal 4 2 2 6 2 8" xfId="8687" xr:uid="{00000000-0005-0000-0000-0000EA210000}"/>
    <cellStyle name="Normal 4 2 2 6 2 9" xfId="8688" xr:uid="{00000000-0005-0000-0000-0000EB210000}"/>
    <cellStyle name="Normal 4 2 2 6 3" xfId="8689" xr:uid="{00000000-0005-0000-0000-0000EC210000}"/>
    <cellStyle name="Normal 4 2 2 6 3 2" xfId="8690" xr:uid="{00000000-0005-0000-0000-0000ED210000}"/>
    <cellStyle name="Normal 4 2 2 6 3 2 2" xfId="8691" xr:uid="{00000000-0005-0000-0000-0000EE210000}"/>
    <cellStyle name="Normal 4 2 2 6 3 2 2 2" xfId="8692" xr:uid="{00000000-0005-0000-0000-0000EF210000}"/>
    <cellStyle name="Normal 4 2 2 6 3 2 2 3" xfId="8693" xr:uid="{00000000-0005-0000-0000-0000F0210000}"/>
    <cellStyle name="Normal 4 2 2 6 3 2 3" xfId="8694" xr:uid="{00000000-0005-0000-0000-0000F1210000}"/>
    <cellStyle name="Normal 4 2 2 6 3 2 3 2" xfId="8695" xr:uid="{00000000-0005-0000-0000-0000F2210000}"/>
    <cellStyle name="Normal 4 2 2 6 3 2 4" xfId="8696" xr:uid="{00000000-0005-0000-0000-0000F3210000}"/>
    <cellStyle name="Normal 4 2 2 6 3 2 5" xfId="8697" xr:uid="{00000000-0005-0000-0000-0000F4210000}"/>
    <cellStyle name="Normal 4 2 2 6 3 3" xfId="8698" xr:uid="{00000000-0005-0000-0000-0000F5210000}"/>
    <cellStyle name="Normal 4 2 2 6 3 3 2" xfId="8699" xr:uid="{00000000-0005-0000-0000-0000F6210000}"/>
    <cellStyle name="Normal 4 2 2 6 3 3 2 2" xfId="8700" xr:uid="{00000000-0005-0000-0000-0000F7210000}"/>
    <cellStyle name="Normal 4 2 2 6 3 3 2 3" xfId="8701" xr:uid="{00000000-0005-0000-0000-0000F8210000}"/>
    <cellStyle name="Normal 4 2 2 6 3 3 3" xfId="8702" xr:uid="{00000000-0005-0000-0000-0000F9210000}"/>
    <cellStyle name="Normal 4 2 2 6 3 3 3 2" xfId="8703" xr:uid="{00000000-0005-0000-0000-0000FA210000}"/>
    <cellStyle name="Normal 4 2 2 6 3 3 4" xfId="8704" xr:uid="{00000000-0005-0000-0000-0000FB210000}"/>
    <cellStyle name="Normal 4 2 2 6 3 3 5" xfId="8705" xr:uid="{00000000-0005-0000-0000-0000FC210000}"/>
    <cellStyle name="Normal 4 2 2 6 3 4" xfId="8706" xr:uid="{00000000-0005-0000-0000-0000FD210000}"/>
    <cellStyle name="Normal 4 2 2 6 3 4 2" xfId="8707" xr:uid="{00000000-0005-0000-0000-0000FE210000}"/>
    <cellStyle name="Normal 4 2 2 6 3 4 2 2" xfId="8708" xr:uid="{00000000-0005-0000-0000-0000FF210000}"/>
    <cellStyle name="Normal 4 2 2 6 3 4 3" xfId="8709" xr:uid="{00000000-0005-0000-0000-000000220000}"/>
    <cellStyle name="Normal 4 2 2 6 3 4 4" xfId="8710" xr:uid="{00000000-0005-0000-0000-000001220000}"/>
    <cellStyle name="Normal 4 2 2 6 3 4 5" xfId="8711" xr:uid="{00000000-0005-0000-0000-000002220000}"/>
    <cellStyle name="Normal 4 2 2 6 3 5" xfId="8712" xr:uid="{00000000-0005-0000-0000-000003220000}"/>
    <cellStyle name="Normal 4 2 2 6 3 5 2" xfId="8713" xr:uid="{00000000-0005-0000-0000-000004220000}"/>
    <cellStyle name="Normal 4 2 2 6 3 6" xfId="8714" xr:uid="{00000000-0005-0000-0000-000005220000}"/>
    <cellStyle name="Normal 4 2 2 6 3 7" xfId="8715" xr:uid="{00000000-0005-0000-0000-000006220000}"/>
    <cellStyle name="Normal 4 2 2 6 3 8" xfId="8716" xr:uid="{00000000-0005-0000-0000-000007220000}"/>
    <cellStyle name="Normal 4 2 2 6 4" xfId="8717" xr:uid="{00000000-0005-0000-0000-000008220000}"/>
    <cellStyle name="Normal 4 2 2 6 4 2" xfId="8718" xr:uid="{00000000-0005-0000-0000-000009220000}"/>
    <cellStyle name="Normal 4 2 2 6 4 2 2" xfId="8719" xr:uid="{00000000-0005-0000-0000-00000A220000}"/>
    <cellStyle name="Normal 4 2 2 6 4 2 3" xfId="8720" xr:uid="{00000000-0005-0000-0000-00000B220000}"/>
    <cellStyle name="Normal 4 2 2 6 4 3" xfId="8721" xr:uid="{00000000-0005-0000-0000-00000C220000}"/>
    <cellStyle name="Normal 4 2 2 6 4 3 2" xfId="8722" xr:uid="{00000000-0005-0000-0000-00000D220000}"/>
    <cellStyle name="Normal 4 2 2 6 4 4" xfId="8723" xr:uid="{00000000-0005-0000-0000-00000E220000}"/>
    <cellStyle name="Normal 4 2 2 6 4 5" xfId="8724" xr:uid="{00000000-0005-0000-0000-00000F220000}"/>
    <cellStyle name="Normal 4 2 2 6 5" xfId="8725" xr:uid="{00000000-0005-0000-0000-000010220000}"/>
    <cellStyle name="Normal 4 2 2 6 5 2" xfId="8726" xr:uid="{00000000-0005-0000-0000-000011220000}"/>
    <cellStyle name="Normal 4 2 2 6 5 2 2" xfId="8727" xr:uid="{00000000-0005-0000-0000-000012220000}"/>
    <cellStyle name="Normal 4 2 2 6 5 2 3" xfId="8728" xr:uid="{00000000-0005-0000-0000-000013220000}"/>
    <cellStyle name="Normal 4 2 2 6 5 3" xfId="8729" xr:uid="{00000000-0005-0000-0000-000014220000}"/>
    <cellStyle name="Normal 4 2 2 6 5 3 2" xfId="8730" xr:uid="{00000000-0005-0000-0000-000015220000}"/>
    <cellStyle name="Normal 4 2 2 6 5 4" xfId="8731" xr:uid="{00000000-0005-0000-0000-000016220000}"/>
    <cellStyle name="Normal 4 2 2 6 5 5" xfId="8732" xr:uid="{00000000-0005-0000-0000-000017220000}"/>
    <cellStyle name="Normal 4 2 2 6 6" xfId="8733" xr:uid="{00000000-0005-0000-0000-000018220000}"/>
    <cellStyle name="Normal 4 2 2 6 6 2" xfId="8734" xr:uid="{00000000-0005-0000-0000-000019220000}"/>
    <cellStyle name="Normal 4 2 2 6 6 2 2" xfId="8735" xr:uid="{00000000-0005-0000-0000-00001A220000}"/>
    <cellStyle name="Normal 4 2 2 6 6 3" xfId="8736" xr:uid="{00000000-0005-0000-0000-00001B220000}"/>
    <cellStyle name="Normal 4 2 2 6 6 4" xfId="8737" xr:uid="{00000000-0005-0000-0000-00001C220000}"/>
    <cellStyle name="Normal 4 2 2 6 6 5" xfId="8738" xr:uid="{00000000-0005-0000-0000-00001D220000}"/>
    <cellStyle name="Normal 4 2 2 6 7" xfId="8739" xr:uid="{00000000-0005-0000-0000-00001E220000}"/>
    <cellStyle name="Normal 4 2 2 6 7 2" xfId="8740" xr:uid="{00000000-0005-0000-0000-00001F220000}"/>
    <cellStyle name="Normal 4 2 2 6 8" xfId="8741" xr:uid="{00000000-0005-0000-0000-000020220000}"/>
    <cellStyle name="Normal 4 2 2 6 9" xfId="8742" xr:uid="{00000000-0005-0000-0000-000021220000}"/>
    <cellStyle name="Normal 4 2 2 7" xfId="8743" xr:uid="{00000000-0005-0000-0000-000022220000}"/>
    <cellStyle name="Normal 4 2 2 7 2" xfId="8744" xr:uid="{00000000-0005-0000-0000-000023220000}"/>
    <cellStyle name="Normal 4 2 2 7 2 2" xfId="8745" xr:uid="{00000000-0005-0000-0000-000024220000}"/>
    <cellStyle name="Normal 4 2 2 7 2 2 2" xfId="8746" xr:uid="{00000000-0005-0000-0000-000025220000}"/>
    <cellStyle name="Normal 4 2 2 7 2 2 3" xfId="8747" xr:uid="{00000000-0005-0000-0000-000026220000}"/>
    <cellStyle name="Normal 4 2 2 7 2 3" xfId="8748" xr:uid="{00000000-0005-0000-0000-000027220000}"/>
    <cellStyle name="Normal 4 2 2 7 2 3 2" xfId="8749" xr:uid="{00000000-0005-0000-0000-000028220000}"/>
    <cellStyle name="Normal 4 2 2 7 2 4" xfId="8750" xr:uid="{00000000-0005-0000-0000-000029220000}"/>
    <cellStyle name="Normal 4 2 2 7 2 5" xfId="8751" xr:uid="{00000000-0005-0000-0000-00002A220000}"/>
    <cellStyle name="Normal 4 2 2 7 3" xfId="8752" xr:uid="{00000000-0005-0000-0000-00002B220000}"/>
    <cellStyle name="Normal 4 2 2 7 3 2" xfId="8753" xr:uid="{00000000-0005-0000-0000-00002C220000}"/>
    <cellStyle name="Normal 4 2 2 7 3 2 2" xfId="8754" xr:uid="{00000000-0005-0000-0000-00002D220000}"/>
    <cellStyle name="Normal 4 2 2 7 3 2 3" xfId="8755" xr:uid="{00000000-0005-0000-0000-00002E220000}"/>
    <cellStyle name="Normal 4 2 2 7 3 3" xfId="8756" xr:uid="{00000000-0005-0000-0000-00002F220000}"/>
    <cellStyle name="Normal 4 2 2 7 3 3 2" xfId="8757" xr:uid="{00000000-0005-0000-0000-000030220000}"/>
    <cellStyle name="Normal 4 2 2 7 3 4" xfId="8758" xr:uid="{00000000-0005-0000-0000-000031220000}"/>
    <cellStyle name="Normal 4 2 2 7 3 5" xfId="8759" xr:uid="{00000000-0005-0000-0000-000032220000}"/>
    <cellStyle name="Normal 4 2 2 7 4" xfId="8760" xr:uid="{00000000-0005-0000-0000-000033220000}"/>
    <cellStyle name="Normal 4 2 2 7 4 2" xfId="8761" xr:uid="{00000000-0005-0000-0000-000034220000}"/>
    <cellStyle name="Normal 4 2 2 7 4 2 2" xfId="8762" xr:uid="{00000000-0005-0000-0000-000035220000}"/>
    <cellStyle name="Normal 4 2 2 7 4 3" xfId="8763" xr:uid="{00000000-0005-0000-0000-000036220000}"/>
    <cellStyle name="Normal 4 2 2 7 4 4" xfId="8764" xr:uid="{00000000-0005-0000-0000-000037220000}"/>
    <cellStyle name="Normal 4 2 2 7 4 5" xfId="8765" xr:uid="{00000000-0005-0000-0000-000038220000}"/>
    <cellStyle name="Normal 4 2 2 7 5" xfId="8766" xr:uid="{00000000-0005-0000-0000-000039220000}"/>
    <cellStyle name="Normal 4 2 2 7 5 2" xfId="8767" xr:uid="{00000000-0005-0000-0000-00003A220000}"/>
    <cellStyle name="Normal 4 2 2 7 6" xfId="8768" xr:uid="{00000000-0005-0000-0000-00003B220000}"/>
    <cellStyle name="Normal 4 2 2 7 7" xfId="8769" xr:uid="{00000000-0005-0000-0000-00003C220000}"/>
    <cellStyle name="Normal 4 2 2 7 8" xfId="8770" xr:uid="{00000000-0005-0000-0000-00003D220000}"/>
    <cellStyle name="Normal 4 2 2 8" xfId="8771" xr:uid="{00000000-0005-0000-0000-00003E220000}"/>
    <cellStyle name="Normal 4 2 2 8 2" xfId="8772" xr:uid="{00000000-0005-0000-0000-00003F220000}"/>
    <cellStyle name="Normal 4 2 2 8 2 2" xfId="8773" xr:uid="{00000000-0005-0000-0000-000040220000}"/>
    <cellStyle name="Normal 4 2 2 8 2 2 2" xfId="8774" xr:uid="{00000000-0005-0000-0000-000041220000}"/>
    <cellStyle name="Normal 4 2 2 8 2 2 3" xfId="8775" xr:uid="{00000000-0005-0000-0000-000042220000}"/>
    <cellStyle name="Normal 4 2 2 8 2 3" xfId="8776" xr:uid="{00000000-0005-0000-0000-000043220000}"/>
    <cellStyle name="Normal 4 2 2 8 2 3 2" xfId="8777" xr:uid="{00000000-0005-0000-0000-000044220000}"/>
    <cellStyle name="Normal 4 2 2 8 2 4" xfId="8778" xr:uid="{00000000-0005-0000-0000-000045220000}"/>
    <cellStyle name="Normal 4 2 2 8 2 5" xfId="8779" xr:uid="{00000000-0005-0000-0000-000046220000}"/>
    <cellStyle name="Normal 4 2 2 8 3" xfId="8780" xr:uid="{00000000-0005-0000-0000-000047220000}"/>
    <cellStyle name="Normal 4 2 2 8 3 2" xfId="8781" xr:uid="{00000000-0005-0000-0000-000048220000}"/>
    <cellStyle name="Normal 4 2 2 8 3 2 2" xfId="8782" xr:uid="{00000000-0005-0000-0000-000049220000}"/>
    <cellStyle name="Normal 4 2 2 8 3 2 3" xfId="8783" xr:uid="{00000000-0005-0000-0000-00004A220000}"/>
    <cellStyle name="Normal 4 2 2 8 3 3" xfId="8784" xr:uid="{00000000-0005-0000-0000-00004B220000}"/>
    <cellStyle name="Normal 4 2 2 8 3 3 2" xfId="8785" xr:uid="{00000000-0005-0000-0000-00004C220000}"/>
    <cellStyle name="Normal 4 2 2 8 3 4" xfId="8786" xr:uid="{00000000-0005-0000-0000-00004D220000}"/>
    <cellStyle name="Normal 4 2 2 8 3 5" xfId="8787" xr:uid="{00000000-0005-0000-0000-00004E220000}"/>
    <cellStyle name="Normal 4 2 2 8 4" xfId="8788" xr:uid="{00000000-0005-0000-0000-00004F220000}"/>
    <cellStyle name="Normal 4 2 2 8 4 2" xfId="8789" xr:uid="{00000000-0005-0000-0000-000050220000}"/>
    <cellStyle name="Normal 4 2 2 8 4 2 2" xfId="8790" xr:uid="{00000000-0005-0000-0000-000051220000}"/>
    <cellStyle name="Normal 4 2 2 8 4 3" xfId="8791" xr:uid="{00000000-0005-0000-0000-000052220000}"/>
    <cellStyle name="Normal 4 2 2 8 4 4" xfId="8792" xr:uid="{00000000-0005-0000-0000-000053220000}"/>
    <cellStyle name="Normal 4 2 2 8 4 5" xfId="8793" xr:uid="{00000000-0005-0000-0000-000054220000}"/>
    <cellStyle name="Normal 4 2 2 8 5" xfId="8794" xr:uid="{00000000-0005-0000-0000-000055220000}"/>
    <cellStyle name="Normal 4 2 2 8 5 2" xfId="8795" xr:uid="{00000000-0005-0000-0000-000056220000}"/>
    <cellStyle name="Normal 4 2 2 8 6" xfId="8796" xr:uid="{00000000-0005-0000-0000-000057220000}"/>
    <cellStyle name="Normal 4 2 2 8 7" xfId="8797" xr:uid="{00000000-0005-0000-0000-000058220000}"/>
    <cellStyle name="Normal 4 2 2 8 8" xfId="8798" xr:uid="{00000000-0005-0000-0000-000059220000}"/>
    <cellStyle name="Normal 4 2 2 9" xfId="8799" xr:uid="{00000000-0005-0000-0000-00005A220000}"/>
    <cellStyle name="Normal 4 2 2 9 2" xfId="8800" xr:uid="{00000000-0005-0000-0000-00005B220000}"/>
    <cellStyle name="Normal 4 2 2 9 2 2" xfId="8801" xr:uid="{00000000-0005-0000-0000-00005C220000}"/>
    <cellStyle name="Normal 4 2 2 9 2 2 2" xfId="8802" xr:uid="{00000000-0005-0000-0000-00005D220000}"/>
    <cellStyle name="Normal 4 2 2 9 2 2 3" xfId="8803" xr:uid="{00000000-0005-0000-0000-00005E220000}"/>
    <cellStyle name="Normal 4 2 2 9 2 3" xfId="8804" xr:uid="{00000000-0005-0000-0000-00005F220000}"/>
    <cellStyle name="Normal 4 2 2 9 2 3 2" xfId="8805" xr:uid="{00000000-0005-0000-0000-000060220000}"/>
    <cellStyle name="Normal 4 2 2 9 2 4" xfId="8806" xr:uid="{00000000-0005-0000-0000-000061220000}"/>
    <cellStyle name="Normal 4 2 2 9 2 5" xfId="8807" xr:uid="{00000000-0005-0000-0000-000062220000}"/>
    <cellStyle name="Normal 4 2 2 9 3" xfId="8808" xr:uid="{00000000-0005-0000-0000-000063220000}"/>
    <cellStyle name="Normal 4 2 2 9 3 2" xfId="8809" xr:uid="{00000000-0005-0000-0000-000064220000}"/>
    <cellStyle name="Normal 4 2 2 9 3 2 2" xfId="8810" xr:uid="{00000000-0005-0000-0000-000065220000}"/>
    <cellStyle name="Normal 4 2 2 9 3 2 3" xfId="8811" xr:uid="{00000000-0005-0000-0000-000066220000}"/>
    <cellStyle name="Normal 4 2 2 9 3 3" xfId="8812" xr:uid="{00000000-0005-0000-0000-000067220000}"/>
    <cellStyle name="Normal 4 2 2 9 3 3 2" xfId="8813" xr:uid="{00000000-0005-0000-0000-000068220000}"/>
    <cellStyle name="Normal 4 2 2 9 3 4" xfId="8814" xr:uid="{00000000-0005-0000-0000-000069220000}"/>
    <cellStyle name="Normal 4 2 2 9 3 5" xfId="8815" xr:uid="{00000000-0005-0000-0000-00006A220000}"/>
    <cellStyle name="Normal 4 2 2 9 4" xfId="8816" xr:uid="{00000000-0005-0000-0000-00006B220000}"/>
    <cellStyle name="Normal 4 2 2 9 4 2" xfId="8817" xr:uid="{00000000-0005-0000-0000-00006C220000}"/>
    <cellStyle name="Normal 4 2 2 9 4 2 2" xfId="8818" xr:uid="{00000000-0005-0000-0000-00006D220000}"/>
    <cellStyle name="Normal 4 2 2 9 4 3" xfId="8819" xr:uid="{00000000-0005-0000-0000-00006E220000}"/>
    <cellStyle name="Normal 4 2 2 9 4 4" xfId="8820" xr:uid="{00000000-0005-0000-0000-00006F220000}"/>
    <cellStyle name="Normal 4 2 2 9 4 5" xfId="8821" xr:uid="{00000000-0005-0000-0000-000070220000}"/>
    <cellStyle name="Normal 4 2 2 9 5" xfId="8822" xr:uid="{00000000-0005-0000-0000-000071220000}"/>
    <cellStyle name="Normal 4 2 2 9 5 2" xfId="8823" xr:uid="{00000000-0005-0000-0000-000072220000}"/>
    <cellStyle name="Normal 4 2 2 9 6" xfId="8824" xr:uid="{00000000-0005-0000-0000-000073220000}"/>
    <cellStyle name="Normal 4 2 2 9 7" xfId="8825" xr:uid="{00000000-0005-0000-0000-000074220000}"/>
    <cellStyle name="Normal 4 2 2 9 8" xfId="8826" xr:uid="{00000000-0005-0000-0000-000075220000}"/>
    <cellStyle name="Normal 4 2 3" xfId="8827" xr:uid="{00000000-0005-0000-0000-000076220000}"/>
    <cellStyle name="Normal 4 2 3 2" xfId="8828" xr:uid="{00000000-0005-0000-0000-000077220000}"/>
    <cellStyle name="Normal 4 2 4" xfId="8829" xr:uid="{00000000-0005-0000-0000-000078220000}"/>
    <cellStyle name="Normal 4 3" xfId="8830" xr:uid="{00000000-0005-0000-0000-000079220000}"/>
    <cellStyle name="Normal 4 3 2" xfId="8831" xr:uid="{00000000-0005-0000-0000-00007A220000}"/>
    <cellStyle name="Normal 4 3 2 10" xfId="8832" xr:uid="{00000000-0005-0000-0000-00007B220000}"/>
    <cellStyle name="Normal 4 3 2 10 2" xfId="8833" xr:uid="{00000000-0005-0000-0000-00007C220000}"/>
    <cellStyle name="Normal 4 3 2 10 2 2" xfId="8834" xr:uid="{00000000-0005-0000-0000-00007D220000}"/>
    <cellStyle name="Normal 4 3 2 10 2 3" xfId="8835" xr:uid="{00000000-0005-0000-0000-00007E220000}"/>
    <cellStyle name="Normal 4 3 2 10 3" xfId="8836" xr:uid="{00000000-0005-0000-0000-00007F220000}"/>
    <cellStyle name="Normal 4 3 2 10 3 2" xfId="8837" xr:uid="{00000000-0005-0000-0000-000080220000}"/>
    <cellStyle name="Normal 4 3 2 10 4" xfId="8838" xr:uid="{00000000-0005-0000-0000-000081220000}"/>
    <cellStyle name="Normal 4 3 2 10 5" xfId="8839" xr:uid="{00000000-0005-0000-0000-000082220000}"/>
    <cellStyle name="Normal 4 3 2 11" xfId="8840" xr:uid="{00000000-0005-0000-0000-000083220000}"/>
    <cellStyle name="Normal 4 3 2 11 2" xfId="8841" xr:uid="{00000000-0005-0000-0000-000084220000}"/>
    <cellStyle name="Normal 4 3 2 11 2 2" xfId="8842" xr:uid="{00000000-0005-0000-0000-000085220000}"/>
    <cellStyle name="Normal 4 3 2 11 2 3" xfId="8843" xr:uid="{00000000-0005-0000-0000-000086220000}"/>
    <cellStyle name="Normal 4 3 2 11 3" xfId="8844" xr:uid="{00000000-0005-0000-0000-000087220000}"/>
    <cellStyle name="Normal 4 3 2 11 3 2" xfId="8845" xr:uid="{00000000-0005-0000-0000-000088220000}"/>
    <cellStyle name="Normal 4 3 2 11 4" xfId="8846" xr:uid="{00000000-0005-0000-0000-000089220000}"/>
    <cellStyle name="Normal 4 3 2 11 5" xfId="8847" xr:uid="{00000000-0005-0000-0000-00008A220000}"/>
    <cellStyle name="Normal 4 3 2 12" xfId="8848" xr:uid="{00000000-0005-0000-0000-00008B220000}"/>
    <cellStyle name="Normal 4 3 2 12 2" xfId="8849" xr:uid="{00000000-0005-0000-0000-00008C220000}"/>
    <cellStyle name="Normal 4 3 2 12 2 2" xfId="8850" xr:uid="{00000000-0005-0000-0000-00008D220000}"/>
    <cellStyle name="Normal 4 3 2 12 3" xfId="8851" xr:uid="{00000000-0005-0000-0000-00008E220000}"/>
    <cellStyle name="Normal 4 3 2 12 4" xfId="8852" xr:uid="{00000000-0005-0000-0000-00008F220000}"/>
    <cellStyle name="Normal 4 3 2 12 5" xfId="8853" xr:uid="{00000000-0005-0000-0000-000090220000}"/>
    <cellStyle name="Normal 4 3 2 13" xfId="8854" xr:uid="{00000000-0005-0000-0000-000091220000}"/>
    <cellStyle name="Normal 4 3 2 13 2" xfId="8855" xr:uid="{00000000-0005-0000-0000-000092220000}"/>
    <cellStyle name="Normal 4 3 2 14" xfId="8856" xr:uid="{00000000-0005-0000-0000-000093220000}"/>
    <cellStyle name="Normal 4 3 2 15" xfId="8857" xr:uid="{00000000-0005-0000-0000-000094220000}"/>
    <cellStyle name="Normal 4 3 2 16" xfId="8858" xr:uid="{00000000-0005-0000-0000-000095220000}"/>
    <cellStyle name="Normal 4 3 2 2" xfId="8859" xr:uid="{00000000-0005-0000-0000-000096220000}"/>
    <cellStyle name="Normal 4 3 2 2 10" xfId="8860" xr:uid="{00000000-0005-0000-0000-000097220000}"/>
    <cellStyle name="Normal 4 3 2 2 10 2" xfId="8861" xr:uid="{00000000-0005-0000-0000-000098220000}"/>
    <cellStyle name="Normal 4 3 2 2 10 2 2" xfId="8862" xr:uid="{00000000-0005-0000-0000-000099220000}"/>
    <cellStyle name="Normal 4 3 2 2 10 2 3" xfId="8863" xr:uid="{00000000-0005-0000-0000-00009A220000}"/>
    <cellStyle name="Normal 4 3 2 2 10 3" xfId="8864" xr:uid="{00000000-0005-0000-0000-00009B220000}"/>
    <cellStyle name="Normal 4 3 2 2 10 3 2" xfId="8865" xr:uid="{00000000-0005-0000-0000-00009C220000}"/>
    <cellStyle name="Normal 4 3 2 2 10 4" xfId="8866" xr:uid="{00000000-0005-0000-0000-00009D220000}"/>
    <cellStyle name="Normal 4 3 2 2 10 5" xfId="8867" xr:uid="{00000000-0005-0000-0000-00009E220000}"/>
    <cellStyle name="Normal 4 3 2 2 11" xfId="8868" xr:uid="{00000000-0005-0000-0000-00009F220000}"/>
    <cellStyle name="Normal 4 3 2 2 11 2" xfId="8869" xr:uid="{00000000-0005-0000-0000-0000A0220000}"/>
    <cellStyle name="Normal 4 3 2 2 11 2 2" xfId="8870" xr:uid="{00000000-0005-0000-0000-0000A1220000}"/>
    <cellStyle name="Normal 4 3 2 2 11 3" xfId="8871" xr:uid="{00000000-0005-0000-0000-0000A2220000}"/>
    <cellStyle name="Normal 4 3 2 2 11 4" xfId="8872" xr:uid="{00000000-0005-0000-0000-0000A3220000}"/>
    <cellStyle name="Normal 4 3 2 2 11 5" xfId="8873" xr:uid="{00000000-0005-0000-0000-0000A4220000}"/>
    <cellStyle name="Normal 4 3 2 2 12" xfId="8874" xr:uid="{00000000-0005-0000-0000-0000A5220000}"/>
    <cellStyle name="Normal 4 3 2 2 12 2" xfId="8875" xr:uid="{00000000-0005-0000-0000-0000A6220000}"/>
    <cellStyle name="Normal 4 3 2 2 13" xfId="8876" xr:uid="{00000000-0005-0000-0000-0000A7220000}"/>
    <cellStyle name="Normal 4 3 2 2 14" xfId="8877" xr:uid="{00000000-0005-0000-0000-0000A8220000}"/>
    <cellStyle name="Normal 4 3 2 2 15" xfId="8878" xr:uid="{00000000-0005-0000-0000-0000A9220000}"/>
    <cellStyle name="Normal 4 3 2 2 2" xfId="8879" xr:uid="{00000000-0005-0000-0000-0000AA220000}"/>
    <cellStyle name="Normal 4 3 2 2 2 10" xfId="8880" xr:uid="{00000000-0005-0000-0000-0000AB220000}"/>
    <cellStyle name="Normal 4 3 2 2 2 2" xfId="8881" xr:uid="{00000000-0005-0000-0000-0000AC220000}"/>
    <cellStyle name="Normal 4 3 2 2 2 2 2" xfId="8882" xr:uid="{00000000-0005-0000-0000-0000AD220000}"/>
    <cellStyle name="Normal 4 3 2 2 2 2 2 2" xfId="8883" xr:uid="{00000000-0005-0000-0000-0000AE220000}"/>
    <cellStyle name="Normal 4 3 2 2 2 2 2 2 2" xfId="8884" xr:uid="{00000000-0005-0000-0000-0000AF220000}"/>
    <cellStyle name="Normal 4 3 2 2 2 2 2 2 2 2" xfId="8885" xr:uid="{00000000-0005-0000-0000-0000B0220000}"/>
    <cellStyle name="Normal 4 3 2 2 2 2 2 2 2 3" xfId="8886" xr:uid="{00000000-0005-0000-0000-0000B1220000}"/>
    <cellStyle name="Normal 4 3 2 2 2 2 2 2 3" xfId="8887" xr:uid="{00000000-0005-0000-0000-0000B2220000}"/>
    <cellStyle name="Normal 4 3 2 2 2 2 2 2 3 2" xfId="8888" xr:uid="{00000000-0005-0000-0000-0000B3220000}"/>
    <cellStyle name="Normal 4 3 2 2 2 2 2 2 4" xfId="8889" xr:uid="{00000000-0005-0000-0000-0000B4220000}"/>
    <cellStyle name="Normal 4 3 2 2 2 2 2 2 5" xfId="8890" xr:uid="{00000000-0005-0000-0000-0000B5220000}"/>
    <cellStyle name="Normal 4 3 2 2 2 2 2 3" xfId="8891" xr:uid="{00000000-0005-0000-0000-0000B6220000}"/>
    <cellStyle name="Normal 4 3 2 2 2 2 2 3 2" xfId="8892" xr:uid="{00000000-0005-0000-0000-0000B7220000}"/>
    <cellStyle name="Normal 4 3 2 2 2 2 2 3 2 2" xfId="8893" xr:uid="{00000000-0005-0000-0000-0000B8220000}"/>
    <cellStyle name="Normal 4 3 2 2 2 2 2 3 2 3" xfId="8894" xr:uid="{00000000-0005-0000-0000-0000B9220000}"/>
    <cellStyle name="Normal 4 3 2 2 2 2 2 3 3" xfId="8895" xr:uid="{00000000-0005-0000-0000-0000BA220000}"/>
    <cellStyle name="Normal 4 3 2 2 2 2 2 3 3 2" xfId="8896" xr:uid="{00000000-0005-0000-0000-0000BB220000}"/>
    <cellStyle name="Normal 4 3 2 2 2 2 2 3 4" xfId="8897" xr:uid="{00000000-0005-0000-0000-0000BC220000}"/>
    <cellStyle name="Normal 4 3 2 2 2 2 2 3 5" xfId="8898" xr:uid="{00000000-0005-0000-0000-0000BD220000}"/>
    <cellStyle name="Normal 4 3 2 2 2 2 2 4" xfId="8899" xr:uid="{00000000-0005-0000-0000-0000BE220000}"/>
    <cellStyle name="Normal 4 3 2 2 2 2 2 4 2" xfId="8900" xr:uid="{00000000-0005-0000-0000-0000BF220000}"/>
    <cellStyle name="Normal 4 3 2 2 2 2 2 4 2 2" xfId="8901" xr:uid="{00000000-0005-0000-0000-0000C0220000}"/>
    <cellStyle name="Normal 4 3 2 2 2 2 2 4 3" xfId="8902" xr:uid="{00000000-0005-0000-0000-0000C1220000}"/>
    <cellStyle name="Normal 4 3 2 2 2 2 2 4 4" xfId="8903" xr:uid="{00000000-0005-0000-0000-0000C2220000}"/>
    <cellStyle name="Normal 4 3 2 2 2 2 2 4 5" xfId="8904" xr:uid="{00000000-0005-0000-0000-0000C3220000}"/>
    <cellStyle name="Normal 4 3 2 2 2 2 2 5" xfId="8905" xr:uid="{00000000-0005-0000-0000-0000C4220000}"/>
    <cellStyle name="Normal 4 3 2 2 2 2 2 5 2" xfId="8906" xr:uid="{00000000-0005-0000-0000-0000C5220000}"/>
    <cellStyle name="Normal 4 3 2 2 2 2 2 6" xfId="8907" xr:uid="{00000000-0005-0000-0000-0000C6220000}"/>
    <cellStyle name="Normal 4 3 2 2 2 2 2 7" xfId="8908" xr:uid="{00000000-0005-0000-0000-0000C7220000}"/>
    <cellStyle name="Normal 4 3 2 2 2 2 2 8" xfId="8909" xr:uid="{00000000-0005-0000-0000-0000C8220000}"/>
    <cellStyle name="Normal 4 3 2 2 2 2 3" xfId="8910" xr:uid="{00000000-0005-0000-0000-0000C9220000}"/>
    <cellStyle name="Normal 4 3 2 2 2 2 3 2" xfId="8911" xr:uid="{00000000-0005-0000-0000-0000CA220000}"/>
    <cellStyle name="Normal 4 3 2 2 2 2 3 2 2" xfId="8912" xr:uid="{00000000-0005-0000-0000-0000CB220000}"/>
    <cellStyle name="Normal 4 3 2 2 2 2 3 2 3" xfId="8913" xr:uid="{00000000-0005-0000-0000-0000CC220000}"/>
    <cellStyle name="Normal 4 3 2 2 2 2 3 3" xfId="8914" xr:uid="{00000000-0005-0000-0000-0000CD220000}"/>
    <cellStyle name="Normal 4 3 2 2 2 2 3 3 2" xfId="8915" xr:uid="{00000000-0005-0000-0000-0000CE220000}"/>
    <cellStyle name="Normal 4 3 2 2 2 2 3 4" xfId="8916" xr:uid="{00000000-0005-0000-0000-0000CF220000}"/>
    <cellStyle name="Normal 4 3 2 2 2 2 3 5" xfId="8917" xr:uid="{00000000-0005-0000-0000-0000D0220000}"/>
    <cellStyle name="Normal 4 3 2 2 2 2 4" xfId="8918" xr:uid="{00000000-0005-0000-0000-0000D1220000}"/>
    <cellStyle name="Normal 4 3 2 2 2 2 4 2" xfId="8919" xr:uid="{00000000-0005-0000-0000-0000D2220000}"/>
    <cellStyle name="Normal 4 3 2 2 2 2 4 2 2" xfId="8920" xr:uid="{00000000-0005-0000-0000-0000D3220000}"/>
    <cellStyle name="Normal 4 3 2 2 2 2 4 2 3" xfId="8921" xr:uid="{00000000-0005-0000-0000-0000D4220000}"/>
    <cellStyle name="Normal 4 3 2 2 2 2 4 3" xfId="8922" xr:uid="{00000000-0005-0000-0000-0000D5220000}"/>
    <cellStyle name="Normal 4 3 2 2 2 2 4 3 2" xfId="8923" xr:uid="{00000000-0005-0000-0000-0000D6220000}"/>
    <cellStyle name="Normal 4 3 2 2 2 2 4 4" xfId="8924" xr:uid="{00000000-0005-0000-0000-0000D7220000}"/>
    <cellStyle name="Normal 4 3 2 2 2 2 4 5" xfId="8925" xr:uid="{00000000-0005-0000-0000-0000D8220000}"/>
    <cellStyle name="Normal 4 3 2 2 2 2 5" xfId="8926" xr:uid="{00000000-0005-0000-0000-0000D9220000}"/>
    <cellStyle name="Normal 4 3 2 2 2 2 5 2" xfId="8927" xr:uid="{00000000-0005-0000-0000-0000DA220000}"/>
    <cellStyle name="Normal 4 3 2 2 2 2 5 2 2" xfId="8928" xr:uid="{00000000-0005-0000-0000-0000DB220000}"/>
    <cellStyle name="Normal 4 3 2 2 2 2 5 3" xfId="8929" xr:uid="{00000000-0005-0000-0000-0000DC220000}"/>
    <cellStyle name="Normal 4 3 2 2 2 2 5 4" xfId="8930" xr:uid="{00000000-0005-0000-0000-0000DD220000}"/>
    <cellStyle name="Normal 4 3 2 2 2 2 5 5" xfId="8931" xr:uid="{00000000-0005-0000-0000-0000DE220000}"/>
    <cellStyle name="Normal 4 3 2 2 2 2 6" xfId="8932" xr:uid="{00000000-0005-0000-0000-0000DF220000}"/>
    <cellStyle name="Normal 4 3 2 2 2 2 6 2" xfId="8933" xr:uid="{00000000-0005-0000-0000-0000E0220000}"/>
    <cellStyle name="Normal 4 3 2 2 2 2 7" xfId="8934" xr:uid="{00000000-0005-0000-0000-0000E1220000}"/>
    <cellStyle name="Normal 4 3 2 2 2 2 8" xfId="8935" xr:uid="{00000000-0005-0000-0000-0000E2220000}"/>
    <cellStyle name="Normal 4 3 2 2 2 2 9" xfId="8936" xr:uid="{00000000-0005-0000-0000-0000E3220000}"/>
    <cellStyle name="Normal 4 3 2 2 2 3" xfId="8937" xr:uid="{00000000-0005-0000-0000-0000E4220000}"/>
    <cellStyle name="Normal 4 3 2 2 2 3 2" xfId="8938" xr:uid="{00000000-0005-0000-0000-0000E5220000}"/>
    <cellStyle name="Normal 4 3 2 2 2 3 2 2" xfId="8939" xr:uid="{00000000-0005-0000-0000-0000E6220000}"/>
    <cellStyle name="Normal 4 3 2 2 2 3 2 2 2" xfId="8940" xr:uid="{00000000-0005-0000-0000-0000E7220000}"/>
    <cellStyle name="Normal 4 3 2 2 2 3 2 2 3" xfId="8941" xr:uid="{00000000-0005-0000-0000-0000E8220000}"/>
    <cellStyle name="Normal 4 3 2 2 2 3 2 3" xfId="8942" xr:uid="{00000000-0005-0000-0000-0000E9220000}"/>
    <cellStyle name="Normal 4 3 2 2 2 3 2 3 2" xfId="8943" xr:uid="{00000000-0005-0000-0000-0000EA220000}"/>
    <cellStyle name="Normal 4 3 2 2 2 3 2 4" xfId="8944" xr:uid="{00000000-0005-0000-0000-0000EB220000}"/>
    <cellStyle name="Normal 4 3 2 2 2 3 2 5" xfId="8945" xr:uid="{00000000-0005-0000-0000-0000EC220000}"/>
    <cellStyle name="Normal 4 3 2 2 2 3 3" xfId="8946" xr:uid="{00000000-0005-0000-0000-0000ED220000}"/>
    <cellStyle name="Normal 4 3 2 2 2 3 3 2" xfId="8947" xr:uid="{00000000-0005-0000-0000-0000EE220000}"/>
    <cellStyle name="Normal 4 3 2 2 2 3 3 2 2" xfId="8948" xr:uid="{00000000-0005-0000-0000-0000EF220000}"/>
    <cellStyle name="Normal 4 3 2 2 2 3 3 2 3" xfId="8949" xr:uid="{00000000-0005-0000-0000-0000F0220000}"/>
    <cellStyle name="Normal 4 3 2 2 2 3 3 3" xfId="8950" xr:uid="{00000000-0005-0000-0000-0000F1220000}"/>
    <cellStyle name="Normal 4 3 2 2 2 3 3 3 2" xfId="8951" xr:uid="{00000000-0005-0000-0000-0000F2220000}"/>
    <cellStyle name="Normal 4 3 2 2 2 3 3 4" xfId="8952" xr:uid="{00000000-0005-0000-0000-0000F3220000}"/>
    <cellStyle name="Normal 4 3 2 2 2 3 3 5" xfId="8953" xr:uid="{00000000-0005-0000-0000-0000F4220000}"/>
    <cellStyle name="Normal 4 3 2 2 2 3 4" xfId="8954" xr:uid="{00000000-0005-0000-0000-0000F5220000}"/>
    <cellStyle name="Normal 4 3 2 2 2 3 4 2" xfId="8955" xr:uid="{00000000-0005-0000-0000-0000F6220000}"/>
    <cellStyle name="Normal 4 3 2 2 2 3 4 2 2" xfId="8956" xr:uid="{00000000-0005-0000-0000-0000F7220000}"/>
    <cellStyle name="Normal 4 3 2 2 2 3 4 3" xfId="8957" xr:uid="{00000000-0005-0000-0000-0000F8220000}"/>
    <cellStyle name="Normal 4 3 2 2 2 3 4 4" xfId="8958" xr:uid="{00000000-0005-0000-0000-0000F9220000}"/>
    <cellStyle name="Normal 4 3 2 2 2 3 4 5" xfId="8959" xr:uid="{00000000-0005-0000-0000-0000FA220000}"/>
    <cellStyle name="Normal 4 3 2 2 2 3 5" xfId="8960" xr:uid="{00000000-0005-0000-0000-0000FB220000}"/>
    <cellStyle name="Normal 4 3 2 2 2 3 5 2" xfId="8961" xr:uid="{00000000-0005-0000-0000-0000FC220000}"/>
    <cellStyle name="Normal 4 3 2 2 2 3 6" xfId="8962" xr:uid="{00000000-0005-0000-0000-0000FD220000}"/>
    <cellStyle name="Normal 4 3 2 2 2 3 7" xfId="8963" xr:uid="{00000000-0005-0000-0000-0000FE220000}"/>
    <cellStyle name="Normal 4 3 2 2 2 3 8" xfId="8964" xr:uid="{00000000-0005-0000-0000-0000FF220000}"/>
    <cellStyle name="Normal 4 3 2 2 2 4" xfId="8965" xr:uid="{00000000-0005-0000-0000-000000230000}"/>
    <cellStyle name="Normal 4 3 2 2 2 4 2" xfId="8966" xr:uid="{00000000-0005-0000-0000-000001230000}"/>
    <cellStyle name="Normal 4 3 2 2 2 4 2 2" xfId="8967" xr:uid="{00000000-0005-0000-0000-000002230000}"/>
    <cellStyle name="Normal 4 3 2 2 2 4 2 3" xfId="8968" xr:uid="{00000000-0005-0000-0000-000003230000}"/>
    <cellStyle name="Normal 4 3 2 2 2 4 3" xfId="8969" xr:uid="{00000000-0005-0000-0000-000004230000}"/>
    <cellStyle name="Normal 4 3 2 2 2 4 3 2" xfId="8970" xr:uid="{00000000-0005-0000-0000-000005230000}"/>
    <cellStyle name="Normal 4 3 2 2 2 4 4" xfId="8971" xr:uid="{00000000-0005-0000-0000-000006230000}"/>
    <cellStyle name="Normal 4 3 2 2 2 4 5" xfId="8972" xr:uid="{00000000-0005-0000-0000-000007230000}"/>
    <cellStyle name="Normal 4 3 2 2 2 5" xfId="8973" xr:uid="{00000000-0005-0000-0000-000008230000}"/>
    <cellStyle name="Normal 4 3 2 2 2 5 2" xfId="8974" xr:uid="{00000000-0005-0000-0000-000009230000}"/>
    <cellStyle name="Normal 4 3 2 2 2 5 2 2" xfId="8975" xr:uid="{00000000-0005-0000-0000-00000A230000}"/>
    <cellStyle name="Normal 4 3 2 2 2 5 2 3" xfId="8976" xr:uid="{00000000-0005-0000-0000-00000B230000}"/>
    <cellStyle name="Normal 4 3 2 2 2 5 3" xfId="8977" xr:uid="{00000000-0005-0000-0000-00000C230000}"/>
    <cellStyle name="Normal 4 3 2 2 2 5 3 2" xfId="8978" xr:uid="{00000000-0005-0000-0000-00000D230000}"/>
    <cellStyle name="Normal 4 3 2 2 2 5 4" xfId="8979" xr:uid="{00000000-0005-0000-0000-00000E230000}"/>
    <cellStyle name="Normal 4 3 2 2 2 5 5" xfId="8980" xr:uid="{00000000-0005-0000-0000-00000F230000}"/>
    <cellStyle name="Normal 4 3 2 2 2 6" xfId="8981" xr:uid="{00000000-0005-0000-0000-000010230000}"/>
    <cellStyle name="Normal 4 3 2 2 2 6 2" xfId="8982" xr:uid="{00000000-0005-0000-0000-000011230000}"/>
    <cellStyle name="Normal 4 3 2 2 2 6 2 2" xfId="8983" xr:uid="{00000000-0005-0000-0000-000012230000}"/>
    <cellStyle name="Normal 4 3 2 2 2 6 3" xfId="8984" xr:uid="{00000000-0005-0000-0000-000013230000}"/>
    <cellStyle name="Normal 4 3 2 2 2 6 4" xfId="8985" xr:uid="{00000000-0005-0000-0000-000014230000}"/>
    <cellStyle name="Normal 4 3 2 2 2 6 5" xfId="8986" xr:uid="{00000000-0005-0000-0000-000015230000}"/>
    <cellStyle name="Normal 4 3 2 2 2 7" xfId="8987" xr:uid="{00000000-0005-0000-0000-000016230000}"/>
    <cellStyle name="Normal 4 3 2 2 2 7 2" xfId="8988" xr:uid="{00000000-0005-0000-0000-000017230000}"/>
    <cellStyle name="Normal 4 3 2 2 2 8" xfId="8989" xr:uid="{00000000-0005-0000-0000-000018230000}"/>
    <cellStyle name="Normal 4 3 2 2 2 9" xfId="8990" xr:uid="{00000000-0005-0000-0000-000019230000}"/>
    <cellStyle name="Normal 4 3 2 2 3" xfId="8991" xr:uid="{00000000-0005-0000-0000-00001A230000}"/>
    <cellStyle name="Normal 4 3 2 2 3 2" xfId="8992" xr:uid="{00000000-0005-0000-0000-00001B230000}"/>
    <cellStyle name="Normal 4 3 2 2 3 2 2" xfId="8993" xr:uid="{00000000-0005-0000-0000-00001C230000}"/>
    <cellStyle name="Normal 4 3 2 2 3 2 2 2" xfId="8994" xr:uid="{00000000-0005-0000-0000-00001D230000}"/>
    <cellStyle name="Normal 4 3 2 2 3 2 2 2 2" xfId="8995" xr:uid="{00000000-0005-0000-0000-00001E230000}"/>
    <cellStyle name="Normal 4 3 2 2 3 2 2 2 3" xfId="8996" xr:uid="{00000000-0005-0000-0000-00001F230000}"/>
    <cellStyle name="Normal 4 3 2 2 3 2 2 3" xfId="8997" xr:uid="{00000000-0005-0000-0000-000020230000}"/>
    <cellStyle name="Normal 4 3 2 2 3 2 2 3 2" xfId="8998" xr:uid="{00000000-0005-0000-0000-000021230000}"/>
    <cellStyle name="Normal 4 3 2 2 3 2 2 4" xfId="8999" xr:uid="{00000000-0005-0000-0000-000022230000}"/>
    <cellStyle name="Normal 4 3 2 2 3 2 2 5" xfId="9000" xr:uid="{00000000-0005-0000-0000-000023230000}"/>
    <cellStyle name="Normal 4 3 2 2 3 2 3" xfId="9001" xr:uid="{00000000-0005-0000-0000-000024230000}"/>
    <cellStyle name="Normal 4 3 2 2 3 2 3 2" xfId="9002" xr:uid="{00000000-0005-0000-0000-000025230000}"/>
    <cellStyle name="Normal 4 3 2 2 3 2 3 2 2" xfId="9003" xr:uid="{00000000-0005-0000-0000-000026230000}"/>
    <cellStyle name="Normal 4 3 2 2 3 2 3 2 3" xfId="9004" xr:uid="{00000000-0005-0000-0000-000027230000}"/>
    <cellStyle name="Normal 4 3 2 2 3 2 3 3" xfId="9005" xr:uid="{00000000-0005-0000-0000-000028230000}"/>
    <cellStyle name="Normal 4 3 2 2 3 2 3 3 2" xfId="9006" xr:uid="{00000000-0005-0000-0000-000029230000}"/>
    <cellStyle name="Normal 4 3 2 2 3 2 3 4" xfId="9007" xr:uid="{00000000-0005-0000-0000-00002A230000}"/>
    <cellStyle name="Normal 4 3 2 2 3 2 3 5" xfId="9008" xr:uid="{00000000-0005-0000-0000-00002B230000}"/>
    <cellStyle name="Normal 4 3 2 2 3 2 4" xfId="9009" xr:uid="{00000000-0005-0000-0000-00002C230000}"/>
    <cellStyle name="Normal 4 3 2 2 3 2 4 2" xfId="9010" xr:uid="{00000000-0005-0000-0000-00002D230000}"/>
    <cellStyle name="Normal 4 3 2 2 3 2 4 2 2" xfId="9011" xr:uid="{00000000-0005-0000-0000-00002E230000}"/>
    <cellStyle name="Normal 4 3 2 2 3 2 4 3" xfId="9012" xr:uid="{00000000-0005-0000-0000-00002F230000}"/>
    <cellStyle name="Normal 4 3 2 2 3 2 4 4" xfId="9013" xr:uid="{00000000-0005-0000-0000-000030230000}"/>
    <cellStyle name="Normal 4 3 2 2 3 2 4 5" xfId="9014" xr:uid="{00000000-0005-0000-0000-000031230000}"/>
    <cellStyle name="Normal 4 3 2 2 3 2 5" xfId="9015" xr:uid="{00000000-0005-0000-0000-000032230000}"/>
    <cellStyle name="Normal 4 3 2 2 3 2 5 2" xfId="9016" xr:uid="{00000000-0005-0000-0000-000033230000}"/>
    <cellStyle name="Normal 4 3 2 2 3 2 6" xfId="9017" xr:uid="{00000000-0005-0000-0000-000034230000}"/>
    <cellStyle name="Normal 4 3 2 2 3 2 7" xfId="9018" xr:uid="{00000000-0005-0000-0000-000035230000}"/>
    <cellStyle name="Normal 4 3 2 2 3 2 8" xfId="9019" xr:uid="{00000000-0005-0000-0000-000036230000}"/>
    <cellStyle name="Normal 4 3 2 2 3 3" xfId="9020" xr:uid="{00000000-0005-0000-0000-000037230000}"/>
    <cellStyle name="Normal 4 3 2 2 3 3 2" xfId="9021" xr:uid="{00000000-0005-0000-0000-000038230000}"/>
    <cellStyle name="Normal 4 3 2 2 3 3 2 2" xfId="9022" xr:uid="{00000000-0005-0000-0000-000039230000}"/>
    <cellStyle name="Normal 4 3 2 2 3 3 2 3" xfId="9023" xr:uid="{00000000-0005-0000-0000-00003A230000}"/>
    <cellStyle name="Normal 4 3 2 2 3 3 3" xfId="9024" xr:uid="{00000000-0005-0000-0000-00003B230000}"/>
    <cellStyle name="Normal 4 3 2 2 3 3 3 2" xfId="9025" xr:uid="{00000000-0005-0000-0000-00003C230000}"/>
    <cellStyle name="Normal 4 3 2 2 3 3 4" xfId="9026" xr:uid="{00000000-0005-0000-0000-00003D230000}"/>
    <cellStyle name="Normal 4 3 2 2 3 3 5" xfId="9027" xr:uid="{00000000-0005-0000-0000-00003E230000}"/>
    <cellStyle name="Normal 4 3 2 2 3 4" xfId="9028" xr:uid="{00000000-0005-0000-0000-00003F230000}"/>
    <cellStyle name="Normal 4 3 2 2 3 4 2" xfId="9029" xr:uid="{00000000-0005-0000-0000-000040230000}"/>
    <cellStyle name="Normal 4 3 2 2 3 4 2 2" xfId="9030" xr:uid="{00000000-0005-0000-0000-000041230000}"/>
    <cellStyle name="Normal 4 3 2 2 3 4 2 3" xfId="9031" xr:uid="{00000000-0005-0000-0000-000042230000}"/>
    <cellStyle name="Normal 4 3 2 2 3 4 3" xfId="9032" xr:uid="{00000000-0005-0000-0000-000043230000}"/>
    <cellStyle name="Normal 4 3 2 2 3 4 3 2" xfId="9033" xr:uid="{00000000-0005-0000-0000-000044230000}"/>
    <cellStyle name="Normal 4 3 2 2 3 4 4" xfId="9034" xr:uid="{00000000-0005-0000-0000-000045230000}"/>
    <cellStyle name="Normal 4 3 2 2 3 4 5" xfId="9035" xr:uid="{00000000-0005-0000-0000-000046230000}"/>
    <cellStyle name="Normal 4 3 2 2 3 5" xfId="9036" xr:uid="{00000000-0005-0000-0000-000047230000}"/>
    <cellStyle name="Normal 4 3 2 2 3 5 2" xfId="9037" xr:uid="{00000000-0005-0000-0000-000048230000}"/>
    <cellStyle name="Normal 4 3 2 2 3 5 2 2" xfId="9038" xr:uid="{00000000-0005-0000-0000-000049230000}"/>
    <cellStyle name="Normal 4 3 2 2 3 5 3" xfId="9039" xr:uid="{00000000-0005-0000-0000-00004A230000}"/>
    <cellStyle name="Normal 4 3 2 2 3 5 4" xfId="9040" xr:uid="{00000000-0005-0000-0000-00004B230000}"/>
    <cellStyle name="Normal 4 3 2 2 3 5 5" xfId="9041" xr:uid="{00000000-0005-0000-0000-00004C230000}"/>
    <cellStyle name="Normal 4 3 2 2 3 6" xfId="9042" xr:uid="{00000000-0005-0000-0000-00004D230000}"/>
    <cellStyle name="Normal 4 3 2 2 3 6 2" xfId="9043" xr:uid="{00000000-0005-0000-0000-00004E230000}"/>
    <cellStyle name="Normal 4 3 2 2 3 7" xfId="9044" xr:uid="{00000000-0005-0000-0000-00004F230000}"/>
    <cellStyle name="Normal 4 3 2 2 3 8" xfId="9045" xr:uid="{00000000-0005-0000-0000-000050230000}"/>
    <cellStyle name="Normal 4 3 2 2 3 9" xfId="9046" xr:uid="{00000000-0005-0000-0000-000051230000}"/>
    <cellStyle name="Normal 4 3 2 2 4" xfId="9047" xr:uid="{00000000-0005-0000-0000-000052230000}"/>
    <cellStyle name="Normal 4 3 2 2 4 2" xfId="9048" xr:uid="{00000000-0005-0000-0000-000053230000}"/>
    <cellStyle name="Normal 4 3 2 2 4 2 2" xfId="9049" xr:uid="{00000000-0005-0000-0000-000054230000}"/>
    <cellStyle name="Normal 4 3 2 2 4 2 2 2" xfId="9050" xr:uid="{00000000-0005-0000-0000-000055230000}"/>
    <cellStyle name="Normal 4 3 2 2 4 2 2 2 2" xfId="9051" xr:uid="{00000000-0005-0000-0000-000056230000}"/>
    <cellStyle name="Normal 4 3 2 2 4 2 2 2 3" xfId="9052" xr:uid="{00000000-0005-0000-0000-000057230000}"/>
    <cellStyle name="Normal 4 3 2 2 4 2 2 3" xfId="9053" xr:uid="{00000000-0005-0000-0000-000058230000}"/>
    <cellStyle name="Normal 4 3 2 2 4 2 2 3 2" xfId="9054" xr:uid="{00000000-0005-0000-0000-000059230000}"/>
    <cellStyle name="Normal 4 3 2 2 4 2 2 4" xfId="9055" xr:uid="{00000000-0005-0000-0000-00005A230000}"/>
    <cellStyle name="Normal 4 3 2 2 4 2 2 5" xfId="9056" xr:uid="{00000000-0005-0000-0000-00005B230000}"/>
    <cellStyle name="Normal 4 3 2 2 4 2 3" xfId="9057" xr:uid="{00000000-0005-0000-0000-00005C230000}"/>
    <cellStyle name="Normal 4 3 2 2 4 2 3 2" xfId="9058" xr:uid="{00000000-0005-0000-0000-00005D230000}"/>
    <cellStyle name="Normal 4 3 2 2 4 2 3 2 2" xfId="9059" xr:uid="{00000000-0005-0000-0000-00005E230000}"/>
    <cellStyle name="Normal 4 3 2 2 4 2 3 2 3" xfId="9060" xr:uid="{00000000-0005-0000-0000-00005F230000}"/>
    <cellStyle name="Normal 4 3 2 2 4 2 3 3" xfId="9061" xr:uid="{00000000-0005-0000-0000-000060230000}"/>
    <cellStyle name="Normal 4 3 2 2 4 2 3 3 2" xfId="9062" xr:uid="{00000000-0005-0000-0000-000061230000}"/>
    <cellStyle name="Normal 4 3 2 2 4 2 3 4" xfId="9063" xr:uid="{00000000-0005-0000-0000-000062230000}"/>
    <cellStyle name="Normal 4 3 2 2 4 2 3 5" xfId="9064" xr:uid="{00000000-0005-0000-0000-000063230000}"/>
    <cellStyle name="Normal 4 3 2 2 4 2 4" xfId="9065" xr:uid="{00000000-0005-0000-0000-000064230000}"/>
    <cellStyle name="Normal 4 3 2 2 4 2 4 2" xfId="9066" xr:uid="{00000000-0005-0000-0000-000065230000}"/>
    <cellStyle name="Normal 4 3 2 2 4 2 4 2 2" xfId="9067" xr:uid="{00000000-0005-0000-0000-000066230000}"/>
    <cellStyle name="Normal 4 3 2 2 4 2 4 3" xfId="9068" xr:uid="{00000000-0005-0000-0000-000067230000}"/>
    <cellStyle name="Normal 4 3 2 2 4 2 4 4" xfId="9069" xr:uid="{00000000-0005-0000-0000-000068230000}"/>
    <cellStyle name="Normal 4 3 2 2 4 2 4 5" xfId="9070" xr:uid="{00000000-0005-0000-0000-000069230000}"/>
    <cellStyle name="Normal 4 3 2 2 4 2 5" xfId="9071" xr:uid="{00000000-0005-0000-0000-00006A230000}"/>
    <cellStyle name="Normal 4 3 2 2 4 2 5 2" xfId="9072" xr:uid="{00000000-0005-0000-0000-00006B230000}"/>
    <cellStyle name="Normal 4 3 2 2 4 2 6" xfId="9073" xr:uid="{00000000-0005-0000-0000-00006C230000}"/>
    <cellStyle name="Normal 4 3 2 2 4 2 7" xfId="9074" xr:uid="{00000000-0005-0000-0000-00006D230000}"/>
    <cellStyle name="Normal 4 3 2 2 4 2 8" xfId="9075" xr:uid="{00000000-0005-0000-0000-00006E230000}"/>
    <cellStyle name="Normal 4 3 2 2 4 3" xfId="9076" xr:uid="{00000000-0005-0000-0000-00006F230000}"/>
    <cellStyle name="Normal 4 3 2 2 4 3 2" xfId="9077" xr:uid="{00000000-0005-0000-0000-000070230000}"/>
    <cellStyle name="Normal 4 3 2 2 4 3 2 2" xfId="9078" xr:uid="{00000000-0005-0000-0000-000071230000}"/>
    <cellStyle name="Normal 4 3 2 2 4 3 2 3" xfId="9079" xr:uid="{00000000-0005-0000-0000-000072230000}"/>
    <cellStyle name="Normal 4 3 2 2 4 3 3" xfId="9080" xr:uid="{00000000-0005-0000-0000-000073230000}"/>
    <cellStyle name="Normal 4 3 2 2 4 3 3 2" xfId="9081" xr:uid="{00000000-0005-0000-0000-000074230000}"/>
    <cellStyle name="Normal 4 3 2 2 4 3 4" xfId="9082" xr:uid="{00000000-0005-0000-0000-000075230000}"/>
    <cellStyle name="Normal 4 3 2 2 4 3 5" xfId="9083" xr:uid="{00000000-0005-0000-0000-000076230000}"/>
    <cellStyle name="Normal 4 3 2 2 4 4" xfId="9084" xr:uid="{00000000-0005-0000-0000-000077230000}"/>
    <cellStyle name="Normal 4 3 2 2 4 4 2" xfId="9085" xr:uid="{00000000-0005-0000-0000-000078230000}"/>
    <cellStyle name="Normal 4 3 2 2 4 4 2 2" xfId="9086" xr:uid="{00000000-0005-0000-0000-000079230000}"/>
    <cellStyle name="Normal 4 3 2 2 4 4 2 3" xfId="9087" xr:uid="{00000000-0005-0000-0000-00007A230000}"/>
    <cellStyle name="Normal 4 3 2 2 4 4 3" xfId="9088" xr:uid="{00000000-0005-0000-0000-00007B230000}"/>
    <cellStyle name="Normal 4 3 2 2 4 4 3 2" xfId="9089" xr:uid="{00000000-0005-0000-0000-00007C230000}"/>
    <cellStyle name="Normal 4 3 2 2 4 4 4" xfId="9090" xr:uid="{00000000-0005-0000-0000-00007D230000}"/>
    <cellStyle name="Normal 4 3 2 2 4 4 5" xfId="9091" xr:uid="{00000000-0005-0000-0000-00007E230000}"/>
    <cellStyle name="Normal 4 3 2 2 4 5" xfId="9092" xr:uid="{00000000-0005-0000-0000-00007F230000}"/>
    <cellStyle name="Normal 4 3 2 2 4 5 2" xfId="9093" xr:uid="{00000000-0005-0000-0000-000080230000}"/>
    <cellStyle name="Normal 4 3 2 2 4 5 2 2" xfId="9094" xr:uid="{00000000-0005-0000-0000-000081230000}"/>
    <cellStyle name="Normal 4 3 2 2 4 5 3" xfId="9095" xr:uid="{00000000-0005-0000-0000-000082230000}"/>
    <cellStyle name="Normal 4 3 2 2 4 5 4" xfId="9096" xr:uid="{00000000-0005-0000-0000-000083230000}"/>
    <cellStyle name="Normal 4 3 2 2 4 5 5" xfId="9097" xr:uid="{00000000-0005-0000-0000-000084230000}"/>
    <cellStyle name="Normal 4 3 2 2 4 6" xfId="9098" xr:uid="{00000000-0005-0000-0000-000085230000}"/>
    <cellStyle name="Normal 4 3 2 2 4 6 2" xfId="9099" xr:uid="{00000000-0005-0000-0000-000086230000}"/>
    <cellStyle name="Normal 4 3 2 2 4 7" xfId="9100" xr:uid="{00000000-0005-0000-0000-000087230000}"/>
    <cellStyle name="Normal 4 3 2 2 4 8" xfId="9101" xr:uid="{00000000-0005-0000-0000-000088230000}"/>
    <cellStyle name="Normal 4 3 2 2 4 9" xfId="9102" xr:uid="{00000000-0005-0000-0000-000089230000}"/>
    <cellStyle name="Normal 4 3 2 2 5" xfId="9103" xr:uid="{00000000-0005-0000-0000-00008A230000}"/>
    <cellStyle name="Normal 4 3 2 2 5 2" xfId="9104" xr:uid="{00000000-0005-0000-0000-00008B230000}"/>
    <cellStyle name="Normal 4 3 2 2 5 2 2" xfId="9105" xr:uid="{00000000-0005-0000-0000-00008C230000}"/>
    <cellStyle name="Normal 4 3 2 2 5 2 2 2" xfId="9106" xr:uid="{00000000-0005-0000-0000-00008D230000}"/>
    <cellStyle name="Normal 4 3 2 2 5 2 2 2 2" xfId="9107" xr:uid="{00000000-0005-0000-0000-00008E230000}"/>
    <cellStyle name="Normal 4 3 2 2 5 2 2 2 3" xfId="9108" xr:uid="{00000000-0005-0000-0000-00008F230000}"/>
    <cellStyle name="Normal 4 3 2 2 5 2 2 3" xfId="9109" xr:uid="{00000000-0005-0000-0000-000090230000}"/>
    <cellStyle name="Normal 4 3 2 2 5 2 2 3 2" xfId="9110" xr:uid="{00000000-0005-0000-0000-000091230000}"/>
    <cellStyle name="Normal 4 3 2 2 5 2 2 4" xfId="9111" xr:uid="{00000000-0005-0000-0000-000092230000}"/>
    <cellStyle name="Normal 4 3 2 2 5 2 2 5" xfId="9112" xr:uid="{00000000-0005-0000-0000-000093230000}"/>
    <cellStyle name="Normal 4 3 2 2 5 2 3" xfId="9113" xr:uid="{00000000-0005-0000-0000-000094230000}"/>
    <cellStyle name="Normal 4 3 2 2 5 2 3 2" xfId="9114" xr:uid="{00000000-0005-0000-0000-000095230000}"/>
    <cellStyle name="Normal 4 3 2 2 5 2 3 2 2" xfId="9115" xr:uid="{00000000-0005-0000-0000-000096230000}"/>
    <cellStyle name="Normal 4 3 2 2 5 2 3 2 3" xfId="9116" xr:uid="{00000000-0005-0000-0000-000097230000}"/>
    <cellStyle name="Normal 4 3 2 2 5 2 3 3" xfId="9117" xr:uid="{00000000-0005-0000-0000-000098230000}"/>
    <cellStyle name="Normal 4 3 2 2 5 2 3 3 2" xfId="9118" xr:uid="{00000000-0005-0000-0000-000099230000}"/>
    <cellStyle name="Normal 4 3 2 2 5 2 3 4" xfId="9119" xr:uid="{00000000-0005-0000-0000-00009A230000}"/>
    <cellStyle name="Normal 4 3 2 2 5 2 3 5" xfId="9120" xr:uid="{00000000-0005-0000-0000-00009B230000}"/>
    <cellStyle name="Normal 4 3 2 2 5 2 4" xfId="9121" xr:uid="{00000000-0005-0000-0000-00009C230000}"/>
    <cellStyle name="Normal 4 3 2 2 5 2 4 2" xfId="9122" xr:uid="{00000000-0005-0000-0000-00009D230000}"/>
    <cellStyle name="Normal 4 3 2 2 5 2 4 2 2" xfId="9123" xr:uid="{00000000-0005-0000-0000-00009E230000}"/>
    <cellStyle name="Normal 4 3 2 2 5 2 4 3" xfId="9124" xr:uid="{00000000-0005-0000-0000-00009F230000}"/>
    <cellStyle name="Normal 4 3 2 2 5 2 4 4" xfId="9125" xr:uid="{00000000-0005-0000-0000-0000A0230000}"/>
    <cellStyle name="Normal 4 3 2 2 5 2 4 5" xfId="9126" xr:uid="{00000000-0005-0000-0000-0000A1230000}"/>
    <cellStyle name="Normal 4 3 2 2 5 2 5" xfId="9127" xr:uid="{00000000-0005-0000-0000-0000A2230000}"/>
    <cellStyle name="Normal 4 3 2 2 5 2 5 2" xfId="9128" xr:uid="{00000000-0005-0000-0000-0000A3230000}"/>
    <cellStyle name="Normal 4 3 2 2 5 2 6" xfId="9129" xr:uid="{00000000-0005-0000-0000-0000A4230000}"/>
    <cellStyle name="Normal 4 3 2 2 5 2 7" xfId="9130" xr:uid="{00000000-0005-0000-0000-0000A5230000}"/>
    <cellStyle name="Normal 4 3 2 2 5 2 8" xfId="9131" xr:uid="{00000000-0005-0000-0000-0000A6230000}"/>
    <cellStyle name="Normal 4 3 2 2 5 3" xfId="9132" xr:uid="{00000000-0005-0000-0000-0000A7230000}"/>
    <cellStyle name="Normal 4 3 2 2 5 3 2" xfId="9133" xr:uid="{00000000-0005-0000-0000-0000A8230000}"/>
    <cellStyle name="Normal 4 3 2 2 5 3 2 2" xfId="9134" xr:uid="{00000000-0005-0000-0000-0000A9230000}"/>
    <cellStyle name="Normal 4 3 2 2 5 3 2 3" xfId="9135" xr:uid="{00000000-0005-0000-0000-0000AA230000}"/>
    <cellStyle name="Normal 4 3 2 2 5 3 3" xfId="9136" xr:uid="{00000000-0005-0000-0000-0000AB230000}"/>
    <cellStyle name="Normal 4 3 2 2 5 3 3 2" xfId="9137" xr:uid="{00000000-0005-0000-0000-0000AC230000}"/>
    <cellStyle name="Normal 4 3 2 2 5 3 4" xfId="9138" xr:uid="{00000000-0005-0000-0000-0000AD230000}"/>
    <cellStyle name="Normal 4 3 2 2 5 3 5" xfId="9139" xr:uid="{00000000-0005-0000-0000-0000AE230000}"/>
    <cellStyle name="Normal 4 3 2 2 5 4" xfId="9140" xr:uid="{00000000-0005-0000-0000-0000AF230000}"/>
    <cellStyle name="Normal 4 3 2 2 5 4 2" xfId="9141" xr:uid="{00000000-0005-0000-0000-0000B0230000}"/>
    <cellStyle name="Normal 4 3 2 2 5 4 2 2" xfId="9142" xr:uid="{00000000-0005-0000-0000-0000B1230000}"/>
    <cellStyle name="Normal 4 3 2 2 5 4 2 3" xfId="9143" xr:uid="{00000000-0005-0000-0000-0000B2230000}"/>
    <cellStyle name="Normal 4 3 2 2 5 4 3" xfId="9144" xr:uid="{00000000-0005-0000-0000-0000B3230000}"/>
    <cellStyle name="Normal 4 3 2 2 5 4 3 2" xfId="9145" xr:uid="{00000000-0005-0000-0000-0000B4230000}"/>
    <cellStyle name="Normal 4 3 2 2 5 4 4" xfId="9146" xr:uid="{00000000-0005-0000-0000-0000B5230000}"/>
    <cellStyle name="Normal 4 3 2 2 5 4 5" xfId="9147" xr:uid="{00000000-0005-0000-0000-0000B6230000}"/>
    <cellStyle name="Normal 4 3 2 2 5 5" xfId="9148" xr:uid="{00000000-0005-0000-0000-0000B7230000}"/>
    <cellStyle name="Normal 4 3 2 2 5 5 2" xfId="9149" xr:uid="{00000000-0005-0000-0000-0000B8230000}"/>
    <cellStyle name="Normal 4 3 2 2 5 5 2 2" xfId="9150" xr:uid="{00000000-0005-0000-0000-0000B9230000}"/>
    <cellStyle name="Normal 4 3 2 2 5 5 3" xfId="9151" xr:uid="{00000000-0005-0000-0000-0000BA230000}"/>
    <cellStyle name="Normal 4 3 2 2 5 5 4" xfId="9152" xr:uid="{00000000-0005-0000-0000-0000BB230000}"/>
    <cellStyle name="Normal 4 3 2 2 5 5 5" xfId="9153" xr:uid="{00000000-0005-0000-0000-0000BC230000}"/>
    <cellStyle name="Normal 4 3 2 2 5 6" xfId="9154" xr:uid="{00000000-0005-0000-0000-0000BD230000}"/>
    <cellStyle name="Normal 4 3 2 2 5 6 2" xfId="9155" xr:uid="{00000000-0005-0000-0000-0000BE230000}"/>
    <cellStyle name="Normal 4 3 2 2 5 7" xfId="9156" xr:uid="{00000000-0005-0000-0000-0000BF230000}"/>
    <cellStyle name="Normal 4 3 2 2 5 8" xfId="9157" xr:uid="{00000000-0005-0000-0000-0000C0230000}"/>
    <cellStyle name="Normal 4 3 2 2 5 9" xfId="9158" xr:uid="{00000000-0005-0000-0000-0000C1230000}"/>
    <cellStyle name="Normal 4 3 2 2 6" xfId="9159" xr:uid="{00000000-0005-0000-0000-0000C2230000}"/>
    <cellStyle name="Normal 4 3 2 2 6 2" xfId="9160" xr:uid="{00000000-0005-0000-0000-0000C3230000}"/>
    <cellStyle name="Normal 4 3 2 2 6 2 2" xfId="9161" xr:uid="{00000000-0005-0000-0000-0000C4230000}"/>
    <cellStyle name="Normal 4 3 2 2 6 2 2 2" xfId="9162" xr:uid="{00000000-0005-0000-0000-0000C5230000}"/>
    <cellStyle name="Normal 4 3 2 2 6 2 2 3" xfId="9163" xr:uid="{00000000-0005-0000-0000-0000C6230000}"/>
    <cellStyle name="Normal 4 3 2 2 6 2 3" xfId="9164" xr:uid="{00000000-0005-0000-0000-0000C7230000}"/>
    <cellStyle name="Normal 4 3 2 2 6 2 3 2" xfId="9165" xr:uid="{00000000-0005-0000-0000-0000C8230000}"/>
    <cellStyle name="Normal 4 3 2 2 6 2 4" xfId="9166" xr:uid="{00000000-0005-0000-0000-0000C9230000}"/>
    <cellStyle name="Normal 4 3 2 2 6 2 5" xfId="9167" xr:uid="{00000000-0005-0000-0000-0000CA230000}"/>
    <cellStyle name="Normal 4 3 2 2 6 3" xfId="9168" xr:uid="{00000000-0005-0000-0000-0000CB230000}"/>
    <cellStyle name="Normal 4 3 2 2 6 3 2" xfId="9169" xr:uid="{00000000-0005-0000-0000-0000CC230000}"/>
    <cellStyle name="Normal 4 3 2 2 6 3 2 2" xfId="9170" xr:uid="{00000000-0005-0000-0000-0000CD230000}"/>
    <cellStyle name="Normal 4 3 2 2 6 3 2 3" xfId="9171" xr:uid="{00000000-0005-0000-0000-0000CE230000}"/>
    <cellStyle name="Normal 4 3 2 2 6 3 3" xfId="9172" xr:uid="{00000000-0005-0000-0000-0000CF230000}"/>
    <cellStyle name="Normal 4 3 2 2 6 3 3 2" xfId="9173" xr:uid="{00000000-0005-0000-0000-0000D0230000}"/>
    <cellStyle name="Normal 4 3 2 2 6 3 4" xfId="9174" xr:uid="{00000000-0005-0000-0000-0000D1230000}"/>
    <cellStyle name="Normal 4 3 2 2 6 3 5" xfId="9175" xr:uid="{00000000-0005-0000-0000-0000D2230000}"/>
    <cellStyle name="Normal 4 3 2 2 6 4" xfId="9176" xr:uid="{00000000-0005-0000-0000-0000D3230000}"/>
    <cellStyle name="Normal 4 3 2 2 6 4 2" xfId="9177" xr:uid="{00000000-0005-0000-0000-0000D4230000}"/>
    <cellStyle name="Normal 4 3 2 2 6 4 2 2" xfId="9178" xr:uid="{00000000-0005-0000-0000-0000D5230000}"/>
    <cellStyle name="Normal 4 3 2 2 6 4 3" xfId="9179" xr:uid="{00000000-0005-0000-0000-0000D6230000}"/>
    <cellStyle name="Normal 4 3 2 2 6 4 4" xfId="9180" xr:uid="{00000000-0005-0000-0000-0000D7230000}"/>
    <cellStyle name="Normal 4 3 2 2 6 4 5" xfId="9181" xr:uid="{00000000-0005-0000-0000-0000D8230000}"/>
    <cellStyle name="Normal 4 3 2 2 6 5" xfId="9182" xr:uid="{00000000-0005-0000-0000-0000D9230000}"/>
    <cellStyle name="Normal 4 3 2 2 6 5 2" xfId="9183" xr:uid="{00000000-0005-0000-0000-0000DA230000}"/>
    <cellStyle name="Normal 4 3 2 2 6 6" xfId="9184" xr:uid="{00000000-0005-0000-0000-0000DB230000}"/>
    <cellStyle name="Normal 4 3 2 2 6 7" xfId="9185" xr:uid="{00000000-0005-0000-0000-0000DC230000}"/>
    <cellStyle name="Normal 4 3 2 2 6 8" xfId="9186" xr:uid="{00000000-0005-0000-0000-0000DD230000}"/>
    <cellStyle name="Normal 4 3 2 2 7" xfId="9187" xr:uid="{00000000-0005-0000-0000-0000DE230000}"/>
    <cellStyle name="Normal 4 3 2 2 7 2" xfId="9188" xr:uid="{00000000-0005-0000-0000-0000DF230000}"/>
    <cellStyle name="Normal 4 3 2 2 7 2 2" xfId="9189" xr:uid="{00000000-0005-0000-0000-0000E0230000}"/>
    <cellStyle name="Normal 4 3 2 2 7 2 2 2" xfId="9190" xr:uid="{00000000-0005-0000-0000-0000E1230000}"/>
    <cellStyle name="Normal 4 3 2 2 7 2 2 3" xfId="9191" xr:uid="{00000000-0005-0000-0000-0000E2230000}"/>
    <cellStyle name="Normal 4 3 2 2 7 2 3" xfId="9192" xr:uid="{00000000-0005-0000-0000-0000E3230000}"/>
    <cellStyle name="Normal 4 3 2 2 7 2 3 2" xfId="9193" xr:uid="{00000000-0005-0000-0000-0000E4230000}"/>
    <cellStyle name="Normal 4 3 2 2 7 2 4" xfId="9194" xr:uid="{00000000-0005-0000-0000-0000E5230000}"/>
    <cellStyle name="Normal 4 3 2 2 7 2 5" xfId="9195" xr:uid="{00000000-0005-0000-0000-0000E6230000}"/>
    <cellStyle name="Normal 4 3 2 2 7 3" xfId="9196" xr:uid="{00000000-0005-0000-0000-0000E7230000}"/>
    <cellStyle name="Normal 4 3 2 2 7 3 2" xfId="9197" xr:uid="{00000000-0005-0000-0000-0000E8230000}"/>
    <cellStyle name="Normal 4 3 2 2 7 3 2 2" xfId="9198" xr:uid="{00000000-0005-0000-0000-0000E9230000}"/>
    <cellStyle name="Normal 4 3 2 2 7 3 2 3" xfId="9199" xr:uid="{00000000-0005-0000-0000-0000EA230000}"/>
    <cellStyle name="Normal 4 3 2 2 7 3 3" xfId="9200" xr:uid="{00000000-0005-0000-0000-0000EB230000}"/>
    <cellStyle name="Normal 4 3 2 2 7 3 3 2" xfId="9201" xr:uid="{00000000-0005-0000-0000-0000EC230000}"/>
    <cellStyle name="Normal 4 3 2 2 7 3 4" xfId="9202" xr:uid="{00000000-0005-0000-0000-0000ED230000}"/>
    <cellStyle name="Normal 4 3 2 2 7 3 5" xfId="9203" xr:uid="{00000000-0005-0000-0000-0000EE230000}"/>
    <cellStyle name="Normal 4 3 2 2 7 4" xfId="9204" xr:uid="{00000000-0005-0000-0000-0000EF230000}"/>
    <cellStyle name="Normal 4 3 2 2 7 4 2" xfId="9205" xr:uid="{00000000-0005-0000-0000-0000F0230000}"/>
    <cellStyle name="Normal 4 3 2 2 7 4 2 2" xfId="9206" xr:uid="{00000000-0005-0000-0000-0000F1230000}"/>
    <cellStyle name="Normal 4 3 2 2 7 4 3" xfId="9207" xr:uid="{00000000-0005-0000-0000-0000F2230000}"/>
    <cellStyle name="Normal 4 3 2 2 7 4 4" xfId="9208" xr:uid="{00000000-0005-0000-0000-0000F3230000}"/>
    <cellStyle name="Normal 4 3 2 2 7 4 5" xfId="9209" xr:uid="{00000000-0005-0000-0000-0000F4230000}"/>
    <cellStyle name="Normal 4 3 2 2 7 5" xfId="9210" xr:uid="{00000000-0005-0000-0000-0000F5230000}"/>
    <cellStyle name="Normal 4 3 2 2 7 5 2" xfId="9211" xr:uid="{00000000-0005-0000-0000-0000F6230000}"/>
    <cellStyle name="Normal 4 3 2 2 7 6" xfId="9212" xr:uid="{00000000-0005-0000-0000-0000F7230000}"/>
    <cellStyle name="Normal 4 3 2 2 7 7" xfId="9213" xr:uid="{00000000-0005-0000-0000-0000F8230000}"/>
    <cellStyle name="Normal 4 3 2 2 7 8" xfId="9214" xr:uid="{00000000-0005-0000-0000-0000F9230000}"/>
    <cellStyle name="Normal 4 3 2 2 8" xfId="9215" xr:uid="{00000000-0005-0000-0000-0000FA230000}"/>
    <cellStyle name="Normal 4 3 2 2 8 2" xfId="9216" xr:uid="{00000000-0005-0000-0000-0000FB230000}"/>
    <cellStyle name="Normal 4 3 2 2 8 2 2" xfId="9217" xr:uid="{00000000-0005-0000-0000-0000FC230000}"/>
    <cellStyle name="Normal 4 3 2 2 8 2 2 2" xfId="9218" xr:uid="{00000000-0005-0000-0000-0000FD230000}"/>
    <cellStyle name="Normal 4 3 2 2 8 2 2 3" xfId="9219" xr:uid="{00000000-0005-0000-0000-0000FE230000}"/>
    <cellStyle name="Normal 4 3 2 2 8 2 3" xfId="9220" xr:uid="{00000000-0005-0000-0000-0000FF230000}"/>
    <cellStyle name="Normal 4 3 2 2 8 2 3 2" xfId="9221" xr:uid="{00000000-0005-0000-0000-000000240000}"/>
    <cellStyle name="Normal 4 3 2 2 8 2 4" xfId="9222" xr:uid="{00000000-0005-0000-0000-000001240000}"/>
    <cellStyle name="Normal 4 3 2 2 8 2 5" xfId="9223" xr:uid="{00000000-0005-0000-0000-000002240000}"/>
    <cellStyle name="Normal 4 3 2 2 8 3" xfId="9224" xr:uid="{00000000-0005-0000-0000-000003240000}"/>
    <cellStyle name="Normal 4 3 2 2 8 3 2" xfId="9225" xr:uid="{00000000-0005-0000-0000-000004240000}"/>
    <cellStyle name="Normal 4 3 2 2 8 3 2 2" xfId="9226" xr:uid="{00000000-0005-0000-0000-000005240000}"/>
    <cellStyle name="Normal 4 3 2 2 8 3 2 3" xfId="9227" xr:uid="{00000000-0005-0000-0000-000006240000}"/>
    <cellStyle name="Normal 4 3 2 2 8 3 3" xfId="9228" xr:uid="{00000000-0005-0000-0000-000007240000}"/>
    <cellStyle name="Normal 4 3 2 2 8 3 3 2" xfId="9229" xr:uid="{00000000-0005-0000-0000-000008240000}"/>
    <cellStyle name="Normal 4 3 2 2 8 3 4" xfId="9230" xr:uid="{00000000-0005-0000-0000-000009240000}"/>
    <cellStyle name="Normal 4 3 2 2 8 3 5" xfId="9231" xr:uid="{00000000-0005-0000-0000-00000A240000}"/>
    <cellStyle name="Normal 4 3 2 2 8 4" xfId="9232" xr:uid="{00000000-0005-0000-0000-00000B240000}"/>
    <cellStyle name="Normal 4 3 2 2 8 4 2" xfId="9233" xr:uid="{00000000-0005-0000-0000-00000C240000}"/>
    <cellStyle name="Normal 4 3 2 2 8 4 2 2" xfId="9234" xr:uid="{00000000-0005-0000-0000-00000D240000}"/>
    <cellStyle name="Normal 4 3 2 2 8 4 3" xfId="9235" xr:uid="{00000000-0005-0000-0000-00000E240000}"/>
    <cellStyle name="Normal 4 3 2 2 8 4 4" xfId="9236" xr:uid="{00000000-0005-0000-0000-00000F240000}"/>
    <cellStyle name="Normal 4 3 2 2 8 4 5" xfId="9237" xr:uid="{00000000-0005-0000-0000-000010240000}"/>
    <cellStyle name="Normal 4 3 2 2 8 5" xfId="9238" xr:uid="{00000000-0005-0000-0000-000011240000}"/>
    <cellStyle name="Normal 4 3 2 2 8 5 2" xfId="9239" xr:uid="{00000000-0005-0000-0000-000012240000}"/>
    <cellStyle name="Normal 4 3 2 2 8 6" xfId="9240" xr:uid="{00000000-0005-0000-0000-000013240000}"/>
    <cellStyle name="Normal 4 3 2 2 8 7" xfId="9241" xr:uid="{00000000-0005-0000-0000-000014240000}"/>
    <cellStyle name="Normal 4 3 2 2 8 8" xfId="9242" xr:uid="{00000000-0005-0000-0000-000015240000}"/>
    <cellStyle name="Normal 4 3 2 2 9" xfId="9243" xr:uid="{00000000-0005-0000-0000-000016240000}"/>
    <cellStyle name="Normal 4 3 2 2 9 2" xfId="9244" xr:uid="{00000000-0005-0000-0000-000017240000}"/>
    <cellStyle name="Normal 4 3 2 2 9 2 2" xfId="9245" xr:uid="{00000000-0005-0000-0000-000018240000}"/>
    <cellStyle name="Normal 4 3 2 2 9 2 3" xfId="9246" xr:uid="{00000000-0005-0000-0000-000019240000}"/>
    <cellStyle name="Normal 4 3 2 2 9 3" xfId="9247" xr:uid="{00000000-0005-0000-0000-00001A240000}"/>
    <cellStyle name="Normal 4 3 2 2 9 3 2" xfId="9248" xr:uid="{00000000-0005-0000-0000-00001B240000}"/>
    <cellStyle name="Normal 4 3 2 2 9 4" xfId="9249" xr:uid="{00000000-0005-0000-0000-00001C240000}"/>
    <cellStyle name="Normal 4 3 2 2 9 5" xfId="9250" xr:uid="{00000000-0005-0000-0000-00001D240000}"/>
    <cellStyle name="Normal 4 3 2 3" xfId="9251" xr:uid="{00000000-0005-0000-0000-00001E240000}"/>
    <cellStyle name="Normal 4 3 2 3 10" xfId="9252" xr:uid="{00000000-0005-0000-0000-00001F240000}"/>
    <cellStyle name="Normal 4 3 2 3 2" xfId="9253" xr:uid="{00000000-0005-0000-0000-000020240000}"/>
    <cellStyle name="Normal 4 3 2 3 2 2" xfId="9254" xr:uid="{00000000-0005-0000-0000-000021240000}"/>
    <cellStyle name="Normal 4 3 2 3 2 2 2" xfId="9255" xr:uid="{00000000-0005-0000-0000-000022240000}"/>
    <cellStyle name="Normal 4 3 2 3 2 2 2 2" xfId="9256" xr:uid="{00000000-0005-0000-0000-000023240000}"/>
    <cellStyle name="Normal 4 3 2 3 2 2 2 2 2" xfId="9257" xr:uid="{00000000-0005-0000-0000-000024240000}"/>
    <cellStyle name="Normal 4 3 2 3 2 2 2 2 3" xfId="9258" xr:uid="{00000000-0005-0000-0000-000025240000}"/>
    <cellStyle name="Normal 4 3 2 3 2 2 2 3" xfId="9259" xr:uid="{00000000-0005-0000-0000-000026240000}"/>
    <cellStyle name="Normal 4 3 2 3 2 2 2 3 2" xfId="9260" xr:uid="{00000000-0005-0000-0000-000027240000}"/>
    <cellStyle name="Normal 4 3 2 3 2 2 2 4" xfId="9261" xr:uid="{00000000-0005-0000-0000-000028240000}"/>
    <cellStyle name="Normal 4 3 2 3 2 2 2 5" xfId="9262" xr:uid="{00000000-0005-0000-0000-000029240000}"/>
    <cellStyle name="Normal 4 3 2 3 2 2 3" xfId="9263" xr:uid="{00000000-0005-0000-0000-00002A240000}"/>
    <cellStyle name="Normal 4 3 2 3 2 2 3 2" xfId="9264" xr:uid="{00000000-0005-0000-0000-00002B240000}"/>
    <cellStyle name="Normal 4 3 2 3 2 2 3 2 2" xfId="9265" xr:uid="{00000000-0005-0000-0000-00002C240000}"/>
    <cellStyle name="Normal 4 3 2 3 2 2 3 2 3" xfId="9266" xr:uid="{00000000-0005-0000-0000-00002D240000}"/>
    <cellStyle name="Normal 4 3 2 3 2 2 3 3" xfId="9267" xr:uid="{00000000-0005-0000-0000-00002E240000}"/>
    <cellStyle name="Normal 4 3 2 3 2 2 3 3 2" xfId="9268" xr:uid="{00000000-0005-0000-0000-00002F240000}"/>
    <cellStyle name="Normal 4 3 2 3 2 2 3 4" xfId="9269" xr:uid="{00000000-0005-0000-0000-000030240000}"/>
    <cellStyle name="Normal 4 3 2 3 2 2 3 5" xfId="9270" xr:uid="{00000000-0005-0000-0000-000031240000}"/>
    <cellStyle name="Normal 4 3 2 3 2 2 4" xfId="9271" xr:uid="{00000000-0005-0000-0000-000032240000}"/>
    <cellStyle name="Normal 4 3 2 3 2 2 4 2" xfId="9272" xr:uid="{00000000-0005-0000-0000-000033240000}"/>
    <cellStyle name="Normal 4 3 2 3 2 2 4 2 2" xfId="9273" xr:uid="{00000000-0005-0000-0000-000034240000}"/>
    <cellStyle name="Normal 4 3 2 3 2 2 4 3" xfId="9274" xr:uid="{00000000-0005-0000-0000-000035240000}"/>
    <cellStyle name="Normal 4 3 2 3 2 2 4 4" xfId="9275" xr:uid="{00000000-0005-0000-0000-000036240000}"/>
    <cellStyle name="Normal 4 3 2 3 2 2 4 5" xfId="9276" xr:uid="{00000000-0005-0000-0000-000037240000}"/>
    <cellStyle name="Normal 4 3 2 3 2 2 5" xfId="9277" xr:uid="{00000000-0005-0000-0000-000038240000}"/>
    <cellStyle name="Normal 4 3 2 3 2 2 5 2" xfId="9278" xr:uid="{00000000-0005-0000-0000-000039240000}"/>
    <cellStyle name="Normal 4 3 2 3 2 2 6" xfId="9279" xr:uid="{00000000-0005-0000-0000-00003A240000}"/>
    <cellStyle name="Normal 4 3 2 3 2 2 7" xfId="9280" xr:uid="{00000000-0005-0000-0000-00003B240000}"/>
    <cellStyle name="Normal 4 3 2 3 2 2 8" xfId="9281" xr:uid="{00000000-0005-0000-0000-00003C240000}"/>
    <cellStyle name="Normal 4 3 2 3 2 3" xfId="9282" xr:uid="{00000000-0005-0000-0000-00003D240000}"/>
    <cellStyle name="Normal 4 3 2 3 2 3 2" xfId="9283" xr:uid="{00000000-0005-0000-0000-00003E240000}"/>
    <cellStyle name="Normal 4 3 2 3 2 3 2 2" xfId="9284" xr:uid="{00000000-0005-0000-0000-00003F240000}"/>
    <cellStyle name="Normal 4 3 2 3 2 3 2 3" xfId="9285" xr:uid="{00000000-0005-0000-0000-000040240000}"/>
    <cellStyle name="Normal 4 3 2 3 2 3 3" xfId="9286" xr:uid="{00000000-0005-0000-0000-000041240000}"/>
    <cellStyle name="Normal 4 3 2 3 2 3 3 2" xfId="9287" xr:uid="{00000000-0005-0000-0000-000042240000}"/>
    <cellStyle name="Normal 4 3 2 3 2 3 4" xfId="9288" xr:uid="{00000000-0005-0000-0000-000043240000}"/>
    <cellStyle name="Normal 4 3 2 3 2 3 5" xfId="9289" xr:uid="{00000000-0005-0000-0000-000044240000}"/>
    <cellStyle name="Normal 4 3 2 3 2 4" xfId="9290" xr:uid="{00000000-0005-0000-0000-000045240000}"/>
    <cellStyle name="Normal 4 3 2 3 2 4 2" xfId="9291" xr:uid="{00000000-0005-0000-0000-000046240000}"/>
    <cellStyle name="Normal 4 3 2 3 2 4 2 2" xfId="9292" xr:uid="{00000000-0005-0000-0000-000047240000}"/>
    <cellStyle name="Normal 4 3 2 3 2 4 2 3" xfId="9293" xr:uid="{00000000-0005-0000-0000-000048240000}"/>
    <cellStyle name="Normal 4 3 2 3 2 4 3" xfId="9294" xr:uid="{00000000-0005-0000-0000-000049240000}"/>
    <cellStyle name="Normal 4 3 2 3 2 4 3 2" xfId="9295" xr:uid="{00000000-0005-0000-0000-00004A240000}"/>
    <cellStyle name="Normal 4 3 2 3 2 4 4" xfId="9296" xr:uid="{00000000-0005-0000-0000-00004B240000}"/>
    <cellStyle name="Normal 4 3 2 3 2 4 5" xfId="9297" xr:uid="{00000000-0005-0000-0000-00004C240000}"/>
    <cellStyle name="Normal 4 3 2 3 2 5" xfId="9298" xr:uid="{00000000-0005-0000-0000-00004D240000}"/>
    <cellStyle name="Normal 4 3 2 3 2 5 2" xfId="9299" xr:uid="{00000000-0005-0000-0000-00004E240000}"/>
    <cellStyle name="Normal 4 3 2 3 2 5 2 2" xfId="9300" xr:uid="{00000000-0005-0000-0000-00004F240000}"/>
    <cellStyle name="Normal 4 3 2 3 2 5 3" xfId="9301" xr:uid="{00000000-0005-0000-0000-000050240000}"/>
    <cellStyle name="Normal 4 3 2 3 2 5 4" xfId="9302" xr:uid="{00000000-0005-0000-0000-000051240000}"/>
    <cellStyle name="Normal 4 3 2 3 2 5 5" xfId="9303" xr:uid="{00000000-0005-0000-0000-000052240000}"/>
    <cellStyle name="Normal 4 3 2 3 2 6" xfId="9304" xr:uid="{00000000-0005-0000-0000-000053240000}"/>
    <cellStyle name="Normal 4 3 2 3 2 6 2" xfId="9305" xr:uid="{00000000-0005-0000-0000-000054240000}"/>
    <cellStyle name="Normal 4 3 2 3 2 7" xfId="9306" xr:uid="{00000000-0005-0000-0000-000055240000}"/>
    <cellStyle name="Normal 4 3 2 3 2 8" xfId="9307" xr:uid="{00000000-0005-0000-0000-000056240000}"/>
    <cellStyle name="Normal 4 3 2 3 2 9" xfId="9308" xr:uid="{00000000-0005-0000-0000-000057240000}"/>
    <cellStyle name="Normal 4 3 2 3 3" xfId="9309" xr:uid="{00000000-0005-0000-0000-000058240000}"/>
    <cellStyle name="Normal 4 3 2 3 3 2" xfId="9310" xr:uid="{00000000-0005-0000-0000-000059240000}"/>
    <cellStyle name="Normal 4 3 2 3 3 2 2" xfId="9311" xr:uid="{00000000-0005-0000-0000-00005A240000}"/>
    <cellStyle name="Normal 4 3 2 3 3 2 2 2" xfId="9312" xr:uid="{00000000-0005-0000-0000-00005B240000}"/>
    <cellStyle name="Normal 4 3 2 3 3 2 2 3" xfId="9313" xr:uid="{00000000-0005-0000-0000-00005C240000}"/>
    <cellStyle name="Normal 4 3 2 3 3 2 3" xfId="9314" xr:uid="{00000000-0005-0000-0000-00005D240000}"/>
    <cellStyle name="Normal 4 3 2 3 3 2 3 2" xfId="9315" xr:uid="{00000000-0005-0000-0000-00005E240000}"/>
    <cellStyle name="Normal 4 3 2 3 3 2 4" xfId="9316" xr:uid="{00000000-0005-0000-0000-00005F240000}"/>
    <cellStyle name="Normal 4 3 2 3 3 2 5" xfId="9317" xr:uid="{00000000-0005-0000-0000-000060240000}"/>
    <cellStyle name="Normal 4 3 2 3 3 3" xfId="9318" xr:uid="{00000000-0005-0000-0000-000061240000}"/>
    <cellStyle name="Normal 4 3 2 3 3 3 2" xfId="9319" xr:uid="{00000000-0005-0000-0000-000062240000}"/>
    <cellStyle name="Normal 4 3 2 3 3 3 2 2" xfId="9320" xr:uid="{00000000-0005-0000-0000-000063240000}"/>
    <cellStyle name="Normal 4 3 2 3 3 3 2 3" xfId="9321" xr:uid="{00000000-0005-0000-0000-000064240000}"/>
    <cellStyle name="Normal 4 3 2 3 3 3 3" xfId="9322" xr:uid="{00000000-0005-0000-0000-000065240000}"/>
    <cellStyle name="Normal 4 3 2 3 3 3 3 2" xfId="9323" xr:uid="{00000000-0005-0000-0000-000066240000}"/>
    <cellStyle name="Normal 4 3 2 3 3 3 4" xfId="9324" xr:uid="{00000000-0005-0000-0000-000067240000}"/>
    <cellStyle name="Normal 4 3 2 3 3 3 5" xfId="9325" xr:uid="{00000000-0005-0000-0000-000068240000}"/>
    <cellStyle name="Normal 4 3 2 3 3 4" xfId="9326" xr:uid="{00000000-0005-0000-0000-000069240000}"/>
    <cellStyle name="Normal 4 3 2 3 3 4 2" xfId="9327" xr:uid="{00000000-0005-0000-0000-00006A240000}"/>
    <cellStyle name="Normal 4 3 2 3 3 4 2 2" xfId="9328" xr:uid="{00000000-0005-0000-0000-00006B240000}"/>
    <cellStyle name="Normal 4 3 2 3 3 4 3" xfId="9329" xr:uid="{00000000-0005-0000-0000-00006C240000}"/>
    <cellStyle name="Normal 4 3 2 3 3 4 4" xfId="9330" xr:uid="{00000000-0005-0000-0000-00006D240000}"/>
    <cellStyle name="Normal 4 3 2 3 3 4 5" xfId="9331" xr:uid="{00000000-0005-0000-0000-00006E240000}"/>
    <cellStyle name="Normal 4 3 2 3 3 5" xfId="9332" xr:uid="{00000000-0005-0000-0000-00006F240000}"/>
    <cellStyle name="Normal 4 3 2 3 3 5 2" xfId="9333" xr:uid="{00000000-0005-0000-0000-000070240000}"/>
    <cellStyle name="Normal 4 3 2 3 3 6" xfId="9334" xr:uid="{00000000-0005-0000-0000-000071240000}"/>
    <cellStyle name="Normal 4 3 2 3 3 7" xfId="9335" xr:uid="{00000000-0005-0000-0000-000072240000}"/>
    <cellStyle name="Normal 4 3 2 3 3 8" xfId="9336" xr:uid="{00000000-0005-0000-0000-000073240000}"/>
    <cellStyle name="Normal 4 3 2 3 4" xfId="9337" xr:uid="{00000000-0005-0000-0000-000074240000}"/>
    <cellStyle name="Normal 4 3 2 3 4 2" xfId="9338" xr:uid="{00000000-0005-0000-0000-000075240000}"/>
    <cellStyle name="Normal 4 3 2 3 4 2 2" xfId="9339" xr:uid="{00000000-0005-0000-0000-000076240000}"/>
    <cellStyle name="Normal 4 3 2 3 4 2 3" xfId="9340" xr:uid="{00000000-0005-0000-0000-000077240000}"/>
    <cellStyle name="Normal 4 3 2 3 4 3" xfId="9341" xr:uid="{00000000-0005-0000-0000-000078240000}"/>
    <cellStyle name="Normal 4 3 2 3 4 3 2" xfId="9342" xr:uid="{00000000-0005-0000-0000-000079240000}"/>
    <cellStyle name="Normal 4 3 2 3 4 4" xfId="9343" xr:uid="{00000000-0005-0000-0000-00007A240000}"/>
    <cellStyle name="Normal 4 3 2 3 4 5" xfId="9344" xr:uid="{00000000-0005-0000-0000-00007B240000}"/>
    <cellStyle name="Normal 4 3 2 3 5" xfId="9345" xr:uid="{00000000-0005-0000-0000-00007C240000}"/>
    <cellStyle name="Normal 4 3 2 3 5 2" xfId="9346" xr:uid="{00000000-0005-0000-0000-00007D240000}"/>
    <cellStyle name="Normal 4 3 2 3 5 2 2" xfId="9347" xr:uid="{00000000-0005-0000-0000-00007E240000}"/>
    <cellStyle name="Normal 4 3 2 3 5 2 3" xfId="9348" xr:uid="{00000000-0005-0000-0000-00007F240000}"/>
    <cellStyle name="Normal 4 3 2 3 5 3" xfId="9349" xr:uid="{00000000-0005-0000-0000-000080240000}"/>
    <cellStyle name="Normal 4 3 2 3 5 3 2" xfId="9350" xr:uid="{00000000-0005-0000-0000-000081240000}"/>
    <cellStyle name="Normal 4 3 2 3 5 4" xfId="9351" xr:uid="{00000000-0005-0000-0000-000082240000}"/>
    <cellStyle name="Normal 4 3 2 3 5 5" xfId="9352" xr:uid="{00000000-0005-0000-0000-000083240000}"/>
    <cellStyle name="Normal 4 3 2 3 6" xfId="9353" xr:uid="{00000000-0005-0000-0000-000084240000}"/>
    <cellStyle name="Normal 4 3 2 3 6 2" xfId="9354" xr:uid="{00000000-0005-0000-0000-000085240000}"/>
    <cellStyle name="Normal 4 3 2 3 6 2 2" xfId="9355" xr:uid="{00000000-0005-0000-0000-000086240000}"/>
    <cellStyle name="Normal 4 3 2 3 6 3" xfId="9356" xr:uid="{00000000-0005-0000-0000-000087240000}"/>
    <cellStyle name="Normal 4 3 2 3 6 4" xfId="9357" xr:uid="{00000000-0005-0000-0000-000088240000}"/>
    <cellStyle name="Normal 4 3 2 3 6 5" xfId="9358" xr:uid="{00000000-0005-0000-0000-000089240000}"/>
    <cellStyle name="Normal 4 3 2 3 7" xfId="9359" xr:uid="{00000000-0005-0000-0000-00008A240000}"/>
    <cellStyle name="Normal 4 3 2 3 7 2" xfId="9360" xr:uid="{00000000-0005-0000-0000-00008B240000}"/>
    <cellStyle name="Normal 4 3 2 3 8" xfId="9361" xr:uid="{00000000-0005-0000-0000-00008C240000}"/>
    <cellStyle name="Normal 4 3 2 3 9" xfId="9362" xr:uid="{00000000-0005-0000-0000-00008D240000}"/>
    <cellStyle name="Normal 4 3 2 4" xfId="9363" xr:uid="{00000000-0005-0000-0000-00008E240000}"/>
    <cellStyle name="Normal 4 3 2 4 2" xfId="9364" xr:uid="{00000000-0005-0000-0000-00008F240000}"/>
    <cellStyle name="Normal 4 3 2 4 2 2" xfId="9365" xr:uid="{00000000-0005-0000-0000-000090240000}"/>
    <cellStyle name="Normal 4 3 2 4 2 2 2" xfId="9366" xr:uid="{00000000-0005-0000-0000-000091240000}"/>
    <cellStyle name="Normal 4 3 2 4 2 2 2 2" xfId="9367" xr:uid="{00000000-0005-0000-0000-000092240000}"/>
    <cellStyle name="Normal 4 3 2 4 2 2 2 3" xfId="9368" xr:uid="{00000000-0005-0000-0000-000093240000}"/>
    <cellStyle name="Normal 4 3 2 4 2 2 3" xfId="9369" xr:uid="{00000000-0005-0000-0000-000094240000}"/>
    <cellStyle name="Normal 4 3 2 4 2 2 3 2" xfId="9370" xr:uid="{00000000-0005-0000-0000-000095240000}"/>
    <cellStyle name="Normal 4 3 2 4 2 2 4" xfId="9371" xr:uid="{00000000-0005-0000-0000-000096240000}"/>
    <cellStyle name="Normal 4 3 2 4 2 2 5" xfId="9372" xr:uid="{00000000-0005-0000-0000-000097240000}"/>
    <cellStyle name="Normal 4 3 2 4 2 3" xfId="9373" xr:uid="{00000000-0005-0000-0000-000098240000}"/>
    <cellStyle name="Normal 4 3 2 4 2 3 2" xfId="9374" xr:uid="{00000000-0005-0000-0000-000099240000}"/>
    <cellStyle name="Normal 4 3 2 4 2 3 2 2" xfId="9375" xr:uid="{00000000-0005-0000-0000-00009A240000}"/>
    <cellStyle name="Normal 4 3 2 4 2 3 2 3" xfId="9376" xr:uid="{00000000-0005-0000-0000-00009B240000}"/>
    <cellStyle name="Normal 4 3 2 4 2 3 3" xfId="9377" xr:uid="{00000000-0005-0000-0000-00009C240000}"/>
    <cellStyle name="Normal 4 3 2 4 2 3 3 2" xfId="9378" xr:uid="{00000000-0005-0000-0000-00009D240000}"/>
    <cellStyle name="Normal 4 3 2 4 2 3 4" xfId="9379" xr:uid="{00000000-0005-0000-0000-00009E240000}"/>
    <cellStyle name="Normal 4 3 2 4 2 3 5" xfId="9380" xr:uid="{00000000-0005-0000-0000-00009F240000}"/>
    <cellStyle name="Normal 4 3 2 4 2 4" xfId="9381" xr:uid="{00000000-0005-0000-0000-0000A0240000}"/>
    <cellStyle name="Normal 4 3 2 4 2 4 2" xfId="9382" xr:uid="{00000000-0005-0000-0000-0000A1240000}"/>
    <cellStyle name="Normal 4 3 2 4 2 4 2 2" xfId="9383" xr:uid="{00000000-0005-0000-0000-0000A2240000}"/>
    <cellStyle name="Normal 4 3 2 4 2 4 3" xfId="9384" xr:uid="{00000000-0005-0000-0000-0000A3240000}"/>
    <cellStyle name="Normal 4 3 2 4 2 4 4" xfId="9385" xr:uid="{00000000-0005-0000-0000-0000A4240000}"/>
    <cellStyle name="Normal 4 3 2 4 2 4 5" xfId="9386" xr:uid="{00000000-0005-0000-0000-0000A5240000}"/>
    <cellStyle name="Normal 4 3 2 4 2 5" xfId="9387" xr:uid="{00000000-0005-0000-0000-0000A6240000}"/>
    <cellStyle name="Normal 4 3 2 4 2 5 2" xfId="9388" xr:uid="{00000000-0005-0000-0000-0000A7240000}"/>
    <cellStyle name="Normal 4 3 2 4 2 6" xfId="9389" xr:uid="{00000000-0005-0000-0000-0000A8240000}"/>
    <cellStyle name="Normal 4 3 2 4 2 7" xfId="9390" xr:uid="{00000000-0005-0000-0000-0000A9240000}"/>
    <cellStyle name="Normal 4 3 2 4 2 8" xfId="9391" xr:uid="{00000000-0005-0000-0000-0000AA240000}"/>
    <cellStyle name="Normal 4 3 2 4 3" xfId="9392" xr:uid="{00000000-0005-0000-0000-0000AB240000}"/>
    <cellStyle name="Normal 4 3 2 4 3 2" xfId="9393" xr:uid="{00000000-0005-0000-0000-0000AC240000}"/>
    <cellStyle name="Normal 4 3 2 4 3 2 2" xfId="9394" xr:uid="{00000000-0005-0000-0000-0000AD240000}"/>
    <cellStyle name="Normal 4 3 2 4 3 2 3" xfId="9395" xr:uid="{00000000-0005-0000-0000-0000AE240000}"/>
    <cellStyle name="Normal 4 3 2 4 3 3" xfId="9396" xr:uid="{00000000-0005-0000-0000-0000AF240000}"/>
    <cellStyle name="Normal 4 3 2 4 3 3 2" xfId="9397" xr:uid="{00000000-0005-0000-0000-0000B0240000}"/>
    <cellStyle name="Normal 4 3 2 4 3 4" xfId="9398" xr:uid="{00000000-0005-0000-0000-0000B1240000}"/>
    <cellStyle name="Normal 4 3 2 4 3 5" xfId="9399" xr:uid="{00000000-0005-0000-0000-0000B2240000}"/>
    <cellStyle name="Normal 4 3 2 4 4" xfId="9400" xr:uid="{00000000-0005-0000-0000-0000B3240000}"/>
    <cellStyle name="Normal 4 3 2 4 4 2" xfId="9401" xr:uid="{00000000-0005-0000-0000-0000B4240000}"/>
    <cellStyle name="Normal 4 3 2 4 4 2 2" xfId="9402" xr:uid="{00000000-0005-0000-0000-0000B5240000}"/>
    <cellStyle name="Normal 4 3 2 4 4 2 3" xfId="9403" xr:uid="{00000000-0005-0000-0000-0000B6240000}"/>
    <cellStyle name="Normal 4 3 2 4 4 3" xfId="9404" xr:uid="{00000000-0005-0000-0000-0000B7240000}"/>
    <cellStyle name="Normal 4 3 2 4 4 3 2" xfId="9405" xr:uid="{00000000-0005-0000-0000-0000B8240000}"/>
    <cellStyle name="Normal 4 3 2 4 4 4" xfId="9406" xr:uid="{00000000-0005-0000-0000-0000B9240000}"/>
    <cellStyle name="Normal 4 3 2 4 4 5" xfId="9407" xr:uid="{00000000-0005-0000-0000-0000BA240000}"/>
    <cellStyle name="Normal 4 3 2 4 5" xfId="9408" xr:uid="{00000000-0005-0000-0000-0000BB240000}"/>
    <cellStyle name="Normal 4 3 2 4 5 2" xfId="9409" xr:uid="{00000000-0005-0000-0000-0000BC240000}"/>
    <cellStyle name="Normal 4 3 2 4 5 2 2" xfId="9410" xr:uid="{00000000-0005-0000-0000-0000BD240000}"/>
    <cellStyle name="Normal 4 3 2 4 5 3" xfId="9411" xr:uid="{00000000-0005-0000-0000-0000BE240000}"/>
    <cellStyle name="Normal 4 3 2 4 5 4" xfId="9412" xr:uid="{00000000-0005-0000-0000-0000BF240000}"/>
    <cellStyle name="Normal 4 3 2 4 5 5" xfId="9413" xr:uid="{00000000-0005-0000-0000-0000C0240000}"/>
    <cellStyle name="Normal 4 3 2 4 6" xfId="9414" xr:uid="{00000000-0005-0000-0000-0000C1240000}"/>
    <cellStyle name="Normal 4 3 2 4 6 2" xfId="9415" xr:uid="{00000000-0005-0000-0000-0000C2240000}"/>
    <cellStyle name="Normal 4 3 2 4 7" xfId="9416" xr:uid="{00000000-0005-0000-0000-0000C3240000}"/>
    <cellStyle name="Normal 4 3 2 4 8" xfId="9417" xr:uid="{00000000-0005-0000-0000-0000C4240000}"/>
    <cellStyle name="Normal 4 3 2 4 9" xfId="9418" xr:uid="{00000000-0005-0000-0000-0000C5240000}"/>
    <cellStyle name="Normal 4 3 2 5" xfId="9419" xr:uid="{00000000-0005-0000-0000-0000C6240000}"/>
    <cellStyle name="Normal 4 3 2 5 2" xfId="9420" xr:uid="{00000000-0005-0000-0000-0000C7240000}"/>
    <cellStyle name="Normal 4 3 2 5 2 2" xfId="9421" xr:uid="{00000000-0005-0000-0000-0000C8240000}"/>
    <cellStyle name="Normal 4 3 2 5 2 2 2" xfId="9422" xr:uid="{00000000-0005-0000-0000-0000C9240000}"/>
    <cellStyle name="Normal 4 3 2 5 2 2 2 2" xfId="9423" xr:uid="{00000000-0005-0000-0000-0000CA240000}"/>
    <cellStyle name="Normal 4 3 2 5 2 2 2 3" xfId="9424" xr:uid="{00000000-0005-0000-0000-0000CB240000}"/>
    <cellStyle name="Normal 4 3 2 5 2 2 3" xfId="9425" xr:uid="{00000000-0005-0000-0000-0000CC240000}"/>
    <cellStyle name="Normal 4 3 2 5 2 2 3 2" xfId="9426" xr:uid="{00000000-0005-0000-0000-0000CD240000}"/>
    <cellStyle name="Normal 4 3 2 5 2 2 4" xfId="9427" xr:uid="{00000000-0005-0000-0000-0000CE240000}"/>
    <cellStyle name="Normal 4 3 2 5 2 2 5" xfId="9428" xr:uid="{00000000-0005-0000-0000-0000CF240000}"/>
    <cellStyle name="Normal 4 3 2 5 2 3" xfId="9429" xr:uid="{00000000-0005-0000-0000-0000D0240000}"/>
    <cellStyle name="Normal 4 3 2 5 2 3 2" xfId="9430" xr:uid="{00000000-0005-0000-0000-0000D1240000}"/>
    <cellStyle name="Normal 4 3 2 5 2 3 2 2" xfId="9431" xr:uid="{00000000-0005-0000-0000-0000D2240000}"/>
    <cellStyle name="Normal 4 3 2 5 2 3 2 3" xfId="9432" xr:uid="{00000000-0005-0000-0000-0000D3240000}"/>
    <cellStyle name="Normal 4 3 2 5 2 3 3" xfId="9433" xr:uid="{00000000-0005-0000-0000-0000D4240000}"/>
    <cellStyle name="Normal 4 3 2 5 2 3 3 2" xfId="9434" xr:uid="{00000000-0005-0000-0000-0000D5240000}"/>
    <cellStyle name="Normal 4 3 2 5 2 3 4" xfId="9435" xr:uid="{00000000-0005-0000-0000-0000D6240000}"/>
    <cellStyle name="Normal 4 3 2 5 2 3 5" xfId="9436" xr:uid="{00000000-0005-0000-0000-0000D7240000}"/>
    <cellStyle name="Normal 4 3 2 5 2 4" xfId="9437" xr:uid="{00000000-0005-0000-0000-0000D8240000}"/>
    <cellStyle name="Normal 4 3 2 5 2 4 2" xfId="9438" xr:uid="{00000000-0005-0000-0000-0000D9240000}"/>
    <cellStyle name="Normal 4 3 2 5 2 4 2 2" xfId="9439" xr:uid="{00000000-0005-0000-0000-0000DA240000}"/>
    <cellStyle name="Normal 4 3 2 5 2 4 3" xfId="9440" xr:uid="{00000000-0005-0000-0000-0000DB240000}"/>
    <cellStyle name="Normal 4 3 2 5 2 4 4" xfId="9441" xr:uid="{00000000-0005-0000-0000-0000DC240000}"/>
    <cellStyle name="Normal 4 3 2 5 2 4 5" xfId="9442" xr:uid="{00000000-0005-0000-0000-0000DD240000}"/>
    <cellStyle name="Normal 4 3 2 5 2 5" xfId="9443" xr:uid="{00000000-0005-0000-0000-0000DE240000}"/>
    <cellStyle name="Normal 4 3 2 5 2 5 2" xfId="9444" xr:uid="{00000000-0005-0000-0000-0000DF240000}"/>
    <cellStyle name="Normal 4 3 2 5 2 6" xfId="9445" xr:uid="{00000000-0005-0000-0000-0000E0240000}"/>
    <cellStyle name="Normal 4 3 2 5 2 7" xfId="9446" xr:uid="{00000000-0005-0000-0000-0000E1240000}"/>
    <cellStyle name="Normal 4 3 2 5 2 8" xfId="9447" xr:uid="{00000000-0005-0000-0000-0000E2240000}"/>
    <cellStyle name="Normal 4 3 2 5 3" xfId="9448" xr:uid="{00000000-0005-0000-0000-0000E3240000}"/>
    <cellStyle name="Normal 4 3 2 5 3 2" xfId="9449" xr:uid="{00000000-0005-0000-0000-0000E4240000}"/>
    <cellStyle name="Normal 4 3 2 5 3 2 2" xfId="9450" xr:uid="{00000000-0005-0000-0000-0000E5240000}"/>
    <cellStyle name="Normal 4 3 2 5 3 2 3" xfId="9451" xr:uid="{00000000-0005-0000-0000-0000E6240000}"/>
    <cellStyle name="Normal 4 3 2 5 3 3" xfId="9452" xr:uid="{00000000-0005-0000-0000-0000E7240000}"/>
    <cellStyle name="Normal 4 3 2 5 3 3 2" xfId="9453" xr:uid="{00000000-0005-0000-0000-0000E8240000}"/>
    <cellStyle name="Normal 4 3 2 5 3 4" xfId="9454" xr:uid="{00000000-0005-0000-0000-0000E9240000}"/>
    <cellStyle name="Normal 4 3 2 5 3 5" xfId="9455" xr:uid="{00000000-0005-0000-0000-0000EA240000}"/>
    <cellStyle name="Normal 4 3 2 5 4" xfId="9456" xr:uid="{00000000-0005-0000-0000-0000EB240000}"/>
    <cellStyle name="Normal 4 3 2 5 4 2" xfId="9457" xr:uid="{00000000-0005-0000-0000-0000EC240000}"/>
    <cellStyle name="Normal 4 3 2 5 4 2 2" xfId="9458" xr:uid="{00000000-0005-0000-0000-0000ED240000}"/>
    <cellStyle name="Normal 4 3 2 5 4 2 3" xfId="9459" xr:uid="{00000000-0005-0000-0000-0000EE240000}"/>
    <cellStyle name="Normal 4 3 2 5 4 3" xfId="9460" xr:uid="{00000000-0005-0000-0000-0000EF240000}"/>
    <cellStyle name="Normal 4 3 2 5 4 3 2" xfId="9461" xr:uid="{00000000-0005-0000-0000-0000F0240000}"/>
    <cellStyle name="Normal 4 3 2 5 4 4" xfId="9462" xr:uid="{00000000-0005-0000-0000-0000F1240000}"/>
    <cellStyle name="Normal 4 3 2 5 4 5" xfId="9463" xr:uid="{00000000-0005-0000-0000-0000F2240000}"/>
    <cellStyle name="Normal 4 3 2 5 5" xfId="9464" xr:uid="{00000000-0005-0000-0000-0000F3240000}"/>
    <cellStyle name="Normal 4 3 2 5 5 2" xfId="9465" xr:uid="{00000000-0005-0000-0000-0000F4240000}"/>
    <cellStyle name="Normal 4 3 2 5 5 2 2" xfId="9466" xr:uid="{00000000-0005-0000-0000-0000F5240000}"/>
    <cellStyle name="Normal 4 3 2 5 5 3" xfId="9467" xr:uid="{00000000-0005-0000-0000-0000F6240000}"/>
    <cellStyle name="Normal 4 3 2 5 5 4" xfId="9468" xr:uid="{00000000-0005-0000-0000-0000F7240000}"/>
    <cellStyle name="Normal 4 3 2 5 5 5" xfId="9469" xr:uid="{00000000-0005-0000-0000-0000F8240000}"/>
    <cellStyle name="Normal 4 3 2 5 6" xfId="9470" xr:uid="{00000000-0005-0000-0000-0000F9240000}"/>
    <cellStyle name="Normal 4 3 2 5 6 2" xfId="9471" xr:uid="{00000000-0005-0000-0000-0000FA240000}"/>
    <cellStyle name="Normal 4 3 2 5 7" xfId="9472" xr:uid="{00000000-0005-0000-0000-0000FB240000}"/>
    <cellStyle name="Normal 4 3 2 5 8" xfId="9473" xr:uid="{00000000-0005-0000-0000-0000FC240000}"/>
    <cellStyle name="Normal 4 3 2 5 9" xfId="9474" xr:uid="{00000000-0005-0000-0000-0000FD240000}"/>
    <cellStyle name="Normal 4 3 2 6" xfId="9475" xr:uid="{00000000-0005-0000-0000-0000FE240000}"/>
    <cellStyle name="Normal 4 3 2 6 2" xfId="9476" xr:uid="{00000000-0005-0000-0000-0000FF240000}"/>
    <cellStyle name="Normal 4 3 2 6 2 2" xfId="9477" xr:uid="{00000000-0005-0000-0000-000000250000}"/>
    <cellStyle name="Normal 4 3 2 6 2 2 2" xfId="9478" xr:uid="{00000000-0005-0000-0000-000001250000}"/>
    <cellStyle name="Normal 4 3 2 6 2 2 2 2" xfId="9479" xr:uid="{00000000-0005-0000-0000-000002250000}"/>
    <cellStyle name="Normal 4 3 2 6 2 2 2 3" xfId="9480" xr:uid="{00000000-0005-0000-0000-000003250000}"/>
    <cellStyle name="Normal 4 3 2 6 2 2 3" xfId="9481" xr:uid="{00000000-0005-0000-0000-000004250000}"/>
    <cellStyle name="Normal 4 3 2 6 2 2 3 2" xfId="9482" xr:uid="{00000000-0005-0000-0000-000005250000}"/>
    <cellStyle name="Normal 4 3 2 6 2 2 4" xfId="9483" xr:uid="{00000000-0005-0000-0000-000006250000}"/>
    <cellStyle name="Normal 4 3 2 6 2 2 5" xfId="9484" xr:uid="{00000000-0005-0000-0000-000007250000}"/>
    <cellStyle name="Normal 4 3 2 6 2 3" xfId="9485" xr:uid="{00000000-0005-0000-0000-000008250000}"/>
    <cellStyle name="Normal 4 3 2 6 2 3 2" xfId="9486" xr:uid="{00000000-0005-0000-0000-000009250000}"/>
    <cellStyle name="Normal 4 3 2 6 2 3 2 2" xfId="9487" xr:uid="{00000000-0005-0000-0000-00000A250000}"/>
    <cellStyle name="Normal 4 3 2 6 2 3 2 3" xfId="9488" xr:uid="{00000000-0005-0000-0000-00000B250000}"/>
    <cellStyle name="Normal 4 3 2 6 2 3 3" xfId="9489" xr:uid="{00000000-0005-0000-0000-00000C250000}"/>
    <cellStyle name="Normal 4 3 2 6 2 3 3 2" xfId="9490" xr:uid="{00000000-0005-0000-0000-00000D250000}"/>
    <cellStyle name="Normal 4 3 2 6 2 3 4" xfId="9491" xr:uid="{00000000-0005-0000-0000-00000E250000}"/>
    <cellStyle name="Normal 4 3 2 6 2 3 5" xfId="9492" xr:uid="{00000000-0005-0000-0000-00000F250000}"/>
    <cellStyle name="Normal 4 3 2 6 2 4" xfId="9493" xr:uid="{00000000-0005-0000-0000-000010250000}"/>
    <cellStyle name="Normal 4 3 2 6 2 4 2" xfId="9494" xr:uid="{00000000-0005-0000-0000-000011250000}"/>
    <cellStyle name="Normal 4 3 2 6 2 4 2 2" xfId="9495" xr:uid="{00000000-0005-0000-0000-000012250000}"/>
    <cellStyle name="Normal 4 3 2 6 2 4 3" xfId="9496" xr:uid="{00000000-0005-0000-0000-000013250000}"/>
    <cellStyle name="Normal 4 3 2 6 2 4 4" xfId="9497" xr:uid="{00000000-0005-0000-0000-000014250000}"/>
    <cellStyle name="Normal 4 3 2 6 2 4 5" xfId="9498" xr:uid="{00000000-0005-0000-0000-000015250000}"/>
    <cellStyle name="Normal 4 3 2 6 2 5" xfId="9499" xr:uid="{00000000-0005-0000-0000-000016250000}"/>
    <cellStyle name="Normal 4 3 2 6 2 5 2" xfId="9500" xr:uid="{00000000-0005-0000-0000-000017250000}"/>
    <cellStyle name="Normal 4 3 2 6 2 6" xfId="9501" xr:uid="{00000000-0005-0000-0000-000018250000}"/>
    <cellStyle name="Normal 4 3 2 6 2 7" xfId="9502" xr:uid="{00000000-0005-0000-0000-000019250000}"/>
    <cellStyle name="Normal 4 3 2 6 2 8" xfId="9503" xr:uid="{00000000-0005-0000-0000-00001A250000}"/>
    <cellStyle name="Normal 4 3 2 6 3" xfId="9504" xr:uid="{00000000-0005-0000-0000-00001B250000}"/>
    <cellStyle name="Normal 4 3 2 6 3 2" xfId="9505" xr:uid="{00000000-0005-0000-0000-00001C250000}"/>
    <cellStyle name="Normal 4 3 2 6 3 2 2" xfId="9506" xr:uid="{00000000-0005-0000-0000-00001D250000}"/>
    <cellStyle name="Normal 4 3 2 6 3 2 3" xfId="9507" xr:uid="{00000000-0005-0000-0000-00001E250000}"/>
    <cellStyle name="Normal 4 3 2 6 3 3" xfId="9508" xr:uid="{00000000-0005-0000-0000-00001F250000}"/>
    <cellStyle name="Normal 4 3 2 6 3 3 2" xfId="9509" xr:uid="{00000000-0005-0000-0000-000020250000}"/>
    <cellStyle name="Normal 4 3 2 6 3 4" xfId="9510" xr:uid="{00000000-0005-0000-0000-000021250000}"/>
    <cellStyle name="Normal 4 3 2 6 3 5" xfId="9511" xr:uid="{00000000-0005-0000-0000-000022250000}"/>
    <cellStyle name="Normal 4 3 2 6 4" xfId="9512" xr:uid="{00000000-0005-0000-0000-000023250000}"/>
    <cellStyle name="Normal 4 3 2 6 4 2" xfId="9513" xr:uid="{00000000-0005-0000-0000-000024250000}"/>
    <cellStyle name="Normal 4 3 2 6 4 2 2" xfId="9514" xr:uid="{00000000-0005-0000-0000-000025250000}"/>
    <cellStyle name="Normal 4 3 2 6 4 2 3" xfId="9515" xr:uid="{00000000-0005-0000-0000-000026250000}"/>
    <cellStyle name="Normal 4 3 2 6 4 3" xfId="9516" xr:uid="{00000000-0005-0000-0000-000027250000}"/>
    <cellStyle name="Normal 4 3 2 6 4 3 2" xfId="9517" xr:uid="{00000000-0005-0000-0000-000028250000}"/>
    <cellStyle name="Normal 4 3 2 6 4 4" xfId="9518" xr:uid="{00000000-0005-0000-0000-000029250000}"/>
    <cellStyle name="Normal 4 3 2 6 4 5" xfId="9519" xr:uid="{00000000-0005-0000-0000-00002A250000}"/>
    <cellStyle name="Normal 4 3 2 6 5" xfId="9520" xr:uid="{00000000-0005-0000-0000-00002B250000}"/>
    <cellStyle name="Normal 4 3 2 6 5 2" xfId="9521" xr:uid="{00000000-0005-0000-0000-00002C250000}"/>
    <cellStyle name="Normal 4 3 2 6 5 2 2" xfId="9522" xr:uid="{00000000-0005-0000-0000-00002D250000}"/>
    <cellStyle name="Normal 4 3 2 6 5 3" xfId="9523" xr:uid="{00000000-0005-0000-0000-00002E250000}"/>
    <cellStyle name="Normal 4 3 2 6 5 4" xfId="9524" xr:uid="{00000000-0005-0000-0000-00002F250000}"/>
    <cellStyle name="Normal 4 3 2 6 5 5" xfId="9525" xr:uid="{00000000-0005-0000-0000-000030250000}"/>
    <cellStyle name="Normal 4 3 2 6 6" xfId="9526" xr:uid="{00000000-0005-0000-0000-000031250000}"/>
    <cellStyle name="Normal 4 3 2 6 6 2" xfId="9527" xr:uid="{00000000-0005-0000-0000-000032250000}"/>
    <cellStyle name="Normal 4 3 2 6 7" xfId="9528" xr:uid="{00000000-0005-0000-0000-000033250000}"/>
    <cellStyle name="Normal 4 3 2 6 8" xfId="9529" xr:uid="{00000000-0005-0000-0000-000034250000}"/>
    <cellStyle name="Normal 4 3 2 6 9" xfId="9530" xr:uid="{00000000-0005-0000-0000-000035250000}"/>
    <cellStyle name="Normal 4 3 2 7" xfId="9531" xr:uid="{00000000-0005-0000-0000-000036250000}"/>
    <cellStyle name="Normal 4 3 2 7 2" xfId="9532" xr:uid="{00000000-0005-0000-0000-000037250000}"/>
    <cellStyle name="Normal 4 3 2 7 2 2" xfId="9533" xr:uid="{00000000-0005-0000-0000-000038250000}"/>
    <cellStyle name="Normal 4 3 2 7 2 2 2" xfId="9534" xr:uid="{00000000-0005-0000-0000-000039250000}"/>
    <cellStyle name="Normal 4 3 2 7 2 2 3" xfId="9535" xr:uid="{00000000-0005-0000-0000-00003A250000}"/>
    <cellStyle name="Normal 4 3 2 7 2 3" xfId="9536" xr:uid="{00000000-0005-0000-0000-00003B250000}"/>
    <cellStyle name="Normal 4 3 2 7 2 3 2" xfId="9537" xr:uid="{00000000-0005-0000-0000-00003C250000}"/>
    <cellStyle name="Normal 4 3 2 7 2 4" xfId="9538" xr:uid="{00000000-0005-0000-0000-00003D250000}"/>
    <cellStyle name="Normal 4 3 2 7 2 5" xfId="9539" xr:uid="{00000000-0005-0000-0000-00003E250000}"/>
    <cellStyle name="Normal 4 3 2 7 3" xfId="9540" xr:uid="{00000000-0005-0000-0000-00003F250000}"/>
    <cellStyle name="Normal 4 3 2 7 3 2" xfId="9541" xr:uid="{00000000-0005-0000-0000-000040250000}"/>
    <cellStyle name="Normal 4 3 2 7 3 2 2" xfId="9542" xr:uid="{00000000-0005-0000-0000-000041250000}"/>
    <cellStyle name="Normal 4 3 2 7 3 2 3" xfId="9543" xr:uid="{00000000-0005-0000-0000-000042250000}"/>
    <cellStyle name="Normal 4 3 2 7 3 3" xfId="9544" xr:uid="{00000000-0005-0000-0000-000043250000}"/>
    <cellStyle name="Normal 4 3 2 7 3 3 2" xfId="9545" xr:uid="{00000000-0005-0000-0000-000044250000}"/>
    <cellStyle name="Normal 4 3 2 7 3 4" xfId="9546" xr:uid="{00000000-0005-0000-0000-000045250000}"/>
    <cellStyle name="Normal 4 3 2 7 3 5" xfId="9547" xr:uid="{00000000-0005-0000-0000-000046250000}"/>
    <cellStyle name="Normal 4 3 2 7 4" xfId="9548" xr:uid="{00000000-0005-0000-0000-000047250000}"/>
    <cellStyle name="Normal 4 3 2 7 4 2" xfId="9549" xr:uid="{00000000-0005-0000-0000-000048250000}"/>
    <cellStyle name="Normal 4 3 2 7 4 2 2" xfId="9550" xr:uid="{00000000-0005-0000-0000-000049250000}"/>
    <cellStyle name="Normal 4 3 2 7 4 3" xfId="9551" xr:uid="{00000000-0005-0000-0000-00004A250000}"/>
    <cellStyle name="Normal 4 3 2 7 4 4" xfId="9552" xr:uid="{00000000-0005-0000-0000-00004B250000}"/>
    <cellStyle name="Normal 4 3 2 7 4 5" xfId="9553" xr:uid="{00000000-0005-0000-0000-00004C250000}"/>
    <cellStyle name="Normal 4 3 2 7 5" xfId="9554" xr:uid="{00000000-0005-0000-0000-00004D250000}"/>
    <cellStyle name="Normal 4 3 2 7 5 2" xfId="9555" xr:uid="{00000000-0005-0000-0000-00004E250000}"/>
    <cellStyle name="Normal 4 3 2 7 6" xfId="9556" xr:uid="{00000000-0005-0000-0000-00004F250000}"/>
    <cellStyle name="Normal 4 3 2 7 7" xfId="9557" xr:uid="{00000000-0005-0000-0000-000050250000}"/>
    <cellStyle name="Normal 4 3 2 7 8" xfId="9558" xr:uid="{00000000-0005-0000-0000-000051250000}"/>
    <cellStyle name="Normal 4 3 2 8" xfId="9559" xr:uid="{00000000-0005-0000-0000-000052250000}"/>
    <cellStyle name="Normal 4 3 2 8 2" xfId="9560" xr:uid="{00000000-0005-0000-0000-000053250000}"/>
    <cellStyle name="Normal 4 3 2 8 2 2" xfId="9561" xr:uid="{00000000-0005-0000-0000-000054250000}"/>
    <cellStyle name="Normal 4 3 2 8 2 2 2" xfId="9562" xr:uid="{00000000-0005-0000-0000-000055250000}"/>
    <cellStyle name="Normal 4 3 2 8 2 2 3" xfId="9563" xr:uid="{00000000-0005-0000-0000-000056250000}"/>
    <cellStyle name="Normal 4 3 2 8 2 3" xfId="9564" xr:uid="{00000000-0005-0000-0000-000057250000}"/>
    <cellStyle name="Normal 4 3 2 8 2 3 2" xfId="9565" xr:uid="{00000000-0005-0000-0000-000058250000}"/>
    <cellStyle name="Normal 4 3 2 8 2 4" xfId="9566" xr:uid="{00000000-0005-0000-0000-000059250000}"/>
    <cellStyle name="Normal 4 3 2 8 2 5" xfId="9567" xr:uid="{00000000-0005-0000-0000-00005A250000}"/>
    <cellStyle name="Normal 4 3 2 8 3" xfId="9568" xr:uid="{00000000-0005-0000-0000-00005B250000}"/>
    <cellStyle name="Normal 4 3 2 8 3 2" xfId="9569" xr:uid="{00000000-0005-0000-0000-00005C250000}"/>
    <cellStyle name="Normal 4 3 2 8 3 2 2" xfId="9570" xr:uid="{00000000-0005-0000-0000-00005D250000}"/>
    <cellStyle name="Normal 4 3 2 8 3 2 3" xfId="9571" xr:uid="{00000000-0005-0000-0000-00005E250000}"/>
    <cellStyle name="Normal 4 3 2 8 3 3" xfId="9572" xr:uid="{00000000-0005-0000-0000-00005F250000}"/>
    <cellStyle name="Normal 4 3 2 8 3 3 2" xfId="9573" xr:uid="{00000000-0005-0000-0000-000060250000}"/>
    <cellStyle name="Normal 4 3 2 8 3 4" xfId="9574" xr:uid="{00000000-0005-0000-0000-000061250000}"/>
    <cellStyle name="Normal 4 3 2 8 3 5" xfId="9575" xr:uid="{00000000-0005-0000-0000-000062250000}"/>
    <cellStyle name="Normal 4 3 2 8 4" xfId="9576" xr:uid="{00000000-0005-0000-0000-000063250000}"/>
    <cellStyle name="Normal 4 3 2 8 4 2" xfId="9577" xr:uid="{00000000-0005-0000-0000-000064250000}"/>
    <cellStyle name="Normal 4 3 2 8 4 2 2" xfId="9578" xr:uid="{00000000-0005-0000-0000-000065250000}"/>
    <cellStyle name="Normal 4 3 2 8 4 3" xfId="9579" xr:uid="{00000000-0005-0000-0000-000066250000}"/>
    <cellStyle name="Normal 4 3 2 8 4 4" xfId="9580" xr:uid="{00000000-0005-0000-0000-000067250000}"/>
    <cellStyle name="Normal 4 3 2 8 4 5" xfId="9581" xr:uid="{00000000-0005-0000-0000-000068250000}"/>
    <cellStyle name="Normal 4 3 2 8 5" xfId="9582" xr:uid="{00000000-0005-0000-0000-000069250000}"/>
    <cellStyle name="Normal 4 3 2 8 5 2" xfId="9583" xr:uid="{00000000-0005-0000-0000-00006A250000}"/>
    <cellStyle name="Normal 4 3 2 8 6" xfId="9584" xr:uid="{00000000-0005-0000-0000-00006B250000}"/>
    <cellStyle name="Normal 4 3 2 8 7" xfId="9585" xr:uid="{00000000-0005-0000-0000-00006C250000}"/>
    <cellStyle name="Normal 4 3 2 8 8" xfId="9586" xr:uid="{00000000-0005-0000-0000-00006D250000}"/>
    <cellStyle name="Normal 4 3 2 9" xfId="9587" xr:uid="{00000000-0005-0000-0000-00006E250000}"/>
    <cellStyle name="Normal 4 3 2 9 2" xfId="9588" xr:uid="{00000000-0005-0000-0000-00006F250000}"/>
    <cellStyle name="Normal 4 3 2 9 2 2" xfId="9589" xr:uid="{00000000-0005-0000-0000-000070250000}"/>
    <cellStyle name="Normal 4 3 2 9 2 2 2" xfId="9590" xr:uid="{00000000-0005-0000-0000-000071250000}"/>
    <cellStyle name="Normal 4 3 2 9 2 2 3" xfId="9591" xr:uid="{00000000-0005-0000-0000-000072250000}"/>
    <cellStyle name="Normal 4 3 2 9 2 3" xfId="9592" xr:uid="{00000000-0005-0000-0000-000073250000}"/>
    <cellStyle name="Normal 4 3 2 9 2 3 2" xfId="9593" xr:uid="{00000000-0005-0000-0000-000074250000}"/>
    <cellStyle name="Normal 4 3 2 9 2 4" xfId="9594" xr:uid="{00000000-0005-0000-0000-000075250000}"/>
    <cellStyle name="Normal 4 3 2 9 2 5" xfId="9595" xr:uid="{00000000-0005-0000-0000-000076250000}"/>
    <cellStyle name="Normal 4 3 2 9 3" xfId="9596" xr:uid="{00000000-0005-0000-0000-000077250000}"/>
    <cellStyle name="Normal 4 3 2 9 3 2" xfId="9597" xr:uid="{00000000-0005-0000-0000-000078250000}"/>
    <cellStyle name="Normal 4 3 2 9 3 2 2" xfId="9598" xr:uid="{00000000-0005-0000-0000-000079250000}"/>
    <cellStyle name="Normal 4 3 2 9 3 2 3" xfId="9599" xr:uid="{00000000-0005-0000-0000-00007A250000}"/>
    <cellStyle name="Normal 4 3 2 9 3 3" xfId="9600" xr:uid="{00000000-0005-0000-0000-00007B250000}"/>
    <cellStyle name="Normal 4 3 2 9 3 3 2" xfId="9601" xr:uid="{00000000-0005-0000-0000-00007C250000}"/>
    <cellStyle name="Normal 4 3 2 9 3 4" xfId="9602" xr:uid="{00000000-0005-0000-0000-00007D250000}"/>
    <cellStyle name="Normal 4 3 2 9 3 5" xfId="9603" xr:uid="{00000000-0005-0000-0000-00007E250000}"/>
    <cellStyle name="Normal 4 3 2 9 4" xfId="9604" xr:uid="{00000000-0005-0000-0000-00007F250000}"/>
    <cellStyle name="Normal 4 3 2 9 4 2" xfId="9605" xr:uid="{00000000-0005-0000-0000-000080250000}"/>
    <cellStyle name="Normal 4 3 2 9 4 2 2" xfId="9606" xr:uid="{00000000-0005-0000-0000-000081250000}"/>
    <cellStyle name="Normal 4 3 2 9 4 3" xfId="9607" xr:uid="{00000000-0005-0000-0000-000082250000}"/>
    <cellStyle name="Normal 4 3 2 9 4 4" xfId="9608" xr:uid="{00000000-0005-0000-0000-000083250000}"/>
    <cellStyle name="Normal 4 3 2 9 4 5" xfId="9609" xr:uid="{00000000-0005-0000-0000-000084250000}"/>
    <cellStyle name="Normal 4 3 2 9 5" xfId="9610" xr:uid="{00000000-0005-0000-0000-000085250000}"/>
    <cellStyle name="Normal 4 3 2 9 5 2" xfId="9611" xr:uid="{00000000-0005-0000-0000-000086250000}"/>
    <cellStyle name="Normal 4 3 2 9 6" xfId="9612" xr:uid="{00000000-0005-0000-0000-000087250000}"/>
    <cellStyle name="Normal 4 3 2 9 7" xfId="9613" xr:uid="{00000000-0005-0000-0000-000088250000}"/>
    <cellStyle name="Normal 4 3 2 9 8" xfId="9614" xr:uid="{00000000-0005-0000-0000-000089250000}"/>
    <cellStyle name="Normal 4 3 3" xfId="9615" xr:uid="{00000000-0005-0000-0000-00008A250000}"/>
    <cellStyle name="Normal 4 3 3 10" xfId="9616" xr:uid="{00000000-0005-0000-0000-00008B250000}"/>
    <cellStyle name="Normal 4 3 3 10 2" xfId="9617" xr:uid="{00000000-0005-0000-0000-00008C250000}"/>
    <cellStyle name="Normal 4 3 3 10 2 2" xfId="9618" xr:uid="{00000000-0005-0000-0000-00008D250000}"/>
    <cellStyle name="Normal 4 3 3 10 3" xfId="9619" xr:uid="{00000000-0005-0000-0000-00008E250000}"/>
    <cellStyle name="Normal 4 3 3 10 4" xfId="9620" xr:uid="{00000000-0005-0000-0000-00008F250000}"/>
    <cellStyle name="Normal 4 3 3 10 5" xfId="9621" xr:uid="{00000000-0005-0000-0000-000090250000}"/>
    <cellStyle name="Normal 4 3 3 11" xfId="9622" xr:uid="{00000000-0005-0000-0000-000091250000}"/>
    <cellStyle name="Normal 4 3 3 11 2" xfId="9623" xr:uid="{00000000-0005-0000-0000-000092250000}"/>
    <cellStyle name="Normal 4 3 3 12" xfId="9624" xr:uid="{00000000-0005-0000-0000-000093250000}"/>
    <cellStyle name="Normal 4 3 3 13" xfId="9625" xr:uid="{00000000-0005-0000-0000-000094250000}"/>
    <cellStyle name="Normal 4 3 3 14" xfId="9626" xr:uid="{00000000-0005-0000-0000-000095250000}"/>
    <cellStyle name="Normal 4 3 3 2" xfId="9627" xr:uid="{00000000-0005-0000-0000-000096250000}"/>
    <cellStyle name="Normal 4 3 3 2 2" xfId="9628" xr:uid="{00000000-0005-0000-0000-000097250000}"/>
    <cellStyle name="Normal 4 3 3 2 2 2" xfId="9629" xr:uid="{00000000-0005-0000-0000-000098250000}"/>
    <cellStyle name="Normal 4 3 3 2 2 2 2" xfId="9630" xr:uid="{00000000-0005-0000-0000-000099250000}"/>
    <cellStyle name="Normal 4 3 3 2 2 2 2 2" xfId="9631" xr:uid="{00000000-0005-0000-0000-00009A250000}"/>
    <cellStyle name="Normal 4 3 3 2 2 2 2 3" xfId="9632" xr:uid="{00000000-0005-0000-0000-00009B250000}"/>
    <cellStyle name="Normal 4 3 3 2 2 2 3" xfId="9633" xr:uid="{00000000-0005-0000-0000-00009C250000}"/>
    <cellStyle name="Normal 4 3 3 2 2 2 3 2" xfId="9634" xr:uid="{00000000-0005-0000-0000-00009D250000}"/>
    <cellStyle name="Normal 4 3 3 2 2 2 4" xfId="9635" xr:uid="{00000000-0005-0000-0000-00009E250000}"/>
    <cellStyle name="Normal 4 3 3 2 2 2 5" xfId="9636" xr:uid="{00000000-0005-0000-0000-00009F250000}"/>
    <cellStyle name="Normal 4 3 3 2 2 3" xfId="9637" xr:uid="{00000000-0005-0000-0000-0000A0250000}"/>
    <cellStyle name="Normal 4 3 3 2 2 3 2" xfId="9638" xr:uid="{00000000-0005-0000-0000-0000A1250000}"/>
    <cellStyle name="Normal 4 3 3 2 2 3 2 2" xfId="9639" xr:uid="{00000000-0005-0000-0000-0000A2250000}"/>
    <cellStyle name="Normal 4 3 3 2 2 3 2 3" xfId="9640" xr:uid="{00000000-0005-0000-0000-0000A3250000}"/>
    <cellStyle name="Normal 4 3 3 2 2 3 3" xfId="9641" xr:uid="{00000000-0005-0000-0000-0000A4250000}"/>
    <cellStyle name="Normal 4 3 3 2 2 3 3 2" xfId="9642" xr:uid="{00000000-0005-0000-0000-0000A5250000}"/>
    <cellStyle name="Normal 4 3 3 2 2 3 4" xfId="9643" xr:uid="{00000000-0005-0000-0000-0000A6250000}"/>
    <cellStyle name="Normal 4 3 3 2 2 3 5" xfId="9644" xr:uid="{00000000-0005-0000-0000-0000A7250000}"/>
    <cellStyle name="Normal 4 3 3 2 2 4" xfId="9645" xr:uid="{00000000-0005-0000-0000-0000A8250000}"/>
    <cellStyle name="Normal 4 3 3 2 2 4 2" xfId="9646" xr:uid="{00000000-0005-0000-0000-0000A9250000}"/>
    <cellStyle name="Normal 4 3 3 2 2 4 2 2" xfId="9647" xr:uid="{00000000-0005-0000-0000-0000AA250000}"/>
    <cellStyle name="Normal 4 3 3 2 2 4 3" xfId="9648" xr:uid="{00000000-0005-0000-0000-0000AB250000}"/>
    <cellStyle name="Normal 4 3 3 2 2 4 4" xfId="9649" xr:uid="{00000000-0005-0000-0000-0000AC250000}"/>
    <cellStyle name="Normal 4 3 3 2 2 4 5" xfId="9650" xr:uid="{00000000-0005-0000-0000-0000AD250000}"/>
    <cellStyle name="Normal 4 3 3 2 2 5" xfId="9651" xr:uid="{00000000-0005-0000-0000-0000AE250000}"/>
    <cellStyle name="Normal 4 3 3 2 2 5 2" xfId="9652" xr:uid="{00000000-0005-0000-0000-0000AF250000}"/>
    <cellStyle name="Normal 4 3 3 2 2 6" xfId="9653" xr:uid="{00000000-0005-0000-0000-0000B0250000}"/>
    <cellStyle name="Normal 4 3 3 2 2 7" xfId="9654" xr:uid="{00000000-0005-0000-0000-0000B1250000}"/>
    <cellStyle name="Normal 4 3 3 2 2 8" xfId="9655" xr:uid="{00000000-0005-0000-0000-0000B2250000}"/>
    <cellStyle name="Normal 4 3 3 2 3" xfId="9656" xr:uid="{00000000-0005-0000-0000-0000B3250000}"/>
    <cellStyle name="Normal 4 3 3 2 3 2" xfId="9657" xr:uid="{00000000-0005-0000-0000-0000B4250000}"/>
    <cellStyle name="Normal 4 3 3 2 3 2 2" xfId="9658" xr:uid="{00000000-0005-0000-0000-0000B5250000}"/>
    <cellStyle name="Normal 4 3 3 2 3 2 3" xfId="9659" xr:uid="{00000000-0005-0000-0000-0000B6250000}"/>
    <cellStyle name="Normal 4 3 3 2 3 3" xfId="9660" xr:uid="{00000000-0005-0000-0000-0000B7250000}"/>
    <cellStyle name="Normal 4 3 3 2 3 3 2" xfId="9661" xr:uid="{00000000-0005-0000-0000-0000B8250000}"/>
    <cellStyle name="Normal 4 3 3 2 3 4" xfId="9662" xr:uid="{00000000-0005-0000-0000-0000B9250000}"/>
    <cellStyle name="Normal 4 3 3 2 3 5" xfId="9663" xr:uid="{00000000-0005-0000-0000-0000BA250000}"/>
    <cellStyle name="Normal 4 3 3 2 4" xfId="9664" xr:uid="{00000000-0005-0000-0000-0000BB250000}"/>
    <cellStyle name="Normal 4 3 3 2 4 2" xfId="9665" xr:uid="{00000000-0005-0000-0000-0000BC250000}"/>
    <cellStyle name="Normal 4 3 3 2 4 2 2" xfId="9666" xr:uid="{00000000-0005-0000-0000-0000BD250000}"/>
    <cellStyle name="Normal 4 3 3 2 4 2 3" xfId="9667" xr:uid="{00000000-0005-0000-0000-0000BE250000}"/>
    <cellStyle name="Normal 4 3 3 2 4 3" xfId="9668" xr:uid="{00000000-0005-0000-0000-0000BF250000}"/>
    <cellStyle name="Normal 4 3 3 2 4 3 2" xfId="9669" xr:uid="{00000000-0005-0000-0000-0000C0250000}"/>
    <cellStyle name="Normal 4 3 3 2 4 4" xfId="9670" xr:uid="{00000000-0005-0000-0000-0000C1250000}"/>
    <cellStyle name="Normal 4 3 3 2 4 5" xfId="9671" xr:uid="{00000000-0005-0000-0000-0000C2250000}"/>
    <cellStyle name="Normal 4 3 3 2 5" xfId="9672" xr:uid="{00000000-0005-0000-0000-0000C3250000}"/>
    <cellStyle name="Normal 4 3 3 2 5 2" xfId="9673" xr:uid="{00000000-0005-0000-0000-0000C4250000}"/>
    <cellStyle name="Normal 4 3 3 2 5 2 2" xfId="9674" xr:uid="{00000000-0005-0000-0000-0000C5250000}"/>
    <cellStyle name="Normal 4 3 3 2 5 3" xfId="9675" xr:uid="{00000000-0005-0000-0000-0000C6250000}"/>
    <cellStyle name="Normal 4 3 3 2 5 4" xfId="9676" xr:uid="{00000000-0005-0000-0000-0000C7250000}"/>
    <cellStyle name="Normal 4 3 3 2 5 5" xfId="9677" xr:uid="{00000000-0005-0000-0000-0000C8250000}"/>
    <cellStyle name="Normal 4 3 3 2 6" xfId="9678" xr:uid="{00000000-0005-0000-0000-0000C9250000}"/>
    <cellStyle name="Normal 4 3 3 2 6 2" xfId="9679" xr:uid="{00000000-0005-0000-0000-0000CA250000}"/>
    <cellStyle name="Normal 4 3 3 2 7" xfId="9680" xr:uid="{00000000-0005-0000-0000-0000CB250000}"/>
    <cellStyle name="Normal 4 3 3 2 8" xfId="9681" xr:uid="{00000000-0005-0000-0000-0000CC250000}"/>
    <cellStyle name="Normal 4 3 3 2 9" xfId="9682" xr:uid="{00000000-0005-0000-0000-0000CD250000}"/>
    <cellStyle name="Normal 4 3 3 3" xfId="9683" xr:uid="{00000000-0005-0000-0000-0000CE250000}"/>
    <cellStyle name="Normal 4 3 3 3 2" xfId="9684" xr:uid="{00000000-0005-0000-0000-0000CF250000}"/>
    <cellStyle name="Normal 4 3 3 3 2 2" xfId="9685" xr:uid="{00000000-0005-0000-0000-0000D0250000}"/>
    <cellStyle name="Normal 4 3 3 3 2 2 2" xfId="9686" xr:uid="{00000000-0005-0000-0000-0000D1250000}"/>
    <cellStyle name="Normal 4 3 3 3 2 2 2 2" xfId="9687" xr:uid="{00000000-0005-0000-0000-0000D2250000}"/>
    <cellStyle name="Normal 4 3 3 3 2 2 2 3" xfId="9688" xr:uid="{00000000-0005-0000-0000-0000D3250000}"/>
    <cellStyle name="Normal 4 3 3 3 2 2 3" xfId="9689" xr:uid="{00000000-0005-0000-0000-0000D4250000}"/>
    <cellStyle name="Normal 4 3 3 3 2 2 3 2" xfId="9690" xr:uid="{00000000-0005-0000-0000-0000D5250000}"/>
    <cellStyle name="Normal 4 3 3 3 2 2 4" xfId="9691" xr:uid="{00000000-0005-0000-0000-0000D6250000}"/>
    <cellStyle name="Normal 4 3 3 3 2 2 5" xfId="9692" xr:uid="{00000000-0005-0000-0000-0000D7250000}"/>
    <cellStyle name="Normal 4 3 3 3 2 3" xfId="9693" xr:uid="{00000000-0005-0000-0000-0000D8250000}"/>
    <cellStyle name="Normal 4 3 3 3 2 3 2" xfId="9694" xr:uid="{00000000-0005-0000-0000-0000D9250000}"/>
    <cellStyle name="Normal 4 3 3 3 2 3 2 2" xfId="9695" xr:uid="{00000000-0005-0000-0000-0000DA250000}"/>
    <cellStyle name="Normal 4 3 3 3 2 3 2 3" xfId="9696" xr:uid="{00000000-0005-0000-0000-0000DB250000}"/>
    <cellStyle name="Normal 4 3 3 3 2 3 3" xfId="9697" xr:uid="{00000000-0005-0000-0000-0000DC250000}"/>
    <cellStyle name="Normal 4 3 3 3 2 3 3 2" xfId="9698" xr:uid="{00000000-0005-0000-0000-0000DD250000}"/>
    <cellStyle name="Normal 4 3 3 3 2 3 4" xfId="9699" xr:uid="{00000000-0005-0000-0000-0000DE250000}"/>
    <cellStyle name="Normal 4 3 3 3 2 3 5" xfId="9700" xr:uid="{00000000-0005-0000-0000-0000DF250000}"/>
    <cellStyle name="Normal 4 3 3 3 2 4" xfId="9701" xr:uid="{00000000-0005-0000-0000-0000E0250000}"/>
    <cellStyle name="Normal 4 3 3 3 2 4 2" xfId="9702" xr:uid="{00000000-0005-0000-0000-0000E1250000}"/>
    <cellStyle name="Normal 4 3 3 3 2 4 2 2" xfId="9703" xr:uid="{00000000-0005-0000-0000-0000E2250000}"/>
    <cellStyle name="Normal 4 3 3 3 2 4 3" xfId="9704" xr:uid="{00000000-0005-0000-0000-0000E3250000}"/>
    <cellStyle name="Normal 4 3 3 3 2 4 4" xfId="9705" xr:uid="{00000000-0005-0000-0000-0000E4250000}"/>
    <cellStyle name="Normal 4 3 3 3 2 4 5" xfId="9706" xr:uid="{00000000-0005-0000-0000-0000E5250000}"/>
    <cellStyle name="Normal 4 3 3 3 2 5" xfId="9707" xr:uid="{00000000-0005-0000-0000-0000E6250000}"/>
    <cellStyle name="Normal 4 3 3 3 2 5 2" xfId="9708" xr:uid="{00000000-0005-0000-0000-0000E7250000}"/>
    <cellStyle name="Normal 4 3 3 3 2 6" xfId="9709" xr:uid="{00000000-0005-0000-0000-0000E8250000}"/>
    <cellStyle name="Normal 4 3 3 3 2 7" xfId="9710" xr:uid="{00000000-0005-0000-0000-0000E9250000}"/>
    <cellStyle name="Normal 4 3 3 3 2 8" xfId="9711" xr:uid="{00000000-0005-0000-0000-0000EA250000}"/>
    <cellStyle name="Normal 4 3 3 3 3" xfId="9712" xr:uid="{00000000-0005-0000-0000-0000EB250000}"/>
    <cellStyle name="Normal 4 3 3 3 3 2" xfId="9713" xr:uid="{00000000-0005-0000-0000-0000EC250000}"/>
    <cellStyle name="Normal 4 3 3 3 3 2 2" xfId="9714" xr:uid="{00000000-0005-0000-0000-0000ED250000}"/>
    <cellStyle name="Normal 4 3 3 3 3 2 3" xfId="9715" xr:uid="{00000000-0005-0000-0000-0000EE250000}"/>
    <cellStyle name="Normal 4 3 3 3 3 3" xfId="9716" xr:uid="{00000000-0005-0000-0000-0000EF250000}"/>
    <cellStyle name="Normal 4 3 3 3 3 3 2" xfId="9717" xr:uid="{00000000-0005-0000-0000-0000F0250000}"/>
    <cellStyle name="Normal 4 3 3 3 3 4" xfId="9718" xr:uid="{00000000-0005-0000-0000-0000F1250000}"/>
    <cellStyle name="Normal 4 3 3 3 3 5" xfId="9719" xr:uid="{00000000-0005-0000-0000-0000F2250000}"/>
    <cellStyle name="Normal 4 3 3 3 4" xfId="9720" xr:uid="{00000000-0005-0000-0000-0000F3250000}"/>
    <cellStyle name="Normal 4 3 3 3 4 2" xfId="9721" xr:uid="{00000000-0005-0000-0000-0000F4250000}"/>
    <cellStyle name="Normal 4 3 3 3 4 2 2" xfId="9722" xr:uid="{00000000-0005-0000-0000-0000F5250000}"/>
    <cellStyle name="Normal 4 3 3 3 4 2 3" xfId="9723" xr:uid="{00000000-0005-0000-0000-0000F6250000}"/>
    <cellStyle name="Normal 4 3 3 3 4 3" xfId="9724" xr:uid="{00000000-0005-0000-0000-0000F7250000}"/>
    <cellStyle name="Normal 4 3 3 3 4 3 2" xfId="9725" xr:uid="{00000000-0005-0000-0000-0000F8250000}"/>
    <cellStyle name="Normal 4 3 3 3 4 4" xfId="9726" xr:uid="{00000000-0005-0000-0000-0000F9250000}"/>
    <cellStyle name="Normal 4 3 3 3 4 5" xfId="9727" xr:uid="{00000000-0005-0000-0000-0000FA250000}"/>
    <cellStyle name="Normal 4 3 3 3 5" xfId="9728" xr:uid="{00000000-0005-0000-0000-0000FB250000}"/>
    <cellStyle name="Normal 4 3 3 3 5 2" xfId="9729" xr:uid="{00000000-0005-0000-0000-0000FC250000}"/>
    <cellStyle name="Normal 4 3 3 3 5 2 2" xfId="9730" xr:uid="{00000000-0005-0000-0000-0000FD250000}"/>
    <cellStyle name="Normal 4 3 3 3 5 3" xfId="9731" xr:uid="{00000000-0005-0000-0000-0000FE250000}"/>
    <cellStyle name="Normal 4 3 3 3 5 4" xfId="9732" xr:uid="{00000000-0005-0000-0000-0000FF250000}"/>
    <cellStyle name="Normal 4 3 3 3 5 5" xfId="9733" xr:uid="{00000000-0005-0000-0000-000000260000}"/>
    <cellStyle name="Normal 4 3 3 3 6" xfId="9734" xr:uid="{00000000-0005-0000-0000-000001260000}"/>
    <cellStyle name="Normal 4 3 3 3 6 2" xfId="9735" xr:uid="{00000000-0005-0000-0000-000002260000}"/>
    <cellStyle name="Normal 4 3 3 3 7" xfId="9736" xr:uid="{00000000-0005-0000-0000-000003260000}"/>
    <cellStyle name="Normal 4 3 3 3 8" xfId="9737" xr:uid="{00000000-0005-0000-0000-000004260000}"/>
    <cellStyle name="Normal 4 3 3 3 9" xfId="9738" xr:uid="{00000000-0005-0000-0000-000005260000}"/>
    <cellStyle name="Normal 4 3 3 4" xfId="9739" xr:uid="{00000000-0005-0000-0000-000006260000}"/>
    <cellStyle name="Normal 4 3 3 4 2" xfId="9740" xr:uid="{00000000-0005-0000-0000-000007260000}"/>
    <cellStyle name="Normal 4 3 3 4 2 2" xfId="9741" xr:uid="{00000000-0005-0000-0000-000008260000}"/>
    <cellStyle name="Normal 4 3 3 4 2 2 2" xfId="9742" xr:uid="{00000000-0005-0000-0000-000009260000}"/>
    <cellStyle name="Normal 4 3 3 4 2 2 2 2" xfId="9743" xr:uid="{00000000-0005-0000-0000-00000A260000}"/>
    <cellStyle name="Normal 4 3 3 4 2 2 2 3" xfId="9744" xr:uid="{00000000-0005-0000-0000-00000B260000}"/>
    <cellStyle name="Normal 4 3 3 4 2 2 3" xfId="9745" xr:uid="{00000000-0005-0000-0000-00000C260000}"/>
    <cellStyle name="Normal 4 3 3 4 2 2 3 2" xfId="9746" xr:uid="{00000000-0005-0000-0000-00000D260000}"/>
    <cellStyle name="Normal 4 3 3 4 2 2 4" xfId="9747" xr:uid="{00000000-0005-0000-0000-00000E260000}"/>
    <cellStyle name="Normal 4 3 3 4 2 2 5" xfId="9748" xr:uid="{00000000-0005-0000-0000-00000F260000}"/>
    <cellStyle name="Normal 4 3 3 4 2 3" xfId="9749" xr:uid="{00000000-0005-0000-0000-000010260000}"/>
    <cellStyle name="Normal 4 3 3 4 2 3 2" xfId="9750" xr:uid="{00000000-0005-0000-0000-000011260000}"/>
    <cellStyle name="Normal 4 3 3 4 2 3 2 2" xfId="9751" xr:uid="{00000000-0005-0000-0000-000012260000}"/>
    <cellStyle name="Normal 4 3 3 4 2 3 2 3" xfId="9752" xr:uid="{00000000-0005-0000-0000-000013260000}"/>
    <cellStyle name="Normal 4 3 3 4 2 3 3" xfId="9753" xr:uid="{00000000-0005-0000-0000-000014260000}"/>
    <cellStyle name="Normal 4 3 3 4 2 3 3 2" xfId="9754" xr:uid="{00000000-0005-0000-0000-000015260000}"/>
    <cellStyle name="Normal 4 3 3 4 2 3 4" xfId="9755" xr:uid="{00000000-0005-0000-0000-000016260000}"/>
    <cellStyle name="Normal 4 3 3 4 2 3 5" xfId="9756" xr:uid="{00000000-0005-0000-0000-000017260000}"/>
    <cellStyle name="Normal 4 3 3 4 2 4" xfId="9757" xr:uid="{00000000-0005-0000-0000-000018260000}"/>
    <cellStyle name="Normal 4 3 3 4 2 4 2" xfId="9758" xr:uid="{00000000-0005-0000-0000-000019260000}"/>
    <cellStyle name="Normal 4 3 3 4 2 4 2 2" xfId="9759" xr:uid="{00000000-0005-0000-0000-00001A260000}"/>
    <cellStyle name="Normal 4 3 3 4 2 4 3" xfId="9760" xr:uid="{00000000-0005-0000-0000-00001B260000}"/>
    <cellStyle name="Normal 4 3 3 4 2 4 4" xfId="9761" xr:uid="{00000000-0005-0000-0000-00001C260000}"/>
    <cellStyle name="Normal 4 3 3 4 2 4 5" xfId="9762" xr:uid="{00000000-0005-0000-0000-00001D260000}"/>
    <cellStyle name="Normal 4 3 3 4 2 5" xfId="9763" xr:uid="{00000000-0005-0000-0000-00001E260000}"/>
    <cellStyle name="Normal 4 3 3 4 2 5 2" xfId="9764" xr:uid="{00000000-0005-0000-0000-00001F260000}"/>
    <cellStyle name="Normal 4 3 3 4 2 6" xfId="9765" xr:uid="{00000000-0005-0000-0000-000020260000}"/>
    <cellStyle name="Normal 4 3 3 4 2 7" xfId="9766" xr:uid="{00000000-0005-0000-0000-000021260000}"/>
    <cellStyle name="Normal 4 3 3 4 2 8" xfId="9767" xr:uid="{00000000-0005-0000-0000-000022260000}"/>
    <cellStyle name="Normal 4 3 3 4 3" xfId="9768" xr:uid="{00000000-0005-0000-0000-000023260000}"/>
    <cellStyle name="Normal 4 3 3 4 3 2" xfId="9769" xr:uid="{00000000-0005-0000-0000-000024260000}"/>
    <cellStyle name="Normal 4 3 3 4 3 2 2" xfId="9770" xr:uid="{00000000-0005-0000-0000-000025260000}"/>
    <cellStyle name="Normal 4 3 3 4 3 2 3" xfId="9771" xr:uid="{00000000-0005-0000-0000-000026260000}"/>
    <cellStyle name="Normal 4 3 3 4 3 3" xfId="9772" xr:uid="{00000000-0005-0000-0000-000027260000}"/>
    <cellStyle name="Normal 4 3 3 4 3 3 2" xfId="9773" xr:uid="{00000000-0005-0000-0000-000028260000}"/>
    <cellStyle name="Normal 4 3 3 4 3 4" xfId="9774" xr:uid="{00000000-0005-0000-0000-000029260000}"/>
    <cellStyle name="Normal 4 3 3 4 3 5" xfId="9775" xr:uid="{00000000-0005-0000-0000-00002A260000}"/>
    <cellStyle name="Normal 4 3 3 4 4" xfId="9776" xr:uid="{00000000-0005-0000-0000-00002B260000}"/>
    <cellStyle name="Normal 4 3 3 4 4 2" xfId="9777" xr:uid="{00000000-0005-0000-0000-00002C260000}"/>
    <cellStyle name="Normal 4 3 3 4 4 2 2" xfId="9778" xr:uid="{00000000-0005-0000-0000-00002D260000}"/>
    <cellStyle name="Normal 4 3 3 4 4 2 3" xfId="9779" xr:uid="{00000000-0005-0000-0000-00002E260000}"/>
    <cellStyle name="Normal 4 3 3 4 4 3" xfId="9780" xr:uid="{00000000-0005-0000-0000-00002F260000}"/>
    <cellStyle name="Normal 4 3 3 4 4 3 2" xfId="9781" xr:uid="{00000000-0005-0000-0000-000030260000}"/>
    <cellStyle name="Normal 4 3 3 4 4 4" xfId="9782" xr:uid="{00000000-0005-0000-0000-000031260000}"/>
    <cellStyle name="Normal 4 3 3 4 4 5" xfId="9783" xr:uid="{00000000-0005-0000-0000-000032260000}"/>
    <cellStyle name="Normal 4 3 3 4 5" xfId="9784" xr:uid="{00000000-0005-0000-0000-000033260000}"/>
    <cellStyle name="Normal 4 3 3 4 5 2" xfId="9785" xr:uid="{00000000-0005-0000-0000-000034260000}"/>
    <cellStyle name="Normal 4 3 3 4 5 2 2" xfId="9786" xr:uid="{00000000-0005-0000-0000-000035260000}"/>
    <cellStyle name="Normal 4 3 3 4 5 3" xfId="9787" xr:uid="{00000000-0005-0000-0000-000036260000}"/>
    <cellStyle name="Normal 4 3 3 4 5 4" xfId="9788" xr:uid="{00000000-0005-0000-0000-000037260000}"/>
    <cellStyle name="Normal 4 3 3 4 5 5" xfId="9789" xr:uid="{00000000-0005-0000-0000-000038260000}"/>
    <cellStyle name="Normal 4 3 3 4 6" xfId="9790" xr:uid="{00000000-0005-0000-0000-000039260000}"/>
    <cellStyle name="Normal 4 3 3 4 6 2" xfId="9791" xr:uid="{00000000-0005-0000-0000-00003A260000}"/>
    <cellStyle name="Normal 4 3 3 4 7" xfId="9792" xr:uid="{00000000-0005-0000-0000-00003B260000}"/>
    <cellStyle name="Normal 4 3 3 4 8" xfId="9793" xr:uid="{00000000-0005-0000-0000-00003C260000}"/>
    <cellStyle name="Normal 4 3 3 4 9" xfId="9794" xr:uid="{00000000-0005-0000-0000-00003D260000}"/>
    <cellStyle name="Normal 4 3 3 5" xfId="9795" xr:uid="{00000000-0005-0000-0000-00003E260000}"/>
    <cellStyle name="Normal 4 3 3 5 2" xfId="9796" xr:uid="{00000000-0005-0000-0000-00003F260000}"/>
    <cellStyle name="Normal 4 3 3 5 2 2" xfId="9797" xr:uid="{00000000-0005-0000-0000-000040260000}"/>
    <cellStyle name="Normal 4 3 3 5 2 2 2" xfId="9798" xr:uid="{00000000-0005-0000-0000-000041260000}"/>
    <cellStyle name="Normal 4 3 3 5 2 2 3" xfId="9799" xr:uid="{00000000-0005-0000-0000-000042260000}"/>
    <cellStyle name="Normal 4 3 3 5 2 3" xfId="9800" xr:uid="{00000000-0005-0000-0000-000043260000}"/>
    <cellStyle name="Normal 4 3 3 5 2 3 2" xfId="9801" xr:uid="{00000000-0005-0000-0000-000044260000}"/>
    <cellStyle name="Normal 4 3 3 5 2 4" xfId="9802" xr:uid="{00000000-0005-0000-0000-000045260000}"/>
    <cellStyle name="Normal 4 3 3 5 2 5" xfId="9803" xr:uid="{00000000-0005-0000-0000-000046260000}"/>
    <cellStyle name="Normal 4 3 3 5 3" xfId="9804" xr:uid="{00000000-0005-0000-0000-000047260000}"/>
    <cellStyle name="Normal 4 3 3 5 3 2" xfId="9805" xr:uid="{00000000-0005-0000-0000-000048260000}"/>
    <cellStyle name="Normal 4 3 3 5 3 2 2" xfId="9806" xr:uid="{00000000-0005-0000-0000-000049260000}"/>
    <cellStyle name="Normal 4 3 3 5 3 2 3" xfId="9807" xr:uid="{00000000-0005-0000-0000-00004A260000}"/>
    <cellStyle name="Normal 4 3 3 5 3 3" xfId="9808" xr:uid="{00000000-0005-0000-0000-00004B260000}"/>
    <cellStyle name="Normal 4 3 3 5 3 3 2" xfId="9809" xr:uid="{00000000-0005-0000-0000-00004C260000}"/>
    <cellStyle name="Normal 4 3 3 5 3 4" xfId="9810" xr:uid="{00000000-0005-0000-0000-00004D260000}"/>
    <cellStyle name="Normal 4 3 3 5 3 5" xfId="9811" xr:uid="{00000000-0005-0000-0000-00004E260000}"/>
    <cellStyle name="Normal 4 3 3 5 4" xfId="9812" xr:uid="{00000000-0005-0000-0000-00004F260000}"/>
    <cellStyle name="Normal 4 3 3 5 4 2" xfId="9813" xr:uid="{00000000-0005-0000-0000-000050260000}"/>
    <cellStyle name="Normal 4 3 3 5 4 2 2" xfId="9814" xr:uid="{00000000-0005-0000-0000-000051260000}"/>
    <cellStyle name="Normal 4 3 3 5 4 3" xfId="9815" xr:uid="{00000000-0005-0000-0000-000052260000}"/>
    <cellStyle name="Normal 4 3 3 5 4 4" xfId="9816" xr:uid="{00000000-0005-0000-0000-000053260000}"/>
    <cellStyle name="Normal 4 3 3 5 4 5" xfId="9817" xr:uid="{00000000-0005-0000-0000-000054260000}"/>
    <cellStyle name="Normal 4 3 3 5 5" xfId="9818" xr:uid="{00000000-0005-0000-0000-000055260000}"/>
    <cellStyle name="Normal 4 3 3 5 5 2" xfId="9819" xr:uid="{00000000-0005-0000-0000-000056260000}"/>
    <cellStyle name="Normal 4 3 3 5 6" xfId="9820" xr:uid="{00000000-0005-0000-0000-000057260000}"/>
    <cellStyle name="Normal 4 3 3 5 7" xfId="9821" xr:uid="{00000000-0005-0000-0000-000058260000}"/>
    <cellStyle name="Normal 4 3 3 5 8" xfId="9822" xr:uid="{00000000-0005-0000-0000-000059260000}"/>
    <cellStyle name="Normal 4 3 3 6" xfId="9823" xr:uid="{00000000-0005-0000-0000-00005A260000}"/>
    <cellStyle name="Normal 4 3 3 6 2" xfId="9824" xr:uid="{00000000-0005-0000-0000-00005B260000}"/>
    <cellStyle name="Normal 4 3 3 6 2 2" xfId="9825" xr:uid="{00000000-0005-0000-0000-00005C260000}"/>
    <cellStyle name="Normal 4 3 3 6 2 2 2" xfId="9826" xr:uid="{00000000-0005-0000-0000-00005D260000}"/>
    <cellStyle name="Normal 4 3 3 6 2 2 3" xfId="9827" xr:uid="{00000000-0005-0000-0000-00005E260000}"/>
    <cellStyle name="Normal 4 3 3 6 2 3" xfId="9828" xr:uid="{00000000-0005-0000-0000-00005F260000}"/>
    <cellStyle name="Normal 4 3 3 6 2 3 2" xfId="9829" xr:uid="{00000000-0005-0000-0000-000060260000}"/>
    <cellStyle name="Normal 4 3 3 6 2 4" xfId="9830" xr:uid="{00000000-0005-0000-0000-000061260000}"/>
    <cellStyle name="Normal 4 3 3 6 2 5" xfId="9831" xr:uid="{00000000-0005-0000-0000-000062260000}"/>
    <cellStyle name="Normal 4 3 3 6 3" xfId="9832" xr:uid="{00000000-0005-0000-0000-000063260000}"/>
    <cellStyle name="Normal 4 3 3 6 3 2" xfId="9833" xr:uid="{00000000-0005-0000-0000-000064260000}"/>
    <cellStyle name="Normal 4 3 3 6 3 2 2" xfId="9834" xr:uid="{00000000-0005-0000-0000-000065260000}"/>
    <cellStyle name="Normal 4 3 3 6 3 2 3" xfId="9835" xr:uid="{00000000-0005-0000-0000-000066260000}"/>
    <cellStyle name="Normal 4 3 3 6 3 3" xfId="9836" xr:uid="{00000000-0005-0000-0000-000067260000}"/>
    <cellStyle name="Normal 4 3 3 6 3 3 2" xfId="9837" xr:uid="{00000000-0005-0000-0000-000068260000}"/>
    <cellStyle name="Normal 4 3 3 6 3 4" xfId="9838" xr:uid="{00000000-0005-0000-0000-000069260000}"/>
    <cellStyle name="Normal 4 3 3 6 3 5" xfId="9839" xr:uid="{00000000-0005-0000-0000-00006A260000}"/>
    <cellStyle name="Normal 4 3 3 6 4" xfId="9840" xr:uid="{00000000-0005-0000-0000-00006B260000}"/>
    <cellStyle name="Normal 4 3 3 6 4 2" xfId="9841" xr:uid="{00000000-0005-0000-0000-00006C260000}"/>
    <cellStyle name="Normal 4 3 3 6 4 2 2" xfId="9842" xr:uid="{00000000-0005-0000-0000-00006D260000}"/>
    <cellStyle name="Normal 4 3 3 6 4 3" xfId="9843" xr:uid="{00000000-0005-0000-0000-00006E260000}"/>
    <cellStyle name="Normal 4 3 3 6 4 4" xfId="9844" xr:uid="{00000000-0005-0000-0000-00006F260000}"/>
    <cellStyle name="Normal 4 3 3 6 4 5" xfId="9845" xr:uid="{00000000-0005-0000-0000-000070260000}"/>
    <cellStyle name="Normal 4 3 3 6 5" xfId="9846" xr:uid="{00000000-0005-0000-0000-000071260000}"/>
    <cellStyle name="Normal 4 3 3 6 5 2" xfId="9847" xr:uid="{00000000-0005-0000-0000-000072260000}"/>
    <cellStyle name="Normal 4 3 3 6 6" xfId="9848" xr:uid="{00000000-0005-0000-0000-000073260000}"/>
    <cellStyle name="Normal 4 3 3 6 7" xfId="9849" xr:uid="{00000000-0005-0000-0000-000074260000}"/>
    <cellStyle name="Normal 4 3 3 6 8" xfId="9850" xr:uid="{00000000-0005-0000-0000-000075260000}"/>
    <cellStyle name="Normal 4 3 3 7" xfId="9851" xr:uid="{00000000-0005-0000-0000-000076260000}"/>
    <cellStyle name="Normal 4 3 3 7 2" xfId="9852" xr:uid="{00000000-0005-0000-0000-000077260000}"/>
    <cellStyle name="Normal 4 3 3 7 2 2" xfId="9853" xr:uid="{00000000-0005-0000-0000-000078260000}"/>
    <cellStyle name="Normal 4 3 3 7 2 2 2" xfId="9854" xr:uid="{00000000-0005-0000-0000-000079260000}"/>
    <cellStyle name="Normal 4 3 3 7 2 2 3" xfId="9855" xr:uid="{00000000-0005-0000-0000-00007A260000}"/>
    <cellStyle name="Normal 4 3 3 7 2 3" xfId="9856" xr:uid="{00000000-0005-0000-0000-00007B260000}"/>
    <cellStyle name="Normal 4 3 3 7 2 3 2" xfId="9857" xr:uid="{00000000-0005-0000-0000-00007C260000}"/>
    <cellStyle name="Normal 4 3 3 7 2 4" xfId="9858" xr:uid="{00000000-0005-0000-0000-00007D260000}"/>
    <cellStyle name="Normal 4 3 3 7 2 5" xfId="9859" xr:uid="{00000000-0005-0000-0000-00007E260000}"/>
    <cellStyle name="Normal 4 3 3 7 3" xfId="9860" xr:uid="{00000000-0005-0000-0000-00007F260000}"/>
    <cellStyle name="Normal 4 3 3 7 3 2" xfId="9861" xr:uid="{00000000-0005-0000-0000-000080260000}"/>
    <cellStyle name="Normal 4 3 3 7 3 2 2" xfId="9862" xr:uid="{00000000-0005-0000-0000-000081260000}"/>
    <cellStyle name="Normal 4 3 3 7 3 2 3" xfId="9863" xr:uid="{00000000-0005-0000-0000-000082260000}"/>
    <cellStyle name="Normal 4 3 3 7 3 3" xfId="9864" xr:uid="{00000000-0005-0000-0000-000083260000}"/>
    <cellStyle name="Normal 4 3 3 7 3 3 2" xfId="9865" xr:uid="{00000000-0005-0000-0000-000084260000}"/>
    <cellStyle name="Normal 4 3 3 7 3 4" xfId="9866" xr:uid="{00000000-0005-0000-0000-000085260000}"/>
    <cellStyle name="Normal 4 3 3 7 3 5" xfId="9867" xr:uid="{00000000-0005-0000-0000-000086260000}"/>
    <cellStyle name="Normal 4 3 3 7 4" xfId="9868" xr:uid="{00000000-0005-0000-0000-000087260000}"/>
    <cellStyle name="Normal 4 3 3 7 4 2" xfId="9869" xr:uid="{00000000-0005-0000-0000-000088260000}"/>
    <cellStyle name="Normal 4 3 3 7 4 2 2" xfId="9870" xr:uid="{00000000-0005-0000-0000-000089260000}"/>
    <cellStyle name="Normal 4 3 3 7 4 3" xfId="9871" xr:uid="{00000000-0005-0000-0000-00008A260000}"/>
    <cellStyle name="Normal 4 3 3 7 4 4" xfId="9872" xr:uid="{00000000-0005-0000-0000-00008B260000}"/>
    <cellStyle name="Normal 4 3 3 7 4 5" xfId="9873" xr:uid="{00000000-0005-0000-0000-00008C260000}"/>
    <cellStyle name="Normal 4 3 3 7 5" xfId="9874" xr:uid="{00000000-0005-0000-0000-00008D260000}"/>
    <cellStyle name="Normal 4 3 3 7 5 2" xfId="9875" xr:uid="{00000000-0005-0000-0000-00008E260000}"/>
    <cellStyle name="Normal 4 3 3 7 6" xfId="9876" xr:uid="{00000000-0005-0000-0000-00008F260000}"/>
    <cellStyle name="Normal 4 3 3 7 7" xfId="9877" xr:uid="{00000000-0005-0000-0000-000090260000}"/>
    <cellStyle name="Normal 4 3 3 7 8" xfId="9878" xr:uid="{00000000-0005-0000-0000-000091260000}"/>
    <cellStyle name="Normal 4 3 3 8" xfId="9879" xr:uid="{00000000-0005-0000-0000-000092260000}"/>
    <cellStyle name="Normal 4 3 3 8 2" xfId="9880" xr:uid="{00000000-0005-0000-0000-000093260000}"/>
    <cellStyle name="Normal 4 3 3 8 2 2" xfId="9881" xr:uid="{00000000-0005-0000-0000-000094260000}"/>
    <cellStyle name="Normal 4 3 3 8 2 3" xfId="9882" xr:uid="{00000000-0005-0000-0000-000095260000}"/>
    <cellStyle name="Normal 4 3 3 8 3" xfId="9883" xr:uid="{00000000-0005-0000-0000-000096260000}"/>
    <cellStyle name="Normal 4 3 3 8 3 2" xfId="9884" xr:uid="{00000000-0005-0000-0000-000097260000}"/>
    <cellStyle name="Normal 4 3 3 8 4" xfId="9885" xr:uid="{00000000-0005-0000-0000-000098260000}"/>
    <cellStyle name="Normal 4 3 3 8 5" xfId="9886" xr:uid="{00000000-0005-0000-0000-000099260000}"/>
    <cellStyle name="Normal 4 3 3 9" xfId="9887" xr:uid="{00000000-0005-0000-0000-00009A260000}"/>
    <cellStyle name="Normal 4 3 3 9 2" xfId="9888" xr:uid="{00000000-0005-0000-0000-00009B260000}"/>
    <cellStyle name="Normal 4 3 3 9 2 2" xfId="9889" xr:uid="{00000000-0005-0000-0000-00009C260000}"/>
    <cellStyle name="Normal 4 3 3 9 2 3" xfId="9890" xr:uid="{00000000-0005-0000-0000-00009D260000}"/>
    <cellStyle name="Normal 4 3 3 9 3" xfId="9891" xr:uid="{00000000-0005-0000-0000-00009E260000}"/>
    <cellStyle name="Normal 4 3 3 9 3 2" xfId="9892" xr:uid="{00000000-0005-0000-0000-00009F260000}"/>
    <cellStyle name="Normal 4 3 3 9 4" xfId="9893" xr:uid="{00000000-0005-0000-0000-0000A0260000}"/>
    <cellStyle name="Normal 4 3 3 9 5" xfId="9894" xr:uid="{00000000-0005-0000-0000-0000A1260000}"/>
    <cellStyle name="Normal 4 3 4" xfId="9895" xr:uid="{00000000-0005-0000-0000-0000A2260000}"/>
    <cellStyle name="Normal 4 3 4 10" xfId="9896" xr:uid="{00000000-0005-0000-0000-0000A3260000}"/>
    <cellStyle name="Normal 4 3 4 2" xfId="9897" xr:uid="{00000000-0005-0000-0000-0000A4260000}"/>
    <cellStyle name="Normal 4 3 4 2 2" xfId="9898" xr:uid="{00000000-0005-0000-0000-0000A5260000}"/>
    <cellStyle name="Normal 4 3 4 2 2 2" xfId="9899" xr:uid="{00000000-0005-0000-0000-0000A6260000}"/>
    <cellStyle name="Normal 4 3 4 2 2 2 2" xfId="9900" xr:uid="{00000000-0005-0000-0000-0000A7260000}"/>
    <cellStyle name="Normal 4 3 4 2 2 2 2 2" xfId="9901" xr:uid="{00000000-0005-0000-0000-0000A8260000}"/>
    <cellStyle name="Normal 4 3 4 2 2 2 2 3" xfId="9902" xr:uid="{00000000-0005-0000-0000-0000A9260000}"/>
    <cellStyle name="Normal 4 3 4 2 2 2 3" xfId="9903" xr:uid="{00000000-0005-0000-0000-0000AA260000}"/>
    <cellStyle name="Normal 4 3 4 2 2 2 3 2" xfId="9904" xr:uid="{00000000-0005-0000-0000-0000AB260000}"/>
    <cellStyle name="Normal 4 3 4 2 2 2 4" xfId="9905" xr:uid="{00000000-0005-0000-0000-0000AC260000}"/>
    <cellStyle name="Normal 4 3 4 2 2 2 5" xfId="9906" xr:uid="{00000000-0005-0000-0000-0000AD260000}"/>
    <cellStyle name="Normal 4 3 4 2 2 3" xfId="9907" xr:uid="{00000000-0005-0000-0000-0000AE260000}"/>
    <cellStyle name="Normal 4 3 4 2 2 3 2" xfId="9908" xr:uid="{00000000-0005-0000-0000-0000AF260000}"/>
    <cellStyle name="Normal 4 3 4 2 2 3 2 2" xfId="9909" xr:uid="{00000000-0005-0000-0000-0000B0260000}"/>
    <cellStyle name="Normal 4 3 4 2 2 3 2 3" xfId="9910" xr:uid="{00000000-0005-0000-0000-0000B1260000}"/>
    <cellStyle name="Normal 4 3 4 2 2 3 3" xfId="9911" xr:uid="{00000000-0005-0000-0000-0000B2260000}"/>
    <cellStyle name="Normal 4 3 4 2 2 3 3 2" xfId="9912" xr:uid="{00000000-0005-0000-0000-0000B3260000}"/>
    <cellStyle name="Normal 4 3 4 2 2 3 4" xfId="9913" xr:uid="{00000000-0005-0000-0000-0000B4260000}"/>
    <cellStyle name="Normal 4 3 4 2 2 3 5" xfId="9914" xr:uid="{00000000-0005-0000-0000-0000B5260000}"/>
    <cellStyle name="Normal 4 3 4 2 2 4" xfId="9915" xr:uid="{00000000-0005-0000-0000-0000B6260000}"/>
    <cellStyle name="Normal 4 3 4 2 2 4 2" xfId="9916" xr:uid="{00000000-0005-0000-0000-0000B7260000}"/>
    <cellStyle name="Normal 4 3 4 2 2 4 2 2" xfId="9917" xr:uid="{00000000-0005-0000-0000-0000B8260000}"/>
    <cellStyle name="Normal 4 3 4 2 2 4 3" xfId="9918" xr:uid="{00000000-0005-0000-0000-0000B9260000}"/>
    <cellStyle name="Normal 4 3 4 2 2 4 4" xfId="9919" xr:uid="{00000000-0005-0000-0000-0000BA260000}"/>
    <cellStyle name="Normal 4 3 4 2 2 4 5" xfId="9920" xr:uid="{00000000-0005-0000-0000-0000BB260000}"/>
    <cellStyle name="Normal 4 3 4 2 2 5" xfId="9921" xr:uid="{00000000-0005-0000-0000-0000BC260000}"/>
    <cellStyle name="Normal 4 3 4 2 2 5 2" xfId="9922" xr:uid="{00000000-0005-0000-0000-0000BD260000}"/>
    <cellStyle name="Normal 4 3 4 2 2 6" xfId="9923" xr:uid="{00000000-0005-0000-0000-0000BE260000}"/>
    <cellStyle name="Normal 4 3 4 2 2 7" xfId="9924" xr:uid="{00000000-0005-0000-0000-0000BF260000}"/>
    <cellStyle name="Normal 4 3 4 2 2 8" xfId="9925" xr:uid="{00000000-0005-0000-0000-0000C0260000}"/>
    <cellStyle name="Normal 4 3 4 2 3" xfId="9926" xr:uid="{00000000-0005-0000-0000-0000C1260000}"/>
    <cellStyle name="Normal 4 3 4 2 3 2" xfId="9927" xr:uid="{00000000-0005-0000-0000-0000C2260000}"/>
    <cellStyle name="Normal 4 3 4 2 3 2 2" xfId="9928" xr:uid="{00000000-0005-0000-0000-0000C3260000}"/>
    <cellStyle name="Normal 4 3 4 2 3 2 3" xfId="9929" xr:uid="{00000000-0005-0000-0000-0000C4260000}"/>
    <cellStyle name="Normal 4 3 4 2 3 3" xfId="9930" xr:uid="{00000000-0005-0000-0000-0000C5260000}"/>
    <cellStyle name="Normal 4 3 4 2 3 3 2" xfId="9931" xr:uid="{00000000-0005-0000-0000-0000C6260000}"/>
    <cellStyle name="Normal 4 3 4 2 3 4" xfId="9932" xr:uid="{00000000-0005-0000-0000-0000C7260000}"/>
    <cellStyle name="Normal 4 3 4 2 3 5" xfId="9933" xr:uid="{00000000-0005-0000-0000-0000C8260000}"/>
    <cellStyle name="Normal 4 3 4 2 4" xfId="9934" xr:uid="{00000000-0005-0000-0000-0000C9260000}"/>
    <cellStyle name="Normal 4 3 4 2 4 2" xfId="9935" xr:uid="{00000000-0005-0000-0000-0000CA260000}"/>
    <cellStyle name="Normal 4 3 4 2 4 2 2" xfId="9936" xr:uid="{00000000-0005-0000-0000-0000CB260000}"/>
    <cellStyle name="Normal 4 3 4 2 4 2 3" xfId="9937" xr:uid="{00000000-0005-0000-0000-0000CC260000}"/>
    <cellStyle name="Normal 4 3 4 2 4 3" xfId="9938" xr:uid="{00000000-0005-0000-0000-0000CD260000}"/>
    <cellStyle name="Normal 4 3 4 2 4 3 2" xfId="9939" xr:uid="{00000000-0005-0000-0000-0000CE260000}"/>
    <cellStyle name="Normal 4 3 4 2 4 4" xfId="9940" xr:uid="{00000000-0005-0000-0000-0000CF260000}"/>
    <cellStyle name="Normal 4 3 4 2 4 5" xfId="9941" xr:uid="{00000000-0005-0000-0000-0000D0260000}"/>
    <cellStyle name="Normal 4 3 4 2 5" xfId="9942" xr:uid="{00000000-0005-0000-0000-0000D1260000}"/>
    <cellStyle name="Normal 4 3 4 2 5 2" xfId="9943" xr:uid="{00000000-0005-0000-0000-0000D2260000}"/>
    <cellStyle name="Normal 4 3 4 2 5 2 2" xfId="9944" xr:uid="{00000000-0005-0000-0000-0000D3260000}"/>
    <cellStyle name="Normal 4 3 4 2 5 3" xfId="9945" xr:uid="{00000000-0005-0000-0000-0000D4260000}"/>
    <cellStyle name="Normal 4 3 4 2 5 4" xfId="9946" xr:uid="{00000000-0005-0000-0000-0000D5260000}"/>
    <cellStyle name="Normal 4 3 4 2 5 5" xfId="9947" xr:uid="{00000000-0005-0000-0000-0000D6260000}"/>
    <cellStyle name="Normal 4 3 4 2 6" xfId="9948" xr:uid="{00000000-0005-0000-0000-0000D7260000}"/>
    <cellStyle name="Normal 4 3 4 2 6 2" xfId="9949" xr:uid="{00000000-0005-0000-0000-0000D8260000}"/>
    <cellStyle name="Normal 4 3 4 2 7" xfId="9950" xr:uid="{00000000-0005-0000-0000-0000D9260000}"/>
    <cellStyle name="Normal 4 3 4 2 8" xfId="9951" xr:uid="{00000000-0005-0000-0000-0000DA260000}"/>
    <cellStyle name="Normal 4 3 4 2 9" xfId="9952" xr:uid="{00000000-0005-0000-0000-0000DB260000}"/>
    <cellStyle name="Normal 4 3 4 3" xfId="9953" xr:uid="{00000000-0005-0000-0000-0000DC260000}"/>
    <cellStyle name="Normal 4 3 4 3 2" xfId="9954" xr:uid="{00000000-0005-0000-0000-0000DD260000}"/>
    <cellStyle name="Normal 4 3 4 3 2 2" xfId="9955" xr:uid="{00000000-0005-0000-0000-0000DE260000}"/>
    <cellStyle name="Normal 4 3 4 3 2 2 2" xfId="9956" xr:uid="{00000000-0005-0000-0000-0000DF260000}"/>
    <cellStyle name="Normal 4 3 4 3 2 2 3" xfId="9957" xr:uid="{00000000-0005-0000-0000-0000E0260000}"/>
    <cellStyle name="Normal 4 3 4 3 2 3" xfId="9958" xr:uid="{00000000-0005-0000-0000-0000E1260000}"/>
    <cellStyle name="Normal 4 3 4 3 2 3 2" xfId="9959" xr:uid="{00000000-0005-0000-0000-0000E2260000}"/>
    <cellStyle name="Normal 4 3 4 3 2 4" xfId="9960" xr:uid="{00000000-0005-0000-0000-0000E3260000}"/>
    <cellStyle name="Normal 4 3 4 3 2 5" xfId="9961" xr:uid="{00000000-0005-0000-0000-0000E4260000}"/>
    <cellStyle name="Normal 4 3 4 3 3" xfId="9962" xr:uid="{00000000-0005-0000-0000-0000E5260000}"/>
    <cellStyle name="Normal 4 3 4 3 3 2" xfId="9963" xr:uid="{00000000-0005-0000-0000-0000E6260000}"/>
    <cellStyle name="Normal 4 3 4 3 3 2 2" xfId="9964" xr:uid="{00000000-0005-0000-0000-0000E7260000}"/>
    <cellStyle name="Normal 4 3 4 3 3 2 3" xfId="9965" xr:uid="{00000000-0005-0000-0000-0000E8260000}"/>
    <cellStyle name="Normal 4 3 4 3 3 3" xfId="9966" xr:uid="{00000000-0005-0000-0000-0000E9260000}"/>
    <cellStyle name="Normal 4 3 4 3 3 3 2" xfId="9967" xr:uid="{00000000-0005-0000-0000-0000EA260000}"/>
    <cellStyle name="Normal 4 3 4 3 3 4" xfId="9968" xr:uid="{00000000-0005-0000-0000-0000EB260000}"/>
    <cellStyle name="Normal 4 3 4 3 3 5" xfId="9969" xr:uid="{00000000-0005-0000-0000-0000EC260000}"/>
    <cellStyle name="Normal 4 3 4 3 4" xfId="9970" xr:uid="{00000000-0005-0000-0000-0000ED260000}"/>
    <cellStyle name="Normal 4 3 4 3 4 2" xfId="9971" xr:uid="{00000000-0005-0000-0000-0000EE260000}"/>
    <cellStyle name="Normal 4 3 4 3 4 2 2" xfId="9972" xr:uid="{00000000-0005-0000-0000-0000EF260000}"/>
    <cellStyle name="Normal 4 3 4 3 4 3" xfId="9973" xr:uid="{00000000-0005-0000-0000-0000F0260000}"/>
    <cellStyle name="Normal 4 3 4 3 4 4" xfId="9974" xr:uid="{00000000-0005-0000-0000-0000F1260000}"/>
    <cellStyle name="Normal 4 3 4 3 4 5" xfId="9975" xr:uid="{00000000-0005-0000-0000-0000F2260000}"/>
    <cellStyle name="Normal 4 3 4 3 5" xfId="9976" xr:uid="{00000000-0005-0000-0000-0000F3260000}"/>
    <cellStyle name="Normal 4 3 4 3 5 2" xfId="9977" xr:uid="{00000000-0005-0000-0000-0000F4260000}"/>
    <cellStyle name="Normal 4 3 4 3 6" xfId="9978" xr:uid="{00000000-0005-0000-0000-0000F5260000}"/>
    <cellStyle name="Normal 4 3 4 3 7" xfId="9979" xr:uid="{00000000-0005-0000-0000-0000F6260000}"/>
    <cellStyle name="Normal 4 3 4 3 8" xfId="9980" xr:uid="{00000000-0005-0000-0000-0000F7260000}"/>
    <cellStyle name="Normal 4 3 4 4" xfId="9981" xr:uid="{00000000-0005-0000-0000-0000F8260000}"/>
    <cellStyle name="Normal 4 3 4 4 2" xfId="9982" xr:uid="{00000000-0005-0000-0000-0000F9260000}"/>
    <cellStyle name="Normal 4 3 4 4 2 2" xfId="9983" xr:uid="{00000000-0005-0000-0000-0000FA260000}"/>
    <cellStyle name="Normal 4 3 4 4 2 3" xfId="9984" xr:uid="{00000000-0005-0000-0000-0000FB260000}"/>
    <cellStyle name="Normal 4 3 4 4 3" xfId="9985" xr:uid="{00000000-0005-0000-0000-0000FC260000}"/>
    <cellStyle name="Normal 4 3 4 4 3 2" xfId="9986" xr:uid="{00000000-0005-0000-0000-0000FD260000}"/>
    <cellStyle name="Normal 4 3 4 4 4" xfId="9987" xr:uid="{00000000-0005-0000-0000-0000FE260000}"/>
    <cellStyle name="Normal 4 3 4 4 5" xfId="9988" xr:uid="{00000000-0005-0000-0000-0000FF260000}"/>
    <cellStyle name="Normal 4 3 4 5" xfId="9989" xr:uid="{00000000-0005-0000-0000-000000270000}"/>
    <cellStyle name="Normal 4 3 4 5 2" xfId="9990" xr:uid="{00000000-0005-0000-0000-000001270000}"/>
    <cellStyle name="Normal 4 3 4 5 2 2" xfId="9991" xr:uid="{00000000-0005-0000-0000-000002270000}"/>
    <cellStyle name="Normal 4 3 4 5 2 3" xfId="9992" xr:uid="{00000000-0005-0000-0000-000003270000}"/>
    <cellStyle name="Normal 4 3 4 5 3" xfId="9993" xr:uid="{00000000-0005-0000-0000-000004270000}"/>
    <cellStyle name="Normal 4 3 4 5 3 2" xfId="9994" xr:uid="{00000000-0005-0000-0000-000005270000}"/>
    <cellStyle name="Normal 4 3 4 5 4" xfId="9995" xr:uid="{00000000-0005-0000-0000-000006270000}"/>
    <cellStyle name="Normal 4 3 4 5 5" xfId="9996" xr:uid="{00000000-0005-0000-0000-000007270000}"/>
    <cellStyle name="Normal 4 3 4 6" xfId="9997" xr:uid="{00000000-0005-0000-0000-000008270000}"/>
    <cellStyle name="Normal 4 3 4 6 2" xfId="9998" xr:uid="{00000000-0005-0000-0000-000009270000}"/>
    <cellStyle name="Normal 4 3 4 6 2 2" xfId="9999" xr:uid="{00000000-0005-0000-0000-00000A270000}"/>
    <cellStyle name="Normal 4 3 4 6 3" xfId="10000" xr:uid="{00000000-0005-0000-0000-00000B270000}"/>
    <cellStyle name="Normal 4 3 4 6 4" xfId="10001" xr:uid="{00000000-0005-0000-0000-00000C270000}"/>
    <cellStyle name="Normal 4 3 4 6 5" xfId="10002" xr:uid="{00000000-0005-0000-0000-00000D270000}"/>
    <cellStyle name="Normal 4 3 4 7" xfId="10003" xr:uid="{00000000-0005-0000-0000-00000E270000}"/>
    <cellStyle name="Normal 4 3 4 7 2" xfId="10004" xr:uid="{00000000-0005-0000-0000-00000F270000}"/>
    <cellStyle name="Normal 4 3 4 8" xfId="10005" xr:uid="{00000000-0005-0000-0000-000010270000}"/>
    <cellStyle name="Normal 4 3 4 9" xfId="10006" xr:uid="{00000000-0005-0000-0000-000011270000}"/>
    <cellStyle name="Normal 4 3 5" xfId="10007" xr:uid="{00000000-0005-0000-0000-000012270000}"/>
    <cellStyle name="Normal 4 3 5 10" xfId="10008" xr:uid="{00000000-0005-0000-0000-000013270000}"/>
    <cellStyle name="Normal 4 3 5 2" xfId="10009" xr:uid="{00000000-0005-0000-0000-000014270000}"/>
    <cellStyle name="Normal 4 3 5 2 2" xfId="10010" xr:uid="{00000000-0005-0000-0000-000015270000}"/>
    <cellStyle name="Normal 4 3 5 2 2 2" xfId="10011" xr:uid="{00000000-0005-0000-0000-000016270000}"/>
    <cellStyle name="Normal 4 3 5 2 2 2 2" xfId="10012" xr:uid="{00000000-0005-0000-0000-000017270000}"/>
    <cellStyle name="Normal 4 3 5 2 2 2 2 2" xfId="10013" xr:uid="{00000000-0005-0000-0000-000018270000}"/>
    <cellStyle name="Normal 4 3 5 2 2 2 2 3" xfId="10014" xr:uid="{00000000-0005-0000-0000-000019270000}"/>
    <cellStyle name="Normal 4 3 5 2 2 2 3" xfId="10015" xr:uid="{00000000-0005-0000-0000-00001A270000}"/>
    <cellStyle name="Normal 4 3 5 2 2 2 3 2" xfId="10016" xr:uid="{00000000-0005-0000-0000-00001B270000}"/>
    <cellStyle name="Normal 4 3 5 2 2 2 4" xfId="10017" xr:uid="{00000000-0005-0000-0000-00001C270000}"/>
    <cellStyle name="Normal 4 3 5 2 2 2 5" xfId="10018" xr:uid="{00000000-0005-0000-0000-00001D270000}"/>
    <cellStyle name="Normal 4 3 5 2 2 3" xfId="10019" xr:uid="{00000000-0005-0000-0000-00001E270000}"/>
    <cellStyle name="Normal 4 3 5 2 2 3 2" xfId="10020" xr:uid="{00000000-0005-0000-0000-00001F270000}"/>
    <cellStyle name="Normal 4 3 5 2 2 3 2 2" xfId="10021" xr:uid="{00000000-0005-0000-0000-000020270000}"/>
    <cellStyle name="Normal 4 3 5 2 2 3 2 3" xfId="10022" xr:uid="{00000000-0005-0000-0000-000021270000}"/>
    <cellStyle name="Normal 4 3 5 2 2 3 3" xfId="10023" xr:uid="{00000000-0005-0000-0000-000022270000}"/>
    <cellStyle name="Normal 4 3 5 2 2 3 3 2" xfId="10024" xr:uid="{00000000-0005-0000-0000-000023270000}"/>
    <cellStyle name="Normal 4 3 5 2 2 3 4" xfId="10025" xr:uid="{00000000-0005-0000-0000-000024270000}"/>
    <cellStyle name="Normal 4 3 5 2 2 3 5" xfId="10026" xr:uid="{00000000-0005-0000-0000-000025270000}"/>
    <cellStyle name="Normal 4 3 5 2 2 4" xfId="10027" xr:uid="{00000000-0005-0000-0000-000026270000}"/>
    <cellStyle name="Normal 4 3 5 2 2 4 2" xfId="10028" xr:uid="{00000000-0005-0000-0000-000027270000}"/>
    <cellStyle name="Normal 4 3 5 2 2 4 2 2" xfId="10029" xr:uid="{00000000-0005-0000-0000-000028270000}"/>
    <cellStyle name="Normal 4 3 5 2 2 4 3" xfId="10030" xr:uid="{00000000-0005-0000-0000-000029270000}"/>
    <cellStyle name="Normal 4 3 5 2 2 4 4" xfId="10031" xr:uid="{00000000-0005-0000-0000-00002A270000}"/>
    <cellStyle name="Normal 4 3 5 2 2 4 5" xfId="10032" xr:uid="{00000000-0005-0000-0000-00002B270000}"/>
    <cellStyle name="Normal 4 3 5 2 2 5" xfId="10033" xr:uid="{00000000-0005-0000-0000-00002C270000}"/>
    <cellStyle name="Normal 4 3 5 2 2 5 2" xfId="10034" xr:uid="{00000000-0005-0000-0000-00002D270000}"/>
    <cellStyle name="Normal 4 3 5 2 2 6" xfId="10035" xr:uid="{00000000-0005-0000-0000-00002E270000}"/>
    <cellStyle name="Normal 4 3 5 2 2 7" xfId="10036" xr:uid="{00000000-0005-0000-0000-00002F270000}"/>
    <cellStyle name="Normal 4 3 5 2 2 8" xfId="10037" xr:uid="{00000000-0005-0000-0000-000030270000}"/>
    <cellStyle name="Normal 4 3 5 2 3" xfId="10038" xr:uid="{00000000-0005-0000-0000-000031270000}"/>
    <cellStyle name="Normal 4 3 5 2 3 2" xfId="10039" xr:uid="{00000000-0005-0000-0000-000032270000}"/>
    <cellStyle name="Normal 4 3 5 2 3 2 2" xfId="10040" xr:uid="{00000000-0005-0000-0000-000033270000}"/>
    <cellStyle name="Normal 4 3 5 2 3 2 3" xfId="10041" xr:uid="{00000000-0005-0000-0000-000034270000}"/>
    <cellStyle name="Normal 4 3 5 2 3 3" xfId="10042" xr:uid="{00000000-0005-0000-0000-000035270000}"/>
    <cellStyle name="Normal 4 3 5 2 3 3 2" xfId="10043" xr:uid="{00000000-0005-0000-0000-000036270000}"/>
    <cellStyle name="Normal 4 3 5 2 3 4" xfId="10044" xr:uid="{00000000-0005-0000-0000-000037270000}"/>
    <cellStyle name="Normal 4 3 5 2 3 5" xfId="10045" xr:uid="{00000000-0005-0000-0000-000038270000}"/>
    <cellStyle name="Normal 4 3 5 2 4" xfId="10046" xr:uid="{00000000-0005-0000-0000-000039270000}"/>
    <cellStyle name="Normal 4 3 5 2 4 2" xfId="10047" xr:uid="{00000000-0005-0000-0000-00003A270000}"/>
    <cellStyle name="Normal 4 3 5 2 4 2 2" xfId="10048" xr:uid="{00000000-0005-0000-0000-00003B270000}"/>
    <cellStyle name="Normal 4 3 5 2 4 2 3" xfId="10049" xr:uid="{00000000-0005-0000-0000-00003C270000}"/>
    <cellStyle name="Normal 4 3 5 2 4 3" xfId="10050" xr:uid="{00000000-0005-0000-0000-00003D270000}"/>
    <cellStyle name="Normal 4 3 5 2 4 3 2" xfId="10051" xr:uid="{00000000-0005-0000-0000-00003E270000}"/>
    <cellStyle name="Normal 4 3 5 2 4 4" xfId="10052" xr:uid="{00000000-0005-0000-0000-00003F270000}"/>
    <cellStyle name="Normal 4 3 5 2 4 5" xfId="10053" xr:uid="{00000000-0005-0000-0000-000040270000}"/>
    <cellStyle name="Normal 4 3 5 2 5" xfId="10054" xr:uid="{00000000-0005-0000-0000-000041270000}"/>
    <cellStyle name="Normal 4 3 5 2 5 2" xfId="10055" xr:uid="{00000000-0005-0000-0000-000042270000}"/>
    <cellStyle name="Normal 4 3 5 2 5 2 2" xfId="10056" xr:uid="{00000000-0005-0000-0000-000043270000}"/>
    <cellStyle name="Normal 4 3 5 2 5 3" xfId="10057" xr:uid="{00000000-0005-0000-0000-000044270000}"/>
    <cellStyle name="Normal 4 3 5 2 5 4" xfId="10058" xr:uid="{00000000-0005-0000-0000-000045270000}"/>
    <cellStyle name="Normal 4 3 5 2 5 5" xfId="10059" xr:uid="{00000000-0005-0000-0000-000046270000}"/>
    <cellStyle name="Normal 4 3 5 2 6" xfId="10060" xr:uid="{00000000-0005-0000-0000-000047270000}"/>
    <cellStyle name="Normal 4 3 5 2 6 2" xfId="10061" xr:uid="{00000000-0005-0000-0000-000048270000}"/>
    <cellStyle name="Normal 4 3 5 2 7" xfId="10062" xr:uid="{00000000-0005-0000-0000-000049270000}"/>
    <cellStyle name="Normal 4 3 5 2 8" xfId="10063" xr:uid="{00000000-0005-0000-0000-00004A270000}"/>
    <cellStyle name="Normal 4 3 5 2 9" xfId="10064" xr:uid="{00000000-0005-0000-0000-00004B270000}"/>
    <cellStyle name="Normal 4 3 5 3" xfId="10065" xr:uid="{00000000-0005-0000-0000-00004C270000}"/>
    <cellStyle name="Normal 4 3 5 3 2" xfId="10066" xr:uid="{00000000-0005-0000-0000-00004D270000}"/>
    <cellStyle name="Normal 4 3 5 3 2 2" xfId="10067" xr:uid="{00000000-0005-0000-0000-00004E270000}"/>
    <cellStyle name="Normal 4 3 5 3 2 2 2" xfId="10068" xr:uid="{00000000-0005-0000-0000-00004F270000}"/>
    <cellStyle name="Normal 4 3 5 3 2 2 3" xfId="10069" xr:uid="{00000000-0005-0000-0000-000050270000}"/>
    <cellStyle name="Normal 4 3 5 3 2 3" xfId="10070" xr:uid="{00000000-0005-0000-0000-000051270000}"/>
    <cellStyle name="Normal 4 3 5 3 2 3 2" xfId="10071" xr:uid="{00000000-0005-0000-0000-000052270000}"/>
    <cellStyle name="Normal 4 3 5 3 2 4" xfId="10072" xr:uid="{00000000-0005-0000-0000-000053270000}"/>
    <cellStyle name="Normal 4 3 5 3 2 5" xfId="10073" xr:uid="{00000000-0005-0000-0000-000054270000}"/>
    <cellStyle name="Normal 4 3 5 3 3" xfId="10074" xr:uid="{00000000-0005-0000-0000-000055270000}"/>
    <cellStyle name="Normal 4 3 5 3 3 2" xfId="10075" xr:uid="{00000000-0005-0000-0000-000056270000}"/>
    <cellStyle name="Normal 4 3 5 3 3 2 2" xfId="10076" xr:uid="{00000000-0005-0000-0000-000057270000}"/>
    <cellStyle name="Normal 4 3 5 3 3 2 3" xfId="10077" xr:uid="{00000000-0005-0000-0000-000058270000}"/>
    <cellStyle name="Normal 4 3 5 3 3 3" xfId="10078" xr:uid="{00000000-0005-0000-0000-000059270000}"/>
    <cellStyle name="Normal 4 3 5 3 3 3 2" xfId="10079" xr:uid="{00000000-0005-0000-0000-00005A270000}"/>
    <cellStyle name="Normal 4 3 5 3 3 4" xfId="10080" xr:uid="{00000000-0005-0000-0000-00005B270000}"/>
    <cellStyle name="Normal 4 3 5 3 3 5" xfId="10081" xr:uid="{00000000-0005-0000-0000-00005C270000}"/>
    <cellStyle name="Normal 4 3 5 3 4" xfId="10082" xr:uid="{00000000-0005-0000-0000-00005D270000}"/>
    <cellStyle name="Normal 4 3 5 3 4 2" xfId="10083" xr:uid="{00000000-0005-0000-0000-00005E270000}"/>
    <cellStyle name="Normal 4 3 5 3 4 2 2" xfId="10084" xr:uid="{00000000-0005-0000-0000-00005F270000}"/>
    <cellStyle name="Normal 4 3 5 3 4 3" xfId="10085" xr:uid="{00000000-0005-0000-0000-000060270000}"/>
    <cellStyle name="Normal 4 3 5 3 4 4" xfId="10086" xr:uid="{00000000-0005-0000-0000-000061270000}"/>
    <cellStyle name="Normal 4 3 5 3 4 5" xfId="10087" xr:uid="{00000000-0005-0000-0000-000062270000}"/>
    <cellStyle name="Normal 4 3 5 3 5" xfId="10088" xr:uid="{00000000-0005-0000-0000-000063270000}"/>
    <cellStyle name="Normal 4 3 5 3 5 2" xfId="10089" xr:uid="{00000000-0005-0000-0000-000064270000}"/>
    <cellStyle name="Normal 4 3 5 3 6" xfId="10090" xr:uid="{00000000-0005-0000-0000-000065270000}"/>
    <cellStyle name="Normal 4 3 5 3 7" xfId="10091" xr:uid="{00000000-0005-0000-0000-000066270000}"/>
    <cellStyle name="Normal 4 3 5 3 8" xfId="10092" xr:uid="{00000000-0005-0000-0000-000067270000}"/>
    <cellStyle name="Normal 4 3 5 4" xfId="10093" xr:uid="{00000000-0005-0000-0000-000068270000}"/>
    <cellStyle name="Normal 4 3 5 4 2" xfId="10094" xr:uid="{00000000-0005-0000-0000-000069270000}"/>
    <cellStyle name="Normal 4 3 5 4 2 2" xfId="10095" xr:uid="{00000000-0005-0000-0000-00006A270000}"/>
    <cellStyle name="Normal 4 3 5 4 2 3" xfId="10096" xr:uid="{00000000-0005-0000-0000-00006B270000}"/>
    <cellStyle name="Normal 4 3 5 4 3" xfId="10097" xr:uid="{00000000-0005-0000-0000-00006C270000}"/>
    <cellStyle name="Normal 4 3 5 4 3 2" xfId="10098" xr:uid="{00000000-0005-0000-0000-00006D270000}"/>
    <cellStyle name="Normal 4 3 5 4 4" xfId="10099" xr:uid="{00000000-0005-0000-0000-00006E270000}"/>
    <cellStyle name="Normal 4 3 5 4 5" xfId="10100" xr:uid="{00000000-0005-0000-0000-00006F270000}"/>
    <cellStyle name="Normal 4 3 5 5" xfId="10101" xr:uid="{00000000-0005-0000-0000-000070270000}"/>
    <cellStyle name="Normal 4 3 5 5 2" xfId="10102" xr:uid="{00000000-0005-0000-0000-000071270000}"/>
    <cellStyle name="Normal 4 3 5 5 2 2" xfId="10103" xr:uid="{00000000-0005-0000-0000-000072270000}"/>
    <cellStyle name="Normal 4 3 5 5 2 3" xfId="10104" xr:uid="{00000000-0005-0000-0000-000073270000}"/>
    <cellStyle name="Normal 4 3 5 5 3" xfId="10105" xr:uid="{00000000-0005-0000-0000-000074270000}"/>
    <cellStyle name="Normal 4 3 5 5 3 2" xfId="10106" xr:uid="{00000000-0005-0000-0000-000075270000}"/>
    <cellStyle name="Normal 4 3 5 5 4" xfId="10107" xr:uid="{00000000-0005-0000-0000-000076270000}"/>
    <cellStyle name="Normal 4 3 5 5 5" xfId="10108" xr:uid="{00000000-0005-0000-0000-000077270000}"/>
    <cellStyle name="Normal 4 3 5 6" xfId="10109" xr:uid="{00000000-0005-0000-0000-000078270000}"/>
    <cellStyle name="Normal 4 3 5 6 2" xfId="10110" xr:uid="{00000000-0005-0000-0000-000079270000}"/>
    <cellStyle name="Normal 4 3 5 6 2 2" xfId="10111" xr:uid="{00000000-0005-0000-0000-00007A270000}"/>
    <cellStyle name="Normal 4 3 5 6 3" xfId="10112" xr:uid="{00000000-0005-0000-0000-00007B270000}"/>
    <cellStyle name="Normal 4 3 5 6 4" xfId="10113" xr:uid="{00000000-0005-0000-0000-00007C270000}"/>
    <cellStyle name="Normal 4 3 5 6 5" xfId="10114" xr:uid="{00000000-0005-0000-0000-00007D270000}"/>
    <cellStyle name="Normal 4 3 5 7" xfId="10115" xr:uid="{00000000-0005-0000-0000-00007E270000}"/>
    <cellStyle name="Normal 4 3 5 7 2" xfId="10116" xr:uid="{00000000-0005-0000-0000-00007F270000}"/>
    <cellStyle name="Normal 4 3 5 8" xfId="10117" xr:uid="{00000000-0005-0000-0000-000080270000}"/>
    <cellStyle name="Normal 4 3 5 9" xfId="10118" xr:uid="{00000000-0005-0000-0000-000081270000}"/>
    <cellStyle name="Normal 4 3 6" xfId="10119" xr:uid="{00000000-0005-0000-0000-000082270000}"/>
    <cellStyle name="Normal 4 3 6 10" xfId="10120" xr:uid="{00000000-0005-0000-0000-000083270000}"/>
    <cellStyle name="Normal 4 3 6 2" xfId="10121" xr:uid="{00000000-0005-0000-0000-000084270000}"/>
    <cellStyle name="Normal 4 3 6 2 2" xfId="10122" xr:uid="{00000000-0005-0000-0000-000085270000}"/>
    <cellStyle name="Normal 4 3 6 2 2 2" xfId="10123" xr:uid="{00000000-0005-0000-0000-000086270000}"/>
    <cellStyle name="Normal 4 3 6 2 2 2 2" xfId="10124" xr:uid="{00000000-0005-0000-0000-000087270000}"/>
    <cellStyle name="Normal 4 3 6 2 2 2 2 2" xfId="10125" xr:uid="{00000000-0005-0000-0000-000088270000}"/>
    <cellStyle name="Normal 4 3 6 2 2 2 2 3" xfId="10126" xr:uid="{00000000-0005-0000-0000-000089270000}"/>
    <cellStyle name="Normal 4 3 6 2 2 2 3" xfId="10127" xr:uid="{00000000-0005-0000-0000-00008A270000}"/>
    <cellStyle name="Normal 4 3 6 2 2 2 3 2" xfId="10128" xr:uid="{00000000-0005-0000-0000-00008B270000}"/>
    <cellStyle name="Normal 4 3 6 2 2 2 4" xfId="10129" xr:uid="{00000000-0005-0000-0000-00008C270000}"/>
    <cellStyle name="Normal 4 3 6 2 2 2 5" xfId="10130" xr:uid="{00000000-0005-0000-0000-00008D270000}"/>
    <cellStyle name="Normal 4 3 6 2 2 3" xfId="10131" xr:uid="{00000000-0005-0000-0000-00008E270000}"/>
    <cellStyle name="Normal 4 3 6 2 2 3 2" xfId="10132" xr:uid="{00000000-0005-0000-0000-00008F270000}"/>
    <cellStyle name="Normal 4 3 6 2 2 3 2 2" xfId="10133" xr:uid="{00000000-0005-0000-0000-000090270000}"/>
    <cellStyle name="Normal 4 3 6 2 2 3 2 3" xfId="10134" xr:uid="{00000000-0005-0000-0000-000091270000}"/>
    <cellStyle name="Normal 4 3 6 2 2 3 3" xfId="10135" xr:uid="{00000000-0005-0000-0000-000092270000}"/>
    <cellStyle name="Normal 4 3 6 2 2 3 3 2" xfId="10136" xr:uid="{00000000-0005-0000-0000-000093270000}"/>
    <cellStyle name="Normal 4 3 6 2 2 3 4" xfId="10137" xr:uid="{00000000-0005-0000-0000-000094270000}"/>
    <cellStyle name="Normal 4 3 6 2 2 3 5" xfId="10138" xr:uid="{00000000-0005-0000-0000-000095270000}"/>
    <cellStyle name="Normal 4 3 6 2 2 4" xfId="10139" xr:uid="{00000000-0005-0000-0000-000096270000}"/>
    <cellStyle name="Normal 4 3 6 2 2 4 2" xfId="10140" xr:uid="{00000000-0005-0000-0000-000097270000}"/>
    <cellStyle name="Normal 4 3 6 2 2 4 2 2" xfId="10141" xr:uid="{00000000-0005-0000-0000-000098270000}"/>
    <cellStyle name="Normal 4 3 6 2 2 4 3" xfId="10142" xr:uid="{00000000-0005-0000-0000-000099270000}"/>
    <cellStyle name="Normal 4 3 6 2 2 4 4" xfId="10143" xr:uid="{00000000-0005-0000-0000-00009A270000}"/>
    <cellStyle name="Normal 4 3 6 2 2 4 5" xfId="10144" xr:uid="{00000000-0005-0000-0000-00009B270000}"/>
    <cellStyle name="Normal 4 3 6 2 2 5" xfId="10145" xr:uid="{00000000-0005-0000-0000-00009C270000}"/>
    <cellStyle name="Normal 4 3 6 2 2 5 2" xfId="10146" xr:uid="{00000000-0005-0000-0000-00009D270000}"/>
    <cellStyle name="Normal 4 3 6 2 2 6" xfId="10147" xr:uid="{00000000-0005-0000-0000-00009E270000}"/>
    <cellStyle name="Normal 4 3 6 2 2 7" xfId="10148" xr:uid="{00000000-0005-0000-0000-00009F270000}"/>
    <cellStyle name="Normal 4 3 6 2 2 8" xfId="10149" xr:uid="{00000000-0005-0000-0000-0000A0270000}"/>
    <cellStyle name="Normal 4 3 6 2 3" xfId="10150" xr:uid="{00000000-0005-0000-0000-0000A1270000}"/>
    <cellStyle name="Normal 4 3 6 2 3 2" xfId="10151" xr:uid="{00000000-0005-0000-0000-0000A2270000}"/>
    <cellStyle name="Normal 4 3 6 2 3 2 2" xfId="10152" xr:uid="{00000000-0005-0000-0000-0000A3270000}"/>
    <cellStyle name="Normal 4 3 6 2 3 2 3" xfId="10153" xr:uid="{00000000-0005-0000-0000-0000A4270000}"/>
    <cellStyle name="Normal 4 3 6 2 3 3" xfId="10154" xr:uid="{00000000-0005-0000-0000-0000A5270000}"/>
    <cellStyle name="Normal 4 3 6 2 3 3 2" xfId="10155" xr:uid="{00000000-0005-0000-0000-0000A6270000}"/>
    <cellStyle name="Normal 4 3 6 2 3 4" xfId="10156" xr:uid="{00000000-0005-0000-0000-0000A7270000}"/>
    <cellStyle name="Normal 4 3 6 2 3 5" xfId="10157" xr:uid="{00000000-0005-0000-0000-0000A8270000}"/>
    <cellStyle name="Normal 4 3 6 2 4" xfId="10158" xr:uid="{00000000-0005-0000-0000-0000A9270000}"/>
    <cellStyle name="Normal 4 3 6 2 4 2" xfId="10159" xr:uid="{00000000-0005-0000-0000-0000AA270000}"/>
    <cellStyle name="Normal 4 3 6 2 4 2 2" xfId="10160" xr:uid="{00000000-0005-0000-0000-0000AB270000}"/>
    <cellStyle name="Normal 4 3 6 2 4 2 3" xfId="10161" xr:uid="{00000000-0005-0000-0000-0000AC270000}"/>
    <cellStyle name="Normal 4 3 6 2 4 3" xfId="10162" xr:uid="{00000000-0005-0000-0000-0000AD270000}"/>
    <cellStyle name="Normal 4 3 6 2 4 3 2" xfId="10163" xr:uid="{00000000-0005-0000-0000-0000AE270000}"/>
    <cellStyle name="Normal 4 3 6 2 4 4" xfId="10164" xr:uid="{00000000-0005-0000-0000-0000AF270000}"/>
    <cellStyle name="Normal 4 3 6 2 4 5" xfId="10165" xr:uid="{00000000-0005-0000-0000-0000B0270000}"/>
    <cellStyle name="Normal 4 3 6 2 5" xfId="10166" xr:uid="{00000000-0005-0000-0000-0000B1270000}"/>
    <cellStyle name="Normal 4 3 6 2 5 2" xfId="10167" xr:uid="{00000000-0005-0000-0000-0000B2270000}"/>
    <cellStyle name="Normal 4 3 6 2 5 2 2" xfId="10168" xr:uid="{00000000-0005-0000-0000-0000B3270000}"/>
    <cellStyle name="Normal 4 3 6 2 5 3" xfId="10169" xr:uid="{00000000-0005-0000-0000-0000B4270000}"/>
    <cellStyle name="Normal 4 3 6 2 5 4" xfId="10170" xr:uid="{00000000-0005-0000-0000-0000B5270000}"/>
    <cellStyle name="Normal 4 3 6 2 5 5" xfId="10171" xr:uid="{00000000-0005-0000-0000-0000B6270000}"/>
    <cellStyle name="Normal 4 3 6 2 6" xfId="10172" xr:uid="{00000000-0005-0000-0000-0000B7270000}"/>
    <cellStyle name="Normal 4 3 6 2 6 2" xfId="10173" xr:uid="{00000000-0005-0000-0000-0000B8270000}"/>
    <cellStyle name="Normal 4 3 6 2 7" xfId="10174" xr:uid="{00000000-0005-0000-0000-0000B9270000}"/>
    <cellStyle name="Normal 4 3 6 2 8" xfId="10175" xr:uid="{00000000-0005-0000-0000-0000BA270000}"/>
    <cellStyle name="Normal 4 3 6 2 9" xfId="10176" xr:uid="{00000000-0005-0000-0000-0000BB270000}"/>
    <cellStyle name="Normal 4 3 6 3" xfId="10177" xr:uid="{00000000-0005-0000-0000-0000BC270000}"/>
    <cellStyle name="Normal 4 3 6 3 2" xfId="10178" xr:uid="{00000000-0005-0000-0000-0000BD270000}"/>
    <cellStyle name="Normal 4 3 6 3 2 2" xfId="10179" xr:uid="{00000000-0005-0000-0000-0000BE270000}"/>
    <cellStyle name="Normal 4 3 6 3 2 2 2" xfId="10180" xr:uid="{00000000-0005-0000-0000-0000BF270000}"/>
    <cellStyle name="Normal 4 3 6 3 2 2 3" xfId="10181" xr:uid="{00000000-0005-0000-0000-0000C0270000}"/>
    <cellStyle name="Normal 4 3 6 3 2 3" xfId="10182" xr:uid="{00000000-0005-0000-0000-0000C1270000}"/>
    <cellStyle name="Normal 4 3 6 3 2 3 2" xfId="10183" xr:uid="{00000000-0005-0000-0000-0000C2270000}"/>
    <cellStyle name="Normal 4 3 6 3 2 4" xfId="10184" xr:uid="{00000000-0005-0000-0000-0000C3270000}"/>
    <cellStyle name="Normal 4 3 6 3 2 5" xfId="10185" xr:uid="{00000000-0005-0000-0000-0000C4270000}"/>
    <cellStyle name="Normal 4 3 6 3 3" xfId="10186" xr:uid="{00000000-0005-0000-0000-0000C5270000}"/>
    <cellStyle name="Normal 4 3 6 3 3 2" xfId="10187" xr:uid="{00000000-0005-0000-0000-0000C6270000}"/>
    <cellStyle name="Normal 4 3 6 3 3 2 2" xfId="10188" xr:uid="{00000000-0005-0000-0000-0000C7270000}"/>
    <cellStyle name="Normal 4 3 6 3 3 2 3" xfId="10189" xr:uid="{00000000-0005-0000-0000-0000C8270000}"/>
    <cellStyle name="Normal 4 3 6 3 3 3" xfId="10190" xr:uid="{00000000-0005-0000-0000-0000C9270000}"/>
    <cellStyle name="Normal 4 3 6 3 3 3 2" xfId="10191" xr:uid="{00000000-0005-0000-0000-0000CA270000}"/>
    <cellStyle name="Normal 4 3 6 3 3 4" xfId="10192" xr:uid="{00000000-0005-0000-0000-0000CB270000}"/>
    <cellStyle name="Normal 4 3 6 3 3 5" xfId="10193" xr:uid="{00000000-0005-0000-0000-0000CC270000}"/>
    <cellStyle name="Normal 4 3 6 3 4" xfId="10194" xr:uid="{00000000-0005-0000-0000-0000CD270000}"/>
    <cellStyle name="Normal 4 3 6 3 4 2" xfId="10195" xr:uid="{00000000-0005-0000-0000-0000CE270000}"/>
    <cellStyle name="Normal 4 3 6 3 4 2 2" xfId="10196" xr:uid="{00000000-0005-0000-0000-0000CF270000}"/>
    <cellStyle name="Normal 4 3 6 3 4 3" xfId="10197" xr:uid="{00000000-0005-0000-0000-0000D0270000}"/>
    <cellStyle name="Normal 4 3 6 3 4 4" xfId="10198" xr:uid="{00000000-0005-0000-0000-0000D1270000}"/>
    <cellStyle name="Normal 4 3 6 3 4 5" xfId="10199" xr:uid="{00000000-0005-0000-0000-0000D2270000}"/>
    <cellStyle name="Normal 4 3 6 3 5" xfId="10200" xr:uid="{00000000-0005-0000-0000-0000D3270000}"/>
    <cellStyle name="Normal 4 3 6 3 5 2" xfId="10201" xr:uid="{00000000-0005-0000-0000-0000D4270000}"/>
    <cellStyle name="Normal 4 3 6 3 6" xfId="10202" xr:uid="{00000000-0005-0000-0000-0000D5270000}"/>
    <cellStyle name="Normal 4 3 6 3 7" xfId="10203" xr:uid="{00000000-0005-0000-0000-0000D6270000}"/>
    <cellStyle name="Normal 4 3 6 3 8" xfId="10204" xr:uid="{00000000-0005-0000-0000-0000D7270000}"/>
    <cellStyle name="Normal 4 3 6 4" xfId="10205" xr:uid="{00000000-0005-0000-0000-0000D8270000}"/>
    <cellStyle name="Normal 4 3 6 4 2" xfId="10206" xr:uid="{00000000-0005-0000-0000-0000D9270000}"/>
    <cellStyle name="Normal 4 3 6 4 2 2" xfId="10207" xr:uid="{00000000-0005-0000-0000-0000DA270000}"/>
    <cellStyle name="Normal 4 3 6 4 2 3" xfId="10208" xr:uid="{00000000-0005-0000-0000-0000DB270000}"/>
    <cellStyle name="Normal 4 3 6 4 3" xfId="10209" xr:uid="{00000000-0005-0000-0000-0000DC270000}"/>
    <cellStyle name="Normal 4 3 6 4 3 2" xfId="10210" xr:uid="{00000000-0005-0000-0000-0000DD270000}"/>
    <cellStyle name="Normal 4 3 6 4 4" xfId="10211" xr:uid="{00000000-0005-0000-0000-0000DE270000}"/>
    <cellStyle name="Normal 4 3 6 4 5" xfId="10212" xr:uid="{00000000-0005-0000-0000-0000DF270000}"/>
    <cellStyle name="Normal 4 3 6 5" xfId="10213" xr:uid="{00000000-0005-0000-0000-0000E0270000}"/>
    <cellStyle name="Normal 4 3 6 5 2" xfId="10214" xr:uid="{00000000-0005-0000-0000-0000E1270000}"/>
    <cellStyle name="Normal 4 3 6 5 2 2" xfId="10215" xr:uid="{00000000-0005-0000-0000-0000E2270000}"/>
    <cellStyle name="Normal 4 3 6 5 2 3" xfId="10216" xr:uid="{00000000-0005-0000-0000-0000E3270000}"/>
    <cellStyle name="Normal 4 3 6 5 3" xfId="10217" xr:uid="{00000000-0005-0000-0000-0000E4270000}"/>
    <cellStyle name="Normal 4 3 6 5 3 2" xfId="10218" xr:uid="{00000000-0005-0000-0000-0000E5270000}"/>
    <cellStyle name="Normal 4 3 6 5 4" xfId="10219" xr:uid="{00000000-0005-0000-0000-0000E6270000}"/>
    <cellStyle name="Normal 4 3 6 5 5" xfId="10220" xr:uid="{00000000-0005-0000-0000-0000E7270000}"/>
    <cellStyle name="Normal 4 3 6 6" xfId="10221" xr:uid="{00000000-0005-0000-0000-0000E8270000}"/>
    <cellStyle name="Normal 4 3 6 6 2" xfId="10222" xr:uid="{00000000-0005-0000-0000-0000E9270000}"/>
    <cellStyle name="Normal 4 3 6 6 2 2" xfId="10223" xr:uid="{00000000-0005-0000-0000-0000EA270000}"/>
    <cellStyle name="Normal 4 3 6 6 3" xfId="10224" xr:uid="{00000000-0005-0000-0000-0000EB270000}"/>
    <cellStyle name="Normal 4 3 6 6 4" xfId="10225" xr:uid="{00000000-0005-0000-0000-0000EC270000}"/>
    <cellStyle name="Normal 4 3 6 6 5" xfId="10226" xr:uid="{00000000-0005-0000-0000-0000ED270000}"/>
    <cellStyle name="Normal 4 3 6 7" xfId="10227" xr:uid="{00000000-0005-0000-0000-0000EE270000}"/>
    <cellStyle name="Normal 4 3 6 7 2" xfId="10228" xr:uid="{00000000-0005-0000-0000-0000EF270000}"/>
    <cellStyle name="Normal 4 3 6 8" xfId="10229" xr:uid="{00000000-0005-0000-0000-0000F0270000}"/>
    <cellStyle name="Normal 4 3 6 9" xfId="10230" xr:uid="{00000000-0005-0000-0000-0000F1270000}"/>
    <cellStyle name="Normal 4 3 7" xfId="10231" xr:uid="{00000000-0005-0000-0000-0000F2270000}"/>
    <cellStyle name="Normal 4 3 7 2" xfId="10232" xr:uid="{00000000-0005-0000-0000-0000F3270000}"/>
    <cellStyle name="Normal 4 3 7 2 2" xfId="10233" xr:uid="{00000000-0005-0000-0000-0000F4270000}"/>
    <cellStyle name="Normal 4 3 7 2 2 2" xfId="10234" xr:uid="{00000000-0005-0000-0000-0000F5270000}"/>
    <cellStyle name="Normal 4 3 7 2 2 3" xfId="10235" xr:uid="{00000000-0005-0000-0000-0000F6270000}"/>
    <cellStyle name="Normal 4 3 7 2 3" xfId="10236" xr:uid="{00000000-0005-0000-0000-0000F7270000}"/>
    <cellStyle name="Normal 4 3 7 2 3 2" xfId="10237" xr:uid="{00000000-0005-0000-0000-0000F8270000}"/>
    <cellStyle name="Normal 4 3 7 2 4" xfId="10238" xr:uid="{00000000-0005-0000-0000-0000F9270000}"/>
    <cellStyle name="Normal 4 3 7 2 5" xfId="10239" xr:uid="{00000000-0005-0000-0000-0000FA270000}"/>
    <cellStyle name="Normal 4 3 7 3" xfId="10240" xr:uid="{00000000-0005-0000-0000-0000FB270000}"/>
    <cellStyle name="Normal 4 3 7 3 2" xfId="10241" xr:uid="{00000000-0005-0000-0000-0000FC270000}"/>
    <cellStyle name="Normal 4 3 7 3 2 2" xfId="10242" xr:uid="{00000000-0005-0000-0000-0000FD270000}"/>
    <cellStyle name="Normal 4 3 7 3 2 3" xfId="10243" xr:uid="{00000000-0005-0000-0000-0000FE270000}"/>
    <cellStyle name="Normal 4 3 7 3 3" xfId="10244" xr:uid="{00000000-0005-0000-0000-0000FF270000}"/>
    <cellStyle name="Normal 4 3 7 3 3 2" xfId="10245" xr:uid="{00000000-0005-0000-0000-000000280000}"/>
    <cellStyle name="Normal 4 3 7 3 4" xfId="10246" xr:uid="{00000000-0005-0000-0000-000001280000}"/>
    <cellStyle name="Normal 4 3 7 3 5" xfId="10247" xr:uid="{00000000-0005-0000-0000-000002280000}"/>
    <cellStyle name="Normal 4 3 7 4" xfId="10248" xr:uid="{00000000-0005-0000-0000-000003280000}"/>
    <cellStyle name="Normal 4 3 7 4 2" xfId="10249" xr:uid="{00000000-0005-0000-0000-000004280000}"/>
    <cellStyle name="Normal 4 3 7 4 2 2" xfId="10250" xr:uid="{00000000-0005-0000-0000-000005280000}"/>
    <cellStyle name="Normal 4 3 7 4 3" xfId="10251" xr:uid="{00000000-0005-0000-0000-000006280000}"/>
    <cellStyle name="Normal 4 3 7 4 4" xfId="10252" xr:uid="{00000000-0005-0000-0000-000007280000}"/>
    <cellStyle name="Normal 4 3 7 4 5" xfId="10253" xr:uid="{00000000-0005-0000-0000-000008280000}"/>
    <cellStyle name="Normal 4 3 7 5" xfId="10254" xr:uid="{00000000-0005-0000-0000-000009280000}"/>
    <cellStyle name="Normal 4 3 7 5 2" xfId="10255" xr:uid="{00000000-0005-0000-0000-00000A280000}"/>
    <cellStyle name="Normal 4 3 7 6" xfId="10256" xr:uid="{00000000-0005-0000-0000-00000B280000}"/>
    <cellStyle name="Normal 4 3 7 7" xfId="10257" xr:uid="{00000000-0005-0000-0000-00000C280000}"/>
    <cellStyle name="Normal 4 3 7 8" xfId="10258" xr:uid="{00000000-0005-0000-0000-00000D280000}"/>
    <cellStyle name="Normal 4 3 8" xfId="10259" xr:uid="{00000000-0005-0000-0000-00000E280000}"/>
    <cellStyle name="Normal 4 3 8 2" xfId="10260" xr:uid="{00000000-0005-0000-0000-00000F280000}"/>
    <cellStyle name="Normal 4 3 8 2 2" xfId="10261" xr:uid="{00000000-0005-0000-0000-000010280000}"/>
    <cellStyle name="Normal 4 3 8 2 2 2" xfId="10262" xr:uid="{00000000-0005-0000-0000-000011280000}"/>
    <cellStyle name="Normal 4 3 8 2 2 3" xfId="10263" xr:uid="{00000000-0005-0000-0000-000012280000}"/>
    <cellStyle name="Normal 4 3 8 2 3" xfId="10264" xr:uid="{00000000-0005-0000-0000-000013280000}"/>
    <cellStyle name="Normal 4 3 8 2 3 2" xfId="10265" xr:uid="{00000000-0005-0000-0000-000014280000}"/>
    <cellStyle name="Normal 4 3 8 2 4" xfId="10266" xr:uid="{00000000-0005-0000-0000-000015280000}"/>
    <cellStyle name="Normal 4 3 8 2 5" xfId="10267" xr:uid="{00000000-0005-0000-0000-000016280000}"/>
    <cellStyle name="Normal 4 3 8 3" xfId="10268" xr:uid="{00000000-0005-0000-0000-000017280000}"/>
    <cellStyle name="Normal 4 3 8 3 2" xfId="10269" xr:uid="{00000000-0005-0000-0000-000018280000}"/>
    <cellStyle name="Normal 4 3 8 3 2 2" xfId="10270" xr:uid="{00000000-0005-0000-0000-000019280000}"/>
    <cellStyle name="Normal 4 3 8 3 2 3" xfId="10271" xr:uid="{00000000-0005-0000-0000-00001A280000}"/>
    <cellStyle name="Normal 4 3 8 3 3" xfId="10272" xr:uid="{00000000-0005-0000-0000-00001B280000}"/>
    <cellStyle name="Normal 4 3 8 3 3 2" xfId="10273" xr:uid="{00000000-0005-0000-0000-00001C280000}"/>
    <cellStyle name="Normal 4 3 8 3 4" xfId="10274" xr:uid="{00000000-0005-0000-0000-00001D280000}"/>
    <cellStyle name="Normal 4 3 8 3 5" xfId="10275" xr:uid="{00000000-0005-0000-0000-00001E280000}"/>
    <cellStyle name="Normal 4 3 8 4" xfId="10276" xr:uid="{00000000-0005-0000-0000-00001F280000}"/>
    <cellStyle name="Normal 4 3 8 4 2" xfId="10277" xr:uid="{00000000-0005-0000-0000-000020280000}"/>
    <cellStyle name="Normal 4 3 8 4 2 2" xfId="10278" xr:uid="{00000000-0005-0000-0000-000021280000}"/>
    <cellStyle name="Normal 4 3 8 4 3" xfId="10279" xr:uid="{00000000-0005-0000-0000-000022280000}"/>
    <cellStyle name="Normal 4 3 8 4 4" xfId="10280" xr:uid="{00000000-0005-0000-0000-000023280000}"/>
    <cellStyle name="Normal 4 3 8 4 5" xfId="10281" xr:uid="{00000000-0005-0000-0000-000024280000}"/>
    <cellStyle name="Normal 4 3 8 5" xfId="10282" xr:uid="{00000000-0005-0000-0000-000025280000}"/>
    <cellStyle name="Normal 4 3 8 5 2" xfId="10283" xr:uid="{00000000-0005-0000-0000-000026280000}"/>
    <cellStyle name="Normal 4 3 8 6" xfId="10284" xr:uid="{00000000-0005-0000-0000-000027280000}"/>
    <cellStyle name="Normal 4 3 8 7" xfId="10285" xr:uid="{00000000-0005-0000-0000-000028280000}"/>
    <cellStyle name="Normal 4 3 8 8" xfId="10286" xr:uid="{00000000-0005-0000-0000-000029280000}"/>
    <cellStyle name="Normal 4 3 9" xfId="10287" xr:uid="{00000000-0005-0000-0000-00002A280000}"/>
    <cellStyle name="Normal 4 3 9 2" xfId="10288" xr:uid="{00000000-0005-0000-0000-00002B280000}"/>
    <cellStyle name="Normal 4 3 9 2 2" xfId="10289" xr:uid="{00000000-0005-0000-0000-00002C280000}"/>
    <cellStyle name="Normal 4 3 9 2 2 2" xfId="10290" xr:uid="{00000000-0005-0000-0000-00002D280000}"/>
    <cellStyle name="Normal 4 3 9 2 2 3" xfId="10291" xr:uid="{00000000-0005-0000-0000-00002E280000}"/>
    <cellStyle name="Normal 4 3 9 2 3" xfId="10292" xr:uid="{00000000-0005-0000-0000-00002F280000}"/>
    <cellStyle name="Normal 4 3 9 2 3 2" xfId="10293" xr:uid="{00000000-0005-0000-0000-000030280000}"/>
    <cellStyle name="Normal 4 3 9 2 4" xfId="10294" xr:uid="{00000000-0005-0000-0000-000031280000}"/>
    <cellStyle name="Normal 4 3 9 2 5" xfId="10295" xr:uid="{00000000-0005-0000-0000-000032280000}"/>
    <cellStyle name="Normal 4 3 9 3" xfId="10296" xr:uid="{00000000-0005-0000-0000-000033280000}"/>
    <cellStyle name="Normal 4 3 9 3 2" xfId="10297" xr:uid="{00000000-0005-0000-0000-000034280000}"/>
    <cellStyle name="Normal 4 3 9 3 2 2" xfId="10298" xr:uid="{00000000-0005-0000-0000-000035280000}"/>
    <cellStyle name="Normal 4 3 9 3 2 3" xfId="10299" xr:uid="{00000000-0005-0000-0000-000036280000}"/>
    <cellStyle name="Normal 4 3 9 3 3" xfId="10300" xr:uid="{00000000-0005-0000-0000-000037280000}"/>
    <cellStyle name="Normal 4 3 9 3 3 2" xfId="10301" xr:uid="{00000000-0005-0000-0000-000038280000}"/>
    <cellStyle name="Normal 4 3 9 3 4" xfId="10302" xr:uid="{00000000-0005-0000-0000-000039280000}"/>
    <cellStyle name="Normal 4 3 9 3 5" xfId="10303" xr:uid="{00000000-0005-0000-0000-00003A280000}"/>
    <cellStyle name="Normal 4 3 9 4" xfId="10304" xr:uid="{00000000-0005-0000-0000-00003B280000}"/>
    <cellStyle name="Normal 4 3 9 4 2" xfId="10305" xr:uid="{00000000-0005-0000-0000-00003C280000}"/>
    <cellStyle name="Normal 4 3 9 4 2 2" xfId="10306" xr:uid="{00000000-0005-0000-0000-00003D280000}"/>
    <cellStyle name="Normal 4 3 9 4 3" xfId="10307" xr:uid="{00000000-0005-0000-0000-00003E280000}"/>
    <cellStyle name="Normal 4 3 9 4 4" xfId="10308" xr:uid="{00000000-0005-0000-0000-00003F280000}"/>
    <cellStyle name="Normal 4 3 9 4 5" xfId="10309" xr:uid="{00000000-0005-0000-0000-000040280000}"/>
    <cellStyle name="Normal 4 3 9 5" xfId="10310" xr:uid="{00000000-0005-0000-0000-000041280000}"/>
    <cellStyle name="Normal 4 3 9 5 2" xfId="10311" xr:uid="{00000000-0005-0000-0000-000042280000}"/>
    <cellStyle name="Normal 4 3 9 6" xfId="10312" xr:uid="{00000000-0005-0000-0000-000043280000}"/>
    <cellStyle name="Normal 4 3 9 7" xfId="10313" xr:uid="{00000000-0005-0000-0000-000044280000}"/>
    <cellStyle name="Normal 4 3 9 8" xfId="10314" xr:uid="{00000000-0005-0000-0000-000045280000}"/>
    <cellStyle name="Normal 4 4" xfId="10315" xr:uid="{00000000-0005-0000-0000-000046280000}"/>
    <cellStyle name="Normal 4 4 2" xfId="10316" xr:uid="{00000000-0005-0000-0000-000047280000}"/>
    <cellStyle name="Normal 4 5" xfId="10317" xr:uid="{00000000-0005-0000-0000-000048280000}"/>
    <cellStyle name="Normal 4 5 2" xfId="10318" xr:uid="{00000000-0005-0000-0000-000049280000}"/>
    <cellStyle name="Normal 4 6" xfId="10319" xr:uid="{00000000-0005-0000-0000-00004A280000}"/>
    <cellStyle name="Normal 4 6 2" xfId="10320" xr:uid="{00000000-0005-0000-0000-00004B280000}"/>
    <cellStyle name="Normal 4 6 2 2" xfId="10321" xr:uid="{00000000-0005-0000-0000-00004C280000}"/>
    <cellStyle name="Normal 4 6 2 2 2" xfId="10322" xr:uid="{00000000-0005-0000-0000-00004D280000}"/>
    <cellStyle name="Normal 4 6 2 2 2 2" xfId="10323" xr:uid="{00000000-0005-0000-0000-00004E280000}"/>
    <cellStyle name="Normal 4 6 2 2 2 3" xfId="10324" xr:uid="{00000000-0005-0000-0000-00004F280000}"/>
    <cellStyle name="Normal 4 6 2 2 3" xfId="10325" xr:uid="{00000000-0005-0000-0000-000050280000}"/>
    <cellStyle name="Normal 4 6 2 2 3 2" xfId="10326" xr:uid="{00000000-0005-0000-0000-000051280000}"/>
    <cellStyle name="Normal 4 6 2 2 4" xfId="10327" xr:uid="{00000000-0005-0000-0000-000052280000}"/>
    <cellStyle name="Normal 4 6 2 2 5" xfId="10328" xr:uid="{00000000-0005-0000-0000-000053280000}"/>
    <cellStyle name="Normal 4 6 2 3" xfId="10329" xr:uid="{00000000-0005-0000-0000-000054280000}"/>
    <cellStyle name="Normal 4 6 2 3 2" xfId="10330" xr:uid="{00000000-0005-0000-0000-000055280000}"/>
    <cellStyle name="Normal 4 6 2 3 2 2" xfId="10331" xr:uid="{00000000-0005-0000-0000-000056280000}"/>
    <cellStyle name="Normal 4 6 2 3 2 3" xfId="10332" xr:uid="{00000000-0005-0000-0000-000057280000}"/>
    <cellStyle name="Normal 4 6 2 3 3" xfId="10333" xr:uid="{00000000-0005-0000-0000-000058280000}"/>
    <cellStyle name="Normal 4 6 2 3 3 2" xfId="10334" xr:uid="{00000000-0005-0000-0000-000059280000}"/>
    <cellStyle name="Normal 4 6 2 3 4" xfId="10335" xr:uid="{00000000-0005-0000-0000-00005A280000}"/>
    <cellStyle name="Normal 4 6 2 3 5" xfId="10336" xr:uid="{00000000-0005-0000-0000-00005B280000}"/>
    <cellStyle name="Normal 4 6 2 4" xfId="10337" xr:uid="{00000000-0005-0000-0000-00005C280000}"/>
    <cellStyle name="Normal 4 6 2 4 2" xfId="10338" xr:uid="{00000000-0005-0000-0000-00005D280000}"/>
    <cellStyle name="Normal 4 6 2 4 2 2" xfId="10339" xr:uid="{00000000-0005-0000-0000-00005E280000}"/>
    <cellStyle name="Normal 4 6 2 4 3" xfId="10340" xr:uid="{00000000-0005-0000-0000-00005F280000}"/>
    <cellStyle name="Normal 4 6 2 4 4" xfId="10341" xr:uid="{00000000-0005-0000-0000-000060280000}"/>
    <cellStyle name="Normal 4 6 2 4 5" xfId="10342" xr:uid="{00000000-0005-0000-0000-000061280000}"/>
    <cellStyle name="Normal 4 6 2 5" xfId="10343" xr:uid="{00000000-0005-0000-0000-000062280000}"/>
    <cellStyle name="Normal 4 6 2 5 2" xfId="10344" xr:uid="{00000000-0005-0000-0000-000063280000}"/>
    <cellStyle name="Normal 4 6 2 6" xfId="10345" xr:uid="{00000000-0005-0000-0000-000064280000}"/>
    <cellStyle name="Normal 4 6 2 7" xfId="10346" xr:uid="{00000000-0005-0000-0000-000065280000}"/>
    <cellStyle name="Normal 4 6 2 8" xfId="10347" xr:uid="{00000000-0005-0000-0000-000066280000}"/>
    <cellStyle name="Normal 4 6 3" xfId="10348" xr:uid="{00000000-0005-0000-0000-000067280000}"/>
    <cellStyle name="Normal 4 6 3 2" xfId="10349" xr:uid="{00000000-0005-0000-0000-000068280000}"/>
    <cellStyle name="Normal 4 6 3 2 2" xfId="10350" xr:uid="{00000000-0005-0000-0000-000069280000}"/>
    <cellStyle name="Normal 4 6 3 2 3" xfId="10351" xr:uid="{00000000-0005-0000-0000-00006A280000}"/>
    <cellStyle name="Normal 4 6 3 3" xfId="10352" xr:uid="{00000000-0005-0000-0000-00006B280000}"/>
    <cellStyle name="Normal 4 6 3 3 2" xfId="10353" xr:uid="{00000000-0005-0000-0000-00006C280000}"/>
    <cellStyle name="Normal 4 6 3 4" xfId="10354" xr:uid="{00000000-0005-0000-0000-00006D280000}"/>
    <cellStyle name="Normal 4 6 3 5" xfId="10355" xr:uid="{00000000-0005-0000-0000-00006E280000}"/>
    <cellStyle name="Normal 4 6 4" xfId="10356" xr:uid="{00000000-0005-0000-0000-00006F280000}"/>
    <cellStyle name="Normal 4 6 4 2" xfId="10357" xr:uid="{00000000-0005-0000-0000-000070280000}"/>
    <cellStyle name="Normal 4 6 4 2 2" xfId="10358" xr:uid="{00000000-0005-0000-0000-000071280000}"/>
    <cellStyle name="Normal 4 6 4 2 3" xfId="10359" xr:uid="{00000000-0005-0000-0000-000072280000}"/>
    <cellStyle name="Normal 4 6 4 3" xfId="10360" xr:uid="{00000000-0005-0000-0000-000073280000}"/>
    <cellStyle name="Normal 4 6 4 3 2" xfId="10361" xr:uid="{00000000-0005-0000-0000-000074280000}"/>
    <cellStyle name="Normal 4 6 4 4" xfId="10362" xr:uid="{00000000-0005-0000-0000-000075280000}"/>
    <cellStyle name="Normal 4 6 4 5" xfId="10363" xr:uid="{00000000-0005-0000-0000-000076280000}"/>
    <cellStyle name="Normal 4 6 5" xfId="10364" xr:uid="{00000000-0005-0000-0000-000077280000}"/>
    <cellStyle name="Normal 4 6 5 2" xfId="10365" xr:uid="{00000000-0005-0000-0000-000078280000}"/>
    <cellStyle name="Normal 4 6 5 2 2" xfId="10366" xr:uid="{00000000-0005-0000-0000-000079280000}"/>
    <cellStyle name="Normal 4 6 5 3" xfId="10367" xr:uid="{00000000-0005-0000-0000-00007A280000}"/>
    <cellStyle name="Normal 4 6 5 4" xfId="10368" xr:uid="{00000000-0005-0000-0000-00007B280000}"/>
    <cellStyle name="Normal 4 6 5 5" xfId="10369" xr:uid="{00000000-0005-0000-0000-00007C280000}"/>
    <cellStyle name="Normal 4 6 6" xfId="10370" xr:uid="{00000000-0005-0000-0000-00007D280000}"/>
    <cellStyle name="Normal 4 6 6 2" xfId="10371" xr:uid="{00000000-0005-0000-0000-00007E280000}"/>
    <cellStyle name="Normal 4 6 7" xfId="10372" xr:uid="{00000000-0005-0000-0000-00007F280000}"/>
    <cellStyle name="Normal 4 6 8" xfId="10373" xr:uid="{00000000-0005-0000-0000-000080280000}"/>
    <cellStyle name="Normal 4 6 9" xfId="10374" xr:uid="{00000000-0005-0000-0000-000081280000}"/>
    <cellStyle name="Normal 4 7" xfId="10375" xr:uid="{00000000-0005-0000-0000-000082280000}"/>
    <cellStyle name="Normal 5" xfId="10376" xr:uid="{00000000-0005-0000-0000-000083280000}"/>
    <cellStyle name="Normal 5 2" xfId="10377" xr:uid="{00000000-0005-0000-0000-000084280000}"/>
    <cellStyle name="Normal 5 2 10" xfId="10378" xr:uid="{00000000-0005-0000-0000-000085280000}"/>
    <cellStyle name="Normal 5 2 10 2" xfId="10379" xr:uid="{00000000-0005-0000-0000-000086280000}"/>
    <cellStyle name="Normal 5 2 2" xfId="10380" xr:uid="{00000000-0005-0000-0000-000087280000}"/>
    <cellStyle name="Normal 5 2 2 10" xfId="10381" xr:uid="{00000000-0005-0000-0000-000088280000}"/>
    <cellStyle name="Normal 5 2 2 10 2" xfId="10382" xr:uid="{00000000-0005-0000-0000-000089280000}"/>
    <cellStyle name="Normal 5 2 2 10 2 2" xfId="10383" xr:uid="{00000000-0005-0000-0000-00008A280000}"/>
    <cellStyle name="Normal 5 2 2 10 2 3" xfId="10384" xr:uid="{00000000-0005-0000-0000-00008B280000}"/>
    <cellStyle name="Normal 5 2 2 10 3" xfId="10385" xr:uid="{00000000-0005-0000-0000-00008C280000}"/>
    <cellStyle name="Normal 5 2 2 10 3 2" xfId="10386" xr:uid="{00000000-0005-0000-0000-00008D280000}"/>
    <cellStyle name="Normal 5 2 2 10 4" xfId="10387" xr:uid="{00000000-0005-0000-0000-00008E280000}"/>
    <cellStyle name="Normal 5 2 2 10 5" xfId="10388" xr:uid="{00000000-0005-0000-0000-00008F280000}"/>
    <cellStyle name="Normal 5 2 2 11" xfId="10389" xr:uid="{00000000-0005-0000-0000-000090280000}"/>
    <cellStyle name="Normal 5 2 2 11 2" xfId="10390" xr:uid="{00000000-0005-0000-0000-000091280000}"/>
    <cellStyle name="Normal 5 2 2 11 2 2" xfId="10391" xr:uid="{00000000-0005-0000-0000-000092280000}"/>
    <cellStyle name="Normal 5 2 2 11 2 3" xfId="10392" xr:uid="{00000000-0005-0000-0000-000093280000}"/>
    <cellStyle name="Normal 5 2 2 11 3" xfId="10393" xr:uid="{00000000-0005-0000-0000-000094280000}"/>
    <cellStyle name="Normal 5 2 2 11 3 2" xfId="10394" xr:uid="{00000000-0005-0000-0000-000095280000}"/>
    <cellStyle name="Normal 5 2 2 11 4" xfId="10395" xr:uid="{00000000-0005-0000-0000-000096280000}"/>
    <cellStyle name="Normal 5 2 2 11 5" xfId="10396" xr:uid="{00000000-0005-0000-0000-000097280000}"/>
    <cellStyle name="Normal 5 2 2 12" xfId="10397" xr:uid="{00000000-0005-0000-0000-000098280000}"/>
    <cellStyle name="Normal 5 2 2 12 2" xfId="10398" xr:uid="{00000000-0005-0000-0000-000099280000}"/>
    <cellStyle name="Normal 5 2 2 12 2 2" xfId="10399" xr:uid="{00000000-0005-0000-0000-00009A280000}"/>
    <cellStyle name="Normal 5 2 2 12 3" xfId="10400" xr:uid="{00000000-0005-0000-0000-00009B280000}"/>
    <cellStyle name="Normal 5 2 2 12 4" xfId="10401" xr:uid="{00000000-0005-0000-0000-00009C280000}"/>
    <cellStyle name="Normal 5 2 2 12 5" xfId="10402" xr:uid="{00000000-0005-0000-0000-00009D280000}"/>
    <cellStyle name="Normal 5 2 2 13" xfId="10403" xr:uid="{00000000-0005-0000-0000-00009E280000}"/>
    <cellStyle name="Normal 5 2 2 13 2" xfId="10404" xr:uid="{00000000-0005-0000-0000-00009F280000}"/>
    <cellStyle name="Normal 5 2 2 14" xfId="10405" xr:uid="{00000000-0005-0000-0000-0000A0280000}"/>
    <cellStyle name="Normal 5 2 2 15" xfId="10406" xr:uid="{00000000-0005-0000-0000-0000A1280000}"/>
    <cellStyle name="Normal 5 2 2 16" xfId="10407" xr:uid="{00000000-0005-0000-0000-0000A2280000}"/>
    <cellStyle name="Normal 5 2 2 2" xfId="10408" xr:uid="{00000000-0005-0000-0000-0000A3280000}"/>
    <cellStyle name="Normal 5 2 2 2 10" xfId="10409" xr:uid="{00000000-0005-0000-0000-0000A4280000}"/>
    <cellStyle name="Normal 5 2 2 2 10 2" xfId="10410" xr:uid="{00000000-0005-0000-0000-0000A5280000}"/>
    <cellStyle name="Normal 5 2 2 2 10 2 2" xfId="10411" xr:uid="{00000000-0005-0000-0000-0000A6280000}"/>
    <cellStyle name="Normal 5 2 2 2 10 2 3" xfId="10412" xr:uid="{00000000-0005-0000-0000-0000A7280000}"/>
    <cellStyle name="Normal 5 2 2 2 10 3" xfId="10413" xr:uid="{00000000-0005-0000-0000-0000A8280000}"/>
    <cellStyle name="Normal 5 2 2 2 10 3 2" xfId="10414" xr:uid="{00000000-0005-0000-0000-0000A9280000}"/>
    <cellStyle name="Normal 5 2 2 2 10 4" xfId="10415" xr:uid="{00000000-0005-0000-0000-0000AA280000}"/>
    <cellStyle name="Normal 5 2 2 2 10 5" xfId="10416" xr:uid="{00000000-0005-0000-0000-0000AB280000}"/>
    <cellStyle name="Normal 5 2 2 2 11" xfId="10417" xr:uid="{00000000-0005-0000-0000-0000AC280000}"/>
    <cellStyle name="Normal 5 2 2 2 11 2" xfId="10418" xr:uid="{00000000-0005-0000-0000-0000AD280000}"/>
    <cellStyle name="Normal 5 2 2 2 11 2 2" xfId="10419" xr:uid="{00000000-0005-0000-0000-0000AE280000}"/>
    <cellStyle name="Normal 5 2 2 2 11 3" xfId="10420" xr:uid="{00000000-0005-0000-0000-0000AF280000}"/>
    <cellStyle name="Normal 5 2 2 2 11 4" xfId="10421" xr:uid="{00000000-0005-0000-0000-0000B0280000}"/>
    <cellStyle name="Normal 5 2 2 2 11 5" xfId="10422" xr:uid="{00000000-0005-0000-0000-0000B1280000}"/>
    <cellStyle name="Normal 5 2 2 2 12" xfId="10423" xr:uid="{00000000-0005-0000-0000-0000B2280000}"/>
    <cellStyle name="Normal 5 2 2 2 12 2" xfId="10424" xr:uid="{00000000-0005-0000-0000-0000B3280000}"/>
    <cellStyle name="Normal 5 2 2 2 13" xfId="10425" xr:uid="{00000000-0005-0000-0000-0000B4280000}"/>
    <cellStyle name="Normal 5 2 2 2 14" xfId="10426" xr:uid="{00000000-0005-0000-0000-0000B5280000}"/>
    <cellStyle name="Normal 5 2 2 2 15" xfId="10427" xr:uid="{00000000-0005-0000-0000-0000B6280000}"/>
    <cellStyle name="Normal 5 2 2 2 2" xfId="10428" xr:uid="{00000000-0005-0000-0000-0000B7280000}"/>
    <cellStyle name="Normal 5 2 2 2 2 10" xfId="10429" xr:uid="{00000000-0005-0000-0000-0000B8280000}"/>
    <cellStyle name="Normal 5 2 2 2 2 2" xfId="10430" xr:uid="{00000000-0005-0000-0000-0000B9280000}"/>
    <cellStyle name="Normal 5 2 2 2 2 2 2" xfId="10431" xr:uid="{00000000-0005-0000-0000-0000BA280000}"/>
    <cellStyle name="Normal 5 2 2 2 2 2 2 2" xfId="10432" xr:uid="{00000000-0005-0000-0000-0000BB280000}"/>
    <cellStyle name="Normal 5 2 2 2 2 2 2 2 2" xfId="10433" xr:uid="{00000000-0005-0000-0000-0000BC280000}"/>
    <cellStyle name="Normal 5 2 2 2 2 2 2 2 2 2" xfId="10434" xr:uid="{00000000-0005-0000-0000-0000BD280000}"/>
    <cellStyle name="Normal 5 2 2 2 2 2 2 2 2 3" xfId="10435" xr:uid="{00000000-0005-0000-0000-0000BE280000}"/>
    <cellStyle name="Normal 5 2 2 2 2 2 2 2 3" xfId="10436" xr:uid="{00000000-0005-0000-0000-0000BF280000}"/>
    <cellStyle name="Normal 5 2 2 2 2 2 2 2 3 2" xfId="10437" xr:uid="{00000000-0005-0000-0000-0000C0280000}"/>
    <cellStyle name="Normal 5 2 2 2 2 2 2 2 4" xfId="10438" xr:uid="{00000000-0005-0000-0000-0000C1280000}"/>
    <cellStyle name="Normal 5 2 2 2 2 2 2 2 5" xfId="10439" xr:uid="{00000000-0005-0000-0000-0000C2280000}"/>
    <cellStyle name="Normal 5 2 2 2 2 2 2 3" xfId="10440" xr:uid="{00000000-0005-0000-0000-0000C3280000}"/>
    <cellStyle name="Normal 5 2 2 2 2 2 2 3 2" xfId="10441" xr:uid="{00000000-0005-0000-0000-0000C4280000}"/>
    <cellStyle name="Normal 5 2 2 2 2 2 2 3 2 2" xfId="10442" xr:uid="{00000000-0005-0000-0000-0000C5280000}"/>
    <cellStyle name="Normal 5 2 2 2 2 2 2 3 2 3" xfId="10443" xr:uid="{00000000-0005-0000-0000-0000C6280000}"/>
    <cellStyle name="Normal 5 2 2 2 2 2 2 3 3" xfId="10444" xr:uid="{00000000-0005-0000-0000-0000C7280000}"/>
    <cellStyle name="Normal 5 2 2 2 2 2 2 3 3 2" xfId="10445" xr:uid="{00000000-0005-0000-0000-0000C8280000}"/>
    <cellStyle name="Normal 5 2 2 2 2 2 2 3 3 3" xfId="10446" xr:uid="{00000000-0005-0000-0000-0000C9280000}"/>
    <cellStyle name="Normal 5 2 2 2 2 2 2 3 4" xfId="10447" xr:uid="{00000000-0005-0000-0000-0000CA280000}"/>
    <cellStyle name="Normal 5 2 2 2 2 2 2 3 5" xfId="10448" xr:uid="{00000000-0005-0000-0000-0000CB280000}"/>
    <cellStyle name="Normal 5 2 2 2 2 2 2 4" xfId="10449" xr:uid="{00000000-0005-0000-0000-0000CC280000}"/>
    <cellStyle name="Normal 5 2 2 2 2 2 2 4 2" xfId="10450" xr:uid="{00000000-0005-0000-0000-0000CD280000}"/>
    <cellStyle name="Normal 5 2 2 2 2 2 2 4 2 2" xfId="10451" xr:uid="{00000000-0005-0000-0000-0000CE280000}"/>
    <cellStyle name="Normal 5 2 2 2 2 2 2 4 2 3" xfId="10452" xr:uid="{00000000-0005-0000-0000-0000CF280000}"/>
    <cellStyle name="Normal 5 2 2 2 2 2 2 4 3" xfId="10453" xr:uid="{00000000-0005-0000-0000-0000D0280000}"/>
    <cellStyle name="Normal 5 2 2 2 2 2 2 4 3 2" xfId="10454" xr:uid="{00000000-0005-0000-0000-0000D1280000}"/>
    <cellStyle name="Normal 5 2 2 2 2 2 2 4 4" xfId="10455" xr:uid="{00000000-0005-0000-0000-0000D2280000}"/>
    <cellStyle name="Normal 5 2 2 2 2 2 2 4 5" xfId="10456" xr:uid="{00000000-0005-0000-0000-0000D3280000}"/>
    <cellStyle name="Normal 5 2 2 2 2 2 2 5" xfId="10457" xr:uid="{00000000-0005-0000-0000-0000D4280000}"/>
    <cellStyle name="Normal 5 2 2 2 2 2 2 5 2" xfId="10458" xr:uid="{00000000-0005-0000-0000-0000D5280000}"/>
    <cellStyle name="Normal 5 2 2 2 2 2 2 5 3" xfId="10459" xr:uid="{00000000-0005-0000-0000-0000D6280000}"/>
    <cellStyle name="Normal 5 2 2 2 2 2 2 6" xfId="10460" xr:uid="{00000000-0005-0000-0000-0000D7280000}"/>
    <cellStyle name="Normal 5 2 2 2 2 2 2 7" xfId="10461" xr:uid="{00000000-0005-0000-0000-0000D8280000}"/>
    <cellStyle name="Normal 5 2 2 2 2 2 2 8" xfId="10462" xr:uid="{00000000-0005-0000-0000-0000D9280000}"/>
    <cellStyle name="Normal 5 2 2 2 2 2 3" xfId="10463" xr:uid="{00000000-0005-0000-0000-0000DA280000}"/>
    <cellStyle name="Normal 5 2 2 2 2 2 3 2" xfId="10464" xr:uid="{00000000-0005-0000-0000-0000DB280000}"/>
    <cellStyle name="Normal 5 2 2 2 2 2 3 2 2" xfId="10465" xr:uid="{00000000-0005-0000-0000-0000DC280000}"/>
    <cellStyle name="Normal 5 2 2 2 2 2 3 2 2 2" xfId="10466" xr:uid="{00000000-0005-0000-0000-0000DD280000}"/>
    <cellStyle name="Normal 5 2 2 2 2 2 3 2 2 3" xfId="10467" xr:uid="{00000000-0005-0000-0000-0000DE280000}"/>
    <cellStyle name="Normal 5 2 2 2 2 2 3 2 3" xfId="10468" xr:uid="{00000000-0005-0000-0000-0000DF280000}"/>
    <cellStyle name="Normal 5 2 2 2 2 2 3 2 4" xfId="10469" xr:uid="{00000000-0005-0000-0000-0000E0280000}"/>
    <cellStyle name="Normal 5 2 2 2 2 2 3 2 5" xfId="10470" xr:uid="{00000000-0005-0000-0000-0000E1280000}"/>
    <cellStyle name="Normal 5 2 2 2 2 2 3 3" xfId="10471" xr:uid="{00000000-0005-0000-0000-0000E2280000}"/>
    <cellStyle name="Normal 5 2 2 2 2 2 3 3 2" xfId="10472" xr:uid="{00000000-0005-0000-0000-0000E3280000}"/>
    <cellStyle name="Normal 5 2 2 2 2 2 3 3 3" xfId="10473" xr:uid="{00000000-0005-0000-0000-0000E4280000}"/>
    <cellStyle name="Normal 5 2 2 2 2 2 3 3 4" xfId="10474" xr:uid="{00000000-0005-0000-0000-0000E5280000}"/>
    <cellStyle name="Normal 5 2 2 2 2 2 3 4" xfId="10475" xr:uid="{00000000-0005-0000-0000-0000E6280000}"/>
    <cellStyle name="Normal 5 2 2 2 2 2 3 4 2" xfId="10476" xr:uid="{00000000-0005-0000-0000-0000E7280000}"/>
    <cellStyle name="Normal 5 2 2 2 2 2 3 5" xfId="10477" xr:uid="{00000000-0005-0000-0000-0000E8280000}"/>
    <cellStyle name="Normal 5 2 2 2 2 2 4" xfId="10478" xr:uid="{00000000-0005-0000-0000-0000E9280000}"/>
    <cellStyle name="Normal 5 2 2 2 2 2 4 2" xfId="10479" xr:uid="{00000000-0005-0000-0000-0000EA280000}"/>
    <cellStyle name="Normal 5 2 2 2 2 2 4 2 2" xfId="10480" xr:uid="{00000000-0005-0000-0000-0000EB280000}"/>
    <cellStyle name="Normal 5 2 2 2 2 2 4 2 2 2" xfId="10481" xr:uid="{00000000-0005-0000-0000-0000EC280000}"/>
    <cellStyle name="Normal 5 2 2 2 2 2 4 2 2 3" xfId="10482" xr:uid="{00000000-0005-0000-0000-0000ED280000}"/>
    <cellStyle name="Normal 5 2 2 2 2 2 4 2 3" xfId="10483" xr:uid="{00000000-0005-0000-0000-0000EE280000}"/>
    <cellStyle name="Normal 5 2 2 2 2 2 4 2 4" xfId="10484" xr:uid="{00000000-0005-0000-0000-0000EF280000}"/>
    <cellStyle name="Normal 5 2 2 2 2 2 4 2 5" xfId="10485" xr:uid="{00000000-0005-0000-0000-0000F0280000}"/>
    <cellStyle name="Normal 5 2 2 2 2 2 4 3" xfId="10486" xr:uid="{00000000-0005-0000-0000-0000F1280000}"/>
    <cellStyle name="Normal 5 2 2 2 2 2 4 3 2" xfId="10487" xr:uid="{00000000-0005-0000-0000-0000F2280000}"/>
    <cellStyle name="Normal 5 2 2 2 2 2 4 3 3" xfId="10488" xr:uid="{00000000-0005-0000-0000-0000F3280000}"/>
    <cellStyle name="Normal 5 2 2 2 2 2 4 3 4" xfId="10489" xr:uid="{00000000-0005-0000-0000-0000F4280000}"/>
    <cellStyle name="Normal 5 2 2 2 2 2 4 4" xfId="10490" xr:uid="{00000000-0005-0000-0000-0000F5280000}"/>
    <cellStyle name="Normal 5 2 2 2 2 2 4 4 2" xfId="10491" xr:uid="{00000000-0005-0000-0000-0000F6280000}"/>
    <cellStyle name="Normal 5 2 2 2 2 2 4 5" xfId="10492" xr:uid="{00000000-0005-0000-0000-0000F7280000}"/>
    <cellStyle name="Normal 5 2 2 2 2 2 4 6" xfId="10493" xr:uid="{00000000-0005-0000-0000-0000F8280000}"/>
    <cellStyle name="Normal 5 2 2 2 2 2 5" xfId="10494" xr:uid="{00000000-0005-0000-0000-0000F9280000}"/>
    <cellStyle name="Normal 5 2 2 2 2 2 5 2" xfId="10495" xr:uid="{00000000-0005-0000-0000-0000FA280000}"/>
    <cellStyle name="Normal 5 2 2 2 2 2 5 2 2" xfId="10496" xr:uid="{00000000-0005-0000-0000-0000FB280000}"/>
    <cellStyle name="Normal 5 2 2 2 2 2 5 2 3" xfId="10497" xr:uid="{00000000-0005-0000-0000-0000FC280000}"/>
    <cellStyle name="Normal 5 2 2 2 2 2 5 2 4" xfId="10498" xr:uid="{00000000-0005-0000-0000-0000FD280000}"/>
    <cellStyle name="Normal 5 2 2 2 2 2 5 3" xfId="10499" xr:uid="{00000000-0005-0000-0000-0000FE280000}"/>
    <cellStyle name="Normal 5 2 2 2 2 2 5 3 2" xfId="10500" xr:uid="{00000000-0005-0000-0000-0000FF280000}"/>
    <cellStyle name="Normal 5 2 2 2 2 2 5 4" xfId="10501" xr:uid="{00000000-0005-0000-0000-000000290000}"/>
    <cellStyle name="Normal 5 2 2 2 2 2 5 4 2" xfId="10502" xr:uid="{00000000-0005-0000-0000-000001290000}"/>
    <cellStyle name="Normal 5 2 2 2 2 2 5 5" xfId="10503" xr:uid="{00000000-0005-0000-0000-000002290000}"/>
    <cellStyle name="Normal 5 2 2 2 2 2 6" xfId="10504" xr:uid="{00000000-0005-0000-0000-000003290000}"/>
    <cellStyle name="Normal 5 2 2 2 2 2 6 2" xfId="10505" xr:uid="{00000000-0005-0000-0000-000004290000}"/>
    <cellStyle name="Normal 5 2 2 2 2 2 6 3" xfId="10506" xr:uid="{00000000-0005-0000-0000-000005290000}"/>
    <cellStyle name="Normal 5 2 2 2 2 2 6 4" xfId="10507" xr:uid="{00000000-0005-0000-0000-000006290000}"/>
    <cellStyle name="Normal 5 2 2 2 2 2 7" xfId="10508" xr:uid="{00000000-0005-0000-0000-000007290000}"/>
    <cellStyle name="Normal 5 2 2 2 2 2 8" xfId="10509" xr:uid="{00000000-0005-0000-0000-000008290000}"/>
    <cellStyle name="Normal 5 2 2 2 2 2 9" xfId="10510" xr:uid="{00000000-0005-0000-0000-000009290000}"/>
    <cellStyle name="Normal 5 2 2 2 2 3" xfId="10511" xr:uid="{00000000-0005-0000-0000-00000A290000}"/>
    <cellStyle name="Normal 5 2 2 2 2 3 2" xfId="10512" xr:uid="{00000000-0005-0000-0000-00000B290000}"/>
    <cellStyle name="Normal 5 2 2 2 2 3 2 2" xfId="10513" xr:uid="{00000000-0005-0000-0000-00000C290000}"/>
    <cellStyle name="Normal 5 2 2 2 2 3 2 2 2" xfId="10514" xr:uid="{00000000-0005-0000-0000-00000D290000}"/>
    <cellStyle name="Normal 5 2 2 2 2 3 2 2 2 2" xfId="10515" xr:uid="{00000000-0005-0000-0000-00000E290000}"/>
    <cellStyle name="Normal 5 2 2 2 2 3 2 2 2 3" xfId="10516" xr:uid="{00000000-0005-0000-0000-00000F290000}"/>
    <cellStyle name="Normal 5 2 2 2 2 3 2 2 3" xfId="10517" xr:uid="{00000000-0005-0000-0000-000010290000}"/>
    <cellStyle name="Normal 5 2 2 2 2 3 2 2 4" xfId="10518" xr:uid="{00000000-0005-0000-0000-000011290000}"/>
    <cellStyle name="Normal 5 2 2 2 2 3 2 2 5" xfId="10519" xr:uid="{00000000-0005-0000-0000-000012290000}"/>
    <cellStyle name="Normal 5 2 2 2 2 3 2 3" xfId="10520" xr:uid="{00000000-0005-0000-0000-000013290000}"/>
    <cellStyle name="Normal 5 2 2 2 2 3 2 3 2" xfId="10521" xr:uid="{00000000-0005-0000-0000-000014290000}"/>
    <cellStyle name="Normal 5 2 2 2 2 3 2 3 3" xfId="10522" xr:uid="{00000000-0005-0000-0000-000015290000}"/>
    <cellStyle name="Normal 5 2 2 2 2 3 2 3 4" xfId="10523" xr:uid="{00000000-0005-0000-0000-000016290000}"/>
    <cellStyle name="Normal 5 2 2 2 2 3 2 4" xfId="10524" xr:uid="{00000000-0005-0000-0000-000017290000}"/>
    <cellStyle name="Normal 5 2 2 2 2 3 2 4 2" xfId="10525" xr:uid="{00000000-0005-0000-0000-000018290000}"/>
    <cellStyle name="Normal 5 2 2 2 2 3 2 5" xfId="10526" xr:uid="{00000000-0005-0000-0000-000019290000}"/>
    <cellStyle name="Normal 5 2 2 2 2 3 2 6" xfId="10527" xr:uid="{00000000-0005-0000-0000-00001A290000}"/>
    <cellStyle name="Normal 5 2 2 2 2 3 3" xfId="10528" xr:uid="{00000000-0005-0000-0000-00001B290000}"/>
    <cellStyle name="Normal 5 2 2 2 2 3 3 2" xfId="10529" xr:uid="{00000000-0005-0000-0000-00001C290000}"/>
    <cellStyle name="Normal 5 2 2 2 2 3 3 2 2" xfId="10530" xr:uid="{00000000-0005-0000-0000-00001D290000}"/>
    <cellStyle name="Normal 5 2 2 2 2 3 3 2 2 2" xfId="10531" xr:uid="{00000000-0005-0000-0000-00001E290000}"/>
    <cellStyle name="Normal 5 2 2 2 2 3 3 2 2 3" xfId="10532" xr:uid="{00000000-0005-0000-0000-00001F290000}"/>
    <cellStyle name="Normal 5 2 2 2 2 3 3 2 3" xfId="10533" xr:uid="{00000000-0005-0000-0000-000020290000}"/>
    <cellStyle name="Normal 5 2 2 2 2 3 3 2 4" xfId="10534" xr:uid="{00000000-0005-0000-0000-000021290000}"/>
    <cellStyle name="Normal 5 2 2 2 2 3 3 2 5" xfId="10535" xr:uid="{00000000-0005-0000-0000-000022290000}"/>
    <cellStyle name="Normal 5 2 2 2 2 3 3 3" xfId="10536" xr:uid="{00000000-0005-0000-0000-000023290000}"/>
    <cellStyle name="Normal 5 2 2 2 2 3 3 3 2" xfId="10537" xr:uid="{00000000-0005-0000-0000-000024290000}"/>
    <cellStyle name="Normal 5 2 2 2 2 3 3 3 3" xfId="10538" xr:uid="{00000000-0005-0000-0000-000025290000}"/>
    <cellStyle name="Normal 5 2 2 2 2 3 3 3 4" xfId="10539" xr:uid="{00000000-0005-0000-0000-000026290000}"/>
    <cellStyle name="Normal 5 2 2 2 2 3 3 4" xfId="10540" xr:uid="{00000000-0005-0000-0000-000027290000}"/>
    <cellStyle name="Normal 5 2 2 2 2 3 3 4 2" xfId="10541" xr:uid="{00000000-0005-0000-0000-000028290000}"/>
    <cellStyle name="Normal 5 2 2 2 2 3 3 5" xfId="10542" xr:uid="{00000000-0005-0000-0000-000029290000}"/>
    <cellStyle name="Normal 5 2 2 2 2 3 3 6" xfId="10543" xr:uid="{00000000-0005-0000-0000-00002A290000}"/>
    <cellStyle name="Normal 5 2 2 2 2 3 4" xfId="10544" xr:uid="{00000000-0005-0000-0000-00002B290000}"/>
    <cellStyle name="Normal 5 2 2 2 2 3 4 2" xfId="10545" xr:uid="{00000000-0005-0000-0000-00002C290000}"/>
    <cellStyle name="Normal 5 2 2 2 2 3 4 2 2" xfId="10546" xr:uid="{00000000-0005-0000-0000-00002D290000}"/>
    <cellStyle name="Normal 5 2 2 2 2 3 4 2 3" xfId="10547" xr:uid="{00000000-0005-0000-0000-00002E290000}"/>
    <cellStyle name="Normal 5 2 2 2 2 3 4 2 4" xfId="10548" xr:uid="{00000000-0005-0000-0000-00002F290000}"/>
    <cellStyle name="Normal 5 2 2 2 2 3 4 3" xfId="10549" xr:uid="{00000000-0005-0000-0000-000030290000}"/>
    <cellStyle name="Normal 5 2 2 2 2 3 4 3 2" xfId="10550" xr:uid="{00000000-0005-0000-0000-000031290000}"/>
    <cellStyle name="Normal 5 2 2 2 2 3 4 4" xfId="10551" xr:uid="{00000000-0005-0000-0000-000032290000}"/>
    <cellStyle name="Normal 5 2 2 2 2 3 4 4 2" xfId="10552" xr:uid="{00000000-0005-0000-0000-000033290000}"/>
    <cellStyle name="Normal 5 2 2 2 2 3 4 5" xfId="10553" xr:uid="{00000000-0005-0000-0000-000034290000}"/>
    <cellStyle name="Normal 5 2 2 2 2 3 5" xfId="10554" xr:uid="{00000000-0005-0000-0000-000035290000}"/>
    <cellStyle name="Normal 5 2 2 2 2 3 5 2" xfId="10555" xr:uid="{00000000-0005-0000-0000-000036290000}"/>
    <cellStyle name="Normal 5 2 2 2 2 3 5 3" xfId="10556" xr:uid="{00000000-0005-0000-0000-000037290000}"/>
    <cellStyle name="Normal 5 2 2 2 2 3 5 4" xfId="10557" xr:uid="{00000000-0005-0000-0000-000038290000}"/>
    <cellStyle name="Normal 5 2 2 2 2 3 6" xfId="10558" xr:uid="{00000000-0005-0000-0000-000039290000}"/>
    <cellStyle name="Normal 5 2 2 2 2 3 6 2" xfId="10559" xr:uid="{00000000-0005-0000-0000-00003A290000}"/>
    <cellStyle name="Normal 5 2 2 2 2 3 7" xfId="10560" xr:uid="{00000000-0005-0000-0000-00003B290000}"/>
    <cellStyle name="Normal 5 2 2 2 2 3 7 2" xfId="10561" xr:uid="{00000000-0005-0000-0000-00003C290000}"/>
    <cellStyle name="Normal 5 2 2 2 2 3 8" xfId="10562" xr:uid="{00000000-0005-0000-0000-00003D290000}"/>
    <cellStyle name="Normal 5 2 2 2 2 4" xfId="10563" xr:uid="{00000000-0005-0000-0000-00003E290000}"/>
    <cellStyle name="Normal 5 2 2 2 2 4 2" xfId="10564" xr:uid="{00000000-0005-0000-0000-00003F290000}"/>
    <cellStyle name="Normal 5 2 2 2 2 4 2 2" xfId="10565" xr:uid="{00000000-0005-0000-0000-000040290000}"/>
    <cellStyle name="Normal 5 2 2 2 2 4 2 2 2" xfId="10566" xr:uid="{00000000-0005-0000-0000-000041290000}"/>
    <cellStyle name="Normal 5 2 2 2 2 4 2 2 3" xfId="10567" xr:uid="{00000000-0005-0000-0000-000042290000}"/>
    <cellStyle name="Normal 5 2 2 2 2 4 2 3" xfId="10568" xr:uid="{00000000-0005-0000-0000-000043290000}"/>
    <cellStyle name="Normal 5 2 2 2 2 4 2 4" xfId="10569" xr:uid="{00000000-0005-0000-0000-000044290000}"/>
    <cellStyle name="Normal 5 2 2 2 2 4 2 5" xfId="10570" xr:uid="{00000000-0005-0000-0000-000045290000}"/>
    <cellStyle name="Normal 5 2 2 2 2 4 3" xfId="10571" xr:uid="{00000000-0005-0000-0000-000046290000}"/>
    <cellStyle name="Normal 5 2 2 2 2 4 3 2" xfId="10572" xr:uid="{00000000-0005-0000-0000-000047290000}"/>
    <cellStyle name="Normal 5 2 2 2 2 4 3 3" xfId="10573" xr:uid="{00000000-0005-0000-0000-000048290000}"/>
    <cellStyle name="Normal 5 2 2 2 2 4 3 4" xfId="10574" xr:uid="{00000000-0005-0000-0000-000049290000}"/>
    <cellStyle name="Normal 5 2 2 2 2 4 4" xfId="10575" xr:uid="{00000000-0005-0000-0000-00004A290000}"/>
    <cellStyle name="Normal 5 2 2 2 2 4 4 2" xfId="10576" xr:uid="{00000000-0005-0000-0000-00004B290000}"/>
    <cellStyle name="Normal 5 2 2 2 2 4 5" xfId="10577" xr:uid="{00000000-0005-0000-0000-00004C290000}"/>
    <cellStyle name="Normal 5 2 2 2 2 4 6" xfId="10578" xr:uid="{00000000-0005-0000-0000-00004D290000}"/>
    <cellStyle name="Normal 5 2 2 2 2 5" xfId="10579" xr:uid="{00000000-0005-0000-0000-00004E290000}"/>
    <cellStyle name="Normal 5 2 2 2 2 5 2" xfId="10580" xr:uid="{00000000-0005-0000-0000-00004F290000}"/>
    <cellStyle name="Normal 5 2 2 2 2 5 2 2" xfId="10581" xr:uid="{00000000-0005-0000-0000-000050290000}"/>
    <cellStyle name="Normal 5 2 2 2 2 5 2 2 2" xfId="10582" xr:uid="{00000000-0005-0000-0000-000051290000}"/>
    <cellStyle name="Normal 5 2 2 2 2 5 2 2 3" xfId="10583" xr:uid="{00000000-0005-0000-0000-000052290000}"/>
    <cellStyle name="Normal 5 2 2 2 2 5 2 3" xfId="10584" xr:uid="{00000000-0005-0000-0000-000053290000}"/>
    <cellStyle name="Normal 5 2 2 2 2 5 2 4" xfId="10585" xr:uid="{00000000-0005-0000-0000-000054290000}"/>
    <cellStyle name="Normal 5 2 2 2 2 5 2 5" xfId="10586" xr:uid="{00000000-0005-0000-0000-000055290000}"/>
    <cellStyle name="Normal 5 2 2 2 2 5 3" xfId="10587" xr:uid="{00000000-0005-0000-0000-000056290000}"/>
    <cellStyle name="Normal 5 2 2 2 2 5 3 2" xfId="10588" xr:uid="{00000000-0005-0000-0000-000057290000}"/>
    <cellStyle name="Normal 5 2 2 2 2 5 3 3" xfId="10589" xr:uid="{00000000-0005-0000-0000-000058290000}"/>
    <cellStyle name="Normal 5 2 2 2 2 5 3 4" xfId="10590" xr:uid="{00000000-0005-0000-0000-000059290000}"/>
    <cellStyle name="Normal 5 2 2 2 2 5 4" xfId="10591" xr:uid="{00000000-0005-0000-0000-00005A290000}"/>
    <cellStyle name="Normal 5 2 2 2 2 5 4 2" xfId="10592" xr:uid="{00000000-0005-0000-0000-00005B290000}"/>
    <cellStyle name="Normal 5 2 2 2 2 5 5" xfId="10593" xr:uid="{00000000-0005-0000-0000-00005C290000}"/>
    <cellStyle name="Normal 5 2 2 2 2 5 6" xfId="10594" xr:uid="{00000000-0005-0000-0000-00005D290000}"/>
    <cellStyle name="Normal 5 2 2 2 2 6" xfId="10595" xr:uid="{00000000-0005-0000-0000-00005E290000}"/>
    <cellStyle name="Normal 5 2 2 2 2 6 2" xfId="10596" xr:uid="{00000000-0005-0000-0000-00005F290000}"/>
    <cellStyle name="Normal 5 2 2 2 2 6 2 2" xfId="10597" xr:uid="{00000000-0005-0000-0000-000060290000}"/>
    <cellStyle name="Normal 5 2 2 2 2 6 2 3" xfId="10598" xr:uid="{00000000-0005-0000-0000-000061290000}"/>
    <cellStyle name="Normal 5 2 2 2 2 6 2 4" xfId="10599" xr:uid="{00000000-0005-0000-0000-000062290000}"/>
    <cellStyle name="Normal 5 2 2 2 2 6 3" xfId="10600" xr:uid="{00000000-0005-0000-0000-000063290000}"/>
    <cellStyle name="Normal 5 2 2 2 2 6 3 2" xfId="10601" xr:uid="{00000000-0005-0000-0000-000064290000}"/>
    <cellStyle name="Normal 5 2 2 2 2 6 4" xfId="10602" xr:uid="{00000000-0005-0000-0000-000065290000}"/>
    <cellStyle name="Normal 5 2 2 2 2 6 4 2" xfId="10603" xr:uid="{00000000-0005-0000-0000-000066290000}"/>
    <cellStyle name="Normal 5 2 2 2 2 6 5" xfId="10604" xr:uid="{00000000-0005-0000-0000-000067290000}"/>
    <cellStyle name="Normal 5 2 2 2 2 7" xfId="10605" xr:uid="{00000000-0005-0000-0000-000068290000}"/>
    <cellStyle name="Normal 5 2 2 2 2 7 2" xfId="10606" xr:uid="{00000000-0005-0000-0000-000069290000}"/>
    <cellStyle name="Normal 5 2 2 2 2 7 3" xfId="10607" xr:uid="{00000000-0005-0000-0000-00006A290000}"/>
    <cellStyle name="Normal 5 2 2 2 2 7 4" xfId="10608" xr:uid="{00000000-0005-0000-0000-00006B290000}"/>
    <cellStyle name="Normal 5 2 2 2 2 8" xfId="10609" xr:uid="{00000000-0005-0000-0000-00006C290000}"/>
    <cellStyle name="Normal 5 2 2 2 2 9" xfId="10610" xr:uid="{00000000-0005-0000-0000-00006D290000}"/>
    <cellStyle name="Normal 5 2 2 2 3" xfId="10611" xr:uid="{00000000-0005-0000-0000-00006E290000}"/>
    <cellStyle name="Normal 5 2 2 2 3 2" xfId="10612" xr:uid="{00000000-0005-0000-0000-00006F290000}"/>
    <cellStyle name="Normal 5 2 2 2 3 2 2" xfId="10613" xr:uid="{00000000-0005-0000-0000-000070290000}"/>
    <cellStyle name="Normal 5 2 2 2 3 2 2 2" xfId="10614" xr:uid="{00000000-0005-0000-0000-000071290000}"/>
    <cellStyle name="Normal 5 2 2 2 3 2 2 2 2" xfId="10615" xr:uid="{00000000-0005-0000-0000-000072290000}"/>
    <cellStyle name="Normal 5 2 2 2 3 2 2 2 2 2" xfId="10616" xr:uid="{00000000-0005-0000-0000-000073290000}"/>
    <cellStyle name="Normal 5 2 2 2 3 2 2 2 2 3" xfId="10617" xr:uid="{00000000-0005-0000-0000-000074290000}"/>
    <cellStyle name="Normal 5 2 2 2 3 2 2 2 3" xfId="10618" xr:uid="{00000000-0005-0000-0000-000075290000}"/>
    <cellStyle name="Normal 5 2 2 2 3 2 2 2 4" xfId="10619" xr:uid="{00000000-0005-0000-0000-000076290000}"/>
    <cellStyle name="Normal 5 2 2 2 3 2 2 2 5" xfId="10620" xr:uid="{00000000-0005-0000-0000-000077290000}"/>
    <cellStyle name="Normal 5 2 2 2 3 2 2 3" xfId="10621" xr:uid="{00000000-0005-0000-0000-000078290000}"/>
    <cellStyle name="Normal 5 2 2 2 3 2 2 3 2" xfId="10622" xr:uid="{00000000-0005-0000-0000-000079290000}"/>
    <cellStyle name="Normal 5 2 2 2 3 2 2 3 3" xfId="10623" xr:uid="{00000000-0005-0000-0000-00007A290000}"/>
    <cellStyle name="Normal 5 2 2 2 3 2 2 3 4" xfId="10624" xr:uid="{00000000-0005-0000-0000-00007B290000}"/>
    <cellStyle name="Normal 5 2 2 2 3 2 2 4" xfId="10625" xr:uid="{00000000-0005-0000-0000-00007C290000}"/>
    <cellStyle name="Normal 5 2 2 2 3 2 2 4 2" xfId="10626" xr:uid="{00000000-0005-0000-0000-00007D290000}"/>
    <cellStyle name="Normal 5 2 2 2 3 2 2 5" xfId="10627" xr:uid="{00000000-0005-0000-0000-00007E290000}"/>
    <cellStyle name="Normal 5 2 2 2 3 2 2 6" xfId="10628" xr:uid="{00000000-0005-0000-0000-00007F290000}"/>
    <cellStyle name="Normal 5 2 2 2 3 2 3" xfId="10629" xr:uid="{00000000-0005-0000-0000-000080290000}"/>
    <cellStyle name="Normal 5 2 2 2 3 2 3 2" xfId="10630" xr:uid="{00000000-0005-0000-0000-000081290000}"/>
    <cellStyle name="Normal 5 2 2 2 3 2 3 2 2" xfId="10631" xr:uid="{00000000-0005-0000-0000-000082290000}"/>
    <cellStyle name="Normal 5 2 2 2 3 2 3 2 2 2" xfId="10632" xr:uid="{00000000-0005-0000-0000-000083290000}"/>
    <cellStyle name="Normal 5 2 2 2 3 2 3 2 2 3" xfId="10633" xr:uid="{00000000-0005-0000-0000-000084290000}"/>
    <cellStyle name="Normal 5 2 2 2 3 2 3 2 3" xfId="10634" xr:uid="{00000000-0005-0000-0000-000085290000}"/>
    <cellStyle name="Normal 5 2 2 2 3 2 3 2 4" xfId="10635" xr:uid="{00000000-0005-0000-0000-000086290000}"/>
    <cellStyle name="Normal 5 2 2 2 3 2 3 2 5" xfId="10636" xr:uid="{00000000-0005-0000-0000-000087290000}"/>
    <cellStyle name="Normal 5 2 2 2 3 2 3 3" xfId="10637" xr:uid="{00000000-0005-0000-0000-000088290000}"/>
    <cellStyle name="Normal 5 2 2 2 3 2 3 3 2" xfId="10638" xr:uid="{00000000-0005-0000-0000-000089290000}"/>
    <cellStyle name="Normal 5 2 2 2 3 2 3 3 3" xfId="10639" xr:uid="{00000000-0005-0000-0000-00008A290000}"/>
    <cellStyle name="Normal 5 2 2 2 3 2 3 3 4" xfId="10640" xr:uid="{00000000-0005-0000-0000-00008B290000}"/>
    <cellStyle name="Normal 5 2 2 2 3 2 3 4" xfId="10641" xr:uid="{00000000-0005-0000-0000-00008C290000}"/>
    <cellStyle name="Normal 5 2 2 2 3 2 3 4 2" xfId="10642" xr:uid="{00000000-0005-0000-0000-00008D290000}"/>
    <cellStyle name="Normal 5 2 2 2 3 2 3 5" xfId="10643" xr:uid="{00000000-0005-0000-0000-00008E290000}"/>
    <cellStyle name="Normal 5 2 2 2 3 2 3 6" xfId="10644" xr:uid="{00000000-0005-0000-0000-00008F290000}"/>
    <cellStyle name="Normal 5 2 2 2 3 2 4" xfId="10645" xr:uid="{00000000-0005-0000-0000-000090290000}"/>
    <cellStyle name="Normal 5 2 2 2 3 2 4 2" xfId="10646" xr:uid="{00000000-0005-0000-0000-000091290000}"/>
    <cellStyle name="Normal 5 2 2 2 3 2 4 2 2" xfId="10647" xr:uid="{00000000-0005-0000-0000-000092290000}"/>
    <cellStyle name="Normal 5 2 2 2 3 2 4 2 3" xfId="10648" xr:uid="{00000000-0005-0000-0000-000093290000}"/>
    <cellStyle name="Normal 5 2 2 2 3 2 4 2 4" xfId="10649" xr:uid="{00000000-0005-0000-0000-000094290000}"/>
    <cellStyle name="Normal 5 2 2 2 3 2 4 3" xfId="10650" xr:uid="{00000000-0005-0000-0000-000095290000}"/>
    <cellStyle name="Normal 5 2 2 2 3 2 4 3 2" xfId="10651" xr:uid="{00000000-0005-0000-0000-000096290000}"/>
    <cellStyle name="Normal 5 2 2 2 3 2 4 4" xfId="10652" xr:uid="{00000000-0005-0000-0000-000097290000}"/>
    <cellStyle name="Normal 5 2 2 2 3 2 4 4 2" xfId="10653" xr:uid="{00000000-0005-0000-0000-000098290000}"/>
    <cellStyle name="Normal 5 2 2 2 3 2 4 5" xfId="10654" xr:uid="{00000000-0005-0000-0000-000099290000}"/>
    <cellStyle name="Normal 5 2 2 2 3 2 5" xfId="10655" xr:uid="{00000000-0005-0000-0000-00009A290000}"/>
    <cellStyle name="Normal 5 2 2 2 3 2 5 2" xfId="10656" xr:uid="{00000000-0005-0000-0000-00009B290000}"/>
    <cellStyle name="Normal 5 2 2 2 3 2 5 3" xfId="10657" xr:uid="{00000000-0005-0000-0000-00009C290000}"/>
    <cellStyle name="Normal 5 2 2 2 3 2 5 4" xfId="10658" xr:uid="{00000000-0005-0000-0000-00009D290000}"/>
    <cellStyle name="Normal 5 2 2 2 3 2 6" xfId="10659" xr:uid="{00000000-0005-0000-0000-00009E290000}"/>
    <cellStyle name="Normal 5 2 2 2 3 2 6 2" xfId="10660" xr:uid="{00000000-0005-0000-0000-00009F290000}"/>
    <cellStyle name="Normal 5 2 2 2 3 2 7" xfId="10661" xr:uid="{00000000-0005-0000-0000-0000A0290000}"/>
    <cellStyle name="Normal 5 2 2 2 3 2 7 2" xfId="10662" xr:uid="{00000000-0005-0000-0000-0000A1290000}"/>
    <cellStyle name="Normal 5 2 2 2 3 2 8" xfId="10663" xr:uid="{00000000-0005-0000-0000-0000A2290000}"/>
    <cellStyle name="Normal 5 2 2 2 3 3" xfId="10664" xr:uid="{00000000-0005-0000-0000-0000A3290000}"/>
    <cellStyle name="Normal 5 2 2 2 3 3 2" xfId="10665" xr:uid="{00000000-0005-0000-0000-0000A4290000}"/>
    <cellStyle name="Normal 5 2 2 2 3 3 2 2" xfId="10666" xr:uid="{00000000-0005-0000-0000-0000A5290000}"/>
    <cellStyle name="Normal 5 2 2 2 3 3 2 2 2" xfId="10667" xr:uid="{00000000-0005-0000-0000-0000A6290000}"/>
    <cellStyle name="Normal 5 2 2 2 3 3 2 2 3" xfId="10668" xr:uid="{00000000-0005-0000-0000-0000A7290000}"/>
    <cellStyle name="Normal 5 2 2 2 3 3 2 3" xfId="10669" xr:uid="{00000000-0005-0000-0000-0000A8290000}"/>
    <cellStyle name="Normal 5 2 2 2 3 3 2 4" xfId="10670" xr:uid="{00000000-0005-0000-0000-0000A9290000}"/>
    <cellStyle name="Normal 5 2 2 2 3 3 2 5" xfId="10671" xr:uid="{00000000-0005-0000-0000-0000AA290000}"/>
    <cellStyle name="Normal 5 2 2 2 3 3 3" xfId="10672" xr:uid="{00000000-0005-0000-0000-0000AB290000}"/>
    <cellStyle name="Normal 5 2 2 2 3 3 3 2" xfId="10673" xr:uid="{00000000-0005-0000-0000-0000AC290000}"/>
    <cellStyle name="Normal 5 2 2 2 3 3 3 3" xfId="10674" xr:uid="{00000000-0005-0000-0000-0000AD290000}"/>
    <cellStyle name="Normal 5 2 2 2 3 3 3 4" xfId="10675" xr:uid="{00000000-0005-0000-0000-0000AE290000}"/>
    <cellStyle name="Normal 5 2 2 2 3 3 4" xfId="10676" xr:uid="{00000000-0005-0000-0000-0000AF290000}"/>
    <cellStyle name="Normal 5 2 2 2 3 3 4 2" xfId="10677" xr:uid="{00000000-0005-0000-0000-0000B0290000}"/>
    <cellStyle name="Normal 5 2 2 2 3 3 5" xfId="10678" xr:uid="{00000000-0005-0000-0000-0000B1290000}"/>
    <cellStyle name="Normal 5 2 2 2 3 3 6" xfId="10679" xr:uid="{00000000-0005-0000-0000-0000B2290000}"/>
    <cellStyle name="Normal 5 2 2 2 3 4" xfId="10680" xr:uid="{00000000-0005-0000-0000-0000B3290000}"/>
    <cellStyle name="Normal 5 2 2 2 3 4 2" xfId="10681" xr:uid="{00000000-0005-0000-0000-0000B4290000}"/>
    <cellStyle name="Normal 5 2 2 2 3 4 2 2" xfId="10682" xr:uid="{00000000-0005-0000-0000-0000B5290000}"/>
    <cellStyle name="Normal 5 2 2 2 3 4 2 2 2" xfId="10683" xr:uid="{00000000-0005-0000-0000-0000B6290000}"/>
    <cellStyle name="Normal 5 2 2 2 3 4 2 2 3" xfId="10684" xr:uid="{00000000-0005-0000-0000-0000B7290000}"/>
    <cellStyle name="Normal 5 2 2 2 3 4 2 3" xfId="10685" xr:uid="{00000000-0005-0000-0000-0000B8290000}"/>
    <cellStyle name="Normal 5 2 2 2 3 4 2 4" xfId="10686" xr:uid="{00000000-0005-0000-0000-0000B9290000}"/>
    <cellStyle name="Normal 5 2 2 2 3 4 2 5" xfId="10687" xr:uid="{00000000-0005-0000-0000-0000BA290000}"/>
    <cellStyle name="Normal 5 2 2 2 3 4 3" xfId="10688" xr:uid="{00000000-0005-0000-0000-0000BB290000}"/>
    <cellStyle name="Normal 5 2 2 2 3 4 3 2" xfId="10689" xr:uid="{00000000-0005-0000-0000-0000BC290000}"/>
    <cellStyle name="Normal 5 2 2 2 3 4 3 3" xfId="10690" xr:uid="{00000000-0005-0000-0000-0000BD290000}"/>
    <cellStyle name="Normal 5 2 2 2 3 4 3 4" xfId="10691" xr:uid="{00000000-0005-0000-0000-0000BE290000}"/>
    <cellStyle name="Normal 5 2 2 2 3 4 4" xfId="10692" xr:uid="{00000000-0005-0000-0000-0000BF290000}"/>
    <cellStyle name="Normal 5 2 2 2 3 4 4 2" xfId="10693" xr:uid="{00000000-0005-0000-0000-0000C0290000}"/>
    <cellStyle name="Normal 5 2 2 2 3 4 5" xfId="10694" xr:uid="{00000000-0005-0000-0000-0000C1290000}"/>
    <cellStyle name="Normal 5 2 2 2 3 4 6" xfId="10695" xr:uid="{00000000-0005-0000-0000-0000C2290000}"/>
    <cellStyle name="Normal 5 2 2 2 3 5" xfId="10696" xr:uid="{00000000-0005-0000-0000-0000C3290000}"/>
    <cellStyle name="Normal 5 2 2 2 3 5 2" xfId="10697" xr:uid="{00000000-0005-0000-0000-0000C4290000}"/>
    <cellStyle name="Normal 5 2 2 2 3 5 2 2" xfId="10698" xr:uid="{00000000-0005-0000-0000-0000C5290000}"/>
    <cellStyle name="Normal 5 2 2 2 3 5 2 3" xfId="10699" xr:uid="{00000000-0005-0000-0000-0000C6290000}"/>
    <cellStyle name="Normal 5 2 2 2 3 5 2 4" xfId="10700" xr:uid="{00000000-0005-0000-0000-0000C7290000}"/>
    <cellStyle name="Normal 5 2 2 2 3 5 3" xfId="10701" xr:uid="{00000000-0005-0000-0000-0000C8290000}"/>
    <cellStyle name="Normal 5 2 2 2 3 5 3 2" xfId="10702" xr:uid="{00000000-0005-0000-0000-0000C9290000}"/>
    <cellStyle name="Normal 5 2 2 2 3 5 4" xfId="10703" xr:uid="{00000000-0005-0000-0000-0000CA290000}"/>
    <cellStyle name="Normal 5 2 2 2 3 5 4 2" xfId="10704" xr:uid="{00000000-0005-0000-0000-0000CB290000}"/>
    <cellStyle name="Normal 5 2 2 2 3 5 5" xfId="10705" xr:uid="{00000000-0005-0000-0000-0000CC290000}"/>
    <cellStyle name="Normal 5 2 2 2 3 6" xfId="10706" xr:uid="{00000000-0005-0000-0000-0000CD290000}"/>
    <cellStyle name="Normal 5 2 2 2 3 6 2" xfId="10707" xr:uid="{00000000-0005-0000-0000-0000CE290000}"/>
    <cellStyle name="Normal 5 2 2 2 3 6 3" xfId="10708" xr:uid="{00000000-0005-0000-0000-0000CF290000}"/>
    <cellStyle name="Normal 5 2 2 2 3 6 4" xfId="10709" xr:uid="{00000000-0005-0000-0000-0000D0290000}"/>
    <cellStyle name="Normal 5 2 2 2 3 7" xfId="10710" xr:uid="{00000000-0005-0000-0000-0000D1290000}"/>
    <cellStyle name="Normal 5 2 2 2 3 7 2" xfId="10711" xr:uid="{00000000-0005-0000-0000-0000D2290000}"/>
    <cellStyle name="Normal 5 2 2 2 3 8" xfId="10712" xr:uid="{00000000-0005-0000-0000-0000D3290000}"/>
    <cellStyle name="Normal 5 2 2 2 3 8 2" xfId="10713" xr:uid="{00000000-0005-0000-0000-0000D4290000}"/>
    <cellStyle name="Normal 5 2 2 2 3 9" xfId="10714" xr:uid="{00000000-0005-0000-0000-0000D5290000}"/>
    <cellStyle name="Normal 5 2 2 2 4" xfId="10715" xr:uid="{00000000-0005-0000-0000-0000D6290000}"/>
    <cellStyle name="Normal 5 2 2 2 4 2" xfId="10716" xr:uid="{00000000-0005-0000-0000-0000D7290000}"/>
    <cellStyle name="Normal 5 2 2 2 4 2 2" xfId="10717" xr:uid="{00000000-0005-0000-0000-0000D8290000}"/>
    <cellStyle name="Normal 5 2 2 2 4 2 2 2" xfId="10718" xr:uid="{00000000-0005-0000-0000-0000D9290000}"/>
    <cellStyle name="Normal 5 2 2 2 4 2 2 2 2" xfId="10719" xr:uid="{00000000-0005-0000-0000-0000DA290000}"/>
    <cellStyle name="Normal 5 2 2 2 4 2 2 2 2 2" xfId="10720" xr:uid="{00000000-0005-0000-0000-0000DB290000}"/>
    <cellStyle name="Normal 5 2 2 2 4 2 2 2 2 3" xfId="10721" xr:uid="{00000000-0005-0000-0000-0000DC290000}"/>
    <cellStyle name="Normal 5 2 2 2 4 2 2 2 3" xfId="10722" xr:uid="{00000000-0005-0000-0000-0000DD290000}"/>
    <cellStyle name="Normal 5 2 2 2 4 2 2 2 4" xfId="10723" xr:uid="{00000000-0005-0000-0000-0000DE290000}"/>
    <cellStyle name="Normal 5 2 2 2 4 2 2 2 5" xfId="10724" xr:uid="{00000000-0005-0000-0000-0000DF290000}"/>
    <cellStyle name="Normal 5 2 2 2 4 2 2 3" xfId="10725" xr:uid="{00000000-0005-0000-0000-0000E0290000}"/>
    <cellStyle name="Normal 5 2 2 2 4 2 2 3 2" xfId="10726" xr:uid="{00000000-0005-0000-0000-0000E1290000}"/>
    <cellStyle name="Normal 5 2 2 2 4 2 2 3 3" xfId="10727" xr:uid="{00000000-0005-0000-0000-0000E2290000}"/>
    <cellStyle name="Normal 5 2 2 2 4 2 2 3 4" xfId="10728" xr:uid="{00000000-0005-0000-0000-0000E3290000}"/>
    <cellStyle name="Normal 5 2 2 2 4 2 2 4" xfId="10729" xr:uid="{00000000-0005-0000-0000-0000E4290000}"/>
    <cellStyle name="Normal 5 2 2 2 4 2 2 4 2" xfId="10730" xr:uid="{00000000-0005-0000-0000-0000E5290000}"/>
    <cellStyle name="Normal 5 2 2 2 4 2 2 5" xfId="10731" xr:uid="{00000000-0005-0000-0000-0000E6290000}"/>
    <cellStyle name="Normal 5 2 2 2 4 2 2 6" xfId="10732" xr:uid="{00000000-0005-0000-0000-0000E7290000}"/>
    <cellStyle name="Normal 5 2 2 2 4 2 3" xfId="10733" xr:uid="{00000000-0005-0000-0000-0000E8290000}"/>
    <cellStyle name="Normal 5 2 2 2 4 2 3 2" xfId="10734" xr:uid="{00000000-0005-0000-0000-0000E9290000}"/>
    <cellStyle name="Normal 5 2 2 2 4 2 3 2 2" xfId="10735" xr:uid="{00000000-0005-0000-0000-0000EA290000}"/>
    <cellStyle name="Normal 5 2 2 2 4 2 3 2 2 2" xfId="10736" xr:uid="{00000000-0005-0000-0000-0000EB290000}"/>
    <cellStyle name="Normal 5 2 2 2 4 2 3 2 2 3" xfId="10737" xr:uid="{00000000-0005-0000-0000-0000EC290000}"/>
    <cellStyle name="Normal 5 2 2 2 4 2 3 2 3" xfId="10738" xr:uid="{00000000-0005-0000-0000-0000ED290000}"/>
    <cellStyle name="Normal 5 2 2 2 4 2 3 2 4" xfId="10739" xr:uid="{00000000-0005-0000-0000-0000EE290000}"/>
    <cellStyle name="Normal 5 2 2 2 4 2 3 2 5" xfId="10740" xr:uid="{00000000-0005-0000-0000-0000EF290000}"/>
    <cellStyle name="Normal 5 2 2 2 4 2 3 3" xfId="10741" xr:uid="{00000000-0005-0000-0000-0000F0290000}"/>
    <cellStyle name="Normal 5 2 2 2 4 2 3 3 2" xfId="10742" xr:uid="{00000000-0005-0000-0000-0000F1290000}"/>
    <cellStyle name="Normal 5 2 2 2 4 2 3 3 3" xfId="10743" xr:uid="{00000000-0005-0000-0000-0000F2290000}"/>
    <cellStyle name="Normal 5 2 2 2 4 2 3 3 4" xfId="10744" xr:uid="{00000000-0005-0000-0000-0000F3290000}"/>
    <cellStyle name="Normal 5 2 2 2 4 2 3 4" xfId="10745" xr:uid="{00000000-0005-0000-0000-0000F4290000}"/>
    <cellStyle name="Normal 5 2 2 2 4 2 3 4 2" xfId="10746" xr:uid="{00000000-0005-0000-0000-0000F5290000}"/>
    <cellStyle name="Normal 5 2 2 2 4 2 3 5" xfId="10747" xr:uid="{00000000-0005-0000-0000-0000F6290000}"/>
    <cellStyle name="Normal 5 2 2 2 4 2 3 6" xfId="10748" xr:uid="{00000000-0005-0000-0000-0000F7290000}"/>
    <cellStyle name="Normal 5 2 2 2 4 2 4" xfId="10749" xr:uid="{00000000-0005-0000-0000-0000F8290000}"/>
    <cellStyle name="Normal 5 2 2 2 4 2 4 2" xfId="10750" xr:uid="{00000000-0005-0000-0000-0000F9290000}"/>
    <cellStyle name="Normal 5 2 2 2 4 2 4 2 2" xfId="10751" xr:uid="{00000000-0005-0000-0000-0000FA290000}"/>
    <cellStyle name="Normal 5 2 2 2 4 2 4 2 3" xfId="10752" xr:uid="{00000000-0005-0000-0000-0000FB290000}"/>
    <cellStyle name="Normal 5 2 2 2 4 2 4 2 4" xfId="10753" xr:uid="{00000000-0005-0000-0000-0000FC290000}"/>
    <cellStyle name="Normal 5 2 2 2 4 2 4 3" xfId="10754" xr:uid="{00000000-0005-0000-0000-0000FD290000}"/>
    <cellStyle name="Normal 5 2 2 2 4 2 4 3 2" xfId="10755" xr:uid="{00000000-0005-0000-0000-0000FE290000}"/>
    <cellStyle name="Normal 5 2 2 2 4 2 4 4" xfId="10756" xr:uid="{00000000-0005-0000-0000-0000FF290000}"/>
    <cellStyle name="Normal 5 2 2 2 4 2 4 4 2" xfId="10757" xr:uid="{00000000-0005-0000-0000-0000002A0000}"/>
    <cellStyle name="Normal 5 2 2 2 4 2 4 5" xfId="10758" xr:uid="{00000000-0005-0000-0000-0000012A0000}"/>
    <cellStyle name="Normal 5 2 2 2 4 2 5" xfId="10759" xr:uid="{00000000-0005-0000-0000-0000022A0000}"/>
    <cellStyle name="Normal 5 2 2 2 4 2 5 2" xfId="10760" xr:uid="{00000000-0005-0000-0000-0000032A0000}"/>
    <cellStyle name="Normal 5 2 2 2 4 2 5 3" xfId="10761" xr:uid="{00000000-0005-0000-0000-0000042A0000}"/>
    <cellStyle name="Normal 5 2 2 2 4 2 5 4" xfId="10762" xr:uid="{00000000-0005-0000-0000-0000052A0000}"/>
    <cellStyle name="Normal 5 2 2 2 4 2 6" xfId="10763" xr:uid="{00000000-0005-0000-0000-0000062A0000}"/>
    <cellStyle name="Normal 5 2 2 2 4 2 6 2" xfId="10764" xr:uid="{00000000-0005-0000-0000-0000072A0000}"/>
    <cellStyle name="Normal 5 2 2 2 4 2 7" xfId="10765" xr:uid="{00000000-0005-0000-0000-0000082A0000}"/>
    <cellStyle name="Normal 5 2 2 2 4 2 7 2" xfId="10766" xr:uid="{00000000-0005-0000-0000-0000092A0000}"/>
    <cellStyle name="Normal 5 2 2 2 4 2 8" xfId="10767" xr:uid="{00000000-0005-0000-0000-00000A2A0000}"/>
    <cellStyle name="Normal 5 2 2 2 4 3" xfId="10768" xr:uid="{00000000-0005-0000-0000-00000B2A0000}"/>
    <cellStyle name="Normal 5 2 2 2 4 3 2" xfId="10769" xr:uid="{00000000-0005-0000-0000-00000C2A0000}"/>
    <cellStyle name="Normal 5 2 2 2 4 3 2 2" xfId="10770" xr:uid="{00000000-0005-0000-0000-00000D2A0000}"/>
    <cellStyle name="Normal 5 2 2 2 4 3 2 2 2" xfId="10771" xr:uid="{00000000-0005-0000-0000-00000E2A0000}"/>
    <cellStyle name="Normal 5 2 2 2 4 3 2 2 3" xfId="10772" xr:uid="{00000000-0005-0000-0000-00000F2A0000}"/>
    <cellStyle name="Normal 5 2 2 2 4 3 2 3" xfId="10773" xr:uid="{00000000-0005-0000-0000-0000102A0000}"/>
    <cellStyle name="Normal 5 2 2 2 4 3 2 4" xfId="10774" xr:uid="{00000000-0005-0000-0000-0000112A0000}"/>
    <cellStyle name="Normal 5 2 2 2 4 3 2 5" xfId="10775" xr:uid="{00000000-0005-0000-0000-0000122A0000}"/>
    <cellStyle name="Normal 5 2 2 2 4 3 3" xfId="10776" xr:uid="{00000000-0005-0000-0000-0000132A0000}"/>
    <cellStyle name="Normal 5 2 2 2 4 3 3 2" xfId="10777" xr:uid="{00000000-0005-0000-0000-0000142A0000}"/>
    <cellStyle name="Normal 5 2 2 2 4 3 3 3" xfId="10778" xr:uid="{00000000-0005-0000-0000-0000152A0000}"/>
    <cellStyle name="Normal 5 2 2 2 4 3 3 4" xfId="10779" xr:uid="{00000000-0005-0000-0000-0000162A0000}"/>
    <cellStyle name="Normal 5 2 2 2 4 3 4" xfId="10780" xr:uid="{00000000-0005-0000-0000-0000172A0000}"/>
    <cellStyle name="Normal 5 2 2 2 4 3 4 2" xfId="10781" xr:uid="{00000000-0005-0000-0000-0000182A0000}"/>
    <cellStyle name="Normal 5 2 2 2 4 3 5" xfId="10782" xr:uid="{00000000-0005-0000-0000-0000192A0000}"/>
    <cellStyle name="Normal 5 2 2 2 4 3 6" xfId="10783" xr:uid="{00000000-0005-0000-0000-00001A2A0000}"/>
    <cellStyle name="Normal 5 2 2 2 4 4" xfId="10784" xr:uid="{00000000-0005-0000-0000-00001B2A0000}"/>
    <cellStyle name="Normal 5 2 2 2 4 4 2" xfId="10785" xr:uid="{00000000-0005-0000-0000-00001C2A0000}"/>
    <cellStyle name="Normal 5 2 2 2 4 4 2 2" xfId="10786" xr:uid="{00000000-0005-0000-0000-00001D2A0000}"/>
    <cellStyle name="Normal 5 2 2 2 4 4 2 2 2" xfId="10787" xr:uid="{00000000-0005-0000-0000-00001E2A0000}"/>
    <cellStyle name="Normal 5 2 2 2 4 4 2 2 3" xfId="10788" xr:uid="{00000000-0005-0000-0000-00001F2A0000}"/>
    <cellStyle name="Normal 5 2 2 2 4 4 2 3" xfId="10789" xr:uid="{00000000-0005-0000-0000-0000202A0000}"/>
    <cellStyle name="Normal 5 2 2 2 4 4 2 4" xfId="10790" xr:uid="{00000000-0005-0000-0000-0000212A0000}"/>
    <cellStyle name="Normal 5 2 2 2 4 4 2 5" xfId="10791" xr:uid="{00000000-0005-0000-0000-0000222A0000}"/>
    <cellStyle name="Normal 5 2 2 2 4 4 3" xfId="10792" xr:uid="{00000000-0005-0000-0000-0000232A0000}"/>
    <cellStyle name="Normal 5 2 2 2 4 4 3 2" xfId="10793" xr:uid="{00000000-0005-0000-0000-0000242A0000}"/>
    <cellStyle name="Normal 5 2 2 2 4 4 3 3" xfId="10794" xr:uid="{00000000-0005-0000-0000-0000252A0000}"/>
    <cellStyle name="Normal 5 2 2 2 4 4 3 4" xfId="10795" xr:uid="{00000000-0005-0000-0000-0000262A0000}"/>
    <cellStyle name="Normal 5 2 2 2 4 4 4" xfId="10796" xr:uid="{00000000-0005-0000-0000-0000272A0000}"/>
    <cellStyle name="Normal 5 2 2 2 4 4 4 2" xfId="10797" xr:uid="{00000000-0005-0000-0000-0000282A0000}"/>
    <cellStyle name="Normal 5 2 2 2 4 4 5" xfId="10798" xr:uid="{00000000-0005-0000-0000-0000292A0000}"/>
    <cellStyle name="Normal 5 2 2 2 4 4 6" xfId="10799" xr:uid="{00000000-0005-0000-0000-00002A2A0000}"/>
    <cellStyle name="Normal 5 2 2 2 4 5" xfId="10800" xr:uid="{00000000-0005-0000-0000-00002B2A0000}"/>
    <cellStyle name="Normal 5 2 2 2 4 5 2" xfId="10801" xr:uid="{00000000-0005-0000-0000-00002C2A0000}"/>
    <cellStyle name="Normal 5 2 2 2 4 5 2 2" xfId="10802" xr:uid="{00000000-0005-0000-0000-00002D2A0000}"/>
    <cellStyle name="Normal 5 2 2 2 4 5 2 3" xfId="10803" xr:uid="{00000000-0005-0000-0000-00002E2A0000}"/>
    <cellStyle name="Normal 5 2 2 2 4 5 2 4" xfId="10804" xr:uid="{00000000-0005-0000-0000-00002F2A0000}"/>
    <cellStyle name="Normal 5 2 2 2 4 5 3" xfId="10805" xr:uid="{00000000-0005-0000-0000-0000302A0000}"/>
    <cellStyle name="Normal 5 2 2 2 4 5 3 2" xfId="10806" xr:uid="{00000000-0005-0000-0000-0000312A0000}"/>
    <cellStyle name="Normal 5 2 2 2 4 5 4" xfId="10807" xr:uid="{00000000-0005-0000-0000-0000322A0000}"/>
    <cellStyle name="Normal 5 2 2 2 4 5 4 2" xfId="10808" xr:uid="{00000000-0005-0000-0000-0000332A0000}"/>
    <cellStyle name="Normal 5 2 2 2 4 5 5" xfId="10809" xr:uid="{00000000-0005-0000-0000-0000342A0000}"/>
    <cellStyle name="Normal 5 2 2 2 4 6" xfId="10810" xr:uid="{00000000-0005-0000-0000-0000352A0000}"/>
    <cellStyle name="Normal 5 2 2 2 4 6 2" xfId="10811" xr:uid="{00000000-0005-0000-0000-0000362A0000}"/>
    <cellStyle name="Normal 5 2 2 2 4 6 3" xfId="10812" xr:uid="{00000000-0005-0000-0000-0000372A0000}"/>
    <cellStyle name="Normal 5 2 2 2 4 6 4" xfId="10813" xr:uid="{00000000-0005-0000-0000-0000382A0000}"/>
    <cellStyle name="Normal 5 2 2 2 4 7" xfId="10814" xr:uid="{00000000-0005-0000-0000-0000392A0000}"/>
    <cellStyle name="Normal 5 2 2 2 4 7 2" xfId="10815" xr:uid="{00000000-0005-0000-0000-00003A2A0000}"/>
    <cellStyle name="Normal 5 2 2 2 4 8" xfId="10816" xr:uid="{00000000-0005-0000-0000-00003B2A0000}"/>
    <cellStyle name="Normal 5 2 2 2 4 8 2" xfId="10817" xr:uid="{00000000-0005-0000-0000-00003C2A0000}"/>
    <cellStyle name="Normal 5 2 2 2 4 9" xfId="10818" xr:uid="{00000000-0005-0000-0000-00003D2A0000}"/>
    <cellStyle name="Normal 5 2 2 2 5" xfId="10819" xr:uid="{00000000-0005-0000-0000-00003E2A0000}"/>
    <cellStyle name="Normal 5 2 2 2 5 2" xfId="10820" xr:uid="{00000000-0005-0000-0000-00003F2A0000}"/>
    <cellStyle name="Normal 5 2 2 2 5 2 2" xfId="10821" xr:uid="{00000000-0005-0000-0000-0000402A0000}"/>
    <cellStyle name="Normal 5 2 2 2 5 2 2 2" xfId="10822" xr:uid="{00000000-0005-0000-0000-0000412A0000}"/>
    <cellStyle name="Normal 5 2 2 2 5 2 2 2 2" xfId="10823" xr:uid="{00000000-0005-0000-0000-0000422A0000}"/>
    <cellStyle name="Normal 5 2 2 2 5 2 2 2 2 2" xfId="10824" xr:uid="{00000000-0005-0000-0000-0000432A0000}"/>
    <cellStyle name="Normal 5 2 2 2 5 2 2 2 2 3" xfId="10825" xr:uid="{00000000-0005-0000-0000-0000442A0000}"/>
    <cellStyle name="Normal 5 2 2 2 5 2 2 2 3" xfId="10826" xr:uid="{00000000-0005-0000-0000-0000452A0000}"/>
    <cellStyle name="Normal 5 2 2 2 5 2 2 2 4" xfId="10827" xr:uid="{00000000-0005-0000-0000-0000462A0000}"/>
    <cellStyle name="Normal 5 2 2 2 5 2 2 2 5" xfId="10828" xr:uid="{00000000-0005-0000-0000-0000472A0000}"/>
    <cellStyle name="Normal 5 2 2 2 5 2 2 3" xfId="10829" xr:uid="{00000000-0005-0000-0000-0000482A0000}"/>
    <cellStyle name="Normal 5 2 2 2 5 2 2 3 2" xfId="10830" xr:uid="{00000000-0005-0000-0000-0000492A0000}"/>
    <cellStyle name="Normal 5 2 2 2 5 2 2 3 3" xfId="10831" xr:uid="{00000000-0005-0000-0000-00004A2A0000}"/>
    <cellStyle name="Normal 5 2 2 2 5 2 2 3 4" xfId="10832" xr:uid="{00000000-0005-0000-0000-00004B2A0000}"/>
    <cellStyle name="Normal 5 2 2 2 5 2 2 4" xfId="10833" xr:uid="{00000000-0005-0000-0000-00004C2A0000}"/>
    <cellStyle name="Normal 5 2 2 2 5 2 2 4 2" xfId="10834" xr:uid="{00000000-0005-0000-0000-00004D2A0000}"/>
    <cellStyle name="Normal 5 2 2 2 5 2 2 5" xfId="10835" xr:uid="{00000000-0005-0000-0000-00004E2A0000}"/>
    <cellStyle name="Normal 5 2 2 2 5 2 2 6" xfId="10836" xr:uid="{00000000-0005-0000-0000-00004F2A0000}"/>
    <cellStyle name="Normal 5 2 2 2 5 2 3" xfId="10837" xr:uid="{00000000-0005-0000-0000-0000502A0000}"/>
    <cellStyle name="Normal 5 2 2 2 5 2 3 2" xfId="10838" xr:uid="{00000000-0005-0000-0000-0000512A0000}"/>
    <cellStyle name="Normal 5 2 2 2 5 2 3 2 2" xfId="10839" xr:uid="{00000000-0005-0000-0000-0000522A0000}"/>
    <cellStyle name="Normal 5 2 2 2 5 2 3 2 2 2" xfId="10840" xr:uid="{00000000-0005-0000-0000-0000532A0000}"/>
    <cellStyle name="Normal 5 2 2 2 5 2 3 2 2 3" xfId="10841" xr:uid="{00000000-0005-0000-0000-0000542A0000}"/>
    <cellStyle name="Normal 5 2 2 2 5 2 3 2 3" xfId="10842" xr:uid="{00000000-0005-0000-0000-0000552A0000}"/>
    <cellStyle name="Normal 5 2 2 2 5 2 3 2 4" xfId="10843" xr:uid="{00000000-0005-0000-0000-0000562A0000}"/>
    <cellStyle name="Normal 5 2 2 2 5 2 3 2 5" xfId="10844" xr:uid="{00000000-0005-0000-0000-0000572A0000}"/>
    <cellStyle name="Normal 5 2 2 2 5 2 3 3" xfId="10845" xr:uid="{00000000-0005-0000-0000-0000582A0000}"/>
    <cellStyle name="Normal 5 2 2 2 5 2 3 3 2" xfId="10846" xr:uid="{00000000-0005-0000-0000-0000592A0000}"/>
    <cellStyle name="Normal 5 2 2 2 5 2 3 3 3" xfId="10847" xr:uid="{00000000-0005-0000-0000-00005A2A0000}"/>
    <cellStyle name="Normal 5 2 2 2 5 2 3 3 4" xfId="10848" xr:uid="{00000000-0005-0000-0000-00005B2A0000}"/>
    <cellStyle name="Normal 5 2 2 2 5 2 3 4" xfId="10849" xr:uid="{00000000-0005-0000-0000-00005C2A0000}"/>
    <cellStyle name="Normal 5 2 2 2 5 2 3 4 2" xfId="10850" xr:uid="{00000000-0005-0000-0000-00005D2A0000}"/>
    <cellStyle name="Normal 5 2 2 2 5 2 3 5" xfId="10851" xr:uid="{00000000-0005-0000-0000-00005E2A0000}"/>
    <cellStyle name="Normal 5 2 2 2 5 2 3 6" xfId="10852" xr:uid="{00000000-0005-0000-0000-00005F2A0000}"/>
    <cellStyle name="Normal 5 2 2 2 5 2 4" xfId="10853" xr:uid="{00000000-0005-0000-0000-0000602A0000}"/>
    <cellStyle name="Normal 5 2 2 2 5 2 4 2" xfId="10854" xr:uid="{00000000-0005-0000-0000-0000612A0000}"/>
    <cellStyle name="Normal 5 2 2 2 5 2 4 2 2" xfId="10855" xr:uid="{00000000-0005-0000-0000-0000622A0000}"/>
    <cellStyle name="Normal 5 2 2 2 5 2 4 2 3" xfId="10856" xr:uid="{00000000-0005-0000-0000-0000632A0000}"/>
    <cellStyle name="Normal 5 2 2 2 5 2 4 2 4" xfId="10857" xr:uid="{00000000-0005-0000-0000-0000642A0000}"/>
    <cellStyle name="Normal 5 2 2 2 5 2 4 3" xfId="10858" xr:uid="{00000000-0005-0000-0000-0000652A0000}"/>
    <cellStyle name="Normal 5 2 2 2 5 2 4 3 2" xfId="10859" xr:uid="{00000000-0005-0000-0000-0000662A0000}"/>
    <cellStyle name="Normal 5 2 2 2 5 2 4 4" xfId="10860" xr:uid="{00000000-0005-0000-0000-0000672A0000}"/>
    <cellStyle name="Normal 5 2 2 2 5 2 4 4 2" xfId="10861" xr:uid="{00000000-0005-0000-0000-0000682A0000}"/>
    <cellStyle name="Normal 5 2 2 2 5 2 4 5" xfId="10862" xr:uid="{00000000-0005-0000-0000-0000692A0000}"/>
    <cellStyle name="Normal 5 2 2 2 5 2 5" xfId="10863" xr:uid="{00000000-0005-0000-0000-00006A2A0000}"/>
    <cellStyle name="Normal 5 2 2 2 5 2 5 2" xfId="10864" xr:uid="{00000000-0005-0000-0000-00006B2A0000}"/>
    <cellStyle name="Normal 5 2 2 2 5 2 5 3" xfId="10865" xr:uid="{00000000-0005-0000-0000-00006C2A0000}"/>
    <cellStyle name="Normal 5 2 2 2 5 2 5 4" xfId="10866" xr:uid="{00000000-0005-0000-0000-00006D2A0000}"/>
    <cellStyle name="Normal 5 2 2 2 5 2 6" xfId="10867" xr:uid="{00000000-0005-0000-0000-00006E2A0000}"/>
    <cellStyle name="Normal 5 2 2 2 5 2 6 2" xfId="10868" xr:uid="{00000000-0005-0000-0000-00006F2A0000}"/>
    <cellStyle name="Normal 5 2 2 2 5 2 7" xfId="10869" xr:uid="{00000000-0005-0000-0000-0000702A0000}"/>
    <cellStyle name="Normal 5 2 2 2 5 2 7 2" xfId="10870" xr:uid="{00000000-0005-0000-0000-0000712A0000}"/>
    <cellStyle name="Normal 5 2 2 2 5 2 8" xfId="10871" xr:uid="{00000000-0005-0000-0000-0000722A0000}"/>
    <cellStyle name="Normal 5 2 2 2 5 3" xfId="10872" xr:uid="{00000000-0005-0000-0000-0000732A0000}"/>
    <cellStyle name="Normal 5 2 2 2 5 3 2" xfId="10873" xr:uid="{00000000-0005-0000-0000-0000742A0000}"/>
    <cellStyle name="Normal 5 2 2 2 5 3 2 2" xfId="10874" xr:uid="{00000000-0005-0000-0000-0000752A0000}"/>
    <cellStyle name="Normal 5 2 2 2 5 3 2 2 2" xfId="10875" xr:uid="{00000000-0005-0000-0000-0000762A0000}"/>
    <cellStyle name="Normal 5 2 2 2 5 3 2 2 3" xfId="10876" xr:uid="{00000000-0005-0000-0000-0000772A0000}"/>
    <cellStyle name="Normal 5 2 2 2 5 3 2 3" xfId="10877" xr:uid="{00000000-0005-0000-0000-0000782A0000}"/>
    <cellStyle name="Normal 5 2 2 2 5 3 2 4" xfId="10878" xr:uid="{00000000-0005-0000-0000-0000792A0000}"/>
    <cellStyle name="Normal 5 2 2 2 5 3 2 5" xfId="10879" xr:uid="{00000000-0005-0000-0000-00007A2A0000}"/>
    <cellStyle name="Normal 5 2 2 2 5 3 3" xfId="10880" xr:uid="{00000000-0005-0000-0000-00007B2A0000}"/>
    <cellStyle name="Normal 5 2 2 2 5 3 3 2" xfId="10881" xr:uid="{00000000-0005-0000-0000-00007C2A0000}"/>
    <cellStyle name="Normal 5 2 2 2 5 3 3 3" xfId="10882" xr:uid="{00000000-0005-0000-0000-00007D2A0000}"/>
    <cellStyle name="Normal 5 2 2 2 5 3 3 4" xfId="10883" xr:uid="{00000000-0005-0000-0000-00007E2A0000}"/>
    <cellStyle name="Normal 5 2 2 2 5 3 4" xfId="10884" xr:uid="{00000000-0005-0000-0000-00007F2A0000}"/>
    <cellStyle name="Normal 5 2 2 2 5 3 4 2" xfId="10885" xr:uid="{00000000-0005-0000-0000-0000802A0000}"/>
    <cellStyle name="Normal 5 2 2 2 5 3 5" xfId="10886" xr:uid="{00000000-0005-0000-0000-0000812A0000}"/>
    <cellStyle name="Normal 5 2 2 2 5 3 6" xfId="10887" xr:uid="{00000000-0005-0000-0000-0000822A0000}"/>
    <cellStyle name="Normal 5 2 2 2 5 4" xfId="10888" xr:uid="{00000000-0005-0000-0000-0000832A0000}"/>
    <cellStyle name="Normal 5 2 2 2 5 4 2" xfId="10889" xr:uid="{00000000-0005-0000-0000-0000842A0000}"/>
    <cellStyle name="Normal 5 2 2 2 5 4 2 2" xfId="10890" xr:uid="{00000000-0005-0000-0000-0000852A0000}"/>
    <cellStyle name="Normal 5 2 2 2 5 4 2 2 2" xfId="10891" xr:uid="{00000000-0005-0000-0000-0000862A0000}"/>
    <cellStyle name="Normal 5 2 2 2 5 4 2 2 3" xfId="10892" xr:uid="{00000000-0005-0000-0000-0000872A0000}"/>
    <cellStyle name="Normal 5 2 2 2 5 4 2 3" xfId="10893" xr:uid="{00000000-0005-0000-0000-0000882A0000}"/>
    <cellStyle name="Normal 5 2 2 2 5 4 2 4" xfId="10894" xr:uid="{00000000-0005-0000-0000-0000892A0000}"/>
    <cellStyle name="Normal 5 2 2 2 5 4 2 5" xfId="10895" xr:uid="{00000000-0005-0000-0000-00008A2A0000}"/>
    <cellStyle name="Normal 5 2 2 2 5 4 3" xfId="10896" xr:uid="{00000000-0005-0000-0000-00008B2A0000}"/>
    <cellStyle name="Normal 5 2 2 2 5 4 3 2" xfId="10897" xr:uid="{00000000-0005-0000-0000-00008C2A0000}"/>
    <cellStyle name="Normal 5 2 2 2 5 4 3 3" xfId="10898" xr:uid="{00000000-0005-0000-0000-00008D2A0000}"/>
    <cellStyle name="Normal 5 2 2 2 5 4 3 4" xfId="10899" xr:uid="{00000000-0005-0000-0000-00008E2A0000}"/>
    <cellStyle name="Normal 5 2 2 2 5 4 4" xfId="10900" xr:uid="{00000000-0005-0000-0000-00008F2A0000}"/>
    <cellStyle name="Normal 5 2 2 2 5 4 4 2" xfId="10901" xr:uid="{00000000-0005-0000-0000-0000902A0000}"/>
    <cellStyle name="Normal 5 2 2 2 5 4 5" xfId="10902" xr:uid="{00000000-0005-0000-0000-0000912A0000}"/>
    <cellStyle name="Normal 5 2 2 2 5 4 6" xfId="10903" xr:uid="{00000000-0005-0000-0000-0000922A0000}"/>
    <cellStyle name="Normal 5 2 2 2 5 5" xfId="10904" xr:uid="{00000000-0005-0000-0000-0000932A0000}"/>
    <cellStyle name="Normal 5 2 2 2 5 5 2" xfId="10905" xr:uid="{00000000-0005-0000-0000-0000942A0000}"/>
    <cellStyle name="Normal 5 2 2 2 5 5 2 2" xfId="10906" xr:uid="{00000000-0005-0000-0000-0000952A0000}"/>
    <cellStyle name="Normal 5 2 2 2 5 5 2 3" xfId="10907" xr:uid="{00000000-0005-0000-0000-0000962A0000}"/>
    <cellStyle name="Normal 5 2 2 2 5 5 2 4" xfId="10908" xr:uid="{00000000-0005-0000-0000-0000972A0000}"/>
    <cellStyle name="Normal 5 2 2 2 5 5 3" xfId="10909" xr:uid="{00000000-0005-0000-0000-0000982A0000}"/>
    <cellStyle name="Normal 5 2 2 2 5 5 3 2" xfId="10910" xr:uid="{00000000-0005-0000-0000-0000992A0000}"/>
    <cellStyle name="Normal 5 2 2 2 5 5 4" xfId="10911" xr:uid="{00000000-0005-0000-0000-00009A2A0000}"/>
    <cellStyle name="Normal 5 2 2 2 5 5 4 2" xfId="10912" xr:uid="{00000000-0005-0000-0000-00009B2A0000}"/>
    <cellStyle name="Normal 5 2 2 2 5 5 5" xfId="10913" xr:uid="{00000000-0005-0000-0000-00009C2A0000}"/>
    <cellStyle name="Normal 5 2 2 2 5 6" xfId="10914" xr:uid="{00000000-0005-0000-0000-00009D2A0000}"/>
    <cellStyle name="Normal 5 2 2 2 5 6 2" xfId="10915" xr:uid="{00000000-0005-0000-0000-00009E2A0000}"/>
    <cellStyle name="Normal 5 2 2 2 5 6 3" xfId="10916" xr:uid="{00000000-0005-0000-0000-00009F2A0000}"/>
    <cellStyle name="Normal 5 2 2 2 5 6 4" xfId="10917" xr:uid="{00000000-0005-0000-0000-0000A02A0000}"/>
    <cellStyle name="Normal 5 2 2 2 5 7" xfId="10918" xr:uid="{00000000-0005-0000-0000-0000A12A0000}"/>
    <cellStyle name="Normal 5 2 2 2 5 7 2" xfId="10919" xr:uid="{00000000-0005-0000-0000-0000A22A0000}"/>
    <cellStyle name="Normal 5 2 2 2 5 8" xfId="10920" xr:uid="{00000000-0005-0000-0000-0000A32A0000}"/>
    <cellStyle name="Normal 5 2 2 2 5 8 2" xfId="10921" xr:uid="{00000000-0005-0000-0000-0000A42A0000}"/>
    <cellStyle name="Normal 5 2 2 2 5 9" xfId="10922" xr:uid="{00000000-0005-0000-0000-0000A52A0000}"/>
    <cellStyle name="Normal 5 2 2 2 6" xfId="10923" xr:uid="{00000000-0005-0000-0000-0000A62A0000}"/>
    <cellStyle name="Normal 5 2 2 2 6 2" xfId="10924" xr:uid="{00000000-0005-0000-0000-0000A72A0000}"/>
    <cellStyle name="Normal 5 2 2 2 6 2 2" xfId="10925" xr:uid="{00000000-0005-0000-0000-0000A82A0000}"/>
    <cellStyle name="Normal 5 2 2 2 6 2 2 2" xfId="10926" xr:uid="{00000000-0005-0000-0000-0000A92A0000}"/>
    <cellStyle name="Normal 5 2 2 2 6 2 2 2 2" xfId="10927" xr:uid="{00000000-0005-0000-0000-0000AA2A0000}"/>
    <cellStyle name="Normal 5 2 2 2 6 2 2 2 3" xfId="10928" xr:uid="{00000000-0005-0000-0000-0000AB2A0000}"/>
    <cellStyle name="Normal 5 2 2 2 6 2 2 3" xfId="10929" xr:uid="{00000000-0005-0000-0000-0000AC2A0000}"/>
    <cellStyle name="Normal 5 2 2 2 6 2 2 4" xfId="10930" xr:uid="{00000000-0005-0000-0000-0000AD2A0000}"/>
    <cellStyle name="Normal 5 2 2 2 6 2 2 5" xfId="10931" xr:uid="{00000000-0005-0000-0000-0000AE2A0000}"/>
    <cellStyle name="Normal 5 2 2 2 6 2 3" xfId="10932" xr:uid="{00000000-0005-0000-0000-0000AF2A0000}"/>
    <cellStyle name="Normal 5 2 2 2 6 2 3 2" xfId="10933" xr:uid="{00000000-0005-0000-0000-0000B02A0000}"/>
    <cellStyle name="Normal 5 2 2 2 6 2 3 3" xfId="10934" xr:uid="{00000000-0005-0000-0000-0000B12A0000}"/>
    <cellStyle name="Normal 5 2 2 2 6 2 3 4" xfId="10935" xr:uid="{00000000-0005-0000-0000-0000B22A0000}"/>
    <cellStyle name="Normal 5 2 2 2 6 2 4" xfId="10936" xr:uid="{00000000-0005-0000-0000-0000B32A0000}"/>
    <cellStyle name="Normal 5 2 2 2 6 2 4 2" xfId="10937" xr:uid="{00000000-0005-0000-0000-0000B42A0000}"/>
    <cellStyle name="Normal 5 2 2 2 6 2 5" xfId="10938" xr:uid="{00000000-0005-0000-0000-0000B52A0000}"/>
    <cellStyle name="Normal 5 2 2 2 6 2 6" xfId="10939" xr:uid="{00000000-0005-0000-0000-0000B62A0000}"/>
    <cellStyle name="Normal 5 2 2 2 6 3" xfId="10940" xr:uid="{00000000-0005-0000-0000-0000B72A0000}"/>
    <cellStyle name="Normal 5 2 2 2 6 3 2" xfId="10941" xr:uid="{00000000-0005-0000-0000-0000B82A0000}"/>
    <cellStyle name="Normal 5 2 2 2 6 3 2 2" xfId="10942" xr:uid="{00000000-0005-0000-0000-0000B92A0000}"/>
    <cellStyle name="Normal 5 2 2 2 6 3 2 2 2" xfId="10943" xr:uid="{00000000-0005-0000-0000-0000BA2A0000}"/>
    <cellStyle name="Normal 5 2 2 2 6 3 2 2 3" xfId="10944" xr:uid="{00000000-0005-0000-0000-0000BB2A0000}"/>
    <cellStyle name="Normal 5 2 2 2 6 3 2 3" xfId="10945" xr:uid="{00000000-0005-0000-0000-0000BC2A0000}"/>
    <cellStyle name="Normal 5 2 2 2 6 3 2 4" xfId="10946" xr:uid="{00000000-0005-0000-0000-0000BD2A0000}"/>
    <cellStyle name="Normal 5 2 2 2 6 3 2 5" xfId="10947" xr:uid="{00000000-0005-0000-0000-0000BE2A0000}"/>
    <cellStyle name="Normal 5 2 2 2 6 3 3" xfId="10948" xr:uid="{00000000-0005-0000-0000-0000BF2A0000}"/>
    <cellStyle name="Normal 5 2 2 2 6 3 3 2" xfId="10949" xr:uid="{00000000-0005-0000-0000-0000C02A0000}"/>
    <cellStyle name="Normal 5 2 2 2 6 3 3 3" xfId="10950" xr:uid="{00000000-0005-0000-0000-0000C12A0000}"/>
    <cellStyle name="Normal 5 2 2 2 6 3 3 4" xfId="10951" xr:uid="{00000000-0005-0000-0000-0000C22A0000}"/>
    <cellStyle name="Normal 5 2 2 2 6 3 4" xfId="10952" xr:uid="{00000000-0005-0000-0000-0000C32A0000}"/>
    <cellStyle name="Normal 5 2 2 2 6 3 4 2" xfId="10953" xr:uid="{00000000-0005-0000-0000-0000C42A0000}"/>
    <cellStyle name="Normal 5 2 2 2 6 3 5" xfId="10954" xr:uid="{00000000-0005-0000-0000-0000C52A0000}"/>
    <cellStyle name="Normal 5 2 2 2 6 3 6" xfId="10955" xr:uid="{00000000-0005-0000-0000-0000C62A0000}"/>
    <cellStyle name="Normal 5 2 2 2 6 4" xfId="10956" xr:uid="{00000000-0005-0000-0000-0000C72A0000}"/>
    <cellStyle name="Normal 5 2 2 2 6 4 2" xfId="10957" xr:uid="{00000000-0005-0000-0000-0000C82A0000}"/>
    <cellStyle name="Normal 5 2 2 2 6 4 2 2" xfId="10958" xr:uid="{00000000-0005-0000-0000-0000C92A0000}"/>
    <cellStyle name="Normal 5 2 2 2 6 4 2 3" xfId="10959" xr:uid="{00000000-0005-0000-0000-0000CA2A0000}"/>
    <cellStyle name="Normal 5 2 2 2 6 4 2 4" xfId="10960" xr:uid="{00000000-0005-0000-0000-0000CB2A0000}"/>
    <cellStyle name="Normal 5 2 2 2 6 4 3" xfId="10961" xr:uid="{00000000-0005-0000-0000-0000CC2A0000}"/>
    <cellStyle name="Normal 5 2 2 2 6 4 3 2" xfId="10962" xr:uid="{00000000-0005-0000-0000-0000CD2A0000}"/>
    <cellStyle name="Normal 5 2 2 2 6 4 4" xfId="10963" xr:uid="{00000000-0005-0000-0000-0000CE2A0000}"/>
    <cellStyle name="Normal 5 2 2 2 6 4 4 2" xfId="10964" xr:uid="{00000000-0005-0000-0000-0000CF2A0000}"/>
    <cellStyle name="Normal 5 2 2 2 6 4 5" xfId="10965" xr:uid="{00000000-0005-0000-0000-0000D02A0000}"/>
    <cellStyle name="Normal 5 2 2 2 6 5" xfId="10966" xr:uid="{00000000-0005-0000-0000-0000D12A0000}"/>
    <cellStyle name="Normal 5 2 2 2 6 5 2" xfId="10967" xr:uid="{00000000-0005-0000-0000-0000D22A0000}"/>
    <cellStyle name="Normal 5 2 2 2 6 5 3" xfId="10968" xr:uid="{00000000-0005-0000-0000-0000D32A0000}"/>
    <cellStyle name="Normal 5 2 2 2 6 5 4" xfId="10969" xr:uid="{00000000-0005-0000-0000-0000D42A0000}"/>
    <cellStyle name="Normal 5 2 2 2 6 6" xfId="10970" xr:uid="{00000000-0005-0000-0000-0000D52A0000}"/>
    <cellStyle name="Normal 5 2 2 2 6 6 2" xfId="10971" xr:uid="{00000000-0005-0000-0000-0000D62A0000}"/>
    <cellStyle name="Normal 5 2 2 2 6 7" xfId="10972" xr:uid="{00000000-0005-0000-0000-0000D72A0000}"/>
    <cellStyle name="Normal 5 2 2 2 6 7 2" xfId="10973" xr:uid="{00000000-0005-0000-0000-0000D82A0000}"/>
    <cellStyle name="Normal 5 2 2 2 6 8" xfId="10974" xr:uid="{00000000-0005-0000-0000-0000D92A0000}"/>
    <cellStyle name="Normal 5 2 2 2 7" xfId="10975" xr:uid="{00000000-0005-0000-0000-0000DA2A0000}"/>
    <cellStyle name="Normal 5 2 2 2 7 2" xfId="10976" xr:uid="{00000000-0005-0000-0000-0000DB2A0000}"/>
    <cellStyle name="Normal 5 2 2 2 7 2 2" xfId="10977" xr:uid="{00000000-0005-0000-0000-0000DC2A0000}"/>
    <cellStyle name="Normal 5 2 2 2 7 2 2 2" xfId="10978" xr:uid="{00000000-0005-0000-0000-0000DD2A0000}"/>
    <cellStyle name="Normal 5 2 2 2 7 2 2 2 2" xfId="10979" xr:uid="{00000000-0005-0000-0000-0000DE2A0000}"/>
    <cellStyle name="Normal 5 2 2 2 7 2 2 2 3" xfId="10980" xr:uid="{00000000-0005-0000-0000-0000DF2A0000}"/>
    <cellStyle name="Normal 5 2 2 2 7 2 2 3" xfId="10981" xr:uid="{00000000-0005-0000-0000-0000E02A0000}"/>
    <cellStyle name="Normal 5 2 2 2 7 2 2 4" xfId="10982" xr:uid="{00000000-0005-0000-0000-0000E12A0000}"/>
    <cellStyle name="Normal 5 2 2 2 7 2 2 5" xfId="10983" xr:uid="{00000000-0005-0000-0000-0000E22A0000}"/>
    <cellStyle name="Normal 5 2 2 2 7 2 3" xfId="10984" xr:uid="{00000000-0005-0000-0000-0000E32A0000}"/>
    <cellStyle name="Normal 5 2 2 2 7 2 3 2" xfId="10985" xr:uid="{00000000-0005-0000-0000-0000E42A0000}"/>
    <cellStyle name="Normal 5 2 2 2 7 2 3 3" xfId="10986" xr:uid="{00000000-0005-0000-0000-0000E52A0000}"/>
    <cellStyle name="Normal 5 2 2 2 7 2 3 4" xfId="10987" xr:uid="{00000000-0005-0000-0000-0000E62A0000}"/>
    <cellStyle name="Normal 5 2 2 2 7 2 4" xfId="10988" xr:uid="{00000000-0005-0000-0000-0000E72A0000}"/>
    <cellStyle name="Normal 5 2 2 2 7 2 4 2" xfId="10989" xr:uid="{00000000-0005-0000-0000-0000E82A0000}"/>
    <cellStyle name="Normal 5 2 2 2 7 2 5" xfId="10990" xr:uid="{00000000-0005-0000-0000-0000E92A0000}"/>
    <cellStyle name="Normal 5 2 2 2 7 2 6" xfId="10991" xr:uid="{00000000-0005-0000-0000-0000EA2A0000}"/>
    <cellStyle name="Normal 5 2 2 2 7 3" xfId="10992" xr:uid="{00000000-0005-0000-0000-0000EB2A0000}"/>
    <cellStyle name="Normal 5 2 2 2 7 3 2" xfId="10993" xr:uid="{00000000-0005-0000-0000-0000EC2A0000}"/>
    <cellStyle name="Normal 5 2 2 2 7 3 2 2" xfId="10994" xr:uid="{00000000-0005-0000-0000-0000ED2A0000}"/>
    <cellStyle name="Normal 5 2 2 2 7 3 2 2 2" xfId="10995" xr:uid="{00000000-0005-0000-0000-0000EE2A0000}"/>
    <cellStyle name="Normal 5 2 2 2 7 3 2 2 3" xfId="10996" xr:uid="{00000000-0005-0000-0000-0000EF2A0000}"/>
    <cellStyle name="Normal 5 2 2 2 7 3 2 3" xfId="10997" xr:uid="{00000000-0005-0000-0000-0000F02A0000}"/>
    <cellStyle name="Normal 5 2 2 2 7 3 2 4" xfId="10998" xr:uid="{00000000-0005-0000-0000-0000F12A0000}"/>
    <cellStyle name="Normal 5 2 2 2 7 3 2 5" xfId="10999" xr:uid="{00000000-0005-0000-0000-0000F22A0000}"/>
    <cellStyle name="Normal 5 2 2 2 7 3 3" xfId="11000" xr:uid="{00000000-0005-0000-0000-0000F32A0000}"/>
    <cellStyle name="Normal 5 2 2 2 7 3 3 2" xfId="11001" xr:uid="{00000000-0005-0000-0000-0000F42A0000}"/>
    <cellStyle name="Normal 5 2 2 2 7 3 3 3" xfId="11002" xr:uid="{00000000-0005-0000-0000-0000F52A0000}"/>
    <cellStyle name="Normal 5 2 2 2 7 3 3 4" xfId="11003" xr:uid="{00000000-0005-0000-0000-0000F62A0000}"/>
    <cellStyle name="Normal 5 2 2 2 7 3 4" xfId="11004" xr:uid="{00000000-0005-0000-0000-0000F72A0000}"/>
    <cellStyle name="Normal 5 2 2 2 7 3 4 2" xfId="11005" xr:uid="{00000000-0005-0000-0000-0000F82A0000}"/>
    <cellStyle name="Normal 5 2 2 2 7 3 5" xfId="11006" xr:uid="{00000000-0005-0000-0000-0000F92A0000}"/>
    <cellStyle name="Normal 5 2 2 2 7 3 6" xfId="11007" xr:uid="{00000000-0005-0000-0000-0000FA2A0000}"/>
    <cellStyle name="Normal 5 2 2 2 7 4" xfId="11008" xr:uid="{00000000-0005-0000-0000-0000FB2A0000}"/>
    <cellStyle name="Normal 5 2 2 2 7 4 2" xfId="11009" xr:uid="{00000000-0005-0000-0000-0000FC2A0000}"/>
    <cellStyle name="Normal 5 2 2 2 7 4 2 2" xfId="11010" xr:uid="{00000000-0005-0000-0000-0000FD2A0000}"/>
    <cellStyle name="Normal 5 2 2 2 7 4 2 3" xfId="11011" xr:uid="{00000000-0005-0000-0000-0000FE2A0000}"/>
    <cellStyle name="Normal 5 2 2 2 7 4 2 4" xfId="11012" xr:uid="{00000000-0005-0000-0000-0000FF2A0000}"/>
    <cellStyle name="Normal 5 2 2 2 7 4 3" xfId="11013" xr:uid="{00000000-0005-0000-0000-0000002B0000}"/>
    <cellStyle name="Normal 5 2 2 2 7 4 3 2" xfId="11014" xr:uid="{00000000-0005-0000-0000-0000012B0000}"/>
    <cellStyle name="Normal 5 2 2 2 7 4 4" xfId="11015" xr:uid="{00000000-0005-0000-0000-0000022B0000}"/>
    <cellStyle name="Normal 5 2 2 2 7 4 4 2" xfId="11016" xr:uid="{00000000-0005-0000-0000-0000032B0000}"/>
    <cellStyle name="Normal 5 2 2 2 7 4 5" xfId="11017" xr:uid="{00000000-0005-0000-0000-0000042B0000}"/>
    <cellStyle name="Normal 5 2 2 2 7 5" xfId="11018" xr:uid="{00000000-0005-0000-0000-0000052B0000}"/>
    <cellStyle name="Normal 5 2 2 2 7 5 2" xfId="11019" xr:uid="{00000000-0005-0000-0000-0000062B0000}"/>
    <cellStyle name="Normal 5 2 2 2 7 5 3" xfId="11020" xr:uid="{00000000-0005-0000-0000-0000072B0000}"/>
    <cellStyle name="Normal 5 2 2 2 7 5 4" xfId="11021" xr:uid="{00000000-0005-0000-0000-0000082B0000}"/>
    <cellStyle name="Normal 5 2 2 2 7 6" xfId="11022" xr:uid="{00000000-0005-0000-0000-0000092B0000}"/>
    <cellStyle name="Normal 5 2 2 2 7 6 2" xfId="11023" xr:uid="{00000000-0005-0000-0000-00000A2B0000}"/>
    <cellStyle name="Normal 5 2 2 2 7 7" xfId="11024" xr:uid="{00000000-0005-0000-0000-00000B2B0000}"/>
    <cellStyle name="Normal 5 2 2 2 7 7 2" xfId="11025" xr:uid="{00000000-0005-0000-0000-00000C2B0000}"/>
    <cellStyle name="Normal 5 2 2 2 7 8" xfId="11026" xr:uid="{00000000-0005-0000-0000-00000D2B0000}"/>
    <cellStyle name="Normal 5 2 2 2 8" xfId="11027" xr:uid="{00000000-0005-0000-0000-00000E2B0000}"/>
    <cellStyle name="Normal 5 2 2 2 8 2" xfId="11028" xr:uid="{00000000-0005-0000-0000-00000F2B0000}"/>
    <cellStyle name="Normal 5 2 2 2 8 2 2" xfId="11029" xr:uid="{00000000-0005-0000-0000-0000102B0000}"/>
    <cellStyle name="Normal 5 2 2 2 8 2 2 2" xfId="11030" xr:uid="{00000000-0005-0000-0000-0000112B0000}"/>
    <cellStyle name="Normal 5 2 2 2 8 2 2 2 2" xfId="11031" xr:uid="{00000000-0005-0000-0000-0000122B0000}"/>
    <cellStyle name="Normal 5 2 2 2 8 2 2 2 3" xfId="11032" xr:uid="{00000000-0005-0000-0000-0000132B0000}"/>
    <cellStyle name="Normal 5 2 2 2 8 2 2 3" xfId="11033" xr:uid="{00000000-0005-0000-0000-0000142B0000}"/>
    <cellStyle name="Normal 5 2 2 2 8 2 2 4" xfId="11034" xr:uid="{00000000-0005-0000-0000-0000152B0000}"/>
    <cellStyle name="Normal 5 2 2 2 8 2 2 5" xfId="11035" xr:uid="{00000000-0005-0000-0000-0000162B0000}"/>
    <cellStyle name="Normal 5 2 2 2 8 2 3" xfId="11036" xr:uid="{00000000-0005-0000-0000-0000172B0000}"/>
    <cellStyle name="Normal 5 2 2 2 8 2 3 2" xfId="11037" xr:uid="{00000000-0005-0000-0000-0000182B0000}"/>
    <cellStyle name="Normal 5 2 2 2 8 2 3 3" xfId="11038" xr:uid="{00000000-0005-0000-0000-0000192B0000}"/>
    <cellStyle name="Normal 5 2 2 2 8 2 3 4" xfId="11039" xr:uid="{00000000-0005-0000-0000-00001A2B0000}"/>
    <cellStyle name="Normal 5 2 2 2 8 2 4" xfId="11040" xr:uid="{00000000-0005-0000-0000-00001B2B0000}"/>
    <cellStyle name="Normal 5 2 2 2 8 2 4 2" xfId="11041" xr:uid="{00000000-0005-0000-0000-00001C2B0000}"/>
    <cellStyle name="Normal 5 2 2 2 8 2 5" xfId="11042" xr:uid="{00000000-0005-0000-0000-00001D2B0000}"/>
    <cellStyle name="Normal 5 2 2 2 8 2 6" xfId="11043" xr:uid="{00000000-0005-0000-0000-00001E2B0000}"/>
    <cellStyle name="Normal 5 2 2 2 8 3" xfId="11044" xr:uid="{00000000-0005-0000-0000-00001F2B0000}"/>
    <cellStyle name="Normal 5 2 2 2 8 3 2" xfId="11045" xr:uid="{00000000-0005-0000-0000-0000202B0000}"/>
    <cellStyle name="Normal 5 2 2 2 8 3 2 2" xfId="11046" xr:uid="{00000000-0005-0000-0000-0000212B0000}"/>
    <cellStyle name="Normal 5 2 2 2 8 3 2 2 2" xfId="11047" xr:uid="{00000000-0005-0000-0000-0000222B0000}"/>
    <cellStyle name="Normal 5 2 2 2 8 3 2 2 3" xfId="11048" xr:uid="{00000000-0005-0000-0000-0000232B0000}"/>
    <cellStyle name="Normal 5 2 2 2 8 3 2 3" xfId="11049" xr:uid="{00000000-0005-0000-0000-0000242B0000}"/>
    <cellStyle name="Normal 5 2 2 2 8 3 2 4" xfId="11050" xr:uid="{00000000-0005-0000-0000-0000252B0000}"/>
    <cellStyle name="Normal 5 2 2 2 8 3 2 5" xfId="11051" xr:uid="{00000000-0005-0000-0000-0000262B0000}"/>
    <cellStyle name="Normal 5 2 2 2 8 3 3" xfId="11052" xr:uid="{00000000-0005-0000-0000-0000272B0000}"/>
    <cellStyle name="Normal 5 2 2 2 8 3 3 2" xfId="11053" xr:uid="{00000000-0005-0000-0000-0000282B0000}"/>
    <cellStyle name="Normal 5 2 2 2 8 3 3 3" xfId="11054" xr:uid="{00000000-0005-0000-0000-0000292B0000}"/>
    <cellStyle name="Normal 5 2 2 2 8 3 3 4" xfId="11055" xr:uid="{00000000-0005-0000-0000-00002A2B0000}"/>
    <cellStyle name="Normal 5 2 2 2 8 3 4" xfId="11056" xr:uid="{00000000-0005-0000-0000-00002B2B0000}"/>
    <cellStyle name="Normal 5 2 2 2 8 3 4 2" xfId="11057" xr:uid="{00000000-0005-0000-0000-00002C2B0000}"/>
    <cellStyle name="Normal 5 2 2 2 8 3 5" xfId="11058" xr:uid="{00000000-0005-0000-0000-00002D2B0000}"/>
    <cellStyle name="Normal 5 2 2 2 8 3 6" xfId="11059" xr:uid="{00000000-0005-0000-0000-00002E2B0000}"/>
    <cellStyle name="Normal 5 2 2 2 8 4" xfId="11060" xr:uid="{00000000-0005-0000-0000-00002F2B0000}"/>
    <cellStyle name="Normal 5 2 2 2 8 4 2" xfId="11061" xr:uid="{00000000-0005-0000-0000-0000302B0000}"/>
    <cellStyle name="Normal 5 2 2 2 8 4 2 2" xfId="11062" xr:uid="{00000000-0005-0000-0000-0000312B0000}"/>
    <cellStyle name="Normal 5 2 2 2 8 4 2 3" xfId="11063" xr:uid="{00000000-0005-0000-0000-0000322B0000}"/>
    <cellStyle name="Normal 5 2 2 2 8 4 2 4" xfId="11064" xr:uid="{00000000-0005-0000-0000-0000332B0000}"/>
    <cellStyle name="Normal 5 2 2 2 8 4 3" xfId="11065" xr:uid="{00000000-0005-0000-0000-0000342B0000}"/>
    <cellStyle name="Normal 5 2 2 2 8 4 3 2" xfId="11066" xr:uid="{00000000-0005-0000-0000-0000352B0000}"/>
    <cellStyle name="Normal 5 2 2 2 8 4 4" xfId="11067" xr:uid="{00000000-0005-0000-0000-0000362B0000}"/>
    <cellStyle name="Normal 5 2 2 2 8 4 4 2" xfId="11068" xr:uid="{00000000-0005-0000-0000-0000372B0000}"/>
    <cellStyle name="Normal 5 2 2 2 8 4 5" xfId="11069" xr:uid="{00000000-0005-0000-0000-0000382B0000}"/>
    <cellStyle name="Normal 5 2 2 2 8 5" xfId="11070" xr:uid="{00000000-0005-0000-0000-0000392B0000}"/>
    <cellStyle name="Normal 5 2 2 2 8 5 2" xfId="11071" xr:uid="{00000000-0005-0000-0000-00003A2B0000}"/>
    <cellStyle name="Normal 5 2 2 2 8 5 3" xfId="11072" xr:uid="{00000000-0005-0000-0000-00003B2B0000}"/>
    <cellStyle name="Normal 5 2 2 2 8 5 4" xfId="11073" xr:uid="{00000000-0005-0000-0000-00003C2B0000}"/>
    <cellStyle name="Normal 5 2 2 2 8 6" xfId="11074" xr:uid="{00000000-0005-0000-0000-00003D2B0000}"/>
    <cellStyle name="Normal 5 2 2 2 8 6 2" xfId="11075" xr:uid="{00000000-0005-0000-0000-00003E2B0000}"/>
    <cellStyle name="Normal 5 2 2 2 8 7" xfId="11076" xr:uid="{00000000-0005-0000-0000-00003F2B0000}"/>
    <cellStyle name="Normal 5 2 2 2 8 7 2" xfId="11077" xr:uid="{00000000-0005-0000-0000-0000402B0000}"/>
    <cellStyle name="Normal 5 2 2 2 8 8" xfId="11078" xr:uid="{00000000-0005-0000-0000-0000412B0000}"/>
    <cellStyle name="Normal 5 2 2 2 9" xfId="11079" xr:uid="{00000000-0005-0000-0000-0000422B0000}"/>
    <cellStyle name="Normal 5 2 2 2 9 2" xfId="11080" xr:uid="{00000000-0005-0000-0000-0000432B0000}"/>
    <cellStyle name="Normal 5 2 2 2 9 2 2" xfId="11081" xr:uid="{00000000-0005-0000-0000-0000442B0000}"/>
    <cellStyle name="Normal 5 2 2 2 9 2 2 2" xfId="11082" xr:uid="{00000000-0005-0000-0000-0000452B0000}"/>
    <cellStyle name="Normal 5 2 2 2 9 2 2 3" xfId="11083" xr:uid="{00000000-0005-0000-0000-0000462B0000}"/>
    <cellStyle name="Normal 5 2 2 2 9 2 3" xfId="11084" xr:uid="{00000000-0005-0000-0000-0000472B0000}"/>
    <cellStyle name="Normal 5 2 2 2 9 2 4" xfId="11085" xr:uid="{00000000-0005-0000-0000-0000482B0000}"/>
    <cellStyle name="Normal 5 2 2 2 9 2 5" xfId="11086" xr:uid="{00000000-0005-0000-0000-0000492B0000}"/>
    <cellStyle name="Normal 5 2 2 2 9 3" xfId="11087" xr:uid="{00000000-0005-0000-0000-00004A2B0000}"/>
    <cellStyle name="Normal 5 2 2 2 9 3 2" xfId="11088" xr:uid="{00000000-0005-0000-0000-00004B2B0000}"/>
    <cellStyle name="Normal 5 2 2 2 9 3 3" xfId="11089" xr:uid="{00000000-0005-0000-0000-00004C2B0000}"/>
    <cellStyle name="Normal 5 2 2 2 9 3 4" xfId="11090" xr:uid="{00000000-0005-0000-0000-00004D2B0000}"/>
    <cellStyle name="Normal 5 2 2 2 9 4" xfId="11091" xr:uid="{00000000-0005-0000-0000-00004E2B0000}"/>
    <cellStyle name="Normal 5 2 2 2 9 4 2" xfId="11092" xr:uid="{00000000-0005-0000-0000-00004F2B0000}"/>
    <cellStyle name="Normal 5 2 2 2 9 5" xfId="11093" xr:uid="{00000000-0005-0000-0000-0000502B0000}"/>
    <cellStyle name="Normal 5 2 2 2 9 6" xfId="11094" xr:uid="{00000000-0005-0000-0000-0000512B0000}"/>
    <cellStyle name="Normal 5 2 2 3" xfId="11095" xr:uid="{00000000-0005-0000-0000-0000522B0000}"/>
    <cellStyle name="Normal 5 2 2 3 10" xfId="11096" xr:uid="{00000000-0005-0000-0000-0000532B0000}"/>
    <cellStyle name="Normal 5 2 2 3 2" xfId="11097" xr:uid="{00000000-0005-0000-0000-0000542B0000}"/>
    <cellStyle name="Normal 5 2 2 3 2 2" xfId="11098" xr:uid="{00000000-0005-0000-0000-0000552B0000}"/>
    <cellStyle name="Normal 5 2 2 3 2 2 2" xfId="11099" xr:uid="{00000000-0005-0000-0000-0000562B0000}"/>
    <cellStyle name="Normal 5 2 2 3 2 2 2 2" xfId="11100" xr:uid="{00000000-0005-0000-0000-0000572B0000}"/>
    <cellStyle name="Normal 5 2 2 3 2 2 2 2 2" xfId="11101" xr:uid="{00000000-0005-0000-0000-0000582B0000}"/>
    <cellStyle name="Normal 5 2 2 3 2 2 2 2 2 2" xfId="11102" xr:uid="{00000000-0005-0000-0000-0000592B0000}"/>
    <cellStyle name="Normal 5 2 2 3 2 2 2 2 2 3" xfId="11103" xr:uid="{00000000-0005-0000-0000-00005A2B0000}"/>
    <cellStyle name="Normal 5 2 2 3 2 2 2 2 3" xfId="11104" xr:uid="{00000000-0005-0000-0000-00005B2B0000}"/>
    <cellStyle name="Normal 5 2 2 3 2 2 2 2 4" xfId="11105" xr:uid="{00000000-0005-0000-0000-00005C2B0000}"/>
    <cellStyle name="Normal 5 2 2 3 2 2 2 2 5" xfId="11106" xr:uid="{00000000-0005-0000-0000-00005D2B0000}"/>
    <cellStyle name="Normal 5 2 2 3 2 2 2 3" xfId="11107" xr:uid="{00000000-0005-0000-0000-00005E2B0000}"/>
    <cellStyle name="Normal 5 2 2 3 2 2 2 3 2" xfId="11108" xr:uid="{00000000-0005-0000-0000-00005F2B0000}"/>
    <cellStyle name="Normal 5 2 2 3 2 2 2 3 3" xfId="11109" xr:uid="{00000000-0005-0000-0000-0000602B0000}"/>
    <cellStyle name="Normal 5 2 2 3 2 2 2 3 4" xfId="11110" xr:uid="{00000000-0005-0000-0000-0000612B0000}"/>
    <cellStyle name="Normal 5 2 2 3 2 2 2 4" xfId="11111" xr:uid="{00000000-0005-0000-0000-0000622B0000}"/>
    <cellStyle name="Normal 5 2 2 3 2 2 2 4 2" xfId="11112" xr:uid="{00000000-0005-0000-0000-0000632B0000}"/>
    <cellStyle name="Normal 5 2 2 3 2 2 2 5" xfId="11113" xr:uid="{00000000-0005-0000-0000-0000642B0000}"/>
    <cellStyle name="Normal 5 2 2 3 2 2 2 6" xfId="11114" xr:uid="{00000000-0005-0000-0000-0000652B0000}"/>
    <cellStyle name="Normal 5 2 2 3 2 2 3" xfId="11115" xr:uid="{00000000-0005-0000-0000-0000662B0000}"/>
    <cellStyle name="Normal 5 2 2 3 2 2 3 2" xfId="11116" xr:uid="{00000000-0005-0000-0000-0000672B0000}"/>
    <cellStyle name="Normal 5 2 2 3 2 2 3 2 2" xfId="11117" xr:uid="{00000000-0005-0000-0000-0000682B0000}"/>
    <cellStyle name="Normal 5 2 2 3 2 2 3 2 2 2" xfId="11118" xr:uid="{00000000-0005-0000-0000-0000692B0000}"/>
    <cellStyle name="Normal 5 2 2 3 2 2 3 2 2 3" xfId="11119" xr:uid="{00000000-0005-0000-0000-00006A2B0000}"/>
    <cellStyle name="Normal 5 2 2 3 2 2 3 2 3" xfId="11120" xr:uid="{00000000-0005-0000-0000-00006B2B0000}"/>
    <cellStyle name="Normal 5 2 2 3 2 2 3 2 4" xfId="11121" xr:uid="{00000000-0005-0000-0000-00006C2B0000}"/>
    <cellStyle name="Normal 5 2 2 3 2 2 3 2 5" xfId="11122" xr:uid="{00000000-0005-0000-0000-00006D2B0000}"/>
    <cellStyle name="Normal 5 2 2 3 2 2 3 3" xfId="11123" xr:uid="{00000000-0005-0000-0000-00006E2B0000}"/>
    <cellStyle name="Normal 5 2 2 3 2 2 3 3 2" xfId="11124" xr:uid="{00000000-0005-0000-0000-00006F2B0000}"/>
    <cellStyle name="Normal 5 2 2 3 2 2 3 3 3" xfId="11125" xr:uid="{00000000-0005-0000-0000-0000702B0000}"/>
    <cellStyle name="Normal 5 2 2 3 2 2 3 3 4" xfId="11126" xr:uid="{00000000-0005-0000-0000-0000712B0000}"/>
    <cellStyle name="Normal 5 2 2 3 2 2 3 4" xfId="11127" xr:uid="{00000000-0005-0000-0000-0000722B0000}"/>
    <cellStyle name="Normal 5 2 2 3 2 2 3 4 2" xfId="11128" xr:uid="{00000000-0005-0000-0000-0000732B0000}"/>
    <cellStyle name="Normal 5 2 2 3 2 2 3 5" xfId="11129" xr:uid="{00000000-0005-0000-0000-0000742B0000}"/>
    <cellStyle name="Normal 5 2 2 3 2 2 3 6" xfId="11130" xr:uid="{00000000-0005-0000-0000-0000752B0000}"/>
    <cellStyle name="Normal 5 2 2 3 2 2 4" xfId="11131" xr:uid="{00000000-0005-0000-0000-0000762B0000}"/>
    <cellStyle name="Normal 5 2 2 3 2 2 4 2" xfId="11132" xr:uid="{00000000-0005-0000-0000-0000772B0000}"/>
    <cellStyle name="Normal 5 2 2 3 2 2 4 2 2" xfId="11133" xr:uid="{00000000-0005-0000-0000-0000782B0000}"/>
    <cellStyle name="Normal 5 2 2 3 2 2 4 2 3" xfId="11134" xr:uid="{00000000-0005-0000-0000-0000792B0000}"/>
    <cellStyle name="Normal 5 2 2 3 2 2 4 2 4" xfId="11135" xr:uid="{00000000-0005-0000-0000-00007A2B0000}"/>
    <cellStyle name="Normal 5 2 2 3 2 2 4 3" xfId="11136" xr:uid="{00000000-0005-0000-0000-00007B2B0000}"/>
    <cellStyle name="Normal 5 2 2 3 2 2 4 3 2" xfId="11137" xr:uid="{00000000-0005-0000-0000-00007C2B0000}"/>
    <cellStyle name="Normal 5 2 2 3 2 2 4 4" xfId="11138" xr:uid="{00000000-0005-0000-0000-00007D2B0000}"/>
    <cellStyle name="Normal 5 2 2 3 2 2 4 4 2" xfId="11139" xr:uid="{00000000-0005-0000-0000-00007E2B0000}"/>
    <cellStyle name="Normal 5 2 2 3 2 2 4 5" xfId="11140" xr:uid="{00000000-0005-0000-0000-00007F2B0000}"/>
    <cellStyle name="Normal 5 2 2 3 2 2 5" xfId="11141" xr:uid="{00000000-0005-0000-0000-0000802B0000}"/>
    <cellStyle name="Normal 5 2 2 3 2 2 5 2" xfId="11142" xr:uid="{00000000-0005-0000-0000-0000812B0000}"/>
    <cellStyle name="Normal 5 2 2 3 2 2 5 3" xfId="11143" xr:uid="{00000000-0005-0000-0000-0000822B0000}"/>
    <cellStyle name="Normal 5 2 2 3 2 2 5 4" xfId="11144" xr:uid="{00000000-0005-0000-0000-0000832B0000}"/>
    <cellStyle name="Normal 5 2 2 3 2 2 6" xfId="11145" xr:uid="{00000000-0005-0000-0000-0000842B0000}"/>
    <cellStyle name="Normal 5 2 2 3 2 2 6 2" xfId="11146" xr:uid="{00000000-0005-0000-0000-0000852B0000}"/>
    <cellStyle name="Normal 5 2 2 3 2 2 7" xfId="11147" xr:uid="{00000000-0005-0000-0000-0000862B0000}"/>
    <cellStyle name="Normal 5 2 2 3 2 2 7 2" xfId="11148" xr:uid="{00000000-0005-0000-0000-0000872B0000}"/>
    <cellStyle name="Normal 5 2 2 3 2 2 8" xfId="11149" xr:uid="{00000000-0005-0000-0000-0000882B0000}"/>
    <cellStyle name="Normal 5 2 2 3 2 3" xfId="11150" xr:uid="{00000000-0005-0000-0000-0000892B0000}"/>
    <cellStyle name="Normal 5 2 2 3 2 3 2" xfId="11151" xr:uid="{00000000-0005-0000-0000-00008A2B0000}"/>
    <cellStyle name="Normal 5 2 2 3 2 3 2 2" xfId="11152" xr:uid="{00000000-0005-0000-0000-00008B2B0000}"/>
    <cellStyle name="Normal 5 2 2 3 2 3 2 2 2" xfId="11153" xr:uid="{00000000-0005-0000-0000-00008C2B0000}"/>
    <cellStyle name="Normal 5 2 2 3 2 3 2 2 3" xfId="11154" xr:uid="{00000000-0005-0000-0000-00008D2B0000}"/>
    <cellStyle name="Normal 5 2 2 3 2 3 2 3" xfId="11155" xr:uid="{00000000-0005-0000-0000-00008E2B0000}"/>
    <cellStyle name="Normal 5 2 2 3 2 3 2 4" xfId="11156" xr:uid="{00000000-0005-0000-0000-00008F2B0000}"/>
    <cellStyle name="Normal 5 2 2 3 2 3 2 5" xfId="11157" xr:uid="{00000000-0005-0000-0000-0000902B0000}"/>
    <cellStyle name="Normal 5 2 2 3 2 3 3" xfId="11158" xr:uid="{00000000-0005-0000-0000-0000912B0000}"/>
    <cellStyle name="Normal 5 2 2 3 2 3 3 2" xfId="11159" xr:uid="{00000000-0005-0000-0000-0000922B0000}"/>
    <cellStyle name="Normal 5 2 2 3 2 3 3 3" xfId="11160" xr:uid="{00000000-0005-0000-0000-0000932B0000}"/>
    <cellStyle name="Normal 5 2 2 3 2 3 3 4" xfId="11161" xr:uid="{00000000-0005-0000-0000-0000942B0000}"/>
    <cellStyle name="Normal 5 2 2 3 2 3 4" xfId="11162" xr:uid="{00000000-0005-0000-0000-0000952B0000}"/>
    <cellStyle name="Normal 5 2 2 3 2 3 4 2" xfId="11163" xr:uid="{00000000-0005-0000-0000-0000962B0000}"/>
    <cellStyle name="Normal 5 2 2 3 2 3 5" xfId="11164" xr:uid="{00000000-0005-0000-0000-0000972B0000}"/>
    <cellStyle name="Normal 5 2 2 3 2 3 6" xfId="11165" xr:uid="{00000000-0005-0000-0000-0000982B0000}"/>
    <cellStyle name="Normal 5 2 2 3 2 4" xfId="11166" xr:uid="{00000000-0005-0000-0000-0000992B0000}"/>
    <cellStyle name="Normal 5 2 2 3 2 4 2" xfId="11167" xr:uid="{00000000-0005-0000-0000-00009A2B0000}"/>
    <cellStyle name="Normal 5 2 2 3 2 4 2 2" xfId="11168" xr:uid="{00000000-0005-0000-0000-00009B2B0000}"/>
    <cellStyle name="Normal 5 2 2 3 2 4 2 2 2" xfId="11169" xr:uid="{00000000-0005-0000-0000-00009C2B0000}"/>
    <cellStyle name="Normal 5 2 2 3 2 4 2 2 3" xfId="11170" xr:uid="{00000000-0005-0000-0000-00009D2B0000}"/>
    <cellStyle name="Normal 5 2 2 3 2 4 2 3" xfId="11171" xr:uid="{00000000-0005-0000-0000-00009E2B0000}"/>
    <cellStyle name="Normal 5 2 2 3 2 4 2 4" xfId="11172" xr:uid="{00000000-0005-0000-0000-00009F2B0000}"/>
    <cellStyle name="Normal 5 2 2 3 2 4 2 5" xfId="11173" xr:uid="{00000000-0005-0000-0000-0000A02B0000}"/>
    <cellStyle name="Normal 5 2 2 3 2 4 3" xfId="11174" xr:uid="{00000000-0005-0000-0000-0000A12B0000}"/>
    <cellStyle name="Normal 5 2 2 3 2 4 3 2" xfId="11175" xr:uid="{00000000-0005-0000-0000-0000A22B0000}"/>
    <cellStyle name="Normal 5 2 2 3 2 4 3 3" xfId="11176" xr:uid="{00000000-0005-0000-0000-0000A32B0000}"/>
    <cellStyle name="Normal 5 2 2 3 2 4 3 4" xfId="11177" xr:uid="{00000000-0005-0000-0000-0000A42B0000}"/>
    <cellStyle name="Normal 5 2 2 3 2 4 4" xfId="11178" xr:uid="{00000000-0005-0000-0000-0000A52B0000}"/>
    <cellStyle name="Normal 5 2 2 3 2 4 4 2" xfId="11179" xr:uid="{00000000-0005-0000-0000-0000A62B0000}"/>
    <cellStyle name="Normal 5 2 2 3 2 4 5" xfId="11180" xr:uid="{00000000-0005-0000-0000-0000A72B0000}"/>
    <cellStyle name="Normal 5 2 2 3 2 4 6" xfId="11181" xr:uid="{00000000-0005-0000-0000-0000A82B0000}"/>
    <cellStyle name="Normal 5 2 2 3 2 5" xfId="11182" xr:uid="{00000000-0005-0000-0000-0000A92B0000}"/>
    <cellStyle name="Normal 5 2 2 3 2 5 2" xfId="11183" xr:uid="{00000000-0005-0000-0000-0000AA2B0000}"/>
    <cellStyle name="Normal 5 2 2 3 2 5 2 2" xfId="11184" xr:uid="{00000000-0005-0000-0000-0000AB2B0000}"/>
    <cellStyle name="Normal 5 2 2 3 2 5 2 3" xfId="11185" xr:uid="{00000000-0005-0000-0000-0000AC2B0000}"/>
    <cellStyle name="Normal 5 2 2 3 2 5 2 4" xfId="11186" xr:uid="{00000000-0005-0000-0000-0000AD2B0000}"/>
    <cellStyle name="Normal 5 2 2 3 2 5 3" xfId="11187" xr:uid="{00000000-0005-0000-0000-0000AE2B0000}"/>
    <cellStyle name="Normal 5 2 2 3 2 5 3 2" xfId="11188" xr:uid="{00000000-0005-0000-0000-0000AF2B0000}"/>
    <cellStyle name="Normal 5 2 2 3 2 5 4" xfId="11189" xr:uid="{00000000-0005-0000-0000-0000B02B0000}"/>
    <cellStyle name="Normal 5 2 2 3 2 5 4 2" xfId="11190" xr:uid="{00000000-0005-0000-0000-0000B12B0000}"/>
    <cellStyle name="Normal 5 2 2 3 2 5 5" xfId="11191" xr:uid="{00000000-0005-0000-0000-0000B22B0000}"/>
    <cellStyle name="Normal 5 2 2 3 2 6" xfId="11192" xr:uid="{00000000-0005-0000-0000-0000B32B0000}"/>
    <cellStyle name="Normal 5 2 2 3 2 6 2" xfId="11193" xr:uid="{00000000-0005-0000-0000-0000B42B0000}"/>
    <cellStyle name="Normal 5 2 2 3 2 6 3" xfId="11194" xr:uid="{00000000-0005-0000-0000-0000B52B0000}"/>
    <cellStyle name="Normal 5 2 2 3 2 6 4" xfId="11195" xr:uid="{00000000-0005-0000-0000-0000B62B0000}"/>
    <cellStyle name="Normal 5 2 2 3 2 7" xfId="11196" xr:uid="{00000000-0005-0000-0000-0000B72B0000}"/>
    <cellStyle name="Normal 5 2 2 3 2 7 2" xfId="11197" xr:uid="{00000000-0005-0000-0000-0000B82B0000}"/>
    <cellStyle name="Normal 5 2 2 3 2 8" xfId="11198" xr:uid="{00000000-0005-0000-0000-0000B92B0000}"/>
    <cellStyle name="Normal 5 2 2 3 2 8 2" xfId="11199" xr:uid="{00000000-0005-0000-0000-0000BA2B0000}"/>
    <cellStyle name="Normal 5 2 2 3 2 9" xfId="11200" xr:uid="{00000000-0005-0000-0000-0000BB2B0000}"/>
    <cellStyle name="Normal 5 2 2 3 3" xfId="11201" xr:uid="{00000000-0005-0000-0000-0000BC2B0000}"/>
    <cellStyle name="Normal 5 2 2 3 3 2" xfId="11202" xr:uid="{00000000-0005-0000-0000-0000BD2B0000}"/>
    <cellStyle name="Normal 5 2 2 3 3 2 2" xfId="11203" xr:uid="{00000000-0005-0000-0000-0000BE2B0000}"/>
    <cellStyle name="Normal 5 2 2 3 3 2 2 2" xfId="11204" xr:uid="{00000000-0005-0000-0000-0000BF2B0000}"/>
    <cellStyle name="Normal 5 2 2 3 3 2 2 2 2" xfId="11205" xr:uid="{00000000-0005-0000-0000-0000C02B0000}"/>
    <cellStyle name="Normal 5 2 2 3 3 2 2 2 3" xfId="11206" xr:uid="{00000000-0005-0000-0000-0000C12B0000}"/>
    <cellStyle name="Normal 5 2 2 3 3 2 2 3" xfId="11207" xr:uid="{00000000-0005-0000-0000-0000C22B0000}"/>
    <cellStyle name="Normal 5 2 2 3 3 2 2 4" xfId="11208" xr:uid="{00000000-0005-0000-0000-0000C32B0000}"/>
    <cellStyle name="Normal 5 2 2 3 3 2 2 5" xfId="11209" xr:uid="{00000000-0005-0000-0000-0000C42B0000}"/>
    <cellStyle name="Normal 5 2 2 3 3 2 3" xfId="11210" xr:uid="{00000000-0005-0000-0000-0000C52B0000}"/>
    <cellStyle name="Normal 5 2 2 3 3 2 3 2" xfId="11211" xr:uid="{00000000-0005-0000-0000-0000C62B0000}"/>
    <cellStyle name="Normal 5 2 2 3 3 2 3 3" xfId="11212" xr:uid="{00000000-0005-0000-0000-0000C72B0000}"/>
    <cellStyle name="Normal 5 2 2 3 3 2 3 4" xfId="11213" xr:uid="{00000000-0005-0000-0000-0000C82B0000}"/>
    <cellStyle name="Normal 5 2 2 3 3 2 4" xfId="11214" xr:uid="{00000000-0005-0000-0000-0000C92B0000}"/>
    <cellStyle name="Normal 5 2 2 3 3 2 4 2" xfId="11215" xr:uid="{00000000-0005-0000-0000-0000CA2B0000}"/>
    <cellStyle name="Normal 5 2 2 3 3 2 5" xfId="11216" xr:uid="{00000000-0005-0000-0000-0000CB2B0000}"/>
    <cellStyle name="Normal 5 2 2 3 3 2 6" xfId="11217" xr:uid="{00000000-0005-0000-0000-0000CC2B0000}"/>
    <cellStyle name="Normal 5 2 2 3 3 3" xfId="11218" xr:uid="{00000000-0005-0000-0000-0000CD2B0000}"/>
    <cellStyle name="Normal 5 2 2 3 3 3 2" xfId="11219" xr:uid="{00000000-0005-0000-0000-0000CE2B0000}"/>
    <cellStyle name="Normal 5 2 2 3 3 3 2 2" xfId="11220" xr:uid="{00000000-0005-0000-0000-0000CF2B0000}"/>
    <cellStyle name="Normal 5 2 2 3 3 3 2 2 2" xfId="11221" xr:uid="{00000000-0005-0000-0000-0000D02B0000}"/>
    <cellStyle name="Normal 5 2 2 3 3 3 2 2 3" xfId="11222" xr:uid="{00000000-0005-0000-0000-0000D12B0000}"/>
    <cellStyle name="Normal 5 2 2 3 3 3 2 3" xfId="11223" xr:uid="{00000000-0005-0000-0000-0000D22B0000}"/>
    <cellStyle name="Normal 5 2 2 3 3 3 2 4" xfId="11224" xr:uid="{00000000-0005-0000-0000-0000D32B0000}"/>
    <cellStyle name="Normal 5 2 2 3 3 3 2 5" xfId="11225" xr:uid="{00000000-0005-0000-0000-0000D42B0000}"/>
    <cellStyle name="Normal 5 2 2 3 3 3 3" xfId="11226" xr:uid="{00000000-0005-0000-0000-0000D52B0000}"/>
    <cellStyle name="Normal 5 2 2 3 3 3 3 2" xfId="11227" xr:uid="{00000000-0005-0000-0000-0000D62B0000}"/>
    <cellStyle name="Normal 5 2 2 3 3 3 3 3" xfId="11228" xr:uid="{00000000-0005-0000-0000-0000D72B0000}"/>
    <cellStyle name="Normal 5 2 2 3 3 3 3 4" xfId="11229" xr:uid="{00000000-0005-0000-0000-0000D82B0000}"/>
    <cellStyle name="Normal 5 2 2 3 3 3 4" xfId="11230" xr:uid="{00000000-0005-0000-0000-0000D92B0000}"/>
    <cellStyle name="Normal 5 2 2 3 3 3 4 2" xfId="11231" xr:uid="{00000000-0005-0000-0000-0000DA2B0000}"/>
    <cellStyle name="Normal 5 2 2 3 3 3 5" xfId="11232" xr:uid="{00000000-0005-0000-0000-0000DB2B0000}"/>
    <cellStyle name="Normal 5 2 2 3 3 3 6" xfId="11233" xr:uid="{00000000-0005-0000-0000-0000DC2B0000}"/>
    <cellStyle name="Normal 5 2 2 3 3 4" xfId="11234" xr:uid="{00000000-0005-0000-0000-0000DD2B0000}"/>
    <cellStyle name="Normal 5 2 2 3 3 4 2" xfId="11235" xr:uid="{00000000-0005-0000-0000-0000DE2B0000}"/>
    <cellStyle name="Normal 5 2 2 3 3 4 2 2" xfId="11236" xr:uid="{00000000-0005-0000-0000-0000DF2B0000}"/>
    <cellStyle name="Normal 5 2 2 3 3 4 2 3" xfId="11237" xr:uid="{00000000-0005-0000-0000-0000E02B0000}"/>
    <cellStyle name="Normal 5 2 2 3 3 4 2 4" xfId="11238" xr:uid="{00000000-0005-0000-0000-0000E12B0000}"/>
    <cellStyle name="Normal 5 2 2 3 3 4 3" xfId="11239" xr:uid="{00000000-0005-0000-0000-0000E22B0000}"/>
    <cellStyle name="Normal 5 2 2 3 3 4 3 2" xfId="11240" xr:uid="{00000000-0005-0000-0000-0000E32B0000}"/>
    <cellStyle name="Normal 5 2 2 3 3 4 4" xfId="11241" xr:uid="{00000000-0005-0000-0000-0000E42B0000}"/>
    <cellStyle name="Normal 5 2 2 3 3 4 4 2" xfId="11242" xr:uid="{00000000-0005-0000-0000-0000E52B0000}"/>
    <cellStyle name="Normal 5 2 2 3 3 4 5" xfId="11243" xr:uid="{00000000-0005-0000-0000-0000E62B0000}"/>
    <cellStyle name="Normal 5 2 2 3 3 5" xfId="11244" xr:uid="{00000000-0005-0000-0000-0000E72B0000}"/>
    <cellStyle name="Normal 5 2 2 3 3 5 2" xfId="11245" xr:uid="{00000000-0005-0000-0000-0000E82B0000}"/>
    <cellStyle name="Normal 5 2 2 3 3 5 3" xfId="11246" xr:uid="{00000000-0005-0000-0000-0000E92B0000}"/>
    <cellStyle name="Normal 5 2 2 3 3 5 4" xfId="11247" xr:uid="{00000000-0005-0000-0000-0000EA2B0000}"/>
    <cellStyle name="Normal 5 2 2 3 3 6" xfId="11248" xr:uid="{00000000-0005-0000-0000-0000EB2B0000}"/>
    <cellStyle name="Normal 5 2 2 3 3 6 2" xfId="11249" xr:uid="{00000000-0005-0000-0000-0000EC2B0000}"/>
    <cellStyle name="Normal 5 2 2 3 3 7" xfId="11250" xr:uid="{00000000-0005-0000-0000-0000ED2B0000}"/>
    <cellStyle name="Normal 5 2 2 3 3 7 2" xfId="11251" xr:uid="{00000000-0005-0000-0000-0000EE2B0000}"/>
    <cellStyle name="Normal 5 2 2 3 3 8" xfId="11252" xr:uid="{00000000-0005-0000-0000-0000EF2B0000}"/>
    <cellStyle name="Normal 5 2 2 3 4" xfId="11253" xr:uid="{00000000-0005-0000-0000-0000F02B0000}"/>
    <cellStyle name="Normal 5 2 2 3 4 2" xfId="11254" xr:uid="{00000000-0005-0000-0000-0000F12B0000}"/>
    <cellStyle name="Normal 5 2 2 3 4 2 2" xfId="11255" xr:uid="{00000000-0005-0000-0000-0000F22B0000}"/>
    <cellStyle name="Normal 5 2 2 3 4 2 2 2" xfId="11256" xr:uid="{00000000-0005-0000-0000-0000F32B0000}"/>
    <cellStyle name="Normal 5 2 2 3 4 2 2 3" xfId="11257" xr:uid="{00000000-0005-0000-0000-0000F42B0000}"/>
    <cellStyle name="Normal 5 2 2 3 4 2 3" xfId="11258" xr:uid="{00000000-0005-0000-0000-0000F52B0000}"/>
    <cellStyle name="Normal 5 2 2 3 4 2 4" xfId="11259" xr:uid="{00000000-0005-0000-0000-0000F62B0000}"/>
    <cellStyle name="Normal 5 2 2 3 4 2 5" xfId="11260" xr:uid="{00000000-0005-0000-0000-0000F72B0000}"/>
    <cellStyle name="Normal 5 2 2 3 4 3" xfId="11261" xr:uid="{00000000-0005-0000-0000-0000F82B0000}"/>
    <cellStyle name="Normal 5 2 2 3 4 3 2" xfId="11262" xr:uid="{00000000-0005-0000-0000-0000F92B0000}"/>
    <cellStyle name="Normal 5 2 2 3 4 3 3" xfId="11263" xr:uid="{00000000-0005-0000-0000-0000FA2B0000}"/>
    <cellStyle name="Normal 5 2 2 3 4 3 4" xfId="11264" xr:uid="{00000000-0005-0000-0000-0000FB2B0000}"/>
    <cellStyle name="Normal 5 2 2 3 4 4" xfId="11265" xr:uid="{00000000-0005-0000-0000-0000FC2B0000}"/>
    <cellStyle name="Normal 5 2 2 3 4 4 2" xfId="11266" xr:uid="{00000000-0005-0000-0000-0000FD2B0000}"/>
    <cellStyle name="Normal 5 2 2 3 4 5" xfId="11267" xr:uid="{00000000-0005-0000-0000-0000FE2B0000}"/>
    <cellStyle name="Normal 5 2 2 3 4 6" xfId="11268" xr:uid="{00000000-0005-0000-0000-0000FF2B0000}"/>
    <cellStyle name="Normal 5 2 2 3 5" xfId="11269" xr:uid="{00000000-0005-0000-0000-0000002C0000}"/>
    <cellStyle name="Normal 5 2 2 3 5 2" xfId="11270" xr:uid="{00000000-0005-0000-0000-0000012C0000}"/>
    <cellStyle name="Normal 5 2 2 3 5 2 2" xfId="11271" xr:uid="{00000000-0005-0000-0000-0000022C0000}"/>
    <cellStyle name="Normal 5 2 2 3 5 2 2 2" xfId="11272" xr:uid="{00000000-0005-0000-0000-0000032C0000}"/>
    <cellStyle name="Normal 5 2 2 3 5 2 2 3" xfId="11273" xr:uid="{00000000-0005-0000-0000-0000042C0000}"/>
    <cellStyle name="Normal 5 2 2 3 5 2 3" xfId="11274" xr:uid="{00000000-0005-0000-0000-0000052C0000}"/>
    <cellStyle name="Normal 5 2 2 3 5 2 4" xfId="11275" xr:uid="{00000000-0005-0000-0000-0000062C0000}"/>
    <cellStyle name="Normal 5 2 2 3 5 2 5" xfId="11276" xr:uid="{00000000-0005-0000-0000-0000072C0000}"/>
    <cellStyle name="Normal 5 2 2 3 5 3" xfId="11277" xr:uid="{00000000-0005-0000-0000-0000082C0000}"/>
    <cellStyle name="Normal 5 2 2 3 5 3 2" xfId="11278" xr:uid="{00000000-0005-0000-0000-0000092C0000}"/>
    <cellStyle name="Normal 5 2 2 3 5 3 3" xfId="11279" xr:uid="{00000000-0005-0000-0000-00000A2C0000}"/>
    <cellStyle name="Normal 5 2 2 3 5 3 4" xfId="11280" xr:uid="{00000000-0005-0000-0000-00000B2C0000}"/>
    <cellStyle name="Normal 5 2 2 3 5 4" xfId="11281" xr:uid="{00000000-0005-0000-0000-00000C2C0000}"/>
    <cellStyle name="Normal 5 2 2 3 5 4 2" xfId="11282" xr:uid="{00000000-0005-0000-0000-00000D2C0000}"/>
    <cellStyle name="Normal 5 2 2 3 5 5" xfId="11283" xr:uid="{00000000-0005-0000-0000-00000E2C0000}"/>
    <cellStyle name="Normal 5 2 2 3 5 6" xfId="11284" xr:uid="{00000000-0005-0000-0000-00000F2C0000}"/>
    <cellStyle name="Normal 5 2 2 3 6" xfId="11285" xr:uid="{00000000-0005-0000-0000-0000102C0000}"/>
    <cellStyle name="Normal 5 2 2 3 6 2" xfId="11286" xr:uid="{00000000-0005-0000-0000-0000112C0000}"/>
    <cellStyle name="Normal 5 2 2 3 6 2 2" xfId="11287" xr:uid="{00000000-0005-0000-0000-0000122C0000}"/>
    <cellStyle name="Normal 5 2 2 3 6 2 3" xfId="11288" xr:uid="{00000000-0005-0000-0000-0000132C0000}"/>
    <cellStyle name="Normal 5 2 2 3 6 2 4" xfId="11289" xr:uid="{00000000-0005-0000-0000-0000142C0000}"/>
    <cellStyle name="Normal 5 2 2 3 6 3" xfId="11290" xr:uid="{00000000-0005-0000-0000-0000152C0000}"/>
    <cellStyle name="Normal 5 2 2 3 6 3 2" xfId="11291" xr:uid="{00000000-0005-0000-0000-0000162C0000}"/>
    <cellStyle name="Normal 5 2 2 3 6 4" xfId="11292" xr:uid="{00000000-0005-0000-0000-0000172C0000}"/>
    <cellStyle name="Normal 5 2 2 3 6 4 2" xfId="11293" xr:uid="{00000000-0005-0000-0000-0000182C0000}"/>
    <cellStyle name="Normal 5 2 2 3 6 5" xfId="11294" xr:uid="{00000000-0005-0000-0000-0000192C0000}"/>
    <cellStyle name="Normal 5 2 2 3 7" xfId="11295" xr:uid="{00000000-0005-0000-0000-00001A2C0000}"/>
    <cellStyle name="Normal 5 2 2 3 7 2" xfId="11296" xr:uid="{00000000-0005-0000-0000-00001B2C0000}"/>
    <cellStyle name="Normal 5 2 2 3 7 3" xfId="11297" xr:uid="{00000000-0005-0000-0000-00001C2C0000}"/>
    <cellStyle name="Normal 5 2 2 3 7 4" xfId="11298" xr:uid="{00000000-0005-0000-0000-00001D2C0000}"/>
    <cellStyle name="Normal 5 2 2 3 8" xfId="11299" xr:uid="{00000000-0005-0000-0000-00001E2C0000}"/>
    <cellStyle name="Normal 5 2 2 3 8 2" xfId="11300" xr:uid="{00000000-0005-0000-0000-00001F2C0000}"/>
    <cellStyle name="Normal 5 2 2 3 9" xfId="11301" xr:uid="{00000000-0005-0000-0000-0000202C0000}"/>
    <cellStyle name="Normal 5 2 2 3 9 2" xfId="11302" xr:uid="{00000000-0005-0000-0000-0000212C0000}"/>
    <cellStyle name="Normal 5 2 2 4" xfId="11303" xr:uid="{00000000-0005-0000-0000-0000222C0000}"/>
    <cellStyle name="Normal 5 2 2 4 2" xfId="11304" xr:uid="{00000000-0005-0000-0000-0000232C0000}"/>
    <cellStyle name="Normal 5 2 2 4 2 2" xfId="11305" xr:uid="{00000000-0005-0000-0000-0000242C0000}"/>
    <cellStyle name="Normal 5 2 2 4 2 2 2" xfId="11306" xr:uid="{00000000-0005-0000-0000-0000252C0000}"/>
    <cellStyle name="Normal 5 2 2 4 2 2 2 2" xfId="11307" xr:uid="{00000000-0005-0000-0000-0000262C0000}"/>
    <cellStyle name="Normal 5 2 2 4 2 2 2 2 2" xfId="11308" xr:uid="{00000000-0005-0000-0000-0000272C0000}"/>
    <cellStyle name="Normal 5 2 2 4 2 2 2 2 3" xfId="11309" xr:uid="{00000000-0005-0000-0000-0000282C0000}"/>
    <cellStyle name="Normal 5 2 2 4 2 2 2 3" xfId="11310" xr:uid="{00000000-0005-0000-0000-0000292C0000}"/>
    <cellStyle name="Normal 5 2 2 4 2 2 2 4" xfId="11311" xr:uid="{00000000-0005-0000-0000-00002A2C0000}"/>
    <cellStyle name="Normal 5 2 2 4 2 2 2 5" xfId="11312" xr:uid="{00000000-0005-0000-0000-00002B2C0000}"/>
    <cellStyle name="Normal 5 2 2 4 2 2 3" xfId="11313" xr:uid="{00000000-0005-0000-0000-00002C2C0000}"/>
    <cellStyle name="Normal 5 2 2 4 2 2 3 2" xfId="11314" xr:uid="{00000000-0005-0000-0000-00002D2C0000}"/>
    <cellStyle name="Normal 5 2 2 4 2 2 3 3" xfId="11315" xr:uid="{00000000-0005-0000-0000-00002E2C0000}"/>
    <cellStyle name="Normal 5 2 2 4 2 2 3 4" xfId="11316" xr:uid="{00000000-0005-0000-0000-00002F2C0000}"/>
    <cellStyle name="Normal 5 2 2 4 2 2 4" xfId="11317" xr:uid="{00000000-0005-0000-0000-0000302C0000}"/>
    <cellStyle name="Normal 5 2 2 4 2 2 4 2" xfId="11318" xr:uid="{00000000-0005-0000-0000-0000312C0000}"/>
    <cellStyle name="Normal 5 2 2 4 2 2 5" xfId="11319" xr:uid="{00000000-0005-0000-0000-0000322C0000}"/>
    <cellStyle name="Normal 5 2 2 4 2 2 6" xfId="11320" xr:uid="{00000000-0005-0000-0000-0000332C0000}"/>
    <cellStyle name="Normal 5 2 2 4 2 3" xfId="11321" xr:uid="{00000000-0005-0000-0000-0000342C0000}"/>
    <cellStyle name="Normal 5 2 2 4 2 3 2" xfId="11322" xr:uid="{00000000-0005-0000-0000-0000352C0000}"/>
    <cellStyle name="Normal 5 2 2 4 2 3 2 2" xfId="11323" xr:uid="{00000000-0005-0000-0000-0000362C0000}"/>
    <cellStyle name="Normal 5 2 2 4 2 3 2 2 2" xfId="11324" xr:uid="{00000000-0005-0000-0000-0000372C0000}"/>
    <cellStyle name="Normal 5 2 2 4 2 3 2 2 3" xfId="11325" xr:uid="{00000000-0005-0000-0000-0000382C0000}"/>
    <cellStyle name="Normal 5 2 2 4 2 3 2 3" xfId="11326" xr:uid="{00000000-0005-0000-0000-0000392C0000}"/>
    <cellStyle name="Normal 5 2 2 4 2 3 2 4" xfId="11327" xr:uid="{00000000-0005-0000-0000-00003A2C0000}"/>
    <cellStyle name="Normal 5 2 2 4 2 3 2 5" xfId="11328" xr:uid="{00000000-0005-0000-0000-00003B2C0000}"/>
    <cellStyle name="Normal 5 2 2 4 2 3 3" xfId="11329" xr:uid="{00000000-0005-0000-0000-00003C2C0000}"/>
    <cellStyle name="Normal 5 2 2 4 2 3 3 2" xfId="11330" xr:uid="{00000000-0005-0000-0000-00003D2C0000}"/>
    <cellStyle name="Normal 5 2 2 4 2 3 3 3" xfId="11331" xr:uid="{00000000-0005-0000-0000-00003E2C0000}"/>
    <cellStyle name="Normal 5 2 2 4 2 3 3 4" xfId="11332" xr:uid="{00000000-0005-0000-0000-00003F2C0000}"/>
    <cellStyle name="Normal 5 2 2 4 2 3 4" xfId="11333" xr:uid="{00000000-0005-0000-0000-0000402C0000}"/>
    <cellStyle name="Normal 5 2 2 4 2 3 4 2" xfId="11334" xr:uid="{00000000-0005-0000-0000-0000412C0000}"/>
    <cellStyle name="Normal 5 2 2 4 2 3 5" xfId="11335" xr:uid="{00000000-0005-0000-0000-0000422C0000}"/>
    <cellStyle name="Normal 5 2 2 4 2 3 6" xfId="11336" xr:uid="{00000000-0005-0000-0000-0000432C0000}"/>
    <cellStyle name="Normal 5 2 2 4 2 4" xfId="11337" xr:uid="{00000000-0005-0000-0000-0000442C0000}"/>
    <cellStyle name="Normal 5 2 2 4 2 4 2" xfId="11338" xr:uid="{00000000-0005-0000-0000-0000452C0000}"/>
    <cellStyle name="Normal 5 2 2 4 2 4 2 2" xfId="11339" xr:uid="{00000000-0005-0000-0000-0000462C0000}"/>
    <cellStyle name="Normal 5 2 2 4 2 4 2 3" xfId="11340" xr:uid="{00000000-0005-0000-0000-0000472C0000}"/>
    <cellStyle name="Normal 5 2 2 4 2 4 2 4" xfId="11341" xr:uid="{00000000-0005-0000-0000-0000482C0000}"/>
    <cellStyle name="Normal 5 2 2 4 2 4 3" xfId="11342" xr:uid="{00000000-0005-0000-0000-0000492C0000}"/>
    <cellStyle name="Normal 5 2 2 4 2 4 3 2" xfId="11343" xr:uid="{00000000-0005-0000-0000-00004A2C0000}"/>
    <cellStyle name="Normal 5 2 2 4 2 4 4" xfId="11344" xr:uid="{00000000-0005-0000-0000-00004B2C0000}"/>
    <cellStyle name="Normal 5 2 2 4 2 4 4 2" xfId="11345" xr:uid="{00000000-0005-0000-0000-00004C2C0000}"/>
    <cellStyle name="Normal 5 2 2 4 2 4 5" xfId="11346" xr:uid="{00000000-0005-0000-0000-00004D2C0000}"/>
    <cellStyle name="Normal 5 2 2 4 2 5" xfId="11347" xr:uid="{00000000-0005-0000-0000-00004E2C0000}"/>
    <cellStyle name="Normal 5 2 2 4 2 5 2" xfId="11348" xr:uid="{00000000-0005-0000-0000-00004F2C0000}"/>
    <cellStyle name="Normal 5 2 2 4 2 5 3" xfId="11349" xr:uid="{00000000-0005-0000-0000-0000502C0000}"/>
    <cellStyle name="Normal 5 2 2 4 2 5 4" xfId="11350" xr:uid="{00000000-0005-0000-0000-0000512C0000}"/>
    <cellStyle name="Normal 5 2 2 4 2 6" xfId="11351" xr:uid="{00000000-0005-0000-0000-0000522C0000}"/>
    <cellStyle name="Normal 5 2 2 4 2 6 2" xfId="11352" xr:uid="{00000000-0005-0000-0000-0000532C0000}"/>
    <cellStyle name="Normal 5 2 2 4 2 7" xfId="11353" xr:uid="{00000000-0005-0000-0000-0000542C0000}"/>
    <cellStyle name="Normal 5 2 2 4 2 7 2" xfId="11354" xr:uid="{00000000-0005-0000-0000-0000552C0000}"/>
    <cellStyle name="Normal 5 2 2 4 2 8" xfId="11355" xr:uid="{00000000-0005-0000-0000-0000562C0000}"/>
    <cellStyle name="Normal 5 2 2 4 3" xfId="11356" xr:uid="{00000000-0005-0000-0000-0000572C0000}"/>
    <cellStyle name="Normal 5 2 2 4 3 2" xfId="11357" xr:uid="{00000000-0005-0000-0000-0000582C0000}"/>
    <cellStyle name="Normal 5 2 2 4 3 2 2" xfId="11358" xr:uid="{00000000-0005-0000-0000-0000592C0000}"/>
    <cellStyle name="Normal 5 2 2 4 3 2 2 2" xfId="11359" xr:uid="{00000000-0005-0000-0000-00005A2C0000}"/>
    <cellStyle name="Normal 5 2 2 4 3 2 2 3" xfId="11360" xr:uid="{00000000-0005-0000-0000-00005B2C0000}"/>
    <cellStyle name="Normal 5 2 2 4 3 2 3" xfId="11361" xr:uid="{00000000-0005-0000-0000-00005C2C0000}"/>
    <cellStyle name="Normal 5 2 2 4 3 2 4" xfId="11362" xr:uid="{00000000-0005-0000-0000-00005D2C0000}"/>
    <cellStyle name="Normal 5 2 2 4 3 2 5" xfId="11363" xr:uid="{00000000-0005-0000-0000-00005E2C0000}"/>
    <cellStyle name="Normal 5 2 2 4 3 3" xfId="11364" xr:uid="{00000000-0005-0000-0000-00005F2C0000}"/>
    <cellStyle name="Normal 5 2 2 4 3 3 2" xfId="11365" xr:uid="{00000000-0005-0000-0000-0000602C0000}"/>
    <cellStyle name="Normal 5 2 2 4 3 3 3" xfId="11366" xr:uid="{00000000-0005-0000-0000-0000612C0000}"/>
    <cellStyle name="Normal 5 2 2 4 3 3 4" xfId="11367" xr:uid="{00000000-0005-0000-0000-0000622C0000}"/>
    <cellStyle name="Normal 5 2 2 4 3 4" xfId="11368" xr:uid="{00000000-0005-0000-0000-0000632C0000}"/>
    <cellStyle name="Normal 5 2 2 4 3 4 2" xfId="11369" xr:uid="{00000000-0005-0000-0000-0000642C0000}"/>
    <cellStyle name="Normal 5 2 2 4 3 5" xfId="11370" xr:uid="{00000000-0005-0000-0000-0000652C0000}"/>
    <cellStyle name="Normal 5 2 2 4 3 6" xfId="11371" xr:uid="{00000000-0005-0000-0000-0000662C0000}"/>
    <cellStyle name="Normal 5 2 2 4 4" xfId="11372" xr:uid="{00000000-0005-0000-0000-0000672C0000}"/>
    <cellStyle name="Normal 5 2 2 4 4 2" xfId="11373" xr:uid="{00000000-0005-0000-0000-0000682C0000}"/>
    <cellStyle name="Normal 5 2 2 4 4 2 2" xfId="11374" xr:uid="{00000000-0005-0000-0000-0000692C0000}"/>
    <cellStyle name="Normal 5 2 2 4 4 2 2 2" xfId="11375" xr:uid="{00000000-0005-0000-0000-00006A2C0000}"/>
    <cellStyle name="Normal 5 2 2 4 4 2 2 3" xfId="11376" xr:uid="{00000000-0005-0000-0000-00006B2C0000}"/>
    <cellStyle name="Normal 5 2 2 4 4 2 3" xfId="11377" xr:uid="{00000000-0005-0000-0000-00006C2C0000}"/>
    <cellStyle name="Normal 5 2 2 4 4 2 4" xfId="11378" xr:uid="{00000000-0005-0000-0000-00006D2C0000}"/>
    <cellStyle name="Normal 5 2 2 4 4 2 5" xfId="11379" xr:uid="{00000000-0005-0000-0000-00006E2C0000}"/>
    <cellStyle name="Normal 5 2 2 4 4 3" xfId="11380" xr:uid="{00000000-0005-0000-0000-00006F2C0000}"/>
    <cellStyle name="Normal 5 2 2 4 4 3 2" xfId="11381" xr:uid="{00000000-0005-0000-0000-0000702C0000}"/>
    <cellStyle name="Normal 5 2 2 4 4 3 3" xfId="11382" xr:uid="{00000000-0005-0000-0000-0000712C0000}"/>
    <cellStyle name="Normal 5 2 2 4 4 3 4" xfId="11383" xr:uid="{00000000-0005-0000-0000-0000722C0000}"/>
    <cellStyle name="Normal 5 2 2 4 4 4" xfId="11384" xr:uid="{00000000-0005-0000-0000-0000732C0000}"/>
    <cellStyle name="Normal 5 2 2 4 4 4 2" xfId="11385" xr:uid="{00000000-0005-0000-0000-0000742C0000}"/>
    <cellStyle name="Normal 5 2 2 4 4 5" xfId="11386" xr:uid="{00000000-0005-0000-0000-0000752C0000}"/>
    <cellStyle name="Normal 5 2 2 4 4 6" xfId="11387" xr:uid="{00000000-0005-0000-0000-0000762C0000}"/>
    <cellStyle name="Normal 5 2 2 4 5" xfId="11388" xr:uid="{00000000-0005-0000-0000-0000772C0000}"/>
    <cellStyle name="Normal 5 2 2 4 5 2" xfId="11389" xr:uid="{00000000-0005-0000-0000-0000782C0000}"/>
    <cellStyle name="Normal 5 2 2 4 5 2 2" xfId="11390" xr:uid="{00000000-0005-0000-0000-0000792C0000}"/>
    <cellStyle name="Normal 5 2 2 4 5 2 3" xfId="11391" xr:uid="{00000000-0005-0000-0000-00007A2C0000}"/>
    <cellStyle name="Normal 5 2 2 4 5 2 4" xfId="11392" xr:uid="{00000000-0005-0000-0000-00007B2C0000}"/>
    <cellStyle name="Normal 5 2 2 4 5 3" xfId="11393" xr:uid="{00000000-0005-0000-0000-00007C2C0000}"/>
    <cellStyle name="Normal 5 2 2 4 5 3 2" xfId="11394" xr:uid="{00000000-0005-0000-0000-00007D2C0000}"/>
    <cellStyle name="Normal 5 2 2 4 5 4" xfId="11395" xr:uid="{00000000-0005-0000-0000-00007E2C0000}"/>
    <cellStyle name="Normal 5 2 2 4 5 4 2" xfId="11396" xr:uid="{00000000-0005-0000-0000-00007F2C0000}"/>
    <cellStyle name="Normal 5 2 2 4 5 5" xfId="11397" xr:uid="{00000000-0005-0000-0000-0000802C0000}"/>
    <cellStyle name="Normal 5 2 2 4 6" xfId="11398" xr:uid="{00000000-0005-0000-0000-0000812C0000}"/>
    <cellStyle name="Normal 5 2 2 4 6 2" xfId="11399" xr:uid="{00000000-0005-0000-0000-0000822C0000}"/>
    <cellStyle name="Normal 5 2 2 4 6 3" xfId="11400" xr:uid="{00000000-0005-0000-0000-0000832C0000}"/>
    <cellStyle name="Normal 5 2 2 4 6 4" xfId="11401" xr:uid="{00000000-0005-0000-0000-0000842C0000}"/>
    <cellStyle name="Normal 5 2 2 4 7" xfId="11402" xr:uid="{00000000-0005-0000-0000-0000852C0000}"/>
    <cellStyle name="Normal 5 2 2 4 7 2" xfId="11403" xr:uid="{00000000-0005-0000-0000-0000862C0000}"/>
    <cellStyle name="Normal 5 2 2 4 8" xfId="11404" xr:uid="{00000000-0005-0000-0000-0000872C0000}"/>
    <cellStyle name="Normal 5 2 2 4 8 2" xfId="11405" xr:uid="{00000000-0005-0000-0000-0000882C0000}"/>
    <cellStyle name="Normal 5 2 2 4 9" xfId="11406" xr:uid="{00000000-0005-0000-0000-0000892C0000}"/>
    <cellStyle name="Normal 5 2 2 5" xfId="11407" xr:uid="{00000000-0005-0000-0000-00008A2C0000}"/>
    <cellStyle name="Normal 5 2 2 5 2" xfId="11408" xr:uid="{00000000-0005-0000-0000-00008B2C0000}"/>
    <cellStyle name="Normal 5 2 2 5 2 2" xfId="11409" xr:uid="{00000000-0005-0000-0000-00008C2C0000}"/>
    <cellStyle name="Normal 5 2 2 5 2 2 2" xfId="11410" xr:uid="{00000000-0005-0000-0000-00008D2C0000}"/>
    <cellStyle name="Normal 5 2 2 5 2 2 2 2" xfId="11411" xr:uid="{00000000-0005-0000-0000-00008E2C0000}"/>
    <cellStyle name="Normal 5 2 2 5 2 2 2 2 2" xfId="11412" xr:uid="{00000000-0005-0000-0000-00008F2C0000}"/>
    <cellStyle name="Normal 5 2 2 5 2 2 2 2 3" xfId="11413" xr:uid="{00000000-0005-0000-0000-0000902C0000}"/>
    <cellStyle name="Normal 5 2 2 5 2 2 2 3" xfId="11414" xr:uid="{00000000-0005-0000-0000-0000912C0000}"/>
    <cellStyle name="Normal 5 2 2 5 2 2 2 4" xfId="11415" xr:uid="{00000000-0005-0000-0000-0000922C0000}"/>
    <cellStyle name="Normal 5 2 2 5 2 2 2 5" xfId="11416" xr:uid="{00000000-0005-0000-0000-0000932C0000}"/>
    <cellStyle name="Normal 5 2 2 5 2 2 3" xfId="11417" xr:uid="{00000000-0005-0000-0000-0000942C0000}"/>
    <cellStyle name="Normal 5 2 2 5 2 2 3 2" xfId="11418" xr:uid="{00000000-0005-0000-0000-0000952C0000}"/>
    <cellStyle name="Normal 5 2 2 5 2 2 3 3" xfId="11419" xr:uid="{00000000-0005-0000-0000-0000962C0000}"/>
    <cellStyle name="Normal 5 2 2 5 2 2 3 4" xfId="11420" xr:uid="{00000000-0005-0000-0000-0000972C0000}"/>
    <cellStyle name="Normal 5 2 2 5 2 2 4" xfId="11421" xr:uid="{00000000-0005-0000-0000-0000982C0000}"/>
    <cellStyle name="Normal 5 2 2 5 2 2 4 2" xfId="11422" xr:uid="{00000000-0005-0000-0000-0000992C0000}"/>
    <cellStyle name="Normal 5 2 2 5 2 2 5" xfId="11423" xr:uid="{00000000-0005-0000-0000-00009A2C0000}"/>
    <cellStyle name="Normal 5 2 2 5 2 2 6" xfId="11424" xr:uid="{00000000-0005-0000-0000-00009B2C0000}"/>
    <cellStyle name="Normal 5 2 2 5 2 3" xfId="11425" xr:uid="{00000000-0005-0000-0000-00009C2C0000}"/>
    <cellStyle name="Normal 5 2 2 5 2 3 2" xfId="11426" xr:uid="{00000000-0005-0000-0000-00009D2C0000}"/>
    <cellStyle name="Normal 5 2 2 5 2 3 2 2" xfId="11427" xr:uid="{00000000-0005-0000-0000-00009E2C0000}"/>
    <cellStyle name="Normal 5 2 2 5 2 3 2 2 2" xfId="11428" xr:uid="{00000000-0005-0000-0000-00009F2C0000}"/>
    <cellStyle name="Normal 5 2 2 5 2 3 2 2 3" xfId="11429" xr:uid="{00000000-0005-0000-0000-0000A02C0000}"/>
    <cellStyle name="Normal 5 2 2 5 2 3 2 3" xfId="11430" xr:uid="{00000000-0005-0000-0000-0000A12C0000}"/>
    <cellStyle name="Normal 5 2 2 5 2 3 2 4" xfId="11431" xr:uid="{00000000-0005-0000-0000-0000A22C0000}"/>
    <cellStyle name="Normal 5 2 2 5 2 3 2 5" xfId="11432" xr:uid="{00000000-0005-0000-0000-0000A32C0000}"/>
    <cellStyle name="Normal 5 2 2 5 2 3 3" xfId="11433" xr:uid="{00000000-0005-0000-0000-0000A42C0000}"/>
    <cellStyle name="Normal 5 2 2 5 2 3 3 2" xfId="11434" xr:uid="{00000000-0005-0000-0000-0000A52C0000}"/>
    <cellStyle name="Normal 5 2 2 5 2 3 3 3" xfId="11435" xr:uid="{00000000-0005-0000-0000-0000A62C0000}"/>
    <cellStyle name="Normal 5 2 2 5 2 3 3 4" xfId="11436" xr:uid="{00000000-0005-0000-0000-0000A72C0000}"/>
    <cellStyle name="Normal 5 2 2 5 2 3 4" xfId="11437" xr:uid="{00000000-0005-0000-0000-0000A82C0000}"/>
    <cellStyle name="Normal 5 2 2 5 2 3 4 2" xfId="11438" xr:uid="{00000000-0005-0000-0000-0000A92C0000}"/>
    <cellStyle name="Normal 5 2 2 5 2 3 5" xfId="11439" xr:uid="{00000000-0005-0000-0000-0000AA2C0000}"/>
    <cellStyle name="Normal 5 2 2 5 2 3 6" xfId="11440" xr:uid="{00000000-0005-0000-0000-0000AB2C0000}"/>
    <cellStyle name="Normal 5 2 2 5 2 4" xfId="11441" xr:uid="{00000000-0005-0000-0000-0000AC2C0000}"/>
    <cellStyle name="Normal 5 2 2 5 2 4 2" xfId="11442" xr:uid="{00000000-0005-0000-0000-0000AD2C0000}"/>
    <cellStyle name="Normal 5 2 2 5 2 4 2 2" xfId="11443" xr:uid="{00000000-0005-0000-0000-0000AE2C0000}"/>
    <cellStyle name="Normal 5 2 2 5 2 4 2 3" xfId="11444" xr:uid="{00000000-0005-0000-0000-0000AF2C0000}"/>
    <cellStyle name="Normal 5 2 2 5 2 4 2 4" xfId="11445" xr:uid="{00000000-0005-0000-0000-0000B02C0000}"/>
    <cellStyle name="Normal 5 2 2 5 2 4 3" xfId="11446" xr:uid="{00000000-0005-0000-0000-0000B12C0000}"/>
    <cellStyle name="Normal 5 2 2 5 2 4 3 2" xfId="11447" xr:uid="{00000000-0005-0000-0000-0000B22C0000}"/>
    <cellStyle name="Normal 5 2 2 5 2 4 4" xfId="11448" xr:uid="{00000000-0005-0000-0000-0000B32C0000}"/>
    <cellStyle name="Normal 5 2 2 5 2 4 4 2" xfId="11449" xr:uid="{00000000-0005-0000-0000-0000B42C0000}"/>
    <cellStyle name="Normal 5 2 2 5 2 4 5" xfId="11450" xr:uid="{00000000-0005-0000-0000-0000B52C0000}"/>
    <cellStyle name="Normal 5 2 2 5 2 5" xfId="11451" xr:uid="{00000000-0005-0000-0000-0000B62C0000}"/>
    <cellStyle name="Normal 5 2 2 5 2 5 2" xfId="11452" xr:uid="{00000000-0005-0000-0000-0000B72C0000}"/>
    <cellStyle name="Normal 5 2 2 5 2 5 3" xfId="11453" xr:uid="{00000000-0005-0000-0000-0000B82C0000}"/>
    <cellStyle name="Normal 5 2 2 5 2 5 4" xfId="11454" xr:uid="{00000000-0005-0000-0000-0000B92C0000}"/>
    <cellStyle name="Normal 5 2 2 5 2 6" xfId="11455" xr:uid="{00000000-0005-0000-0000-0000BA2C0000}"/>
    <cellStyle name="Normal 5 2 2 5 2 6 2" xfId="11456" xr:uid="{00000000-0005-0000-0000-0000BB2C0000}"/>
    <cellStyle name="Normal 5 2 2 5 2 7" xfId="11457" xr:uid="{00000000-0005-0000-0000-0000BC2C0000}"/>
    <cellStyle name="Normal 5 2 2 5 2 7 2" xfId="11458" xr:uid="{00000000-0005-0000-0000-0000BD2C0000}"/>
    <cellStyle name="Normal 5 2 2 5 2 8" xfId="11459" xr:uid="{00000000-0005-0000-0000-0000BE2C0000}"/>
    <cellStyle name="Normal 5 2 2 5 3" xfId="11460" xr:uid="{00000000-0005-0000-0000-0000BF2C0000}"/>
    <cellStyle name="Normal 5 2 2 5 3 2" xfId="11461" xr:uid="{00000000-0005-0000-0000-0000C02C0000}"/>
    <cellStyle name="Normal 5 2 2 5 3 2 2" xfId="11462" xr:uid="{00000000-0005-0000-0000-0000C12C0000}"/>
    <cellStyle name="Normal 5 2 2 5 3 2 2 2" xfId="11463" xr:uid="{00000000-0005-0000-0000-0000C22C0000}"/>
    <cellStyle name="Normal 5 2 2 5 3 2 2 3" xfId="11464" xr:uid="{00000000-0005-0000-0000-0000C32C0000}"/>
    <cellStyle name="Normal 5 2 2 5 3 2 3" xfId="11465" xr:uid="{00000000-0005-0000-0000-0000C42C0000}"/>
    <cellStyle name="Normal 5 2 2 5 3 2 4" xfId="11466" xr:uid="{00000000-0005-0000-0000-0000C52C0000}"/>
    <cellStyle name="Normal 5 2 2 5 3 2 5" xfId="11467" xr:uid="{00000000-0005-0000-0000-0000C62C0000}"/>
    <cellStyle name="Normal 5 2 2 5 3 3" xfId="11468" xr:uid="{00000000-0005-0000-0000-0000C72C0000}"/>
    <cellStyle name="Normal 5 2 2 5 3 3 2" xfId="11469" xr:uid="{00000000-0005-0000-0000-0000C82C0000}"/>
    <cellStyle name="Normal 5 2 2 5 3 3 3" xfId="11470" xr:uid="{00000000-0005-0000-0000-0000C92C0000}"/>
    <cellStyle name="Normal 5 2 2 5 3 3 4" xfId="11471" xr:uid="{00000000-0005-0000-0000-0000CA2C0000}"/>
    <cellStyle name="Normal 5 2 2 5 3 4" xfId="11472" xr:uid="{00000000-0005-0000-0000-0000CB2C0000}"/>
    <cellStyle name="Normal 5 2 2 5 3 4 2" xfId="11473" xr:uid="{00000000-0005-0000-0000-0000CC2C0000}"/>
    <cellStyle name="Normal 5 2 2 5 3 5" xfId="11474" xr:uid="{00000000-0005-0000-0000-0000CD2C0000}"/>
    <cellStyle name="Normal 5 2 2 5 3 6" xfId="11475" xr:uid="{00000000-0005-0000-0000-0000CE2C0000}"/>
    <cellStyle name="Normal 5 2 2 5 4" xfId="11476" xr:uid="{00000000-0005-0000-0000-0000CF2C0000}"/>
    <cellStyle name="Normal 5 2 2 5 4 2" xfId="11477" xr:uid="{00000000-0005-0000-0000-0000D02C0000}"/>
    <cellStyle name="Normal 5 2 2 5 4 2 2" xfId="11478" xr:uid="{00000000-0005-0000-0000-0000D12C0000}"/>
    <cellStyle name="Normal 5 2 2 5 4 2 2 2" xfId="11479" xr:uid="{00000000-0005-0000-0000-0000D22C0000}"/>
    <cellStyle name="Normal 5 2 2 5 4 2 2 3" xfId="11480" xr:uid="{00000000-0005-0000-0000-0000D32C0000}"/>
    <cellStyle name="Normal 5 2 2 5 4 2 3" xfId="11481" xr:uid="{00000000-0005-0000-0000-0000D42C0000}"/>
    <cellStyle name="Normal 5 2 2 5 4 2 4" xfId="11482" xr:uid="{00000000-0005-0000-0000-0000D52C0000}"/>
    <cellStyle name="Normal 5 2 2 5 4 2 5" xfId="11483" xr:uid="{00000000-0005-0000-0000-0000D62C0000}"/>
    <cellStyle name="Normal 5 2 2 5 4 3" xfId="11484" xr:uid="{00000000-0005-0000-0000-0000D72C0000}"/>
    <cellStyle name="Normal 5 2 2 5 4 3 2" xfId="11485" xr:uid="{00000000-0005-0000-0000-0000D82C0000}"/>
    <cellStyle name="Normal 5 2 2 5 4 3 3" xfId="11486" xr:uid="{00000000-0005-0000-0000-0000D92C0000}"/>
    <cellStyle name="Normal 5 2 2 5 4 3 4" xfId="11487" xr:uid="{00000000-0005-0000-0000-0000DA2C0000}"/>
    <cellStyle name="Normal 5 2 2 5 4 4" xfId="11488" xr:uid="{00000000-0005-0000-0000-0000DB2C0000}"/>
    <cellStyle name="Normal 5 2 2 5 4 4 2" xfId="11489" xr:uid="{00000000-0005-0000-0000-0000DC2C0000}"/>
    <cellStyle name="Normal 5 2 2 5 4 5" xfId="11490" xr:uid="{00000000-0005-0000-0000-0000DD2C0000}"/>
    <cellStyle name="Normal 5 2 2 5 4 6" xfId="11491" xr:uid="{00000000-0005-0000-0000-0000DE2C0000}"/>
    <cellStyle name="Normal 5 2 2 5 5" xfId="11492" xr:uid="{00000000-0005-0000-0000-0000DF2C0000}"/>
    <cellStyle name="Normal 5 2 2 5 5 2" xfId="11493" xr:uid="{00000000-0005-0000-0000-0000E02C0000}"/>
    <cellStyle name="Normal 5 2 2 5 5 2 2" xfId="11494" xr:uid="{00000000-0005-0000-0000-0000E12C0000}"/>
    <cellStyle name="Normal 5 2 2 5 5 2 3" xfId="11495" xr:uid="{00000000-0005-0000-0000-0000E22C0000}"/>
    <cellStyle name="Normal 5 2 2 5 5 2 4" xfId="11496" xr:uid="{00000000-0005-0000-0000-0000E32C0000}"/>
    <cellStyle name="Normal 5 2 2 5 5 3" xfId="11497" xr:uid="{00000000-0005-0000-0000-0000E42C0000}"/>
    <cellStyle name="Normal 5 2 2 5 5 3 2" xfId="11498" xr:uid="{00000000-0005-0000-0000-0000E52C0000}"/>
    <cellStyle name="Normal 5 2 2 5 5 4" xfId="11499" xr:uid="{00000000-0005-0000-0000-0000E62C0000}"/>
    <cellStyle name="Normal 5 2 2 5 5 4 2" xfId="11500" xr:uid="{00000000-0005-0000-0000-0000E72C0000}"/>
    <cellStyle name="Normal 5 2 2 5 5 5" xfId="11501" xr:uid="{00000000-0005-0000-0000-0000E82C0000}"/>
    <cellStyle name="Normal 5 2 2 5 6" xfId="11502" xr:uid="{00000000-0005-0000-0000-0000E92C0000}"/>
    <cellStyle name="Normal 5 2 2 5 6 2" xfId="11503" xr:uid="{00000000-0005-0000-0000-0000EA2C0000}"/>
    <cellStyle name="Normal 5 2 2 5 6 3" xfId="11504" xr:uid="{00000000-0005-0000-0000-0000EB2C0000}"/>
    <cellStyle name="Normal 5 2 2 5 6 4" xfId="11505" xr:uid="{00000000-0005-0000-0000-0000EC2C0000}"/>
    <cellStyle name="Normal 5 2 2 5 7" xfId="11506" xr:uid="{00000000-0005-0000-0000-0000ED2C0000}"/>
    <cellStyle name="Normal 5 2 2 5 7 2" xfId="11507" xr:uid="{00000000-0005-0000-0000-0000EE2C0000}"/>
    <cellStyle name="Normal 5 2 2 5 8" xfId="11508" xr:uid="{00000000-0005-0000-0000-0000EF2C0000}"/>
    <cellStyle name="Normal 5 2 2 5 8 2" xfId="11509" xr:uid="{00000000-0005-0000-0000-0000F02C0000}"/>
    <cellStyle name="Normal 5 2 2 5 9" xfId="11510" xr:uid="{00000000-0005-0000-0000-0000F12C0000}"/>
    <cellStyle name="Normal 5 2 2 6" xfId="11511" xr:uid="{00000000-0005-0000-0000-0000F22C0000}"/>
    <cellStyle name="Normal 5 2 2 6 2" xfId="11512" xr:uid="{00000000-0005-0000-0000-0000F32C0000}"/>
    <cellStyle name="Normal 5 2 2 6 2 2" xfId="11513" xr:uid="{00000000-0005-0000-0000-0000F42C0000}"/>
    <cellStyle name="Normal 5 2 2 6 2 2 2" xfId="11514" xr:uid="{00000000-0005-0000-0000-0000F52C0000}"/>
    <cellStyle name="Normal 5 2 2 6 2 2 2 2" xfId="11515" xr:uid="{00000000-0005-0000-0000-0000F62C0000}"/>
    <cellStyle name="Normal 5 2 2 6 2 2 2 2 2" xfId="11516" xr:uid="{00000000-0005-0000-0000-0000F72C0000}"/>
    <cellStyle name="Normal 5 2 2 6 2 2 2 2 3" xfId="11517" xr:uid="{00000000-0005-0000-0000-0000F82C0000}"/>
    <cellStyle name="Normal 5 2 2 6 2 2 2 3" xfId="11518" xr:uid="{00000000-0005-0000-0000-0000F92C0000}"/>
    <cellStyle name="Normal 5 2 2 6 2 2 2 4" xfId="11519" xr:uid="{00000000-0005-0000-0000-0000FA2C0000}"/>
    <cellStyle name="Normal 5 2 2 6 2 2 2 5" xfId="11520" xr:uid="{00000000-0005-0000-0000-0000FB2C0000}"/>
    <cellStyle name="Normal 5 2 2 6 2 2 3" xfId="11521" xr:uid="{00000000-0005-0000-0000-0000FC2C0000}"/>
    <cellStyle name="Normal 5 2 2 6 2 2 3 2" xfId="11522" xr:uid="{00000000-0005-0000-0000-0000FD2C0000}"/>
    <cellStyle name="Normal 5 2 2 6 2 2 3 3" xfId="11523" xr:uid="{00000000-0005-0000-0000-0000FE2C0000}"/>
    <cellStyle name="Normal 5 2 2 6 2 2 3 4" xfId="11524" xr:uid="{00000000-0005-0000-0000-0000FF2C0000}"/>
    <cellStyle name="Normal 5 2 2 6 2 2 4" xfId="11525" xr:uid="{00000000-0005-0000-0000-0000002D0000}"/>
    <cellStyle name="Normal 5 2 2 6 2 2 4 2" xfId="11526" xr:uid="{00000000-0005-0000-0000-0000012D0000}"/>
    <cellStyle name="Normal 5 2 2 6 2 2 5" xfId="11527" xr:uid="{00000000-0005-0000-0000-0000022D0000}"/>
    <cellStyle name="Normal 5 2 2 6 2 2 6" xfId="11528" xr:uid="{00000000-0005-0000-0000-0000032D0000}"/>
    <cellStyle name="Normal 5 2 2 6 2 3" xfId="11529" xr:uid="{00000000-0005-0000-0000-0000042D0000}"/>
    <cellStyle name="Normal 5 2 2 6 2 3 2" xfId="11530" xr:uid="{00000000-0005-0000-0000-0000052D0000}"/>
    <cellStyle name="Normal 5 2 2 6 2 3 2 2" xfId="11531" xr:uid="{00000000-0005-0000-0000-0000062D0000}"/>
    <cellStyle name="Normal 5 2 2 6 2 3 2 2 2" xfId="11532" xr:uid="{00000000-0005-0000-0000-0000072D0000}"/>
    <cellStyle name="Normal 5 2 2 6 2 3 2 2 3" xfId="11533" xr:uid="{00000000-0005-0000-0000-0000082D0000}"/>
    <cellStyle name="Normal 5 2 2 6 2 3 2 3" xfId="11534" xr:uid="{00000000-0005-0000-0000-0000092D0000}"/>
    <cellStyle name="Normal 5 2 2 6 2 3 2 4" xfId="11535" xr:uid="{00000000-0005-0000-0000-00000A2D0000}"/>
    <cellStyle name="Normal 5 2 2 6 2 3 2 5" xfId="11536" xr:uid="{00000000-0005-0000-0000-00000B2D0000}"/>
    <cellStyle name="Normal 5 2 2 6 2 3 3" xfId="11537" xr:uid="{00000000-0005-0000-0000-00000C2D0000}"/>
    <cellStyle name="Normal 5 2 2 6 2 3 3 2" xfId="11538" xr:uid="{00000000-0005-0000-0000-00000D2D0000}"/>
    <cellStyle name="Normal 5 2 2 6 2 3 3 3" xfId="11539" xr:uid="{00000000-0005-0000-0000-00000E2D0000}"/>
    <cellStyle name="Normal 5 2 2 6 2 3 3 4" xfId="11540" xr:uid="{00000000-0005-0000-0000-00000F2D0000}"/>
    <cellStyle name="Normal 5 2 2 6 2 3 4" xfId="11541" xr:uid="{00000000-0005-0000-0000-0000102D0000}"/>
    <cellStyle name="Normal 5 2 2 6 2 3 4 2" xfId="11542" xr:uid="{00000000-0005-0000-0000-0000112D0000}"/>
    <cellStyle name="Normal 5 2 2 6 2 3 5" xfId="11543" xr:uid="{00000000-0005-0000-0000-0000122D0000}"/>
    <cellStyle name="Normal 5 2 2 6 2 3 6" xfId="11544" xr:uid="{00000000-0005-0000-0000-0000132D0000}"/>
    <cellStyle name="Normal 5 2 2 6 2 4" xfId="11545" xr:uid="{00000000-0005-0000-0000-0000142D0000}"/>
    <cellStyle name="Normal 5 2 2 6 2 4 2" xfId="11546" xr:uid="{00000000-0005-0000-0000-0000152D0000}"/>
    <cellStyle name="Normal 5 2 2 6 2 4 2 2" xfId="11547" xr:uid="{00000000-0005-0000-0000-0000162D0000}"/>
    <cellStyle name="Normal 5 2 2 6 2 4 2 3" xfId="11548" xr:uid="{00000000-0005-0000-0000-0000172D0000}"/>
    <cellStyle name="Normal 5 2 2 6 2 4 2 4" xfId="11549" xr:uid="{00000000-0005-0000-0000-0000182D0000}"/>
    <cellStyle name="Normal 5 2 2 6 2 4 3" xfId="11550" xr:uid="{00000000-0005-0000-0000-0000192D0000}"/>
    <cellStyle name="Normal 5 2 2 6 2 4 3 2" xfId="11551" xr:uid="{00000000-0005-0000-0000-00001A2D0000}"/>
    <cellStyle name="Normal 5 2 2 6 2 4 4" xfId="11552" xr:uid="{00000000-0005-0000-0000-00001B2D0000}"/>
    <cellStyle name="Normal 5 2 2 6 2 4 4 2" xfId="11553" xr:uid="{00000000-0005-0000-0000-00001C2D0000}"/>
    <cellStyle name="Normal 5 2 2 6 2 4 5" xfId="11554" xr:uid="{00000000-0005-0000-0000-00001D2D0000}"/>
    <cellStyle name="Normal 5 2 2 6 2 5" xfId="11555" xr:uid="{00000000-0005-0000-0000-00001E2D0000}"/>
    <cellStyle name="Normal 5 2 2 6 2 5 2" xfId="11556" xr:uid="{00000000-0005-0000-0000-00001F2D0000}"/>
    <cellStyle name="Normal 5 2 2 6 2 5 3" xfId="11557" xr:uid="{00000000-0005-0000-0000-0000202D0000}"/>
    <cellStyle name="Normal 5 2 2 6 2 5 4" xfId="11558" xr:uid="{00000000-0005-0000-0000-0000212D0000}"/>
    <cellStyle name="Normal 5 2 2 6 2 6" xfId="11559" xr:uid="{00000000-0005-0000-0000-0000222D0000}"/>
    <cellStyle name="Normal 5 2 2 6 2 6 2" xfId="11560" xr:uid="{00000000-0005-0000-0000-0000232D0000}"/>
    <cellStyle name="Normal 5 2 2 6 2 7" xfId="11561" xr:uid="{00000000-0005-0000-0000-0000242D0000}"/>
    <cellStyle name="Normal 5 2 2 6 2 7 2" xfId="11562" xr:uid="{00000000-0005-0000-0000-0000252D0000}"/>
    <cellStyle name="Normal 5 2 2 6 2 8" xfId="11563" xr:uid="{00000000-0005-0000-0000-0000262D0000}"/>
    <cellStyle name="Normal 5 2 2 6 3" xfId="11564" xr:uid="{00000000-0005-0000-0000-0000272D0000}"/>
    <cellStyle name="Normal 5 2 2 6 3 2" xfId="11565" xr:uid="{00000000-0005-0000-0000-0000282D0000}"/>
    <cellStyle name="Normal 5 2 2 6 3 2 2" xfId="11566" xr:uid="{00000000-0005-0000-0000-0000292D0000}"/>
    <cellStyle name="Normal 5 2 2 6 3 2 2 2" xfId="11567" xr:uid="{00000000-0005-0000-0000-00002A2D0000}"/>
    <cellStyle name="Normal 5 2 2 6 3 2 2 3" xfId="11568" xr:uid="{00000000-0005-0000-0000-00002B2D0000}"/>
    <cellStyle name="Normal 5 2 2 6 3 2 3" xfId="11569" xr:uid="{00000000-0005-0000-0000-00002C2D0000}"/>
    <cellStyle name="Normal 5 2 2 6 3 2 4" xfId="11570" xr:uid="{00000000-0005-0000-0000-00002D2D0000}"/>
    <cellStyle name="Normal 5 2 2 6 3 2 5" xfId="11571" xr:uid="{00000000-0005-0000-0000-00002E2D0000}"/>
    <cellStyle name="Normal 5 2 2 6 3 3" xfId="11572" xr:uid="{00000000-0005-0000-0000-00002F2D0000}"/>
    <cellStyle name="Normal 5 2 2 6 3 3 2" xfId="11573" xr:uid="{00000000-0005-0000-0000-0000302D0000}"/>
    <cellStyle name="Normal 5 2 2 6 3 3 3" xfId="11574" xr:uid="{00000000-0005-0000-0000-0000312D0000}"/>
    <cellStyle name="Normal 5 2 2 6 3 3 4" xfId="11575" xr:uid="{00000000-0005-0000-0000-0000322D0000}"/>
    <cellStyle name="Normal 5 2 2 6 3 4" xfId="11576" xr:uid="{00000000-0005-0000-0000-0000332D0000}"/>
    <cellStyle name="Normal 5 2 2 6 3 4 2" xfId="11577" xr:uid="{00000000-0005-0000-0000-0000342D0000}"/>
    <cellStyle name="Normal 5 2 2 6 3 5" xfId="11578" xr:uid="{00000000-0005-0000-0000-0000352D0000}"/>
    <cellStyle name="Normal 5 2 2 6 3 6" xfId="11579" xr:uid="{00000000-0005-0000-0000-0000362D0000}"/>
    <cellStyle name="Normal 5 2 2 6 4" xfId="11580" xr:uid="{00000000-0005-0000-0000-0000372D0000}"/>
    <cellStyle name="Normal 5 2 2 6 4 2" xfId="11581" xr:uid="{00000000-0005-0000-0000-0000382D0000}"/>
    <cellStyle name="Normal 5 2 2 6 4 2 2" xfId="11582" xr:uid="{00000000-0005-0000-0000-0000392D0000}"/>
    <cellStyle name="Normal 5 2 2 6 4 2 2 2" xfId="11583" xr:uid="{00000000-0005-0000-0000-00003A2D0000}"/>
    <cellStyle name="Normal 5 2 2 6 4 2 2 3" xfId="11584" xr:uid="{00000000-0005-0000-0000-00003B2D0000}"/>
    <cellStyle name="Normal 5 2 2 6 4 2 3" xfId="11585" xr:uid="{00000000-0005-0000-0000-00003C2D0000}"/>
    <cellStyle name="Normal 5 2 2 6 4 2 4" xfId="11586" xr:uid="{00000000-0005-0000-0000-00003D2D0000}"/>
    <cellStyle name="Normal 5 2 2 6 4 2 5" xfId="11587" xr:uid="{00000000-0005-0000-0000-00003E2D0000}"/>
    <cellStyle name="Normal 5 2 2 6 4 3" xfId="11588" xr:uid="{00000000-0005-0000-0000-00003F2D0000}"/>
    <cellStyle name="Normal 5 2 2 6 4 3 2" xfId="11589" xr:uid="{00000000-0005-0000-0000-0000402D0000}"/>
    <cellStyle name="Normal 5 2 2 6 4 3 3" xfId="11590" xr:uid="{00000000-0005-0000-0000-0000412D0000}"/>
    <cellStyle name="Normal 5 2 2 6 4 3 4" xfId="11591" xr:uid="{00000000-0005-0000-0000-0000422D0000}"/>
    <cellStyle name="Normal 5 2 2 6 4 4" xfId="11592" xr:uid="{00000000-0005-0000-0000-0000432D0000}"/>
    <cellStyle name="Normal 5 2 2 6 4 4 2" xfId="11593" xr:uid="{00000000-0005-0000-0000-0000442D0000}"/>
    <cellStyle name="Normal 5 2 2 6 4 5" xfId="11594" xr:uid="{00000000-0005-0000-0000-0000452D0000}"/>
    <cellStyle name="Normal 5 2 2 6 4 6" xfId="11595" xr:uid="{00000000-0005-0000-0000-0000462D0000}"/>
    <cellStyle name="Normal 5 2 2 6 5" xfId="11596" xr:uid="{00000000-0005-0000-0000-0000472D0000}"/>
    <cellStyle name="Normal 5 2 2 6 5 2" xfId="11597" xr:uid="{00000000-0005-0000-0000-0000482D0000}"/>
    <cellStyle name="Normal 5 2 2 6 5 2 2" xfId="11598" xr:uid="{00000000-0005-0000-0000-0000492D0000}"/>
    <cellStyle name="Normal 5 2 2 6 5 2 3" xfId="11599" xr:uid="{00000000-0005-0000-0000-00004A2D0000}"/>
    <cellStyle name="Normal 5 2 2 6 5 2 4" xfId="11600" xr:uid="{00000000-0005-0000-0000-00004B2D0000}"/>
    <cellStyle name="Normal 5 2 2 6 5 3" xfId="11601" xr:uid="{00000000-0005-0000-0000-00004C2D0000}"/>
    <cellStyle name="Normal 5 2 2 6 5 3 2" xfId="11602" xr:uid="{00000000-0005-0000-0000-00004D2D0000}"/>
    <cellStyle name="Normal 5 2 2 6 5 4" xfId="11603" xr:uid="{00000000-0005-0000-0000-00004E2D0000}"/>
    <cellStyle name="Normal 5 2 2 6 5 4 2" xfId="11604" xr:uid="{00000000-0005-0000-0000-00004F2D0000}"/>
    <cellStyle name="Normal 5 2 2 6 5 5" xfId="11605" xr:uid="{00000000-0005-0000-0000-0000502D0000}"/>
    <cellStyle name="Normal 5 2 2 6 6" xfId="11606" xr:uid="{00000000-0005-0000-0000-0000512D0000}"/>
    <cellStyle name="Normal 5 2 2 6 6 2" xfId="11607" xr:uid="{00000000-0005-0000-0000-0000522D0000}"/>
    <cellStyle name="Normal 5 2 2 6 6 3" xfId="11608" xr:uid="{00000000-0005-0000-0000-0000532D0000}"/>
    <cellStyle name="Normal 5 2 2 6 6 4" xfId="11609" xr:uid="{00000000-0005-0000-0000-0000542D0000}"/>
    <cellStyle name="Normal 5 2 2 6 7" xfId="11610" xr:uid="{00000000-0005-0000-0000-0000552D0000}"/>
    <cellStyle name="Normal 5 2 2 6 7 2" xfId="11611" xr:uid="{00000000-0005-0000-0000-0000562D0000}"/>
    <cellStyle name="Normal 5 2 2 6 8" xfId="11612" xr:uid="{00000000-0005-0000-0000-0000572D0000}"/>
    <cellStyle name="Normal 5 2 2 6 8 2" xfId="11613" xr:uid="{00000000-0005-0000-0000-0000582D0000}"/>
    <cellStyle name="Normal 5 2 2 6 9" xfId="11614" xr:uid="{00000000-0005-0000-0000-0000592D0000}"/>
    <cellStyle name="Normal 5 2 2 7" xfId="11615" xr:uid="{00000000-0005-0000-0000-00005A2D0000}"/>
    <cellStyle name="Normal 5 2 2 7 2" xfId="11616" xr:uid="{00000000-0005-0000-0000-00005B2D0000}"/>
    <cellStyle name="Normal 5 2 2 7 2 2" xfId="11617" xr:uid="{00000000-0005-0000-0000-00005C2D0000}"/>
    <cellStyle name="Normal 5 2 2 7 2 2 2" xfId="11618" xr:uid="{00000000-0005-0000-0000-00005D2D0000}"/>
    <cellStyle name="Normal 5 2 2 7 2 2 2 2" xfId="11619" xr:uid="{00000000-0005-0000-0000-00005E2D0000}"/>
    <cellStyle name="Normal 5 2 2 7 2 2 2 3" xfId="11620" xr:uid="{00000000-0005-0000-0000-00005F2D0000}"/>
    <cellStyle name="Normal 5 2 2 7 2 2 3" xfId="11621" xr:uid="{00000000-0005-0000-0000-0000602D0000}"/>
    <cellStyle name="Normal 5 2 2 7 2 2 4" xfId="11622" xr:uid="{00000000-0005-0000-0000-0000612D0000}"/>
    <cellStyle name="Normal 5 2 2 7 2 2 5" xfId="11623" xr:uid="{00000000-0005-0000-0000-0000622D0000}"/>
    <cellStyle name="Normal 5 2 2 7 2 3" xfId="11624" xr:uid="{00000000-0005-0000-0000-0000632D0000}"/>
    <cellStyle name="Normal 5 2 2 7 2 3 2" xfId="11625" xr:uid="{00000000-0005-0000-0000-0000642D0000}"/>
    <cellStyle name="Normal 5 2 2 7 2 3 3" xfId="11626" xr:uid="{00000000-0005-0000-0000-0000652D0000}"/>
    <cellStyle name="Normal 5 2 2 7 2 3 4" xfId="11627" xr:uid="{00000000-0005-0000-0000-0000662D0000}"/>
    <cellStyle name="Normal 5 2 2 7 2 4" xfId="11628" xr:uid="{00000000-0005-0000-0000-0000672D0000}"/>
    <cellStyle name="Normal 5 2 2 7 2 4 2" xfId="11629" xr:uid="{00000000-0005-0000-0000-0000682D0000}"/>
    <cellStyle name="Normal 5 2 2 7 2 5" xfId="11630" xr:uid="{00000000-0005-0000-0000-0000692D0000}"/>
    <cellStyle name="Normal 5 2 2 7 2 6" xfId="11631" xr:uid="{00000000-0005-0000-0000-00006A2D0000}"/>
    <cellStyle name="Normal 5 2 2 7 3" xfId="11632" xr:uid="{00000000-0005-0000-0000-00006B2D0000}"/>
    <cellStyle name="Normal 5 2 2 7 3 2" xfId="11633" xr:uid="{00000000-0005-0000-0000-00006C2D0000}"/>
    <cellStyle name="Normal 5 2 2 7 3 2 2" xfId="11634" xr:uid="{00000000-0005-0000-0000-00006D2D0000}"/>
    <cellStyle name="Normal 5 2 2 7 3 2 2 2" xfId="11635" xr:uid="{00000000-0005-0000-0000-00006E2D0000}"/>
    <cellStyle name="Normal 5 2 2 7 3 2 2 3" xfId="11636" xr:uid="{00000000-0005-0000-0000-00006F2D0000}"/>
    <cellStyle name="Normal 5 2 2 7 3 2 3" xfId="11637" xr:uid="{00000000-0005-0000-0000-0000702D0000}"/>
    <cellStyle name="Normal 5 2 2 7 3 2 4" xfId="11638" xr:uid="{00000000-0005-0000-0000-0000712D0000}"/>
    <cellStyle name="Normal 5 2 2 7 3 2 5" xfId="11639" xr:uid="{00000000-0005-0000-0000-0000722D0000}"/>
    <cellStyle name="Normal 5 2 2 7 3 3" xfId="11640" xr:uid="{00000000-0005-0000-0000-0000732D0000}"/>
    <cellStyle name="Normal 5 2 2 7 3 3 2" xfId="11641" xr:uid="{00000000-0005-0000-0000-0000742D0000}"/>
    <cellStyle name="Normal 5 2 2 7 3 3 3" xfId="11642" xr:uid="{00000000-0005-0000-0000-0000752D0000}"/>
    <cellStyle name="Normal 5 2 2 7 3 3 4" xfId="11643" xr:uid="{00000000-0005-0000-0000-0000762D0000}"/>
    <cellStyle name="Normal 5 2 2 7 3 4" xfId="11644" xr:uid="{00000000-0005-0000-0000-0000772D0000}"/>
    <cellStyle name="Normal 5 2 2 7 3 4 2" xfId="11645" xr:uid="{00000000-0005-0000-0000-0000782D0000}"/>
    <cellStyle name="Normal 5 2 2 7 3 5" xfId="11646" xr:uid="{00000000-0005-0000-0000-0000792D0000}"/>
    <cellStyle name="Normal 5 2 2 7 3 6" xfId="11647" xr:uid="{00000000-0005-0000-0000-00007A2D0000}"/>
    <cellStyle name="Normal 5 2 2 7 4" xfId="11648" xr:uid="{00000000-0005-0000-0000-00007B2D0000}"/>
    <cellStyle name="Normal 5 2 2 7 4 2" xfId="11649" xr:uid="{00000000-0005-0000-0000-00007C2D0000}"/>
    <cellStyle name="Normal 5 2 2 7 4 2 2" xfId="11650" xr:uid="{00000000-0005-0000-0000-00007D2D0000}"/>
    <cellStyle name="Normal 5 2 2 7 4 2 3" xfId="11651" xr:uid="{00000000-0005-0000-0000-00007E2D0000}"/>
    <cellStyle name="Normal 5 2 2 7 4 2 4" xfId="11652" xr:uid="{00000000-0005-0000-0000-00007F2D0000}"/>
    <cellStyle name="Normal 5 2 2 7 4 3" xfId="11653" xr:uid="{00000000-0005-0000-0000-0000802D0000}"/>
    <cellStyle name="Normal 5 2 2 7 4 3 2" xfId="11654" xr:uid="{00000000-0005-0000-0000-0000812D0000}"/>
    <cellStyle name="Normal 5 2 2 7 4 4" xfId="11655" xr:uid="{00000000-0005-0000-0000-0000822D0000}"/>
    <cellStyle name="Normal 5 2 2 7 4 4 2" xfId="11656" xr:uid="{00000000-0005-0000-0000-0000832D0000}"/>
    <cellStyle name="Normal 5 2 2 7 4 5" xfId="11657" xr:uid="{00000000-0005-0000-0000-0000842D0000}"/>
    <cellStyle name="Normal 5 2 2 7 5" xfId="11658" xr:uid="{00000000-0005-0000-0000-0000852D0000}"/>
    <cellStyle name="Normal 5 2 2 7 5 2" xfId="11659" xr:uid="{00000000-0005-0000-0000-0000862D0000}"/>
    <cellStyle name="Normal 5 2 2 7 5 3" xfId="11660" xr:uid="{00000000-0005-0000-0000-0000872D0000}"/>
    <cellStyle name="Normal 5 2 2 7 5 4" xfId="11661" xr:uid="{00000000-0005-0000-0000-0000882D0000}"/>
    <cellStyle name="Normal 5 2 2 7 6" xfId="11662" xr:uid="{00000000-0005-0000-0000-0000892D0000}"/>
    <cellStyle name="Normal 5 2 2 7 6 2" xfId="11663" xr:uid="{00000000-0005-0000-0000-00008A2D0000}"/>
    <cellStyle name="Normal 5 2 2 7 7" xfId="11664" xr:uid="{00000000-0005-0000-0000-00008B2D0000}"/>
    <cellStyle name="Normal 5 2 2 7 7 2" xfId="11665" xr:uid="{00000000-0005-0000-0000-00008C2D0000}"/>
    <cellStyle name="Normal 5 2 2 7 8" xfId="11666" xr:uid="{00000000-0005-0000-0000-00008D2D0000}"/>
    <cellStyle name="Normal 5 2 2 8" xfId="11667" xr:uid="{00000000-0005-0000-0000-00008E2D0000}"/>
    <cellStyle name="Normal 5 2 2 8 2" xfId="11668" xr:uid="{00000000-0005-0000-0000-00008F2D0000}"/>
    <cellStyle name="Normal 5 2 2 8 2 2" xfId="11669" xr:uid="{00000000-0005-0000-0000-0000902D0000}"/>
    <cellStyle name="Normal 5 2 2 8 2 2 2" xfId="11670" xr:uid="{00000000-0005-0000-0000-0000912D0000}"/>
    <cellStyle name="Normal 5 2 2 8 2 2 2 2" xfId="11671" xr:uid="{00000000-0005-0000-0000-0000922D0000}"/>
    <cellStyle name="Normal 5 2 2 8 2 2 2 3" xfId="11672" xr:uid="{00000000-0005-0000-0000-0000932D0000}"/>
    <cellStyle name="Normal 5 2 2 8 2 2 3" xfId="11673" xr:uid="{00000000-0005-0000-0000-0000942D0000}"/>
    <cellStyle name="Normal 5 2 2 8 2 2 4" xfId="11674" xr:uid="{00000000-0005-0000-0000-0000952D0000}"/>
    <cellStyle name="Normal 5 2 2 8 2 2 5" xfId="11675" xr:uid="{00000000-0005-0000-0000-0000962D0000}"/>
    <cellStyle name="Normal 5 2 2 8 2 3" xfId="11676" xr:uid="{00000000-0005-0000-0000-0000972D0000}"/>
    <cellStyle name="Normal 5 2 2 8 2 3 2" xfId="11677" xr:uid="{00000000-0005-0000-0000-0000982D0000}"/>
    <cellStyle name="Normal 5 2 2 8 2 3 3" xfId="11678" xr:uid="{00000000-0005-0000-0000-0000992D0000}"/>
    <cellStyle name="Normal 5 2 2 8 2 3 4" xfId="11679" xr:uid="{00000000-0005-0000-0000-00009A2D0000}"/>
    <cellStyle name="Normal 5 2 2 8 2 4" xfId="11680" xr:uid="{00000000-0005-0000-0000-00009B2D0000}"/>
    <cellStyle name="Normal 5 2 2 8 2 4 2" xfId="11681" xr:uid="{00000000-0005-0000-0000-00009C2D0000}"/>
    <cellStyle name="Normal 5 2 2 8 2 5" xfId="11682" xr:uid="{00000000-0005-0000-0000-00009D2D0000}"/>
    <cellStyle name="Normal 5 2 2 8 2 6" xfId="11683" xr:uid="{00000000-0005-0000-0000-00009E2D0000}"/>
    <cellStyle name="Normal 5 2 2 8 3" xfId="11684" xr:uid="{00000000-0005-0000-0000-00009F2D0000}"/>
    <cellStyle name="Normal 5 2 2 8 3 2" xfId="11685" xr:uid="{00000000-0005-0000-0000-0000A02D0000}"/>
    <cellStyle name="Normal 5 2 2 8 3 2 2" xfId="11686" xr:uid="{00000000-0005-0000-0000-0000A12D0000}"/>
    <cellStyle name="Normal 5 2 2 8 3 2 2 2" xfId="11687" xr:uid="{00000000-0005-0000-0000-0000A22D0000}"/>
    <cellStyle name="Normal 5 2 2 8 3 2 2 3" xfId="11688" xr:uid="{00000000-0005-0000-0000-0000A32D0000}"/>
    <cellStyle name="Normal 5 2 2 8 3 2 3" xfId="11689" xr:uid="{00000000-0005-0000-0000-0000A42D0000}"/>
    <cellStyle name="Normal 5 2 2 8 3 2 4" xfId="11690" xr:uid="{00000000-0005-0000-0000-0000A52D0000}"/>
    <cellStyle name="Normal 5 2 2 8 3 2 5" xfId="11691" xr:uid="{00000000-0005-0000-0000-0000A62D0000}"/>
    <cellStyle name="Normal 5 2 2 8 3 3" xfId="11692" xr:uid="{00000000-0005-0000-0000-0000A72D0000}"/>
    <cellStyle name="Normal 5 2 2 8 3 3 2" xfId="11693" xr:uid="{00000000-0005-0000-0000-0000A82D0000}"/>
    <cellStyle name="Normal 5 2 2 8 3 3 3" xfId="11694" xr:uid="{00000000-0005-0000-0000-0000A92D0000}"/>
    <cellStyle name="Normal 5 2 2 8 3 3 4" xfId="11695" xr:uid="{00000000-0005-0000-0000-0000AA2D0000}"/>
    <cellStyle name="Normal 5 2 2 8 3 4" xfId="11696" xr:uid="{00000000-0005-0000-0000-0000AB2D0000}"/>
    <cellStyle name="Normal 5 2 2 8 3 4 2" xfId="11697" xr:uid="{00000000-0005-0000-0000-0000AC2D0000}"/>
    <cellStyle name="Normal 5 2 2 8 3 5" xfId="11698" xr:uid="{00000000-0005-0000-0000-0000AD2D0000}"/>
    <cellStyle name="Normal 5 2 2 8 3 6" xfId="11699" xr:uid="{00000000-0005-0000-0000-0000AE2D0000}"/>
    <cellStyle name="Normal 5 2 2 8 4" xfId="11700" xr:uid="{00000000-0005-0000-0000-0000AF2D0000}"/>
    <cellStyle name="Normal 5 2 2 8 4 2" xfId="11701" xr:uid="{00000000-0005-0000-0000-0000B02D0000}"/>
    <cellStyle name="Normal 5 2 2 8 4 2 2" xfId="11702" xr:uid="{00000000-0005-0000-0000-0000B12D0000}"/>
    <cellStyle name="Normal 5 2 2 8 4 2 3" xfId="11703" xr:uid="{00000000-0005-0000-0000-0000B22D0000}"/>
    <cellStyle name="Normal 5 2 2 8 4 2 4" xfId="11704" xr:uid="{00000000-0005-0000-0000-0000B32D0000}"/>
    <cellStyle name="Normal 5 2 2 8 4 3" xfId="11705" xr:uid="{00000000-0005-0000-0000-0000B42D0000}"/>
    <cellStyle name="Normal 5 2 2 8 4 3 2" xfId="11706" xr:uid="{00000000-0005-0000-0000-0000B52D0000}"/>
    <cellStyle name="Normal 5 2 2 8 4 4" xfId="11707" xr:uid="{00000000-0005-0000-0000-0000B62D0000}"/>
    <cellStyle name="Normal 5 2 2 8 4 4 2" xfId="11708" xr:uid="{00000000-0005-0000-0000-0000B72D0000}"/>
    <cellStyle name="Normal 5 2 2 8 4 5" xfId="11709" xr:uid="{00000000-0005-0000-0000-0000B82D0000}"/>
    <cellStyle name="Normal 5 2 2 8 5" xfId="11710" xr:uid="{00000000-0005-0000-0000-0000B92D0000}"/>
    <cellStyle name="Normal 5 2 2 8 5 2" xfId="11711" xr:uid="{00000000-0005-0000-0000-0000BA2D0000}"/>
    <cellStyle name="Normal 5 2 2 8 5 3" xfId="11712" xr:uid="{00000000-0005-0000-0000-0000BB2D0000}"/>
    <cellStyle name="Normal 5 2 2 8 5 4" xfId="11713" xr:uid="{00000000-0005-0000-0000-0000BC2D0000}"/>
    <cellStyle name="Normal 5 2 2 8 6" xfId="11714" xr:uid="{00000000-0005-0000-0000-0000BD2D0000}"/>
    <cellStyle name="Normal 5 2 2 8 6 2" xfId="11715" xr:uid="{00000000-0005-0000-0000-0000BE2D0000}"/>
    <cellStyle name="Normal 5 2 2 8 7" xfId="11716" xr:uid="{00000000-0005-0000-0000-0000BF2D0000}"/>
    <cellStyle name="Normal 5 2 2 8 7 2" xfId="11717" xr:uid="{00000000-0005-0000-0000-0000C02D0000}"/>
    <cellStyle name="Normal 5 2 2 8 8" xfId="11718" xr:uid="{00000000-0005-0000-0000-0000C12D0000}"/>
    <cellStyle name="Normal 5 2 2 9" xfId="11719" xr:uid="{00000000-0005-0000-0000-0000C22D0000}"/>
    <cellStyle name="Normal 5 2 2 9 2" xfId="11720" xr:uid="{00000000-0005-0000-0000-0000C32D0000}"/>
    <cellStyle name="Normal 5 2 2 9 2 2" xfId="11721" xr:uid="{00000000-0005-0000-0000-0000C42D0000}"/>
    <cellStyle name="Normal 5 2 2 9 2 2 2" xfId="11722" xr:uid="{00000000-0005-0000-0000-0000C52D0000}"/>
    <cellStyle name="Normal 5 2 2 9 2 2 2 2" xfId="11723" xr:uid="{00000000-0005-0000-0000-0000C62D0000}"/>
    <cellStyle name="Normal 5 2 2 9 2 2 2 3" xfId="11724" xr:uid="{00000000-0005-0000-0000-0000C72D0000}"/>
    <cellStyle name="Normal 5 2 2 9 2 2 3" xfId="11725" xr:uid="{00000000-0005-0000-0000-0000C82D0000}"/>
    <cellStyle name="Normal 5 2 2 9 2 2 4" xfId="11726" xr:uid="{00000000-0005-0000-0000-0000C92D0000}"/>
    <cellStyle name="Normal 5 2 2 9 2 2 5" xfId="11727" xr:uid="{00000000-0005-0000-0000-0000CA2D0000}"/>
    <cellStyle name="Normal 5 2 2 9 2 3" xfId="11728" xr:uid="{00000000-0005-0000-0000-0000CB2D0000}"/>
    <cellStyle name="Normal 5 2 2 9 2 3 2" xfId="11729" xr:uid="{00000000-0005-0000-0000-0000CC2D0000}"/>
    <cellStyle name="Normal 5 2 2 9 2 3 3" xfId="11730" xr:uid="{00000000-0005-0000-0000-0000CD2D0000}"/>
    <cellStyle name="Normal 5 2 2 9 2 3 4" xfId="11731" xr:uid="{00000000-0005-0000-0000-0000CE2D0000}"/>
    <cellStyle name="Normal 5 2 2 9 2 4" xfId="11732" xr:uid="{00000000-0005-0000-0000-0000CF2D0000}"/>
    <cellStyle name="Normal 5 2 2 9 2 4 2" xfId="11733" xr:uid="{00000000-0005-0000-0000-0000D02D0000}"/>
    <cellStyle name="Normal 5 2 2 9 2 5" xfId="11734" xr:uid="{00000000-0005-0000-0000-0000D12D0000}"/>
    <cellStyle name="Normal 5 2 2 9 2 6" xfId="11735" xr:uid="{00000000-0005-0000-0000-0000D22D0000}"/>
    <cellStyle name="Normal 5 2 2 9 3" xfId="11736" xr:uid="{00000000-0005-0000-0000-0000D32D0000}"/>
    <cellStyle name="Normal 5 2 2 9 3 2" xfId="11737" xr:uid="{00000000-0005-0000-0000-0000D42D0000}"/>
    <cellStyle name="Normal 5 2 2 9 3 2 2" xfId="11738" xr:uid="{00000000-0005-0000-0000-0000D52D0000}"/>
    <cellStyle name="Normal 5 2 2 9 3 2 2 2" xfId="11739" xr:uid="{00000000-0005-0000-0000-0000D62D0000}"/>
    <cellStyle name="Normal 5 2 2 9 3 2 2 3" xfId="11740" xr:uid="{00000000-0005-0000-0000-0000D72D0000}"/>
    <cellStyle name="Normal 5 2 2 9 3 2 3" xfId="11741" xr:uid="{00000000-0005-0000-0000-0000D82D0000}"/>
    <cellStyle name="Normal 5 2 2 9 3 2 4" xfId="11742" xr:uid="{00000000-0005-0000-0000-0000D92D0000}"/>
    <cellStyle name="Normal 5 2 2 9 3 2 5" xfId="11743" xr:uid="{00000000-0005-0000-0000-0000DA2D0000}"/>
    <cellStyle name="Normal 5 2 2 9 3 3" xfId="11744" xr:uid="{00000000-0005-0000-0000-0000DB2D0000}"/>
    <cellStyle name="Normal 5 2 2 9 3 3 2" xfId="11745" xr:uid="{00000000-0005-0000-0000-0000DC2D0000}"/>
    <cellStyle name="Normal 5 2 2 9 3 3 3" xfId="11746" xr:uid="{00000000-0005-0000-0000-0000DD2D0000}"/>
    <cellStyle name="Normal 5 2 2 9 3 3 4" xfId="11747" xr:uid="{00000000-0005-0000-0000-0000DE2D0000}"/>
    <cellStyle name="Normal 5 2 2 9 3 4" xfId="11748" xr:uid="{00000000-0005-0000-0000-0000DF2D0000}"/>
    <cellStyle name="Normal 5 2 2 9 3 4 2" xfId="11749" xr:uid="{00000000-0005-0000-0000-0000E02D0000}"/>
    <cellStyle name="Normal 5 2 2 9 3 5" xfId="11750" xr:uid="{00000000-0005-0000-0000-0000E12D0000}"/>
    <cellStyle name="Normal 5 2 2 9 3 6" xfId="11751" xr:uid="{00000000-0005-0000-0000-0000E22D0000}"/>
    <cellStyle name="Normal 5 2 2 9 4" xfId="11752" xr:uid="{00000000-0005-0000-0000-0000E32D0000}"/>
    <cellStyle name="Normal 5 2 2 9 4 2" xfId="11753" xr:uid="{00000000-0005-0000-0000-0000E42D0000}"/>
    <cellStyle name="Normal 5 2 2 9 4 2 2" xfId="11754" xr:uid="{00000000-0005-0000-0000-0000E52D0000}"/>
    <cellStyle name="Normal 5 2 2 9 4 2 3" xfId="11755" xr:uid="{00000000-0005-0000-0000-0000E62D0000}"/>
    <cellStyle name="Normal 5 2 2 9 4 2 4" xfId="11756" xr:uid="{00000000-0005-0000-0000-0000E72D0000}"/>
    <cellStyle name="Normal 5 2 2 9 4 3" xfId="11757" xr:uid="{00000000-0005-0000-0000-0000E82D0000}"/>
    <cellStyle name="Normal 5 2 2 9 4 3 2" xfId="11758" xr:uid="{00000000-0005-0000-0000-0000E92D0000}"/>
    <cellStyle name="Normal 5 2 2 9 4 4" xfId="11759" xr:uid="{00000000-0005-0000-0000-0000EA2D0000}"/>
    <cellStyle name="Normal 5 2 2 9 4 4 2" xfId="11760" xr:uid="{00000000-0005-0000-0000-0000EB2D0000}"/>
    <cellStyle name="Normal 5 2 2 9 4 5" xfId="11761" xr:uid="{00000000-0005-0000-0000-0000EC2D0000}"/>
    <cellStyle name="Normal 5 2 2 9 5" xfId="11762" xr:uid="{00000000-0005-0000-0000-0000ED2D0000}"/>
    <cellStyle name="Normal 5 2 2 9 5 2" xfId="11763" xr:uid="{00000000-0005-0000-0000-0000EE2D0000}"/>
    <cellStyle name="Normal 5 2 2 9 5 3" xfId="11764" xr:uid="{00000000-0005-0000-0000-0000EF2D0000}"/>
    <cellStyle name="Normal 5 2 2 9 5 4" xfId="11765" xr:uid="{00000000-0005-0000-0000-0000F02D0000}"/>
    <cellStyle name="Normal 5 2 2 9 6" xfId="11766" xr:uid="{00000000-0005-0000-0000-0000F12D0000}"/>
    <cellStyle name="Normal 5 2 2 9 6 2" xfId="11767" xr:uid="{00000000-0005-0000-0000-0000F22D0000}"/>
    <cellStyle name="Normal 5 2 2 9 7" xfId="11768" xr:uid="{00000000-0005-0000-0000-0000F32D0000}"/>
    <cellStyle name="Normal 5 2 2 9 7 2" xfId="11769" xr:uid="{00000000-0005-0000-0000-0000F42D0000}"/>
    <cellStyle name="Normal 5 2 2 9 8" xfId="11770" xr:uid="{00000000-0005-0000-0000-0000F52D0000}"/>
    <cellStyle name="Normal 5 2 3" xfId="11771" xr:uid="{00000000-0005-0000-0000-0000F62D0000}"/>
    <cellStyle name="Normal 5 2 3 10" xfId="11772" xr:uid="{00000000-0005-0000-0000-0000F72D0000}"/>
    <cellStyle name="Normal 5 2 3 10 2" xfId="11773" xr:uid="{00000000-0005-0000-0000-0000F82D0000}"/>
    <cellStyle name="Normal 5 2 3 10 2 2" xfId="11774" xr:uid="{00000000-0005-0000-0000-0000F92D0000}"/>
    <cellStyle name="Normal 5 2 3 10 2 3" xfId="11775" xr:uid="{00000000-0005-0000-0000-0000FA2D0000}"/>
    <cellStyle name="Normal 5 2 3 10 2 4" xfId="11776" xr:uid="{00000000-0005-0000-0000-0000FB2D0000}"/>
    <cellStyle name="Normal 5 2 3 10 3" xfId="11777" xr:uid="{00000000-0005-0000-0000-0000FC2D0000}"/>
    <cellStyle name="Normal 5 2 3 10 3 2" xfId="11778" xr:uid="{00000000-0005-0000-0000-0000FD2D0000}"/>
    <cellStyle name="Normal 5 2 3 10 4" xfId="11779" xr:uid="{00000000-0005-0000-0000-0000FE2D0000}"/>
    <cellStyle name="Normal 5 2 3 10 4 2" xfId="11780" xr:uid="{00000000-0005-0000-0000-0000FF2D0000}"/>
    <cellStyle name="Normal 5 2 3 10 5" xfId="11781" xr:uid="{00000000-0005-0000-0000-0000002E0000}"/>
    <cellStyle name="Normal 5 2 3 11" xfId="11782" xr:uid="{00000000-0005-0000-0000-0000012E0000}"/>
    <cellStyle name="Normal 5 2 3 11 2" xfId="11783" xr:uid="{00000000-0005-0000-0000-0000022E0000}"/>
    <cellStyle name="Normal 5 2 3 11 3" xfId="11784" xr:uid="{00000000-0005-0000-0000-0000032E0000}"/>
    <cellStyle name="Normal 5 2 3 11 4" xfId="11785" xr:uid="{00000000-0005-0000-0000-0000042E0000}"/>
    <cellStyle name="Normal 5 2 3 12" xfId="11786" xr:uid="{00000000-0005-0000-0000-0000052E0000}"/>
    <cellStyle name="Normal 5 2 3 12 2" xfId="11787" xr:uid="{00000000-0005-0000-0000-0000062E0000}"/>
    <cellStyle name="Normal 5 2 3 13" xfId="11788" xr:uid="{00000000-0005-0000-0000-0000072E0000}"/>
    <cellStyle name="Normal 5 2 3 13 2" xfId="11789" xr:uid="{00000000-0005-0000-0000-0000082E0000}"/>
    <cellStyle name="Normal 5 2 3 14" xfId="11790" xr:uid="{00000000-0005-0000-0000-0000092E0000}"/>
    <cellStyle name="Normal 5 2 3 2" xfId="11791" xr:uid="{00000000-0005-0000-0000-00000A2E0000}"/>
    <cellStyle name="Normal 5 2 3 2 2" xfId="11792" xr:uid="{00000000-0005-0000-0000-00000B2E0000}"/>
    <cellStyle name="Normal 5 2 3 2 2 2" xfId="11793" xr:uid="{00000000-0005-0000-0000-00000C2E0000}"/>
    <cellStyle name="Normal 5 2 3 2 2 2 2" xfId="11794" xr:uid="{00000000-0005-0000-0000-00000D2E0000}"/>
    <cellStyle name="Normal 5 2 3 2 2 2 2 2" xfId="11795" xr:uid="{00000000-0005-0000-0000-00000E2E0000}"/>
    <cellStyle name="Normal 5 2 3 2 2 2 2 2 2" xfId="11796" xr:uid="{00000000-0005-0000-0000-00000F2E0000}"/>
    <cellStyle name="Normal 5 2 3 2 2 2 2 2 3" xfId="11797" xr:uid="{00000000-0005-0000-0000-0000102E0000}"/>
    <cellStyle name="Normal 5 2 3 2 2 2 2 3" xfId="11798" xr:uid="{00000000-0005-0000-0000-0000112E0000}"/>
    <cellStyle name="Normal 5 2 3 2 2 2 2 4" xfId="11799" xr:uid="{00000000-0005-0000-0000-0000122E0000}"/>
    <cellStyle name="Normal 5 2 3 2 2 2 2 5" xfId="11800" xr:uid="{00000000-0005-0000-0000-0000132E0000}"/>
    <cellStyle name="Normal 5 2 3 2 2 2 3" xfId="11801" xr:uid="{00000000-0005-0000-0000-0000142E0000}"/>
    <cellStyle name="Normal 5 2 3 2 2 2 3 2" xfId="11802" xr:uid="{00000000-0005-0000-0000-0000152E0000}"/>
    <cellStyle name="Normal 5 2 3 2 2 2 3 3" xfId="11803" xr:uid="{00000000-0005-0000-0000-0000162E0000}"/>
    <cellStyle name="Normal 5 2 3 2 2 2 3 4" xfId="11804" xr:uid="{00000000-0005-0000-0000-0000172E0000}"/>
    <cellStyle name="Normal 5 2 3 2 2 2 4" xfId="11805" xr:uid="{00000000-0005-0000-0000-0000182E0000}"/>
    <cellStyle name="Normal 5 2 3 2 2 2 4 2" xfId="11806" xr:uid="{00000000-0005-0000-0000-0000192E0000}"/>
    <cellStyle name="Normal 5 2 3 2 2 2 5" xfId="11807" xr:uid="{00000000-0005-0000-0000-00001A2E0000}"/>
    <cellStyle name="Normal 5 2 3 2 2 2 6" xfId="11808" xr:uid="{00000000-0005-0000-0000-00001B2E0000}"/>
    <cellStyle name="Normal 5 2 3 2 2 3" xfId="11809" xr:uid="{00000000-0005-0000-0000-00001C2E0000}"/>
    <cellStyle name="Normal 5 2 3 2 2 3 2" xfId="11810" xr:uid="{00000000-0005-0000-0000-00001D2E0000}"/>
    <cellStyle name="Normal 5 2 3 2 2 3 2 2" xfId="11811" xr:uid="{00000000-0005-0000-0000-00001E2E0000}"/>
    <cellStyle name="Normal 5 2 3 2 2 3 2 2 2" xfId="11812" xr:uid="{00000000-0005-0000-0000-00001F2E0000}"/>
    <cellStyle name="Normal 5 2 3 2 2 3 2 2 3" xfId="11813" xr:uid="{00000000-0005-0000-0000-0000202E0000}"/>
    <cellStyle name="Normal 5 2 3 2 2 3 2 3" xfId="11814" xr:uid="{00000000-0005-0000-0000-0000212E0000}"/>
    <cellStyle name="Normal 5 2 3 2 2 3 2 4" xfId="11815" xr:uid="{00000000-0005-0000-0000-0000222E0000}"/>
    <cellStyle name="Normal 5 2 3 2 2 3 2 5" xfId="11816" xr:uid="{00000000-0005-0000-0000-0000232E0000}"/>
    <cellStyle name="Normal 5 2 3 2 2 3 3" xfId="11817" xr:uid="{00000000-0005-0000-0000-0000242E0000}"/>
    <cellStyle name="Normal 5 2 3 2 2 3 3 2" xfId="11818" xr:uid="{00000000-0005-0000-0000-0000252E0000}"/>
    <cellStyle name="Normal 5 2 3 2 2 3 3 3" xfId="11819" xr:uid="{00000000-0005-0000-0000-0000262E0000}"/>
    <cellStyle name="Normal 5 2 3 2 2 3 3 4" xfId="11820" xr:uid="{00000000-0005-0000-0000-0000272E0000}"/>
    <cellStyle name="Normal 5 2 3 2 2 3 4" xfId="11821" xr:uid="{00000000-0005-0000-0000-0000282E0000}"/>
    <cellStyle name="Normal 5 2 3 2 2 3 4 2" xfId="11822" xr:uid="{00000000-0005-0000-0000-0000292E0000}"/>
    <cellStyle name="Normal 5 2 3 2 2 3 5" xfId="11823" xr:uid="{00000000-0005-0000-0000-00002A2E0000}"/>
    <cellStyle name="Normal 5 2 3 2 2 3 6" xfId="11824" xr:uid="{00000000-0005-0000-0000-00002B2E0000}"/>
    <cellStyle name="Normal 5 2 3 2 2 4" xfId="11825" xr:uid="{00000000-0005-0000-0000-00002C2E0000}"/>
    <cellStyle name="Normal 5 2 3 2 2 4 2" xfId="11826" xr:uid="{00000000-0005-0000-0000-00002D2E0000}"/>
    <cellStyle name="Normal 5 2 3 2 2 4 2 2" xfId="11827" xr:uid="{00000000-0005-0000-0000-00002E2E0000}"/>
    <cellStyle name="Normal 5 2 3 2 2 4 2 3" xfId="11828" xr:uid="{00000000-0005-0000-0000-00002F2E0000}"/>
    <cellStyle name="Normal 5 2 3 2 2 4 2 4" xfId="11829" xr:uid="{00000000-0005-0000-0000-0000302E0000}"/>
    <cellStyle name="Normal 5 2 3 2 2 4 3" xfId="11830" xr:uid="{00000000-0005-0000-0000-0000312E0000}"/>
    <cellStyle name="Normal 5 2 3 2 2 4 3 2" xfId="11831" xr:uid="{00000000-0005-0000-0000-0000322E0000}"/>
    <cellStyle name="Normal 5 2 3 2 2 4 4" xfId="11832" xr:uid="{00000000-0005-0000-0000-0000332E0000}"/>
    <cellStyle name="Normal 5 2 3 2 2 4 4 2" xfId="11833" xr:uid="{00000000-0005-0000-0000-0000342E0000}"/>
    <cellStyle name="Normal 5 2 3 2 2 4 5" xfId="11834" xr:uid="{00000000-0005-0000-0000-0000352E0000}"/>
    <cellStyle name="Normal 5 2 3 2 2 5" xfId="11835" xr:uid="{00000000-0005-0000-0000-0000362E0000}"/>
    <cellStyle name="Normal 5 2 3 2 2 5 2" xfId="11836" xr:uid="{00000000-0005-0000-0000-0000372E0000}"/>
    <cellStyle name="Normal 5 2 3 2 2 5 3" xfId="11837" xr:uid="{00000000-0005-0000-0000-0000382E0000}"/>
    <cellStyle name="Normal 5 2 3 2 2 5 4" xfId="11838" xr:uid="{00000000-0005-0000-0000-0000392E0000}"/>
    <cellStyle name="Normal 5 2 3 2 2 6" xfId="11839" xr:uid="{00000000-0005-0000-0000-00003A2E0000}"/>
    <cellStyle name="Normal 5 2 3 2 2 6 2" xfId="11840" xr:uid="{00000000-0005-0000-0000-00003B2E0000}"/>
    <cellStyle name="Normal 5 2 3 2 2 7" xfId="11841" xr:uid="{00000000-0005-0000-0000-00003C2E0000}"/>
    <cellStyle name="Normal 5 2 3 2 2 7 2" xfId="11842" xr:uid="{00000000-0005-0000-0000-00003D2E0000}"/>
    <cellStyle name="Normal 5 2 3 2 2 8" xfId="11843" xr:uid="{00000000-0005-0000-0000-00003E2E0000}"/>
    <cellStyle name="Normal 5 2 3 2 3" xfId="11844" xr:uid="{00000000-0005-0000-0000-00003F2E0000}"/>
    <cellStyle name="Normal 5 2 3 2 3 2" xfId="11845" xr:uid="{00000000-0005-0000-0000-0000402E0000}"/>
    <cellStyle name="Normal 5 2 3 2 3 2 2" xfId="11846" xr:uid="{00000000-0005-0000-0000-0000412E0000}"/>
    <cellStyle name="Normal 5 2 3 2 3 2 2 2" xfId="11847" xr:uid="{00000000-0005-0000-0000-0000422E0000}"/>
    <cellStyle name="Normal 5 2 3 2 3 2 2 3" xfId="11848" xr:uid="{00000000-0005-0000-0000-0000432E0000}"/>
    <cellStyle name="Normal 5 2 3 2 3 2 3" xfId="11849" xr:uid="{00000000-0005-0000-0000-0000442E0000}"/>
    <cellStyle name="Normal 5 2 3 2 3 2 4" xfId="11850" xr:uid="{00000000-0005-0000-0000-0000452E0000}"/>
    <cellStyle name="Normal 5 2 3 2 3 2 5" xfId="11851" xr:uid="{00000000-0005-0000-0000-0000462E0000}"/>
    <cellStyle name="Normal 5 2 3 2 3 3" xfId="11852" xr:uid="{00000000-0005-0000-0000-0000472E0000}"/>
    <cellStyle name="Normal 5 2 3 2 3 3 2" xfId="11853" xr:uid="{00000000-0005-0000-0000-0000482E0000}"/>
    <cellStyle name="Normal 5 2 3 2 3 3 3" xfId="11854" xr:uid="{00000000-0005-0000-0000-0000492E0000}"/>
    <cellStyle name="Normal 5 2 3 2 3 3 4" xfId="11855" xr:uid="{00000000-0005-0000-0000-00004A2E0000}"/>
    <cellStyle name="Normal 5 2 3 2 3 4" xfId="11856" xr:uid="{00000000-0005-0000-0000-00004B2E0000}"/>
    <cellStyle name="Normal 5 2 3 2 3 4 2" xfId="11857" xr:uid="{00000000-0005-0000-0000-00004C2E0000}"/>
    <cellStyle name="Normal 5 2 3 2 3 5" xfId="11858" xr:uid="{00000000-0005-0000-0000-00004D2E0000}"/>
    <cellStyle name="Normal 5 2 3 2 3 6" xfId="11859" xr:uid="{00000000-0005-0000-0000-00004E2E0000}"/>
    <cellStyle name="Normal 5 2 3 2 4" xfId="11860" xr:uid="{00000000-0005-0000-0000-00004F2E0000}"/>
    <cellStyle name="Normal 5 2 3 2 4 2" xfId="11861" xr:uid="{00000000-0005-0000-0000-0000502E0000}"/>
    <cellStyle name="Normal 5 2 3 2 4 2 2" xfId="11862" xr:uid="{00000000-0005-0000-0000-0000512E0000}"/>
    <cellStyle name="Normal 5 2 3 2 4 2 2 2" xfId="11863" xr:uid="{00000000-0005-0000-0000-0000522E0000}"/>
    <cellStyle name="Normal 5 2 3 2 4 2 2 3" xfId="11864" xr:uid="{00000000-0005-0000-0000-0000532E0000}"/>
    <cellStyle name="Normal 5 2 3 2 4 2 3" xfId="11865" xr:uid="{00000000-0005-0000-0000-0000542E0000}"/>
    <cellStyle name="Normal 5 2 3 2 4 2 4" xfId="11866" xr:uid="{00000000-0005-0000-0000-0000552E0000}"/>
    <cellStyle name="Normal 5 2 3 2 4 2 5" xfId="11867" xr:uid="{00000000-0005-0000-0000-0000562E0000}"/>
    <cellStyle name="Normal 5 2 3 2 4 3" xfId="11868" xr:uid="{00000000-0005-0000-0000-0000572E0000}"/>
    <cellStyle name="Normal 5 2 3 2 4 3 2" xfId="11869" xr:uid="{00000000-0005-0000-0000-0000582E0000}"/>
    <cellStyle name="Normal 5 2 3 2 4 3 3" xfId="11870" xr:uid="{00000000-0005-0000-0000-0000592E0000}"/>
    <cellStyle name="Normal 5 2 3 2 4 3 4" xfId="11871" xr:uid="{00000000-0005-0000-0000-00005A2E0000}"/>
    <cellStyle name="Normal 5 2 3 2 4 4" xfId="11872" xr:uid="{00000000-0005-0000-0000-00005B2E0000}"/>
    <cellStyle name="Normal 5 2 3 2 4 4 2" xfId="11873" xr:uid="{00000000-0005-0000-0000-00005C2E0000}"/>
    <cellStyle name="Normal 5 2 3 2 4 5" xfId="11874" xr:uid="{00000000-0005-0000-0000-00005D2E0000}"/>
    <cellStyle name="Normal 5 2 3 2 4 6" xfId="11875" xr:uid="{00000000-0005-0000-0000-00005E2E0000}"/>
    <cellStyle name="Normal 5 2 3 2 5" xfId="11876" xr:uid="{00000000-0005-0000-0000-00005F2E0000}"/>
    <cellStyle name="Normal 5 2 3 2 5 2" xfId="11877" xr:uid="{00000000-0005-0000-0000-0000602E0000}"/>
    <cellStyle name="Normal 5 2 3 2 5 2 2" xfId="11878" xr:uid="{00000000-0005-0000-0000-0000612E0000}"/>
    <cellStyle name="Normal 5 2 3 2 5 2 3" xfId="11879" xr:uid="{00000000-0005-0000-0000-0000622E0000}"/>
    <cellStyle name="Normal 5 2 3 2 5 2 4" xfId="11880" xr:uid="{00000000-0005-0000-0000-0000632E0000}"/>
    <cellStyle name="Normal 5 2 3 2 5 3" xfId="11881" xr:uid="{00000000-0005-0000-0000-0000642E0000}"/>
    <cellStyle name="Normal 5 2 3 2 5 3 2" xfId="11882" xr:uid="{00000000-0005-0000-0000-0000652E0000}"/>
    <cellStyle name="Normal 5 2 3 2 5 4" xfId="11883" xr:uid="{00000000-0005-0000-0000-0000662E0000}"/>
    <cellStyle name="Normal 5 2 3 2 5 4 2" xfId="11884" xr:uid="{00000000-0005-0000-0000-0000672E0000}"/>
    <cellStyle name="Normal 5 2 3 2 5 5" xfId="11885" xr:uid="{00000000-0005-0000-0000-0000682E0000}"/>
    <cellStyle name="Normal 5 2 3 2 6" xfId="11886" xr:uid="{00000000-0005-0000-0000-0000692E0000}"/>
    <cellStyle name="Normal 5 2 3 2 6 2" xfId="11887" xr:uid="{00000000-0005-0000-0000-00006A2E0000}"/>
    <cellStyle name="Normal 5 2 3 2 6 3" xfId="11888" xr:uid="{00000000-0005-0000-0000-00006B2E0000}"/>
    <cellStyle name="Normal 5 2 3 2 6 4" xfId="11889" xr:uid="{00000000-0005-0000-0000-00006C2E0000}"/>
    <cellStyle name="Normal 5 2 3 2 7" xfId="11890" xr:uid="{00000000-0005-0000-0000-00006D2E0000}"/>
    <cellStyle name="Normal 5 2 3 2 7 2" xfId="11891" xr:uid="{00000000-0005-0000-0000-00006E2E0000}"/>
    <cellStyle name="Normal 5 2 3 2 8" xfId="11892" xr:uid="{00000000-0005-0000-0000-00006F2E0000}"/>
    <cellStyle name="Normal 5 2 3 2 8 2" xfId="11893" xr:uid="{00000000-0005-0000-0000-0000702E0000}"/>
    <cellStyle name="Normal 5 2 3 2 9" xfId="11894" xr:uid="{00000000-0005-0000-0000-0000712E0000}"/>
    <cellStyle name="Normal 5 2 3 3" xfId="11895" xr:uid="{00000000-0005-0000-0000-0000722E0000}"/>
    <cellStyle name="Normal 5 2 3 3 2" xfId="11896" xr:uid="{00000000-0005-0000-0000-0000732E0000}"/>
    <cellStyle name="Normal 5 2 3 3 2 2" xfId="11897" xr:uid="{00000000-0005-0000-0000-0000742E0000}"/>
    <cellStyle name="Normal 5 2 3 3 2 2 2" xfId="11898" xr:uid="{00000000-0005-0000-0000-0000752E0000}"/>
    <cellStyle name="Normal 5 2 3 3 2 2 2 2" xfId="11899" xr:uid="{00000000-0005-0000-0000-0000762E0000}"/>
    <cellStyle name="Normal 5 2 3 3 2 2 2 2 2" xfId="11900" xr:uid="{00000000-0005-0000-0000-0000772E0000}"/>
    <cellStyle name="Normal 5 2 3 3 2 2 2 2 3" xfId="11901" xr:uid="{00000000-0005-0000-0000-0000782E0000}"/>
    <cellStyle name="Normal 5 2 3 3 2 2 2 3" xfId="11902" xr:uid="{00000000-0005-0000-0000-0000792E0000}"/>
    <cellStyle name="Normal 5 2 3 3 2 2 2 4" xfId="11903" xr:uid="{00000000-0005-0000-0000-00007A2E0000}"/>
    <cellStyle name="Normal 5 2 3 3 2 2 2 5" xfId="11904" xr:uid="{00000000-0005-0000-0000-00007B2E0000}"/>
    <cellStyle name="Normal 5 2 3 3 2 2 3" xfId="11905" xr:uid="{00000000-0005-0000-0000-00007C2E0000}"/>
    <cellStyle name="Normal 5 2 3 3 2 2 3 2" xfId="11906" xr:uid="{00000000-0005-0000-0000-00007D2E0000}"/>
    <cellStyle name="Normal 5 2 3 3 2 2 3 3" xfId="11907" xr:uid="{00000000-0005-0000-0000-00007E2E0000}"/>
    <cellStyle name="Normal 5 2 3 3 2 2 3 4" xfId="11908" xr:uid="{00000000-0005-0000-0000-00007F2E0000}"/>
    <cellStyle name="Normal 5 2 3 3 2 2 4" xfId="11909" xr:uid="{00000000-0005-0000-0000-0000802E0000}"/>
    <cellStyle name="Normal 5 2 3 3 2 2 4 2" xfId="11910" xr:uid="{00000000-0005-0000-0000-0000812E0000}"/>
    <cellStyle name="Normal 5 2 3 3 2 2 5" xfId="11911" xr:uid="{00000000-0005-0000-0000-0000822E0000}"/>
    <cellStyle name="Normal 5 2 3 3 2 2 6" xfId="11912" xr:uid="{00000000-0005-0000-0000-0000832E0000}"/>
    <cellStyle name="Normal 5 2 3 3 2 3" xfId="11913" xr:uid="{00000000-0005-0000-0000-0000842E0000}"/>
    <cellStyle name="Normal 5 2 3 3 2 3 2" xfId="11914" xr:uid="{00000000-0005-0000-0000-0000852E0000}"/>
    <cellStyle name="Normal 5 2 3 3 2 3 2 2" xfId="11915" xr:uid="{00000000-0005-0000-0000-0000862E0000}"/>
    <cellStyle name="Normal 5 2 3 3 2 3 2 2 2" xfId="11916" xr:uid="{00000000-0005-0000-0000-0000872E0000}"/>
    <cellStyle name="Normal 5 2 3 3 2 3 2 2 3" xfId="11917" xr:uid="{00000000-0005-0000-0000-0000882E0000}"/>
    <cellStyle name="Normal 5 2 3 3 2 3 2 3" xfId="11918" xr:uid="{00000000-0005-0000-0000-0000892E0000}"/>
    <cellStyle name="Normal 5 2 3 3 2 3 2 4" xfId="11919" xr:uid="{00000000-0005-0000-0000-00008A2E0000}"/>
    <cellStyle name="Normal 5 2 3 3 2 3 2 5" xfId="11920" xr:uid="{00000000-0005-0000-0000-00008B2E0000}"/>
    <cellStyle name="Normal 5 2 3 3 2 3 3" xfId="11921" xr:uid="{00000000-0005-0000-0000-00008C2E0000}"/>
    <cellStyle name="Normal 5 2 3 3 2 3 3 2" xfId="11922" xr:uid="{00000000-0005-0000-0000-00008D2E0000}"/>
    <cellStyle name="Normal 5 2 3 3 2 3 3 3" xfId="11923" xr:uid="{00000000-0005-0000-0000-00008E2E0000}"/>
    <cellStyle name="Normal 5 2 3 3 2 3 3 4" xfId="11924" xr:uid="{00000000-0005-0000-0000-00008F2E0000}"/>
    <cellStyle name="Normal 5 2 3 3 2 3 4" xfId="11925" xr:uid="{00000000-0005-0000-0000-0000902E0000}"/>
    <cellStyle name="Normal 5 2 3 3 2 3 4 2" xfId="11926" xr:uid="{00000000-0005-0000-0000-0000912E0000}"/>
    <cellStyle name="Normal 5 2 3 3 2 3 5" xfId="11927" xr:uid="{00000000-0005-0000-0000-0000922E0000}"/>
    <cellStyle name="Normal 5 2 3 3 2 3 6" xfId="11928" xr:uid="{00000000-0005-0000-0000-0000932E0000}"/>
    <cellStyle name="Normal 5 2 3 3 2 4" xfId="11929" xr:uid="{00000000-0005-0000-0000-0000942E0000}"/>
    <cellStyle name="Normal 5 2 3 3 2 4 2" xfId="11930" xr:uid="{00000000-0005-0000-0000-0000952E0000}"/>
    <cellStyle name="Normal 5 2 3 3 2 4 2 2" xfId="11931" xr:uid="{00000000-0005-0000-0000-0000962E0000}"/>
    <cellStyle name="Normal 5 2 3 3 2 4 2 3" xfId="11932" xr:uid="{00000000-0005-0000-0000-0000972E0000}"/>
    <cellStyle name="Normal 5 2 3 3 2 4 2 4" xfId="11933" xr:uid="{00000000-0005-0000-0000-0000982E0000}"/>
    <cellStyle name="Normal 5 2 3 3 2 4 3" xfId="11934" xr:uid="{00000000-0005-0000-0000-0000992E0000}"/>
    <cellStyle name="Normal 5 2 3 3 2 4 3 2" xfId="11935" xr:uid="{00000000-0005-0000-0000-00009A2E0000}"/>
    <cellStyle name="Normal 5 2 3 3 2 4 4" xfId="11936" xr:uid="{00000000-0005-0000-0000-00009B2E0000}"/>
    <cellStyle name="Normal 5 2 3 3 2 4 4 2" xfId="11937" xr:uid="{00000000-0005-0000-0000-00009C2E0000}"/>
    <cellStyle name="Normal 5 2 3 3 2 4 5" xfId="11938" xr:uid="{00000000-0005-0000-0000-00009D2E0000}"/>
    <cellStyle name="Normal 5 2 3 3 2 5" xfId="11939" xr:uid="{00000000-0005-0000-0000-00009E2E0000}"/>
    <cellStyle name="Normal 5 2 3 3 2 5 2" xfId="11940" xr:uid="{00000000-0005-0000-0000-00009F2E0000}"/>
    <cellStyle name="Normal 5 2 3 3 2 5 3" xfId="11941" xr:uid="{00000000-0005-0000-0000-0000A02E0000}"/>
    <cellStyle name="Normal 5 2 3 3 2 5 4" xfId="11942" xr:uid="{00000000-0005-0000-0000-0000A12E0000}"/>
    <cellStyle name="Normal 5 2 3 3 2 6" xfId="11943" xr:uid="{00000000-0005-0000-0000-0000A22E0000}"/>
    <cellStyle name="Normal 5 2 3 3 2 6 2" xfId="11944" xr:uid="{00000000-0005-0000-0000-0000A32E0000}"/>
    <cellStyle name="Normal 5 2 3 3 2 7" xfId="11945" xr:uid="{00000000-0005-0000-0000-0000A42E0000}"/>
    <cellStyle name="Normal 5 2 3 3 2 7 2" xfId="11946" xr:uid="{00000000-0005-0000-0000-0000A52E0000}"/>
    <cellStyle name="Normal 5 2 3 3 2 8" xfId="11947" xr:uid="{00000000-0005-0000-0000-0000A62E0000}"/>
    <cellStyle name="Normal 5 2 3 3 3" xfId="11948" xr:uid="{00000000-0005-0000-0000-0000A72E0000}"/>
    <cellStyle name="Normal 5 2 3 3 3 2" xfId="11949" xr:uid="{00000000-0005-0000-0000-0000A82E0000}"/>
    <cellStyle name="Normal 5 2 3 3 3 2 2" xfId="11950" xr:uid="{00000000-0005-0000-0000-0000A92E0000}"/>
    <cellStyle name="Normal 5 2 3 3 3 2 2 2" xfId="11951" xr:uid="{00000000-0005-0000-0000-0000AA2E0000}"/>
    <cellStyle name="Normal 5 2 3 3 3 2 2 3" xfId="11952" xr:uid="{00000000-0005-0000-0000-0000AB2E0000}"/>
    <cellStyle name="Normal 5 2 3 3 3 2 3" xfId="11953" xr:uid="{00000000-0005-0000-0000-0000AC2E0000}"/>
    <cellStyle name="Normal 5 2 3 3 3 2 4" xfId="11954" xr:uid="{00000000-0005-0000-0000-0000AD2E0000}"/>
    <cellStyle name="Normal 5 2 3 3 3 2 5" xfId="11955" xr:uid="{00000000-0005-0000-0000-0000AE2E0000}"/>
    <cellStyle name="Normal 5 2 3 3 3 3" xfId="11956" xr:uid="{00000000-0005-0000-0000-0000AF2E0000}"/>
    <cellStyle name="Normal 5 2 3 3 3 3 2" xfId="11957" xr:uid="{00000000-0005-0000-0000-0000B02E0000}"/>
    <cellStyle name="Normal 5 2 3 3 3 3 3" xfId="11958" xr:uid="{00000000-0005-0000-0000-0000B12E0000}"/>
    <cellStyle name="Normal 5 2 3 3 3 3 4" xfId="11959" xr:uid="{00000000-0005-0000-0000-0000B22E0000}"/>
    <cellStyle name="Normal 5 2 3 3 3 4" xfId="11960" xr:uid="{00000000-0005-0000-0000-0000B32E0000}"/>
    <cellStyle name="Normal 5 2 3 3 3 4 2" xfId="11961" xr:uid="{00000000-0005-0000-0000-0000B42E0000}"/>
    <cellStyle name="Normal 5 2 3 3 3 5" xfId="11962" xr:uid="{00000000-0005-0000-0000-0000B52E0000}"/>
    <cellStyle name="Normal 5 2 3 3 3 6" xfId="11963" xr:uid="{00000000-0005-0000-0000-0000B62E0000}"/>
    <cellStyle name="Normal 5 2 3 3 4" xfId="11964" xr:uid="{00000000-0005-0000-0000-0000B72E0000}"/>
    <cellStyle name="Normal 5 2 3 3 4 2" xfId="11965" xr:uid="{00000000-0005-0000-0000-0000B82E0000}"/>
    <cellStyle name="Normal 5 2 3 3 4 2 2" xfId="11966" xr:uid="{00000000-0005-0000-0000-0000B92E0000}"/>
    <cellStyle name="Normal 5 2 3 3 4 2 2 2" xfId="11967" xr:uid="{00000000-0005-0000-0000-0000BA2E0000}"/>
    <cellStyle name="Normal 5 2 3 3 4 2 2 3" xfId="11968" xr:uid="{00000000-0005-0000-0000-0000BB2E0000}"/>
    <cellStyle name="Normal 5 2 3 3 4 2 3" xfId="11969" xr:uid="{00000000-0005-0000-0000-0000BC2E0000}"/>
    <cellStyle name="Normal 5 2 3 3 4 2 4" xfId="11970" xr:uid="{00000000-0005-0000-0000-0000BD2E0000}"/>
    <cellStyle name="Normal 5 2 3 3 4 2 5" xfId="11971" xr:uid="{00000000-0005-0000-0000-0000BE2E0000}"/>
    <cellStyle name="Normal 5 2 3 3 4 3" xfId="11972" xr:uid="{00000000-0005-0000-0000-0000BF2E0000}"/>
    <cellStyle name="Normal 5 2 3 3 4 3 2" xfId="11973" xr:uid="{00000000-0005-0000-0000-0000C02E0000}"/>
    <cellStyle name="Normal 5 2 3 3 4 3 3" xfId="11974" xr:uid="{00000000-0005-0000-0000-0000C12E0000}"/>
    <cellStyle name="Normal 5 2 3 3 4 3 4" xfId="11975" xr:uid="{00000000-0005-0000-0000-0000C22E0000}"/>
    <cellStyle name="Normal 5 2 3 3 4 4" xfId="11976" xr:uid="{00000000-0005-0000-0000-0000C32E0000}"/>
    <cellStyle name="Normal 5 2 3 3 4 4 2" xfId="11977" xr:uid="{00000000-0005-0000-0000-0000C42E0000}"/>
    <cellStyle name="Normal 5 2 3 3 4 5" xfId="11978" xr:uid="{00000000-0005-0000-0000-0000C52E0000}"/>
    <cellStyle name="Normal 5 2 3 3 4 6" xfId="11979" xr:uid="{00000000-0005-0000-0000-0000C62E0000}"/>
    <cellStyle name="Normal 5 2 3 3 5" xfId="11980" xr:uid="{00000000-0005-0000-0000-0000C72E0000}"/>
    <cellStyle name="Normal 5 2 3 3 5 2" xfId="11981" xr:uid="{00000000-0005-0000-0000-0000C82E0000}"/>
    <cellStyle name="Normal 5 2 3 3 5 2 2" xfId="11982" xr:uid="{00000000-0005-0000-0000-0000C92E0000}"/>
    <cellStyle name="Normal 5 2 3 3 5 2 3" xfId="11983" xr:uid="{00000000-0005-0000-0000-0000CA2E0000}"/>
    <cellStyle name="Normal 5 2 3 3 5 2 4" xfId="11984" xr:uid="{00000000-0005-0000-0000-0000CB2E0000}"/>
    <cellStyle name="Normal 5 2 3 3 5 3" xfId="11985" xr:uid="{00000000-0005-0000-0000-0000CC2E0000}"/>
    <cellStyle name="Normal 5 2 3 3 5 3 2" xfId="11986" xr:uid="{00000000-0005-0000-0000-0000CD2E0000}"/>
    <cellStyle name="Normal 5 2 3 3 5 4" xfId="11987" xr:uid="{00000000-0005-0000-0000-0000CE2E0000}"/>
    <cellStyle name="Normal 5 2 3 3 5 4 2" xfId="11988" xr:uid="{00000000-0005-0000-0000-0000CF2E0000}"/>
    <cellStyle name="Normal 5 2 3 3 5 5" xfId="11989" xr:uid="{00000000-0005-0000-0000-0000D02E0000}"/>
    <cellStyle name="Normal 5 2 3 3 6" xfId="11990" xr:uid="{00000000-0005-0000-0000-0000D12E0000}"/>
    <cellStyle name="Normal 5 2 3 3 6 2" xfId="11991" xr:uid="{00000000-0005-0000-0000-0000D22E0000}"/>
    <cellStyle name="Normal 5 2 3 3 6 3" xfId="11992" xr:uid="{00000000-0005-0000-0000-0000D32E0000}"/>
    <cellStyle name="Normal 5 2 3 3 6 4" xfId="11993" xr:uid="{00000000-0005-0000-0000-0000D42E0000}"/>
    <cellStyle name="Normal 5 2 3 3 7" xfId="11994" xr:uid="{00000000-0005-0000-0000-0000D52E0000}"/>
    <cellStyle name="Normal 5 2 3 3 7 2" xfId="11995" xr:uid="{00000000-0005-0000-0000-0000D62E0000}"/>
    <cellStyle name="Normal 5 2 3 3 8" xfId="11996" xr:uid="{00000000-0005-0000-0000-0000D72E0000}"/>
    <cellStyle name="Normal 5 2 3 3 8 2" xfId="11997" xr:uid="{00000000-0005-0000-0000-0000D82E0000}"/>
    <cellStyle name="Normal 5 2 3 3 9" xfId="11998" xr:uid="{00000000-0005-0000-0000-0000D92E0000}"/>
    <cellStyle name="Normal 5 2 3 4" xfId="11999" xr:uid="{00000000-0005-0000-0000-0000DA2E0000}"/>
    <cellStyle name="Normal 5 2 3 4 2" xfId="12000" xr:uid="{00000000-0005-0000-0000-0000DB2E0000}"/>
    <cellStyle name="Normal 5 2 3 4 2 2" xfId="12001" xr:uid="{00000000-0005-0000-0000-0000DC2E0000}"/>
    <cellStyle name="Normal 5 2 3 4 2 2 2" xfId="12002" xr:uid="{00000000-0005-0000-0000-0000DD2E0000}"/>
    <cellStyle name="Normal 5 2 3 4 2 2 2 2" xfId="12003" xr:uid="{00000000-0005-0000-0000-0000DE2E0000}"/>
    <cellStyle name="Normal 5 2 3 4 2 2 2 2 2" xfId="12004" xr:uid="{00000000-0005-0000-0000-0000DF2E0000}"/>
    <cellStyle name="Normal 5 2 3 4 2 2 2 2 3" xfId="12005" xr:uid="{00000000-0005-0000-0000-0000E02E0000}"/>
    <cellStyle name="Normal 5 2 3 4 2 2 2 3" xfId="12006" xr:uid="{00000000-0005-0000-0000-0000E12E0000}"/>
    <cellStyle name="Normal 5 2 3 4 2 2 2 4" xfId="12007" xr:uid="{00000000-0005-0000-0000-0000E22E0000}"/>
    <cellStyle name="Normal 5 2 3 4 2 2 2 5" xfId="12008" xr:uid="{00000000-0005-0000-0000-0000E32E0000}"/>
    <cellStyle name="Normal 5 2 3 4 2 2 3" xfId="12009" xr:uid="{00000000-0005-0000-0000-0000E42E0000}"/>
    <cellStyle name="Normal 5 2 3 4 2 2 3 2" xfId="12010" xr:uid="{00000000-0005-0000-0000-0000E52E0000}"/>
    <cellStyle name="Normal 5 2 3 4 2 2 3 3" xfId="12011" xr:uid="{00000000-0005-0000-0000-0000E62E0000}"/>
    <cellStyle name="Normal 5 2 3 4 2 2 3 4" xfId="12012" xr:uid="{00000000-0005-0000-0000-0000E72E0000}"/>
    <cellStyle name="Normal 5 2 3 4 2 2 4" xfId="12013" xr:uid="{00000000-0005-0000-0000-0000E82E0000}"/>
    <cellStyle name="Normal 5 2 3 4 2 2 4 2" xfId="12014" xr:uid="{00000000-0005-0000-0000-0000E92E0000}"/>
    <cellStyle name="Normal 5 2 3 4 2 2 5" xfId="12015" xr:uid="{00000000-0005-0000-0000-0000EA2E0000}"/>
    <cellStyle name="Normal 5 2 3 4 2 2 6" xfId="12016" xr:uid="{00000000-0005-0000-0000-0000EB2E0000}"/>
    <cellStyle name="Normal 5 2 3 4 2 3" xfId="12017" xr:uid="{00000000-0005-0000-0000-0000EC2E0000}"/>
    <cellStyle name="Normal 5 2 3 4 2 3 2" xfId="12018" xr:uid="{00000000-0005-0000-0000-0000ED2E0000}"/>
    <cellStyle name="Normal 5 2 3 4 2 3 2 2" xfId="12019" xr:uid="{00000000-0005-0000-0000-0000EE2E0000}"/>
    <cellStyle name="Normal 5 2 3 4 2 3 2 2 2" xfId="12020" xr:uid="{00000000-0005-0000-0000-0000EF2E0000}"/>
    <cellStyle name="Normal 5 2 3 4 2 3 2 2 3" xfId="12021" xr:uid="{00000000-0005-0000-0000-0000F02E0000}"/>
    <cellStyle name="Normal 5 2 3 4 2 3 2 3" xfId="12022" xr:uid="{00000000-0005-0000-0000-0000F12E0000}"/>
    <cellStyle name="Normal 5 2 3 4 2 3 2 4" xfId="12023" xr:uid="{00000000-0005-0000-0000-0000F22E0000}"/>
    <cellStyle name="Normal 5 2 3 4 2 3 2 5" xfId="12024" xr:uid="{00000000-0005-0000-0000-0000F32E0000}"/>
    <cellStyle name="Normal 5 2 3 4 2 3 3" xfId="12025" xr:uid="{00000000-0005-0000-0000-0000F42E0000}"/>
    <cellStyle name="Normal 5 2 3 4 2 3 3 2" xfId="12026" xr:uid="{00000000-0005-0000-0000-0000F52E0000}"/>
    <cellStyle name="Normal 5 2 3 4 2 3 3 3" xfId="12027" xr:uid="{00000000-0005-0000-0000-0000F62E0000}"/>
    <cellStyle name="Normal 5 2 3 4 2 3 3 4" xfId="12028" xr:uid="{00000000-0005-0000-0000-0000F72E0000}"/>
    <cellStyle name="Normal 5 2 3 4 2 3 4" xfId="12029" xr:uid="{00000000-0005-0000-0000-0000F82E0000}"/>
    <cellStyle name="Normal 5 2 3 4 2 3 4 2" xfId="12030" xr:uid="{00000000-0005-0000-0000-0000F92E0000}"/>
    <cellStyle name="Normal 5 2 3 4 2 3 5" xfId="12031" xr:uid="{00000000-0005-0000-0000-0000FA2E0000}"/>
    <cellStyle name="Normal 5 2 3 4 2 3 6" xfId="12032" xr:uid="{00000000-0005-0000-0000-0000FB2E0000}"/>
    <cellStyle name="Normal 5 2 3 4 2 4" xfId="12033" xr:uid="{00000000-0005-0000-0000-0000FC2E0000}"/>
    <cellStyle name="Normal 5 2 3 4 2 4 2" xfId="12034" xr:uid="{00000000-0005-0000-0000-0000FD2E0000}"/>
    <cellStyle name="Normal 5 2 3 4 2 4 2 2" xfId="12035" xr:uid="{00000000-0005-0000-0000-0000FE2E0000}"/>
    <cellStyle name="Normal 5 2 3 4 2 4 2 3" xfId="12036" xr:uid="{00000000-0005-0000-0000-0000FF2E0000}"/>
    <cellStyle name="Normal 5 2 3 4 2 4 2 4" xfId="12037" xr:uid="{00000000-0005-0000-0000-0000002F0000}"/>
    <cellStyle name="Normal 5 2 3 4 2 4 3" xfId="12038" xr:uid="{00000000-0005-0000-0000-0000012F0000}"/>
    <cellStyle name="Normal 5 2 3 4 2 4 3 2" xfId="12039" xr:uid="{00000000-0005-0000-0000-0000022F0000}"/>
    <cellStyle name="Normal 5 2 3 4 2 4 4" xfId="12040" xr:uid="{00000000-0005-0000-0000-0000032F0000}"/>
    <cellStyle name="Normal 5 2 3 4 2 4 4 2" xfId="12041" xr:uid="{00000000-0005-0000-0000-0000042F0000}"/>
    <cellStyle name="Normal 5 2 3 4 2 4 5" xfId="12042" xr:uid="{00000000-0005-0000-0000-0000052F0000}"/>
    <cellStyle name="Normal 5 2 3 4 2 5" xfId="12043" xr:uid="{00000000-0005-0000-0000-0000062F0000}"/>
    <cellStyle name="Normal 5 2 3 4 2 5 2" xfId="12044" xr:uid="{00000000-0005-0000-0000-0000072F0000}"/>
    <cellStyle name="Normal 5 2 3 4 2 5 3" xfId="12045" xr:uid="{00000000-0005-0000-0000-0000082F0000}"/>
    <cellStyle name="Normal 5 2 3 4 2 5 4" xfId="12046" xr:uid="{00000000-0005-0000-0000-0000092F0000}"/>
    <cellStyle name="Normal 5 2 3 4 2 6" xfId="12047" xr:uid="{00000000-0005-0000-0000-00000A2F0000}"/>
    <cellStyle name="Normal 5 2 3 4 2 6 2" xfId="12048" xr:uid="{00000000-0005-0000-0000-00000B2F0000}"/>
    <cellStyle name="Normal 5 2 3 4 2 7" xfId="12049" xr:uid="{00000000-0005-0000-0000-00000C2F0000}"/>
    <cellStyle name="Normal 5 2 3 4 2 7 2" xfId="12050" xr:uid="{00000000-0005-0000-0000-00000D2F0000}"/>
    <cellStyle name="Normal 5 2 3 4 2 8" xfId="12051" xr:uid="{00000000-0005-0000-0000-00000E2F0000}"/>
    <cellStyle name="Normal 5 2 3 4 3" xfId="12052" xr:uid="{00000000-0005-0000-0000-00000F2F0000}"/>
    <cellStyle name="Normal 5 2 3 4 3 2" xfId="12053" xr:uid="{00000000-0005-0000-0000-0000102F0000}"/>
    <cellStyle name="Normal 5 2 3 4 3 2 2" xfId="12054" xr:uid="{00000000-0005-0000-0000-0000112F0000}"/>
    <cellStyle name="Normal 5 2 3 4 3 2 2 2" xfId="12055" xr:uid="{00000000-0005-0000-0000-0000122F0000}"/>
    <cellStyle name="Normal 5 2 3 4 3 2 2 3" xfId="12056" xr:uid="{00000000-0005-0000-0000-0000132F0000}"/>
    <cellStyle name="Normal 5 2 3 4 3 2 3" xfId="12057" xr:uid="{00000000-0005-0000-0000-0000142F0000}"/>
    <cellStyle name="Normal 5 2 3 4 3 2 4" xfId="12058" xr:uid="{00000000-0005-0000-0000-0000152F0000}"/>
    <cellStyle name="Normal 5 2 3 4 3 2 5" xfId="12059" xr:uid="{00000000-0005-0000-0000-0000162F0000}"/>
    <cellStyle name="Normal 5 2 3 4 3 3" xfId="12060" xr:uid="{00000000-0005-0000-0000-0000172F0000}"/>
    <cellStyle name="Normal 5 2 3 4 3 3 2" xfId="12061" xr:uid="{00000000-0005-0000-0000-0000182F0000}"/>
    <cellStyle name="Normal 5 2 3 4 3 3 3" xfId="12062" xr:uid="{00000000-0005-0000-0000-0000192F0000}"/>
    <cellStyle name="Normal 5 2 3 4 3 3 4" xfId="12063" xr:uid="{00000000-0005-0000-0000-00001A2F0000}"/>
    <cellStyle name="Normal 5 2 3 4 3 4" xfId="12064" xr:uid="{00000000-0005-0000-0000-00001B2F0000}"/>
    <cellStyle name="Normal 5 2 3 4 3 4 2" xfId="12065" xr:uid="{00000000-0005-0000-0000-00001C2F0000}"/>
    <cellStyle name="Normal 5 2 3 4 3 5" xfId="12066" xr:uid="{00000000-0005-0000-0000-00001D2F0000}"/>
    <cellStyle name="Normal 5 2 3 4 3 6" xfId="12067" xr:uid="{00000000-0005-0000-0000-00001E2F0000}"/>
    <cellStyle name="Normal 5 2 3 4 4" xfId="12068" xr:uid="{00000000-0005-0000-0000-00001F2F0000}"/>
    <cellStyle name="Normal 5 2 3 4 4 2" xfId="12069" xr:uid="{00000000-0005-0000-0000-0000202F0000}"/>
    <cellStyle name="Normal 5 2 3 4 4 2 2" xfId="12070" xr:uid="{00000000-0005-0000-0000-0000212F0000}"/>
    <cellStyle name="Normal 5 2 3 4 4 2 2 2" xfId="12071" xr:uid="{00000000-0005-0000-0000-0000222F0000}"/>
    <cellStyle name="Normal 5 2 3 4 4 2 2 3" xfId="12072" xr:uid="{00000000-0005-0000-0000-0000232F0000}"/>
    <cellStyle name="Normal 5 2 3 4 4 2 3" xfId="12073" xr:uid="{00000000-0005-0000-0000-0000242F0000}"/>
    <cellStyle name="Normal 5 2 3 4 4 2 4" xfId="12074" xr:uid="{00000000-0005-0000-0000-0000252F0000}"/>
    <cellStyle name="Normal 5 2 3 4 4 2 5" xfId="12075" xr:uid="{00000000-0005-0000-0000-0000262F0000}"/>
    <cellStyle name="Normal 5 2 3 4 4 3" xfId="12076" xr:uid="{00000000-0005-0000-0000-0000272F0000}"/>
    <cellStyle name="Normal 5 2 3 4 4 3 2" xfId="12077" xr:uid="{00000000-0005-0000-0000-0000282F0000}"/>
    <cellStyle name="Normal 5 2 3 4 4 3 3" xfId="12078" xr:uid="{00000000-0005-0000-0000-0000292F0000}"/>
    <cellStyle name="Normal 5 2 3 4 4 3 4" xfId="12079" xr:uid="{00000000-0005-0000-0000-00002A2F0000}"/>
    <cellStyle name="Normal 5 2 3 4 4 4" xfId="12080" xr:uid="{00000000-0005-0000-0000-00002B2F0000}"/>
    <cellStyle name="Normal 5 2 3 4 4 4 2" xfId="12081" xr:uid="{00000000-0005-0000-0000-00002C2F0000}"/>
    <cellStyle name="Normal 5 2 3 4 4 5" xfId="12082" xr:uid="{00000000-0005-0000-0000-00002D2F0000}"/>
    <cellStyle name="Normal 5 2 3 4 4 6" xfId="12083" xr:uid="{00000000-0005-0000-0000-00002E2F0000}"/>
    <cellStyle name="Normal 5 2 3 4 5" xfId="12084" xr:uid="{00000000-0005-0000-0000-00002F2F0000}"/>
    <cellStyle name="Normal 5 2 3 4 5 2" xfId="12085" xr:uid="{00000000-0005-0000-0000-0000302F0000}"/>
    <cellStyle name="Normal 5 2 3 4 5 2 2" xfId="12086" xr:uid="{00000000-0005-0000-0000-0000312F0000}"/>
    <cellStyle name="Normal 5 2 3 4 5 2 3" xfId="12087" xr:uid="{00000000-0005-0000-0000-0000322F0000}"/>
    <cellStyle name="Normal 5 2 3 4 5 2 4" xfId="12088" xr:uid="{00000000-0005-0000-0000-0000332F0000}"/>
    <cellStyle name="Normal 5 2 3 4 5 3" xfId="12089" xr:uid="{00000000-0005-0000-0000-0000342F0000}"/>
    <cellStyle name="Normal 5 2 3 4 5 3 2" xfId="12090" xr:uid="{00000000-0005-0000-0000-0000352F0000}"/>
    <cellStyle name="Normal 5 2 3 4 5 4" xfId="12091" xr:uid="{00000000-0005-0000-0000-0000362F0000}"/>
    <cellStyle name="Normal 5 2 3 4 5 4 2" xfId="12092" xr:uid="{00000000-0005-0000-0000-0000372F0000}"/>
    <cellStyle name="Normal 5 2 3 4 5 5" xfId="12093" xr:uid="{00000000-0005-0000-0000-0000382F0000}"/>
    <cellStyle name="Normal 5 2 3 4 6" xfId="12094" xr:uid="{00000000-0005-0000-0000-0000392F0000}"/>
    <cellStyle name="Normal 5 2 3 4 6 2" xfId="12095" xr:uid="{00000000-0005-0000-0000-00003A2F0000}"/>
    <cellStyle name="Normal 5 2 3 4 6 3" xfId="12096" xr:uid="{00000000-0005-0000-0000-00003B2F0000}"/>
    <cellStyle name="Normal 5 2 3 4 6 4" xfId="12097" xr:uid="{00000000-0005-0000-0000-00003C2F0000}"/>
    <cellStyle name="Normal 5 2 3 4 7" xfId="12098" xr:uid="{00000000-0005-0000-0000-00003D2F0000}"/>
    <cellStyle name="Normal 5 2 3 4 7 2" xfId="12099" xr:uid="{00000000-0005-0000-0000-00003E2F0000}"/>
    <cellStyle name="Normal 5 2 3 4 8" xfId="12100" xr:uid="{00000000-0005-0000-0000-00003F2F0000}"/>
    <cellStyle name="Normal 5 2 3 4 8 2" xfId="12101" xr:uid="{00000000-0005-0000-0000-0000402F0000}"/>
    <cellStyle name="Normal 5 2 3 4 9" xfId="12102" xr:uid="{00000000-0005-0000-0000-0000412F0000}"/>
    <cellStyle name="Normal 5 2 3 5" xfId="12103" xr:uid="{00000000-0005-0000-0000-0000422F0000}"/>
    <cellStyle name="Normal 5 2 3 5 2" xfId="12104" xr:uid="{00000000-0005-0000-0000-0000432F0000}"/>
    <cellStyle name="Normal 5 2 3 5 2 2" xfId="12105" xr:uid="{00000000-0005-0000-0000-0000442F0000}"/>
    <cellStyle name="Normal 5 2 3 5 2 2 2" xfId="12106" xr:uid="{00000000-0005-0000-0000-0000452F0000}"/>
    <cellStyle name="Normal 5 2 3 5 2 2 2 2" xfId="12107" xr:uid="{00000000-0005-0000-0000-0000462F0000}"/>
    <cellStyle name="Normal 5 2 3 5 2 2 2 3" xfId="12108" xr:uid="{00000000-0005-0000-0000-0000472F0000}"/>
    <cellStyle name="Normal 5 2 3 5 2 2 3" xfId="12109" xr:uid="{00000000-0005-0000-0000-0000482F0000}"/>
    <cellStyle name="Normal 5 2 3 5 2 2 4" xfId="12110" xr:uid="{00000000-0005-0000-0000-0000492F0000}"/>
    <cellStyle name="Normal 5 2 3 5 2 2 5" xfId="12111" xr:uid="{00000000-0005-0000-0000-00004A2F0000}"/>
    <cellStyle name="Normal 5 2 3 5 2 3" xfId="12112" xr:uid="{00000000-0005-0000-0000-00004B2F0000}"/>
    <cellStyle name="Normal 5 2 3 5 2 3 2" xfId="12113" xr:uid="{00000000-0005-0000-0000-00004C2F0000}"/>
    <cellStyle name="Normal 5 2 3 5 2 3 3" xfId="12114" xr:uid="{00000000-0005-0000-0000-00004D2F0000}"/>
    <cellStyle name="Normal 5 2 3 5 2 3 4" xfId="12115" xr:uid="{00000000-0005-0000-0000-00004E2F0000}"/>
    <cellStyle name="Normal 5 2 3 5 2 4" xfId="12116" xr:uid="{00000000-0005-0000-0000-00004F2F0000}"/>
    <cellStyle name="Normal 5 2 3 5 2 4 2" xfId="12117" xr:uid="{00000000-0005-0000-0000-0000502F0000}"/>
    <cellStyle name="Normal 5 2 3 5 2 5" xfId="12118" xr:uid="{00000000-0005-0000-0000-0000512F0000}"/>
    <cellStyle name="Normal 5 2 3 5 2 6" xfId="12119" xr:uid="{00000000-0005-0000-0000-0000522F0000}"/>
    <cellStyle name="Normal 5 2 3 5 3" xfId="12120" xr:uid="{00000000-0005-0000-0000-0000532F0000}"/>
    <cellStyle name="Normal 5 2 3 5 3 2" xfId="12121" xr:uid="{00000000-0005-0000-0000-0000542F0000}"/>
    <cellStyle name="Normal 5 2 3 5 3 2 2" xfId="12122" xr:uid="{00000000-0005-0000-0000-0000552F0000}"/>
    <cellStyle name="Normal 5 2 3 5 3 2 2 2" xfId="12123" xr:uid="{00000000-0005-0000-0000-0000562F0000}"/>
    <cellStyle name="Normal 5 2 3 5 3 2 2 3" xfId="12124" xr:uid="{00000000-0005-0000-0000-0000572F0000}"/>
    <cellStyle name="Normal 5 2 3 5 3 2 3" xfId="12125" xr:uid="{00000000-0005-0000-0000-0000582F0000}"/>
    <cellStyle name="Normal 5 2 3 5 3 2 4" xfId="12126" xr:uid="{00000000-0005-0000-0000-0000592F0000}"/>
    <cellStyle name="Normal 5 2 3 5 3 2 5" xfId="12127" xr:uid="{00000000-0005-0000-0000-00005A2F0000}"/>
    <cellStyle name="Normal 5 2 3 5 3 3" xfId="12128" xr:uid="{00000000-0005-0000-0000-00005B2F0000}"/>
    <cellStyle name="Normal 5 2 3 5 3 3 2" xfId="12129" xr:uid="{00000000-0005-0000-0000-00005C2F0000}"/>
    <cellStyle name="Normal 5 2 3 5 3 3 3" xfId="12130" xr:uid="{00000000-0005-0000-0000-00005D2F0000}"/>
    <cellStyle name="Normal 5 2 3 5 3 3 4" xfId="12131" xr:uid="{00000000-0005-0000-0000-00005E2F0000}"/>
    <cellStyle name="Normal 5 2 3 5 3 4" xfId="12132" xr:uid="{00000000-0005-0000-0000-00005F2F0000}"/>
    <cellStyle name="Normal 5 2 3 5 3 4 2" xfId="12133" xr:uid="{00000000-0005-0000-0000-0000602F0000}"/>
    <cellStyle name="Normal 5 2 3 5 3 5" xfId="12134" xr:uid="{00000000-0005-0000-0000-0000612F0000}"/>
    <cellStyle name="Normal 5 2 3 5 3 6" xfId="12135" xr:uid="{00000000-0005-0000-0000-0000622F0000}"/>
    <cellStyle name="Normal 5 2 3 5 4" xfId="12136" xr:uid="{00000000-0005-0000-0000-0000632F0000}"/>
    <cellStyle name="Normal 5 2 3 5 4 2" xfId="12137" xr:uid="{00000000-0005-0000-0000-0000642F0000}"/>
    <cellStyle name="Normal 5 2 3 5 4 2 2" xfId="12138" xr:uid="{00000000-0005-0000-0000-0000652F0000}"/>
    <cellStyle name="Normal 5 2 3 5 4 2 3" xfId="12139" xr:uid="{00000000-0005-0000-0000-0000662F0000}"/>
    <cellStyle name="Normal 5 2 3 5 4 2 4" xfId="12140" xr:uid="{00000000-0005-0000-0000-0000672F0000}"/>
    <cellStyle name="Normal 5 2 3 5 4 3" xfId="12141" xr:uid="{00000000-0005-0000-0000-0000682F0000}"/>
    <cellStyle name="Normal 5 2 3 5 4 3 2" xfId="12142" xr:uid="{00000000-0005-0000-0000-0000692F0000}"/>
    <cellStyle name="Normal 5 2 3 5 4 4" xfId="12143" xr:uid="{00000000-0005-0000-0000-00006A2F0000}"/>
    <cellStyle name="Normal 5 2 3 5 4 4 2" xfId="12144" xr:uid="{00000000-0005-0000-0000-00006B2F0000}"/>
    <cellStyle name="Normal 5 2 3 5 4 5" xfId="12145" xr:uid="{00000000-0005-0000-0000-00006C2F0000}"/>
    <cellStyle name="Normal 5 2 3 5 5" xfId="12146" xr:uid="{00000000-0005-0000-0000-00006D2F0000}"/>
    <cellStyle name="Normal 5 2 3 5 5 2" xfId="12147" xr:uid="{00000000-0005-0000-0000-00006E2F0000}"/>
    <cellStyle name="Normal 5 2 3 5 5 3" xfId="12148" xr:uid="{00000000-0005-0000-0000-00006F2F0000}"/>
    <cellStyle name="Normal 5 2 3 5 5 4" xfId="12149" xr:uid="{00000000-0005-0000-0000-0000702F0000}"/>
    <cellStyle name="Normal 5 2 3 5 6" xfId="12150" xr:uid="{00000000-0005-0000-0000-0000712F0000}"/>
    <cellStyle name="Normal 5 2 3 5 6 2" xfId="12151" xr:uid="{00000000-0005-0000-0000-0000722F0000}"/>
    <cellStyle name="Normal 5 2 3 5 7" xfId="12152" xr:uid="{00000000-0005-0000-0000-0000732F0000}"/>
    <cellStyle name="Normal 5 2 3 5 7 2" xfId="12153" xr:uid="{00000000-0005-0000-0000-0000742F0000}"/>
    <cellStyle name="Normal 5 2 3 5 8" xfId="12154" xr:uid="{00000000-0005-0000-0000-0000752F0000}"/>
    <cellStyle name="Normal 5 2 3 6" xfId="12155" xr:uid="{00000000-0005-0000-0000-0000762F0000}"/>
    <cellStyle name="Normal 5 2 3 6 2" xfId="12156" xr:uid="{00000000-0005-0000-0000-0000772F0000}"/>
    <cellStyle name="Normal 5 2 3 6 2 2" xfId="12157" xr:uid="{00000000-0005-0000-0000-0000782F0000}"/>
    <cellStyle name="Normal 5 2 3 6 2 2 2" xfId="12158" xr:uid="{00000000-0005-0000-0000-0000792F0000}"/>
    <cellStyle name="Normal 5 2 3 6 2 2 2 2" xfId="12159" xr:uid="{00000000-0005-0000-0000-00007A2F0000}"/>
    <cellStyle name="Normal 5 2 3 6 2 2 2 3" xfId="12160" xr:uid="{00000000-0005-0000-0000-00007B2F0000}"/>
    <cellStyle name="Normal 5 2 3 6 2 2 3" xfId="12161" xr:uid="{00000000-0005-0000-0000-00007C2F0000}"/>
    <cellStyle name="Normal 5 2 3 6 2 2 4" xfId="12162" xr:uid="{00000000-0005-0000-0000-00007D2F0000}"/>
    <cellStyle name="Normal 5 2 3 6 2 2 5" xfId="12163" xr:uid="{00000000-0005-0000-0000-00007E2F0000}"/>
    <cellStyle name="Normal 5 2 3 6 2 3" xfId="12164" xr:uid="{00000000-0005-0000-0000-00007F2F0000}"/>
    <cellStyle name="Normal 5 2 3 6 2 3 2" xfId="12165" xr:uid="{00000000-0005-0000-0000-0000802F0000}"/>
    <cellStyle name="Normal 5 2 3 6 2 3 3" xfId="12166" xr:uid="{00000000-0005-0000-0000-0000812F0000}"/>
    <cellStyle name="Normal 5 2 3 6 2 3 4" xfId="12167" xr:uid="{00000000-0005-0000-0000-0000822F0000}"/>
    <cellStyle name="Normal 5 2 3 6 2 4" xfId="12168" xr:uid="{00000000-0005-0000-0000-0000832F0000}"/>
    <cellStyle name="Normal 5 2 3 6 2 4 2" xfId="12169" xr:uid="{00000000-0005-0000-0000-0000842F0000}"/>
    <cellStyle name="Normal 5 2 3 6 2 5" xfId="12170" xr:uid="{00000000-0005-0000-0000-0000852F0000}"/>
    <cellStyle name="Normal 5 2 3 6 2 6" xfId="12171" xr:uid="{00000000-0005-0000-0000-0000862F0000}"/>
    <cellStyle name="Normal 5 2 3 6 3" xfId="12172" xr:uid="{00000000-0005-0000-0000-0000872F0000}"/>
    <cellStyle name="Normal 5 2 3 6 3 2" xfId="12173" xr:uid="{00000000-0005-0000-0000-0000882F0000}"/>
    <cellStyle name="Normal 5 2 3 6 3 2 2" xfId="12174" xr:uid="{00000000-0005-0000-0000-0000892F0000}"/>
    <cellStyle name="Normal 5 2 3 6 3 2 2 2" xfId="12175" xr:uid="{00000000-0005-0000-0000-00008A2F0000}"/>
    <cellStyle name="Normal 5 2 3 6 3 2 2 3" xfId="12176" xr:uid="{00000000-0005-0000-0000-00008B2F0000}"/>
    <cellStyle name="Normal 5 2 3 6 3 2 3" xfId="12177" xr:uid="{00000000-0005-0000-0000-00008C2F0000}"/>
    <cellStyle name="Normal 5 2 3 6 3 2 4" xfId="12178" xr:uid="{00000000-0005-0000-0000-00008D2F0000}"/>
    <cellStyle name="Normal 5 2 3 6 3 2 5" xfId="12179" xr:uid="{00000000-0005-0000-0000-00008E2F0000}"/>
    <cellStyle name="Normal 5 2 3 6 3 3" xfId="12180" xr:uid="{00000000-0005-0000-0000-00008F2F0000}"/>
    <cellStyle name="Normal 5 2 3 6 3 3 2" xfId="12181" xr:uid="{00000000-0005-0000-0000-0000902F0000}"/>
    <cellStyle name="Normal 5 2 3 6 3 3 3" xfId="12182" xr:uid="{00000000-0005-0000-0000-0000912F0000}"/>
    <cellStyle name="Normal 5 2 3 6 3 3 4" xfId="12183" xr:uid="{00000000-0005-0000-0000-0000922F0000}"/>
    <cellStyle name="Normal 5 2 3 6 3 4" xfId="12184" xr:uid="{00000000-0005-0000-0000-0000932F0000}"/>
    <cellStyle name="Normal 5 2 3 6 3 4 2" xfId="12185" xr:uid="{00000000-0005-0000-0000-0000942F0000}"/>
    <cellStyle name="Normal 5 2 3 6 3 5" xfId="12186" xr:uid="{00000000-0005-0000-0000-0000952F0000}"/>
    <cellStyle name="Normal 5 2 3 6 3 6" xfId="12187" xr:uid="{00000000-0005-0000-0000-0000962F0000}"/>
    <cellStyle name="Normal 5 2 3 6 4" xfId="12188" xr:uid="{00000000-0005-0000-0000-0000972F0000}"/>
    <cellStyle name="Normal 5 2 3 6 4 2" xfId="12189" xr:uid="{00000000-0005-0000-0000-0000982F0000}"/>
    <cellStyle name="Normal 5 2 3 6 4 2 2" xfId="12190" xr:uid="{00000000-0005-0000-0000-0000992F0000}"/>
    <cellStyle name="Normal 5 2 3 6 4 2 3" xfId="12191" xr:uid="{00000000-0005-0000-0000-00009A2F0000}"/>
    <cellStyle name="Normal 5 2 3 6 4 2 4" xfId="12192" xr:uid="{00000000-0005-0000-0000-00009B2F0000}"/>
    <cellStyle name="Normal 5 2 3 6 4 3" xfId="12193" xr:uid="{00000000-0005-0000-0000-00009C2F0000}"/>
    <cellStyle name="Normal 5 2 3 6 4 3 2" xfId="12194" xr:uid="{00000000-0005-0000-0000-00009D2F0000}"/>
    <cellStyle name="Normal 5 2 3 6 4 4" xfId="12195" xr:uid="{00000000-0005-0000-0000-00009E2F0000}"/>
    <cellStyle name="Normal 5 2 3 6 4 4 2" xfId="12196" xr:uid="{00000000-0005-0000-0000-00009F2F0000}"/>
    <cellStyle name="Normal 5 2 3 6 4 5" xfId="12197" xr:uid="{00000000-0005-0000-0000-0000A02F0000}"/>
    <cellStyle name="Normal 5 2 3 6 5" xfId="12198" xr:uid="{00000000-0005-0000-0000-0000A12F0000}"/>
    <cellStyle name="Normal 5 2 3 6 5 2" xfId="12199" xr:uid="{00000000-0005-0000-0000-0000A22F0000}"/>
    <cellStyle name="Normal 5 2 3 6 5 3" xfId="12200" xr:uid="{00000000-0005-0000-0000-0000A32F0000}"/>
    <cellStyle name="Normal 5 2 3 6 5 4" xfId="12201" xr:uid="{00000000-0005-0000-0000-0000A42F0000}"/>
    <cellStyle name="Normal 5 2 3 6 6" xfId="12202" xr:uid="{00000000-0005-0000-0000-0000A52F0000}"/>
    <cellStyle name="Normal 5 2 3 6 6 2" xfId="12203" xr:uid="{00000000-0005-0000-0000-0000A62F0000}"/>
    <cellStyle name="Normal 5 2 3 6 7" xfId="12204" xr:uid="{00000000-0005-0000-0000-0000A72F0000}"/>
    <cellStyle name="Normal 5 2 3 6 7 2" xfId="12205" xr:uid="{00000000-0005-0000-0000-0000A82F0000}"/>
    <cellStyle name="Normal 5 2 3 6 8" xfId="12206" xr:uid="{00000000-0005-0000-0000-0000A92F0000}"/>
    <cellStyle name="Normal 5 2 3 7" xfId="12207" xr:uid="{00000000-0005-0000-0000-0000AA2F0000}"/>
    <cellStyle name="Normal 5 2 3 7 2" xfId="12208" xr:uid="{00000000-0005-0000-0000-0000AB2F0000}"/>
    <cellStyle name="Normal 5 2 3 7 2 2" xfId="12209" xr:uid="{00000000-0005-0000-0000-0000AC2F0000}"/>
    <cellStyle name="Normal 5 2 3 7 2 2 2" xfId="12210" xr:uid="{00000000-0005-0000-0000-0000AD2F0000}"/>
    <cellStyle name="Normal 5 2 3 7 2 2 2 2" xfId="12211" xr:uid="{00000000-0005-0000-0000-0000AE2F0000}"/>
    <cellStyle name="Normal 5 2 3 7 2 2 2 3" xfId="12212" xr:uid="{00000000-0005-0000-0000-0000AF2F0000}"/>
    <cellStyle name="Normal 5 2 3 7 2 2 3" xfId="12213" xr:uid="{00000000-0005-0000-0000-0000B02F0000}"/>
    <cellStyle name="Normal 5 2 3 7 2 2 4" xfId="12214" xr:uid="{00000000-0005-0000-0000-0000B12F0000}"/>
    <cellStyle name="Normal 5 2 3 7 2 2 5" xfId="12215" xr:uid="{00000000-0005-0000-0000-0000B22F0000}"/>
    <cellStyle name="Normal 5 2 3 7 2 3" xfId="12216" xr:uid="{00000000-0005-0000-0000-0000B32F0000}"/>
    <cellStyle name="Normal 5 2 3 7 2 3 2" xfId="12217" xr:uid="{00000000-0005-0000-0000-0000B42F0000}"/>
    <cellStyle name="Normal 5 2 3 7 2 3 3" xfId="12218" xr:uid="{00000000-0005-0000-0000-0000B52F0000}"/>
    <cellStyle name="Normal 5 2 3 7 2 3 4" xfId="12219" xr:uid="{00000000-0005-0000-0000-0000B62F0000}"/>
    <cellStyle name="Normal 5 2 3 7 2 4" xfId="12220" xr:uid="{00000000-0005-0000-0000-0000B72F0000}"/>
    <cellStyle name="Normal 5 2 3 7 2 4 2" xfId="12221" xr:uid="{00000000-0005-0000-0000-0000B82F0000}"/>
    <cellStyle name="Normal 5 2 3 7 2 5" xfId="12222" xr:uid="{00000000-0005-0000-0000-0000B92F0000}"/>
    <cellStyle name="Normal 5 2 3 7 2 6" xfId="12223" xr:uid="{00000000-0005-0000-0000-0000BA2F0000}"/>
    <cellStyle name="Normal 5 2 3 7 3" xfId="12224" xr:uid="{00000000-0005-0000-0000-0000BB2F0000}"/>
    <cellStyle name="Normal 5 2 3 7 3 2" xfId="12225" xr:uid="{00000000-0005-0000-0000-0000BC2F0000}"/>
    <cellStyle name="Normal 5 2 3 7 3 2 2" xfId="12226" xr:uid="{00000000-0005-0000-0000-0000BD2F0000}"/>
    <cellStyle name="Normal 5 2 3 7 3 2 2 2" xfId="12227" xr:uid="{00000000-0005-0000-0000-0000BE2F0000}"/>
    <cellStyle name="Normal 5 2 3 7 3 2 2 3" xfId="12228" xr:uid="{00000000-0005-0000-0000-0000BF2F0000}"/>
    <cellStyle name="Normal 5 2 3 7 3 2 3" xfId="12229" xr:uid="{00000000-0005-0000-0000-0000C02F0000}"/>
    <cellStyle name="Normal 5 2 3 7 3 2 4" xfId="12230" xr:uid="{00000000-0005-0000-0000-0000C12F0000}"/>
    <cellStyle name="Normal 5 2 3 7 3 2 5" xfId="12231" xr:uid="{00000000-0005-0000-0000-0000C22F0000}"/>
    <cellStyle name="Normal 5 2 3 7 3 3" xfId="12232" xr:uid="{00000000-0005-0000-0000-0000C32F0000}"/>
    <cellStyle name="Normal 5 2 3 7 3 3 2" xfId="12233" xr:uid="{00000000-0005-0000-0000-0000C42F0000}"/>
    <cellStyle name="Normal 5 2 3 7 3 3 3" xfId="12234" xr:uid="{00000000-0005-0000-0000-0000C52F0000}"/>
    <cellStyle name="Normal 5 2 3 7 3 3 4" xfId="12235" xr:uid="{00000000-0005-0000-0000-0000C62F0000}"/>
    <cellStyle name="Normal 5 2 3 7 3 4" xfId="12236" xr:uid="{00000000-0005-0000-0000-0000C72F0000}"/>
    <cellStyle name="Normal 5 2 3 7 3 4 2" xfId="12237" xr:uid="{00000000-0005-0000-0000-0000C82F0000}"/>
    <cellStyle name="Normal 5 2 3 7 3 5" xfId="12238" xr:uid="{00000000-0005-0000-0000-0000C92F0000}"/>
    <cellStyle name="Normal 5 2 3 7 3 6" xfId="12239" xr:uid="{00000000-0005-0000-0000-0000CA2F0000}"/>
    <cellStyle name="Normal 5 2 3 7 4" xfId="12240" xr:uid="{00000000-0005-0000-0000-0000CB2F0000}"/>
    <cellStyle name="Normal 5 2 3 7 4 2" xfId="12241" xr:uid="{00000000-0005-0000-0000-0000CC2F0000}"/>
    <cellStyle name="Normal 5 2 3 7 4 2 2" xfId="12242" xr:uid="{00000000-0005-0000-0000-0000CD2F0000}"/>
    <cellStyle name="Normal 5 2 3 7 4 2 3" xfId="12243" xr:uid="{00000000-0005-0000-0000-0000CE2F0000}"/>
    <cellStyle name="Normal 5 2 3 7 4 2 4" xfId="12244" xr:uid="{00000000-0005-0000-0000-0000CF2F0000}"/>
    <cellStyle name="Normal 5 2 3 7 4 3" xfId="12245" xr:uid="{00000000-0005-0000-0000-0000D02F0000}"/>
    <cellStyle name="Normal 5 2 3 7 4 3 2" xfId="12246" xr:uid="{00000000-0005-0000-0000-0000D12F0000}"/>
    <cellStyle name="Normal 5 2 3 7 4 4" xfId="12247" xr:uid="{00000000-0005-0000-0000-0000D22F0000}"/>
    <cellStyle name="Normal 5 2 3 7 4 4 2" xfId="12248" xr:uid="{00000000-0005-0000-0000-0000D32F0000}"/>
    <cellStyle name="Normal 5 2 3 7 4 5" xfId="12249" xr:uid="{00000000-0005-0000-0000-0000D42F0000}"/>
    <cellStyle name="Normal 5 2 3 7 5" xfId="12250" xr:uid="{00000000-0005-0000-0000-0000D52F0000}"/>
    <cellStyle name="Normal 5 2 3 7 5 2" xfId="12251" xr:uid="{00000000-0005-0000-0000-0000D62F0000}"/>
    <cellStyle name="Normal 5 2 3 7 5 3" xfId="12252" xr:uid="{00000000-0005-0000-0000-0000D72F0000}"/>
    <cellStyle name="Normal 5 2 3 7 5 4" xfId="12253" xr:uid="{00000000-0005-0000-0000-0000D82F0000}"/>
    <cellStyle name="Normal 5 2 3 7 6" xfId="12254" xr:uid="{00000000-0005-0000-0000-0000D92F0000}"/>
    <cellStyle name="Normal 5 2 3 7 6 2" xfId="12255" xr:uid="{00000000-0005-0000-0000-0000DA2F0000}"/>
    <cellStyle name="Normal 5 2 3 7 7" xfId="12256" xr:uid="{00000000-0005-0000-0000-0000DB2F0000}"/>
    <cellStyle name="Normal 5 2 3 7 7 2" xfId="12257" xr:uid="{00000000-0005-0000-0000-0000DC2F0000}"/>
    <cellStyle name="Normal 5 2 3 7 8" xfId="12258" xr:uid="{00000000-0005-0000-0000-0000DD2F0000}"/>
    <cellStyle name="Normal 5 2 3 8" xfId="12259" xr:uid="{00000000-0005-0000-0000-0000DE2F0000}"/>
    <cellStyle name="Normal 5 2 3 8 2" xfId="12260" xr:uid="{00000000-0005-0000-0000-0000DF2F0000}"/>
    <cellStyle name="Normal 5 2 3 8 2 2" xfId="12261" xr:uid="{00000000-0005-0000-0000-0000E02F0000}"/>
    <cellStyle name="Normal 5 2 3 8 2 2 2" xfId="12262" xr:uid="{00000000-0005-0000-0000-0000E12F0000}"/>
    <cellStyle name="Normal 5 2 3 8 2 2 3" xfId="12263" xr:uid="{00000000-0005-0000-0000-0000E22F0000}"/>
    <cellStyle name="Normal 5 2 3 8 2 3" xfId="12264" xr:uid="{00000000-0005-0000-0000-0000E32F0000}"/>
    <cellStyle name="Normal 5 2 3 8 2 4" xfId="12265" xr:uid="{00000000-0005-0000-0000-0000E42F0000}"/>
    <cellStyle name="Normal 5 2 3 8 2 5" xfId="12266" xr:uid="{00000000-0005-0000-0000-0000E52F0000}"/>
    <cellStyle name="Normal 5 2 3 8 3" xfId="12267" xr:uid="{00000000-0005-0000-0000-0000E62F0000}"/>
    <cellStyle name="Normal 5 2 3 8 3 2" xfId="12268" xr:uid="{00000000-0005-0000-0000-0000E72F0000}"/>
    <cellStyle name="Normal 5 2 3 8 3 3" xfId="12269" xr:uid="{00000000-0005-0000-0000-0000E82F0000}"/>
    <cellStyle name="Normal 5 2 3 8 3 4" xfId="12270" xr:uid="{00000000-0005-0000-0000-0000E92F0000}"/>
    <cellStyle name="Normal 5 2 3 8 4" xfId="12271" xr:uid="{00000000-0005-0000-0000-0000EA2F0000}"/>
    <cellStyle name="Normal 5 2 3 8 4 2" xfId="12272" xr:uid="{00000000-0005-0000-0000-0000EB2F0000}"/>
    <cellStyle name="Normal 5 2 3 8 5" xfId="12273" xr:uid="{00000000-0005-0000-0000-0000EC2F0000}"/>
    <cellStyle name="Normal 5 2 3 8 6" xfId="12274" xr:uid="{00000000-0005-0000-0000-0000ED2F0000}"/>
    <cellStyle name="Normal 5 2 3 9" xfId="12275" xr:uid="{00000000-0005-0000-0000-0000EE2F0000}"/>
    <cellStyle name="Normal 5 2 3 9 2" xfId="12276" xr:uid="{00000000-0005-0000-0000-0000EF2F0000}"/>
    <cellStyle name="Normal 5 2 3 9 2 2" xfId="12277" xr:uid="{00000000-0005-0000-0000-0000F02F0000}"/>
    <cellStyle name="Normal 5 2 3 9 2 2 2" xfId="12278" xr:uid="{00000000-0005-0000-0000-0000F12F0000}"/>
    <cellStyle name="Normal 5 2 3 9 2 2 3" xfId="12279" xr:uid="{00000000-0005-0000-0000-0000F22F0000}"/>
    <cellStyle name="Normal 5 2 3 9 2 3" xfId="12280" xr:uid="{00000000-0005-0000-0000-0000F32F0000}"/>
    <cellStyle name="Normal 5 2 3 9 2 4" xfId="12281" xr:uid="{00000000-0005-0000-0000-0000F42F0000}"/>
    <cellStyle name="Normal 5 2 3 9 2 5" xfId="12282" xr:uid="{00000000-0005-0000-0000-0000F52F0000}"/>
    <cellStyle name="Normal 5 2 3 9 3" xfId="12283" xr:uid="{00000000-0005-0000-0000-0000F62F0000}"/>
    <cellStyle name="Normal 5 2 3 9 3 2" xfId="12284" xr:uid="{00000000-0005-0000-0000-0000F72F0000}"/>
    <cellStyle name="Normal 5 2 3 9 3 3" xfId="12285" xr:uid="{00000000-0005-0000-0000-0000F82F0000}"/>
    <cellStyle name="Normal 5 2 3 9 3 4" xfId="12286" xr:uid="{00000000-0005-0000-0000-0000F92F0000}"/>
    <cellStyle name="Normal 5 2 3 9 4" xfId="12287" xr:uid="{00000000-0005-0000-0000-0000FA2F0000}"/>
    <cellStyle name="Normal 5 2 3 9 4 2" xfId="12288" xr:uid="{00000000-0005-0000-0000-0000FB2F0000}"/>
    <cellStyle name="Normal 5 2 3 9 5" xfId="12289" xr:uid="{00000000-0005-0000-0000-0000FC2F0000}"/>
    <cellStyle name="Normal 5 2 3 9 6" xfId="12290" xr:uid="{00000000-0005-0000-0000-0000FD2F0000}"/>
    <cellStyle name="Normal 5 2 4" xfId="12291" xr:uid="{00000000-0005-0000-0000-0000FE2F0000}"/>
    <cellStyle name="Normal 5 2 4 10" xfId="12292" xr:uid="{00000000-0005-0000-0000-0000FF2F0000}"/>
    <cellStyle name="Normal 5 2 4 2" xfId="12293" xr:uid="{00000000-0005-0000-0000-000000300000}"/>
    <cellStyle name="Normal 5 2 4 2 2" xfId="12294" xr:uid="{00000000-0005-0000-0000-000001300000}"/>
    <cellStyle name="Normal 5 2 4 2 2 2" xfId="12295" xr:uid="{00000000-0005-0000-0000-000002300000}"/>
    <cellStyle name="Normal 5 2 4 2 2 2 2" xfId="12296" xr:uid="{00000000-0005-0000-0000-000003300000}"/>
    <cellStyle name="Normal 5 2 4 2 2 2 2 2" xfId="12297" xr:uid="{00000000-0005-0000-0000-000004300000}"/>
    <cellStyle name="Normal 5 2 4 2 2 2 2 2 2" xfId="12298" xr:uid="{00000000-0005-0000-0000-000005300000}"/>
    <cellStyle name="Normal 5 2 4 2 2 2 2 2 3" xfId="12299" xr:uid="{00000000-0005-0000-0000-000006300000}"/>
    <cellStyle name="Normal 5 2 4 2 2 2 2 3" xfId="12300" xr:uid="{00000000-0005-0000-0000-000007300000}"/>
    <cellStyle name="Normal 5 2 4 2 2 2 2 4" xfId="12301" xr:uid="{00000000-0005-0000-0000-000008300000}"/>
    <cellStyle name="Normal 5 2 4 2 2 2 2 5" xfId="12302" xr:uid="{00000000-0005-0000-0000-000009300000}"/>
    <cellStyle name="Normal 5 2 4 2 2 2 3" xfId="12303" xr:uid="{00000000-0005-0000-0000-00000A300000}"/>
    <cellStyle name="Normal 5 2 4 2 2 2 3 2" xfId="12304" xr:uid="{00000000-0005-0000-0000-00000B300000}"/>
    <cellStyle name="Normal 5 2 4 2 2 2 3 3" xfId="12305" xr:uid="{00000000-0005-0000-0000-00000C300000}"/>
    <cellStyle name="Normal 5 2 4 2 2 2 3 4" xfId="12306" xr:uid="{00000000-0005-0000-0000-00000D300000}"/>
    <cellStyle name="Normal 5 2 4 2 2 2 4" xfId="12307" xr:uid="{00000000-0005-0000-0000-00000E300000}"/>
    <cellStyle name="Normal 5 2 4 2 2 2 4 2" xfId="12308" xr:uid="{00000000-0005-0000-0000-00000F300000}"/>
    <cellStyle name="Normal 5 2 4 2 2 2 5" xfId="12309" xr:uid="{00000000-0005-0000-0000-000010300000}"/>
    <cellStyle name="Normal 5 2 4 2 2 2 6" xfId="12310" xr:uid="{00000000-0005-0000-0000-000011300000}"/>
    <cellStyle name="Normal 5 2 4 2 2 3" xfId="12311" xr:uid="{00000000-0005-0000-0000-000012300000}"/>
    <cellStyle name="Normal 5 2 4 2 2 3 2" xfId="12312" xr:uid="{00000000-0005-0000-0000-000013300000}"/>
    <cellStyle name="Normal 5 2 4 2 2 3 2 2" xfId="12313" xr:uid="{00000000-0005-0000-0000-000014300000}"/>
    <cellStyle name="Normal 5 2 4 2 2 3 2 2 2" xfId="12314" xr:uid="{00000000-0005-0000-0000-000015300000}"/>
    <cellStyle name="Normal 5 2 4 2 2 3 2 2 3" xfId="12315" xr:uid="{00000000-0005-0000-0000-000016300000}"/>
    <cellStyle name="Normal 5 2 4 2 2 3 2 3" xfId="12316" xr:uid="{00000000-0005-0000-0000-000017300000}"/>
    <cellStyle name="Normal 5 2 4 2 2 3 2 4" xfId="12317" xr:uid="{00000000-0005-0000-0000-000018300000}"/>
    <cellStyle name="Normal 5 2 4 2 2 3 2 5" xfId="12318" xr:uid="{00000000-0005-0000-0000-000019300000}"/>
    <cellStyle name="Normal 5 2 4 2 2 3 3" xfId="12319" xr:uid="{00000000-0005-0000-0000-00001A300000}"/>
    <cellStyle name="Normal 5 2 4 2 2 3 3 2" xfId="12320" xr:uid="{00000000-0005-0000-0000-00001B300000}"/>
    <cellStyle name="Normal 5 2 4 2 2 3 3 3" xfId="12321" xr:uid="{00000000-0005-0000-0000-00001C300000}"/>
    <cellStyle name="Normal 5 2 4 2 2 3 3 4" xfId="12322" xr:uid="{00000000-0005-0000-0000-00001D300000}"/>
    <cellStyle name="Normal 5 2 4 2 2 3 4" xfId="12323" xr:uid="{00000000-0005-0000-0000-00001E300000}"/>
    <cellStyle name="Normal 5 2 4 2 2 3 4 2" xfId="12324" xr:uid="{00000000-0005-0000-0000-00001F300000}"/>
    <cellStyle name="Normal 5 2 4 2 2 3 5" xfId="12325" xr:uid="{00000000-0005-0000-0000-000020300000}"/>
    <cellStyle name="Normal 5 2 4 2 2 3 6" xfId="12326" xr:uid="{00000000-0005-0000-0000-000021300000}"/>
    <cellStyle name="Normal 5 2 4 2 2 4" xfId="12327" xr:uid="{00000000-0005-0000-0000-000022300000}"/>
    <cellStyle name="Normal 5 2 4 2 2 4 2" xfId="12328" xr:uid="{00000000-0005-0000-0000-000023300000}"/>
    <cellStyle name="Normal 5 2 4 2 2 4 2 2" xfId="12329" xr:uid="{00000000-0005-0000-0000-000024300000}"/>
    <cellStyle name="Normal 5 2 4 2 2 4 2 3" xfId="12330" xr:uid="{00000000-0005-0000-0000-000025300000}"/>
    <cellStyle name="Normal 5 2 4 2 2 4 2 4" xfId="12331" xr:uid="{00000000-0005-0000-0000-000026300000}"/>
    <cellStyle name="Normal 5 2 4 2 2 4 3" xfId="12332" xr:uid="{00000000-0005-0000-0000-000027300000}"/>
    <cellStyle name="Normal 5 2 4 2 2 4 3 2" xfId="12333" xr:uid="{00000000-0005-0000-0000-000028300000}"/>
    <cellStyle name="Normal 5 2 4 2 2 4 4" xfId="12334" xr:uid="{00000000-0005-0000-0000-000029300000}"/>
    <cellStyle name="Normal 5 2 4 2 2 4 4 2" xfId="12335" xr:uid="{00000000-0005-0000-0000-00002A300000}"/>
    <cellStyle name="Normal 5 2 4 2 2 4 5" xfId="12336" xr:uid="{00000000-0005-0000-0000-00002B300000}"/>
    <cellStyle name="Normal 5 2 4 2 2 5" xfId="12337" xr:uid="{00000000-0005-0000-0000-00002C300000}"/>
    <cellStyle name="Normal 5 2 4 2 2 5 2" xfId="12338" xr:uid="{00000000-0005-0000-0000-00002D300000}"/>
    <cellStyle name="Normal 5 2 4 2 2 5 3" xfId="12339" xr:uid="{00000000-0005-0000-0000-00002E300000}"/>
    <cellStyle name="Normal 5 2 4 2 2 5 4" xfId="12340" xr:uid="{00000000-0005-0000-0000-00002F300000}"/>
    <cellStyle name="Normal 5 2 4 2 2 6" xfId="12341" xr:uid="{00000000-0005-0000-0000-000030300000}"/>
    <cellStyle name="Normal 5 2 4 2 2 6 2" xfId="12342" xr:uid="{00000000-0005-0000-0000-000031300000}"/>
    <cellStyle name="Normal 5 2 4 2 2 7" xfId="12343" xr:uid="{00000000-0005-0000-0000-000032300000}"/>
    <cellStyle name="Normal 5 2 4 2 2 7 2" xfId="12344" xr:uid="{00000000-0005-0000-0000-000033300000}"/>
    <cellStyle name="Normal 5 2 4 2 2 8" xfId="12345" xr:uid="{00000000-0005-0000-0000-000034300000}"/>
    <cellStyle name="Normal 5 2 4 2 3" xfId="12346" xr:uid="{00000000-0005-0000-0000-000035300000}"/>
    <cellStyle name="Normal 5 2 4 2 3 2" xfId="12347" xr:uid="{00000000-0005-0000-0000-000036300000}"/>
    <cellStyle name="Normal 5 2 4 2 3 2 2" xfId="12348" xr:uid="{00000000-0005-0000-0000-000037300000}"/>
    <cellStyle name="Normal 5 2 4 2 3 2 2 2" xfId="12349" xr:uid="{00000000-0005-0000-0000-000038300000}"/>
    <cellStyle name="Normal 5 2 4 2 3 2 2 3" xfId="12350" xr:uid="{00000000-0005-0000-0000-000039300000}"/>
    <cellStyle name="Normal 5 2 4 2 3 2 3" xfId="12351" xr:uid="{00000000-0005-0000-0000-00003A300000}"/>
    <cellStyle name="Normal 5 2 4 2 3 2 4" xfId="12352" xr:uid="{00000000-0005-0000-0000-00003B300000}"/>
    <cellStyle name="Normal 5 2 4 2 3 2 5" xfId="12353" xr:uid="{00000000-0005-0000-0000-00003C300000}"/>
    <cellStyle name="Normal 5 2 4 2 3 3" xfId="12354" xr:uid="{00000000-0005-0000-0000-00003D300000}"/>
    <cellStyle name="Normal 5 2 4 2 3 3 2" xfId="12355" xr:uid="{00000000-0005-0000-0000-00003E300000}"/>
    <cellStyle name="Normal 5 2 4 2 3 3 3" xfId="12356" xr:uid="{00000000-0005-0000-0000-00003F300000}"/>
    <cellStyle name="Normal 5 2 4 2 3 3 4" xfId="12357" xr:uid="{00000000-0005-0000-0000-000040300000}"/>
    <cellStyle name="Normal 5 2 4 2 3 4" xfId="12358" xr:uid="{00000000-0005-0000-0000-000041300000}"/>
    <cellStyle name="Normal 5 2 4 2 3 4 2" xfId="12359" xr:uid="{00000000-0005-0000-0000-000042300000}"/>
    <cellStyle name="Normal 5 2 4 2 3 5" xfId="12360" xr:uid="{00000000-0005-0000-0000-000043300000}"/>
    <cellStyle name="Normal 5 2 4 2 3 6" xfId="12361" xr:uid="{00000000-0005-0000-0000-000044300000}"/>
    <cellStyle name="Normal 5 2 4 2 4" xfId="12362" xr:uid="{00000000-0005-0000-0000-000045300000}"/>
    <cellStyle name="Normal 5 2 4 2 4 2" xfId="12363" xr:uid="{00000000-0005-0000-0000-000046300000}"/>
    <cellStyle name="Normal 5 2 4 2 4 2 2" xfId="12364" xr:uid="{00000000-0005-0000-0000-000047300000}"/>
    <cellStyle name="Normal 5 2 4 2 4 2 2 2" xfId="12365" xr:uid="{00000000-0005-0000-0000-000048300000}"/>
    <cellStyle name="Normal 5 2 4 2 4 2 2 3" xfId="12366" xr:uid="{00000000-0005-0000-0000-000049300000}"/>
    <cellStyle name="Normal 5 2 4 2 4 2 3" xfId="12367" xr:uid="{00000000-0005-0000-0000-00004A300000}"/>
    <cellStyle name="Normal 5 2 4 2 4 2 4" xfId="12368" xr:uid="{00000000-0005-0000-0000-00004B300000}"/>
    <cellStyle name="Normal 5 2 4 2 4 2 5" xfId="12369" xr:uid="{00000000-0005-0000-0000-00004C300000}"/>
    <cellStyle name="Normal 5 2 4 2 4 3" xfId="12370" xr:uid="{00000000-0005-0000-0000-00004D300000}"/>
    <cellStyle name="Normal 5 2 4 2 4 3 2" xfId="12371" xr:uid="{00000000-0005-0000-0000-00004E300000}"/>
    <cellStyle name="Normal 5 2 4 2 4 3 3" xfId="12372" xr:uid="{00000000-0005-0000-0000-00004F300000}"/>
    <cellStyle name="Normal 5 2 4 2 4 3 4" xfId="12373" xr:uid="{00000000-0005-0000-0000-000050300000}"/>
    <cellStyle name="Normal 5 2 4 2 4 4" xfId="12374" xr:uid="{00000000-0005-0000-0000-000051300000}"/>
    <cellStyle name="Normal 5 2 4 2 4 4 2" xfId="12375" xr:uid="{00000000-0005-0000-0000-000052300000}"/>
    <cellStyle name="Normal 5 2 4 2 4 5" xfId="12376" xr:uid="{00000000-0005-0000-0000-000053300000}"/>
    <cellStyle name="Normal 5 2 4 2 4 6" xfId="12377" xr:uid="{00000000-0005-0000-0000-000054300000}"/>
    <cellStyle name="Normal 5 2 4 2 5" xfId="12378" xr:uid="{00000000-0005-0000-0000-000055300000}"/>
    <cellStyle name="Normal 5 2 4 2 5 2" xfId="12379" xr:uid="{00000000-0005-0000-0000-000056300000}"/>
    <cellStyle name="Normal 5 2 4 2 5 2 2" xfId="12380" xr:uid="{00000000-0005-0000-0000-000057300000}"/>
    <cellStyle name="Normal 5 2 4 2 5 2 3" xfId="12381" xr:uid="{00000000-0005-0000-0000-000058300000}"/>
    <cellStyle name="Normal 5 2 4 2 5 2 4" xfId="12382" xr:uid="{00000000-0005-0000-0000-000059300000}"/>
    <cellStyle name="Normal 5 2 4 2 5 3" xfId="12383" xr:uid="{00000000-0005-0000-0000-00005A300000}"/>
    <cellStyle name="Normal 5 2 4 2 5 3 2" xfId="12384" xr:uid="{00000000-0005-0000-0000-00005B300000}"/>
    <cellStyle name="Normal 5 2 4 2 5 4" xfId="12385" xr:uid="{00000000-0005-0000-0000-00005C300000}"/>
    <cellStyle name="Normal 5 2 4 2 5 4 2" xfId="12386" xr:uid="{00000000-0005-0000-0000-00005D300000}"/>
    <cellStyle name="Normal 5 2 4 2 5 5" xfId="12387" xr:uid="{00000000-0005-0000-0000-00005E300000}"/>
    <cellStyle name="Normal 5 2 4 2 6" xfId="12388" xr:uid="{00000000-0005-0000-0000-00005F300000}"/>
    <cellStyle name="Normal 5 2 4 2 6 2" xfId="12389" xr:uid="{00000000-0005-0000-0000-000060300000}"/>
    <cellStyle name="Normal 5 2 4 2 6 3" xfId="12390" xr:uid="{00000000-0005-0000-0000-000061300000}"/>
    <cellStyle name="Normal 5 2 4 2 6 4" xfId="12391" xr:uid="{00000000-0005-0000-0000-000062300000}"/>
    <cellStyle name="Normal 5 2 4 2 7" xfId="12392" xr:uid="{00000000-0005-0000-0000-000063300000}"/>
    <cellStyle name="Normal 5 2 4 2 7 2" xfId="12393" xr:uid="{00000000-0005-0000-0000-000064300000}"/>
    <cellStyle name="Normal 5 2 4 2 8" xfId="12394" xr:uid="{00000000-0005-0000-0000-000065300000}"/>
    <cellStyle name="Normal 5 2 4 2 8 2" xfId="12395" xr:uid="{00000000-0005-0000-0000-000066300000}"/>
    <cellStyle name="Normal 5 2 4 2 9" xfId="12396" xr:uid="{00000000-0005-0000-0000-000067300000}"/>
    <cellStyle name="Normal 5 2 4 3" xfId="12397" xr:uid="{00000000-0005-0000-0000-000068300000}"/>
    <cellStyle name="Normal 5 2 4 3 2" xfId="12398" xr:uid="{00000000-0005-0000-0000-000069300000}"/>
    <cellStyle name="Normal 5 2 4 3 2 2" xfId="12399" xr:uid="{00000000-0005-0000-0000-00006A300000}"/>
    <cellStyle name="Normal 5 2 4 3 2 2 2" xfId="12400" xr:uid="{00000000-0005-0000-0000-00006B300000}"/>
    <cellStyle name="Normal 5 2 4 3 2 2 2 2" xfId="12401" xr:uid="{00000000-0005-0000-0000-00006C300000}"/>
    <cellStyle name="Normal 5 2 4 3 2 2 2 3" xfId="12402" xr:uid="{00000000-0005-0000-0000-00006D300000}"/>
    <cellStyle name="Normal 5 2 4 3 2 2 3" xfId="12403" xr:uid="{00000000-0005-0000-0000-00006E300000}"/>
    <cellStyle name="Normal 5 2 4 3 2 2 4" xfId="12404" xr:uid="{00000000-0005-0000-0000-00006F300000}"/>
    <cellStyle name="Normal 5 2 4 3 2 2 5" xfId="12405" xr:uid="{00000000-0005-0000-0000-000070300000}"/>
    <cellStyle name="Normal 5 2 4 3 2 3" xfId="12406" xr:uid="{00000000-0005-0000-0000-000071300000}"/>
    <cellStyle name="Normal 5 2 4 3 2 3 2" xfId="12407" xr:uid="{00000000-0005-0000-0000-000072300000}"/>
    <cellStyle name="Normal 5 2 4 3 2 3 3" xfId="12408" xr:uid="{00000000-0005-0000-0000-000073300000}"/>
    <cellStyle name="Normal 5 2 4 3 2 3 4" xfId="12409" xr:uid="{00000000-0005-0000-0000-000074300000}"/>
    <cellStyle name="Normal 5 2 4 3 2 4" xfId="12410" xr:uid="{00000000-0005-0000-0000-000075300000}"/>
    <cellStyle name="Normal 5 2 4 3 2 4 2" xfId="12411" xr:uid="{00000000-0005-0000-0000-000076300000}"/>
    <cellStyle name="Normal 5 2 4 3 2 5" xfId="12412" xr:uid="{00000000-0005-0000-0000-000077300000}"/>
    <cellStyle name="Normal 5 2 4 3 2 6" xfId="12413" xr:uid="{00000000-0005-0000-0000-000078300000}"/>
    <cellStyle name="Normal 5 2 4 3 3" xfId="12414" xr:uid="{00000000-0005-0000-0000-000079300000}"/>
    <cellStyle name="Normal 5 2 4 3 3 2" xfId="12415" xr:uid="{00000000-0005-0000-0000-00007A300000}"/>
    <cellStyle name="Normal 5 2 4 3 3 2 2" xfId="12416" xr:uid="{00000000-0005-0000-0000-00007B300000}"/>
    <cellStyle name="Normal 5 2 4 3 3 2 2 2" xfId="12417" xr:uid="{00000000-0005-0000-0000-00007C300000}"/>
    <cellStyle name="Normal 5 2 4 3 3 2 2 3" xfId="12418" xr:uid="{00000000-0005-0000-0000-00007D300000}"/>
    <cellStyle name="Normal 5 2 4 3 3 2 3" xfId="12419" xr:uid="{00000000-0005-0000-0000-00007E300000}"/>
    <cellStyle name="Normal 5 2 4 3 3 2 4" xfId="12420" xr:uid="{00000000-0005-0000-0000-00007F300000}"/>
    <cellStyle name="Normal 5 2 4 3 3 2 5" xfId="12421" xr:uid="{00000000-0005-0000-0000-000080300000}"/>
    <cellStyle name="Normal 5 2 4 3 3 3" xfId="12422" xr:uid="{00000000-0005-0000-0000-000081300000}"/>
    <cellStyle name="Normal 5 2 4 3 3 3 2" xfId="12423" xr:uid="{00000000-0005-0000-0000-000082300000}"/>
    <cellStyle name="Normal 5 2 4 3 3 3 3" xfId="12424" xr:uid="{00000000-0005-0000-0000-000083300000}"/>
    <cellStyle name="Normal 5 2 4 3 3 3 4" xfId="12425" xr:uid="{00000000-0005-0000-0000-000084300000}"/>
    <cellStyle name="Normal 5 2 4 3 3 4" xfId="12426" xr:uid="{00000000-0005-0000-0000-000085300000}"/>
    <cellStyle name="Normal 5 2 4 3 3 4 2" xfId="12427" xr:uid="{00000000-0005-0000-0000-000086300000}"/>
    <cellStyle name="Normal 5 2 4 3 3 5" xfId="12428" xr:uid="{00000000-0005-0000-0000-000087300000}"/>
    <cellStyle name="Normal 5 2 4 3 3 6" xfId="12429" xr:uid="{00000000-0005-0000-0000-000088300000}"/>
    <cellStyle name="Normal 5 2 4 3 4" xfId="12430" xr:uid="{00000000-0005-0000-0000-000089300000}"/>
    <cellStyle name="Normal 5 2 4 3 4 2" xfId="12431" xr:uid="{00000000-0005-0000-0000-00008A300000}"/>
    <cellStyle name="Normal 5 2 4 3 4 2 2" xfId="12432" xr:uid="{00000000-0005-0000-0000-00008B300000}"/>
    <cellStyle name="Normal 5 2 4 3 4 2 3" xfId="12433" xr:uid="{00000000-0005-0000-0000-00008C300000}"/>
    <cellStyle name="Normal 5 2 4 3 4 2 4" xfId="12434" xr:uid="{00000000-0005-0000-0000-00008D300000}"/>
    <cellStyle name="Normal 5 2 4 3 4 3" xfId="12435" xr:uid="{00000000-0005-0000-0000-00008E300000}"/>
    <cellStyle name="Normal 5 2 4 3 4 3 2" xfId="12436" xr:uid="{00000000-0005-0000-0000-00008F300000}"/>
    <cellStyle name="Normal 5 2 4 3 4 4" xfId="12437" xr:uid="{00000000-0005-0000-0000-000090300000}"/>
    <cellStyle name="Normal 5 2 4 3 4 4 2" xfId="12438" xr:uid="{00000000-0005-0000-0000-000091300000}"/>
    <cellStyle name="Normal 5 2 4 3 4 5" xfId="12439" xr:uid="{00000000-0005-0000-0000-000092300000}"/>
    <cellStyle name="Normal 5 2 4 3 5" xfId="12440" xr:uid="{00000000-0005-0000-0000-000093300000}"/>
    <cellStyle name="Normal 5 2 4 3 5 2" xfId="12441" xr:uid="{00000000-0005-0000-0000-000094300000}"/>
    <cellStyle name="Normal 5 2 4 3 5 3" xfId="12442" xr:uid="{00000000-0005-0000-0000-000095300000}"/>
    <cellStyle name="Normal 5 2 4 3 5 4" xfId="12443" xr:uid="{00000000-0005-0000-0000-000096300000}"/>
    <cellStyle name="Normal 5 2 4 3 6" xfId="12444" xr:uid="{00000000-0005-0000-0000-000097300000}"/>
    <cellStyle name="Normal 5 2 4 3 6 2" xfId="12445" xr:uid="{00000000-0005-0000-0000-000098300000}"/>
    <cellStyle name="Normal 5 2 4 3 7" xfId="12446" xr:uid="{00000000-0005-0000-0000-000099300000}"/>
    <cellStyle name="Normal 5 2 4 3 7 2" xfId="12447" xr:uid="{00000000-0005-0000-0000-00009A300000}"/>
    <cellStyle name="Normal 5 2 4 3 8" xfId="12448" xr:uid="{00000000-0005-0000-0000-00009B300000}"/>
    <cellStyle name="Normal 5 2 4 4" xfId="12449" xr:uid="{00000000-0005-0000-0000-00009C300000}"/>
    <cellStyle name="Normal 5 2 4 4 2" xfId="12450" xr:uid="{00000000-0005-0000-0000-00009D300000}"/>
    <cellStyle name="Normal 5 2 4 4 2 2" xfId="12451" xr:uid="{00000000-0005-0000-0000-00009E300000}"/>
    <cellStyle name="Normal 5 2 4 4 2 2 2" xfId="12452" xr:uid="{00000000-0005-0000-0000-00009F300000}"/>
    <cellStyle name="Normal 5 2 4 4 2 2 3" xfId="12453" xr:uid="{00000000-0005-0000-0000-0000A0300000}"/>
    <cellStyle name="Normal 5 2 4 4 2 3" xfId="12454" xr:uid="{00000000-0005-0000-0000-0000A1300000}"/>
    <cellStyle name="Normal 5 2 4 4 2 4" xfId="12455" xr:uid="{00000000-0005-0000-0000-0000A2300000}"/>
    <cellStyle name="Normal 5 2 4 4 2 5" xfId="12456" xr:uid="{00000000-0005-0000-0000-0000A3300000}"/>
    <cellStyle name="Normal 5 2 4 4 3" xfId="12457" xr:uid="{00000000-0005-0000-0000-0000A4300000}"/>
    <cellStyle name="Normal 5 2 4 4 3 2" xfId="12458" xr:uid="{00000000-0005-0000-0000-0000A5300000}"/>
    <cellStyle name="Normal 5 2 4 4 3 3" xfId="12459" xr:uid="{00000000-0005-0000-0000-0000A6300000}"/>
    <cellStyle name="Normal 5 2 4 4 3 4" xfId="12460" xr:uid="{00000000-0005-0000-0000-0000A7300000}"/>
    <cellStyle name="Normal 5 2 4 4 4" xfId="12461" xr:uid="{00000000-0005-0000-0000-0000A8300000}"/>
    <cellStyle name="Normal 5 2 4 4 4 2" xfId="12462" xr:uid="{00000000-0005-0000-0000-0000A9300000}"/>
    <cellStyle name="Normal 5 2 4 4 5" xfId="12463" xr:uid="{00000000-0005-0000-0000-0000AA300000}"/>
    <cellStyle name="Normal 5 2 4 4 6" xfId="12464" xr:uid="{00000000-0005-0000-0000-0000AB300000}"/>
    <cellStyle name="Normal 5 2 4 5" xfId="12465" xr:uid="{00000000-0005-0000-0000-0000AC300000}"/>
    <cellStyle name="Normal 5 2 4 5 2" xfId="12466" xr:uid="{00000000-0005-0000-0000-0000AD300000}"/>
    <cellStyle name="Normal 5 2 4 5 2 2" xfId="12467" xr:uid="{00000000-0005-0000-0000-0000AE300000}"/>
    <cellStyle name="Normal 5 2 4 5 2 2 2" xfId="12468" xr:uid="{00000000-0005-0000-0000-0000AF300000}"/>
    <cellStyle name="Normal 5 2 4 5 2 2 3" xfId="12469" xr:uid="{00000000-0005-0000-0000-0000B0300000}"/>
    <cellStyle name="Normal 5 2 4 5 2 3" xfId="12470" xr:uid="{00000000-0005-0000-0000-0000B1300000}"/>
    <cellStyle name="Normal 5 2 4 5 2 4" xfId="12471" xr:uid="{00000000-0005-0000-0000-0000B2300000}"/>
    <cellStyle name="Normal 5 2 4 5 2 5" xfId="12472" xr:uid="{00000000-0005-0000-0000-0000B3300000}"/>
    <cellStyle name="Normal 5 2 4 5 3" xfId="12473" xr:uid="{00000000-0005-0000-0000-0000B4300000}"/>
    <cellStyle name="Normal 5 2 4 5 3 2" xfId="12474" xr:uid="{00000000-0005-0000-0000-0000B5300000}"/>
    <cellStyle name="Normal 5 2 4 5 3 3" xfId="12475" xr:uid="{00000000-0005-0000-0000-0000B6300000}"/>
    <cellStyle name="Normal 5 2 4 5 3 4" xfId="12476" xr:uid="{00000000-0005-0000-0000-0000B7300000}"/>
    <cellStyle name="Normal 5 2 4 5 4" xfId="12477" xr:uid="{00000000-0005-0000-0000-0000B8300000}"/>
    <cellStyle name="Normal 5 2 4 5 4 2" xfId="12478" xr:uid="{00000000-0005-0000-0000-0000B9300000}"/>
    <cellStyle name="Normal 5 2 4 5 5" xfId="12479" xr:uid="{00000000-0005-0000-0000-0000BA300000}"/>
    <cellStyle name="Normal 5 2 4 5 6" xfId="12480" xr:uid="{00000000-0005-0000-0000-0000BB300000}"/>
    <cellStyle name="Normal 5 2 4 6" xfId="12481" xr:uid="{00000000-0005-0000-0000-0000BC300000}"/>
    <cellStyle name="Normal 5 2 4 6 2" xfId="12482" xr:uid="{00000000-0005-0000-0000-0000BD300000}"/>
    <cellStyle name="Normal 5 2 4 6 2 2" xfId="12483" xr:uid="{00000000-0005-0000-0000-0000BE300000}"/>
    <cellStyle name="Normal 5 2 4 6 2 3" xfId="12484" xr:uid="{00000000-0005-0000-0000-0000BF300000}"/>
    <cellStyle name="Normal 5 2 4 6 2 4" xfId="12485" xr:uid="{00000000-0005-0000-0000-0000C0300000}"/>
    <cellStyle name="Normal 5 2 4 6 3" xfId="12486" xr:uid="{00000000-0005-0000-0000-0000C1300000}"/>
    <cellStyle name="Normal 5 2 4 6 3 2" xfId="12487" xr:uid="{00000000-0005-0000-0000-0000C2300000}"/>
    <cellStyle name="Normal 5 2 4 6 4" xfId="12488" xr:uid="{00000000-0005-0000-0000-0000C3300000}"/>
    <cellStyle name="Normal 5 2 4 6 4 2" xfId="12489" xr:uid="{00000000-0005-0000-0000-0000C4300000}"/>
    <cellStyle name="Normal 5 2 4 6 5" xfId="12490" xr:uid="{00000000-0005-0000-0000-0000C5300000}"/>
    <cellStyle name="Normal 5 2 4 7" xfId="12491" xr:uid="{00000000-0005-0000-0000-0000C6300000}"/>
    <cellStyle name="Normal 5 2 4 7 2" xfId="12492" xr:uid="{00000000-0005-0000-0000-0000C7300000}"/>
    <cellStyle name="Normal 5 2 4 7 3" xfId="12493" xr:uid="{00000000-0005-0000-0000-0000C8300000}"/>
    <cellStyle name="Normal 5 2 4 7 4" xfId="12494" xr:uid="{00000000-0005-0000-0000-0000C9300000}"/>
    <cellStyle name="Normal 5 2 4 8" xfId="12495" xr:uid="{00000000-0005-0000-0000-0000CA300000}"/>
    <cellStyle name="Normal 5 2 4 8 2" xfId="12496" xr:uid="{00000000-0005-0000-0000-0000CB300000}"/>
    <cellStyle name="Normal 5 2 4 9" xfId="12497" xr:uid="{00000000-0005-0000-0000-0000CC300000}"/>
    <cellStyle name="Normal 5 2 4 9 2" xfId="12498" xr:uid="{00000000-0005-0000-0000-0000CD300000}"/>
    <cellStyle name="Normal 5 2 5" xfId="12499" xr:uid="{00000000-0005-0000-0000-0000CE300000}"/>
    <cellStyle name="Normal 5 2 5 10" xfId="12500" xr:uid="{00000000-0005-0000-0000-0000CF300000}"/>
    <cellStyle name="Normal 5 2 5 2" xfId="12501" xr:uid="{00000000-0005-0000-0000-0000D0300000}"/>
    <cellStyle name="Normal 5 2 5 2 2" xfId="12502" xr:uid="{00000000-0005-0000-0000-0000D1300000}"/>
    <cellStyle name="Normal 5 2 5 2 2 2" xfId="12503" xr:uid="{00000000-0005-0000-0000-0000D2300000}"/>
    <cellStyle name="Normal 5 2 5 2 2 2 2" xfId="12504" xr:uid="{00000000-0005-0000-0000-0000D3300000}"/>
    <cellStyle name="Normal 5 2 5 2 2 2 2 2" xfId="12505" xr:uid="{00000000-0005-0000-0000-0000D4300000}"/>
    <cellStyle name="Normal 5 2 5 2 2 2 2 2 2" xfId="12506" xr:uid="{00000000-0005-0000-0000-0000D5300000}"/>
    <cellStyle name="Normal 5 2 5 2 2 2 2 2 3" xfId="12507" xr:uid="{00000000-0005-0000-0000-0000D6300000}"/>
    <cellStyle name="Normal 5 2 5 2 2 2 2 3" xfId="12508" xr:uid="{00000000-0005-0000-0000-0000D7300000}"/>
    <cellStyle name="Normal 5 2 5 2 2 2 2 4" xfId="12509" xr:uid="{00000000-0005-0000-0000-0000D8300000}"/>
    <cellStyle name="Normal 5 2 5 2 2 2 2 5" xfId="12510" xr:uid="{00000000-0005-0000-0000-0000D9300000}"/>
    <cellStyle name="Normal 5 2 5 2 2 2 3" xfId="12511" xr:uid="{00000000-0005-0000-0000-0000DA300000}"/>
    <cellStyle name="Normal 5 2 5 2 2 2 3 2" xfId="12512" xr:uid="{00000000-0005-0000-0000-0000DB300000}"/>
    <cellStyle name="Normal 5 2 5 2 2 2 3 3" xfId="12513" xr:uid="{00000000-0005-0000-0000-0000DC300000}"/>
    <cellStyle name="Normal 5 2 5 2 2 2 3 4" xfId="12514" xr:uid="{00000000-0005-0000-0000-0000DD300000}"/>
    <cellStyle name="Normal 5 2 5 2 2 2 4" xfId="12515" xr:uid="{00000000-0005-0000-0000-0000DE300000}"/>
    <cellStyle name="Normal 5 2 5 2 2 2 4 2" xfId="12516" xr:uid="{00000000-0005-0000-0000-0000DF300000}"/>
    <cellStyle name="Normal 5 2 5 2 2 2 5" xfId="12517" xr:uid="{00000000-0005-0000-0000-0000E0300000}"/>
    <cellStyle name="Normal 5 2 5 2 2 2 6" xfId="12518" xr:uid="{00000000-0005-0000-0000-0000E1300000}"/>
    <cellStyle name="Normal 5 2 5 2 2 3" xfId="12519" xr:uid="{00000000-0005-0000-0000-0000E2300000}"/>
    <cellStyle name="Normal 5 2 5 2 2 3 2" xfId="12520" xr:uid="{00000000-0005-0000-0000-0000E3300000}"/>
    <cellStyle name="Normal 5 2 5 2 2 3 2 2" xfId="12521" xr:uid="{00000000-0005-0000-0000-0000E4300000}"/>
    <cellStyle name="Normal 5 2 5 2 2 3 2 2 2" xfId="12522" xr:uid="{00000000-0005-0000-0000-0000E5300000}"/>
    <cellStyle name="Normal 5 2 5 2 2 3 2 2 3" xfId="12523" xr:uid="{00000000-0005-0000-0000-0000E6300000}"/>
    <cellStyle name="Normal 5 2 5 2 2 3 2 3" xfId="12524" xr:uid="{00000000-0005-0000-0000-0000E7300000}"/>
    <cellStyle name="Normal 5 2 5 2 2 3 2 4" xfId="12525" xr:uid="{00000000-0005-0000-0000-0000E8300000}"/>
    <cellStyle name="Normal 5 2 5 2 2 3 2 5" xfId="12526" xr:uid="{00000000-0005-0000-0000-0000E9300000}"/>
    <cellStyle name="Normal 5 2 5 2 2 3 3" xfId="12527" xr:uid="{00000000-0005-0000-0000-0000EA300000}"/>
    <cellStyle name="Normal 5 2 5 2 2 3 3 2" xfId="12528" xr:uid="{00000000-0005-0000-0000-0000EB300000}"/>
    <cellStyle name="Normal 5 2 5 2 2 3 3 3" xfId="12529" xr:uid="{00000000-0005-0000-0000-0000EC300000}"/>
    <cellStyle name="Normal 5 2 5 2 2 3 3 4" xfId="12530" xr:uid="{00000000-0005-0000-0000-0000ED300000}"/>
    <cellStyle name="Normal 5 2 5 2 2 3 4" xfId="12531" xr:uid="{00000000-0005-0000-0000-0000EE300000}"/>
    <cellStyle name="Normal 5 2 5 2 2 3 4 2" xfId="12532" xr:uid="{00000000-0005-0000-0000-0000EF300000}"/>
    <cellStyle name="Normal 5 2 5 2 2 3 5" xfId="12533" xr:uid="{00000000-0005-0000-0000-0000F0300000}"/>
    <cellStyle name="Normal 5 2 5 2 2 3 6" xfId="12534" xr:uid="{00000000-0005-0000-0000-0000F1300000}"/>
    <cellStyle name="Normal 5 2 5 2 2 4" xfId="12535" xr:uid="{00000000-0005-0000-0000-0000F2300000}"/>
    <cellStyle name="Normal 5 2 5 2 2 4 2" xfId="12536" xr:uid="{00000000-0005-0000-0000-0000F3300000}"/>
    <cellStyle name="Normal 5 2 5 2 2 4 2 2" xfId="12537" xr:uid="{00000000-0005-0000-0000-0000F4300000}"/>
    <cellStyle name="Normal 5 2 5 2 2 4 2 3" xfId="12538" xr:uid="{00000000-0005-0000-0000-0000F5300000}"/>
    <cellStyle name="Normal 5 2 5 2 2 4 2 4" xfId="12539" xr:uid="{00000000-0005-0000-0000-0000F6300000}"/>
    <cellStyle name="Normal 5 2 5 2 2 4 3" xfId="12540" xr:uid="{00000000-0005-0000-0000-0000F7300000}"/>
    <cellStyle name="Normal 5 2 5 2 2 4 3 2" xfId="12541" xr:uid="{00000000-0005-0000-0000-0000F8300000}"/>
    <cellStyle name="Normal 5 2 5 2 2 4 4" xfId="12542" xr:uid="{00000000-0005-0000-0000-0000F9300000}"/>
    <cellStyle name="Normal 5 2 5 2 2 4 4 2" xfId="12543" xr:uid="{00000000-0005-0000-0000-0000FA300000}"/>
    <cellStyle name="Normal 5 2 5 2 2 4 5" xfId="12544" xr:uid="{00000000-0005-0000-0000-0000FB300000}"/>
    <cellStyle name="Normal 5 2 5 2 2 5" xfId="12545" xr:uid="{00000000-0005-0000-0000-0000FC300000}"/>
    <cellStyle name="Normal 5 2 5 2 2 5 2" xfId="12546" xr:uid="{00000000-0005-0000-0000-0000FD300000}"/>
    <cellStyle name="Normal 5 2 5 2 2 5 3" xfId="12547" xr:uid="{00000000-0005-0000-0000-0000FE300000}"/>
    <cellStyle name="Normal 5 2 5 2 2 5 4" xfId="12548" xr:uid="{00000000-0005-0000-0000-0000FF300000}"/>
    <cellStyle name="Normal 5 2 5 2 2 6" xfId="12549" xr:uid="{00000000-0005-0000-0000-000000310000}"/>
    <cellStyle name="Normal 5 2 5 2 2 6 2" xfId="12550" xr:uid="{00000000-0005-0000-0000-000001310000}"/>
    <cellStyle name="Normal 5 2 5 2 2 7" xfId="12551" xr:uid="{00000000-0005-0000-0000-000002310000}"/>
    <cellStyle name="Normal 5 2 5 2 2 7 2" xfId="12552" xr:uid="{00000000-0005-0000-0000-000003310000}"/>
    <cellStyle name="Normal 5 2 5 2 2 8" xfId="12553" xr:uid="{00000000-0005-0000-0000-000004310000}"/>
    <cellStyle name="Normal 5 2 5 2 3" xfId="12554" xr:uid="{00000000-0005-0000-0000-000005310000}"/>
    <cellStyle name="Normal 5 2 5 2 3 2" xfId="12555" xr:uid="{00000000-0005-0000-0000-000006310000}"/>
    <cellStyle name="Normal 5 2 5 2 3 2 2" xfId="12556" xr:uid="{00000000-0005-0000-0000-000007310000}"/>
    <cellStyle name="Normal 5 2 5 2 3 2 2 2" xfId="12557" xr:uid="{00000000-0005-0000-0000-000008310000}"/>
    <cellStyle name="Normal 5 2 5 2 3 2 2 3" xfId="12558" xr:uid="{00000000-0005-0000-0000-000009310000}"/>
    <cellStyle name="Normal 5 2 5 2 3 2 3" xfId="12559" xr:uid="{00000000-0005-0000-0000-00000A310000}"/>
    <cellStyle name="Normal 5 2 5 2 3 2 4" xfId="12560" xr:uid="{00000000-0005-0000-0000-00000B310000}"/>
    <cellStyle name="Normal 5 2 5 2 3 2 5" xfId="12561" xr:uid="{00000000-0005-0000-0000-00000C310000}"/>
    <cellStyle name="Normal 5 2 5 2 3 3" xfId="12562" xr:uid="{00000000-0005-0000-0000-00000D310000}"/>
    <cellStyle name="Normal 5 2 5 2 3 3 2" xfId="12563" xr:uid="{00000000-0005-0000-0000-00000E310000}"/>
    <cellStyle name="Normal 5 2 5 2 3 3 3" xfId="12564" xr:uid="{00000000-0005-0000-0000-00000F310000}"/>
    <cellStyle name="Normal 5 2 5 2 3 3 4" xfId="12565" xr:uid="{00000000-0005-0000-0000-000010310000}"/>
    <cellStyle name="Normal 5 2 5 2 3 4" xfId="12566" xr:uid="{00000000-0005-0000-0000-000011310000}"/>
    <cellStyle name="Normal 5 2 5 2 3 4 2" xfId="12567" xr:uid="{00000000-0005-0000-0000-000012310000}"/>
    <cellStyle name="Normal 5 2 5 2 3 5" xfId="12568" xr:uid="{00000000-0005-0000-0000-000013310000}"/>
    <cellStyle name="Normal 5 2 5 2 3 6" xfId="12569" xr:uid="{00000000-0005-0000-0000-000014310000}"/>
    <cellStyle name="Normal 5 2 5 2 4" xfId="12570" xr:uid="{00000000-0005-0000-0000-000015310000}"/>
    <cellStyle name="Normal 5 2 5 2 4 2" xfId="12571" xr:uid="{00000000-0005-0000-0000-000016310000}"/>
    <cellStyle name="Normal 5 2 5 2 4 2 2" xfId="12572" xr:uid="{00000000-0005-0000-0000-000017310000}"/>
    <cellStyle name="Normal 5 2 5 2 4 2 2 2" xfId="12573" xr:uid="{00000000-0005-0000-0000-000018310000}"/>
    <cellStyle name="Normal 5 2 5 2 4 2 2 3" xfId="12574" xr:uid="{00000000-0005-0000-0000-000019310000}"/>
    <cellStyle name="Normal 5 2 5 2 4 2 3" xfId="12575" xr:uid="{00000000-0005-0000-0000-00001A310000}"/>
    <cellStyle name="Normal 5 2 5 2 4 2 4" xfId="12576" xr:uid="{00000000-0005-0000-0000-00001B310000}"/>
    <cellStyle name="Normal 5 2 5 2 4 2 5" xfId="12577" xr:uid="{00000000-0005-0000-0000-00001C310000}"/>
    <cellStyle name="Normal 5 2 5 2 4 3" xfId="12578" xr:uid="{00000000-0005-0000-0000-00001D310000}"/>
    <cellStyle name="Normal 5 2 5 2 4 3 2" xfId="12579" xr:uid="{00000000-0005-0000-0000-00001E310000}"/>
    <cellStyle name="Normal 5 2 5 2 4 3 3" xfId="12580" xr:uid="{00000000-0005-0000-0000-00001F310000}"/>
    <cellStyle name="Normal 5 2 5 2 4 3 4" xfId="12581" xr:uid="{00000000-0005-0000-0000-000020310000}"/>
    <cellStyle name="Normal 5 2 5 2 4 4" xfId="12582" xr:uid="{00000000-0005-0000-0000-000021310000}"/>
    <cellStyle name="Normal 5 2 5 2 4 4 2" xfId="12583" xr:uid="{00000000-0005-0000-0000-000022310000}"/>
    <cellStyle name="Normal 5 2 5 2 4 5" xfId="12584" xr:uid="{00000000-0005-0000-0000-000023310000}"/>
    <cellStyle name="Normal 5 2 5 2 4 6" xfId="12585" xr:uid="{00000000-0005-0000-0000-000024310000}"/>
    <cellStyle name="Normal 5 2 5 2 5" xfId="12586" xr:uid="{00000000-0005-0000-0000-000025310000}"/>
    <cellStyle name="Normal 5 2 5 2 5 2" xfId="12587" xr:uid="{00000000-0005-0000-0000-000026310000}"/>
    <cellStyle name="Normal 5 2 5 2 5 2 2" xfId="12588" xr:uid="{00000000-0005-0000-0000-000027310000}"/>
    <cellStyle name="Normal 5 2 5 2 5 2 3" xfId="12589" xr:uid="{00000000-0005-0000-0000-000028310000}"/>
    <cellStyle name="Normal 5 2 5 2 5 2 4" xfId="12590" xr:uid="{00000000-0005-0000-0000-000029310000}"/>
    <cellStyle name="Normal 5 2 5 2 5 3" xfId="12591" xr:uid="{00000000-0005-0000-0000-00002A310000}"/>
    <cellStyle name="Normal 5 2 5 2 5 3 2" xfId="12592" xr:uid="{00000000-0005-0000-0000-00002B310000}"/>
    <cellStyle name="Normal 5 2 5 2 5 4" xfId="12593" xr:uid="{00000000-0005-0000-0000-00002C310000}"/>
    <cellStyle name="Normal 5 2 5 2 5 4 2" xfId="12594" xr:uid="{00000000-0005-0000-0000-00002D310000}"/>
    <cellStyle name="Normal 5 2 5 2 5 5" xfId="12595" xr:uid="{00000000-0005-0000-0000-00002E310000}"/>
    <cellStyle name="Normal 5 2 5 2 6" xfId="12596" xr:uid="{00000000-0005-0000-0000-00002F310000}"/>
    <cellStyle name="Normal 5 2 5 2 6 2" xfId="12597" xr:uid="{00000000-0005-0000-0000-000030310000}"/>
    <cellStyle name="Normal 5 2 5 2 6 3" xfId="12598" xr:uid="{00000000-0005-0000-0000-000031310000}"/>
    <cellStyle name="Normal 5 2 5 2 6 4" xfId="12599" xr:uid="{00000000-0005-0000-0000-000032310000}"/>
    <cellStyle name="Normal 5 2 5 2 7" xfId="12600" xr:uid="{00000000-0005-0000-0000-000033310000}"/>
    <cellStyle name="Normal 5 2 5 2 7 2" xfId="12601" xr:uid="{00000000-0005-0000-0000-000034310000}"/>
    <cellStyle name="Normal 5 2 5 2 8" xfId="12602" xr:uid="{00000000-0005-0000-0000-000035310000}"/>
    <cellStyle name="Normal 5 2 5 2 8 2" xfId="12603" xr:uid="{00000000-0005-0000-0000-000036310000}"/>
    <cellStyle name="Normal 5 2 5 2 9" xfId="12604" xr:uid="{00000000-0005-0000-0000-000037310000}"/>
    <cellStyle name="Normal 5 2 5 3" xfId="12605" xr:uid="{00000000-0005-0000-0000-000038310000}"/>
    <cellStyle name="Normal 5 2 5 3 2" xfId="12606" xr:uid="{00000000-0005-0000-0000-000039310000}"/>
    <cellStyle name="Normal 5 2 5 3 2 2" xfId="12607" xr:uid="{00000000-0005-0000-0000-00003A310000}"/>
    <cellStyle name="Normal 5 2 5 3 2 2 2" xfId="12608" xr:uid="{00000000-0005-0000-0000-00003B310000}"/>
    <cellStyle name="Normal 5 2 5 3 2 2 2 2" xfId="12609" xr:uid="{00000000-0005-0000-0000-00003C310000}"/>
    <cellStyle name="Normal 5 2 5 3 2 2 2 3" xfId="12610" xr:uid="{00000000-0005-0000-0000-00003D310000}"/>
    <cellStyle name="Normal 5 2 5 3 2 2 3" xfId="12611" xr:uid="{00000000-0005-0000-0000-00003E310000}"/>
    <cellStyle name="Normal 5 2 5 3 2 2 4" xfId="12612" xr:uid="{00000000-0005-0000-0000-00003F310000}"/>
    <cellStyle name="Normal 5 2 5 3 2 2 5" xfId="12613" xr:uid="{00000000-0005-0000-0000-000040310000}"/>
    <cellStyle name="Normal 5 2 5 3 2 3" xfId="12614" xr:uid="{00000000-0005-0000-0000-000041310000}"/>
    <cellStyle name="Normal 5 2 5 3 2 3 2" xfId="12615" xr:uid="{00000000-0005-0000-0000-000042310000}"/>
    <cellStyle name="Normal 5 2 5 3 2 3 3" xfId="12616" xr:uid="{00000000-0005-0000-0000-000043310000}"/>
    <cellStyle name="Normal 5 2 5 3 2 3 4" xfId="12617" xr:uid="{00000000-0005-0000-0000-000044310000}"/>
    <cellStyle name="Normal 5 2 5 3 2 4" xfId="12618" xr:uid="{00000000-0005-0000-0000-000045310000}"/>
    <cellStyle name="Normal 5 2 5 3 2 4 2" xfId="12619" xr:uid="{00000000-0005-0000-0000-000046310000}"/>
    <cellStyle name="Normal 5 2 5 3 2 5" xfId="12620" xr:uid="{00000000-0005-0000-0000-000047310000}"/>
    <cellStyle name="Normal 5 2 5 3 2 6" xfId="12621" xr:uid="{00000000-0005-0000-0000-000048310000}"/>
    <cellStyle name="Normal 5 2 5 3 3" xfId="12622" xr:uid="{00000000-0005-0000-0000-000049310000}"/>
    <cellStyle name="Normal 5 2 5 3 3 2" xfId="12623" xr:uid="{00000000-0005-0000-0000-00004A310000}"/>
    <cellStyle name="Normal 5 2 5 3 3 2 2" xfId="12624" xr:uid="{00000000-0005-0000-0000-00004B310000}"/>
    <cellStyle name="Normal 5 2 5 3 3 2 2 2" xfId="12625" xr:uid="{00000000-0005-0000-0000-00004C310000}"/>
    <cellStyle name="Normal 5 2 5 3 3 2 2 3" xfId="12626" xr:uid="{00000000-0005-0000-0000-00004D310000}"/>
    <cellStyle name="Normal 5 2 5 3 3 2 3" xfId="12627" xr:uid="{00000000-0005-0000-0000-00004E310000}"/>
    <cellStyle name="Normal 5 2 5 3 3 2 4" xfId="12628" xr:uid="{00000000-0005-0000-0000-00004F310000}"/>
    <cellStyle name="Normal 5 2 5 3 3 2 5" xfId="12629" xr:uid="{00000000-0005-0000-0000-000050310000}"/>
    <cellStyle name="Normal 5 2 5 3 3 3" xfId="12630" xr:uid="{00000000-0005-0000-0000-000051310000}"/>
    <cellStyle name="Normal 5 2 5 3 3 3 2" xfId="12631" xr:uid="{00000000-0005-0000-0000-000052310000}"/>
    <cellStyle name="Normal 5 2 5 3 3 3 3" xfId="12632" xr:uid="{00000000-0005-0000-0000-000053310000}"/>
    <cellStyle name="Normal 5 2 5 3 3 3 4" xfId="12633" xr:uid="{00000000-0005-0000-0000-000054310000}"/>
    <cellStyle name="Normal 5 2 5 3 3 4" xfId="12634" xr:uid="{00000000-0005-0000-0000-000055310000}"/>
    <cellStyle name="Normal 5 2 5 3 3 4 2" xfId="12635" xr:uid="{00000000-0005-0000-0000-000056310000}"/>
    <cellStyle name="Normal 5 2 5 3 3 5" xfId="12636" xr:uid="{00000000-0005-0000-0000-000057310000}"/>
    <cellStyle name="Normal 5 2 5 3 3 6" xfId="12637" xr:uid="{00000000-0005-0000-0000-000058310000}"/>
    <cellStyle name="Normal 5 2 5 3 4" xfId="12638" xr:uid="{00000000-0005-0000-0000-000059310000}"/>
    <cellStyle name="Normal 5 2 5 3 4 2" xfId="12639" xr:uid="{00000000-0005-0000-0000-00005A310000}"/>
    <cellStyle name="Normal 5 2 5 3 4 2 2" xfId="12640" xr:uid="{00000000-0005-0000-0000-00005B310000}"/>
    <cellStyle name="Normal 5 2 5 3 4 2 3" xfId="12641" xr:uid="{00000000-0005-0000-0000-00005C310000}"/>
    <cellStyle name="Normal 5 2 5 3 4 2 4" xfId="12642" xr:uid="{00000000-0005-0000-0000-00005D310000}"/>
    <cellStyle name="Normal 5 2 5 3 4 3" xfId="12643" xr:uid="{00000000-0005-0000-0000-00005E310000}"/>
    <cellStyle name="Normal 5 2 5 3 4 3 2" xfId="12644" xr:uid="{00000000-0005-0000-0000-00005F310000}"/>
    <cellStyle name="Normal 5 2 5 3 4 4" xfId="12645" xr:uid="{00000000-0005-0000-0000-000060310000}"/>
    <cellStyle name="Normal 5 2 5 3 4 4 2" xfId="12646" xr:uid="{00000000-0005-0000-0000-000061310000}"/>
    <cellStyle name="Normal 5 2 5 3 4 5" xfId="12647" xr:uid="{00000000-0005-0000-0000-000062310000}"/>
    <cellStyle name="Normal 5 2 5 3 5" xfId="12648" xr:uid="{00000000-0005-0000-0000-000063310000}"/>
    <cellStyle name="Normal 5 2 5 3 5 2" xfId="12649" xr:uid="{00000000-0005-0000-0000-000064310000}"/>
    <cellStyle name="Normal 5 2 5 3 5 3" xfId="12650" xr:uid="{00000000-0005-0000-0000-000065310000}"/>
    <cellStyle name="Normal 5 2 5 3 5 4" xfId="12651" xr:uid="{00000000-0005-0000-0000-000066310000}"/>
    <cellStyle name="Normal 5 2 5 3 6" xfId="12652" xr:uid="{00000000-0005-0000-0000-000067310000}"/>
    <cellStyle name="Normal 5 2 5 3 6 2" xfId="12653" xr:uid="{00000000-0005-0000-0000-000068310000}"/>
    <cellStyle name="Normal 5 2 5 3 7" xfId="12654" xr:uid="{00000000-0005-0000-0000-000069310000}"/>
    <cellStyle name="Normal 5 2 5 3 7 2" xfId="12655" xr:uid="{00000000-0005-0000-0000-00006A310000}"/>
    <cellStyle name="Normal 5 2 5 3 8" xfId="12656" xr:uid="{00000000-0005-0000-0000-00006B310000}"/>
    <cellStyle name="Normal 5 2 5 4" xfId="12657" xr:uid="{00000000-0005-0000-0000-00006C310000}"/>
    <cellStyle name="Normal 5 2 5 4 2" xfId="12658" xr:uid="{00000000-0005-0000-0000-00006D310000}"/>
    <cellStyle name="Normal 5 2 5 4 2 2" xfId="12659" xr:uid="{00000000-0005-0000-0000-00006E310000}"/>
    <cellStyle name="Normal 5 2 5 4 2 2 2" xfId="12660" xr:uid="{00000000-0005-0000-0000-00006F310000}"/>
    <cellStyle name="Normal 5 2 5 4 2 2 3" xfId="12661" xr:uid="{00000000-0005-0000-0000-000070310000}"/>
    <cellStyle name="Normal 5 2 5 4 2 3" xfId="12662" xr:uid="{00000000-0005-0000-0000-000071310000}"/>
    <cellStyle name="Normal 5 2 5 4 2 4" xfId="12663" xr:uid="{00000000-0005-0000-0000-000072310000}"/>
    <cellStyle name="Normal 5 2 5 4 2 5" xfId="12664" xr:uid="{00000000-0005-0000-0000-000073310000}"/>
    <cellStyle name="Normal 5 2 5 4 3" xfId="12665" xr:uid="{00000000-0005-0000-0000-000074310000}"/>
    <cellStyle name="Normal 5 2 5 4 3 2" xfId="12666" xr:uid="{00000000-0005-0000-0000-000075310000}"/>
    <cellStyle name="Normal 5 2 5 4 3 3" xfId="12667" xr:uid="{00000000-0005-0000-0000-000076310000}"/>
    <cellStyle name="Normal 5 2 5 4 3 4" xfId="12668" xr:uid="{00000000-0005-0000-0000-000077310000}"/>
    <cellStyle name="Normal 5 2 5 4 4" xfId="12669" xr:uid="{00000000-0005-0000-0000-000078310000}"/>
    <cellStyle name="Normal 5 2 5 4 4 2" xfId="12670" xr:uid="{00000000-0005-0000-0000-000079310000}"/>
    <cellStyle name="Normal 5 2 5 4 5" xfId="12671" xr:uid="{00000000-0005-0000-0000-00007A310000}"/>
    <cellStyle name="Normal 5 2 5 4 6" xfId="12672" xr:uid="{00000000-0005-0000-0000-00007B310000}"/>
    <cellStyle name="Normal 5 2 5 5" xfId="12673" xr:uid="{00000000-0005-0000-0000-00007C310000}"/>
    <cellStyle name="Normal 5 2 5 5 2" xfId="12674" xr:uid="{00000000-0005-0000-0000-00007D310000}"/>
    <cellStyle name="Normal 5 2 5 5 2 2" xfId="12675" xr:uid="{00000000-0005-0000-0000-00007E310000}"/>
    <cellStyle name="Normal 5 2 5 5 2 2 2" xfId="12676" xr:uid="{00000000-0005-0000-0000-00007F310000}"/>
    <cellStyle name="Normal 5 2 5 5 2 2 3" xfId="12677" xr:uid="{00000000-0005-0000-0000-000080310000}"/>
    <cellStyle name="Normal 5 2 5 5 2 3" xfId="12678" xr:uid="{00000000-0005-0000-0000-000081310000}"/>
    <cellStyle name="Normal 5 2 5 5 2 4" xfId="12679" xr:uid="{00000000-0005-0000-0000-000082310000}"/>
    <cellStyle name="Normal 5 2 5 5 2 5" xfId="12680" xr:uid="{00000000-0005-0000-0000-000083310000}"/>
    <cellStyle name="Normal 5 2 5 5 3" xfId="12681" xr:uid="{00000000-0005-0000-0000-000084310000}"/>
    <cellStyle name="Normal 5 2 5 5 3 2" xfId="12682" xr:uid="{00000000-0005-0000-0000-000085310000}"/>
    <cellStyle name="Normal 5 2 5 5 3 3" xfId="12683" xr:uid="{00000000-0005-0000-0000-000086310000}"/>
    <cellStyle name="Normal 5 2 5 5 3 4" xfId="12684" xr:uid="{00000000-0005-0000-0000-000087310000}"/>
    <cellStyle name="Normal 5 2 5 5 4" xfId="12685" xr:uid="{00000000-0005-0000-0000-000088310000}"/>
    <cellStyle name="Normal 5 2 5 5 4 2" xfId="12686" xr:uid="{00000000-0005-0000-0000-000089310000}"/>
    <cellStyle name="Normal 5 2 5 5 5" xfId="12687" xr:uid="{00000000-0005-0000-0000-00008A310000}"/>
    <cellStyle name="Normal 5 2 5 5 6" xfId="12688" xr:uid="{00000000-0005-0000-0000-00008B310000}"/>
    <cellStyle name="Normal 5 2 5 6" xfId="12689" xr:uid="{00000000-0005-0000-0000-00008C310000}"/>
    <cellStyle name="Normal 5 2 5 6 2" xfId="12690" xr:uid="{00000000-0005-0000-0000-00008D310000}"/>
    <cellStyle name="Normal 5 2 5 6 2 2" xfId="12691" xr:uid="{00000000-0005-0000-0000-00008E310000}"/>
    <cellStyle name="Normal 5 2 5 6 2 3" xfId="12692" xr:uid="{00000000-0005-0000-0000-00008F310000}"/>
    <cellStyle name="Normal 5 2 5 6 2 4" xfId="12693" xr:uid="{00000000-0005-0000-0000-000090310000}"/>
    <cellStyle name="Normal 5 2 5 6 3" xfId="12694" xr:uid="{00000000-0005-0000-0000-000091310000}"/>
    <cellStyle name="Normal 5 2 5 6 3 2" xfId="12695" xr:uid="{00000000-0005-0000-0000-000092310000}"/>
    <cellStyle name="Normal 5 2 5 6 4" xfId="12696" xr:uid="{00000000-0005-0000-0000-000093310000}"/>
    <cellStyle name="Normal 5 2 5 6 4 2" xfId="12697" xr:uid="{00000000-0005-0000-0000-000094310000}"/>
    <cellStyle name="Normal 5 2 5 6 5" xfId="12698" xr:uid="{00000000-0005-0000-0000-000095310000}"/>
    <cellStyle name="Normal 5 2 5 7" xfId="12699" xr:uid="{00000000-0005-0000-0000-000096310000}"/>
    <cellStyle name="Normal 5 2 5 7 2" xfId="12700" xr:uid="{00000000-0005-0000-0000-000097310000}"/>
    <cellStyle name="Normal 5 2 5 7 3" xfId="12701" xr:uid="{00000000-0005-0000-0000-000098310000}"/>
    <cellStyle name="Normal 5 2 5 7 4" xfId="12702" xr:uid="{00000000-0005-0000-0000-000099310000}"/>
    <cellStyle name="Normal 5 2 5 8" xfId="12703" xr:uid="{00000000-0005-0000-0000-00009A310000}"/>
    <cellStyle name="Normal 5 2 5 8 2" xfId="12704" xr:uid="{00000000-0005-0000-0000-00009B310000}"/>
    <cellStyle name="Normal 5 2 5 9" xfId="12705" xr:uid="{00000000-0005-0000-0000-00009C310000}"/>
    <cellStyle name="Normal 5 2 5 9 2" xfId="12706" xr:uid="{00000000-0005-0000-0000-00009D310000}"/>
    <cellStyle name="Normal 5 2 6" xfId="12707" xr:uid="{00000000-0005-0000-0000-00009E310000}"/>
    <cellStyle name="Normal 5 2 6 10" xfId="12708" xr:uid="{00000000-0005-0000-0000-00009F310000}"/>
    <cellStyle name="Normal 5 2 6 2" xfId="12709" xr:uid="{00000000-0005-0000-0000-0000A0310000}"/>
    <cellStyle name="Normal 5 2 6 2 2" xfId="12710" xr:uid="{00000000-0005-0000-0000-0000A1310000}"/>
    <cellStyle name="Normal 5 2 6 2 2 2" xfId="12711" xr:uid="{00000000-0005-0000-0000-0000A2310000}"/>
    <cellStyle name="Normal 5 2 6 2 2 2 2" xfId="12712" xr:uid="{00000000-0005-0000-0000-0000A3310000}"/>
    <cellStyle name="Normal 5 2 6 2 2 2 2 2" xfId="12713" xr:uid="{00000000-0005-0000-0000-0000A4310000}"/>
    <cellStyle name="Normal 5 2 6 2 2 2 2 2 2" xfId="12714" xr:uid="{00000000-0005-0000-0000-0000A5310000}"/>
    <cellStyle name="Normal 5 2 6 2 2 2 2 2 3" xfId="12715" xr:uid="{00000000-0005-0000-0000-0000A6310000}"/>
    <cellStyle name="Normal 5 2 6 2 2 2 2 3" xfId="12716" xr:uid="{00000000-0005-0000-0000-0000A7310000}"/>
    <cellStyle name="Normal 5 2 6 2 2 2 2 4" xfId="12717" xr:uid="{00000000-0005-0000-0000-0000A8310000}"/>
    <cellStyle name="Normal 5 2 6 2 2 2 2 5" xfId="12718" xr:uid="{00000000-0005-0000-0000-0000A9310000}"/>
    <cellStyle name="Normal 5 2 6 2 2 2 3" xfId="12719" xr:uid="{00000000-0005-0000-0000-0000AA310000}"/>
    <cellStyle name="Normal 5 2 6 2 2 2 3 2" xfId="12720" xr:uid="{00000000-0005-0000-0000-0000AB310000}"/>
    <cellStyle name="Normal 5 2 6 2 2 2 3 3" xfId="12721" xr:uid="{00000000-0005-0000-0000-0000AC310000}"/>
    <cellStyle name="Normal 5 2 6 2 2 2 3 4" xfId="12722" xr:uid="{00000000-0005-0000-0000-0000AD310000}"/>
    <cellStyle name="Normal 5 2 6 2 2 2 4" xfId="12723" xr:uid="{00000000-0005-0000-0000-0000AE310000}"/>
    <cellStyle name="Normal 5 2 6 2 2 2 4 2" xfId="12724" xr:uid="{00000000-0005-0000-0000-0000AF310000}"/>
    <cellStyle name="Normal 5 2 6 2 2 2 5" xfId="12725" xr:uid="{00000000-0005-0000-0000-0000B0310000}"/>
    <cellStyle name="Normal 5 2 6 2 2 2 6" xfId="12726" xr:uid="{00000000-0005-0000-0000-0000B1310000}"/>
    <cellStyle name="Normal 5 2 6 2 2 3" xfId="12727" xr:uid="{00000000-0005-0000-0000-0000B2310000}"/>
    <cellStyle name="Normal 5 2 6 2 2 3 2" xfId="12728" xr:uid="{00000000-0005-0000-0000-0000B3310000}"/>
    <cellStyle name="Normal 5 2 6 2 2 3 2 2" xfId="12729" xr:uid="{00000000-0005-0000-0000-0000B4310000}"/>
    <cellStyle name="Normal 5 2 6 2 2 3 2 2 2" xfId="12730" xr:uid="{00000000-0005-0000-0000-0000B5310000}"/>
    <cellStyle name="Normal 5 2 6 2 2 3 2 2 3" xfId="12731" xr:uid="{00000000-0005-0000-0000-0000B6310000}"/>
    <cellStyle name="Normal 5 2 6 2 2 3 2 3" xfId="12732" xr:uid="{00000000-0005-0000-0000-0000B7310000}"/>
    <cellStyle name="Normal 5 2 6 2 2 3 2 4" xfId="12733" xr:uid="{00000000-0005-0000-0000-0000B8310000}"/>
    <cellStyle name="Normal 5 2 6 2 2 3 2 5" xfId="12734" xr:uid="{00000000-0005-0000-0000-0000B9310000}"/>
    <cellStyle name="Normal 5 2 6 2 2 3 3" xfId="12735" xr:uid="{00000000-0005-0000-0000-0000BA310000}"/>
    <cellStyle name="Normal 5 2 6 2 2 3 3 2" xfId="12736" xr:uid="{00000000-0005-0000-0000-0000BB310000}"/>
    <cellStyle name="Normal 5 2 6 2 2 3 3 3" xfId="12737" xr:uid="{00000000-0005-0000-0000-0000BC310000}"/>
    <cellStyle name="Normal 5 2 6 2 2 3 3 4" xfId="12738" xr:uid="{00000000-0005-0000-0000-0000BD310000}"/>
    <cellStyle name="Normal 5 2 6 2 2 3 4" xfId="12739" xr:uid="{00000000-0005-0000-0000-0000BE310000}"/>
    <cellStyle name="Normal 5 2 6 2 2 3 4 2" xfId="12740" xr:uid="{00000000-0005-0000-0000-0000BF310000}"/>
    <cellStyle name="Normal 5 2 6 2 2 3 5" xfId="12741" xr:uid="{00000000-0005-0000-0000-0000C0310000}"/>
    <cellStyle name="Normal 5 2 6 2 2 3 6" xfId="12742" xr:uid="{00000000-0005-0000-0000-0000C1310000}"/>
    <cellStyle name="Normal 5 2 6 2 2 4" xfId="12743" xr:uid="{00000000-0005-0000-0000-0000C2310000}"/>
    <cellStyle name="Normal 5 2 6 2 2 4 2" xfId="12744" xr:uid="{00000000-0005-0000-0000-0000C3310000}"/>
    <cellStyle name="Normal 5 2 6 2 2 4 2 2" xfId="12745" xr:uid="{00000000-0005-0000-0000-0000C4310000}"/>
    <cellStyle name="Normal 5 2 6 2 2 4 2 3" xfId="12746" xr:uid="{00000000-0005-0000-0000-0000C5310000}"/>
    <cellStyle name="Normal 5 2 6 2 2 4 2 4" xfId="12747" xr:uid="{00000000-0005-0000-0000-0000C6310000}"/>
    <cellStyle name="Normal 5 2 6 2 2 4 3" xfId="12748" xr:uid="{00000000-0005-0000-0000-0000C7310000}"/>
    <cellStyle name="Normal 5 2 6 2 2 4 3 2" xfId="12749" xr:uid="{00000000-0005-0000-0000-0000C8310000}"/>
    <cellStyle name="Normal 5 2 6 2 2 4 4" xfId="12750" xr:uid="{00000000-0005-0000-0000-0000C9310000}"/>
    <cellStyle name="Normal 5 2 6 2 2 4 4 2" xfId="12751" xr:uid="{00000000-0005-0000-0000-0000CA310000}"/>
    <cellStyle name="Normal 5 2 6 2 2 4 5" xfId="12752" xr:uid="{00000000-0005-0000-0000-0000CB310000}"/>
    <cellStyle name="Normal 5 2 6 2 2 5" xfId="12753" xr:uid="{00000000-0005-0000-0000-0000CC310000}"/>
    <cellStyle name="Normal 5 2 6 2 2 5 2" xfId="12754" xr:uid="{00000000-0005-0000-0000-0000CD310000}"/>
    <cellStyle name="Normal 5 2 6 2 2 5 3" xfId="12755" xr:uid="{00000000-0005-0000-0000-0000CE310000}"/>
    <cellStyle name="Normal 5 2 6 2 2 5 4" xfId="12756" xr:uid="{00000000-0005-0000-0000-0000CF310000}"/>
    <cellStyle name="Normal 5 2 6 2 2 6" xfId="12757" xr:uid="{00000000-0005-0000-0000-0000D0310000}"/>
    <cellStyle name="Normal 5 2 6 2 2 6 2" xfId="12758" xr:uid="{00000000-0005-0000-0000-0000D1310000}"/>
    <cellStyle name="Normal 5 2 6 2 2 7" xfId="12759" xr:uid="{00000000-0005-0000-0000-0000D2310000}"/>
    <cellStyle name="Normal 5 2 6 2 2 7 2" xfId="12760" xr:uid="{00000000-0005-0000-0000-0000D3310000}"/>
    <cellStyle name="Normal 5 2 6 2 2 8" xfId="12761" xr:uid="{00000000-0005-0000-0000-0000D4310000}"/>
    <cellStyle name="Normal 5 2 6 2 3" xfId="12762" xr:uid="{00000000-0005-0000-0000-0000D5310000}"/>
    <cellStyle name="Normal 5 2 6 2 3 2" xfId="12763" xr:uid="{00000000-0005-0000-0000-0000D6310000}"/>
    <cellStyle name="Normal 5 2 6 2 3 2 2" xfId="12764" xr:uid="{00000000-0005-0000-0000-0000D7310000}"/>
    <cellStyle name="Normal 5 2 6 2 3 2 2 2" xfId="12765" xr:uid="{00000000-0005-0000-0000-0000D8310000}"/>
    <cellStyle name="Normal 5 2 6 2 3 2 2 3" xfId="12766" xr:uid="{00000000-0005-0000-0000-0000D9310000}"/>
    <cellStyle name="Normal 5 2 6 2 3 2 3" xfId="12767" xr:uid="{00000000-0005-0000-0000-0000DA310000}"/>
    <cellStyle name="Normal 5 2 6 2 3 2 4" xfId="12768" xr:uid="{00000000-0005-0000-0000-0000DB310000}"/>
    <cellStyle name="Normal 5 2 6 2 3 2 5" xfId="12769" xr:uid="{00000000-0005-0000-0000-0000DC310000}"/>
    <cellStyle name="Normal 5 2 6 2 3 3" xfId="12770" xr:uid="{00000000-0005-0000-0000-0000DD310000}"/>
    <cellStyle name="Normal 5 2 6 2 3 3 2" xfId="12771" xr:uid="{00000000-0005-0000-0000-0000DE310000}"/>
    <cellStyle name="Normal 5 2 6 2 3 3 3" xfId="12772" xr:uid="{00000000-0005-0000-0000-0000DF310000}"/>
    <cellStyle name="Normal 5 2 6 2 3 3 4" xfId="12773" xr:uid="{00000000-0005-0000-0000-0000E0310000}"/>
    <cellStyle name="Normal 5 2 6 2 3 4" xfId="12774" xr:uid="{00000000-0005-0000-0000-0000E1310000}"/>
    <cellStyle name="Normal 5 2 6 2 3 4 2" xfId="12775" xr:uid="{00000000-0005-0000-0000-0000E2310000}"/>
    <cellStyle name="Normal 5 2 6 2 3 5" xfId="12776" xr:uid="{00000000-0005-0000-0000-0000E3310000}"/>
    <cellStyle name="Normal 5 2 6 2 3 6" xfId="12777" xr:uid="{00000000-0005-0000-0000-0000E4310000}"/>
    <cellStyle name="Normal 5 2 6 2 4" xfId="12778" xr:uid="{00000000-0005-0000-0000-0000E5310000}"/>
    <cellStyle name="Normal 5 2 6 2 4 2" xfId="12779" xr:uid="{00000000-0005-0000-0000-0000E6310000}"/>
    <cellStyle name="Normal 5 2 6 2 4 2 2" xfId="12780" xr:uid="{00000000-0005-0000-0000-0000E7310000}"/>
    <cellStyle name="Normal 5 2 6 2 4 2 2 2" xfId="12781" xr:uid="{00000000-0005-0000-0000-0000E8310000}"/>
    <cellStyle name="Normal 5 2 6 2 4 2 2 3" xfId="12782" xr:uid="{00000000-0005-0000-0000-0000E9310000}"/>
    <cellStyle name="Normal 5 2 6 2 4 2 3" xfId="12783" xr:uid="{00000000-0005-0000-0000-0000EA310000}"/>
    <cellStyle name="Normal 5 2 6 2 4 2 4" xfId="12784" xr:uid="{00000000-0005-0000-0000-0000EB310000}"/>
    <cellStyle name="Normal 5 2 6 2 4 2 5" xfId="12785" xr:uid="{00000000-0005-0000-0000-0000EC310000}"/>
    <cellStyle name="Normal 5 2 6 2 4 3" xfId="12786" xr:uid="{00000000-0005-0000-0000-0000ED310000}"/>
    <cellStyle name="Normal 5 2 6 2 4 3 2" xfId="12787" xr:uid="{00000000-0005-0000-0000-0000EE310000}"/>
    <cellStyle name="Normal 5 2 6 2 4 3 3" xfId="12788" xr:uid="{00000000-0005-0000-0000-0000EF310000}"/>
    <cellStyle name="Normal 5 2 6 2 4 3 4" xfId="12789" xr:uid="{00000000-0005-0000-0000-0000F0310000}"/>
    <cellStyle name="Normal 5 2 6 2 4 4" xfId="12790" xr:uid="{00000000-0005-0000-0000-0000F1310000}"/>
    <cellStyle name="Normal 5 2 6 2 4 4 2" xfId="12791" xr:uid="{00000000-0005-0000-0000-0000F2310000}"/>
    <cellStyle name="Normal 5 2 6 2 4 5" xfId="12792" xr:uid="{00000000-0005-0000-0000-0000F3310000}"/>
    <cellStyle name="Normal 5 2 6 2 4 6" xfId="12793" xr:uid="{00000000-0005-0000-0000-0000F4310000}"/>
    <cellStyle name="Normal 5 2 6 2 5" xfId="12794" xr:uid="{00000000-0005-0000-0000-0000F5310000}"/>
    <cellStyle name="Normal 5 2 6 2 5 2" xfId="12795" xr:uid="{00000000-0005-0000-0000-0000F6310000}"/>
    <cellStyle name="Normal 5 2 6 2 5 2 2" xfId="12796" xr:uid="{00000000-0005-0000-0000-0000F7310000}"/>
    <cellStyle name="Normal 5 2 6 2 5 2 3" xfId="12797" xr:uid="{00000000-0005-0000-0000-0000F8310000}"/>
    <cellStyle name="Normal 5 2 6 2 5 2 4" xfId="12798" xr:uid="{00000000-0005-0000-0000-0000F9310000}"/>
    <cellStyle name="Normal 5 2 6 2 5 3" xfId="12799" xr:uid="{00000000-0005-0000-0000-0000FA310000}"/>
    <cellStyle name="Normal 5 2 6 2 5 3 2" xfId="12800" xr:uid="{00000000-0005-0000-0000-0000FB310000}"/>
    <cellStyle name="Normal 5 2 6 2 5 4" xfId="12801" xr:uid="{00000000-0005-0000-0000-0000FC310000}"/>
    <cellStyle name="Normal 5 2 6 2 5 4 2" xfId="12802" xr:uid="{00000000-0005-0000-0000-0000FD310000}"/>
    <cellStyle name="Normal 5 2 6 2 5 5" xfId="12803" xr:uid="{00000000-0005-0000-0000-0000FE310000}"/>
    <cellStyle name="Normal 5 2 6 2 6" xfId="12804" xr:uid="{00000000-0005-0000-0000-0000FF310000}"/>
    <cellStyle name="Normal 5 2 6 2 6 2" xfId="12805" xr:uid="{00000000-0005-0000-0000-000000320000}"/>
    <cellStyle name="Normal 5 2 6 2 6 3" xfId="12806" xr:uid="{00000000-0005-0000-0000-000001320000}"/>
    <cellStyle name="Normal 5 2 6 2 6 4" xfId="12807" xr:uid="{00000000-0005-0000-0000-000002320000}"/>
    <cellStyle name="Normal 5 2 6 2 7" xfId="12808" xr:uid="{00000000-0005-0000-0000-000003320000}"/>
    <cellStyle name="Normal 5 2 6 2 7 2" xfId="12809" xr:uid="{00000000-0005-0000-0000-000004320000}"/>
    <cellStyle name="Normal 5 2 6 2 8" xfId="12810" xr:uid="{00000000-0005-0000-0000-000005320000}"/>
    <cellStyle name="Normal 5 2 6 2 8 2" xfId="12811" xr:uid="{00000000-0005-0000-0000-000006320000}"/>
    <cellStyle name="Normal 5 2 6 2 9" xfId="12812" xr:uid="{00000000-0005-0000-0000-000007320000}"/>
    <cellStyle name="Normal 5 2 6 3" xfId="12813" xr:uid="{00000000-0005-0000-0000-000008320000}"/>
    <cellStyle name="Normal 5 2 6 3 2" xfId="12814" xr:uid="{00000000-0005-0000-0000-000009320000}"/>
    <cellStyle name="Normal 5 2 6 3 2 2" xfId="12815" xr:uid="{00000000-0005-0000-0000-00000A320000}"/>
    <cellStyle name="Normal 5 2 6 3 2 2 2" xfId="12816" xr:uid="{00000000-0005-0000-0000-00000B320000}"/>
    <cellStyle name="Normal 5 2 6 3 2 2 2 2" xfId="12817" xr:uid="{00000000-0005-0000-0000-00000C320000}"/>
    <cellStyle name="Normal 5 2 6 3 2 2 2 3" xfId="12818" xr:uid="{00000000-0005-0000-0000-00000D320000}"/>
    <cellStyle name="Normal 5 2 6 3 2 2 3" xfId="12819" xr:uid="{00000000-0005-0000-0000-00000E320000}"/>
    <cellStyle name="Normal 5 2 6 3 2 2 4" xfId="12820" xr:uid="{00000000-0005-0000-0000-00000F320000}"/>
    <cellStyle name="Normal 5 2 6 3 2 2 5" xfId="12821" xr:uid="{00000000-0005-0000-0000-000010320000}"/>
    <cellStyle name="Normal 5 2 6 3 2 3" xfId="12822" xr:uid="{00000000-0005-0000-0000-000011320000}"/>
    <cellStyle name="Normal 5 2 6 3 2 3 2" xfId="12823" xr:uid="{00000000-0005-0000-0000-000012320000}"/>
    <cellStyle name="Normal 5 2 6 3 2 3 3" xfId="12824" xr:uid="{00000000-0005-0000-0000-000013320000}"/>
    <cellStyle name="Normal 5 2 6 3 2 3 4" xfId="12825" xr:uid="{00000000-0005-0000-0000-000014320000}"/>
    <cellStyle name="Normal 5 2 6 3 2 4" xfId="12826" xr:uid="{00000000-0005-0000-0000-000015320000}"/>
    <cellStyle name="Normal 5 2 6 3 2 4 2" xfId="12827" xr:uid="{00000000-0005-0000-0000-000016320000}"/>
    <cellStyle name="Normal 5 2 6 3 2 5" xfId="12828" xr:uid="{00000000-0005-0000-0000-000017320000}"/>
    <cellStyle name="Normal 5 2 6 3 2 6" xfId="12829" xr:uid="{00000000-0005-0000-0000-000018320000}"/>
    <cellStyle name="Normal 5 2 6 3 3" xfId="12830" xr:uid="{00000000-0005-0000-0000-000019320000}"/>
    <cellStyle name="Normal 5 2 6 3 3 2" xfId="12831" xr:uid="{00000000-0005-0000-0000-00001A320000}"/>
    <cellStyle name="Normal 5 2 6 3 3 2 2" xfId="12832" xr:uid="{00000000-0005-0000-0000-00001B320000}"/>
    <cellStyle name="Normal 5 2 6 3 3 2 2 2" xfId="12833" xr:uid="{00000000-0005-0000-0000-00001C320000}"/>
    <cellStyle name="Normal 5 2 6 3 3 2 2 3" xfId="12834" xr:uid="{00000000-0005-0000-0000-00001D320000}"/>
    <cellStyle name="Normal 5 2 6 3 3 2 3" xfId="12835" xr:uid="{00000000-0005-0000-0000-00001E320000}"/>
    <cellStyle name="Normal 5 2 6 3 3 2 4" xfId="12836" xr:uid="{00000000-0005-0000-0000-00001F320000}"/>
    <cellStyle name="Normal 5 2 6 3 3 2 5" xfId="12837" xr:uid="{00000000-0005-0000-0000-000020320000}"/>
    <cellStyle name="Normal 5 2 6 3 3 3" xfId="12838" xr:uid="{00000000-0005-0000-0000-000021320000}"/>
    <cellStyle name="Normal 5 2 6 3 3 3 2" xfId="12839" xr:uid="{00000000-0005-0000-0000-000022320000}"/>
    <cellStyle name="Normal 5 2 6 3 3 3 3" xfId="12840" xr:uid="{00000000-0005-0000-0000-000023320000}"/>
    <cellStyle name="Normal 5 2 6 3 3 3 4" xfId="12841" xr:uid="{00000000-0005-0000-0000-000024320000}"/>
    <cellStyle name="Normal 5 2 6 3 3 4" xfId="12842" xr:uid="{00000000-0005-0000-0000-000025320000}"/>
    <cellStyle name="Normal 5 2 6 3 3 4 2" xfId="12843" xr:uid="{00000000-0005-0000-0000-000026320000}"/>
    <cellStyle name="Normal 5 2 6 3 3 5" xfId="12844" xr:uid="{00000000-0005-0000-0000-000027320000}"/>
    <cellStyle name="Normal 5 2 6 3 3 6" xfId="12845" xr:uid="{00000000-0005-0000-0000-000028320000}"/>
    <cellStyle name="Normal 5 2 6 3 4" xfId="12846" xr:uid="{00000000-0005-0000-0000-000029320000}"/>
    <cellStyle name="Normal 5 2 6 3 4 2" xfId="12847" xr:uid="{00000000-0005-0000-0000-00002A320000}"/>
    <cellStyle name="Normal 5 2 6 3 4 2 2" xfId="12848" xr:uid="{00000000-0005-0000-0000-00002B320000}"/>
    <cellStyle name="Normal 5 2 6 3 4 2 3" xfId="12849" xr:uid="{00000000-0005-0000-0000-00002C320000}"/>
    <cellStyle name="Normal 5 2 6 3 4 2 4" xfId="12850" xr:uid="{00000000-0005-0000-0000-00002D320000}"/>
    <cellStyle name="Normal 5 2 6 3 4 3" xfId="12851" xr:uid="{00000000-0005-0000-0000-00002E320000}"/>
    <cellStyle name="Normal 5 2 6 3 4 3 2" xfId="12852" xr:uid="{00000000-0005-0000-0000-00002F320000}"/>
    <cellStyle name="Normal 5 2 6 3 4 4" xfId="12853" xr:uid="{00000000-0005-0000-0000-000030320000}"/>
    <cellStyle name="Normal 5 2 6 3 4 4 2" xfId="12854" xr:uid="{00000000-0005-0000-0000-000031320000}"/>
    <cellStyle name="Normal 5 2 6 3 4 5" xfId="12855" xr:uid="{00000000-0005-0000-0000-000032320000}"/>
    <cellStyle name="Normal 5 2 6 3 5" xfId="12856" xr:uid="{00000000-0005-0000-0000-000033320000}"/>
    <cellStyle name="Normal 5 2 6 3 5 2" xfId="12857" xr:uid="{00000000-0005-0000-0000-000034320000}"/>
    <cellStyle name="Normal 5 2 6 3 5 3" xfId="12858" xr:uid="{00000000-0005-0000-0000-000035320000}"/>
    <cellStyle name="Normal 5 2 6 3 5 4" xfId="12859" xr:uid="{00000000-0005-0000-0000-000036320000}"/>
    <cellStyle name="Normal 5 2 6 3 6" xfId="12860" xr:uid="{00000000-0005-0000-0000-000037320000}"/>
    <cellStyle name="Normal 5 2 6 3 6 2" xfId="12861" xr:uid="{00000000-0005-0000-0000-000038320000}"/>
    <cellStyle name="Normal 5 2 6 3 7" xfId="12862" xr:uid="{00000000-0005-0000-0000-000039320000}"/>
    <cellStyle name="Normal 5 2 6 3 7 2" xfId="12863" xr:uid="{00000000-0005-0000-0000-00003A320000}"/>
    <cellStyle name="Normal 5 2 6 3 8" xfId="12864" xr:uid="{00000000-0005-0000-0000-00003B320000}"/>
    <cellStyle name="Normal 5 2 6 4" xfId="12865" xr:uid="{00000000-0005-0000-0000-00003C320000}"/>
    <cellStyle name="Normal 5 2 6 4 2" xfId="12866" xr:uid="{00000000-0005-0000-0000-00003D320000}"/>
    <cellStyle name="Normal 5 2 6 4 2 2" xfId="12867" xr:uid="{00000000-0005-0000-0000-00003E320000}"/>
    <cellStyle name="Normal 5 2 6 4 2 2 2" xfId="12868" xr:uid="{00000000-0005-0000-0000-00003F320000}"/>
    <cellStyle name="Normal 5 2 6 4 2 2 3" xfId="12869" xr:uid="{00000000-0005-0000-0000-000040320000}"/>
    <cellStyle name="Normal 5 2 6 4 2 3" xfId="12870" xr:uid="{00000000-0005-0000-0000-000041320000}"/>
    <cellStyle name="Normal 5 2 6 4 2 4" xfId="12871" xr:uid="{00000000-0005-0000-0000-000042320000}"/>
    <cellStyle name="Normal 5 2 6 4 2 5" xfId="12872" xr:uid="{00000000-0005-0000-0000-000043320000}"/>
    <cellStyle name="Normal 5 2 6 4 3" xfId="12873" xr:uid="{00000000-0005-0000-0000-000044320000}"/>
    <cellStyle name="Normal 5 2 6 4 3 2" xfId="12874" xr:uid="{00000000-0005-0000-0000-000045320000}"/>
    <cellStyle name="Normal 5 2 6 4 3 3" xfId="12875" xr:uid="{00000000-0005-0000-0000-000046320000}"/>
    <cellStyle name="Normal 5 2 6 4 3 4" xfId="12876" xr:uid="{00000000-0005-0000-0000-000047320000}"/>
    <cellStyle name="Normal 5 2 6 4 4" xfId="12877" xr:uid="{00000000-0005-0000-0000-000048320000}"/>
    <cellStyle name="Normal 5 2 6 4 4 2" xfId="12878" xr:uid="{00000000-0005-0000-0000-000049320000}"/>
    <cellStyle name="Normal 5 2 6 4 5" xfId="12879" xr:uid="{00000000-0005-0000-0000-00004A320000}"/>
    <cellStyle name="Normal 5 2 6 4 6" xfId="12880" xr:uid="{00000000-0005-0000-0000-00004B320000}"/>
    <cellStyle name="Normal 5 2 6 5" xfId="12881" xr:uid="{00000000-0005-0000-0000-00004C320000}"/>
    <cellStyle name="Normal 5 2 6 5 2" xfId="12882" xr:uid="{00000000-0005-0000-0000-00004D320000}"/>
    <cellStyle name="Normal 5 2 6 5 2 2" xfId="12883" xr:uid="{00000000-0005-0000-0000-00004E320000}"/>
    <cellStyle name="Normal 5 2 6 5 2 2 2" xfId="12884" xr:uid="{00000000-0005-0000-0000-00004F320000}"/>
    <cellStyle name="Normal 5 2 6 5 2 2 3" xfId="12885" xr:uid="{00000000-0005-0000-0000-000050320000}"/>
    <cellStyle name="Normal 5 2 6 5 2 3" xfId="12886" xr:uid="{00000000-0005-0000-0000-000051320000}"/>
    <cellStyle name="Normal 5 2 6 5 2 4" xfId="12887" xr:uid="{00000000-0005-0000-0000-000052320000}"/>
    <cellStyle name="Normal 5 2 6 5 2 5" xfId="12888" xr:uid="{00000000-0005-0000-0000-000053320000}"/>
    <cellStyle name="Normal 5 2 6 5 3" xfId="12889" xr:uid="{00000000-0005-0000-0000-000054320000}"/>
    <cellStyle name="Normal 5 2 6 5 3 2" xfId="12890" xr:uid="{00000000-0005-0000-0000-000055320000}"/>
    <cellStyle name="Normal 5 2 6 5 3 3" xfId="12891" xr:uid="{00000000-0005-0000-0000-000056320000}"/>
    <cellStyle name="Normal 5 2 6 5 3 4" xfId="12892" xr:uid="{00000000-0005-0000-0000-000057320000}"/>
    <cellStyle name="Normal 5 2 6 5 4" xfId="12893" xr:uid="{00000000-0005-0000-0000-000058320000}"/>
    <cellStyle name="Normal 5 2 6 5 4 2" xfId="12894" xr:uid="{00000000-0005-0000-0000-000059320000}"/>
    <cellStyle name="Normal 5 2 6 5 5" xfId="12895" xr:uid="{00000000-0005-0000-0000-00005A320000}"/>
    <cellStyle name="Normal 5 2 6 5 6" xfId="12896" xr:uid="{00000000-0005-0000-0000-00005B320000}"/>
    <cellStyle name="Normal 5 2 6 6" xfId="12897" xr:uid="{00000000-0005-0000-0000-00005C320000}"/>
    <cellStyle name="Normal 5 2 6 6 2" xfId="12898" xr:uid="{00000000-0005-0000-0000-00005D320000}"/>
    <cellStyle name="Normal 5 2 6 6 2 2" xfId="12899" xr:uid="{00000000-0005-0000-0000-00005E320000}"/>
    <cellStyle name="Normal 5 2 6 6 2 3" xfId="12900" xr:uid="{00000000-0005-0000-0000-00005F320000}"/>
    <cellStyle name="Normal 5 2 6 6 2 4" xfId="12901" xr:uid="{00000000-0005-0000-0000-000060320000}"/>
    <cellStyle name="Normal 5 2 6 6 3" xfId="12902" xr:uid="{00000000-0005-0000-0000-000061320000}"/>
    <cellStyle name="Normal 5 2 6 6 3 2" xfId="12903" xr:uid="{00000000-0005-0000-0000-000062320000}"/>
    <cellStyle name="Normal 5 2 6 6 4" xfId="12904" xr:uid="{00000000-0005-0000-0000-000063320000}"/>
    <cellStyle name="Normal 5 2 6 6 4 2" xfId="12905" xr:uid="{00000000-0005-0000-0000-000064320000}"/>
    <cellStyle name="Normal 5 2 6 6 5" xfId="12906" xr:uid="{00000000-0005-0000-0000-000065320000}"/>
    <cellStyle name="Normal 5 2 6 7" xfId="12907" xr:uid="{00000000-0005-0000-0000-000066320000}"/>
    <cellStyle name="Normal 5 2 6 7 2" xfId="12908" xr:uid="{00000000-0005-0000-0000-000067320000}"/>
    <cellStyle name="Normal 5 2 6 7 3" xfId="12909" xr:uid="{00000000-0005-0000-0000-000068320000}"/>
    <cellStyle name="Normal 5 2 6 7 4" xfId="12910" xr:uid="{00000000-0005-0000-0000-000069320000}"/>
    <cellStyle name="Normal 5 2 6 8" xfId="12911" xr:uid="{00000000-0005-0000-0000-00006A320000}"/>
    <cellStyle name="Normal 5 2 6 8 2" xfId="12912" xr:uid="{00000000-0005-0000-0000-00006B320000}"/>
    <cellStyle name="Normal 5 2 6 9" xfId="12913" xr:uid="{00000000-0005-0000-0000-00006C320000}"/>
    <cellStyle name="Normal 5 2 6 9 2" xfId="12914" xr:uid="{00000000-0005-0000-0000-00006D320000}"/>
    <cellStyle name="Normal 5 2 7" xfId="12915" xr:uid="{00000000-0005-0000-0000-00006E320000}"/>
    <cellStyle name="Normal 5 2 7 2" xfId="12916" xr:uid="{00000000-0005-0000-0000-00006F320000}"/>
    <cellStyle name="Normal 5 2 7 2 2" xfId="12917" xr:uid="{00000000-0005-0000-0000-000070320000}"/>
    <cellStyle name="Normal 5 2 7 2 2 2" xfId="12918" xr:uid="{00000000-0005-0000-0000-000071320000}"/>
    <cellStyle name="Normal 5 2 7 2 2 2 2" xfId="12919" xr:uid="{00000000-0005-0000-0000-000072320000}"/>
    <cellStyle name="Normal 5 2 7 2 2 2 3" xfId="12920" xr:uid="{00000000-0005-0000-0000-000073320000}"/>
    <cellStyle name="Normal 5 2 7 2 2 3" xfId="12921" xr:uid="{00000000-0005-0000-0000-000074320000}"/>
    <cellStyle name="Normal 5 2 7 2 2 4" xfId="12922" xr:uid="{00000000-0005-0000-0000-000075320000}"/>
    <cellStyle name="Normal 5 2 7 2 2 5" xfId="12923" xr:uid="{00000000-0005-0000-0000-000076320000}"/>
    <cellStyle name="Normal 5 2 7 2 3" xfId="12924" xr:uid="{00000000-0005-0000-0000-000077320000}"/>
    <cellStyle name="Normal 5 2 7 2 3 2" xfId="12925" xr:uid="{00000000-0005-0000-0000-000078320000}"/>
    <cellStyle name="Normal 5 2 7 2 3 3" xfId="12926" xr:uid="{00000000-0005-0000-0000-000079320000}"/>
    <cellStyle name="Normal 5 2 7 2 3 4" xfId="12927" xr:uid="{00000000-0005-0000-0000-00007A320000}"/>
    <cellStyle name="Normal 5 2 7 2 4" xfId="12928" xr:uid="{00000000-0005-0000-0000-00007B320000}"/>
    <cellStyle name="Normal 5 2 7 2 4 2" xfId="12929" xr:uid="{00000000-0005-0000-0000-00007C320000}"/>
    <cellStyle name="Normal 5 2 7 2 5" xfId="12930" xr:uid="{00000000-0005-0000-0000-00007D320000}"/>
    <cellStyle name="Normal 5 2 7 2 6" xfId="12931" xr:uid="{00000000-0005-0000-0000-00007E320000}"/>
    <cellStyle name="Normal 5 2 7 3" xfId="12932" xr:uid="{00000000-0005-0000-0000-00007F320000}"/>
    <cellStyle name="Normal 5 2 7 3 2" xfId="12933" xr:uid="{00000000-0005-0000-0000-000080320000}"/>
    <cellStyle name="Normal 5 2 7 3 2 2" xfId="12934" xr:uid="{00000000-0005-0000-0000-000081320000}"/>
    <cellStyle name="Normal 5 2 7 3 2 2 2" xfId="12935" xr:uid="{00000000-0005-0000-0000-000082320000}"/>
    <cellStyle name="Normal 5 2 7 3 2 2 3" xfId="12936" xr:uid="{00000000-0005-0000-0000-000083320000}"/>
    <cellStyle name="Normal 5 2 7 3 2 3" xfId="12937" xr:uid="{00000000-0005-0000-0000-000084320000}"/>
    <cellStyle name="Normal 5 2 7 3 2 4" xfId="12938" xr:uid="{00000000-0005-0000-0000-000085320000}"/>
    <cellStyle name="Normal 5 2 7 3 2 5" xfId="12939" xr:uid="{00000000-0005-0000-0000-000086320000}"/>
    <cellStyle name="Normal 5 2 7 3 3" xfId="12940" xr:uid="{00000000-0005-0000-0000-000087320000}"/>
    <cellStyle name="Normal 5 2 7 3 3 2" xfId="12941" xr:uid="{00000000-0005-0000-0000-000088320000}"/>
    <cellStyle name="Normal 5 2 7 3 3 3" xfId="12942" xr:uid="{00000000-0005-0000-0000-000089320000}"/>
    <cellStyle name="Normal 5 2 7 3 3 4" xfId="12943" xr:uid="{00000000-0005-0000-0000-00008A320000}"/>
    <cellStyle name="Normal 5 2 7 3 4" xfId="12944" xr:uid="{00000000-0005-0000-0000-00008B320000}"/>
    <cellStyle name="Normal 5 2 7 3 4 2" xfId="12945" xr:uid="{00000000-0005-0000-0000-00008C320000}"/>
    <cellStyle name="Normal 5 2 7 3 5" xfId="12946" xr:uid="{00000000-0005-0000-0000-00008D320000}"/>
    <cellStyle name="Normal 5 2 7 3 6" xfId="12947" xr:uid="{00000000-0005-0000-0000-00008E320000}"/>
    <cellStyle name="Normal 5 2 7 4" xfId="12948" xr:uid="{00000000-0005-0000-0000-00008F320000}"/>
    <cellStyle name="Normal 5 2 7 4 2" xfId="12949" xr:uid="{00000000-0005-0000-0000-000090320000}"/>
    <cellStyle name="Normal 5 2 7 4 2 2" xfId="12950" xr:uid="{00000000-0005-0000-0000-000091320000}"/>
    <cellStyle name="Normal 5 2 7 4 2 3" xfId="12951" xr:uid="{00000000-0005-0000-0000-000092320000}"/>
    <cellStyle name="Normal 5 2 7 4 2 4" xfId="12952" xr:uid="{00000000-0005-0000-0000-000093320000}"/>
    <cellStyle name="Normal 5 2 7 4 3" xfId="12953" xr:uid="{00000000-0005-0000-0000-000094320000}"/>
    <cellStyle name="Normal 5 2 7 4 3 2" xfId="12954" xr:uid="{00000000-0005-0000-0000-000095320000}"/>
    <cellStyle name="Normal 5 2 7 4 4" xfId="12955" xr:uid="{00000000-0005-0000-0000-000096320000}"/>
    <cellStyle name="Normal 5 2 7 4 4 2" xfId="12956" xr:uid="{00000000-0005-0000-0000-000097320000}"/>
    <cellStyle name="Normal 5 2 7 4 5" xfId="12957" xr:uid="{00000000-0005-0000-0000-000098320000}"/>
    <cellStyle name="Normal 5 2 7 5" xfId="12958" xr:uid="{00000000-0005-0000-0000-000099320000}"/>
    <cellStyle name="Normal 5 2 7 5 2" xfId="12959" xr:uid="{00000000-0005-0000-0000-00009A320000}"/>
    <cellStyle name="Normal 5 2 7 5 3" xfId="12960" xr:uid="{00000000-0005-0000-0000-00009B320000}"/>
    <cellStyle name="Normal 5 2 7 5 4" xfId="12961" xr:uid="{00000000-0005-0000-0000-00009C320000}"/>
    <cellStyle name="Normal 5 2 7 6" xfId="12962" xr:uid="{00000000-0005-0000-0000-00009D320000}"/>
    <cellStyle name="Normal 5 2 7 6 2" xfId="12963" xr:uid="{00000000-0005-0000-0000-00009E320000}"/>
    <cellStyle name="Normal 5 2 7 7" xfId="12964" xr:uid="{00000000-0005-0000-0000-00009F320000}"/>
    <cellStyle name="Normal 5 2 7 7 2" xfId="12965" xr:uid="{00000000-0005-0000-0000-0000A0320000}"/>
    <cellStyle name="Normal 5 2 7 8" xfId="12966" xr:uid="{00000000-0005-0000-0000-0000A1320000}"/>
    <cellStyle name="Normal 5 2 8" xfId="12967" xr:uid="{00000000-0005-0000-0000-0000A2320000}"/>
    <cellStyle name="Normal 5 2 8 2" xfId="12968" xr:uid="{00000000-0005-0000-0000-0000A3320000}"/>
    <cellStyle name="Normal 5 2 8 2 2" xfId="12969" xr:uid="{00000000-0005-0000-0000-0000A4320000}"/>
    <cellStyle name="Normal 5 2 8 2 2 2" xfId="12970" xr:uid="{00000000-0005-0000-0000-0000A5320000}"/>
    <cellStyle name="Normal 5 2 8 2 2 2 2" xfId="12971" xr:uid="{00000000-0005-0000-0000-0000A6320000}"/>
    <cellStyle name="Normal 5 2 8 2 2 2 3" xfId="12972" xr:uid="{00000000-0005-0000-0000-0000A7320000}"/>
    <cellStyle name="Normal 5 2 8 2 2 3" xfId="12973" xr:uid="{00000000-0005-0000-0000-0000A8320000}"/>
    <cellStyle name="Normal 5 2 8 2 2 4" xfId="12974" xr:uid="{00000000-0005-0000-0000-0000A9320000}"/>
    <cellStyle name="Normal 5 2 8 2 2 5" xfId="12975" xr:uid="{00000000-0005-0000-0000-0000AA320000}"/>
    <cellStyle name="Normal 5 2 8 2 3" xfId="12976" xr:uid="{00000000-0005-0000-0000-0000AB320000}"/>
    <cellStyle name="Normal 5 2 8 2 3 2" xfId="12977" xr:uid="{00000000-0005-0000-0000-0000AC320000}"/>
    <cellStyle name="Normal 5 2 8 2 3 3" xfId="12978" xr:uid="{00000000-0005-0000-0000-0000AD320000}"/>
    <cellStyle name="Normal 5 2 8 2 3 4" xfId="12979" xr:uid="{00000000-0005-0000-0000-0000AE320000}"/>
    <cellStyle name="Normal 5 2 8 2 4" xfId="12980" xr:uid="{00000000-0005-0000-0000-0000AF320000}"/>
    <cellStyle name="Normal 5 2 8 2 4 2" xfId="12981" xr:uid="{00000000-0005-0000-0000-0000B0320000}"/>
    <cellStyle name="Normal 5 2 8 2 5" xfId="12982" xr:uid="{00000000-0005-0000-0000-0000B1320000}"/>
    <cellStyle name="Normal 5 2 8 2 6" xfId="12983" xr:uid="{00000000-0005-0000-0000-0000B2320000}"/>
    <cellStyle name="Normal 5 2 8 3" xfId="12984" xr:uid="{00000000-0005-0000-0000-0000B3320000}"/>
    <cellStyle name="Normal 5 2 8 3 2" xfId="12985" xr:uid="{00000000-0005-0000-0000-0000B4320000}"/>
    <cellStyle name="Normal 5 2 8 3 2 2" xfId="12986" xr:uid="{00000000-0005-0000-0000-0000B5320000}"/>
    <cellStyle name="Normal 5 2 8 3 2 2 2" xfId="12987" xr:uid="{00000000-0005-0000-0000-0000B6320000}"/>
    <cellStyle name="Normal 5 2 8 3 2 2 3" xfId="12988" xr:uid="{00000000-0005-0000-0000-0000B7320000}"/>
    <cellStyle name="Normal 5 2 8 3 2 3" xfId="12989" xr:uid="{00000000-0005-0000-0000-0000B8320000}"/>
    <cellStyle name="Normal 5 2 8 3 2 4" xfId="12990" xr:uid="{00000000-0005-0000-0000-0000B9320000}"/>
    <cellStyle name="Normal 5 2 8 3 2 5" xfId="12991" xr:uid="{00000000-0005-0000-0000-0000BA320000}"/>
    <cellStyle name="Normal 5 2 8 3 3" xfId="12992" xr:uid="{00000000-0005-0000-0000-0000BB320000}"/>
    <cellStyle name="Normal 5 2 8 3 3 2" xfId="12993" xr:uid="{00000000-0005-0000-0000-0000BC320000}"/>
    <cellStyle name="Normal 5 2 8 3 3 3" xfId="12994" xr:uid="{00000000-0005-0000-0000-0000BD320000}"/>
    <cellStyle name="Normal 5 2 8 3 3 4" xfId="12995" xr:uid="{00000000-0005-0000-0000-0000BE320000}"/>
    <cellStyle name="Normal 5 2 8 3 4" xfId="12996" xr:uid="{00000000-0005-0000-0000-0000BF320000}"/>
    <cellStyle name="Normal 5 2 8 3 4 2" xfId="12997" xr:uid="{00000000-0005-0000-0000-0000C0320000}"/>
    <cellStyle name="Normal 5 2 8 3 5" xfId="12998" xr:uid="{00000000-0005-0000-0000-0000C1320000}"/>
    <cellStyle name="Normal 5 2 8 3 6" xfId="12999" xr:uid="{00000000-0005-0000-0000-0000C2320000}"/>
    <cellStyle name="Normal 5 2 8 4" xfId="13000" xr:uid="{00000000-0005-0000-0000-0000C3320000}"/>
    <cellStyle name="Normal 5 2 8 4 2" xfId="13001" xr:uid="{00000000-0005-0000-0000-0000C4320000}"/>
    <cellStyle name="Normal 5 2 8 4 2 2" xfId="13002" xr:uid="{00000000-0005-0000-0000-0000C5320000}"/>
    <cellStyle name="Normal 5 2 8 4 2 3" xfId="13003" xr:uid="{00000000-0005-0000-0000-0000C6320000}"/>
    <cellStyle name="Normal 5 2 8 4 2 4" xfId="13004" xr:uid="{00000000-0005-0000-0000-0000C7320000}"/>
    <cellStyle name="Normal 5 2 8 4 3" xfId="13005" xr:uid="{00000000-0005-0000-0000-0000C8320000}"/>
    <cellStyle name="Normal 5 2 8 4 3 2" xfId="13006" xr:uid="{00000000-0005-0000-0000-0000C9320000}"/>
    <cellStyle name="Normal 5 2 8 4 4" xfId="13007" xr:uid="{00000000-0005-0000-0000-0000CA320000}"/>
    <cellStyle name="Normal 5 2 8 4 4 2" xfId="13008" xr:uid="{00000000-0005-0000-0000-0000CB320000}"/>
    <cellStyle name="Normal 5 2 8 4 5" xfId="13009" xr:uid="{00000000-0005-0000-0000-0000CC320000}"/>
    <cellStyle name="Normal 5 2 8 5" xfId="13010" xr:uid="{00000000-0005-0000-0000-0000CD320000}"/>
    <cellStyle name="Normal 5 2 8 5 2" xfId="13011" xr:uid="{00000000-0005-0000-0000-0000CE320000}"/>
    <cellStyle name="Normal 5 2 8 5 3" xfId="13012" xr:uid="{00000000-0005-0000-0000-0000CF320000}"/>
    <cellStyle name="Normal 5 2 8 5 4" xfId="13013" xr:uid="{00000000-0005-0000-0000-0000D0320000}"/>
    <cellStyle name="Normal 5 2 8 6" xfId="13014" xr:uid="{00000000-0005-0000-0000-0000D1320000}"/>
    <cellStyle name="Normal 5 2 8 6 2" xfId="13015" xr:uid="{00000000-0005-0000-0000-0000D2320000}"/>
    <cellStyle name="Normal 5 2 8 7" xfId="13016" xr:uid="{00000000-0005-0000-0000-0000D3320000}"/>
    <cellStyle name="Normal 5 2 8 7 2" xfId="13017" xr:uid="{00000000-0005-0000-0000-0000D4320000}"/>
    <cellStyle name="Normal 5 2 8 8" xfId="13018" xr:uid="{00000000-0005-0000-0000-0000D5320000}"/>
    <cellStyle name="Normal 5 2 9" xfId="13019" xr:uid="{00000000-0005-0000-0000-0000D6320000}"/>
    <cellStyle name="Normal 5 2 9 2" xfId="13020" xr:uid="{00000000-0005-0000-0000-0000D7320000}"/>
    <cellStyle name="Normal 5 2 9 2 2" xfId="13021" xr:uid="{00000000-0005-0000-0000-0000D8320000}"/>
    <cellStyle name="Normal 5 2 9 2 2 2" xfId="13022" xr:uid="{00000000-0005-0000-0000-0000D9320000}"/>
    <cellStyle name="Normal 5 2 9 2 2 2 2" xfId="13023" xr:uid="{00000000-0005-0000-0000-0000DA320000}"/>
    <cellStyle name="Normal 5 2 9 2 2 2 3" xfId="13024" xr:uid="{00000000-0005-0000-0000-0000DB320000}"/>
    <cellStyle name="Normal 5 2 9 2 2 3" xfId="13025" xr:uid="{00000000-0005-0000-0000-0000DC320000}"/>
    <cellStyle name="Normal 5 2 9 2 2 4" xfId="13026" xr:uid="{00000000-0005-0000-0000-0000DD320000}"/>
    <cellStyle name="Normal 5 2 9 2 2 5" xfId="13027" xr:uid="{00000000-0005-0000-0000-0000DE320000}"/>
    <cellStyle name="Normal 5 2 9 2 3" xfId="13028" xr:uid="{00000000-0005-0000-0000-0000DF320000}"/>
    <cellStyle name="Normal 5 2 9 2 3 2" xfId="13029" xr:uid="{00000000-0005-0000-0000-0000E0320000}"/>
    <cellStyle name="Normal 5 2 9 2 3 3" xfId="13030" xr:uid="{00000000-0005-0000-0000-0000E1320000}"/>
    <cellStyle name="Normal 5 2 9 2 3 4" xfId="13031" xr:uid="{00000000-0005-0000-0000-0000E2320000}"/>
    <cellStyle name="Normal 5 2 9 2 4" xfId="13032" xr:uid="{00000000-0005-0000-0000-0000E3320000}"/>
    <cellStyle name="Normal 5 2 9 2 4 2" xfId="13033" xr:uid="{00000000-0005-0000-0000-0000E4320000}"/>
    <cellStyle name="Normal 5 2 9 2 5" xfId="13034" xr:uid="{00000000-0005-0000-0000-0000E5320000}"/>
    <cellStyle name="Normal 5 2 9 2 6" xfId="13035" xr:uid="{00000000-0005-0000-0000-0000E6320000}"/>
    <cellStyle name="Normal 5 2 9 3" xfId="13036" xr:uid="{00000000-0005-0000-0000-0000E7320000}"/>
    <cellStyle name="Normal 5 2 9 3 2" xfId="13037" xr:uid="{00000000-0005-0000-0000-0000E8320000}"/>
    <cellStyle name="Normal 5 2 9 3 2 2" xfId="13038" xr:uid="{00000000-0005-0000-0000-0000E9320000}"/>
    <cellStyle name="Normal 5 2 9 3 2 2 2" xfId="13039" xr:uid="{00000000-0005-0000-0000-0000EA320000}"/>
    <cellStyle name="Normal 5 2 9 3 2 2 3" xfId="13040" xr:uid="{00000000-0005-0000-0000-0000EB320000}"/>
    <cellStyle name="Normal 5 2 9 3 2 3" xfId="13041" xr:uid="{00000000-0005-0000-0000-0000EC320000}"/>
    <cellStyle name="Normal 5 2 9 3 2 4" xfId="13042" xr:uid="{00000000-0005-0000-0000-0000ED320000}"/>
    <cellStyle name="Normal 5 2 9 3 2 5" xfId="13043" xr:uid="{00000000-0005-0000-0000-0000EE320000}"/>
    <cellStyle name="Normal 5 2 9 3 3" xfId="13044" xr:uid="{00000000-0005-0000-0000-0000EF320000}"/>
    <cellStyle name="Normal 5 2 9 3 3 2" xfId="13045" xr:uid="{00000000-0005-0000-0000-0000F0320000}"/>
    <cellStyle name="Normal 5 2 9 3 3 3" xfId="13046" xr:uid="{00000000-0005-0000-0000-0000F1320000}"/>
    <cellStyle name="Normal 5 2 9 3 3 4" xfId="13047" xr:uid="{00000000-0005-0000-0000-0000F2320000}"/>
    <cellStyle name="Normal 5 2 9 3 4" xfId="13048" xr:uid="{00000000-0005-0000-0000-0000F3320000}"/>
    <cellStyle name="Normal 5 2 9 3 4 2" xfId="13049" xr:uid="{00000000-0005-0000-0000-0000F4320000}"/>
    <cellStyle name="Normal 5 2 9 3 5" xfId="13050" xr:uid="{00000000-0005-0000-0000-0000F5320000}"/>
    <cellStyle name="Normal 5 2 9 3 6" xfId="13051" xr:uid="{00000000-0005-0000-0000-0000F6320000}"/>
    <cellStyle name="Normal 5 2 9 4" xfId="13052" xr:uid="{00000000-0005-0000-0000-0000F7320000}"/>
    <cellStyle name="Normal 5 2 9 4 2" xfId="13053" xr:uid="{00000000-0005-0000-0000-0000F8320000}"/>
    <cellStyle name="Normal 5 2 9 4 2 2" xfId="13054" xr:uid="{00000000-0005-0000-0000-0000F9320000}"/>
    <cellStyle name="Normal 5 2 9 4 2 3" xfId="13055" xr:uid="{00000000-0005-0000-0000-0000FA320000}"/>
    <cellStyle name="Normal 5 2 9 4 2 4" xfId="13056" xr:uid="{00000000-0005-0000-0000-0000FB320000}"/>
    <cellStyle name="Normal 5 2 9 4 3" xfId="13057" xr:uid="{00000000-0005-0000-0000-0000FC320000}"/>
    <cellStyle name="Normal 5 2 9 4 3 2" xfId="13058" xr:uid="{00000000-0005-0000-0000-0000FD320000}"/>
    <cellStyle name="Normal 5 2 9 4 4" xfId="13059" xr:uid="{00000000-0005-0000-0000-0000FE320000}"/>
    <cellStyle name="Normal 5 2 9 4 4 2" xfId="13060" xr:uid="{00000000-0005-0000-0000-0000FF320000}"/>
    <cellStyle name="Normal 5 2 9 4 5" xfId="13061" xr:uid="{00000000-0005-0000-0000-000000330000}"/>
    <cellStyle name="Normal 5 2 9 5" xfId="13062" xr:uid="{00000000-0005-0000-0000-000001330000}"/>
    <cellStyle name="Normal 5 2 9 5 2" xfId="13063" xr:uid="{00000000-0005-0000-0000-000002330000}"/>
    <cellStyle name="Normal 5 2 9 5 3" xfId="13064" xr:uid="{00000000-0005-0000-0000-000003330000}"/>
    <cellStyle name="Normal 5 2 9 5 4" xfId="13065" xr:uid="{00000000-0005-0000-0000-000004330000}"/>
    <cellStyle name="Normal 5 2 9 6" xfId="13066" xr:uid="{00000000-0005-0000-0000-000005330000}"/>
    <cellStyle name="Normal 5 2 9 6 2" xfId="13067" xr:uid="{00000000-0005-0000-0000-000006330000}"/>
    <cellStyle name="Normal 5 2 9 7" xfId="13068" xr:uid="{00000000-0005-0000-0000-000007330000}"/>
    <cellStyle name="Normal 5 2 9 7 2" xfId="13069" xr:uid="{00000000-0005-0000-0000-000008330000}"/>
    <cellStyle name="Normal 5 2 9 8" xfId="13070" xr:uid="{00000000-0005-0000-0000-000009330000}"/>
    <cellStyle name="Normal 5 3" xfId="13071" xr:uid="{00000000-0005-0000-0000-00000A330000}"/>
    <cellStyle name="Normal 5 3 10" xfId="13072" xr:uid="{00000000-0005-0000-0000-00000B330000}"/>
    <cellStyle name="Normal 5 3 11" xfId="13073" xr:uid="{00000000-0005-0000-0000-00000C330000}"/>
    <cellStyle name="Normal 5 3 12" xfId="13074" xr:uid="{00000000-0005-0000-0000-00000D330000}"/>
    <cellStyle name="Normal 5 3 2" xfId="13075" xr:uid="{00000000-0005-0000-0000-00000E330000}"/>
    <cellStyle name="Normal 5 3 2 10" xfId="13076" xr:uid="{00000000-0005-0000-0000-00000F330000}"/>
    <cellStyle name="Normal 5 3 2 10 2" xfId="13077" xr:uid="{00000000-0005-0000-0000-000010330000}"/>
    <cellStyle name="Normal 5 3 2 10 2 2" xfId="13078" xr:uid="{00000000-0005-0000-0000-000011330000}"/>
    <cellStyle name="Normal 5 3 2 10 2 2 2" xfId="13079" xr:uid="{00000000-0005-0000-0000-000012330000}"/>
    <cellStyle name="Normal 5 3 2 10 2 2 3" xfId="13080" xr:uid="{00000000-0005-0000-0000-000013330000}"/>
    <cellStyle name="Normal 5 3 2 10 2 3" xfId="13081" xr:uid="{00000000-0005-0000-0000-000014330000}"/>
    <cellStyle name="Normal 5 3 2 10 2 4" xfId="13082" xr:uid="{00000000-0005-0000-0000-000015330000}"/>
    <cellStyle name="Normal 5 3 2 10 2 5" xfId="13083" xr:uid="{00000000-0005-0000-0000-000016330000}"/>
    <cellStyle name="Normal 5 3 2 10 3" xfId="13084" xr:uid="{00000000-0005-0000-0000-000017330000}"/>
    <cellStyle name="Normal 5 3 2 10 3 2" xfId="13085" xr:uid="{00000000-0005-0000-0000-000018330000}"/>
    <cellStyle name="Normal 5 3 2 10 3 3" xfId="13086" xr:uid="{00000000-0005-0000-0000-000019330000}"/>
    <cellStyle name="Normal 5 3 2 10 3 4" xfId="13087" xr:uid="{00000000-0005-0000-0000-00001A330000}"/>
    <cellStyle name="Normal 5 3 2 10 4" xfId="13088" xr:uid="{00000000-0005-0000-0000-00001B330000}"/>
    <cellStyle name="Normal 5 3 2 10 4 2" xfId="13089" xr:uid="{00000000-0005-0000-0000-00001C330000}"/>
    <cellStyle name="Normal 5 3 2 10 5" xfId="13090" xr:uid="{00000000-0005-0000-0000-00001D330000}"/>
    <cellStyle name="Normal 5 3 2 10 6" xfId="13091" xr:uid="{00000000-0005-0000-0000-00001E330000}"/>
    <cellStyle name="Normal 5 3 2 11" xfId="13092" xr:uid="{00000000-0005-0000-0000-00001F330000}"/>
    <cellStyle name="Normal 5 3 2 11 2" xfId="13093" xr:uid="{00000000-0005-0000-0000-000020330000}"/>
    <cellStyle name="Normal 5 3 2 11 2 2" xfId="13094" xr:uid="{00000000-0005-0000-0000-000021330000}"/>
    <cellStyle name="Normal 5 3 2 11 2 2 2" xfId="13095" xr:uid="{00000000-0005-0000-0000-000022330000}"/>
    <cellStyle name="Normal 5 3 2 11 2 2 3" xfId="13096" xr:uid="{00000000-0005-0000-0000-000023330000}"/>
    <cellStyle name="Normal 5 3 2 11 2 3" xfId="13097" xr:uid="{00000000-0005-0000-0000-000024330000}"/>
    <cellStyle name="Normal 5 3 2 11 2 4" xfId="13098" xr:uid="{00000000-0005-0000-0000-000025330000}"/>
    <cellStyle name="Normal 5 3 2 11 2 5" xfId="13099" xr:uid="{00000000-0005-0000-0000-000026330000}"/>
    <cellStyle name="Normal 5 3 2 11 3" xfId="13100" xr:uid="{00000000-0005-0000-0000-000027330000}"/>
    <cellStyle name="Normal 5 3 2 11 3 2" xfId="13101" xr:uid="{00000000-0005-0000-0000-000028330000}"/>
    <cellStyle name="Normal 5 3 2 11 3 3" xfId="13102" xr:uid="{00000000-0005-0000-0000-000029330000}"/>
    <cellStyle name="Normal 5 3 2 11 3 4" xfId="13103" xr:uid="{00000000-0005-0000-0000-00002A330000}"/>
    <cellStyle name="Normal 5 3 2 11 4" xfId="13104" xr:uid="{00000000-0005-0000-0000-00002B330000}"/>
    <cellStyle name="Normal 5 3 2 11 4 2" xfId="13105" xr:uid="{00000000-0005-0000-0000-00002C330000}"/>
    <cellStyle name="Normal 5 3 2 11 5" xfId="13106" xr:uid="{00000000-0005-0000-0000-00002D330000}"/>
    <cellStyle name="Normal 5 3 2 11 6" xfId="13107" xr:uid="{00000000-0005-0000-0000-00002E330000}"/>
    <cellStyle name="Normal 5 3 2 12" xfId="13108" xr:uid="{00000000-0005-0000-0000-00002F330000}"/>
    <cellStyle name="Normal 5 3 2 12 2" xfId="13109" xr:uid="{00000000-0005-0000-0000-000030330000}"/>
    <cellStyle name="Normal 5 3 2 12 2 2" xfId="13110" xr:uid="{00000000-0005-0000-0000-000031330000}"/>
    <cellStyle name="Normal 5 3 2 12 2 3" xfId="13111" xr:uid="{00000000-0005-0000-0000-000032330000}"/>
    <cellStyle name="Normal 5 3 2 12 2 4" xfId="13112" xr:uid="{00000000-0005-0000-0000-000033330000}"/>
    <cellStyle name="Normal 5 3 2 12 3" xfId="13113" xr:uid="{00000000-0005-0000-0000-000034330000}"/>
    <cellStyle name="Normal 5 3 2 12 3 2" xfId="13114" xr:uid="{00000000-0005-0000-0000-000035330000}"/>
    <cellStyle name="Normal 5 3 2 12 4" xfId="13115" xr:uid="{00000000-0005-0000-0000-000036330000}"/>
    <cellStyle name="Normal 5 3 2 12 4 2" xfId="13116" xr:uid="{00000000-0005-0000-0000-000037330000}"/>
    <cellStyle name="Normal 5 3 2 12 5" xfId="13117" xr:uid="{00000000-0005-0000-0000-000038330000}"/>
    <cellStyle name="Normal 5 3 2 13" xfId="13118" xr:uid="{00000000-0005-0000-0000-000039330000}"/>
    <cellStyle name="Normal 5 3 2 13 2" xfId="13119" xr:uid="{00000000-0005-0000-0000-00003A330000}"/>
    <cellStyle name="Normal 5 3 2 13 3" xfId="13120" xr:uid="{00000000-0005-0000-0000-00003B330000}"/>
    <cellStyle name="Normal 5 3 2 13 4" xfId="13121" xr:uid="{00000000-0005-0000-0000-00003C330000}"/>
    <cellStyle name="Normal 5 3 2 14" xfId="13122" xr:uid="{00000000-0005-0000-0000-00003D330000}"/>
    <cellStyle name="Normal 5 3 2 14 2" xfId="13123" xr:uid="{00000000-0005-0000-0000-00003E330000}"/>
    <cellStyle name="Normal 5 3 2 15" xfId="13124" xr:uid="{00000000-0005-0000-0000-00003F330000}"/>
    <cellStyle name="Normal 5 3 2 15 2" xfId="13125" xr:uid="{00000000-0005-0000-0000-000040330000}"/>
    <cellStyle name="Normal 5 3 2 16" xfId="13126" xr:uid="{00000000-0005-0000-0000-000041330000}"/>
    <cellStyle name="Normal 5 3 2 2" xfId="13127" xr:uid="{00000000-0005-0000-0000-000042330000}"/>
    <cellStyle name="Normal 5 3 2 2 10" xfId="13128" xr:uid="{00000000-0005-0000-0000-000043330000}"/>
    <cellStyle name="Normal 5 3 2 2 10 2" xfId="13129" xr:uid="{00000000-0005-0000-0000-000044330000}"/>
    <cellStyle name="Normal 5 3 2 2 10 2 2" xfId="13130" xr:uid="{00000000-0005-0000-0000-000045330000}"/>
    <cellStyle name="Normal 5 3 2 2 10 2 2 2" xfId="13131" xr:uid="{00000000-0005-0000-0000-000046330000}"/>
    <cellStyle name="Normal 5 3 2 2 10 2 2 3" xfId="13132" xr:uid="{00000000-0005-0000-0000-000047330000}"/>
    <cellStyle name="Normal 5 3 2 2 10 2 3" xfId="13133" xr:uid="{00000000-0005-0000-0000-000048330000}"/>
    <cellStyle name="Normal 5 3 2 2 10 2 4" xfId="13134" xr:uid="{00000000-0005-0000-0000-000049330000}"/>
    <cellStyle name="Normal 5 3 2 2 10 2 5" xfId="13135" xr:uid="{00000000-0005-0000-0000-00004A330000}"/>
    <cellStyle name="Normal 5 3 2 2 10 3" xfId="13136" xr:uid="{00000000-0005-0000-0000-00004B330000}"/>
    <cellStyle name="Normal 5 3 2 2 10 3 2" xfId="13137" xr:uid="{00000000-0005-0000-0000-00004C330000}"/>
    <cellStyle name="Normal 5 3 2 2 10 3 3" xfId="13138" xr:uid="{00000000-0005-0000-0000-00004D330000}"/>
    <cellStyle name="Normal 5 3 2 2 10 3 4" xfId="13139" xr:uid="{00000000-0005-0000-0000-00004E330000}"/>
    <cellStyle name="Normal 5 3 2 2 10 4" xfId="13140" xr:uid="{00000000-0005-0000-0000-00004F330000}"/>
    <cellStyle name="Normal 5 3 2 2 10 4 2" xfId="13141" xr:uid="{00000000-0005-0000-0000-000050330000}"/>
    <cellStyle name="Normal 5 3 2 2 10 5" xfId="13142" xr:uid="{00000000-0005-0000-0000-000051330000}"/>
    <cellStyle name="Normal 5 3 2 2 10 6" xfId="13143" xr:uid="{00000000-0005-0000-0000-000052330000}"/>
    <cellStyle name="Normal 5 3 2 2 11" xfId="13144" xr:uid="{00000000-0005-0000-0000-000053330000}"/>
    <cellStyle name="Normal 5 3 2 2 11 2" xfId="13145" xr:uid="{00000000-0005-0000-0000-000054330000}"/>
    <cellStyle name="Normal 5 3 2 2 11 2 2" xfId="13146" xr:uid="{00000000-0005-0000-0000-000055330000}"/>
    <cellStyle name="Normal 5 3 2 2 11 2 3" xfId="13147" xr:uid="{00000000-0005-0000-0000-000056330000}"/>
    <cellStyle name="Normal 5 3 2 2 11 2 4" xfId="13148" xr:uid="{00000000-0005-0000-0000-000057330000}"/>
    <cellStyle name="Normal 5 3 2 2 11 3" xfId="13149" xr:uid="{00000000-0005-0000-0000-000058330000}"/>
    <cellStyle name="Normal 5 3 2 2 11 3 2" xfId="13150" xr:uid="{00000000-0005-0000-0000-000059330000}"/>
    <cellStyle name="Normal 5 3 2 2 11 4" xfId="13151" xr:uid="{00000000-0005-0000-0000-00005A330000}"/>
    <cellStyle name="Normal 5 3 2 2 11 4 2" xfId="13152" xr:uid="{00000000-0005-0000-0000-00005B330000}"/>
    <cellStyle name="Normal 5 3 2 2 11 5" xfId="13153" xr:uid="{00000000-0005-0000-0000-00005C330000}"/>
    <cellStyle name="Normal 5 3 2 2 12" xfId="13154" xr:uid="{00000000-0005-0000-0000-00005D330000}"/>
    <cellStyle name="Normal 5 3 2 2 12 2" xfId="13155" xr:uid="{00000000-0005-0000-0000-00005E330000}"/>
    <cellStyle name="Normal 5 3 2 2 12 3" xfId="13156" xr:uid="{00000000-0005-0000-0000-00005F330000}"/>
    <cellStyle name="Normal 5 3 2 2 12 4" xfId="13157" xr:uid="{00000000-0005-0000-0000-000060330000}"/>
    <cellStyle name="Normal 5 3 2 2 13" xfId="13158" xr:uid="{00000000-0005-0000-0000-000061330000}"/>
    <cellStyle name="Normal 5 3 2 2 13 2" xfId="13159" xr:uid="{00000000-0005-0000-0000-000062330000}"/>
    <cellStyle name="Normal 5 3 2 2 14" xfId="13160" xr:uid="{00000000-0005-0000-0000-000063330000}"/>
    <cellStyle name="Normal 5 3 2 2 14 2" xfId="13161" xr:uid="{00000000-0005-0000-0000-000064330000}"/>
    <cellStyle name="Normal 5 3 2 2 15" xfId="13162" xr:uid="{00000000-0005-0000-0000-000065330000}"/>
    <cellStyle name="Normal 5 3 2 2 2" xfId="13163" xr:uid="{00000000-0005-0000-0000-000066330000}"/>
    <cellStyle name="Normal 5 3 2 2 2 10" xfId="13164" xr:uid="{00000000-0005-0000-0000-000067330000}"/>
    <cellStyle name="Normal 5 3 2 2 2 2" xfId="13165" xr:uid="{00000000-0005-0000-0000-000068330000}"/>
    <cellStyle name="Normal 5 3 2 2 2 2 2" xfId="13166" xr:uid="{00000000-0005-0000-0000-000069330000}"/>
    <cellStyle name="Normal 5 3 2 2 2 2 2 2" xfId="13167" xr:uid="{00000000-0005-0000-0000-00006A330000}"/>
    <cellStyle name="Normal 5 3 2 2 2 2 2 2 2" xfId="13168" xr:uid="{00000000-0005-0000-0000-00006B330000}"/>
    <cellStyle name="Normal 5 3 2 2 2 2 2 2 2 2" xfId="13169" xr:uid="{00000000-0005-0000-0000-00006C330000}"/>
    <cellStyle name="Normal 5 3 2 2 2 2 2 2 2 2 2" xfId="13170" xr:uid="{00000000-0005-0000-0000-00006D330000}"/>
    <cellStyle name="Normal 5 3 2 2 2 2 2 2 2 2 3" xfId="13171" xr:uid="{00000000-0005-0000-0000-00006E330000}"/>
    <cellStyle name="Normal 5 3 2 2 2 2 2 2 2 3" xfId="13172" xr:uid="{00000000-0005-0000-0000-00006F330000}"/>
    <cellStyle name="Normal 5 3 2 2 2 2 2 2 2 4" xfId="13173" xr:uid="{00000000-0005-0000-0000-000070330000}"/>
    <cellStyle name="Normal 5 3 2 2 2 2 2 2 2 5" xfId="13174" xr:uid="{00000000-0005-0000-0000-000071330000}"/>
    <cellStyle name="Normal 5 3 2 2 2 2 2 2 3" xfId="13175" xr:uid="{00000000-0005-0000-0000-000072330000}"/>
    <cellStyle name="Normal 5 3 2 2 2 2 2 2 3 2" xfId="13176" xr:uid="{00000000-0005-0000-0000-000073330000}"/>
    <cellStyle name="Normal 5 3 2 2 2 2 2 2 3 3" xfId="13177" xr:uid="{00000000-0005-0000-0000-000074330000}"/>
    <cellStyle name="Normal 5 3 2 2 2 2 2 2 3 4" xfId="13178" xr:uid="{00000000-0005-0000-0000-000075330000}"/>
    <cellStyle name="Normal 5 3 2 2 2 2 2 2 4" xfId="13179" xr:uid="{00000000-0005-0000-0000-000076330000}"/>
    <cellStyle name="Normal 5 3 2 2 2 2 2 2 4 2" xfId="13180" xr:uid="{00000000-0005-0000-0000-000077330000}"/>
    <cellStyle name="Normal 5 3 2 2 2 2 2 2 5" xfId="13181" xr:uid="{00000000-0005-0000-0000-000078330000}"/>
    <cellStyle name="Normal 5 3 2 2 2 2 2 2 6" xfId="13182" xr:uid="{00000000-0005-0000-0000-000079330000}"/>
    <cellStyle name="Normal 5 3 2 2 2 2 2 3" xfId="13183" xr:uid="{00000000-0005-0000-0000-00007A330000}"/>
    <cellStyle name="Normal 5 3 2 2 2 2 2 3 2" xfId="13184" xr:uid="{00000000-0005-0000-0000-00007B330000}"/>
    <cellStyle name="Normal 5 3 2 2 2 2 2 3 2 2" xfId="13185" xr:uid="{00000000-0005-0000-0000-00007C330000}"/>
    <cellStyle name="Normal 5 3 2 2 2 2 2 3 2 2 2" xfId="13186" xr:uid="{00000000-0005-0000-0000-00007D330000}"/>
    <cellStyle name="Normal 5 3 2 2 2 2 2 3 2 2 3" xfId="13187" xr:uid="{00000000-0005-0000-0000-00007E330000}"/>
    <cellStyle name="Normal 5 3 2 2 2 2 2 3 2 3" xfId="13188" xr:uid="{00000000-0005-0000-0000-00007F330000}"/>
    <cellStyle name="Normal 5 3 2 2 2 2 2 3 2 4" xfId="13189" xr:uid="{00000000-0005-0000-0000-000080330000}"/>
    <cellStyle name="Normal 5 3 2 2 2 2 2 3 2 5" xfId="13190" xr:uid="{00000000-0005-0000-0000-000081330000}"/>
    <cellStyle name="Normal 5 3 2 2 2 2 2 3 3" xfId="13191" xr:uid="{00000000-0005-0000-0000-000082330000}"/>
    <cellStyle name="Normal 5 3 2 2 2 2 2 3 3 2" xfId="13192" xr:uid="{00000000-0005-0000-0000-000083330000}"/>
    <cellStyle name="Normal 5 3 2 2 2 2 2 3 3 3" xfId="13193" xr:uid="{00000000-0005-0000-0000-000084330000}"/>
    <cellStyle name="Normal 5 3 2 2 2 2 2 3 3 4" xfId="13194" xr:uid="{00000000-0005-0000-0000-000085330000}"/>
    <cellStyle name="Normal 5 3 2 2 2 2 2 3 4" xfId="13195" xr:uid="{00000000-0005-0000-0000-000086330000}"/>
    <cellStyle name="Normal 5 3 2 2 2 2 2 3 4 2" xfId="13196" xr:uid="{00000000-0005-0000-0000-000087330000}"/>
    <cellStyle name="Normal 5 3 2 2 2 2 2 3 5" xfId="13197" xr:uid="{00000000-0005-0000-0000-000088330000}"/>
    <cellStyle name="Normal 5 3 2 2 2 2 2 3 6" xfId="13198" xr:uid="{00000000-0005-0000-0000-000089330000}"/>
    <cellStyle name="Normal 5 3 2 2 2 2 2 4" xfId="13199" xr:uid="{00000000-0005-0000-0000-00008A330000}"/>
    <cellStyle name="Normal 5 3 2 2 2 2 2 4 2" xfId="13200" xr:uid="{00000000-0005-0000-0000-00008B330000}"/>
    <cellStyle name="Normal 5 3 2 2 2 2 2 4 2 2" xfId="13201" xr:uid="{00000000-0005-0000-0000-00008C330000}"/>
    <cellStyle name="Normal 5 3 2 2 2 2 2 4 2 3" xfId="13202" xr:uid="{00000000-0005-0000-0000-00008D330000}"/>
    <cellStyle name="Normal 5 3 2 2 2 2 2 4 2 4" xfId="13203" xr:uid="{00000000-0005-0000-0000-00008E330000}"/>
    <cellStyle name="Normal 5 3 2 2 2 2 2 4 3" xfId="13204" xr:uid="{00000000-0005-0000-0000-00008F330000}"/>
    <cellStyle name="Normal 5 3 2 2 2 2 2 4 3 2" xfId="13205" xr:uid="{00000000-0005-0000-0000-000090330000}"/>
    <cellStyle name="Normal 5 3 2 2 2 2 2 4 4" xfId="13206" xr:uid="{00000000-0005-0000-0000-000091330000}"/>
    <cellStyle name="Normal 5 3 2 2 2 2 2 4 4 2" xfId="13207" xr:uid="{00000000-0005-0000-0000-000092330000}"/>
    <cellStyle name="Normal 5 3 2 2 2 2 2 4 5" xfId="13208" xr:uid="{00000000-0005-0000-0000-000093330000}"/>
    <cellStyle name="Normal 5 3 2 2 2 2 2 5" xfId="13209" xr:uid="{00000000-0005-0000-0000-000094330000}"/>
    <cellStyle name="Normal 5 3 2 2 2 2 2 5 2" xfId="13210" xr:uid="{00000000-0005-0000-0000-000095330000}"/>
    <cellStyle name="Normal 5 3 2 2 2 2 2 5 3" xfId="13211" xr:uid="{00000000-0005-0000-0000-000096330000}"/>
    <cellStyle name="Normal 5 3 2 2 2 2 2 5 4" xfId="13212" xr:uid="{00000000-0005-0000-0000-000097330000}"/>
    <cellStyle name="Normal 5 3 2 2 2 2 2 6" xfId="13213" xr:uid="{00000000-0005-0000-0000-000098330000}"/>
    <cellStyle name="Normal 5 3 2 2 2 2 2 6 2" xfId="13214" xr:uid="{00000000-0005-0000-0000-000099330000}"/>
    <cellStyle name="Normal 5 3 2 2 2 2 2 7" xfId="13215" xr:uid="{00000000-0005-0000-0000-00009A330000}"/>
    <cellStyle name="Normal 5 3 2 2 2 2 2 7 2" xfId="13216" xr:uid="{00000000-0005-0000-0000-00009B330000}"/>
    <cellStyle name="Normal 5 3 2 2 2 2 2 8" xfId="13217" xr:uid="{00000000-0005-0000-0000-00009C330000}"/>
    <cellStyle name="Normal 5 3 2 2 2 2 3" xfId="13218" xr:uid="{00000000-0005-0000-0000-00009D330000}"/>
    <cellStyle name="Normal 5 3 2 2 2 2 3 2" xfId="13219" xr:uid="{00000000-0005-0000-0000-00009E330000}"/>
    <cellStyle name="Normal 5 3 2 2 2 2 3 2 2" xfId="13220" xr:uid="{00000000-0005-0000-0000-00009F330000}"/>
    <cellStyle name="Normal 5 3 2 2 2 2 3 2 2 2" xfId="13221" xr:uid="{00000000-0005-0000-0000-0000A0330000}"/>
    <cellStyle name="Normal 5 3 2 2 2 2 3 2 2 3" xfId="13222" xr:uid="{00000000-0005-0000-0000-0000A1330000}"/>
    <cellStyle name="Normal 5 3 2 2 2 2 3 2 3" xfId="13223" xr:uid="{00000000-0005-0000-0000-0000A2330000}"/>
    <cellStyle name="Normal 5 3 2 2 2 2 3 2 4" xfId="13224" xr:uid="{00000000-0005-0000-0000-0000A3330000}"/>
    <cellStyle name="Normal 5 3 2 2 2 2 3 2 5" xfId="13225" xr:uid="{00000000-0005-0000-0000-0000A4330000}"/>
    <cellStyle name="Normal 5 3 2 2 2 2 3 3" xfId="13226" xr:uid="{00000000-0005-0000-0000-0000A5330000}"/>
    <cellStyle name="Normal 5 3 2 2 2 2 3 3 2" xfId="13227" xr:uid="{00000000-0005-0000-0000-0000A6330000}"/>
    <cellStyle name="Normal 5 3 2 2 2 2 3 3 3" xfId="13228" xr:uid="{00000000-0005-0000-0000-0000A7330000}"/>
    <cellStyle name="Normal 5 3 2 2 2 2 3 3 4" xfId="13229" xr:uid="{00000000-0005-0000-0000-0000A8330000}"/>
    <cellStyle name="Normal 5 3 2 2 2 2 3 4" xfId="13230" xr:uid="{00000000-0005-0000-0000-0000A9330000}"/>
    <cellStyle name="Normal 5 3 2 2 2 2 3 4 2" xfId="13231" xr:uid="{00000000-0005-0000-0000-0000AA330000}"/>
    <cellStyle name="Normal 5 3 2 2 2 2 3 5" xfId="13232" xr:uid="{00000000-0005-0000-0000-0000AB330000}"/>
    <cellStyle name="Normal 5 3 2 2 2 2 3 6" xfId="13233" xr:uid="{00000000-0005-0000-0000-0000AC330000}"/>
    <cellStyle name="Normal 5 3 2 2 2 2 4" xfId="13234" xr:uid="{00000000-0005-0000-0000-0000AD330000}"/>
    <cellStyle name="Normal 5 3 2 2 2 2 4 2" xfId="13235" xr:uid="{00000000-0005-0000-0000-0000AE330000}"/>
    <cellStyle name="Normal 5 3 2 2 2 2 4 2 2" xfId="13236" xr:uid="{00000000-0005-0000-0000-0000AF330000}"/>
    <cellStyle name="Normal 5 3 2 2 2 2 4 2 2 2" xfId="13237" xr:uid="{00000000-0005-0000-0000-0000B0330000}"/>
    <cellStyle name="Normal 5 3 2 2 2 2 4 2 2 3" xfId="13238" xr:uid="{00000000-0005-0000-0000-0000B1330000}"/>
    <cellStyle name="Normal 5 3 2 2 2 2 4 2 3" xfId="13239" xr:uid="{00000000-0005-0000-0000-0000B2330000}"/>
    <cellStyle name="Normal 5 3 2 2 2 2 4 2 4" xfId="13240" xr:uid="{00000000-0005-0000-0000-0000B3330000}"/>
    <cellStyle name="Normal 5 3 2 2 2 2 4 2 5" xfId="13241" xr:uid="{00000000-0005-0000-0000-0000B4330000}"/>
    <cellStyle name="Normal 5 3 2 2 2 2 4 3" xfId="13242" xr:uid="{00000000-0005-0000-0000-0000B5330000}"/>
    <cellStyle name="Normal 5 3 2 2 2 2 4 3 2" xfId="13243" xr:uid="{00000000-0005-0000-0000-0000B6330000}"/>
    <cellStyle name="Normal 5 3 2 2 2 2 4 3 3" xfId="13244" xr:uid="{00000000-0005-0000-0000-0000B7330000}"/>
    <cellStyle name="Normal 5 3 2 2 2 2 4 3 4" xfId="13245" xr:uid="{00000000-0005-0000-0000-0000B8330000}"/>
    <cellStyle name="Normal 5 3 2 2 2 2 4 4" xfId="13246" xr:uid="{00000000-0005-0000-0000-0000B9330000}"/>
    <cellStyle name="Normal 5 3 2 2 2 2 4 4 2" xfId="13247" xr:uid="{00000000-0005-0000-0000-0000BA330000}"/>
    <cellStyle name="Normal 5 3 2 2 2 2 4 5" xfId="13248" xr:uid="{00000000-0005-0000-0000-0000BB330000}"/>
    <cellStyle name="Normal 5 3 2 2 2 2 4 6" xfId="13249" xr:uid="{00000000-0005-0000-0000-0000BC330000}"/>
    <cellStyle name="Normal 5 3 2 2 2 2 5" xfId="13250" xr:uid="{00000000-0005-0000-0000-0000BD330000}"/>
    <cellStyle name="Normal 5 3 2 2 2 2 5 2" xfId="13251" xr:uid="{00000000-0005-0000-0000-0000BE330000}"/>
    <cellStyle name="Normal 5 3 2 2 2 2 5 2 2" xfId="13252" xr:uid="{00000000-0005-0000-0000-0000BF330000}"/>
    <cellStyle name="Normal 5 3 2 2 2 2 5 2 3" xfId="13253" xr:uid="{00000000-0005-0000-0000-0000C0330000}"/>
    <cellStyle name="Normal 5 3 2 2 2 2 5 2 4" xfId="13254" xr:uid="{00000000-0005-0000-0000-0000C1330000}"/>
    <cellStyle name="Normal 5 3 2 2 2 2 5 3" xfId="13255" xr:uid="{00000000-0005-0000-0000-0000C2330000}"/>
    <cellStyle name="Normal 5 3 2 2 2 2 5 3 2" xfId="13256" xr:uid="{00000000-0005-0000-0000-0000C3330000}"/>
    <cellStyle name="Normal 5 3 2 2 2 2 5 4" xfId="13257" xr:uid="{00000000-0005-0000-0000-0000C4330000}"/>
    <cellStyle name="Normal 5 3 2 2 2 2 5 4 2" xfId="13258" xr:uid="{00000000-0005-0000-0000-0000C5330000}"/>
    <cellStyle name="Normal 5 3 2 2 2 2 5 5" xfId="13259" xr:uid="{00000000-0005-0000-0000-0000C6330000}"/>
    <cellStyle name="Normal 5 3 2 2 2 2 6" xfId="13260" xr:uid="{00000000-0005-0000-0000-0000C7330000}"/>
    <cellStyle name="Normal 5 3 2 2 2 2 6 2" xfId="13261" xr:uid="{00000000-0005-0000-0000-0000C8330000}"/>
    <cellStyle name="Normal 5 3 2 2 2 2 6 3" xfId="13262" xr:uid="{00000000-0005-0000-0000-0000C9330000}"/>
    <cellStyle name="Normal 5 3 2 2 2 2 6 4" xfId="13263" xr:uid="{00000000-0005-0000-0000-0000CA330000}"/>
    <cellStyle name="Normal 5 3 2 2 2 2 7" xfId="13264" xr:uid="{00000000-0005-0000-0000-0000CB330000}"/>
    <cellStyle name="Normal 5 3 2 2 2 2 7 2" xfId="13265" xr:uid="{00000000-0005-0000-0000-0000CC330000}"/>
    <cellStyle name="Normal 5 3 2 2 2 2 8" xfId="13266" xr:uid="{00000000-0005-0000-0000-0000CD330000}"/>
    <cellStyle name="Normal 5 3 2 2 2 2 8 2" xfId="13267" xr:uid="{00000000-0005-0000-0000-0000CE330000}"/>
    <cellStyle name="Normal 5 3 2 2 2 2 9" xfId="13268" xr:uid="{00000000-0005-0000-0000-0000CF330000}"/>
    <cellStyle name="Normal 5 3 2 2 2 3" xfId="13269" xr:uid="{00000000-0005-0000-0000-0000D0330000}"/>
    <cellStyle name="Normal 5 3 2 2 2 3 2" xfId="13270" xr:uid="{00000000-0005-0000-0000-0000D1330000}"/>
    <cellStyle name="Normal 5 3 2 2 2 3 2 2" xfId="13271" xr:uid="{00000000-0005-0000-0000-0000D2330000}"/>
    <cellStyle name="Normal 5 3 2 2 2 3 2 2 2" xfId="13272" xr:uid="{00000000-0005-0000-0000-0000D3330000}"/>
    <cellStyle name="Normal 5 3 2 2 2 3 2 2 2 2" xfId="13273" xr:uid="{00000000-0005-0000-0000-0000D4330000}"/>
    <cellStyle name="Normal 5 3 2 2 2 3 2 2 2 3" xfId="13274" xr:uid="{00000000-0005-0000-0000-0000D5330000}"/>
    <cellStyle name="Normal 5 3 2 2 2 3 2 2 3" xfId="13275" xr:uid="{00000000-0005-0000-0000-0000D6330000}"/>
    <cellStyle name="Normal 5 3 2 2 2 3 2 2 4" xfId="13276" xr:uid="{00000000-0005-0000-0000-0000D7330000}"/>
    <cellStyle name="Normal 5 3 2 2 2 3 2 2 5" xfId="13277" xr:uid="{00000000-0005-0000-0000-0000D8330000}"/>
    <cellStyle name="Normal 5 3 2 2 2 3 2 3" xfId="13278" xr:uid="{00000000-0005-0000-0000-0000D9330000}"/>
    <cellStyle name="Normal 5 3 2 2 2 3 2 3 2" xfId="13279" xr:uid="{00000000-0005-0000-0000-0000DA330000}"/>
    <cellStyle name="Normal 5 3 2 2 2 3 2 3 3" xfId="13280" xr:uid="{00000000-0005-0000-0000-0000DB330000}"/>
    <cellStyle name="Normal 5 3 2 2 2 3 2 3 4" xfId="13281" xr:uid="{00000000-0005-0000-0000-0000DC330000}"/>
    <cellStyle name="Normal 5 3 2 2 2 3 2 4" xfId="13282" xr:uid="{00000000-0005-0000-0000-0000DD330000}"/>
    <cellStyle name="Normal 5 3 2 2 2 3 2 4 2" xfId="13283" xr:uid="{00000000-0005-0000-0000-0000DE330000}"/>
    <cellStyle name="Normal 5 3 2 2 2 3 2 5" xfId="13284" xr:uid="{00000000-0005-0000-0000-0000DF330000}"/>
    <cellStyle name="Normal 5 3 2 2 2 3 2 6" xfId="13285" xr:uid="{00000000-0005-0000-0000-0000E0330000}"/>
    <cellStyle name="Normal 5 3 2 2 2 3 3" xfId="13286" xr:uid="{00000000-0005-0000-0000-0000E1330000}"/>
    <cellStyle name="Normal 5 3 2 2 2 3 3 2" xfId="13287" xr:uid="{00000000-0005-0000-0000-0000E2330000}"/>
    <cellStyle name="Normal 5 3 2 2 2 3 3 2 2" xfId="13288" xr:uid="{00000000-0005-0000-0000-0000E3330000}"/>
    <cellStyle name="Normal 5 3 2 2 2 3 3 2 2 2" xfId="13289" xr:uid="{00000000-0005-0000-0000-0000E4330000}"/>
    <cellStyle name="Normal 5 3 2 2 2 3 3 2 2 3" xfId="13290" xr:uid="{00000000-0005-0000-0000-0000E5330000}"/>
    <cellStyle name="Normal 5 3 2 2 2 3 3 2 3" xfId="13291" xr:uid="{00000000-0005-0000-0000-0000E6330000}"/>
    <cellStyle name="Normal 5 3 2 2 2 3 3 2 4" xfId="13292" xr:uid="{00000000-0005-0000-0000-0000E7330000}"/>
    <cellStyle name="Normal 5 3 2 2 2 3 3 2 5" xfId="13293" xr:uid="{00000000-0005-0000-0000-0000E8330000}"/>
    <cellStyle name="Normal 5 3 2 2 2 3 3 3" xfId="13294" xr:uid="{00000000-0005-0000-0000-0000E9330000}"/>
    <cellStyle name="Normal 5 3 2 2 2 3 3 3 2" xfId="13295" xr:uid="{00000000-0005-0000-0000-0000EA330000}"/>
    <cellStyle name="Normal 5 3 2 2 2 3 3 3 3" xfId="13296" xr:uid="{00000000-0005-0000-0000-0000EB330000}"/>
    <cellStyle name="Normal 5 3 2 2 2 3 3 3 4" xfId="13297" xr:uid="{00000000-0005-0000-0000-0000EC330000}"/>
    <cellStyle name="Normal 5 3 2 2 2 3 3 4" xfId="13298" xr:uid="{00000000-0005-0000-0000-0000ED330000}"/>
    <cellStyle name="Normal 5 3 2 2 2 3 3 4 2" xfId="13299" xr:uid="{00000000-0005-0000-0000-0000EE330000}"/>
    <cellStyle name="Normal 5 3 2 2 2 3 3 5" xfId="13300" xr:uid="{00000000-0005-0000-0000-0000EF330000}"/>
    <cellStyle name="Normal 5 3 2 2 2 3 3 6" xfId="13301" xr:uid="{00000000-0005-0000-0000-0000F0330000}"/>
    <cellStyle name="Normal 5 3 2 2 2 3 4" xfId="13302" xr:uid="{00000000-0005-0000-0000-0000F1330000}"/>
    <cellStyle name="Normal 5 3 2 2 2 3 4 2" xfId="13303" xr:uid="{00000000-0005-0000-0000-0000F2330000}"/>
    <cellStyle name="Normal 5 3 2 2 2 3 4 2 2" xfId="13304" xr:uid="{00000000-0005-0000-0000-0000F3330000}"/>
    <cellStyle name="Normal 5 3 2 2 2 3 4 2 3" xfId="13305" xr:uid="{00000000-0005-0000-0000-0000F4330000}"/>
    <cellStyle name="Normal 5 3 2 2 2 3 4 2 4" xfId="13306" xr:uid="{00000000-0005-0000-0000-0000F5330000}"/>
    <cellStyle name="Normal 5 3 2 2 2 3 4 3" xfId="13307" xr:uid="{00000000-0005-0000-0000-0000F6330000}"/>
    <cellStyle name="Normal 5 3 2 2 2 3 4 3 2" xfId="13308" xr:uid="{00000000-0005-0000-0000-0000F7330000}"/>
    <cellStyle name="Normal 5 3 2 2 2 3 4 4" xfId="13309" xr:uid="{00000000-0005-0000-0000-0000F8330000}"/>
    <cellStyle name="Normal 5 3 2 2 2 3 4 4 2" xfId="13310" xr:uid="{00000000-0005-0000-0000-0000F9330000}"/>
    <cellStyle name="Normal 5 3 2 2 2 3 4 5" xfId="13311" xr:uid="{00000000-0005-0000-0000-0000FA330000}"/>
    <cellStyle name="Normal 5 3 2 2 2 3 5" xfId="13312" xr:uid="{00000000-0005-0000-0000-0000FB330000}"/>
    <cellStyle name="Normal 5 3 2 2 2 3 5 2" xfId="13313" xr:uid="{00000000-0005-0000-0000-0000FC330000}"/>
    <cellStyle name="Normal 5 3 2 2 2 3 5 3" xfId="13314" xr:uid="{00000000-0005-0000-0000-0000FD330000}"/>
    <cellStyle name="Normal 5 3 2 2 2 3 5 4" xfId="13315" xr:uid="{00000000-0005-0000-0000-0000FE330000}"/>
    <cellStyle name="Normal 5 3 2 2 2 3 6" xfId="13316" xr:uid="{00000000-0005-0000-0000-0000FF330000}"/>
    <cellStyle name="Normal 5 3 2 2 2 3 6 2" xfId="13317" xr:uid="{00000000-0005-0000-0000-000000340000}"/>
    <cellStyle name="Normal 5 3 2 2 2 3 7" xfId="13318" xr:uid="{00000000-0005-0000-0000-000001340000}"/>
    <cellStyle name="Normal 5 3 2 2 2 3 7 2" xfId="13319" xr:uid="{00000000-0005-0000-0000-000002340000}"/>
    <cellStyle name="Normal 5 3 2 2 2 3 8" xfId="13320" xr:uid="{00000000-0005-0000-0000-000003340000}"/>
    <cellStyle name="Normal 5 3 2 2 2 4" xfId="13321" xr:uid="{00000000-0005-0000-0000-000004340000}"/>
    <cellStyle name="Normal 5 3 2 2 2 4 2" xfId="13322" xr:uid="{00000000-0005-0000-0000-000005340000}"/>
    <cellStyle name="Normal 5 3 2 2 2 4 2 2" xfId="13323" xr:uid="{00000000-0005-0000-0000-000006340000}"/>
    <cellStyle name="Normal 5 3 2 2 2 4 2 2 2" xfId="13324" xr:uid="{00000000-0005-0000-0000-000007340000}"/>
    <cellStyle name="Normal 5 3 2 2 2 4 2 2 3" xfId="13325" xr:uid="{00000000-0005-0000-0000-000008340000}"/>
    <cellStyle name="Normal 5 3 2 2 2 4 2 3" xfId="13326" xr:uid="{00000000-0005-0000-0000-000009340000}"/>
    <cellStyle name="Normal 5 3 2 2 2 4 2 4" xfId="13327" xr:uid="{00000000-0005-0000-0000-00000A340000}"/>
    <cellStyle name="Normal 5 3 2 2 2 4 2 5" xfId="13328" xr:uid="{00000000-0005-0000-0000-00000B340000}"/>
    <cellStyle name="Normal 5 3 2 2 2 4 3" xfId="13329" xr:uid="{00000000-0005-0000-0000-00000C340000}"/>
    <cellStyle name="Normal 5 3 2 2 2 4 3 2" xfId="13330" xr:uid="{00000000-0005-0000-0000-00000D340000}"/>
    <cellStyle name="Normal 5 3 2 2 2 4 3 3" xfId="13331" xr:uid="{00000000-0005-0000-0000-00000E340000}"/>
    <cellStyle name="Normal 5 3 2 2 2 4 3 4" xfId="13332" xr:uid="{00000000-0005-0000-0000-00000F340000}"/>
    <cellStyle name="Normal 5 3 2 2 2 4 4" xfId="13333" xr:uid="{00000000-0005-0000-0000-000010340000}"/>
    <cellStyle name="Normal 5 3 2 2 2 4 4 2" xfId="13334" xr:uid="{00000000-0005-0000-0000-000011340000}"/>
    <cellStyle name="Normal 5 3 2 2 2 4 5" xfId="13335" xr:uid="{00000000-0005-0000-0000-000012340000}"/>
    <cellStyle name="Normal 5 3 2 2 2 4 6" xfId="13336" xr:uid="{00000000-0005-0000-0000-000013340000}"/>
    <cellStyle name="Normal 5 3 2 2 2 5" xfId="13337" xr:uid="{00000000-0005-0000-0000-000014340000}"/>
    <cellStyle name="Normal 5 3 2 2 2 5 2" xfId="13338" xr:uid="{00000000-0005-0000-0000-000015340000}"/>
    <cellStyle name="Normal 5 3 2 2 2 5 2 2" xfId="13339" xr:uid="{00000000-0005-0000-0000-000016340000}"/>
    <cellStyle name="Normal 5 3 2 2 2 5 2 2 2" xfId="13340" xr:uid="{00000000-0005-0000-0000-000017340000}"/>
    <cellStyle name="Normal 5 3 2 2 2 5 2 2 3" xfId="13341" xr:uid="{00000000-0005-0000-0000-000018340000}"/>
    <cellStyle name="Normal 5 3 2 2 2 5 2 3" xfId="13342" xr:uid="{00000000-0005-0000-0000-000019340000}"/>
    <cellStyle name="Normal 5 3 2 2 2 5 2 4" xfId="13343" xr:uid="{00000000-0005-0000-0000-00001A340000}"/>
    <cellStyle name="Normal 5 3 2 2 2 5 2 5" xfId="13344" xr:uid="{00000000-0005-0000-0000-00001B340000}"/>
    <cellStyle name="Normal 5 3 2 2 2 5 3" xfId="13345" xr:uid="{00000000-0005-0000-0000-00001C340000}"/>
    <cellStyle name="Normal 5 3 2 2 2 5 3 2" xfId="13346" xr:uid="{00000000-0005-0000-0000-00001D340000}"/>
    <cellStyle name="Normal 5 3 2 2 2 5 3 3" xfId="13347" xr:uid="{00000000-0005-0000-0000-00001E340000}"/>
    <cellStyle name="Normal 5 3 2 2 2 5 3 4" xfId="13348" xr:uid="{00000000-0005-0000-0000-00001F340000}"/>
    <cellStyle name="Normal 5 3 2 2 2 5 4" xfId="13349" xr:uid="{00000000-0005-0000-0000-000020340000}"/>
    <cellStyle name="Normal 5 3 2 2 2 5 4 2" xfId="13350" xr:uid="{00000000-0005-0000-0000-000021340000}"/>
    <cellStyle name="Normal 5 3 2 2 2 5 5" xfId="13351" xr:uid="{00000000-0005-0000-0000-000022340000}"/>
    <cellStyle name="Normal 5 3 2 2 2 5 6" xfId="13352" xr:uid="{00000000-0005-0000-0000-000023340000}"/>
    <cellStyle name="Normal 5 3 2 2 2 6" xfId="13353" xr:uid="{00000000-0005-0000-0000-000024340000}"/>
    <cellStyle name="Normal 5 3 2 2 2 6 2" xfId="13354" xr:uid="{00000000-0005-0000-0000-000025340000}"/>
    <cellStyle name="Normal 5 3 2 2 2 6 2 2" xfId="13355" xr:uid="{00000000-0005-0000-0000-000026340000}"/>
    <cellStyle name="Normal 5 3 2 2 2 6 2 3" xfId="13356" xr:uid="{00000000-0005-0000-0000-000027340000}"/>
    <cellStyle name="Normal 5 3 2 2 2 6 2 4" xfId="13357" xr:uid="{00000000-0005-0000-0000-000028340000}"/>
    <cellStyle name="Normal 5 3 2 2 2 6 3" xfId="13358" xr:uid="{00000000-0005-0000-0000-000029340000}"/>
    <cellStyle name="Normal 5 3 2 2 2 6 3 2" xfId="13359" xr:uid="{00000000-0005-0000-0000-00002A340000}"/>
    <cellStyle name="Normal 5 3 2 2 2 6 4" xfId="13360" xr:uid="{00000000-0005-0000-0000-00002B340000}"/>
    <cellStyle name="Normal 5 3 2 2 2 6 4 2" xfId="13361" xr:uid="{00000000-0005-0000-0000-00002C340000}"/>
    <cellStyle name="Normal 5 3 2 2 2 6 5" xfId="13362" xr:uid="{00000000-0005-0000-0000-00002D340000}"/>
    <cellStyle name="Normal 5 3 2 2 2 7" xfId="13363" xr:uid="{00000000-0005-0000-0000-00002E340000}"/>
    <cellStyle name="Normal 5 3 2 2 2 7 2" xfId="13364" xr:uid="{00000000-0005-0000-0000-00002F340000}"/>
    <cellStyle name="Normal 5 3 2 2 2 7 3" xfId="13365" xr:uid="{00000000-0005-0000-0000-000030340000}"/>
    <cellStyle name="Normal 5 3 2 2 2 7 4" xfId="13366" xr:uid="{00000000-0005-0000-0000-000031340000}"/>
    <cellStyle name="Normal 5 3 2 2 2 8" xfId="13367" xr:uid="{00000000-0005-0000-0000-000032340000}"/>
    <cellStyle name="Normal 5 3 2 2 2 8 2" xfId="13368" xr:uid="{00000000-0005-0000-0000-000033340000}"/>
    <cellStyle name="Normal 5 3 2 2 2 9" xfId="13369" xr:uid="{00000000-0005-0000-0000-000034340000}"/>
    <cellStyle name="Normal 5 3 2 2 2 9 2" xfId="13370" xr:uid="{00000000-0005-0000-0000-000035340000}"/>
    <cellStyle name="Normal 5 3 2 2 3" xfId="13371" xr:uid="{00000000-0005-0000-0000-000036340000}"/>
    <cellStyle name="Normal 5 3 2 2 3 2" xfId="13372" xr:uid="{00000000-0005-0000-0000-000037340000}"/>
    <cellStyle name="Normal 5 3 2 2 3 2 2" xfId="13373" xr:uid="{00000000-0005-0000-0000-000038340000}"/>
    <cellStyle name="Normal 5 3 2 2 3 2 2 2" xfId="13374" xr:uid="{00000000-0005-0000-0000-000039340000}"/>
    <cellStyle name="Normal 5 3 2 2 3 2 2 2 2" xfId="13375" xr:uid="{00000000-0005-0000-0000-00003A340000}"/>
    <cellStyle name="Normal 5 3 2 2 3 2 2 2 2 2" xfId="13376" xr:uid="{00000000-0005-0000-0000-00003B340000}"/>
    <cellStyle name="Normal 5 3 2 2 3 2 2 2 2 3" xfId="13377" xr:uid="{00000000-0005-0000-0000-00003C340000}"/>
    <cellStyle name="Normal 5 3 2 2 3 2 2 2 3" xfId="13378" xr:uid="{00000000-0005-0000-0000-00003D340000}"/>
    <cellStyle name="Normal 5 3 2 2 3 2 2 2 4" xfId="13379" xr:uid="{00000000-0005-0000-0000-00003E340000}"/>
    <cellStyle name="Normal 5 3 2 2 3 2 2 2 5" xfId="13380" xr:uid="{00000000-0005-0000-0000-00003F340000}"/>
    <cellStyle name="Normal 5 3 2 2 3 2 2 3" xfId="13381" xr:uid="{00000000-0005-0000-0000-000040340000}"/>
    <cellStyle name="Normal 5 3 2 2 3 2 2 3 2" xfId="13382" xr:uid="{00000000-0005-0000-0000-000041340000}"/>
    <cellStyle name="Normal 5 3 2 2 3 2 2 3 3" xfId="13383" xr:uid="{00000000-0005-0000-0000-000042340000}"/>
    <cellStyle name="Normal 5 3 2 2 3 2 2 3 4" xfId="13384" xr:uid="{00000000-0005-0000-0000-000043340000}"/>
    <cellStyle name="Normal 5 3 2 2 3 2 2 4" xfId="13385" xr:uid="{00000000-0005-0000-0000-000044340000}"/>
    <cellStyle name="Normal 5 3 2 2 3 2 2 4 2" xfId="13386" xr:uid="{00000000-0005-0000-0000-000045340000}"/>
    <cellStyle name="Normal 5 3 2 2 3 2 2 5" xfId="13387" xr:uid="{00000000-0005-0000-0000-000046340000}"/>
    <cellStyle name="Normal 5 3 2 2 3 2 2 6" xfId="13388" xr:uid="{00000000-0005-0000-0000-000047340000}"/>
    <cellStyle name="Normal 5 3 2 2 3 2 3" xfId="13389" xr:uid="{00000000-0005-0000-0000-000048340000}"/>
    <cellStyle name="Normal 5 3 2 2 3 2 3 2" xfId="13390" xr:uid="{00000000-0005-0000-0000-000049340000}"/>
    <cellStyle name="Normal 5 3 2 2 3 2 3 2 2" xfId="13391" xr:uid="{00000000-0005-0000-0000-00004A340000}"/>
    <cellStyle name="Normal 5 3 2 2 3 2 3 2 2 2" xfId="13392" xr:uid="{00000000-0005-0000-0000-00004B340000}"/>
    <cellStyle name="Normal 5 3 2 2 3 2 3 2 2 3" xfId="13393" xr:uid="{00000000-0005-0000-0000-00004C340000}"/>
    <cellStyle name="Normal 5 3 2 2 3 2 3 2 3" xfId="13394" xr:uid="{00000000-0005-0000-0000-00004D340000}"/>
    <cellStyle name="Normal 5 3 2 2 3 2 3 2 4" xfId="13395" xr:uid="{00000000-0005-0000-0000-00004E340000}"/>
    <cellStyle name="Normal 5 3 2 2 3 2 3 2 5" xfId="13396" xr:uid="{00000000-0005-0000-0000-00004F340000}"/>
    <cellStyle name="Normal 5 3 2 2 3 2 3 3" xfId="13397" xr:uid="{00000000-0005-0000-0000-000050340000}"/>
    <cellStyle name="Normal 5 3 2 2 3 2 3 3 2" xfId="13398" xr:uid="{00000000-0005-0000-0000-000051340000}"/>
    <cellStyle name="Normal 5 3 2 2 3 2 3 3 3" xfId="13399" xr:uid="{00000000-0005-0000-0000-000052340000}"/>
    <cellStyle name="Normal 5 3 2 2 3 2 3 3 4" xfId="13400" xr:uid="{00000000-0005-0000-0000-000053340000}"/>
    <cellStyle name="Normal 5 3 2 2 3 2 3 4" xfId="13401" xr:uid="{00000000-0005-0000-0000-000054340000}"/>
    <cellStyle name="Normal 5 3 2 2 3 2 3 4 2" xfId="13402" xr:uid="{00000000-0005-0000-0000-000055340000}"/>
    <cellStyle name="Normal 5 3 2 2 3 2 3 5" xfId="13403" xr:uid="{00000000-0005-0000-0000-000056340000}"/>
    <cellStyle name="Normal 5 3 2 2 3 2 3 6" xfId="13404" xr:uid="{00000000-0005-0000-0000-000057340000}"/>
    <cellStyle name="Normal 5 3 2 2 3 2 4" xfId="13405" xr:uid="{00000000-0005-0000-0000-000058340000}"/>
    <cellStyle name="Normal 5 3 2 2 3 2 4 2" xfId="13406" xr:uid="{00000000-0005-0000-0000-000059340000}"/>
    <cellStyle name="Normal 5 3 2 2 3 2 4 2 2" xfId="13407" xr:uid="{00000000-0005-0000-0000-00005A340000}"/>
    <cellStyle name="Normal 5 3 2 2 3 2 4 2 3" xfId="13408" xr:uid="{00000000-0005-0000-0000-00005B340000}"/>
    <cellStyle name="Normal 5 3 2 2 3 2 4 2 4" xfId="13409" xr:uid="{00000000-0005-0000-0000-00005C340000}"/>
    <cellStyle name="Normal 5 3 2 2 3 2 4 3" xfId="13410" xr:uid="{00000000-0005-0000-0000-00005D340000}"/>
    <cellStyle name="Normal 5 3 2 2 3 2 4 3 2" xfId="13411" xr:uid="{00000000-0005-0000-0000-00005E340000}"/>
    <cellStyle name="Normal 5 3 2 2 3 2 4 4" xfId="13412" xr:uid="{00000000-0005-0000-0000-00005F340000}"/>
    <cellStyle name="Normal 5 3 2 2 3 2 4 4 2" xfId="13413" xr:uid="{00000000-0005-0000-0000-000060340000}"/>
    <cellStyle name="Normal 5 3 2 2 3 2 4 5" xfId="13414" xr:uid="{00000000-0005-0000-0000-000061340000}"/>
    <cellStyle name="Normal 5 3 2 2 3 2 5" xfId="13415" xr:uid="{00000000-0005-0000-0000-000062340000}"/>
    <cellStyle name="Normal 5 3 2 2 3 2 5 2" xfId="13416" xr:uid="{00000000-0005-0000-0000-000063340000}"/>
    <cellStyle name="Normal 5 3 2 2 3 2 5 3" xfId="13417" xr:uid="{00000000-0005-0000-0000-000064340000}"/>
    <cellStyle name="Normal 5 3 2 2 3 2 5 4" xfId="13418" xr:uid="{00000000-0005-0000-0000-000065340000}"/>
    <cellStyle name="Normal 5 3 2 2 3 2 6" xfId="13419" xr:uid="{00000000-0005-0000-0000-000066340000}"/>
    <cellStyle name="Normal 5 3 2 2 3 2 6 2" xfId="13420" xr:uid="{00000000-0005-0000-0000-000067340000}"/>
    <cellStyle name="Normal 5 3 2 2 3 2 7" xfId="13421" xr:uid="{00000000-0005-0000-0000-000068340000}"/>
    <cellStyle name="Normal 5 3 2 2 3 2 7 2" xfId="13422" xr:uid="{00000000-0005-0000-0000-000069340000}"/>
    <cellStyle name="Normal 5 3 2 2 3 2 8" xfId="13423" xr:uid="{00000000-0005-0000-0000-00006A340000}"/>
    <cellStyle name="Normal 5 3 2 2 3 3" xfId="13424" xr:uid="{00000000-0005-0000-0000-00006B340000}"/>
    <cellStyle name="Normal 5 3 2 2 3 3 2" xfId="13425" xr:uid="{00000000-0005-0000-0000-00006C340000}"/>
    <cellStyle name="Normal 5 3 2 2 3 3 2 2" xfId="13426" xr:uid="{00000000-0005-0000-0000-00006D340000}"/>
    <cellStyle name="Normal 5 3 2 2 3 3 2 2 2" xfId="13427" xr:uid="{00000000-0005-0000-0000-00006E340000}"/>
    <cellStyle name="Normal 5 3 2 2 3 3 2 2 3" xfId="13428" xr:uid="{00000000-0005-0000-0000-00006F340000}"/>
    <cellStyle name="Normal 5 3 2 2 3 3 2 3" xfId="13429" xr:uid="{00000000-0005-0000-0000-000070340000}"/>
    <cellStyle name="Normal 5 3 2 2 3 3 2 4" xfId="13430" xr:uid="{00000000-0005-0000-0000-000071340000}"/>
    <cellStyle name="Normal 5 3 2 2 3 3 2 5" xfId="13431" xr:uid="{00000000-0005-0000-0000-000072340000}"/>
    <cellStyle name="Normal 5 3 2 2 3 3 3" xfId="13432" xr:uid="{00000000-0005-0000-0000-000073340000}"/>
    <cellStyle name="Normal 5 3 2 2 3 3 3 2" xfId="13433" xr:uid="{00000000-0005-0000-0000-000074340000}"/>
    <cellStyle name="Normal 5 3 2 2 3 3 3 3" xfId="13434" xr:uid="{00000000-0005-0000-0000-000075340000}"/>
    <cellStyle name="Normal 5 3 2 2 3 3 3 4" xfId="13435" xr:uid="{00000000-0005-0000-0000-000076340000}"/>
    <cellStyle name="Normal 5 3 2 2 3 3 4" xfId="13436" xr:uid="{00000000-0005-0000-0000-000077340000}"/>
    <cellStyle name="Normal 5 3 2 2 3 3 4 2" xfId="13437" xr:uid="{00000000-0005-0000-0000-000078340000}"/>
    <cellStyle name="Normal 5 3 2 2 3 3 5" xfId="13438" xr:uid="{00000000-0005-0000-0000-000079340000}"/>
    <cellStyle name="Normal 5 3 2 2 3 3 6" xfId="13439" xr:uid="{00000000-0005-0000-0000-00007A340000}"/>
    <cellStyle name="Normal 5 3 2 2 3 4" xfId="13440" xr:uid="{00000000-0005-0000-0000-00007B340000}"/>
    <cellStyle name="Normal 5 3 2 2 3 4 2" xfId="13441" xr:uid="{00000000-0005-0000-0000-00007C340000}"/>
    <cellStyle name="Normal 5 3 2 2 3 4 2 2" xfId="13442" xr:uid="{00000000-0005-0000-0000-00007D340000}"/>
    <cellStyle name="Normal 5 3 2 2 3 4 2 2 2" xfId="13443" xr:uid="{00000000-0005-0000-0000-00007E340000}"/>
    <cellStyle name="Normal 5 3 2 2 3 4 2 2 3" xfId="13444" xr:uid="{00000000-0005-0000-0000-00007F340000}"/>
    <cellStyle name="Normal 5 3 2 2 3 4 2 3" xfId="13445" xr:uid="{00000000-0005-0000-0000-000080340000}"/>
    <cellStyle name="Normal 5 3 2 2 3 4 2 4" xfId="13446" xr:uid="{00000000-0005-0000-0000-000081340000}"/>
    <cellStyle name="Normal 5 3 2 2 3 4 2 5" xfId="13447" xr:uid="{00000000-0005-0000-0000-000082340000}"/>
    <cellStyle name="Normal 5 3 2 2 3 4 3" xfId="13448" xr:uid="{00000000-0005-0000-0000-000083340000}"/>
    <cellStyle name="Normal 5 3 2 2 3 4 3 2" xfId="13449" xr:uid="{00000000-0005-0000-0000-000084340000}"/>
    <cellStyle name="Normal 5 3 2 2 3 4 3 3" xfId="13450" xr:uid="{00000000-0005-0000-0000-000085340000}"/>
    <cellStyle name="Normal 5 3 2 2 3 4 3 4" xfId="13451" xr:uid="{00000000-0005-0000-0000-000086340000}"/>
    <cellStyle name="Normal 5 3 2 2 3 4 4" xfId="13452" xr:uid="{00000000-0005-0000-0000-000087340000}"/>
    <cellStyle name="Normal 5 3 2 2 3 4 4 2" xfId="13453" xr:uid="{00000000-0005-0000-0000-000088340000}"/>
    <cellStyle name="Normal 5 3 2 2 3 4 5" xfId="13454" xr:uid="{00000000-0005-0000-0000-000089340000}"/>
    <cellStyle name="Normal 5 3 2 2 3 4 6" xfId="13455" xr:uid="{00000000-0005-0000-0000-00008A340000}"/>
    <cellStyle name="Normal 5 3 2 2 3 5" xfId="13456" xr:uid="{00000000-0005-0000-0000-00008B340000}"/>
    <cellStyle name="Normal 5 3 2 2 3 5 2" xfId="13457" xr:uid="{00000000-0005-0000-0000-00008C340000}"/>
    <cellStyle name="Normal 5 3 2 2 3 5 2 2" xfId="13458" xr:uid="{00000000-0005-0000-0000-00008D340000}"/>
    <cellStyle name="Normal 5 3 2 2 3 5 2 3" xfId="13459" xr:uid="{00000000-0005-0000-0000-00008E340000}"/>
    <cellStyle name="Normal 5 3 2 2 3 5 2 4" xfId="13460" xr:uid="{00000000-0005-0000-0000-00008F340000}"/>
    <cellStyle name="Normal 5 3 2 2 3 5 3" xfId="13461" xr:uid="{00000000-0005-0000-0000-000090340000}"/>
    <cellStyle name="Normal 5 3 2 2 3 5 3 2" xfId="13462" xr:uid="{00000000-0005-0000-0000-000091340000}"/>
    <cellStyle name="Normal 5 3 2 2 3 5 4" xfId="13463" xr:uid="{00000000-0005-0000-0000-000092340000}"/>
    <cellStyle name="Normal 5 3 2 2 3 5 4 2" xfId="13464" xr:uid="{00000000-0005-0000-0000-000093340000}"/>
    <cellStyle name="Normal 5 3 2 2 3 5 5" xfId="13465" xr:uid="{00000000-0005-0000-0000-000094340000}"/>
    <cellStyle name="Normal 5 3 2 2 3 6" xfId="13466" xr:uid="{00000000-0005-0000-0000-000095340000}"/>
    <cellStyle name="Normal 5 3 2 2 3 6 2" xfId="13467" xr:uid="{00000000-0005-0000-0000-000096340000}"/>
    <cellStyle name="Normal 5 3 2 2 3 6 3" xfId="13468" xr:uid="{00000000-0005-0000-0000-000097340000}"/>
    <cellStyle name="Normal 5 3 2 2 3 6 4" xfId="13469" xr:uid="{00000000-0005-0000-0000-000098340000}"/>
    <cellStyle name="Normal 5 3 2 2 3 7" xfId="13470" xr:uid="{00000000-0005-0000-0000-000099340000}"/>
    <cellStyle name="Normal 5 3 2 2 3 7 2" xfId="13471" xr:uid="{00000000-0005-0000-0000-00009A340000}"/>
    <cellStyle name="Normal 5 3 2 2 3 8" xfId="13472" xr:uid="{00000000-0005-0000-0000-00009B340000}"/>
    <cellStyle name="Normal 5 3 2 2 3 8 2" xfId="13473" xr:uid="{00000000-0005-0000-0000-00009C340000}"/>
    <cellStyle name="Normal 5 3 2 2 3 9" xfId="13474" xr:uid="{00000000-0005-0000-0000-00009D340000}"/>
    <cellStyle name="Normal 5 3 2 2 4" xfId="13475" xr:uid="{00000000-0005-0000-0000-00009E340000}"/>
    <cellStyle name="Normal 5 3 2 2 4 2" xfId="13476" xr:uid="{00000000-0005-0000-0000-00009F340000}"/>
    <cellStyle name="Normal 5 3 2 2 4 2 2" xfId="13477" xr:uid="{00000000-0005-0000-0000-0000A0340000}"/>
    <cellStyle name="Normal 5 3 2 2 4 2 2 2" xfId="13478" xr:uid="{00000000-0005-0000-0000-0000A1340000}"/>
    <cellStyle name="Normal 5 3 2 2 4 2 2 2 2" xfId="13479" xr:uid="{00000000-0005-0000-0000-0000A2340000}"/>
    <cellStyle name="Normal 5 3 2 2 4 2 2 2 2 2" xfId="13480" xr:uid="{00000000-0005-0000-0000-0000A3340000}"/>
    <cellStyle name="Normal 5 3 2 2 4 2 2 2 2 3" xfId="13481" xr:uid="{00000000-0005-0000-0000-0000A4340000}"/>
    <cellStyle name="Normal 5 3 2 2 4 2 2 2 3" xfId="13482" xr:uid="{00000000-0005-0000-0000-0000A5340000}"/>
    <cellStyle name="Normal 5 3 2 2 4 2 2 2 4" xfId="13483" xr:uid="{00000000-0005-0000-0000-0000A6340000}"/>
    <cellStyle name="Normal 5 3 2 2 4 2 2 2 5" xfId="13484" xr:uid="{00000000-0005-0000-0000-0000A7340000}"/>
    <cellStyle name="Normal 5 3 2 2 4 2 2 3" xfId="13485" xr:uid="{00000000-0005-0000-0000-0000A8340000}"/>
    <cellStyle name="Normal 5 3 2 2 4 2 2 3 2" xfId="13486" xr:uid="{00000000-0005-0000-0000-0000A9340000}"/>
    <cellStyle name="Normal 5 3 2 2 4 2 2 3 3" xfId="13487" xr:uid="{00000000-0005-0000-0000-0000AA340000}"/>
    <cellStyle name="Normal 5 3 2 2 4 2 2 3 4" xfId="13488" xr:uid="{00000000-0005-0000-0000-0000AB340000}"/>
    <cellStyle name="Normal 5 3 2 2 4 2 2 4" xfId="13489" xr:uid="{00000000-0005-0000-0000-0000AC340000}"/>
    <cellStyle name="Normal 5 3 2 2 4 2 2 4 2" xfId="13490" xr:uid="{00000000-0005-0000-0000-0000AD340000}"/>
    <cellStyle name="Normal 5 3 2 2 4 2 2 5" xfId="13491" xr:uid="{00000000-0005-0000-0000-0000AE340000}"/>
    <cellStyle name="Normal 5 3 2 2 4 2 2 6" xfId="13492" xr:uid="{00000000-0005-0000-0000-0000AF340000}"/>
    <cellStyle name="Normal 5 3 2 2 4 2 3" xfId="13493" xr:uid="{00000000-0005-0000-0000-0000B0340000}"/>
    <cellStyle name="Normal 5 3 2 2 4 2 3 2" xfId="13494" xr:uid="{00000000-0005-0000-0000-0000B1340000}"/>
    <cellStyle name="Normal 5 3 2 2 4 2 3 2 2" xfId="13495" xr:uid="{00000000-0005-0000-0000-0000B2340000}"/>
    <cellStyle name="Normal 5 3 2 2 4 2 3 2 2 2" xfId="13496" xr:uid="{00000000-0005-0000-0000-0000B3340000}"/>
    <cellStyle name="Normal 5 3 2 2 4 2 3 2 2 3" xfId="13497" xr:uid="{00000000-0005-0000-0000-0000B4340000}"/>
    <cellStyle name="Normal 5 3 2 2 4 2 3 2 3" xfId="13498" xr:uid="{00000000-0005-0000-0000-0000B5340000}"/>
    <cellStyle name="Normal 5 3 2 2 4 2 3 2 4" xfId="13499" xr:uid="{00000000-0005-0000-0000-0000B6340000}"/>
    <cellStyle name="Normal 5 3 2 2 4 2 3 2 5" xfId="13500" xr:uid="{00000000-0005-0000-0000-0000B7340000}"/>
    <cellStyle name="Normal 5 3 2 2 4 2 3 3" xfId="13501" xr:uid="{00000000-0005-0000-0000-0000B8340000}"/>
    <cellStyle name="Normal 5 3 2 2 4 2 3 3 2" xfId="13502" xr:uid="{00000000-0005-0000-0000-0000B9340000}"/>
    <cellStyle name="Normal 5 3 2 2 4 2 3 3 3" xfId="13503" xr:uid="{00000000-0005-0000-0000-0000BA340000}"/>
    <cellStyle name="Normal 5 3 2 2 4 2 3 3 4" xfId="13504" xr:uid="{00000000-0005-0000-0000-0000BB340000}"/>
    <cellStyle name="Normal 5 3 2 2 4 2 3 4" xfId="13505" xr:uid="{00000000-0005-0000-0000-0000BC340000}"/>
    <cellStyle name="Normal 5 3 2 2 4 2 3 4 2" xfId="13506" xr:uid="{00000000-0005-0000-0000-0000BD340000}"/>
    <cellStyle name="Normal 5 3 2 2 4 2 3 5" xfId="13507" xr:uid="{00000000-0005-0000-0000-0000BE340000}"/>
    <cellStyle name="Normal 5 3 2 2 4 2 3 6" xfId="13508" xr:uid="{00000000-0005-0000-0000-0000BF340000}"/>
    <cellStyle name="Normal 5 3 2 2 4 2 4" xfId="13509" xr:uid="{00000000-0005-0000-0000-0000C0340000}"/>
    <cellStyle name="Normal 5 3 2 2 4 2 4 2" xfId="13510" xr:uid="{00000000-0005-0000-0000-0000C1340000}"/>
    <cellStyle name="Normal 5 3 2 2 4 2 4 2 2" xfId="13511" xr:uid="{00000000-0005-0000-0000-0000C2340000}"/>
    <cellStyle name="Normal 5 3 2 2 4 2 4 2 3" xfId="13512" xr:uid="{00000000-0005-0000-0000-0000C3340000}"/>
    <cellStyle name="Normal 5 3 2 2 4 2 4 2 4" xfId="13513" xr:uid="{00000000-0005-0000-0000-0000C4340000}"/>
    <cellStyle name="Normal 5 3 2 2 4 2 4 3" xfId="13514" xr:uid="{00000000-0005-0000-0000-0000C5340000}"/>
    <cellStyle name="Normal 5 3 2 2 4 2 4 3 2" xfId="13515" xr:uid="{00000000-0005-0000-0000-0000C6340000}"/>
    <cellStyle name="Normal 5 3 2 2 4 2 4 4" xfId="13516" xr:uid="{00000000-0005-0000-0000-0000C7340000}"/>
    <cellStyle name="Normal 5 3 2 2 4 2 4 4 2" xfId="13517" xr:uid="{00000000-0005-0000-0000-0000C8340000}"/>
    <cellStyle name="Normal 5 3 2 2 4 2 4 5" xfId="13518" xr:uid="{00000000-0005-0000-0000-0000C9340000}"/>
    <cellStyle name="Normal 5 3 2 2 4 2 5" xfId="13519" xr:uid="{00000000-0005-0000-0000-0000CA340000}"/>
    <cellStyle name="Normal 5 3 2 2 4 2 5 2" xfId="13520" xr:uid="{00000000-0005-0000-0000-0000CB340000}"/>
    <cellStyle name="Normal 5 3 2 2 4 2 5 3" xfId="13521" xr:uid="{00000000-0005-0000-0000-0000CC340000}"/>
    <cellStyle name="Normal 5 3 2 2 4 2 5 4" xfId="13522" xr:uid="{00000000-0005-0000-0000-0000CD340000}"/>
    <cellStyle name="Normal 5 3 2 2 4 2 6" xfId="13523" xr:uid="{00000000-0005-0000-0000-0000CE340000}"/>
    <cellStyle name="Normal 5 3 2 2 4 2 6 2" xfId="13524" xr:uid="{00000000-0005-0000-0000-0000CF340000}"/>
    <cellStyle name="Normal 5 3 2 2 4 2 7" xfId="13525" xr:uid="{00000000-0005-0000-0000-0000D0340000}"/>
    <cellStyle name="Normal 5 3 2 2 4 2 7 2" xfId="13526" xr:uid="{00000000-0005-0000-0000-0000D1340000}"/>
    <cellStyle name="Normal 5 3 2 2 4 2 8" xfId="13527" xr:uid="{00000000-0005-0000-0000-0000D2340000}"/>
    <cellStyle name="Normal 5 3 2 2 4 3" xfId="13528" xr:uid="{00000000-0005-0000-0000-0000D3340000}"/>
    <cellStyle name="Normal 5 3 2 2 4 3 2" xfId="13529" xr:uid="{00000000-0005-0000-0000-0000D4340000}"/>
    <cellStyle name="Normal 5 3 2 2 4 3 2 2" xfId="13530" xr:uid="{00000000-0005-0000-0000-0000D5340000}"/>
    <cellStyle name="Normal 5 3 2 2 4 3 2 2 2" xfId="13531" xr:uid="{00000000-0005-0000-0000-0000D6340000}"/>
    <cellStyle name="Normal 5 3 2 2 4 3 2 2 3" xfId="13532" xr:uid="{00000000-0005-0000-0000-0000D7340000}"/>
    <cellStyle name="Normal 5 3 2 2 4 3 2 3" xfId="13533" xr:uid="{00000000-0005-0000-0000-0000D8340000}"/>
    <cellStyle name="Normal 5 3 2 2 4 3 2 4" xfId="13534" xr:uid="{00000000-0005-0000-0000-0000D9340000}"/>
    <cellStyle name="Normal 5 3 2 2 4 3 2 5" xfId="13535" xr:uid="{00000000-0005-0000-0000-0000DA340000}"/>
    <cellStyle name="Normal 5 3 2 2 4 3 3" xfId="13536" xr:uid="{00000000-0005-0000-0000-0000DB340000}"/>
    <cellStyle name="Normal 5 3 2 2 4 3 3 2" xfId="13537" xr:uid="{00000000-0005-0000-0000-0000DC340000}"/>
    <cellStyle name="Normal 5 3 2 2 4 3 3 3" xfId="13538" xr:uid="{00000000-0005-0000-0000-0000DD340000}"/>
    <cellStyle name="Normal 5 3 2 2 4 3 3 4" xfId="13539" xr:uid="{00000000-0005-0000-0000-0000DE340000}"/>
    <cellStyle name="Normal 5 3 2 2 4 3 4" xfId="13540" xr:uid="{00000000-0005-0000-0000-0000DF340000}"/>
    <cellStyle name="Normal 5 3 2 2 4 3 4 2" xfId="13541" xr:uid="{00000000-0005-0000-0000-0000E0340000}"/>
    <cellStyle name="Normal 5 3 2 2 4 3 5" xfId="13542" xr:uid="{00000000-0005-0000-0000-0000E1340000}"/>
    <cellStyle name="Normal 5 3 2 2 4 3 6" xfId="13543" xr:uid="{00000000-0005-0000-0000-0000E2340000}"/>
    <cellStyle name="Normal 5 3 2 2 4 4" xfId="13544" xr:uid="{00000000-0005-0000-0000-0000E3340000}"/>
    <cellStyle name="Normal 5 3 2 2 4 4 2" xfId="13545" xr:uid="{00000000-0005-0000-0000-0000E4340000}"/>
    <cellStyle name="Normal 5 3 2 2 4 4 2 2" xfId="13546" xr:uid="{00000000-0005-0000-0000-0000E5340000}"/>
    <cellStyle name="Normal 5 3 2 2 4 4 2 2 2" xfId="13547" xr:uid="{00000000-0005-0000-0000-0000E6340000}"/>
    <cellStyle name="Normal 5 3 2 2 4 4 2 2 3" xfId="13548" xr:uid="{00000000-0005-0000-0000-0000E7340000}"/>
    <cellStyle name="Normal 5 3 2 2 4 4 2 3" xfId="13549" xr:uid="{00000000-0005-0000-0000-0000E8340000}"/>
    <cellStyle name="Normal 5 3 2 2 4 4 2 4" xfId="13550" xr:uid="{00000000-0005-0000-0000-0000E9340000}"/>
    <cellStyle name="Normal 5 3 2 2 4 4 2 5" xfId="13551" xr:uid="{00000000-0005-0000-0000-0000EA340000}"/>
    <cellStyle name="Normal 5 3 2 2 4 4 3" xfId="13552" xr:uid="{00000000-0005-0000-0000-0000EB340000}"/>
    <cellStyle name="Normal 5 3 2 2 4 4 3 2" xfId="13553" xr:uid="{00000000-0005-0000-0000-0000EC340000}"/>
    <cellStyle name="Normal 5 3 2 2 4 4 3 3" xfId="13554" xr:uid="{00000000-0005-0000-0000-0000ED340000}"/>
    <cellStyle name="Normal 5 3 2 2 4 4 3 4" xfId="13555" xr:uid="{00000000-0005-0000-0000-0000EE340000}"/>
    <cellStyle name="Normal 5 3 2 2 4 4 4" xfId="13556" xr:uid="{00000000-0005-0000-0000-0000EF340000}"/>
    <cellStyle name="Normal 5 3 2 2 4 4 4 2" xfId="13557" xr:uid="{00000000-0005-0000-0000-0000F0340000}"/>
    <cellStyle name="Normal 5 3 2 2 4 4 5" xfId="13558" xr:uid="{00000000-0005-0000-0000-0000F1340000}"/>
    <cellStyle name="Normal 5 3 2 2 4 4 6" xfId="13559" xr:uid="{00000000-0005-0000-0000-0000F2340000}"/>
    <cellStyle name="Normal 5 3 2 2 4 5" xfId="13560" xr:uid="{00000000-0005-0000-0000-0000F3340000}"/>
    <cellStyle name="Normal 5 3 2 2 4 5 2" xfId="13561" xr:uid="{00000000-0005-0000-0000-0000F4340000}"/>
    <cellStyle name="Normal 5 3 2 2 4 5 2 2" xfId="13562" xr:uid="{00000000-0005-0000-0000-0000F5340000}"/>
    <cellStyle name="Normal 5 3 2 2 4 5 2 3" xfId="13563" xr:uid="{00000000-0005-0000-0000-0000F6340000}"/>
    <cellStyle name="Normal 5 3 2 2 4 5 2 4" xfId="13564" xr:uid="{00000000-0005-0000-0000-0000F7340000}"/>
    <cellStyle name="Normal 5 3 2 2 4 5 3" xfId="13565" xr:uid="{00000000-0005-0000-0000-0000F8340000}"/>
    <cellStyle name="Normal 5 3 2 2 4 5 3 2" xfId="13566" xr:uid="{00000000-0005-0000-0000-0000F9340000}"/>
    <cellStyle name="Normal 5 3 2 2 4 5 4" xfId="13567" xr:uid="{00000000-0005-0000-0000-0000FA340000}"/>
    <cellStyle name="Normal 5 3 2 2 4 5 4 2" xfId="13568" xr:uid="{00000000-0005-0000-0000-0000FB340000}"/>
    <cellStyle name="Normal 5 3 2 2 4 5 5" xfId="13569" xr:uid="{00000000-0005-0000-0000-0000FC340000}"/>
    <cellStyle name="Normal 5 3 2 2 4 6" xfId="13570" xr:uid="{00000000-0005-0000-0000-0000FD340000}"/>
    <cellStyle name="Normal 5 3 2 2 4 6 2" xfId="13571" xr:uid="{00000000-0005-0000-0000-0000FE340000}"/>
    <cellStyle name="Normal 5 3 2 2 4 6 3" xfId="13572" xr:uid="{00000000-0005-0000-0000-0000FF340000}"/>
    <cellStyle name="Normal 5 3 2 2 4 6 4" xfId="13573" xr:uid="{00000000-0005-0000-0000-000000350000}"/>
    <cellStyle name="Normal 5 3 2 2 4 7" xfId="13574" xr:uid="{00000000-0005-0000-0000-000001350000}"/>
    <cellStyle name="Normal 5 3 2 2 4 7 2" xfId="13575" xr:uid="{00000000-0005-0000-0000-000002350000}"/>
    <cellStyle name="Normal 5 3 2 2 4 8" xfId="13576" xr:uid="{00000000-0005-0000-0000-000003350000}"/>
    <cellStyle name="Normal 5 3 2 2 4 8 2" xfId="13577" xr:uid="{00000000-0005-0000-0000-000004350000}"/>
    <cellStyle name="Normal 5 3 2 2 4 9" xfId="13578" xr:uid="{00000000-0005-0000-0000-000005350000}"/>
    <cellStyle name="Normal 5 3 2 2 5" xfId="13579" xr:uid="{00000000-0005-0000-0000-000006350000}"/>
    <cellStyle name="Normal 5 3 2 2 5 2" xfId="13580" xr:uid="{00000000-0005-0000-0000-000007350000}"/>
    <cellStyle name="Normal 5 3 2 2 5 2 2" xfId="13581" xr:uid="{00000000-0005-0000-0000-000008350000}"/>
    <cellStyle name="Normal 5 3 2 2 5 2 2 2" xfId="13582" xr:uid="{00000000-0005-0000-0000-000009350000}"/>
    <cellStyle name="Normal 5 3 2 2 5 2 2 2 2" xfId="13583" xr:uid="{00000000-0005-0000-0000-00000A350000}"/>
    <cellStyle name="Normal 5 3 2 2 5 2 2 2 2 2" xfId="13584" xr:uid="{00000000-0005-0000-0000-00000B350000}"/>
    <cellStyle name="Normal 5 3 2 2 5 2 2 2 2 3" xfId="13585" xr:uid="{00000000-0005-0000-0000-00000C350000}"/>
    <cellStyle name="Normal 5 3 2 2 5 2 2 2 3" xfId="13586" xr:uid="{00000000-0005-0000-0000-00000D350000}"/>
    <cellStyle name="Normal 5 3 2 2 5 2 2 2 4" xfId="13587" xr:uid="{00000000-0005-0000-0000-00000E350000}"/>
    <cellStyle name="Normal 5 3 2 2 5 2 2 2 5" xfId="13588" xr:uid="{00000000-0005-0000-0000-00000F350000}"/>
    <cellStyle name="Normal 5 3 2 2 5 2 2 3" xfId="13589" xr:uid="{00000000-0005-0000-0000-000010350000}"/>
    <cellStyle name="Normal 5 3 2 2 5 2 2 3 2" xfId="13590" xr:uid="{00000000-0005-0000-0000-000011350000}"/>
    <cellStyle name="Normal 5 3 2 2 5 2 2 3 3" xfId="13591" xr:uid="{00000000-0005-0000-0000-000012350000}"/>
    <cellStyle name="Normal 5 3 2 2 5 2 2 3 4" xfId="13592" xr:uid="{00000000-0005-0000-0000-000013350000}"/>
    <cellStyle name="Normal 5 3 2 2 5 2 2 4" xfId="13593" xr:uid="{00000000-0005-0000-0000-000014350000}"/>
    <cellStyle name="Normal 5 3 2 2 5 2 2 4 2" xfId="13594" xr:uid="{00000000-0005-0000-0000-000015350000}"/>
    <cellStyle name="Normal 5 3 2 2 5 2 2 5" xfId="13595" xr:uid="{00000000-0005-0000-0000-000016350000}"/>
    <cellStyle name="Normal 5 3 2 2 5 2 2 6" xfId="13596" xr:uid="{00000000-0005-0000-0000-000017350000}"/>
    <cellStyle name="Normal 5 3 2 2 5 2 3" xfId="13597" xr:uid="{00000000-0005-0000-0000-000018350000}"/>
    <cellStyle name="Normal 5 3 2 2 5 2 3 2" xfId="13598" xr:uid="{00000000-0005-0000-0000-000019350000}"/>
    <cellStyle name="Normal 5 3 2 2 5 2 3 2 2" xfId="13599" xr:uid="{00000000-0005-0000-0000-00001A350000}"/>
    <cellStyle name="Normal 5 3 2 2 5 2 3 2 2 2" xfId="13600" xr:uid="{00000000-0005-0000-0000-00001B350000}"/>
    <cellStyle name="Normal 5 3 2 2 5 2 3 2 2 3" xfId="13601" xr:uid="{00000000-0005-0000-0000-00001C350000}"/>
    <cellStyle name="Normal 5 3 2 2 5 2 3 2 3" xfId="13602" xr:uid="{00000000-0005-0000-0000-00001D350000}"/>
    <cellStyle name="Normal 5 3 2 2 5 2 3 2 4" xfId="13603" xr:uid="{00000000-0005-0000-0000-00001E350000}"/>
    <cellStyle name="Normal 5 3 2 2 5 2 3 2 5" xfId="13604" xr:uid="{00000000-0005-0000-0000-00001F350000}"/>
    <cellStyle name="Normal 5 3 2 2 5 2 3 3" xfId="13605" xr:uid="{00000000-0005-0000-0000-000020350000}"/>
    <cellStyle name="Normal 5 3 2 2 5 2 3 3 2" xfId="13606" xr:uid="{00000000-0005-0000-0000-000021350000}"/>
    <cellStyle name="Normal 5 3 2 2 5 2 3 3 3" xfId="13607" xr:uid="{00000000-0005-0000-0000-000022350000}"/>
    <cellStyle name="Normal 5 3 2 2 5 2 3 3 4" xfId="13608" xr:uid="{00000000-0005-0000-0000-000023350000}"/>
    <cellStyle name="Normal 5 3 2 2 5 2 3 4" xfId="13609" xr:uid="{00000000-0005-0000-0000-000024350000}"/>
    <cellStyle name="Normal 5 3 2 2 5 2 3 4 2" xfId="13610" xr:uid="{00000000-0005-0000-0000-000025350000}"/>
    <cellStyle name="Normal 5 3 2 2 5 2 3 5" xfId="13611" xr:uid="{00000000-0005-0000-0000-000026350000}"/>
    <cellStyle name="Normal 5 3 2 2 5 2 3 6" xfId="13612" xr:uid="{00000000-0005-0000-0000-000027350000}"/>
    <cellStyle name="Normal 5 3 2 2 5 2 4" xfId="13613" xr:uid="{00000000-0005-0000-0000-000028350000}"/>
    <cellStyle name="Normal 5 3 2 2 5 2 4 2" xfId="13614" xr:uid="{00000000-0005-0000-0000-000029350000}"/>
    <cellStyle name="Normal 5 3 2 2 5 2 4 2 2" xfId="13615" xr:uid="{00000000-0005-0000-0000-00002A350000}"/>
    <cellStyle name="Normal 5 3 2 2 5 2 4 2 3" xfId="13616" xr:uid="{00000000-0005-0000-0000-00002B350000}"/>
    <cellStyle name="Normal 5 3 2 2 5 2 4 2 4" xfId="13617" xr:uid="{00000000-0005-0000-0000-00002C350000}"/>
    <cellStyle name="Normal 5 3 2 2 5 2 4 3" xfId="13618" xr:uid="{00000000-0005-0000-0000-00002D350000}"/>
    <cellStyle name="Normal 5 3 2 2 5 2 4 3 2" xfId="13619" xr:uid="{00000000-0005-0000-0000-00002E350000}"/>
    <cellStyle name="Normal 5 3 2 2 5 2 4 4" xfId="13620" xr:uid="{00000000-0005-0000-0000-00002F350000}"/>
    <cellStyle name="Normal 5 3 2 2 5 2 4 4 2" xfId="13621" xr:uid="{00000000-0005-0000-0000-000030350000}"/>
    <cellStyle name="Normal 5 3 2 2 5 2 4 5" xfId="13622" xr:uid="{00000000-0005-0000-0000-000031350000}"/>
    <cellStyle name="Normal 5 3 2 2 5 2 5" xfId="13623" xr:uid="{00000000-0005-0000-0000-000032350000}"/>
    <cellStyle name="Normal 5 3 2 2 5 2 5 2" xfId="13624" xr:uid="{00000000-0005-0000-0000-000033350000}"/>
    <cellStyle name="Normal 5 3 2 2 5 2 5 3" xfId="13625" xr:uid="{00000000-0005-0000-0000-000034350000}"/>
    <cellStyle name="Normal 5 3 2 2 5 2 5 4" xfId="13626" xr:uid="{00000000-0005-0000-0000-000035350000}"/>
    <cellStyle name="Normal 5 3 2 2 5 2 6" xfId="13627" xr:uid="{00000000-0005-0000-0000-000036350000}"/>
    <cellStyle name="Normal 5 3 2 2 5 2 6 2" xfId="13628" xr:uid="{00000000-0005-0000-0000-000037350000}"/>
    <cellStyle name="Normal 5 3 2 2 5 2 7" xfId="13629" xr:uid="{00000000-0005-0000-0000-000038350000}"/>
    <cellStyle name="Normal 5 3 2 2 5 2 7 2" xfId="13630" xr:uid="{00000000-0005-0000-0000-000039350000}"/>
    <cellStyle name="Normal 5 3 2 2 5 2 8" xfId="13631" xr:uid="{00000000-0005-0000-0000-00003A350000}"/>
    <cellStyle name="Normal 5 3 2 2 5 3" xfId="13632" xr:uid="{00000000-0005-0000-0000-00003B350000}"/>
    <cellStyle name="Normal 5 3 2 2 5 3 2" xfId="13633" xr:uid="{00000000-0005-0000-0000-00003C350000}"/>
    <cellStyle name="Normal 5 3 2 2 5 3 2 2" xfId="13634" xr:uid="{00000000-0005-0000-0000-00003D350000}"/>
    <cellStyle name="Normal 5 3 2 2 5 3 2 2 2" xfId="13635" xr:uid="{00000000-0005-0000-0000-00003E350000}"/>
    <cellStyle name="Normal 5 3 2 2 5 3 2 2 3" xfId="13636" xr:uid="{00000000-0005-0000-0000-00003F350000}"/>
    <cellStyle name="Normal 5 3 2 2 5 3 2 3" xfId="13637" xr:uid="{00000000-0005-0000-0000-000040350000}"/>
    <cellStyle name="Normal 5 3 2 2 5 3 2 4" xfId="13638" xr:uid="{00000000-0005-0000-0000-000041350000}"/>
    <cellStyle name="Normal 5 3 2 2 5 3 2 5" xfId="13639" xr:uid="{00000000-0005-0000-0000-000042350000}"/>
    <cellStyle name="Normal 5 3 2 2 5 3 3" xfId="13640" xr:uid="{00000000-0005-0000-0000-000043350000}"/>
    <cellStyle name="Normal 5 3 2 2 5 3 3 2" xfId="13641" xr:uid="{00000000-0005-0000-0000-000044350000}"/>
    <cellStyle name="Normal 5 3 2 2 5 3 3 3" xfId="13642" xr:uid="{00000000-0005-0000-0000-000045350000}"/>
    <cellStyle name="Normal 5 3 2 2 5 3 3 4" xfId="13643" xr:uid="{00000000-0005-0000-0000-000046350000}"/>
    <cellStyle name="Normal 5 3 2 2 5 3 4" xfId="13644" xr:uid="{00000000-0005-0000-0000-000047350000}"/>
    <cellStyle name="Normal 5 3 2 2 5 3 4 2" xfId="13645" xr:uid="{00000000-0005-0000-0000-000048350000}"/>
    <cellStyle name="Normal 5 3 2 2 5 3 5" xfId="13646" xr:uid="{00000000-0005-0000-0000-000049350000}"/>
    <cellStyle name="Normal 5 3 2 2 5 3 6" xfId="13647" xr:uid="{00000000-0005-0000-0000-00004A350000}"/>
    <cellStyle name="Normal 5 3 2 2 5 4" xfId="13648" xr:uid="{00000000-0005-0000-0000-00004B350000}"/>
    <cellStyle name="Normal 5 3 2 2 5 4 2" xfId="13649" xr:uid="{00000000-0005-0000-0000-00004C350000}"/>
    <cellStyle name="Normal 5 3 2 2 5 4 2 2" xfId="13650" xr:uid="{00000000-0005-0000-0000-00004D350000}"/>
    <cellStyle name="Normal 5 3 2 2 5 4 2 2 2" xfId="13651" xr:uid="{00000000-0005-0000-0000-00004E350000}"/>
    <cellStyle name="Normal 5 3 2 2 5 4 2 2 3" xfId="13652" xr:uid="{00000000-0005-0000-0000-00004F350000}"/>
    <cellStyle name="Normal 5 3 2 2 5 4 2 3" xfId="13653" xr:uid="{00000000-0005-0000-0000-000050350000}"/>
    <cellStyle name="Normal 5 3 2 2 5 4 2 4" xfId="13654" xr:uid="{00000000-0005-0000-0000-000051350000}"/>
    <cellStyle name="Normal 5 3 2 2 5 4 2 5" xfId="13655" xr:uid="{00000000-0005-0000-0000-000052350000}"/>
    <cellStyle name="Normal 5 3 2 2 5 4 3" xfId="13656" xr:uid="{00000000-0005-0000-0000-000053350000}"/>
    <cellStyle name="Normal 5 3 2 2 5 4 3 2" xfId="13657" xr:uid="{00000000-0005-0000-0000-000054350000}"/>
    <cellStyle name="Normal 5 3 2 2 5 4 3 3" xfId="13658" xr:uid="{00000000-0005-0000-0000-000055350000}"/>
    <cellStyle name="Normal 5 3 2 2 5 4 3 4" xfId="13659" xr:uid="{00000000-0005-0000-0000-000056350000}"/>
    <cellStyle name="Normal 5 3 2 2 5 4 4" xfId="13660" xr:uid="{00000000-0005-0000-0000-000057350000}"/>
    <cellStyle name="Normal 5 3 2 2 5 4 4 2" xfId="13661" xr:uid="{00000000-0005-0000-0000-000058350000}"/>
    <cellStyle name="Normal 5 3 2 2 5 4 5" xfId="13662" xr:uid="{00000000-0005-0000-0000-000059350000}"/>
    <cellStyle name="Normal 5 3 2 2 5 4 6" xfId="13663" xr:uid="{00000000-0005-0000-0000-00005A350000}"/>
    <cellStyle name="Normal 5 3 2 2 5 5" xfId="13664" xr:uid="{00000000-0005-0000-0000-00005B350000}"/>
    <cellStyle name="Normal 5 3 2 2 5 5 2" xfId="13665" xr:uid="{00000000-0005-0000-0000-00005C350000}"/>
    <cellStyle name="Normal 5 3 2 2 5 5 2 2" xfId="13666" xr:uid="{00000000-0005-0000-0000-00005D350000}"/>
    <cellStyle name="Normal 5 3 2 2 5 5 2 3" xfId="13667" xr:uid="{00000000-0005-0000-0000-00005E350000}"/>
    <cellStyle name="Normal 5 3 2 2 5 5 2 4" xfId="13668" xr:uid="{00000000-0005-0000-0000-00005F350000}"/>
    <cellStyle name="Normal 5 3 2 2 5 5 3" xfId="13669" xr:uid="{00000000-0005-0000-0000-000060350000}"/>
    <cellStyle name="Normal 5 3 2 2 5 5 3 2" xfId="13670" xr:uid="{00000000-0005-0000-0000-000061350000}"/>
    <cellStyle name="Normal 5 3 2 2 5 5 4" xfId="13671" xr:uid="{00000000-0005-0000-0000-000062350000}"/>
    <cellStyle name="Normal 5 3 2 2 5 5 4 2" xfId="13672" xr:uid="{00000000-0005-0000-0000-000063350000}"/>
    <cellStyle name="Normal 5 3 2 2 5 5 5" xfId="13673" xr:uid="{00000000-0005-0000-0000-000064350000}"/>
    <cellStyle name="Normal 5 3 2 2 5 6" xfId="13674" xr:uid="{00000000-0005-0000-0000-000065350000}"/>
    <cellStyle name="Normal 5 3 2 2 5 6 2" xfId="13675" xr:uid="{00000000-0005-0000-0000-000066350000}"/>
    <cellStyle name="Normal 5 3 2 2 5 6 3" xfId="13676" xr:uid="{00000000-0005-0000-0000-000067350000}"/>
    <cellStyle name="Normal 5 3 2 2 5 6 4" xfId="13677" xr:uid="{00000000-0005-0000-0000-000068350000}"/>
    <cellStyle name="Normal 5 3 2 2 5 7" xfId="13678" xr:uid="{00000000-0005-0000-0000-000069350000}"/>
    <cellStyle name="Normal 5 3 2 2 5 7 2" xfId="13679" xr:uid="{00000000-0005-0000-0000-00006A350000}"/>
    <cellStyle name="Normal 5 3 2 2 5 8" xfId="13680" xr:uid="{00000000-0005-0000-0000-00006B350000}"/>
    <cellStyle name="Normal 5 3 2 2 5 8 2" xfId="13681" xr:uid="{00000000-0005-0000-0000-00006C350000}"/>
    <cellStyle name="Normal 5 3 2 2 5 9" xfId="13682" xr:uid="{00000000-0005-0000-0000-00006D350000}"/>
    <cellStyle name="Normal 5 3 2 2 6" xfId="13683" xr:uid="{00000000-0005-0000-0000-00006E350000}"/>
    <cellStyle name="Normal 5 3 2 2 6 2" xfId="13684" xr:uid="{00000000-0005-0000-0000-00006F350000}"/>
    <cellStyle name="Normal 5 3 2 2 6 2 2" xfId="13685" xr:uid="{00000000-0005-0000-0000-000070350000}"/>
    <cellStyle name="Normal 5 3 2 2 6 2 2 2" xfId="13686" xr:uid="{00000000-0005-0000-0000-000071350000}"/>
    <cellStyle name="Normal 5 3 2 2 6 2 2 2 2" xfId="13687" xr:uid="{00000000-0005-0000-0000-000072350000}"/>
    <cellStyle name="Normal 5 3 2 2 6 2 2 2 3" xfId="13688" xr:uid="{00000000-0005-0000-0000-000073350000}"/>
    <cellStyle name="Normal 5 3 2 2 6 2 2 3" xfId="13689" xr:uid="{00000000-0005-0000-0000-000074350000}"/>
    <cellStyle name="Normal 5 3 2 2 6 2 2 4" xfId="13690" xr:uid="{00000000-0005-0000-0000-000075350000}"/>
    <cellStyle name="Normal 5 3 2 2 6 2 2 5" xfId="13691" xr:uid="{00000000-0005-0000-0000-000076350000}"/>
    <cellStyle name="Normal 5 3 2 2 6 2 3" xfId="13692" xr:uid="{00000000-0005-0000-0000-000077350000}"/>
    <cellStyle name="Normal 5 3 2 2 6 2 3 2" xfId="13693" xr:uid="{00000000-0005-0000-0000-000078350000}"/>
    <cellStyle name="Normal 5 3 2 2 6 2 3 3" xfId="13694" xr:uid="{00000000-0005-0000-0000-000079350000}"/>
    <cellStyle name="Normal 5 3 2 2 6 2 3 4" xfId="13695" xr:uid="{00000000-0005-0000-0000-00007A350000}"/>
    <cellStyle name="Normal 5 3 2 2 6 2 4" xfId="13696" xr:uid="{00000000-0005-0000-0000-00007B350000}"/>
    <cellStyle name="Normal 5 3 2 2 6 2 4 2" xfId="13697" xr:uid="{00000000-0005-0000-0000-00007C350000}"/>
    <cellStyle name="Normal 5 3 2 2 6 2 5" xfId="13698" xr:uid="{00000000-0005-0000-0000-00007D350000}"/>
    <cellStyle name="Normal 5 3 2 2 6 2 6" xfId="13699" xr:uid="{00000000-0005-0000-0000-00007E350000}"/>
    <cellStyle name="Normal 5 3 2 2 6 3" xfId="13700" xr:uid="{00000000-0005-0000-0000-00007F350000}"/>
    <cellStyle name="Normal 5 3 2 2 6 3 2" xfId="13701" xr:uid="{00000000-0005-0000-0000-000080350000}"/>
    <cellStyle name="Normal 5 3 2 2 6 3 2 2" xfId="13702" xr:uid="{00000000-0005-0000-0000-000081350000}"/>
    <cellStyle name="Normal 5 3 2 2 6 3 2 2 2" xfId="13703" xr:uid="{00000000-0005-0000-0000-000082350000}"/>
    <cellStyle name="Normal 5 3 2 2 6 3 2 2 3" xfId="13704" xr:uid="{00000000-0005-0000-0000-000083350000}"/>
    <cellStyle name="Normal 5 3 2 2 6 3 2 3" xfId="13705" xr:uid="{00000000-0005-0000-0000-000084350000}"/>
    <cellStyle name="Normal 5 3 2 2 6 3 2 4" xfId="13706" xr:uid="{00000000-0005-0000-0000-000085350000}"/>
    <cellStyle name="Normal 5 3 2 2 6 3 2 5" xfId="13707" xr:uid="{00000000-0005-0000-0000-000086350000}"/>
    <cellStyle name="Normal 5 3 2 2 6 3 3" xfId="13708" xr:uid="{00000000-0005-0000-0000-000087350000}"/>
    <cellStyle name="Normal 5 3 2 2 6 3 3 2" xfId="13709" xr:uid="{00000000-0005-0000-0000-000088350000}"/>
    <cellStyle name="Normal 5 3 2 2 6 3 3 3" xfId="13710" xr:uid="{00000000-0005-0000-0000-000089350000}"/>
    <cellStyle name="Normal 5 3 2 2 6 3 3 4" xfId="13711" xr:uid="{00000000-0005-0000-0000-00008A350000}"/>
    <cellStyle name="Normal 5 3 2 2 6 3 4" xfId="13712" xr:uid="{00000000-0005-0000-0000-00008B350000}"/>
    <cellStyle name="Normal 5 3 2 2 6 3 4 2" xfId="13713" xr:uid="{00000000-0005-0000-0000-00008C350000}"/>
    <cellStyle name="Normal 5 3 2 2 6 3 5" xfId="13714" xr:uid="{00000000-0005-0000-0000-00008D350000}"/>
    <cellStyle name="Normal 5 3 2 2 6 3 6" xfId="13715" xr:uid="{00000000-0005-0000-0000-00008E350000}"/>
    <cellStyle name="Normal 5 3 2 2 6 4" xfId="13716" xr:uid="{00000000-0005-0000-0000-00008F350000}"/>
    <cellStyle name="Normal 5 3 2 2 6 4 2" xfId="13717" xr:uid="{00000000-0005-0000-0000-000090350000}"/>
    <cellStyle name="Normal 5 3 2 2 6 4 2 2" xfId="13718" xr:uid="{00000000-0005-0000-0000-000091350000}"/>
    <cellStyle name="Normal 5 3 2 2 6 4 2 3" xfId="13719" xr:uid="{00000000-0005-0000-0000-000092350000}"/>
    <cellStyle name="Normal 5 3 2 2 6 4 2 4" xfId="13720" xr:uid="{00000000-0005-0000-0000-000093350000}"/>
    <cellStyle name="Normal 5 3 2 2 6 4 3" xfId="13721" xr:uid="{00000000-0005-0000-0000-000094350000}"/>
    <cellStyle name="Normal 5 3 2 2 6 4 3 2" xfId="13722" xr:uid="{00000000-0005-0000-0000-000095350000}"/>
    <cellStyle name="Normal 5 3 2 2 6 4 4" xfId="13723" xr:uid="{00000000-0005-0000-0000-000096350000}"/>
    <cellStyle name="Normal 5 3 2 2 6 4 4 2" xfId="13724" xr:uid="{00000000-0005-0000-0000-000097350000}"/>
    <cellStyle name="Normal 5 3 2 2 6 4 5" xfId="13725" xr:uid="{00000000-0005-0000-0000-000098350000}"/>
    <cellStyle name="Normal 5 3 2 2 6 5" xfId="13726" xr:uid="{00000000-0005-0000-0000-000099350000}"/>
    <cellStyle name="Normal 5 3 2 2 6 5 2" xfId="13727" xr:uid="{00000000-0005-0000-0000-00009A350000}"/>
    <cellStyle name="Normal 5 3 2 2 6 5 3" xfId="13728" xr:uid="{00000000-0005-0000-0000-00009B350000}"/>
    <cellStyle name="Normal 5 3 2 2 6 5 4" xfId="13729" xr:uid="{00000000-0005-0000-0000-00009C350000}"/>
    <cellStyle name="Normal 5 3 2 2 6 6" xfId="13730" xr:uid="{00000000-0005-0000-0000-00009D350000}"/>
    <cellStyle name="Normal 5 3 2 2 6 6 2" xfId="13731" xr:uid="{00000000-0005-0000-0000-00009E350000}"/>
    <cellStyle name="Normal 5 3 2 2 6 7" xfId="13732" xr:uid="{00000000-0005-0000-0000-00009F350000}"/>
    <cellStyle name="Normal 5 3 2 2 6 7 2" xfId="13733" xr:uid="{00000000-0005-0000-0000-0000A0350000}"/>
    <cellStyle name="Normal 5 3 2 2 6 8" xfId="13734" xr:uid="{00000000-0005-0000-0000-0000A1350000}"/>
    <cellStyle name="Normal 5 3 2 2 7" xfId="13735" xr:uid="{00000000-0005-0000-0000-0000A2350000}"/>
    <cellStyle name="Normal 5 3 2 2 7 2" xfId="13736" xr:uid="{00000000-0005-0000-0000-0000A3350000}"/>
    <cellStyle name="Normal 5 3 2 2 7 2 2" xfId="13737" xr:uid="{00000000-0005-0000-0000-0000A4350000}"/>
    <cellStyle name="Normal 5 3 2 2 7 2 2 2" xfId="13738" xr:uid="{00000000-0005-0000-0000-0000A5350000}"/>
    <cellStyle name="Normal 5 3 2 2 7 2 2 2 2" xfId="13739" xr:uid="{00000000-0005-0000-0000-0000A6350000}"/>
    <cellStyle name="Normal 5 3 2 2 7 2 2 2 3" xfId="13740" xr:uid="{00000000-0005-0000-0000-0000A7350000}"/>
    <cellStyle name="Normal 5 3 2 2 7 2 2 3" xfId="13741" xr:uid="{00000000-0005-0000-0000-0000A8350000}"/>
    <cellStyle name="Normal 5 3 2 2 7 2 2 4" xfId="13742" xr:uid="{00000000-0005-0000-0000-0000A9350000}"/>
    <cellStyle name="Normal 5 3 2 2 7 2 2 5" xfId="13743" xr:uid="{00000000-0005-0000-0000-0000AA350000}"/>
    <cellStyle name="Normal 5 3 2 2 7 2 3" xfId="13744" xr:uid="{00000000-0005-0000-0000-0000AB350000}"/>
    <cellStyle name="Normal 5 3 2 2 7 2 3 2" xfId="13745" xr:uid="{00000000-0005-0000-0000-0000AC350000}"/>
    <cellStyle name="Normal 5 3 2 2 7 2 3 3" xfId="13746" xr:uid="{00000000-0005-0000-0000-0000AD350000}"/>
    <cellStyle name="Normal 5 3 2 2 7 2 3 4" xfId="13747" xr:uid="{00000000-0005-0000-0000-0000AE350000}"/>
    <cellStyle name="Normal 5 3 2 2 7 2 4" xfId="13748" xr:uid="{00000000-0005-0000-0000-0000AF350000}"/>
    <cellStyle name="Normal 5 3 2 2 7 2 4 2" xfId="13749" xr:uid="{00000000-0005-0000-0000-0000B0350000}"/>
    <cellStyle name="Normal 5 3 2 2 7 2 5" xfId="13750" xr:uid="{00000000-0005-0000-0000-0000B1350000}"/>
    <cellStyle name="Normal 5 3 2 2 7 2 6" xfId="13751" xr:uid="{00000000-0005-0000-0000-0000B2350000}"/>
    <cellStyle name="Normal 5 3 2 2 7 3" xfId="13752" xr:uid="{00000000-0005-0000-0000-0000B3350000}"/>
    <cellStyle name="Normal 5 3 2 2 7 3 2" xfId="13753" xr:uid="{00000000-0005-0000-0000-0000B4350000}"/>
    <cellStyle name="Normal 5 3 2 2 7 3 2 2" xfId="13754" xr:uid="{00000000-0005-0000-0000-0000B5350000}"/>
    <cellStyle name="Normal 5 3 2 2 7 3 2 2 2" xfId="13755" xr:uid="{00000000-0005-0000-0000-0000B6350000}"/>
    <cellStyle name="Normal 5 3 2 2 7 3 2 2 3" xfId="13756" xr:uid="{00000000-0005-0000-0000-0000B7350000}"/>
    <cellStyle name="Normal 5 3 2 2 7 3 2 3" xfId="13757" xr:uid="{00000000-0005-0000-0000-0000B8350000}"/>
    <cellStyle name="Normal 5 3 2 2 7 3 2 4" xfId="13758" xr:uid="{00000000-0005-0000-0000-0000B9350000}"/>
    <cellStyle name="Normal 5 3 2 2 7 3 2 5" xfId="13759" xr:uid="{00000000-0005-0000-0000-0000BA350000}"/>
    <cellStyle name="Normal 5 3 2 2 7 3 3" xfId="13760" xr:uid="{00000000-0005-0000-0000-0000BB350000}"/>
    <cellStyle name="Normal 5 3 2 2 7 3 3 2" xfId="13761" xr:uid="{00000000-0005-0000-0000-0000BC350000}"/>
    <cellStyle name="Normal 5 3 2 2 7 3 3 3" xfId="13762" xr:uid="{00000000-0005-0000-0000-0000BD350000}"/>
    <cellStyle name="Normal 5 3 2 2 7 3 3 4" xfId="13763" xr:uid="{00000000-0005-0000-0000-0000BE350000}"/>
    <cellStyle name="Normal 5 3 2 2 7 3 4" xfId="13764" xr:uid="{00000000-0005-0000-0000-0000BF350000}"/>
    <cellStyle name="Normal 5 3 2 2 7 3 4 2" xfId="13765" xr:uid="{00000000-0005-0000-0000-0000C0350000}"/>
    <cellStyle name="Normal 5 3 2 2 7 3 5" xfId="13766" xr:uid="{00000000-0005-0000-0000-0000C1350000}"/>
    <cellStyle name="Normal 5 3 2 2 7 3 6" xfId="13767" xr:uid="{00000000-0005-0000-0000-0000C2350000}"/>
    <cellStyle name="Normal 5 3 2 2 7 4" xfId="13768" xr:uid="{00000000-0005-0000-0000-0000C3350000}"/>
    <cellStyle name="Normal 5 3 2 2 7 4 2" xfId="13769" xr:uid="{00000000-0005-0000-0000-0000C4350000}"/>
    <cellStyle name="Normal 5 3 2 2 7 4 2 2" xfId="13770" xr:uid="{00000000-0005-0000-0000-0000C5350000}"/>
    <cellStyle name="Normal 5 3 2 2 7 4 2 3" xfId="13771" xr:uid="{00000000-0005-0000-0000-0000C6350000}"/>
    <cellStyle name="Normal 5 3 2 2 7 4 2 4" xfId="13772" xr:uid="{00000000-0005-0000-0000-0000C7350000}"/>
    <cellStyle name="Normal 5 3 2 2 7 4 3" xfId="13773" xr:uid="{00000000-0005-0000-0000-0000C8350000}"/>
    <cellStyle name="Normal 5 3 2 2 7 4 3 2" xfId="13774" xr:uid="{00000000-0005-0000-0000-0000C9350000}"/>
    <cellStyle name="Normal 5 3 2 2 7 4 4" xfId="13775" xr:uid="{00000000-0005-0000-0000-0000CA350000}"/>
    <cellStyle name="Normal 5 3 2 2 7 4 4 2" xfId="13776" xr:uid="{00000000-0005-0000-0000-0000CB350000}"/>
    <cellStyle name="Normal 5 3 2 2 7 4 5" xfId="13777" xr:uid="{00000000-0005-0000-0000-0000CC350000}"/>
    <cellStyle name="Normal 5 3 2 2 7 5" xfId="13778" xr:uid="{00000000-0005-0000-0000-0000CD350000}"/>
    <cellStyle name="Normal 5 3 2 2 7 5 2" xfId="13779" xr:uid="{00000000-0005-0000-0000-0000CE350000}"/>
    <cellStyle name="Normal 5 3 2 2 7 5 3" xfId="13780" xr:uid="{00000000-0005-0000-0000-0000CF350000}"/>
    <cellStyle name="Normal 5 3 2 2 7 5 4" xfId="13781" xr:uid="{00000000-0005-0000-0000-0000D0350000}"/>
    <cellStyle name="Normal 5 3 2 2 7 6" xfId="13782" xr:uid="{00000000-0005-0000-0000-0000D1350000}"/>
    <cellStyle name="Normal 5 3 2 2 7 6 2" xfId="13783" xr:uid="{00000000-0005-0000-0000-0000D2350000}"/>
    <cellStyle name="Normal 5 3 2 2 7 7" xfId="13784" xr:uid="{00000000-0005-0000-0000-0000D3350000}"/>
    <cellStyle name="Normal 5 3 2 2 7 7 2" xfId="13785" xr:uid="{00000000-0005-0000-0000-0000D4350000}"/>
    <cellStyle name="Normal 5 3 2 2 7 8" xfId="13786" xr:uid="{00000000-0005-0000-0000-0000D5350000}"/>
    <cellStyle name="Normal 5 3 2 2 8" xfId="13787" xr:uid="{00000000-0005-0000-0000-0000D6350000}"/>
    <cellStyle name="Normal 5 3 2 2 8 2" xfId="13788" xr:uid="{00000000-0005-0000-0000-0000D7350000}"/>
    <cellStyle name="Normal 5 3 2 2 8 2 2" xfId="13789" xr:uid="{00000000-0005-0000-0000-0000D8350000}"/>
    <cellStyle name="Normal 5 3 2 2 8 2 2 2" xfId="13790" xr:uid="{00000000-0005-0000-0000-0000D9350000}"/>
    <cellStyle name="Normal 5 3 2 2 8 2 2 2 2" xfId="13791" xr:uid="{00000000-0005-0000-0000-0000DA350000}"/>
    <cellStyle name="Normal 5 3 2 2 8 2 2 2 3" xfId="13792" xr:uid="{00000000-0005-0000-0000-0000DB350000}"/>
    <cellStyle name="Normal 5 3 2 2 8 2 2 3" xfId="13793" xr:uid="{00000000-0005-0000-0000-0000DC350000}"/>
    <cellStyle name="Normal 5 3 2 2 8 2 2 4" xfId="13794" xr:uid="{00000000-0005-0000-0000-0000DD350000}"/>
    <cellStyle name="Normal 5 3 2 2 8 2 2 5" xfId="13795" xr:uid="{00000000-0005-0000-0000-0000DE350000}"/>
    <cellStyle name="Normal 5 3 2 2 8 2 3" xfId="13796" xr:uid="{00000000-0005-0000-0000-0000DF350000}"/>
    <cellStyle name="Normal 5 3 2 2 8 2 3 2" xfId="13797" xr:uid="{00000000-0005-0000-0000-0000E0350000}"/>
    <cellStyle name="Normal 5 3 2 2 8 2 3 3" xfId="13798" xr:uid="{00000000-0005-0000-0000-0000E1350000}"/>
    <cellStyle name="Normal 5 3 2 2 8 2 3 4" xfId="13799" xr:uid="{00000000-0005-0000-0000-0000E2350000}"/>
    <cellStyle name="Normal 5 3 2 2 8 2 4" xfId="13800" xr:uid="{00000000-0005-0000-0000-0000E3350000}"/>
    <cellStyle name="Normal 5 3 2 2 8 2 4 2" xfId="13801" xr:uid="{00000000-0005-0000-0000-0000E4350000}"/>
    <cellStyle name="Normal 5 3 2 2 8 2 5" xfId="13802" xr:uid="{00000000-0005-0000-0000-0000E5350000}"/>
    <cellStyle name="Normal 5 3 2 2 8 2 6" xfId="13803" xr:uid="{00000000-0005-0000-0000-0000E6350000}"/>
    <cellStyle name="Normal 5 3 2 2 8 3" xfId="13804" xr:uid="{00000000-0005-0000-0000-0000E7350000}"/>
    <cellStyle name="Normal 5 3 2 2 8 3 2" xfId="13805" xr:uid="{00000000-0005-0000-0000-0000E8350000}"/>
    <cellStyle name="Normal 5 3 2 2 8 3 2 2" xfId="13806" xr:uid="{00000000-0005-0000-0000-0000E9350000}"/>
    <cellStyle name="Normal 5 3 2 2 8 3 2 2 2" xfId="13807" xr:uid="{00000000-0005-0000-0000-0000EA350000}"/>
    <cellStyle name="Normal 5 3 2 2 8 3 2 2 3" xfId="13808" xr:uid="{00000000-0005-0000-0000-0000EB350000}"/>
    <cellStyle name="Normal 5 3 2 2 8 3 2 3" xfId="13809" xr:uid="{00000000-0005-0000-0000-0000EC350000}"/>
    <cellStyle name="Normal 5 3 2 2 8 3 2 4" xfId="13810" xr:uid="{00000000-0005-0000-0000-0000ED350000}"/>
    <cellStyle name="Normal 5 3 2 2 8 3 2 5" xfId="13811" xr:uid="{00000000-0005-0000-0000-0000EE350000}"/>
    <cellStyle name="Normal 5 3 2 2 8 3 3" xfId="13812" xr:uid="{00000000-0005-0000-0000-0000EF350000}"/>
    <cellStyle name="Normal 5 3 2 2 8 3 3 2" xfId="13813" xr:uid="{00000000-0005-0000-0000-0000F0350000}"/>
    <cellStyle name="Normal 5 3 2 2 8 3 3 3" xfId="13814" xr:uid="{00000000-0005-0000-0000-0000F1350000}"/>
    <cellStyle name="Normal 5 3 2 2 8 3 3 4" xfId="13815" xr:uid="{00000000-0005-0000-0000-0000F2350000}"/>
    <cellStyle name="Normal 5 3 2 2 8 3 4" xfId="13816" xr:uid="{00000000-0005-0000-0000-0000F3350000}"/>
    <cellStyle name="Normal 5 3 2 2 8 3 4 2" xfId="13817" xr:uid="{00000000-0005-0000-0000-0000F4350000}"/>
    <cellStyle name="Normal 5 3 2 2 8 3 5" xfId="13818" xr:uid="{00000000-0005-0000-0000-0000F5350000}"/>
    <cellStyle name="Normal 5 3 2 2 8 3 6" xfId="13819" xr:uid="{00000000-0005-0000-0000-0000F6350000}"/>
    <cellStyle name="Normal 5 3 2 2 8 4" xfId="13820" xr:uid="{00000000-0005-0000-0000-0000F7350000}"/>
    <cellStyle name="Normal 5 3 2 2 8 4 2" xfId="13821" xr:uid="{00000000-0005-0000-0000-0000F8350000}"/>
    <cellStyle name="Normal 5 3 2 2 8 4 2 2" xfId="13822" xr:uid="{00000000-0005-0000-0000-0000F9350000}"/>
    <cellStyle name="Normal 5 3 2 2 8 4 2 3" xfId="13823" xr:uid="{00000000-0005-0000-0000-0000FA350000}"/>
    <cellStyle name="Normal 5 3 2 2 8 4 2 4" xfId="13824" xr:uid="{00000000-0005-0000-0000-0000FB350000}"/>
    <cellStyle name="Normal 5 3 2 2 8 4 3" xfId="13825" xr:uid="{00000000-0005-0000-0000-0000FC350000}"/>
    <cellStyle name="Normal 5 3 2 2 8 4 3 2" xfId="13826" xr:uid="{00000000-0005-0000-0000-0000FD350000}"/>
    <cellStyle name="Normal 5 3 2 2 8 4 4" xfId="13827" xr:uid="{00000000-0005-0000-0000-0000FE350000}"/>
    <cellStyle name="Normal 5 3 2 2 8 4 4 2" xfId="13828" xr:uid="{00000000-0005-0000-0000-0000FF350000}"/>
    <cellStyle name="Normal 5 3 2 2 8 4 5" xfId="13829" xr:uid="{00000000-0005-0000-0000-000000360000}"/>
    <cellStyle name="Normal 5 3 2 2 8 5" xfId="13830" xr:uid="{00000000-0005-0000-0000-000001360000}"/>
    <cellStyle name="Normal 5 3 2 2 8 5 2" xfId="13831" xr:uid="{00000000-0005-0000-0000-000002360000}"/>
    <cellStyle name="Normal 5 3 2 2 8 5 3" xfId="13832" xr:uid="{00000000-0005-0000-0000-000003360000}"/>
    <cellStyle name="Normal 5 3 2 2 8 5 4" xfId="13833" xr:uid="{00000000-0005-0000-0000-000004360000}"/>
    <cellStyle name="Normal 5 3 2 2 8 6" xfId="13834" xr:uid="{00000000-0005-0000-0000-000005360000}"/>
    <cellStyle name="Normal 5 3 2 2 8 6 2" xfId="13835" xr:uid="{00000000-0005-0000-0000-000006360000}"/>
    <cellStyle name="Normal 5 3 2 2 8 7" xfId="13836" xr:uid="{00000000-0005-0000-0000-000007360000}"/>
    <cellStyle name="Normal 5 3 2 2 8 7 2" xfId="13837" xr:uid="{00000000-0005-0000-0000-000008360000}"/>
    <cellStyle name="Normal 5 3 2 2 8 8" xfId="13838" xr:uid="{00000000-0005-0000-0000-000009360000}"/>
    <cellStyle name="Normal 5 3 2 2 9" xfId="13839" xr:uid="{00000000-0005-0000-0000-00000A360000}"/>
    <cellStyle name="Normal 5 3 2 2 9 2" xfId="13840" xr:uid="{00000000-0005-0000-0000-00000B360000}"/>
    <cellStyle name="Normal 5 3 2 2 9 2 2" xfId="13841" xr:uid="{00000000-0005-0000-0000-00000C360000}"/>
    <cellStyle name="Normal 5 3 2 2 9 2 2 2" xfId="13842" xr:uid="{00000000-0005-0000-0000-00000D360000}"/>
    <cellStyle name="Normal 5 3 2 2 9 2 2 3" xfId="13843" xr:uid="{00000000-0005-0000-0000-00000E360000}"/>
    <cellStyle name="Normal 5 3 2 2 9 2 3" xfId="13844" xr:uid="{00000000-0005-0000-0000-00000F360000}"/>
    <cellStyle name="Normal 5 3 2 2 9 2 4" xfId="13845" xr:uid="{00000000-0005-0000-0000-000010360000}"/>
    <cellStyle name="Normal 5 3 2 2 9 2 5" xfId="13846" xr:uid="{00000000-0005-0000-0000-000011360000}"/>
    <cellStyle name="Normal 5 3 2 2 9 3" xfId="13847" xr:uid="{00000000-0005-0000-0000-000012360000}"/>
    <cellStyle name="Normal 5 3 2 2 9 3 2" xfId="13848" xr:uid="{00000000-0005-0000-0000-000013360000}"/>
    <cellStyle name="Normal 5 3 2 2 9 3 3" xfId="13849" xr:uid="{00000000-0005-0000-0000-000014360000}"/>
    <cellStyle name="Normal 5 3 2 2 9 3 4" xfId="13850" xr:uid="{00000000-0005-0000-0000-000015360000}"/>
    <cellStyle name="Normal 5 3 2 2 9 4" xfId="13851" xr:uid="{00000000-0005-0000-0000-000016360000}"/>
    <cellStyle name="Normal 5 3 2 2 9 4 2" xfId="13852" xr:uid="{00000000-0005-0000-0000-000017360000}"/>
    <cellStyle name="Normal 5 3 2 2 9 5" xfId="13853" xr:uid="{00000000-0005-0000-0000-000018360000}"/>
    <cellStyle name="Normal 5 3 2 2 9 6" xfId="13854" xr:uid="{00000000-0005-0000-0000-000019360000}"/>
    <cellStyle name="Normal 5 3 2 3" xfId="13855" xr:uid="{00000000-0005-0000-0000-00001A360000}"/>
    <cellStyle name="Normal 5 3 2 3 10" xfId="13856" xr:uid="{00000000-0005-0000-0000-00001B360000}"/>
    <cellStyle name="Normal 5 3 2 3 2" xfId="13857" xr:uid="{00000000-0005-0000-0000-00001C360000}"/>
    <cellStyle name="Normal 5 3 2 3 2 2" xfId="13858" xr:uid="{00000000-0005-0000-0000-00001D360000}"/>
    <cellStyle name="Normal 5 3 2 3 2 2 2" xfId="13859" xr:uid="{00000000-0005-0000-0000-00001E360000}"/>
    <cellStyle name="Normal 5 3 2 3 2 2 2 2" xfId="13860" xr:uid="{00000000-0005-0000-0000-00001F360000}"/>
    <cellStyle name="Normal 5 3 2 3 2 2 2 2 2" xfId="13861" xr:uid="{00000000-0005-0000-0000-000020360000}"/>
    <cellStyle name="Normal 5 3 2 3 2 2 2 2 2 2" xfId="13862" xr:uid="{00000000-0005-0000-0000-000021360000}"/>
    <cellStyle name="Normal 5 3 2 3 2 2 2 2 2 3" xfId="13863" xr:uid="{00000000-0005-0000-0000-000022360000}"/>
    <cellStyle name="Normal 5 3 2 3 2 2 2 2 3" xfId="13864" xr:uid="{00000000-0005-0000-0000-000023360000}"/>
    <cellStyle name="Normal 5 3 2 3 2 2 2 2 4" xfId="13865" xr:uid="{00000000-0005-0000-0000-000024360000}"/>
    <cellStyle name="Normal 5 3 2 3 2 2 2 2 5" xfId="13866" xr:uid="{00000000-0005-0000-0000-000025360000}"/>
    <cellStyle name="Normal 5 3 2 3 2 2 2 3" xfId="13867" xr:uid="{00000000-0005-0000-0000-000026360000}"/>
    <cellStyle name="Normal 5 3 2 3 2 2 2 3 2" xfId="13868" xr:uid="{00000000-0005-0000-0000-000027360000}"/>
    <cellStyle name="Normal 5 3 2 3 2 2 2 3 3" xfId="13869" xr:uid="{00000000-0005-0000-0000-000028360000}"/>
    <cellStyle name="Normal 5 3 2 3 2 2 2 3 4" xfId="13870" xr:uid="{00000000-0005-0000-0000-000029360000}"/>
    <cellStyle name="Normal 5 3 2 3 2 2 2 4" xfId="13871" xr:uid="{00000000-0005-0000-0000-00002A360000}"/>
    <cellStyle name="Normal 5 3 2 3 2 2 2 4 2" xfId="13872" xr:uid="{00000000-0005-0000-0000-00002B360000}"/>
    <cellStyle name="Normal 5 3 2 3 2 2 2 5" xfId="13873" xr:uid="{00000000-0005-0000-0000-00002C360000}"/>
    <cellStyle name="Normal 5 3 2 3 2 2 2 6" xfId="13874" xr:uid="{00000000-0005-0000-0000-00002D360000}"/>
    <cellStyle name="Normal 5 3 2 3 2 2 3" xfId="13875" xr:uid="{00000000-0005-0000-0000-00002E360000}"/>
    <cellStyle name="Normal 5 3 2 3 2 2 3 2" xfId="13876" xr:uid="{00000000-0005-0000-0000-00002F360000}"/>
    <cellStyle name="Normal 5 3 2 3 2 2 3 2 2" xfId="13877" xr:uid="{00000000-0005-0000-0000-000030360000}"/>
    <cellStyle name="Normal 5 3 2 3 2 2 3 2 2 2" xfId="13878" xr:uid="{00000000-0005-0000-0000-000031360000}"/>
    <cellStyle name="Normal 5 3 2 3 2 2 3 2 2 3" xfId="13879" xr:uid="{00000000-0005-0000-0000-000032360000}"/>
    <cellStyle name="Normal 5 3 2 3 2 2 3 2 3" xfId="13880" xr:uid="{00000000-0005-0000-0000-000033360000}"/>
    <cellStyle name="Normal 5 3 2 3 2 2 3 2 4" xfId="13881" xr:uid="{00000000-0005-0000-0000-000034360000}"/>
    <cellStyle name="Normal 5 3 2 3 2 2 3 2 5" xfId="13882" xr:uid="{00000000-0005-0000-0000-000035360000}"/>
    <cellStyle name="Normal 5 3 2 3 2 2 3 3" xfId="13883" xr:uid="{00000000-0005-0000-0000-000036360000}"/>
    <cellStyle name="Normal 5 3 2 3 2 2 3 3 2" xfId="13884" xr:uid="{00000000-0005-0000-0000-000037360000}"/>
    <cellStyle name="Normal 5 3 2 3 2 2 3 3 3" xfId="13885" xr:uid="{00000000-0005-0000-0000-000038360000}"/>
    <cellStyle name="Normal 5 3 2 3 2 2 3 3 4" xfId="13886" xr:uid="{00000000-0005-0000-0000-000039360000}"/>
    <cellStyle name="Normal 5 3 2 3 2 2 3 4" xfId="13887" xr:uid="{00000000-0005-0000-0000-00003A360000}"/>
    <cellStyle name="Normal 5 3 2 3 2 2 3 4 2" xfId="13888" xr:uid="{00000000-0005-0000-0000-00003B360000}"/>
    <cellStyle name="Normal 5 3 2 3 2 2 3 5" xfId="13889" xr:uid="{00000000-0005-0000-0000-00003C360000}"/>
    <cellStyle name="Normal 5 3 2 3 2 2 3 6" xfId="13890" xr:uid="{00000000-0005-0000-0000-00003D360000}"/>
    <cellStyle name="Normal 5 3 2 3 2 2 4" xfId="13891" xr:uid="{00000000-0005-0000-0000-00003E360000}"/>
    <cellStyle name="Normal 5 3 2 3 2 2 4 2" xfId="13892" xr:uid="{00000000-0005-0000-0000-00003F360000}"/>
    <cellStyle name="Normal 5 3 2 3 2 2 4 2 2" xfId="13893" xr:uid="{00000000-0005-0000-0000-000040360000}"/>
    <cellStyle name="Normal 5 3 2 3 2 2 4 2 3" xfId="13894" xr:uid="{00000000-0005-0000-0000-000041360000}"/>
    <cellStyle name="Normal 5 3 2 3 2 2 4 2 4" xfId="13895" xr:uid="{00000000-0005-0000-0000-000042360000}"/>
    <cellStyle name="Normal 5 3 2 3 2 2 4 3" xfId="13896" xr:uid="{00000000-0005-0000-0000-000043360000}"/>
    <cellStyle name="Normal 5 3 2 3 2 2 4 3 2" xfId="13897" xr:uid="{00000000-0005-0000-0000-000044360000}"/>
    <cellStyle name="Normal 5 3 2 3 2 2 4 4" xfId="13898" xr:uid="{00000000-0005-0000-0000-000045360000}"/>
    <cellStyle name="Normal 5 3 2 3 2 2 4 4 2" xfId="13899" xr:uid="{00000000-0005-0000-0000-000046360000}"/>
    <cellStyle name="Normal 5 3 2 3 2 2 4 5" xfId="13900" xr:uid="{00000000-0005-0000-0000-000047360000}"/>
    <cellStyle name="Normal 5 3 2 3 2 2 5" xfId="13901" xr:uid="{00000000-0005-0000-0000-000048360000}"/>
    <cellStyle name="Normal 5 3 2 3 2 2 5 2" xfId="13902" xr:uid="{00000000-0005-0000-0000-000049360000}"/>
    <cellStyle name="Normal 5 3 2 3 2 2 5 3" xfId="13903" xr:uid="{00000000-0005-0000-0000-00004A360000}"/>
    <cellStyle name="Normal 5 3 2 3 2 2 5 4" xfId="13904" xr:uid="{00000000-0005-0000-0000-00004B360000}"/>
    <cellStyle name="Normal 5 3 2 3 2 2 6" xfId="13905" xr:uid="{00000000-0005-0000-0000-00004C360000}"/>
    <cellStyle name="Normal 5 3 2 3 2 2 6 2" xfId="13906" xr:uid="{00000000-0005-0000-0000-00004D360000}"/>
    <cellStyle name="Normal 5 3 2 3 2 2 7" xfId="13907" xr:uid="{00000000-0005-0000-0000-00004E360000}"/>
    <cellStyle name="Normal 5 3 2 3 2 2 7 2" xfId="13908" xr:uid="{00000000-0005-0000-0000-00004F360000}"/>
    <cellStyle name="Normal 5 3 2 3 2 2 8" xfId="13909" xr:uid="{00000000-0005-0000-0000-000050360000}"/>
    <cellStyle name="Normal 5 3 2 3 2 3" xfId="13910" xr:uid="{00000000-0005-0000-0000-000051360000}"/>
    <cellStyle name="Normal 5 3 2 3 2 3 2" xfId="13911" xr:uid="{00000000-0005-0000-0000-000052360000}"/>
    <cellStyle name="Normal 5 3 2 3 2 3 2 2" xfId="13912" xr:uid="{00000000-0005-0000-0000-000053360000}"/>
    <cellStyle name="Normal 5 3 2 3 2 3 2 2 2" xfId="13913" xr:uid="{00000000-0005-0000-0000-000054360000}"/>
    <cellStyle name="Normal 5 3 2 3 2 3 2 2 3" xfId="13914" xr:uid="{00000000-0005-0000-0000-000055360000}"/>
    <cellStyle name="Normal 5 3 2 3 2 3 2 3" xfId="13915" xr:uid="{00000000-0005-0000-0000-000056360000}"/>
    <cellStyle name="Normal 5 3 2 3 2 3 2 4" xfId="13916" xr:uid="{00000000-0005-0000-0000-000057360000}"/>
    <cellStyle name="Normal 5 3 2 3 2 3 2 5" xfId="13917" xr:uid="{00000000-0005-0000-0000-000058360000}"/>
    <cellStyle name="Normal 5 3 2 3 2 3 3" xfId="13918" xr:uid="{00000000-0005-0000-0000-000059360000}"/>
    <cellStyle name="Normal 5 3 2 3 2 3 3 2" xfId="13919" xr:uid="{00000000-0005-0000-0000-00005A360000}"/>
    <cellStyle name="Normal 5 3 2 3 2 3 3 3" xfId="13920" xr:uid="{00000000-0005-0000-0000-00005B360000}"/>
    <cellStyle name="Normal 5 3 2 3 2 3 3 4" xfId="13921" xr:uid="{00000000-0005-0000-0000-00005C360000}"/>
    <cellStyle name="Normal 5 3 2 3 2 3 4" xfId="13922" xr:uid="{00000000-0005-0000-0000-00005D360000}"/>
    <cellStyle name="Normal 5 3 2 3 2 3 4 2" xfId="13923" xr:uid="{00000000-0005-0000-0000-00005E360000}"/>
    <cellStyle name="Normal 5 3 2 3 2 3 5" xfId="13924" xr:uid="{00000000-0005-0000-0000-00005F360000}"/>
    <cellStyle name="Normal 5 3 2 3 2 3 6" xfId="13925" xr:uid="{00000000-0005-0000-0000-000060360000}"/>
    <cellStyle name="Normal 5 3 2 3 2 4" xfId="13926" xr:uid="{00000000-0005-0000-0000-000061360000}"/>
    <cellStyle name="Normal 5 3 2 3 2 4 2" xfId="13927" xr:uid="{00000000-0005-0000-0000-000062360000}"/>
    <cellStyle name="Normal 5 3 2 3 2 4 2 2" xfId="13928" xr:uid="{00000000-0005-0000-0000-000063360000}"/>
    <cellStyle name="Normal 5 3 2 3 2 4 2 2 2" xfId="13929" xr:uid="{00000000-0005-0000-0000-000064360000}"/>
    <cellStyle name="Normal 5 3 2 3 2 4 2 2 3" xfId="13930" xr:uid="{00000000-0005-0000-0000-000065360000}"/>
    <cellStyle name="Normal 5 3 2 3 2 4 2 3" xfId="13931" xr:uid="{00000000-0005-0000-0000-000066360000}"/>
    <cellStyle name="Normal 5 3 2 3 2 4 2 4" xfId="13932" xr:uid="{00000000-0005-0000-0000-000067360000}"/>
    <cellStyle name="Normal 5 3 2 3 2 4 2 5" xfId="13933" xr:uid="{00000000-0005-0000-0000-000068360000}"/>
    <cellStyle name="Normal 5 3 2 3 2 4 3" xfId="13934" xr:uid="{00000000-0005-0000-0000-000069360000}"/>
    <cellStyle name="Normal 5 3 2 3 2 4 3 2" xfId="13935" xr:uid="{00000000-0005-0000-0000-00006A360000}"/>
    <cellStyle name="Normal 5 3 2 3 2 4 3 3" xfId="13936" xr:uid="{00000000-0005-0000-0000-00006B360000}"/>
    <cellStyle name="Normal 5 3 2 3 2 4 3 4" xfId="13937" xr:uid="{00000000-0005-0000-0000-00006C360000}"/>
    <cellStyle name="Normal 5 3 2 3 2 4 4" xfId="13938" xr:uid="{00000000-0005-0000-0000-00006D360000}"/>
    <cellStyle name="Normal 5 3 2 3 2 4 4 2" xfId="13939" xr:uid="{00000000-0005-0000-0000-00006E360000}"/>
    <cellStyle name="Normal 5 3 2 3 2 4 5" xfId="13940" xr:uid="{00000000-0005-0000-0000-00006F360000}"/>
    <cellStyle name="Normal 5 3 2 3 2 4 6" xfId="13941" xr:uid="{00000000-0005-0000-0000-000070360000}"/>
    <cellStyle name="Normal 5 3 2 3 2 5" xfId="13942" xr:uid="{00000000-0005-0000-0000-000071360000}"/>
    <cellStyle name="Normal 5 3 2 3 2 5 2" xfId="13943" xr:uid="{00000000-0005-0000-0000-000072360000}"/>
    <cellStyle name="Normal 5 3 2 3 2 5 2 2" xfId="13944" xr:uid="{00000000-0005-0000-0000-000073360000}"/>
    <cellStyle name="Normal 5 3 2 3 2 5 2 3" xfId="13945" xr:uid="{00000000-0005-0000-0000-000074360000}"/>
    <cellStyle name="Normal 5 3 2 3 2 5 2 4" xfId="13946" xr:uid="{00000000-0005-0000-0000-000075360000}"/>
    <cellStyle name="Normal 5 3 2 3 2 5 3" xfId="13947" xr:uid="{00000000-0005-0000-0000-000076360000}"/>
    <cellStyle name="Normal 5 3 2 3 2 5 3 2" xfId="13948" xr:uid="{00000000-0005-0000-0000-000077360000}"/>
    <cellStyle name="Normal 5 3 2 3 2 5 4" xfId="13949" xr:uid="{00000000-0005-0000-0000-000078360000}"/>
    <cellStyle name="Normal 5 3 2 3 2 5 4 2" xfId="13950" xr:uid="{00000000-0005-0000-0000-000079360000}"/>
    <cellStyle name="Normal 5 3 2 3 2 5 5" xfId="13951" xr:uid="{00000000-0005-0000-0000-00007A360000}"/>
    <cellStyle name="Normal 5 3 2 3 2 6" xfId="13952" xr:uid="{00000000-0005-0000-0000-00007B360000}"/>
    <cellStyle name="Normal 5 3 2 3 2 6 2" xfId="13953" xr:uid="{00000000-0005-0000-0000-00007C360000}"/>
    <cellStyle name="Normal 5 3 2 3 2 6 3" xfId="13954" xr:uid="{00000000-0005-0000-0000-00007D360000}"/>
    <cellStyle name="Normal 5 3 2 3 2 6 4" xfId="13955" xr:uid="{00000000-0005-0000-0000-00007E360000}"/>
    <cellStyle name="Normal 5 3 2 3 2 7" xfId="13956" xr:uid="{00000000-0005-0000-0000-00007F360000}"/>
    <cellStyle name="Normal 5 3 2 3 2 7 2" xfId="13957" xr:uid="{00000000-0005-0000-0000-000080360000}"/>
    <cellStyle name="Normal 5 3 2 3 2 8" xfId="13958" xr:uid="{00000000-0005-0000-0000-000081360000}"/>
    <cellStyle name="Normal 5 3 2 3 2 8 2" xfId="13959" xr:uid="{00000000-0005-0000-0000-000082360000}"/>
    <cellStyle name="Normal 5 3 2 3 2 9" xfId="13960" xr:uid="{00000000-0005-0000-0000-000083360000}"/>
    <cellStyle name="Normal 5 3 2 3 3" xfId="13961" xr:uid="{00000000-0005-0000-0000-000084360000}"/>
    <cellStyle name="Normal 5 3 2 3 3 2" xfId="13962" xr:uid="{00000000-0005-0000-0000-000085360000}"/>
    <cellStyle name="Normal 5 3 2 3 3 2 2" xfId="13963" xr:uid="{00000000-0005-0000-0000-000086360000}"/>
    <cellStyle name="Normal 5 3 2 3 3 2 2 2" xfId="13964" xr:uid="{00000000-0005-0000-0000-000087360000}"/>
    <cellStyle name="Normal 5 3 2 3 3 2 2 2 2" xfId="13965" xr:uid="{00000000-0005-0000-0000-000088360000}"/>
    <cellStyle name="Normal 5 3 2 3 3 2 2 2 3" xfId="13966" xr:uid="{00000000-0005-0000-0000-000089360000}"/>
    <cellStyle name="Normal 5 3 2 3 3 2 2 3" xfId="13967" xr:uid="{00000000-0005-0000-0000-00008A360000}"/>
    <cellStyle name="Normal 5 3 2 3 3 2 2 4" xfId="13968" xr:uid="{00000000-0005-0000-0000-00008B360000}"/>
    <cellStyle name="Normal 5 3 2 3 3 2 2 5" xfId="13969" xr:uid="{00000000-0005-0000-0000-00008C360000}"/>
    <cellStyle name="Normal 5 3 2 3 3 2 3" xfId="13970" xr:uid="{00000000-0005-0000-0000-00008D360000}"/>
    <cellStyle name="Normal 5 3 2 3 3 2 3 2" xfId="13971" xr:uid="{00000000-0005-0000-0000-00008E360000}"/>
    <cellStyle name="Normal 5 3 2 3 3 2 3 3" xfId="13972" xr:uid="{00000000-0005-0000-0000-00008F360000}"/>
    <cellStyle name="Normal 5 3 2 3 3 2 3 4" xfId="13973" xr:uid="{00000000-0005-0000-0000-000090360000}"/>
    <cellStyle name="Normal 5 3 2 3 3 2 4" xfId="13974" xr:uid="{00000000-0005-0000-0000-000091360000}"/>
    <cellStyle name="Normal 5 3 2 3 3 2 4 2" xfId="13975" xr:uid="{00000000-0005-0000-0000-000092360000}"/>
    <cellStyle name="Normal 5 3 2 3 3 2 5" xfId="13976" xr:uid="{00000000-0005-0000-0000-000093360000}"/>
    <cellStyle name="Normal 5 3 2 3 3 2 6" xfId="13977" xr:uid="{00000000-0005-0000-0000-000094360000}"/>
    <cellStyle name="Normal 5 3 2 3 3 3" xfId="13978" xr:uid="{00000000-0005-0000-0000-000095360000}"/>
    <cellStyle name="Normal 5 3 2 3 3 3 2" xfId="13979" xr:uid="{00000000-0005-0000-0000-000096360000}"/>
    <cellStyle name="Normal 5 3 2 3 3 3 2 2" xfId="13980" xr:uid="{00000000-0005-0000-0000-000097360000}"/>
    <cellStyle name="Normal 5 3 2 3 3 3 2 2 2" xfId="13981" xr:uid="{00000000-0005-0000-0000-000098360000}"/>
    <cellStyle name="Normal 5 3 2 3 3 3 2 2 3" xfId="13982" xr:uid="{00000000-0005-0000-0000-000099360000}"/>
    <cellStyle name="Normal 5 3 2 3 3 3 2 3" xfId="13983" xr:uid="{00000000-0005-0000-0000-00009A360000}"/>
    <cellStyle name="Normal 5 3 2 3 3 3 2 4" xfId="13984" xr:uid="{00000000-0005-0000-0000-00009B360000}"/>
    <cellStyle name="Normal 5 3 2 3 3 3 2 5" xfId="13985" xr:uid="{00000000-0005-0000-0000-00009C360000}"/>
    <cellStyle name="Normal 5 3 2 3 3 3 3" xfId="13986" xr:uid="{00000000-0005-0000-0000-00009D360000}"/>
    <cellStyle name="Normal 5 3 2 3 3 3 3 2" xfId="13987" xr:uid="{00000000-0005-0000-0000-00009E360000}"/>
    <cellStyle name="Normal 5 3 2 3 3 3 3 3" xfId="13988" xr:uid="{00000000-0005-0000-0000-00009F360000}"/>
    <cellStyle name="Normal 5 3 2 3 3 3 3 4" xfId="13989" xr:uid="{00000000-0005-0000-0000-0000A0360000}"/>
    <cellStyle name="Normal 5 3 2 3 3 3 4" xfId="13990" xr:uid="{00000000-0005-0000-0000-0000A1360000}"/>
    <cellStyle name="Normal 5 3 2 3 3 3 4 2" xfId="13991" xr:uid="{00000000-0005-0000-0000-0000A2360000}"/>
    <cellStyle name="Normal 5 3 2 3 3 3 5" xfId="13992" xr:uid="{00000000-0005-0000-0000-0000A3360000}"/>
    <cellStyle name="Normal 5 3 2 3 3 3 6" xfId="13993" xr:uid="{00000000-0005-0000-0000-0000A4360000}"/>
    <cellStyle name="Normal 5 3 2 3 3 4" xfId="13994" xr:uid="{00000000-0005-0000-0000-0000A5360000}"/>
    <cellStyle name="Normal 5 3 2 3 3 4 2" xfId="13995" xr:uid="{00000000-0005-0000-0000-0000A6360000}"/>
    <cellStyle name="Normal 5 3 2 3 3 4 2 2" xfId="13996" xr:uid="{00000000-0005-0000-0000-0000A7360000}"/>
    <cellStyle name="Normal 5 3 2 3 3 4 2 3" xfId="13997" xr:uid="{00000000-0005-0000-0000-0000A8360000}"/>
    <cellStyle name="Normal 5 3 2 3 3 4 2 4" xfId="13998" xr:uid="{00000000-0005-0000-0000-0000A9360000}"/>
    <cellStyle name="Normal 5 3 2 3 3 4 3" xfId="13999" xr:uid="{00000000-0005-0000-0000-0000AA360000}"/>
    <cellStyle name="Normal 5 3 2 3 3 4 3 2" xfId="14000" xr:uid="{00000000-0005-0000-0000-0000AB360000}"/>
    <cellStyle name="Normal 5 3 2 3 3 4 4" xfId="14001" xr:uid="{00000000-0005-0000-0000-0000AC360000}"/>
    <cellStyle name="Normal 5 3 2 3 3 4 4 2" xfId="14002" xr:uid="{00000000-0005-0000-0000-0000AD360000}"/>
    <cellStyle name="Normal 5 3 2 3 3 4 5" xfId="14003" xr:uid="{00000000-0005-0000-0000-0000AE360000}"/>
    <cellStyle name="Normal 5 3 2 3 3 5" xfId="14004" xr:uid="{00000000-0005-0000-0000-0000AF360000}"/>
    <cellStyle name="Normal 5 3 2 3 3 5 2" xfId="14005" xr:uid="{00000000-0005-0000-0000-0000B0360000}"/>
    <cellStyle name="Normal 5 3 2 3 3 5 3" xfId="14006" xr:uid="{00000000-0005-0000-0000-0000B1360000}"/>
    <cellStyle name="Normal 5 3 2 3 3 5 4" xfId="14007" xr:uid="{00000000-0005-0000-0000-0000B2360000}"/>
    <cellStyle name="Normal 5 3 2 3 3 6" xfId="14008" xr:uid="{00000000-0005-0000-0000-0000B3360000}"/>
    <cellStyle name="Normal 5 3 2 3 3 6 2" xfId="14009" xr:uid="{00000000-0005-0000-0000-0000B4360000}"/>
    <cellStyle name="Normal 5 3 2 3 3 7" xfId="14010" xr:uid="{00000000-0005-0000-0000-0000B5360000}"/>
    <cellStyle name="Normal 5 3 2 3 3 7 2" xfId="14011" xr:uid="{00000000-0005-0000-0000-0000B6360000}"/>
    <cellStyle name="Normal 5 3 2 3 3 8" xfId="14012" xr:uid="{00000000-0005-0000-0000-0000B7360000}"/>
    <cellStyle name="Normal 5 3 2 3 4" xfId="14013" xr:uid="{00000000-0005-0000-0000-0000B8360000}"/>
    <cellStyle name="Normal 5 3 2 3 4 2" xfId="14014" xr:uid="{00000000-0005-0000-0000-0000B9360000}"/>
    <cellStyle name="Normal 5 3 2 3 4 2 2" xfId="14015" xr:uid="{00000000-0005-0000-0000-0000BA360000}"/>
    <cellStyle name="Normal 5 3 2 3 4 2 2 2" xfId="14016" xr:uid="{00000000-0005-0000-0000-0000BB360000}"/>
    <cellStyle name="Normal 5 3 2 3 4 2 2 3" xfId="14017" xr:uid="{00000000-0005-0000-0000-0000BC360000}"/>
    <cellStyle name="Normal 5 3 2 3 4 2 3" xfId="14018" xr:uid="{00000000-0005-0000-0000-0000BD360000}"/>
    <cellStyle name="Normal 5 3 2 3 4 2 4" xfId="14019" xr:uid="{00000000-0005-0000-0000-0000BE360000}"/>
    <cellStyle name="Normal 5 3 2 3 4 2 5" xfId="14020" xr:uid="{00000000-0005-0000-0000-0000BF360000}"/>
    <cellStyle name="Normal 5 3 2 3 4 3" xfId="14021" xr:uid="{00000000-0005-0000-0000-0000C0360000}"/>
    <cellStyle name="Normal 5 3 2 3 4 3 2" xfId="14022" xr:uid="{00000000-0005-0000-0000-0000C1360000}"/>
    <cellStyle name="Normal 5 3 2 3 4 3 3" xfId="14023" xr:uid="{00000000-0005-0000-0000-0000C2360000}"/>
    <cellStyle name="Normal 5 3 2 3 4 3 4" xfId="14024" xr:uid="{00000000-0005-0000-0000-0000C3360000}"/>
    <cellStyle name="Normal 5 3 2 3 4 4" xfId="14025" xr:uid="{00000000-0005-0000-0000-0000C4360000}"/>
    <cellStyle name="Normal 5 3 2 3 4 4 2" xfId="14026" xr:uid="{00000000-0005-0000-0000-0000C5360000}"/>
    <cellStyle name="Normal 5 3 2 3 4 5" xfId="14027" xr:uid="{00000000-0005-0000-0000-0000C6360000}"/>
    <cellStyle name="Normal 5 3 2 3 4 6" xfId="14028" xr:uid="{00000000-0005-0000-0000-0000C7360000}"/>
    <cellStyle name="Normal 5 3 2 3 5" xfId="14029" xr:uid="{00000000-0005-0000-0000-0000C8360000}"/>
    <cellStyle name="Normal 5 3 2 3 5 2" xfId="14030" xr:uid="{00000000-0005-0000-0000-0000C9360000}"/>
    <cellStyle name="Normal 5 3 2 3 5 2 2" xfId="14031" xr:uid="{00000000-0005-0000-0000-0000CA360000}"/>
    <cellStyle name="Normal 5 3 2 3 5 2 2 2" xfId="14032" xr:uid="{00000000-0005-0000-0000-0000CB360000}"/>
    <cellStyle name="Normal 5 3 2 3 5 2 2 3" xfId="14033" xr:uid="{00000000-0005-0000-0000-0000CC360000}"/>
    <cellStyle name="Normal 5 3 2 3 5 2 3" xfId="14034" xr:uid="{00000000-0005-0000-0000-0000CD360000}"/>
    <cellStyle name="Normal 5 3 2 3 5 2 4" xfId="14035" xr:uid="{00000000-0005-0000-0000-0000CE360000}"/>
    <cellStyle name="Normal 5 3 2 3 5 2 5" xfId="14036" xr:uid="{00000000-0005-0000-0000-0000CF360000}"/>
    <cellStyle name="Normal 5 3 2 3 5 3" xfId="14037" xr:uid="{00000000-0005-0000-0000-0000D0360000}"/>
    <cellStyle name="Normal 5 3 2 3 5 3 2" xfId="14038" xr:uid="{00000000-0005-0000-0000-0000D1360000}"/>
    <cellStyle name="Normal 5 3 2 3 5 3 3" xfId="14039" xr:uid="{00000000-0005-0000-0000-0000D2360000}"/>
    <cellStyle name="Normal 5 3 2 3 5 3 4" xfId="14040" xr:uid="{00000000-0005-0000-0000-0000D3360000}"/>
    <cellStyle name="Normal 5 3 2 3 5 4" xfId="14041" xr:uid="{00000000-0005-0000-0000-0000D4360000}"/>
    <cellStyle name="Normal 5 3 2 3 5 4 2" xfId="14042" xr:uid="{00000000-0005-0000-0000-0000D5360000}"/>
    <cellStyle name="Normal 5 3 2 3 5 5" xfId="14043" xr:uid="{00000000-0005-0000-0000-0000D6360000}"/>
    <cellStyle name="Normal 5 3 2 3 5 6" xfId="14044" xr:uid="{00000000-0005-0000-0000-0000D7360000}"/>
    <cellStyle name="Normal 5 3 2 3 6" xfId="14045" xr:uid="{00000000-0005-0000-0000-0000D8360000}"/>
    <cellStyle name="Normal 5 3 2 3 6 2" xfId="14046" xr:uid="{00000000-0005-0000-0000-0000D9360000}"/>
    <cellStyle name="Normal 5 3 2 3 6 2 2" xfId="14047" xr:uid="{00000000-0005-0000-0000-0000DA360000}"/>
    <cellStyle name="Normal 5 3 2 3 6 2 3" xfId="14048" xr:uid="{00000000-0005-0000-0000-0000DB360000}"/>
    <cellStyle name="Normal 5 3 2 3 6 2 4" xfId="14049" xr:uid="{00000000-0005-0000-0000-0000DC360000}"/>
    <cellStyle name="Normal 5 3 2 3 6 3" xfId="14050" xr:uid="{00000000-0005-0000-0000-0000DD360000}"/>
    <cellStyle name="Normal 5 3 2 3 6 3 2" xfId="14051" xr:uid="{00000000-0005-0000-0000-0000DE360000}"/>
    <cellStyle name="Normal 5 3 2 3 6 4" xfId="14052" xr:uid="{00000000-0005-0000-0000-0000DF360000}"/>
    <cellStyle name="Normal 5 3 2 3 6 4 2" xfId="14053" xr:uid="{00000000-0005-0000-0000-0000E0360000}"/>
    <cellStyle name="Normal 5 3 2 3 6 5" xfId="14054" xr:uid="{00000000-0005-0000-0000-0000E1360000}"/>
    <cellStyle name="Normal 5 3 2 3 7" xfId="14055" xr:uid="{00000000-0005-0000-0000-0000E2360000}"/>
    <cellStyle name="Normal 5 3 2 3 7 2" xfId="14056" xr:uid="{00000000-0005-0000-0000-0000E3360000}"/>
    <cellStyle name="Normal 5 3 2 3 7 3" xfId="14057" xr:uid="{00000000-0005-0000-0000-0000E4360000}"/>
    <cellStyle name="Normal 5 3 2 3 7 4" xfId="14058" xr:uid="{00000000-0005-0000-0000-0000E5360000}"/>
    <cellStyle name="Normal 5 3 2 3 8" xfId="14059" xr:uid="{00000000-0005-0000-0000-0000E6360000}"/>
    <cellStyle name="Normal 5 3 2 3 8 2" xfId="14060" xr:uid="{00000000-0005-0000-0000-0000E7360000}"/>
    <cellStyle name="Normal 5 3 2 3 9" xfId="14061" xr:uid="{00000000-0005-0000-0000-0000E8360000}"/>
    <cellStyle name="Normal 5 3 2 3 9 2" xfId="14062" xr:uid="{00000000-0005-0000-0000-0000E9360000}"/>
    <cellStyle name="Normal 5 3 2 4" xfId="14063" xr:uid="{00000000-0005-0000-0000-0000EA360000}"/>
    <cellStyle name="Normal 5 3 2 4 2" xfId="14064" xr:uid="{00000000-0005-0000-0000-0000EB360000}"/>
    <cellStyle name="Normal 5 3 2 4 2 2" xfId="14065" xr:uid="{00000000-0005-0000-0000-0000EC360000}"/>
    <cellStyle name="Normal 5 3 2 4 2 2 2" xfId="14066" xr:uid="{00000000-0005-0000-0000-0000ED360000}"/>
    <cellStyle name="Normal 5 3 2 4 2 2 2 2" xfId="14067" xr:uid="{00000000-0005-0000-0000-0000EE360000}"/>
    <cellStyle name="Normal 5 3 2 4 2 2 2 2 2" xfId="14068" xr:uid="{00000000-0005-0000-0000-0000EF360000}"/>
    <cellStyle name="Normal 5 3 2 4 2 2 2 2 3" xfId="14069" xr:uid="{00000000-0005-0000-0000-0000F0360000}"/>
    <cellStyle name="Normal 5 3 2 4 2 2 2 3" xfId="14070" xr:uid="{00000000-0005-0000-0000-0000F1360000}"/>
    <cellStyle name="Normal 5 3 2 4 2 2 2 4" xfId="14071" xr:uid="{00000000-0005-0000-0000-0000F2360000}"/>
    <cellStyle name="Normal 5 3 2 4 2 2 2 5" xfId="14072" xr:uid="{00000000-0005-0000-0000-0000F3360000}"/>
    <cellStyle name="Normal 5 3 2 4 2 2 3" xfId="14073" xr:uid="{00000000-0005-0000-0000-0000F4360000}"/>
    <cellStyle name="Normal 5 3 2 4 2 2 3 2" xfId="14074" xr:uid="{00000000-0005-0000-0000-0000F5360000}"/>
    <cellStyle name="Normal 5 3 2 4 2 2 3 3" xfId="14075" xr:uid="{00000000-0005-0000-0000-0000F6360000}"/>
    <cellStyle name="Normal 5 3 2 4 2 2 3 4" xfId="14076" xr:uid="{00000000-0005-0000-0000-0000F7360000}"/>
    <cellStyle name="Normal 5 3 2 4 2 2 4" xfId="14077" xr:uid="{00000000-0005-0000-0000-0000F8360000}"/>
    <cellStyle name="Normal 5 3 2 4 2 2 4 2" xfId="14078" xr:uid="{00000000-0005-0000-0000-0000F9360000}"/>
    <cellStyle name="Normal 5 3 2 4 2 2 5" xfId="14079" xr:uid="{00000000-0005-0000-0000-0000FA360000}"/>
    <cellStyle name="Normal 5 3 2 4 2 2 6" xfId="14080" xr:uid="{00000000-0005-0000-0000-0000FB360000}"/>
    <cellStyle name="Normal 5 3 2 4 2 3" xfId="14081" xr:uid="{00000000-0005-0000-0000-0000FC360000}"/>
    <cellStyle name="Normal 5 3 2 4 2 3 2" xfId="14082" xr:uid="{00000000-0005-0000-0000-0000FD360000}"/>
    <cellStyle name="Normal 5 3 2 4 2 3 2 2" xfId="14083" xr:uid="{00000000-0005-0000-0000-0000FE360000}"/>
    <cellStyle name="Normal 5 3 2 4 2 3 2 2 2" xfId="14084" xr:uid="{00000000-0005-0000-0000-0000FF360000}"/>
    <cellStyle name="Normal 5 3 2 4 2 3 2 2 3" xfId="14085" xr:uid="{00000000-0005-0000-0000-000000370000}"/>
    <cellStyle name="Normal 5 3 2 4 2 3 2 3" xfId="14086" xr:uid="{00000000-0005-0000-0000-000001370000}"/>
    <cellStyle name="Normal 5 3 2 4 2 3 2 4" xfId="14087" xr:uid="{00000000-0005-0000-0000-000002370000}"/>
    <cellStyle name="Normal 5 3 2 4 2 3 2 5" xfId="14088" xr:uid="{00000000-0005-0000-0000-000003370000}"/>
    <cellStyle name="Normal 5 3 2 4 2 3 3" xfId="14089" xr:uid="{00000000-0005-0000-0000-000004370000}"/>
    <cellStyle name="Normal 5 3 2 4 2 3 3 2" xfId="14090" xr:uid="{00000000-0005-0000-0000-000005370000}"/>
    <cellStyle name="Normal 5 3 2 4 2 3 3 3" xfId="14091" xr:uid="{00000000-0005-0000-0000-000006370000}"/>
    <cellStyle name="Normal 5 3 2 4 2 3 3 4" xfId="14092" xr:uid="{00000000-0005-0000-0000-000007370000}"/>
    <cellStyle name="Normal 5 3 2 4 2 3 4" xfId="14093" xr:uid="{00000000-0005-0000-0000-000008370000}"/>
    <cellStyle name="Normal 5 3 2 4 2 3 4 2" xfId="14094" xr:uid="{00000000-0005-0000-0000-000009370000}"/>
    <cellStyle name="Normal 5 3 2 4 2 3 5" xfId="14095" xr:uid="{00000000-0005-0000-0000-00000A370000}"/>
    <cellStyle name="Normal 5 3 2 4 2 3 6" xfId="14096" xr:uid="{00000000-0005-0000-0000-00000B370000}"/>
    <cellStyle name="Normal 5 3 2 4 2 4" xfId="14097" xr:uid="{00000000-0005-0000-0000-00000C370000}"/>
    <cellStyle name="Normal 5 3 2 4 2 4 2" xfId="14098" xr:uid="{00000000-0005-0000-0000-00000D370000}"/>
    <cellStyle name="Normal 5 3 2 4 2 4 2 2" xfId="14099" xr:uid="{00000000-0005-0000-0000-00000E370000}"/>
    <cellStyle name="Normal 5 3 2 4 2 4 2 3" xfId="14100" xr:uid="{00000000-0005-0000-0000-00000F370000}"/>
    <cellStyle name="Normal 5 3 2 4 2 4 2 4" xfId="14101" xr:uid="{00000000-0005-0000-0000-000010370000}"/>
    <cellStyle name="Normal 5 3 2 4 2 4 3" xfId="14102" xr:uid="{00000000-0005-0000-0000-000011370000}"/>
    <cellStyle name="Normal 5 3 2 4 2 4 3 2" xfId="14103" xr:uid="{00000000-0005-0000-0000-000012370000}"/>
    <cellStyle name="Normal 5 3 2 4 2 4 4" xfId="14104" xr:uid="{00000000-0005-0000-0000-000013370000}"/>
    <cellStyle name="Normal 5 3 2 4 2 4 4 2" xfId="14105" xr:uid="{00000000-0005-0000-0000-000014370000}"/>
    <cellStyle name="Normal 5 3 2 4 2 4 5" xfId="14106" xr:uid="{00000000-0005-0000-0000-000015370000}"/>
    <cellStyle name="Normal 5 3 2 4 2 5" xfId="14107" xr:uid="{00000000-0005-0000-0000-000016370000}"/>
    <cellStyle name="Normal 5 3 2 4 2 5 2" xfId="14108" xr:uid="{00000000-0005-0000-0000-000017370000}"/>
    <cellStyle name="Normal 5 3 2 4 2 5 3" xfId="14109" xr:uid="{00000000-0005-0000-0000-000018370000}"/>
    <cellStyle name="Normal 5 3 2 4 2 5 4" xfId="14110" xr:uid="{00000000-0005-0000-0000-000019370000}"/>
    <cellStyle name="Normal 5 3 2 4 2 6" xfId="14111" xr:uid="{00000000-0005-0000-0000-00001A370000}"/>
    <cellStyle name="Normal 5 3 2 4 2 6 2" xfId="14112" xr:uid="{00000000-0005-0000-0000-00001B370000}"/>
    <cellStyle name="Normal 5 3 2 4 2 7" xfId="14113" xr:uid="{00000000-0005-0000-0000-00001C370000}"/>
    <cellStyle name="Normal 5 3 2 4 2 7 2" xfId="14114" xr:uid="{00000000-0005-0000-0000-00001D370000}"/>
    <cellStyle name="Normal 5 3 2 4 2 8" xfId="14115" xr:uid="{00000000-0005-0000-0000-00001E370000}"/>
    <cellStyle name="Normal 5 3 2 4 3" xfId="14116" xr:uid="{00000000-0005-0000-0000-00001F370000}"/>
    <cellStyle name="Normal 5 3 2 4 3 2" xfId="14117" xr:uid="{00000000-0005-0000-0000-000020370000}"/>
    <cellStyle name="Normal 5 3 2 4 3 2 2" xfId="14118" xr:uid="{00000000-0005-0000-0000-000021370000}"/>
    <cellStyle name="Normal 5 3 2 4 3 2 2 2" xfId="14119" xr:uid="{00000000-0005-0000-0000-000022370000}"/>
    <cellStyle name="Normal 5 3 2 4 3 2 2 3" xfId="14120" xr:uid="{00000000-0005-0000-0000-000023370000}"/>
    <cellStyle name="Normal 5 3 2 4 3 2 3" xfId="14121" xr:uid="{00000000-0005-0000-0000-000024370000}"/>
    <cellStyle name="Normal 5 3 2 4 3 2 4" xfId="14122" xr:uid="{00000000-0005-0000-0000-000025370000}"/>
    <cellStyle name="Normal 5 3 2 4 3 2 5" xfId="14123" xr:uid="{00000000-0005-0000-0000-000026370000}"/>
    <cellStyle name="Normal 5 3 2 4 3 3" xfId="14124" xr:uid="{00000000-0005-0000-0000-000027370000}"/>
    <cellStyle name="Normal 5 3 2 4 3 3 2" xfId="14125" xr:uid="{00000000-0005-0000-0000-000028370000}"/>
    <cellStyle name="Normal 5 3 2 4 3 3 3" xfId="14126" xr:uid="{00000000-0005-0000-0000-000029370000}"/>
    <cellStyle name="Normal 5 3 2 4 3 3 4" xfId="14127" xr:uid="{00000000-0005-0000-0000-00002A370000}"/>
    <cellStyle name="Normal 5 3 2 4 3 4" xfId="14128" xr:uid="{00000000-0005-0000-0000-00002B370000}"/>
    <cellStyle name="Normal 5 3 2 4 3 4 2" xfId="14129" xr:uid="{00000000-0005-0000-0000-00002C370000}"/>
    <cellStyle name="Normal 5 3 2 4 3 5" xfId="14130" xr:uid="{00000000-0005-0000-0000-00002D370000}"/>
    <cellStyle name="Normal 5 3 2 4 3 6" xfId="14131" xr:uid="{00000000-0005-0000-0000-00002E370000}"/>
    <cellStyle name="Normal 5 3 2 4 4" xfId="14132" xr:uid="{00000000-0005-0000-0000-00002F370000}"/>
    <cellStyle name="Normal 5 3 2 4 4 2" xfId="14133" xr:uid="{00000000-0005-0000-0000-000030370000}"/>
    <cellStyle name="Normal 5 3 2 4 4 2 2" xfId="14134" xr:uid="{00000000-0005-0000-0000-000031370000}"/>
    <cellStyle name="Normal 5 3 2 4 4 2 2 2" xfId="14135" xr:uid="{00000000-0005-0000-0000-000032370000}"/>
    <cellStyle name="Normal 5 3 2 4 4 2 2 3" xfId="14136" xr:uid="{00000000-0005-0000-0000-000033370000}"/>
    <cellStyle name="Normal 5 3 2 4 4 2 3" xfId="14137" xr:uid="{00000000-0005-0000-0000-000034370000}"/>
    <cellStyle name="Normal 5 3 2 4 4 2 4" xfId="14138" xr:uid="{00000000-0005-0000-0000-000035370000}"/>
    <cellStyle name="Normal 5 3 2 4 4 2 5" xfId="14139" xr:uid="{00000000-0005-0000-0000-000036370000}"/>
    <cellStyle name="Normal 5 3 2 4 4 3" xfId="14140" xr:uid="{00000000-0005-0000-0000-000037370000}"/>
    <cellStyle name="Normal 5 3 2 4 4 3 2" xfId="14141" xr:uid="{00000000-0005-0000-0000-000038370000}"/>
    <cellStyle name="Normal 5 3 2 4 4 3 3" xfId="14142" xr:uid="{00000000-0005-0000-0000-000039370000}"/>
    <cellStyle name="Normal 5 3 2 4 4 3 4" xfId="14143" xr:uid="{00000000-0005-0000-0000-00003A370000}"/>
    <cellStyle name="Normal 5 3 2 4 4 4" xfId="14144" xr:uid="{00000000-0005-0000-0000-00003B370000}"/>
    <cellStyle name="Normal 5 3 2 4 4 4 2" xfId="14145" xr:uid="{00000000-0005-0000-0000-00003C370000}"/>
    <cellStyle name="Normal 5 3 2 4 4 5" xfId="14146" xr:uid="{00000000-0005-0000-0000-00003D370000}"/>
    <cellStyle name="Normal 5 3 2 4 4 6" xfId="14147" xr:uid="{00000000-0005-0000-0000-00003E370000}"/>
    <cellStyle name="Normal 5 3 2 4 5" xfId="14148" xr:uid="{00000000-0005-0000-0000-00003F370000}"/>
    <cellStyle name="Normal 5 3 2 4 5 2" xfId="14149" xr:uid="{00000000-0005-0000-0000-000040370000}"/>
    <cellStyle name="Normal 5 3 2 4 5 2 2" xfId="14150" xr:uid="{00000000-0005-0000-0000-000041370000}"/>
    <cellStyle name="Normal 5 3 2 4 5 2 3" xfId="14151" xr:uid="{00000000-0005-0000-0000-000042370000}"/>
    <cellStyle name="Normal 5 3 2 4 5 2 4" xfId="14152" xr:uid="{00000000-0005-0000-0000-000043370000}"/>
    <cellStyle name="Normal 5 3 2 4 5 3" xfId="14153" xr:uid="{00000000-0005-0000-0000-000044370000}"/>
    <cellStyle name="Normal 5 3 2 4 5 3 2" xfId="14154" xr:uid="{00000000-0005-0000-0000-000045370000}"/>
    <cellStyle name="Normal 5 3 2 4 5 4" xfId="14155" xr:uid="{00000000-0005-0000-0000-000046370000}"/>
    <cellStyle name="Normal 5 3 2 4 5 4 2" xfId="14156" xr:uid="{00000000-0005-0000-0000-000047370000}"/>
    <cellStyle name="Normal 5 3 2 4 5 5" xfId="14157" xr:uid="{00000000-0005-0000-0000-000048370000}"/>
    <cellStyle name="Normal 5 3 2 4 6" xfId="14158" xr:uid="{00000000-0005-0000-0000-000049370000}"/>
    <cellStyle name="Normal 5 3 2 4 6 2" xfId="14159" xr:uid="{00000000-0005-0000-0000-00004A370000}"/>
    <cellStyle name="Normal 5 3 2 4 6 3" xfId="14160" xr:uid="{00000000-0005-0000-0000-00004B370000}"/>
    <cellStyle name="Normal 5 3 2 4 6 4" xfId="14161" xr:uid="{00000000-0005-0000-0000-00004C370000}"/>
    <cellStyle name="Normal 5 3 2 4 7" xfId="14162" xr:uid="{00000000-0005-0000-0000-00004D370000}"/>
    <cellStyle name="Normal 5 3 2 4 7 2" xfId="14163" xr:uid="{00000000-0005-0000-0000-00004E370000}"/>
    <cellStyle name="Normal 5 3 2 4 8" xfId="14164" xr:uid="{00000000-0005-0000-0000-00004F370000}"/>
    <cellStyle name="Normal 5 3 2 4 8 2" xfId="14165" xr:uid="{00000000-0005-0000-0000-000050370000}"/>
    <cellStyle name="Normal 5 3 2 4 9" xfId="14166" xr:uid="{00000000-0005-0000-0000-000051370000}"/>
    <cellStyle name="Normal 5 3 2 5" xfId="14167" xr:uid="{00000000-0005-0000-0000-000052370000}"/>
    <cellStyle name="Normal 5 3 2 5 2" xfId="14168" xr:uid="{00000000-0005-0000-0000-000053370000}"/>
    <cellStyle name="Normal 5 3 2 5 2 2" xfId="14169" xr:uid="{00000000-0005-0000-0000-000054370000}"/>
    <cellStyle name="Normal 5 3 2 5 2 2 2" xfId="14170" xr:uid="{00000000-0005-0000-0000-000055370000}"/>
    <cellStyle name="Normal 5 3 2 5 2 2 2 2" xfId="14171" xr:uid="{00000000-0005-0000-0000-000056370000}"/>
    <cellStyle name="Normal 5 3 2 5 2 2 2 2 2" xfId="14172" xr:uid="{00000000-0005-0000-0000-000057370000}"/>
    <cellStyle name="Normal 5 3 2 5 2 2 2 2 3" xfId="14173" xr:uid="{00000000-0005-0000-0000-000058370000}"/>
    <cellStyle name="Normal 5 3 2 5 2 2 2 3" xfId="14174" xr:uid="{00000000-0005-0000-0000-000059370000}"/>
    <cellStyle name="Normal 5 3 2 5 2 2 2 4" xfId="14175" xr:uid="{00000000-0005-0000-0000-00005A370000}"/>
    <cellStyle name="Normal 5 3 2 5 2 2 2 5" xfId="14176" xr:uid="{00000000-0005-0000-0000-00005B370000}"/>
    <cellStyle name="Normal 5 3 2 5 2 2 3" xfId="14177" xr:uid="{00000000-0005-0000-0000-00005C370000}"/>
    <cellStyle name="Normal 5 3 2 5 2 2 3 2" xfId="14178" xr:uid="{00000000-0005-0000-0000-00005D370000}"/>
    <cellStyle name="Normal 5 3 2 5 2 2 3 3" xfId="14179" xr:uid="{00000000-0005-0000-0000-00005E370000}"/>
    <cellStyle name="Normal 5 3 2 5 2 2 3 4" xfId="14180" xr:uid="{00000000-0005-0000-0000-00005F370000}"/>
    <cellStyle name="Normal 5 3 2 5 2 2 4" xfId="14181" xr:uid="{00000000-0005-0000-0000-000060370000}"/>
    <cellStyle name="Normal 5 3 2 5 2 2 4 2" xfId="14182" xr:uid="{00000000-0005-0000-0000-000061370000}"/>
    <cellStyle name="Normal 5 3 2 5 2 2 5" xfId="14183" xr:uid="{00000000-0005-0000-0000-000062370000}"/>
    <cellStyle name="Normal 5 3 2 5 2 2 6" xfId="14184" xr:uid="{00000000-0005-0000-0000-000063370000}"/>
    <cellStyle name="Normal 5 3 2 5 2 3" xfId="14185" xr:uid="{00000000-0005-0000-0000-000064370000}"/>
    <cellStyle name="Normal 5 3 2 5 2 3 2" xfId="14186" xr:uid="{00000000-0005-0000-0000-000065370000}"/>
    <cellStyle name="Normal 5 3 2 5 2 3 2 2" xfId="14187" xr:uid="{00000000-0005-0000-0000-000066370000}"/>
    <cellStyle name="Normal 5 3 2 5 2 3 2 2 2" xfId="14188" xr:uid="{00000000-0005-0000-0000-000067370000}"/>
    <cellStyle name="Normal 5 3 2 5 2 3 2 2 3" xfId="14189" xr:uid="{00000000-0005-0000-0000-000068370000}"/>
    <cellStyle name="Normal 5 3 2 5 2 3 2 3" xfId="14190" xr:uid="{00000000-0005-0000-0000-000069370000}"/>
    <cellStyle name="Normal 5 3 2 5 2 3 2 4" xfId="14191" xr:uid="{00000000-0005-0000-0000-00006A370000}"/>
    <cellStyle name="Normal 5 3 2 5 2 3 2 5" xfId="14192" xr:uid="{00000000-0005-0000-0000-00006B370000}"/>
    <cellStyle name="Normal 5 3 2 5 2 3 3" xfId="14193" xr:uid="{00000000-0005-0000-0000-00006C370000}"/>
    <cellStyle name="Normal 5 3 2 5 2 3 3 2" xfId="14194" xr:uid="{00000000-0005-0000-0000-00006D370000}"/>
    <cellStyle name="Normal 5 3 2 5 2 3 3 3" xfId="14195" xr:uid="{00000000-0005-0000-0000-00006E370000}"/>
    <cellStyle name="Normal 5 3 2 5 2 3 3 4" xfId="14196" xr:uid="{00000000-0005-0000-0000-00006F370000}"/>
    <cellStyle name="Normal 5 3 2 5 2 3 4" xfId="14197" xr:uid="{00000000-0005-0000-0000-000070370000}"/>
    <cellStyle name="Normal 5 3 2 5 2 3 4 2" xfId="14198" xr:uid="{00000000-0005-0000-0000-000071370000}"/>
    <cellStyle name="Normal 5 3 2 5 2 3 5" xfId="14199" xr:uid="{00000000-0005-0000-0000-000072370000}"/>
    <cellStyle name="Normal 5 3 2 5 2 3 6" xfId="14200" xr:uid="{00000000-0005-0000-0000-000073370000}"/>
    <cellStyle name="Normal 5 3 2 5 2 4" xfId="14201" xr:uid="{00000000-0005-0000-0000-000074370000}"/>
    <cellStyle name="Normal 5 3 2 5 2 4 2" xfId="14202" xr:uid="{00000000-0005-0000-0000-000075370000}"/>
    <cellStyle name="Normal 5 3 2 5 2 4 2 2" xfId="14203" xr:uid="{00000000-0005-0000-0000-000076370000}"/>
    <cellStyle name="Normal 5 3 2 5 2 4 2 3" xfId="14204" xr:uid="{00000000-0005-0000-0000-000077370000}"/>
    <cellStyle name="Normal 5 3 2 5 2 4 2 4" xfId="14205" xr:uid="{00000000-0005-0000-0000-000078370000}"/>
    <cellStyle name="Normal 5 3 2 5 2 4 3" xfId="14206" xr:uid="{00000000-0005-0000-0000-000079370000}"/>
    <cellStyle name="Normal 5 3 2 5 2 4 3 2" xfId="14207" xr:uid="{00000000-0005-0000-0000-00007A370000}"/>
    <cellStyle name="Normal 5 3 2 5 2 4 4" xfId="14208" xr:uid="{00000000-0005-0000-0000-00007B370000}"/>
    <cellStyle name="Normal 5 3 2 5 2 4 4 2" xfId="14209" xr:uid="{00000000-0005-0000-0000-00007C370000}"/>
    <cellStyle name="Normal 5 3 2 5 2 4 5" xfId="14210" xr:uid="{00000000-0005-0000-0000-00007D370000}"/>
    <cellStyle name="Normal 5 3 2 5 2 5" xfId="14211" xr:uid="{00000000-0005-0000-0000-00007E370000}"/>
    <cellStyle name="Normal 5 3 2 5 2 5 2" xfId="14212" xr:uid="{00000000-0005-0000-0000-00007F370000}"/>
    <cellStyle name="Normal 5 3 2 5 2 5 3" xfId="14213" xr:uid="{00000000-0005-0000-0000-000080370000}"/>
    <cellStyle name="Normal 5 3 2 5 2 5 4" xfId="14214" xr:uid="{00000000-0005-0000-0000-000081370000}"/>
    <cellStyle name="Normal 5 3 2 5 2 6" xfId="14215" xr:uid="{00000000-0005-0000-0000-000082370000}"/>
    <cellStyle name="Normal 5 3 2 5 2 6 2" xfId="14216" xr:uid="{00000000-0005-0000-0000-000083370000}"/>
    <cellStyle name="Normal 5 3 2 5 2 7" xfId="14217" xr:uid="{00000000-0005-0000-0000-000084370000}"/>
    <cellStyle name="Normal 5 3 2 5 2 7 2" xfId="14218" xr:uid="{00000000-0005-0000-0000-000085370000}"/>
    <cellStyle name="Normal 5 3 2 5 2 8" xfId="14219" xr:uid="{00000000-0005-0000-0000-000086370000}"/>
    <cellStyle name="Normal 5 3 2 5 3" xfId="14220" xr:uid="{00000000-0005-0000-0000-000087370000}"/>
    <cellStyle name="Normal 5 3 2 5 3 2" xfId="14221" xr:uid="{00000000-0005-0000-0000-000088370000}"/>
    <cellStyle name="Normal 5 3 2 5 3 2 2" xfId="14222" xr:uid="{00000000-0005-0000-0000-000089370000}"/>
    <cellStyle name="Normal 5 3 2 5 3 2 2 2" xfId="14223" xr:uid="{00000000-0005-0000-0000-00008A370000}"/>
    <cellStyle name="Normal 5 3 2 5 3 2 2 3" xfId="14224" xr:uid="{00000000-0005-0000-0000-00008B370000}"/>
    <cellStyle name="Normal 5 3 2 5 3 2 3" xfId="14225" xr:uid="{00000000-0005-0000-0000-00008C370000}"/>
    <cellStyle name="Normal 5 3 2 5 3 2 4" xfId="14226" xr:uid="{00000000-0005-0000-0000-00008D370000}"/>
    <cellStyle name="Normal 5 3 2 5 3 2 5" xfId="14227" xr:uid="{00000000-0005-0000-0000-00008E370000}"/>
    <cellStyle name="Normal 5 3 2 5 3 3" xfId="14228" xr:uid="{00000000-0005-0000-0000-00008F370000}"/>
    <cellStyle name="Normal 5 3 2 5 3 3 2" xfId="14229" xr:uid="{00000000-0005-0000-0000-000090370000}"/>
    <cellStyle name="Normal 5 3 2 5 3 3 3" xfId="14230" xr:uid="{00000000-0005-0000-0000-000091370000}"/>
    <cellStyle name="Normal 5 3 2 5 3 3 4" xfId="14231" xr:uid="{00000000-0005-0000-0000-000092370000}"/>
    <cellStyle name="Normal 5 3 2 5 3 4" xfId="14232" xr:uid="{00000000-0005-0000-0000-000093370000}"/>
    <cellStyle name="Normal 5 3 2 5 3 4 2" xfId="14233" xr:uid="{00000000-0005-0000-0000-000094370000}"/>
    <cellStyle name="Normal 5 3 2 5 3 5" xfId="14234" xr:uid="{00000000-0005-0000-0000-000095370000}"/>
    <cellStyle name="Normal 5 3 2 5 3 6" xfId="14235" xr:uid="{00000000-0005-0000-0000-000096370000}"/>
    <cellStyle name="Normal 5 3 2 5 4" xfId="14236" xr:uid="{00000000-0005-0000-0000-000097370000}"/>
    <cellStyle name="Normal 5 3 2 5 4 2" xfId="14237" xr:uid="{00000000-0005-0000-0000-000098370000}"/>
    <cellStyle name="Normal 5 3 2 5 4 2 2" xfId="14238" xr:uid="{00000000-0005-0000-0000-000099370000}"/>
    <cellStyle name="Normal 5 3 2 5 4 2 2 2" xfId="14239" xr:uid="{00000000-0005-0000-0000-00009A370000}"/>
    <cellStyle name="Normal 5 3 2 5 4 2 2 3" xfId="14240" xr:uid="{00000000-0005-0000-0000-00009B370000}"/>
    <cellStyle name="Normal 5 3 2 5 4 2 3" xfId="14241" xr:uid="{00000000-0005-0000-0000-00009C370000}"/>
    <cellStyle name="Normal 5 3 2 5 4 2 4" xfId="14242" xr:uid="{00000000-0005-0000-0000-00009D370000}"/>
    <cellStyle name="Normal 5 3 2 5 4 2 5" xfId="14243" xr:uid="{00000000-0005-0000-0000-00009E370000}"/>
    <cellStyle name="Normal 5 3 2 5 4 3" xfId="14244" xr:uid="{00000000-0005-0000-0000-00009F370000}"/>
    <cellStyle name="Normal 5 3 2 5 4 3 2" xfId="14245" xr:uid="{00000000-0005-0000-0000-0000A0370000}"/>
    <cellStyle name="Normal 5 3 2 5 4 3 3" xfId="14246" xr:uid="{00000000-0005-0000-0000-0000A1370000}"/>
    <cellStyle name="Normal 5 3 2 5 4 3 4" xfId="14247" xr:uid="{00000000-0005-0000-0000-0000A2370000}"/>
    <cellStyle name="Normal 5 3 2 5 4 4" xfId="14248" xr:uid="{00000000-0005-0000-0000-0000A3370000}"/>
    <cellStyle name="Normal 5 3 2 5 4 4 2" xfId="14249" xr:uid="{00000000-0005-0000-0000-0000A4370000}"/>
    <cellStyle name="Normal 5 3 2 5 4 5" xfId="14250" xr:uid="{00000000-0005-0000-0000-0000A5370000}"/>
    <cellStyle name="Normal 5 3 2 5 4 6" xfId="14251" xr:uid="{00000000-0005-0000-0000-0000A6370000}"/>
    <cellStyle name="Normal 5 3 2 5 5" xfId="14252" xr:uid="{00000000-0005-0000-0000-0000A7370000}"/>
    <cellStyle name="Normal 5 3 2 5 5 2" xfId="14253" xr:uid="{00000000-0005-0000-0000-0000A8370000}"/>
    <cellStyle name="Normal 5 3 2 5 5 2 2" xfId="14254" xr:uid="{00000000-0005-0000-0000-0000A9370000}"/>
    <cellStyle name="Normal 5 3 2 5 5 2 3" xfId="14255" xr:uid="{00000000-0005-0000-0000-0000AA370000}"/>
    <cellStyle name="Normal 5 3 2 5 5 2 4" xfId="14256" xr:uid="{00000000-0005-0000-0000-0000AB370000}"/>
    <cellStyle name="Normal 5 3 2 5 5 3" xfId="14257" xr:uid="{00000000-0005-0000-0000-0000AC370000}"/>
    <cellStyle name="Normal 5 3 2 5 5 3 2" xfId="14258" xr:uid="{00000000-0005-0000-0000-0000AD370000}"/>
    <cellStyle name="Normal 5 3 2 5 5 4" xfId="14259" xr:uid="{00000000-0005-0000-0000-0000AE370000}"/>
    <cellStyle name="Normal 5 3 2 5 5 4 2" xfId="14260" xr:uid="{00000000-0005-0000-0000-0000AF370000}"/>
    <cellStyle name="Normal 5 3 2 5 5 5" xfId="14261" xr:uid="{00000000-0005-0000-0000-0000B0370000}"/>
    <cellStyle name="Normal 5 3 2 5 6" xfId="14262" xr:uid="{00000000-0005-0000-0000-0000B1370000}"/>
    <cellStyle name="Normal 5 3 2 5 6 2" xfId="14263" xr:uid="{00000000-0005-0000-0000-0000B2370000}"/>
    <cellStyle name="Normal 5 3 2 5 6 3" xfId="14264" xr:uid="{00000000-0005-0000-0000-0000B3370000}"/>
    <cellStyle name="Normal 5 3 2 5 6 4" xfId="14265" xr:uid="{00000000-0005-0000-0000-0000B4370000}"/>
    <cellStyle name="Normal 5 3 2 5 7" xfId="14266" xr:uid="{00000000-0005-0000-0000-0000B5370000}"/>
    <cellStyle name="Normal 5 3 2 5 7 2" xfId="14267" xr:uid="{00000000-0005-0000-0000-0000B6370000}"/>
    <cellStyle name="Normal 5 3 2 5 8" xfId="14268" xr:uid="{00000000-0005-0000-0000-0000B7370000}"/>
    <cellStyle name="Normal 5 3 2 5 8 2" xfId="14269" xr:uid="{00000000-0005-0000-0000-0000B8370000}"/>
    <cellStyle name="Normal 5 3 2 5 9" xfId="14270" xr:uid="{00000000-0005-0000-0000-0000B9370000}"/>
    <cellStyle name="Normal 5 3 2 6" xfId="14271" xr:uid="{00000000-0005-0000-0000-0000BA370000}"/>
    <cellStyle name="Normal 5 3 2 6 2" xfId="14272" xr:uid="{00000000-0005-0000-0000-0000BB370000}"/>
    <cellStyle name="Normal 5 3 2 6 2 2" xfId="14273" xr:uid="{00000000-0005-0000-0000-0000BC370000}"/>
    <cellStyle name="Normal 5 3 2 6 2 2 2" xfId="14274" xr:uid="{00000000-0005-0000-0000-0000BD370000}"/>
    <cellStyle name="Normal 5 3 2 6 2 2 2 2" xfId="14275" xr:uid="{00000000-0005-0000-0000-0000BE370000}"/>
    <cellStyle name="Normal 5 3 2 6 2 2 2 2 2" xfId="14276" xr:uid="{00000000-0005-0000-0000-0000BF370000}"/>
    <cellStyle name="Normal 5 3 2 6 2 2 2 2 3" xfId="14277" xr:uid="{00000000-0005-0000-0000-0000C0370000}"/>
    <cellStyle name="Normal 5 3 2 6 2 2 2 3" xfId="14278" xr:uid="{00000000-0005-0000-0000-0000C1370000}"/>
    <cellStyle name="Normal 5 3 2 6 2 2 2 4" xfId="14279" xr:uid="{00000000-0005-0000-0000-0000C2370000}"/>
    <cellStyle name="Normal 5 3 2 6 2 2 2 5" xfId="14280" xr:uid="{00000000-0005-0000-0000-0000C3370000}"/>
    <cellStyle name="Normal 5 3 2 6 2 2 3" xfId="14281" xr:uid="{00000000-0005-0000-0000-0000C4370000}"/>
    <cellStyle name="Normal 5 3 2 6 2 2 3 2" xfId="14282" xr:uid="{00000000-0005-0000-0000-0000C5370000}"/>
    <cellStyle name="Normal 5 3 2 6 2 2 3 3" xfId="14283" xr:uid="{00000000-0005-0000-0000-0000C6370000}"/>
    <cellStyle name="Normal 5 3 2 6 2 2 3 4" xfId="14284" xr:uid="{00000000-0005-0000-0000-0000C7370000}"/>
    <cellStyle name="Normal 5 3 2 6 2 2 4" xfId="14285" xr:uid="{00000000-0005-0000-0000-0000C8370000}"/>
    <cellStyle name="Normal 5 3 2 6 2 2 4 2" xfId="14286" xr:uid="{00000000-0005-0000-0000-0000C9370000}"/>
    <cellStyle name="Normal 5 3 2 6 2 2 5" xfId="14287" xr:uid="{00000000-0005-0000-0000-0000CA370000}"/>
    <cellStyle name="Normal 5 3 2 6 2 2 6" xfId="14288" xr:uid="{00000000-0005-0000-0000-0000CB370000}"/>
    <cellStyle name="Normal 5 3 2 6 2 3" xfId="14289" xr:uid="{00000000-0005-0000-0000-0000CC370000}"/>
    <cellStyle name="Normal 5 3 2 6 2 3 2" xfId="14290" xr:uid="{00000000-0005-0000-0000-0000CD370000}"/>
    <cellStyle name="Normal 5 3 2 6 2 3 2 2" xfId="14291" xr:uid="{00000000-0005-0000-0000-0000CE370000}"/>
    <cellStyle name="Normal 5 3 2 6 2 3 2 2 2" xfId="14292" xr:uid="{00000000-0005-0000-0000-0000CF370000}"/>
    <cellStyle name="Normal 5 3 2 6 2 3 2 2 3" xfId="14293" xr:uid="{00000000-0005-0000-0000-0000D0370000}"/>
    <cellStyle name="Normal 5 3 2 6 2 3 2 3" xfId="14294" xr:uid="{00000000-0005-0000-0000-0000D1370000}"/>
    <cellStyle name="Normal 5 3 2 6 2 3 2 4" xfId="14295" xr:uid="{00000000-0005-0000-0000-0000D2370000}"/>
    <cellStyle name="Normal 5 3 2 6 2 3 2 5" xfId="14296" xr:uid="{00000000-0005-0000-0000-0000D3370000}"/>
    <cellStyle name="Normal 5 3 2 6 2 3 3" xfId="14297" xr:uid="{00000000-0005-0000-0000-0000D4370000}"/>
    <cellStyle name="Normal 5 3 2 6 2 3 3 2" xfId="14298" xr:uid="{00000000-0005-0000-0000-0000D5370000}"/>
    <cellStyle name="Normal 5 3 2 6 2 3 3 3" xfId="14299" xr:uid="{00000000-0005-0000-0000-0000D6370000}"/>
    <cellStyle name="Normal 5 3 2 6 2 3 3 4" xfId="14300" xr:uid="{00000000-0005-0000-0000-0000D7370000}"/>
    <cellStyle name="Normal 5 3 2 6 2 3 4" xfId="14301" xr:uid="{00000000-0005-0000-0000-0000D8370000}"/>
    <cellStyle name="Normal 5 3 2 6 2 3 4 2" xfId="14302" xr:uid="{00000000-0005-0000-0000-0000D9370000}"/>
    <cellStyle name="Normal 5 3 2 6 2 3 5" xfId="14303" xr:uid="{00000000-0005-0000-0000-0000DA370000}"/>
    <cellStyle name="Normal 5 3 2 6 2 3 6" xfId="14304" xr:uid="{00000000-0005-0000-0000-0000DB370000}"/>
    <cellStyle name="Normal 5 3 2 6 2 4" xfId="14305" xr:uid="{00000000-0005-0000-0000-0000DC370000}"/>
    <cellStyle name="Normal 5 3 2 6 2 4 2" xfId="14306" xr:uid="{00000000-0005-0000-0000-0000DD370000}"/>
    <cellStyle name="Normal 5 3 2 6 2 4 2 2" xfId="14307" xr:uid="{00000000-0005-0000-0000-0000DE370000}"/>
    <cellStyle name="Normal 5 3 2 6 2 4 2 3" xfId="14308" xr:uid="{00000000-0005-0000-0000-0000DF370000}"/>
    <cellStyle name="Normal 5 3 2 6 2 4 2 4" xfId="14309" xr:uid="{00000000-0005-0000-0000-0000E0370000}"/>
    <cellStyle name="Normal 5 3 2 6 2 4 3" xfId="14310" xr:uid="{00000000-0005-0000-0000-0000E1370000}"/>
    <cellStyle name="Normal 5 3 2 6 2 4 3 2" xfId="14311" xr:uid="{00000000-0005-0000-0000-0000E2370000}"/>
    <cellStyle name="Normal 5 3 2 6 2 4 4" xfId="14312" xr:uid="{00000000-0005-0000-0000-0000E3370000}"/>
    <cellStyle name="Normal 5 3 2 6 2 4 4 2" xfId="14313" xr:uid="{00000000-0005-0000-0000-0000E4370000}"/>
    <cellStyle name="Normal 5 3 2 6 2 4 5" xfId="14314" xr:uid="{00000000-0005-0000-0000-0000E5370000}"/>
    <cellStyle name="Normal 5 3 2 6 2 5" xfId="14315" xr:uid="{00000000-0005-0000-0000-0000E6370000}"/>
    <cellStyle name="Normal 5 3 2 6 2 5 2" xfId="14316" xr:uid="{00000000-0005-0000-0000-0000E7370000}"/>
    <cellStyle name="Normal 5 3 2 6 2 5 3" xfId="14317" xr:uid="{00000000-0005-0000-0000-0000E8370000}"/>
    <cellStyle name="Normal 5 3 2 6 2 5 4" xfId="14318" xr:uid="{00000000-0005-0000-0000-0000E9370000}"/>
    <cellStyle name="Normal 5 3 2 6 2 6" xfId="14319" xr:uid="{00000000-0005-0000-0000-0000EA370000}"/>
    <cellStyle name="Normal 5 3 2 6 2 6 2" xfId="14320" xr:uid="{00000000-0005-0000-0000-0000EB370000}"/>
    <cellStyle name="Normal 5 3 2 6 2 7" xfId="14321" xr:uid="{00000000-0005-0000-0000-0000EC370000}"/>
    <cellStyle name="Normal 5 3 2 6 2 7 2" xfId="14322" xr:uid="{00000000-0005-0000-0000-0000ED370000}"/>
    <cellStyle name="Normal 5 3 2 6 2 8" xfId="14323" xr:uid="{00000000-0005-0000-0000-0000EE370000}"/>
    <cellStyle name="Normal 5 3 2 6 3" xfId="14324" xr:uid="{00000000-0005-0000-0000-0000EF370000}"/>
    <cellStyle name="Normal 5 3 2 6 3 2" xfId="14325" xr:uid="{00000000-0005-0000-0000-0000F0370000}"/>
    <cellStyle name="Normal 5 3 2 6 3 2 2" xfId="14326" xr:uid="{00000000-0005-0000-0000-0000F1370000}"/>
    <cellStyle name="Normal 5 3 2 6 3 2 2 2" xfId="14327" xr:uid="{00000000-0005-0000-0000-0000F2370000}"/>
    <cellStyle name="Normal 5 3 2 6 3 2 2 3" xfId="14328" xr:uid="{00000000-0005-0000-0000-0000F3370000}"/>
    <cellStyle name="Normal 5 3 2 6 3 2 3" xfId="14329" xr:uid="{00000000-0005-0000-0000-0000F4370000}"/>
    <cellStyle name="Normal 5 3 2 6 3 2 4" xfId="14330" xr:uid="{00000000-0005-0000-0000-0000F5370000}"/>
    <cellStyle name="Normal 5 3 2 6 3 2 5" xfId="14331" xr:uid="{00000000-0005-0000-0000-0000F6370000}"/>
    <cellStyle name="Normal 5 3 2 6 3 3" xfId="14332" xr:uid="{00000000-0005-0000-0000-0000F7370000}"/>
    <cellStyle name="Normal 5 3 2 6 3 3 2" xfId="14333" xr:uid="{00000000-0005-0000-0000-0000F8370000}"/>
    <cellStyle name="Normal 5 3 2 6 3 3 3" xfId="14334" xr:uid="{00000000-0005-0000-0000-0000F9370000}"/>
    <cellStyle name="Normal 5 3 2 6 3 3 4" xfId="14335" xr:uid="{00000000-0005-0000-0000-0000FA370000}"/>
    <cellStyle name="Normal 5 3 2 6 3 4" xfId="14336" xr:uid="{00000000-0005-0000-0000-0000FB370000}"/>
    <cellStyle name="Normal 5 3 2 6 3 4 2" xfId="14337" xr:uid="{00000000-0005-0000-0000-0000FC370000}"/>
    <cellStyle name="Normal 5 3 2 6 3 5" xfId="14338" xr:uid="{00000000-0005-0000-0000-0000FD370000}"/>
    <cellStyle name="Normal 5 3 2 6 3 6" xfId="14339" xr:uid="{00000000-0005-0000-0000-0000FE370000}"/>
    <cellStyle name="Normal 5 3 2 6 4" xfId="14340" xr:uid="{00000000-0005-0000-0000-0000FF370000}"/>
    <cellStyle name="Normal 5 3 2 6 4 2" xfId="14341" xr:uid="{00000000-0005-0000-0000-000000380000}"/>
    <cellStyle name="Normal 5 3 2 6 4 2 2" xfId="14342" xr:uid="{00000000-0005-0000-0000-000001380000}"/>
    <cellStyle name="Normal 5 3 2 6 4 2 2 2" xfId="14343" xr:uid="{00000000-0005-0000-0000-000002380000}"/>
    <cellStyle name="Normal 5 3 2 6 4 2 2 3" xfId="14344" xr:uid="{00000000-0005-0000-0000-000003380000}"/>
    <cellStyle name="Normal 5 3 2 6 4 2 3" xfId="14345" xr:uid="{00000000-0005-0000-0000-000004380000}"/>
    <cellStyle name="Normal 5 3 2 6 4 2 4" xfId="14346" xr:uid="{00000000-0005-0000-0000-000005380000}"/>
    <cellStyle name="Normal 5 3 2 6 4 2 5" xfId="14347" xr:uid="{00000000-0005-0000-0000-000006380000}"/>
    <cellStyle name="Normal 5 3 2 6 4 3" xfId="14348" xr:uid="{00000000-0005-0000-0000-000007380000}"/>
    <cellStyle name="Normal 5 3 2 6 4 3 2" xfId="14349" xr:uid="{00000000-0005-0000-0000-000008380000}"/>
    <cellStyle name="Normal 5 3 2 6 4 3 3" xfId="14350" xr:uid="{00000000-0005-0000-0000-000009380000}"/>
    <cellStyle name="Normal 5 3 2 6 4 3 4" xfId="14351" xr:uid="{00000000-0005-0000-0000-00000A380000}"/>
    <cellStyle name="Normal 5 3 2 6 4 4" xfId="14352" xr:uid="{00000000-0005-0000-0000-00000B380000}"/>
    <cellStyle name="Normal 5 3 2 6 4 4 2" xfId="14353" xr:uid="{00000000-0005-0000-0000-00000C380000}"/>
    <cellStyle name="Normal 5 3 2 6 4 5" xfId="14354" xr:uid="{00000000-0005-0000-0000-00000D380000}"/>
    <cellStyle name="Normal 5 3 2 6 4 6" xfId="14355" xr:uid="{00000000-0005-0000-0000-00000E380000}"/>
    <cellStyle name="Normal 5 3 2 6 5" xfId="14356" xr:uid="{00000000-0005-0000-0000-00000F380000}"/>
    <cellStyle name="Normal 5 3 2 6 5 2" xfId="14357" xr:uid="{00000000-0005-0000-0000-000010380000}"/>
    <cellStyle name="Normal 5 3 2 6 5 2 2" xfId="14358" xr:uid="{00000000-0005-0000-0000-000011380000}"/>
    <cellStyle name="Normal 5 3 2 6 5 2 3" xfId="14359" xr:uid="{00000000-0005-0000-0000-000012380000}"/>
    <cellStyle name="Normal 5 3 2 6 5 2 4" xfId="14360" xr:uid="{00000000-0005-0000-0000-000013380000}"/>
    <cellStyle name="Normal 5 3 2 6 5 3" xfId="14361" xr:uid="{00000000-0005-0000-0000-000014380000}"/>
    <cellStyle name="Normal 5 3 2 6 5 3 2" xfId="14362" xr:uid="{00000000-0005-0000-0000-000015380000}"/>
    <cellStyle name="Normal 5 3 2 6 5 4" xfId="14363" xr:uid="{00000000-0005-0000-0000-000016380000}"/>
    <cellStyle name="Normal 5 3 2 6 5 4 2" xfId="14364" xr:uid="{00000000-0005-0000-0000-000017380000}"/>
    <cellStyle name="Normal 5 3 2 6 5 5" xfId="14365" xr:uid="{00000000-0005-0000-0000-000018380000}"/>
    <cellStyle name="Normal 5 3 2 6 6" xfId="14366" xr:uid="{00000000-0005-0000-0000-000019380000}"/>
    <cellStyle name="Normal 5 3 2 6 6 2" xfId="14367" xr:uid="{00000000-0005-0000-0000-00001A380000}"/>
    <cellStyle name="Normal 5 3 2 6 6 3" xfId="14368" xr:uid="{00000000-0005-0000-0000-00001B380000}"/>
    <cellStyle name="Normal 5 3 2 6 6 4" xfId="14369" xr:uid="{00000000-0005-0000-0000-00001C380000}"/>
    <cellStyle name="Normal 5 3 2 6 7" xfId="14370" xr:uid="{00000000-0005-0000-0000-00001D380000}"/>
    <cellStyle name="Normal 5 3 2 6 7 2" xfId="14371" xr:uid="{00000000-0005-0000-0000-00001E380000}"/>
    <cellStyle name="Normal 5 3 2 6 8" xfId="14372" xr:uid="{00000000-0005-0000-0000-00001F380000}"/>
    <cellStyle name="Normal 5 3 2 6 8 2" xfId="14373" xr:uid="{00000000-0005-0000-0000-000020380000}"/>
    <cellStyle name="Normal 5 3 2 6 9" xfId="14374" xr:uid="{00000000-0005-0000-0000-000021380000}"/>
    <cellStyle name="Normal 5 3 2 7" xfId="14375" xr:uid="{00000000-0005-0000-0000-000022380000}"/>
    <cellStyle name="Normal 5 3 2 7 2" xfId="14376" xr:uid="{00000000-0005-0000-0000-000023380000}"/>
    <cellStyle name="Normal 5 3 2 7 2 2" xfId="14377" xr:uid="{00000000-0005-0000-0000-000024380000}"/>
    <cellStyle name="Normal 5 3 2 7 2 2 2" xfId="14378" xr:uid="{00000000-0005-0000-0000-000025380000}"/>
    <cellStyle name="Normal 5 3 2 7 2 2 2 2" xfId="14379" xr:uid="{00000000-0005-0000-0000-000026380000}"/>
    <cellStyle name="Normal 5 3 2 7 2 2 2 3" xfId="14380" xr:uid="{00000000-0005-0000-0000-000027380000}"/>
    <cellStyle name="Normal 5 3 2 7 2 2 3" xfId="14381" xr:uid="{00000000-0005-0000-0000-000028380000}"/>
    <cellStyle name="Normal 5 3 2 7 2 2 4" xfId="14382" xr:uid="{00000000-0005-0000-0000-000029380000}"/>
    <cellStyle name="Normal 5 3 2 7 2 2 5" xfId="14383" xr:uid="{00000000-0005-0000-0000-00002A380000}"/>
    <cellStyle name="Normal 5 3 2 7 2 3" xfId="14384" xr:uid="{00000000-0005-0000-0000-00002B380000}"/>
    <cellStyle name="Normal 5 3 2 7 2 3 2" xfId="14385" xr:uid="{00000000-0005-0000-0000-00002C380000}"/>
    <cellStyle name="Normal 5 3 2 7 2 3 3" xfId="14386" xr:uid="{00000000-0005-0000-0000-00002D380000}"/>
    <cellStyle name="Normal 5 3 2 7 2 3 4" xfId="14387" xr:uid="{00000000-0005-0000-0000-00002E380000}"/>
    <cellStyle name="Normal 5 3 2 7 2 4" xfId="14388" xr:uid="{00000000-0005-0000-0000-00002F380000}"/>
    <cellStyle name="Normal 5 3 2 7 2 4 2" xfId="14389" xr:uid="{00000000-0005-0000-0000-000030380000}"/>
    <cellStyle name="Normal 5 3 2 7 2 5" xfId="14390" xr:uid="{00000000-0005-0000-0000-000031380000}"/>
    <cellStyle name="Normal 5 3 2 7 2 6" xfId="14391" xr:uid="{00000000-0005-0000-0000-000032380000}"/>
    <cellStyle name="Normal 5 3 2 7 3" xfId="14392" xr:uid="{00000000-0005-0000-0000-000033380000}"/>
    <cellStyle name="Normal 5 3 2 7 3 2" xfId="14393" xr:uid="{00000000-0005-0000-0000-000034380000}"/>
    <cellStyle name="Normal 5 3 2 7 3 2 2" xfId="14394" xr:uid="{00000000-0005-0000-0000-000035380000}"/>
    <cellStyle name="Normal 5 3 2 7 3 2 2 2" xfId="14395" xr:uid="{00000000-0005-0000-0000-000036380000}"/>
    <cellStyle name="Normal 5 3 2 7 3 2 2 3" xfId="14396" xr:uid="{00000000-0005-0000-0000-000037380000}"/>
    <cellStyle name="Normal 5 3 2 7 3 2 3" xfId="14397" xr:uid="{00000000-0005-0000-0000-000038380000}"/>
    <cellStyle name="Normal 5 3 2 7 3 2 4" xfId="14398" xr:uid="{00000000-0005-0000-0000-000039380000}"/>
    <cellStyle name="Normal 5 3 2 7 3 2 5" xfId="14399" xr:uid="{00000000-0005-0000-0000-00003A380000}"/>
    <cellStyle name="Normal 5 3 2 7 3 3" xfId="14400" xr:uid="{00000000-0005-0000-0000-00003B380000}"/>
    <cellStyle name="Normal 5 3 2 7 3 3 2" xfId="14401" xr:uid="{00000000-0005-0000-0000-00003C380000}"/>
    <cellStyle name="Normal 5 3 2 7 3 3 3" xfId="14402" xr:uid="{00000000-0005-0000-0000-00003D380000}"/>
    <cellStyle name="Normal 5 3 2 7 3 3 4" xfId="14403" xr:uid="{00000000-0005-0000-0000-00003E380000}"/>
    <cellStyle name="Normal 5 3 2 7 3 4" xfId="14404" xr:uid="{00000000-0005-0000-0000-00003F380000}"/>
    <cellStyle name="Normal 5 3 2 7 3 4 2" xfId="14405" xr:uid="{00000000-0005-0000-0000-000040380000}"/>
    <cellStyle name="Normal 5 3 2 7 3 5" xfId="14406" xr:uid="{00000000-0005-0000-0000-000041380000}"/>
    <cellStyle name="Normal 5 3 2 7 3 6" xfId="14407" xr:uid="{00000000-0005-0000-0000-000042380000}"/>
    <cellStyle name="Normal 5 3 2 7 4" xfId="14408" xr:uid="{00000000-0005-0000-0000-000043380000}"/>
    <cellStyle name="Normal 5 3 2 7 4 2" xfId="14409" xr:uid="{00000000-0005-0000-0000-000044380000}"/>
    <cellStyle name="Normal 5 3 2 7 4 2 2" xfId="14410" xr:uid="{00000000-0005-0000-0000-000045380000}"/>
    <cellStyle name="Normal 5 3 2 7 4 2 3" xfId="14411" xr:uid="{00000000-0005-0000-0000-000046380000}"/>
    <cellStyle name="Normal 5 3 2 7 4 2 4" xfId="14412" xr:uid="{00000000-0005-0000-0000-000047380000}"/>
    <cellStyle name="Normal 5 3 2 7 4 3" xfId="14413" xr:uid="{00000000-0005-0000-0000-000048380000}"/>
    <cellStyle name="Normal 5 3 2 7 4 3 2" xfId="14414" xr:uid="{00000000-0005-0000-0000-000049380000}"/>
    <cellStyle name="Normal 5 3 2 7 4 4" xfId="14415" xr:uid="{00000000-0005-0000-0000-00004A380000}"/>
    <cellStyle name="Normal 5 3 2 7 4 4 2" xfId="14416" xr:uid="{00000000-0005-0000-0000-00004B380000}"/>
    <cellStyle name="Normal 5 3 2 7 4 5" xfId="14417" xr:uid="{00000000-0005-0000-0000-00004C380000}"/>
    <cellStyle name="Normal 5 3 2 7 5" xfId="14418" xr:uid="{00000000-0005-0000-0000-00004D380000}"/>
    <cellStyle name="Normal 5 3 2 7 5 2" xfId="14419" xr:uid="{00000000-0005-0000-0000-00004E380000}"/>
    <cellStyle name="Normal 5 3 2 7 5 3" xfId="14420" xr:uid="{00000000-0005-0000-0000-00004F380000}"/>
    <cellStyle name="Normal 5 3 2 7 5 4" xfId="14421" xr:uid="{00000000-0005-0000-0000-000050380000}"/>
    <cellStyle name="Normal 5 3 2 7 6" xfId="14422" xr:uid="{00000000-0005-0000-0000-000051380000}"/>
    <cellStyle name="Normal 5 3 2 7 6 2" xfId="14423" xr:uid="{00000000-0005-0000-0000-000052380000}"/>
    <cellStyle name="Normal 5 3 2 7 7" xfId="14424" xr:uid="{00000000-0005-0000-0000-000053380000}"/>
    <cellStyle name="Normal 5 3 2 7 7 2" xfId="14425" xr:uid="{00000000-0005-0000-0000-000054380000}"/>
    <cellStyle name="Normal 5 3 2 7 8" xfId="14426" xr:uid="{00000000-0005-0000-0000-000055380000}"/>
    <cellStyle name="Normal 5 3 2 8" xfId="14427" xr:uid="{00000000-0005-0000-0000-000056380000}"/>
    <cellStyle name="Normal 5 3 2 8 2" xfId="14428" xr:uid="{00000000-0005-0000-0000-000057380000}"/>
    <cellStyle name="Normal 5 3 2 8 2 2" xfId="14429" xr:uid="{00000000-0005-0000-0000-000058380000}"/>
    <cellStyle name="Normal 5 3 2 8 2 2 2" xfId="14430" xr:uid="{00000000-0005-0000-0000-000059380000}"/>
    <cellStyle name="Normal 5 3 2 8 2 2 2 2" xfId="14431" xr:uid="{00000000-0005-0000-0000-00005A380000}"/>
    <cellStyle name="Normal 5 3 2 8 2 2 2 3" xfId="14432" xr:uid="{00000000-0005-0000-0000-00005B380000}"/>
    <cellStyle name="Normal 5 3 2 8 2 2 3" xfId="14433" xr:uid="{00000000-0005-0000-0000-00005C380000}"/>
    <cellStyle name="Normal 5 3 2 8 2 2 4" xfId="14434" xr:uid="{00000000-0005-0000-0000-00005D380000}"/>
    <cellStyle name="Normal 5 3 2 8 2 2 5" xfId="14435" xr:uid="{00000000-0005-0000-0000-00005E380000}"/>
    <cellStyle name="Normal 5 3 2 8 2 3" xfId="14436" xr:uid="{00000000-0005-0000-0000-00005F380000}"/>
    <cellStyle name="Normal 5 3 2 8 2 3 2" xfId="14437" xr:uid="{00000000-0005-0000-0000-000060380000}"/>
    <cellStyle name="Normal 5 3 2 8 2 3 3" xfId="14438" xr:uid="{00000000-0005-0000-0000-000061380000}"/>
    <cellStyle name="Normal 5 3 2 8 2 3 4" xfId="14439" xr:uid="{00000000-0005-0000-0000-000062380000}"/>
    <cellStyle name="Normal 5 3 2 8 2 4" xfId="14440" xr:uid="{00000000-0005-0000-0000-000063380000}"/>
    <cellStyle name="Normal 5 3 2 8 2 4 2" xfId="14441" xr:uid="{00000000-0005-0000-0000-000064380000}"/>
    <cellStyle name="Normal 5 3 2 8 2 5" xfId="14442" xr:uid="{00000000-0005-0000-0000-000065380000}"/>
    <cellStyle name="Normal 5 3 2 8 2 6" xfId="14443" xr:uid="{00000000-0005-0000-0000-000066380000}"/>
    <cellStyle name="Normal 5 3 2 8 3" xfId="14444" xr:uid="{00000000-0005-0000-0000-000067380000}"/>
    <cellStyle name="Normal 5 3 2 8 3 2" xfId="14445" xr:uid="{00000000-0005-0000-0000-000068380000}"/>
    <cellStyle name="Normal 5 3 2 8 3 2 2" xfId="14446" xr:uid="{00000000-0005-0000-0000-000069380000}"/>
    <cellStyle name="Normal 5 3 2 8 3 2 2 2" xfId="14447" xr:uid="{00000000-0005-0000-0000-00006A380000}"/>
    <cellStyle name="Normal 5 3 2 8 3 2 2 3" xfId="14448" xr:uid="{00000000-0005-0000-0000-00006B380000}"/>
    <cellStyle name="Normal 5 3 2 8 3 2 3" xfId="14449" xr:uid="{00000000-0005-0000-0000-00006C380000}"/>
    <cellStyle name="Normal 5 3 2 8 3 2 4" xfId="14450" xr:uid="{00000000-0005-0000-0000-00006D380000}"/>
    <cellStyle name="Normal 5 3 2 8 3 2 5" xfId="14451" xr:uid="{00000000-0005-0000-0000-00006E380000}"/>
    <cellStyle name="Normal 5 3 2 8 3 3" xfId="14452" xr:uid="{00000000-0005-0000-0000-00006F380000}"/>
    <cellStyle name="Normal 5 3 2 8 3 3 2" xfId="14453" xr:uid="{00000000-0005-0000-0000-000070380000}"/>
    <cellStyle name="Normal 5 3 2 8 3 3 3" xfId="14454" xr:uid="{00000000-0005-0000-0000-000071380000}"/>
    <cellStyle name="Normal 5 3 2 8 3 3 4" xfId="14455" xr:uid="{00000000-0005-0000-0000-000072380000}"/>
    <cellStyle name="Normal 5 3 2 8 3 4" xfId="14456" xr:uid="{00000000-0005-0000-0000-000073380000}"/>
    <cellStyle name="Normal 5 3 2 8 3 4 2" xfId="14457" xr:uid="{00000000-0005-0000-0000-000074380000}"/>
    <cellStyle name="Normal 5 3 2 8 3 5" xfId="14458" xr:uid="{00000000-0005-0000-0000-000075380000}"/>
    <cellStyle name="Normal 5 3 2 8 3 6" xfId="14459" xr:uid="{00000000-0005-0000-0000-000076380000}"/>
    <cellStyle name="Normal 5 3 2 8 4" xfId="14460" xr:uid="{00000000-0005-0000-0000-000077380000}"/>
    <cellStyle name="Normal 5 3 2 8 4 2" xfId="14461" xr:uid="{00000000-0005-0000-0000-000078380000}"/>
    <cellStyle name="Normal 5 3 2 8 4 2 2" xfId="14462" xr:uid="{00000000-0005-0000-0000-000079380000}"/>
    <cellStyle name="Normal 5 3 2 8 4 2 3" xfId="14463" xr:uid="{00000000-0005-0000-0000-00007A380000}"/>
    <cellStyle name="Normal 5 3 2 8 4 2 4" xfId="14464" xr:uid="{00000000-0005-0000-0000-00007B380000}"/>
    <cellStyle name="Normal 5 3 2 8 4 3" xfId="14465" xr:uid="{00000000-0005-0000-0000-00007C380000}"/>
    <cellStyle name="Normal 5 3 2 8 4 3 2" xfId="14466" xr:uid="{00000000-0005-0000-0000-00007D380000}"/>
    <cellStyle name="Normal 5 3 2 8 4 4" xfId="14467" xr:uid="{00000000-0005-0000-0000-00007E380000}"/>
    <cellStyle name="Normal 5 3 2 8 4 4 2" xfId="14468" xr:uid="{00000000-0005-0000-0000-00007F380000}"/>
    <cellStyle name="Normal 5 3 2 8 4 5" xfId="14469" xr:uid="{00000000-0005-0000-0000-000080380000}"/>
    <cellStyle name="Normal 5 3 2 8 5" xfId="14470" xr:uid="{00000000-0005-0000-0000-000081380000}"/>
    <cellStyle name="Normal 5 3 2 8 5 2" xfId="14471" xr:uid="{00000000-0005-0000-0000-000082380000}"/>
    <cellStyle name="Normal 5 3 2 8 5 3" xfId="14472" xr:uid="{00000000-0005-0000-0000-000083380000}"/>
    <cellStyle name="Normal 5 3 2 8 5 4" xfId="14473" xr:uid="{00000000-0005-0000-0000-000084380000}"/>
    <cellStyle name="Normal 5 3 2 8 6" xfId="14474" xr:uid="{00000000-0005-0000-0000-000085380000}"/>
    <cellStyle name="Normal 5 3 2 8 6 2" xfId="14475" xr:uid="{00000000-0005-0000-0000-000086380000}"/>
    <cellStyle name="Normal 5 3 2 8 7" xfId="14476" xr:uid="{00000000-0005-0000-0000-000087380000}"/>
    <cellStyle name="Normal 5 3 2 8 7 2" xfId="14477" xr:uid="{00000000-0005-0000-0000-000088380000}"/>
    <cellStyle name="Normal 5 3 2 8 8" xfId="14478" xr:uid="{00000000-0005-0000-0000-000089380000}"/>
    <cellStyle name="Normal 5 3 2 9" xfId="14479" xr:uid="{00000000-0005-0000-0000-00008A380000}"/>
    <cellStyle name="Normal 5 3 2 9 2" xfId="14480" xr:uid="{00000000-0005-0000-0000-00008B380000}"/>
    <cellStyle name="Normal 5 3 2 9 2 2" xfId="14481" xr:uid="{00000000-0005-0000-0000-00008C380000}"/>
    <cellStyle name="Normal 5 3 2 9 2 2 2" xfId="14482" xr:uid="{00000000-0005-0000-0000-00008D380000}"/>
    <cellStyle name="Normal 5 3 2 9 2 2 2 2" xfId="14483" xr:uid="{00000000-0005-0000-0000-00008E380000}"/>
    <cellStyle name="Normal 5 3 2 9 2 2 2 3" xfId="14484" xr:uid="{00000000-0005-0000-0000-00008F380000}"/>
    <cellStyle name="Normal 5 3 2 9 2 2 3" xfId="14485" xr:uid="{00000000-0005-0000-0000-000090380000}"/>
    <cellStyle name="Normal 5 3 2 9 2 2 4" xfId="14486" xr:uid="{00000000-0005-0000-0000-000091380000}"/>
    <cellStyle name="Normal 5 3 2 9 2 2 5" xfId="14487" xr:uid="{00000000-0005-0000-0000-000092380000}"/>
    <cellStyle name="Normal 5 3 2 9 2 3" xfId="14488" xr:uid="{00000000-0005-0000-0000-000093380000}"/>
    <cellStyle name="Normal 5 3 2 9 2 3 2" xfId="14489" xr:uid="{00000000-0005-0000-0000-000094380000}"/>
    <cellStyle name="Normal 5 3 2 9 2 3 3" xfId="14490" xr:uid="{00000000-0005-0000-0000-000095380000}"/>
    <cellStyle name="Normal 5 3 2 9 2 3 4" xfId="14491" xr:uid="{00000000-0005-0000-0000-000096380000}"/>
    <cellStyle name="Normal 5 3 2 9 2 4" xfId="14492" xr:uid="{00000000-0005-0000-0000-000097380000}"/>
    <cellStyle name="Normal 5 3 2 9 2 4 2" xfId="14493" xr:uid="{00000000-0005-0000-0000-000098380000}"/>
    <cellStyle name="Normal 5 3 2 9 2 5" xfId="14494" xr:uid="{00000000-0005-0000-0000-000099380000}"/>
    <cellStyle name="Normal 5 3 2 9 2 6" xfId="14495" xr:uid="{00000000-0005-0000-0000-00009A380000}"/>
    <cellStyle name="Normal 5 3 2 9 3" xfId="14496" xr:uid="{00000000-0005-0000-0000-00009B380000}"/>
    <cellStyle name="Normal 5 3 2 9 3 2" xfId="14497" xr:uid="{00000000-0005-0000-0000-00009C380000}"/>
    <cellStyle name="Normal 5 3 2 9 3 2 2" xfId="14498" xr:uid="{00000000-0005-0000-0000-00009D380000}"/>
    <cellStyle name="Normal 5 3 2 9 3 2 2 2" xfId="14499" xr:uid="{00000000-0005-0000-0000-00009E380000}"/>
    <cellStyle name="Normal 5 3 2 9 3 2 2 3" xfId="14500" xr:uid="{00000000-0005-0000-0000-00009F380000}"/>
    <cellStyle name="Normal 5 3 2 9 3 2 3" xfId="14501" xr:uid="{00000000-0005-0000-0000-0000A0380000}"/>
    <cellStyle name="Normal 5 3 2 9 3 2 4" xfId="14502" xr:uid="{00000000-0005-0000-0000-0000A1380000}"/>
    <cellStyle name="Normal 5 3 2 9 3 2 5" xfId="14503" xr:uid="{00000000-0005-0000-0000-0000A2380000}"/>
    <cellStyle name="Normal 5 3 2 9 3 3" xfId="14504" xr:uid="{00000000-0005-0000-0000-0000A3380000}"/>
    <cellStyle name="Normal 5 3 2 9 3 3 2" xfId="14505" xr:uid="{00000000-0005-0000-0000-0000A4380000}"/>
    <cellStyle name="Normal 5 3 2 9 3 3 3" xfId="14506" xr:uid="{00000000-0005-0000-0000-0000A5380000}"/>
    <cellStyle name="Normal 5 3 2 9 3 3 4" xfId="14507" xr:uid="{00000000-0005-0000-0000-0000A6380000}"/>
    <cellStyle name="Normal 5 3 2 9 3 4" xfId="14508" xr:uid="{00000000-0005-0000-0000-0000A7380000}"/>
    <cellStyle name="Normal 5 3 2 9 3 4 2" xfId="14509" xr:uid="{00000000-0005-0000-0000-0000A8380000}"/>
    <cellStyle name="Normal 5 3 2 9 3 5" xfId="14510" xr:uid="{00000000-0005-0000-0000-0000A9380000}"/>
    <cellStyle name="Normal 5 3 2 9 3 6" xfId="14511" xr:uid="{00000000-0005-0000-0000-0000AA380000}"/>
    <cellStyle name="Normal 5 3 2 9 4" xfId="14512" xr:uid="{00000000-0005-0000-0000-0000AB380000}"/>
    <cellStyle name="Normal 5 3 2 9 4 2" xfId="14513" xr:uid="{00000000-0005-0000-0000-0000AC380000}"/>
    <cellStyle name="Normal 5 3 2 9 4 2 2" xfId="14514" xr:uid="{00000000-0005-0000-0000-0000AD380000}"/>
    <cellStyle name="Normal 5 3 2 9 4 2 3" xfId="14515" xr:uid="{00000000-0005-0000-0000-0000AE380000}"/>
    <cellStyle name="Normal 5 3 2 9 4 2 4" xfId="14516" xr:uid="{00000000-0005-0000-0000-0000AF380000}"/>
    <cellStyle name="Normal 5 3 2 9 4 3" xfId="14517" xr:uid="{00000000-0005-0000-0000-0000B0380000}"/>
    <cellStyle name="Normal 5 3 2 9 4 3 2" xfId="14518" xr:uid="{00000000-0005-0000-0000-0000B1380000}"/>
    <cellStyle name="Normal 5 3 2 9 4 4" xfId="14519" xr:uid="{00000000-0005-0000-0000-0000B2380000}"/>
    <cellStyle name="Normal 5 3 2 9 4 4 2" xfId="14520" xr:uid="{00000000-0005-0000-0000-0000B3380000}"/>
    <cellStyle name="Normal 5 3 2 9 4 5" xfId="14521" xr:uid="{00000000-0005-0000-0000-0000B4380000}"/>
    <cellStyle name="Normal 5 3 2 9 5" xfId="14522" xr:uid="{00000000-0005-0000-0000-0000B5380000}"/>
    <cellStyle name="Normal 5 3 2 9 5 2" xfId="14523" xr:uid="{00000000-0005-0000-0000-0000B6380000}"/>
    <cellStyle name="Normal 5 3 2 9 5 3" xfId="14524" xr:uid="{00000000-0005-0000-0000-0000B7380000}"/>
    <cellStyle name="Normal 5 3 2 9 5 4" xfId="14525" xr:uid="{00000000-0005-0000-0000-0000B8380000}"/>
    <cellStyle name="Normal 5 3 2 9 6" xfId="14526" xr:uid="{00000000-0005-0000-0000-0000B9380000}"/>
    <cellStyle name="Normal 5 3 2 9 6 2" xfId="14527" xr:uid="{00000000-0005-0000-0000-0000BA380000}"/>
    <cellStyle name="Normal 5 3 2 9 7" xfId="14528" xr:uid="{00000000-0005-0000-0000-0000BB380000}"/>
    <cellStyle name="Normal 5 3 2 9 7 2" xfId="14529" xr:uid="{00000000-0005-0000-0000-0000BC380000}"/>
    <cellStyle name="Normal 5 3 2 9 8" xfId="14530" xr:uid="{00000000-0005-0000-0000-0000BD380000}"/>
    <cellStyle name="Normal 5 3 3" xfId="14531" xr:uid="{00000000-0005-0000-0000-0000BE380000}"/>
    <cellStyle name="Normal 5 3 3 10" xfId="14532" xr:uid="{00000000-0005-0000-0000-0000BF380000}"/>
    <cellStyle name="Normal 5 3 3 10 2" xfId="14533" xr:uid="{00000000-0005-0000-0000-0000C0380000}"/>
    <cellStyle name="Normal 5 3 3 10 2 2" xfId="14534" xr:uid="{00000000-0005-0000-0000-0000C1380000}"/>
    <cellStyle name="Normal 5 3 3 10 2 3" xfId="14535" xr:uid="{00000000-0005-0000-0000-0000C2380000}"/>
    <cellStyle name="Normal 5 3 3 10 2 4" xfId="14536" xr:uid="{00000000-0005-0000-0000-0000C3380000}"/>
    <cellStyle name="Normal 5 3 3 10 3" xfId="14537" xr:uid="{00000000-0005-0000-0000-0000C4380000}"/>
    <cellStyle name="Normal 5 3 3 10 3 2" xfId="14538" xr:uid="{00000000-0005-0000-0000-0000C5380000}"/>
    <cellStyle name="Normal 5 3 3 10 4" xfId="14539" xr:uid="{00000000-0005-0000-0000-0000C6380000}"/>
    <cellStyle name="Normal 5 3 3 10 4 2" xfId="14540" xr:uid="{00000000-0005-0000-0000-0000C7380000}"/>
    <cellStyle name="Normal 5 3 3 10 5" xfId="14541" xr:uid="{00000000-0005-0000-0000-0000C8380000}"/>
    <cellStyle name="Normal 5 3 3 11" xfId="14542" xr:uid="{00000000-0005-0000-0000-0000C9380000}"/>
    <cellStyle name="Normal 5 3 3 11 2" xfId="14543" xr:uid="{00000000-0005-0000-0000-0000CA380000}"/>
    <cellStyle name="Normal 5 3 3 11 3" xfId="14544" xr:uid="{00000000-0005-0000-0000-0000CB380000}"/>
    <cellStyle name="Normal 5 3 3 11 4" xfId="14545" xr:uid="{00000000-0005-0000-0000-0000CC380000}"/>
    <cellStyle name="Normal 5 3 3 12" xfId="14546" xr:uid="{00000000-0005-0000-0000-0000CD380000}"/>
    <cellStyle name="Normal 5 3 3 12 2" xfId="14547" xr:uid="{00000000-0005-0000-0000-0000CE380000}"/>
    <cellStyle name="Normal 5 3 3 13" xfId="14548" xr:uid="{00000000-0005-0000-0000-0000CF380000}"/>
    <cellStyle name="Normal 5 3 3 13 2" xfId="14549" xr:uid="{00000000-0005-0000-0000-0000D0380000}"/>
    <cellStyle name="Normal 5 3 3 14" xfId="14550" xr:uid="{00000000-0005-0000-0000-0000D1380000}"/>
    <cellStyle name="Normal 5 3 3 2" xfId="14551" xr:uid="{00000000-0005-0000-0000-0000D2380000}"/>
    <cellStyle name="Normal 5 3 3 2 2" xfId="14552" xr:uid="{00000000-0005-0000-0000-0000D3380000}"/>
    <cellStyle name="Normal 5 3 3 2 2 2" xfId="14553" xr:uid="{00000000-0005-0000-0000-0000D4380000}"/>
    <cellStyle name="Normal 5 3 3 2 2 2 2" xfId="14554" xr:uid="{00000000-0005-0000-0000-0000D5380000}"/>
    <cellStyle name="Normal 5 3 3 2 2 2 2 2" xfId="14555" xr:uid="{00000000-0005-0000-0000-0000D6380000}"/>
    <cellStyle name="Normal 5 3 3 2 2 2 2 2 2" xfId="14556" xr:uid="{00000000-0005-0000-0000-0000D7380000}"/>
    <cellStyle name="Normal 5 3 3 2 2 2 2 2 3" xfId="14557" xr:uid="{00000000-0005-0000-0000-0000D8380000}"/>
    <cellStyle name="Normal 5 3 3 2 2 2 2 3" xfId="14558" xr:uid="{00000000-0005-0000-0000-0000D9380000}"/>
    <cellStyle name="Normal 5 3 3 2 2 2 2 4" xfId="14559" xr:uid="{00000000-0005-0000-0000-0000DA380000}"/>
    <cellStyle name="Normal 5 3 3 2 2 2 2 5" xfId="14560" xr:uid="{00000000-0005-0000-0000-0000DB380000}"/>
    <cellStyle name="Normal 5 3 3 2 2 2 3" xfId="14561" xr:uid="{00000000-0005-0000-0000-0000DC380000}"/>
    <cellStyle name="Normal 5 3 3 2 2 2 3 2" xfId="14562" xr:uid="{00000000-0005-0000-0000-0000DD380000}"/>
    <cellStyle name="Normal 5 3 3 2 2 2 3 3" xfId="14563" xr:uid="{00000000-0005-0000-0000-0000DE380000}"/>
    <cellStyle name="Normal 5 3 3 2 2 2 3 4" xfId="14564" xr:uid="{00000000-0005-0000-0000-0000DF380000}"/>
    <cellStyle name="Normal 5 3 3 2 2 2 4" xfId="14565" xr:uid="{00000000-0005-0000-0000-0000E0380000}"/>
    <cellStyle name="Normal 5 3 3 2 2 2 4 2" xfId="14566" xr:uid="{00000000-0005-0000-0000-0000E1380000}"/>
    <cellStyle name="Normal 5 3 3 2 2 2 5" xfId="14567" xr:uid="{00000000-0005-0000-0000-0000E2380000}"/>
    <cellStyle name="Normal 5 3 3 2 2 2 6" xfId="14568" xr:uid="{00000000-0005-0000-0000-0000E3380000}"/>
    <cellStyle name="Normal 5 3 3 2 2 3" xfId="14569" xr:uid="{00000000-0005-0000-0000-0000E4380000}"/>
    <cellStyle name="Normal 5 3 3 2 2 3 2" xfId="14570" xr:uid="{00000000-0005-0000-0000-0000E5380000}"/>
    <cellStyle name="Normal 5 3 3 2 2 3 2 2" xfId="14571" xr:uid="{00000000-0005-0000-0000-0000E6380000}"/>
    <cellStyle name="Normal 5 3 3 2 2 3 2 2 2" xfId="14572" xr:uid="{00000000-0005-0000-0000-0000E7380000}"/>
    <cellStyle name="Normal 5 3 3 2 2 3 2 2 3" xfId="14573" xr:uid="{00000000-0005-0000-0000-0000E8380000}"/>
    <cellStyle name="Normal 5 3 3 2 2 3 2 3" xfId="14574" xr:uid="{00000000-0005-0000-0000-0000E9380000}"/>
    <cellStyle name="Normal 5 3 3 2 2 3 2 4" xfId="14575" xr:uid="{00000000-0005-0000-0000-0000EA380000}"/>
    <cellStyle name="Normal 5 3 3 2 2 3 2 5" xfId="14576" xr:uid="{00000000-0005-0000-0000-0000EB380000}"/>
    <cellStyle name="Normal 5 3 3 2 2 3 3" xfId="14577" xr:uid="{00000000-0005-0000-0000-0000EC380000}"/>
    <cellStyle name="Normal 5 3 3 2 2 3 3 2" xfId="14578" xr:uid="{00000000-0005-0000-0000-0000ED380000}"/>
    <cellStyle name="Normal 5 3 3 2 2 3 3 3" xfId="14579" xr:uid="{00000000-0005-0000-0000-0000EE380000}"/>
    <cellStyle name="Normal 5 3 3 2 2 3 3 4" xfId="14580" xr:uid="{00000000-0005-0000-0000-0000EF380000}"/>
    <cellStyle name="Normal 5 3 3 2 2 3 4" xfId="14581" xr:uid="{00000000-0005-0000-0000-0000F0380000}"/>
    <cellStyle name="Normal 5 3 3 2 2 3 4 2" xfId="14582" xr:uid="{00000000-0005-0000-0000-0000F1380000}"/>
    <cellStyle name="Normal 5 3 3 2 2 3 5" xfId="14583" xr:uid="{00000000-0005-0000-0000-0000F2380000}"/>
    <cellStyle name="Normal 5 3 3 2 2 3 6" xfId="14584" xr:uid="{00000000-0005-0000-0000-0000F3380000}"/>
    <cellStyle name="Normal 5 3 3 2 2 4" xfId="14585" xr:uid="{00000000-0005-0000-0000-0000F4380000}"/>
    <cellStyle name="Normal 5 3 3 2 2 4 2" xfId="14586" xr:uid="{00000000-0005-0000-0000-0000F5380000}"/>
    <cellStyle name="Normal 5 3 3 2 2 4 2 2" xfId="14587" xr:uid="{00000000-0005-0000-0000-0000F6380000}"/>
    <cellStyle name="Normal 5 3 3 2 2 4 2 3" xfId="14588" xr:uid="{00000000-0005-0000-0000-0000F7380000}"/>
    <cellStyle name="Normal 5 3 3 2 2 4 2 4" xfId="14589" xr:uid="{00000000-0005-0000-0000-0000F8380000}"/>
    <cellStyle name="Normal 5 3 3 2 2 4 3" xfId="14590" xr:uid="{00000000-0005-0000-0000-0000F9380000}"/>
    <cellStyle name="Normal 5 3 3 2 2 4 3 2" xfId="14591" xr:uid="{00000000-0005-0000-0000-0000FA380000}"/>
    <cellStyle name="Normal 5 3 3 2 2 4 4" xfId="14592" xr:uid="{00000000-0005-0000-0000-0000FB380000}"/>
    <cellStyle name="Normal 5 3 3 2 2 4 4 2" xfId="14593" xr:uid="{00000000-0005-0000-0000-0000FC380000}"/>
    <cellStyle name="Normal 5 3 3 2 2 4 5" xfId="14594" xr:uid="{00000000-0005-0000-0000-0000FD380000}"/>
    <cellStyle name="Normal 5 3 3 2 2 5" xfId="14595" xr:uid="{00000000-0005-0000-0000-0000FE380000}"/>
    <cellStyle name="Normal 5 3 3 2 2 5 2" xfId="14596" xr:uid="{00000000-0005-0000-0000-0000FF380000}"/>
    <cellStyle name="Normal 5 3 3 2 2 5 3" xfId="14597" xr:uid="{00000000-0005-0000-0000-000000390000}"/>
    <cellStyle name="Normal 5 3 3 2 2 5 4" xfId="14598" xr:uid="{00000000-0005-0000-0000-000001390000}"/>
    <cellStyle name="Normal 5 3 3 2 2 6" xfId="14599" xr:uid="{00000000-0005-0000-0000-000002390000}"/>
    <cellStyle name="Normal 5 3 3 2 2 6 2" xfId="14600" xr:uid="{00000000-0005-0000-0000-000003390000}"/>
    <cellStyle name="Normal 5 3 3 2 2 7" xfId="14601" xr:uid="{00000000-0005-0000-0000-000004390000}"/>
    <cellStyle name="Normal 5 3 3 2 2 7 2" xfId="14602" xr:uid="{00000000-0005-0000-0000-000005390000}"/>
    <cellStyle name="Normal 5 3 3 2 2 8" xfId="14603" xr:uid="{00000000-0005-0000-0000-000006390000}"/>
    <cellStyle name="Normal 5 3 3 2 3" xfId="14604" xr:uid="{00000000-0005-0000-0000-000007390000}"/>
    <cellStyle name="Normal 5 3 3 2 3 2" xfId="14605" xr:uid="{00000000-0005-0000-0000-000008390000}"/>
    <cellStyle name="Normal 5 3 3 2 3 2 2" xfId="14606" xr:uid="{00000000-0005-0000-0000-000009390000}"/>
    <cellStyle name="Normal 5 3 3 2 3 2 2 2" xfId="14607" xr:uid="{00000000-0005-0000-0000-00000A390000}"/>
    <cellStyle name="Normal 5 3 3 2 3 2 2 3" xfId="14608" xr:uid="{00000000-0005-0000-0000-00000B390000}"/>
    <cellStyle name="Normal 5 3 3 2 3 2 3" xfId="14609" xr:uid="{00000000-0005-0000-0000-00000C390000}"/>
    <cellStyle name="Normal 5 3 3 2 3 2 4" xfId="14610" xr:uid="{00000000-0005-0000-0000-00000D390000}"/>
    <cellStyle name="Normal 5 3 3 2 3 2 5" xfId="14611" xr:uid="{00000000-0005-0000-0000-00000E390000}"/>
    <cellStyle name="Normal 5 3 3 2 3 3" xfId="14612" xr:uid="{00000000-0005-0000-0000-00000F390000}"/>
    <cellStyle name="Normal 5 3 3 2 3 3 2" xfId="14613" xr:uid="{00000000-0005-0000-0000-000010390000}"/>
    <cellStyle name="Normal 5 3 3 2 3 3 3" xfId="14614" xr:uid="{00000000-0005-0000-0000-000011390000}"/>
    <cellStyle name="Normal 5 3 3 2 3 3 4" xfId="14615" xr:uid="{00000000-0005-0000-0000-000012390000}"/>
    <cellStyle name="Normal 5 3 3 2 3 4" xfId="14616" xr:uid="{00000000-0005-0000-0000-000013390000}"/>
    <cellStyle name="Normal 5 3 3 2 3 4 2" xfId="14617" xr:uid="{00000000-0005-0000-0000-000014390000}"/>
    <cellStyle name="Normal 5 3 3 2 3 5" xfId="14618" xr:uid="{00000000-0005-0000-0000-000015390000}"/>
    <cellStyle name="Normal 5 3 3 2 3 6" xfId="14619" xr:uid="{00000000-0005-0000-0000-000016390000}"/>
    <cellStyle name="Normal 5 3 3 2 4" xfId="14620" xr:uid="{00000000-0005-0000-0000-000017390000}"/>
    <cellStyle name="Normal 5 3 3 2 4 2" xfId="14621" xr:uid="{00000000-0005-0000-0000-000018390000}"/>
    <cellStyle name="Normal 5 3 3 2 4 2 2" xfId="14622" xr:uid="{00000000-0005-0000-0000-000019390000}"/>
    <cellStyle name="Normal 5 3 3 2 4 2 2 2" xfId="14623" xr:uid="{00000000-0005-0000-0000-00001A390000}"/>
    <cellStyle name="Normal 5 3 3 2 4 2 2 3" xfId="14624" xr:uid="{00000000-0005-0000-0000-00001B390000}"/>
    <cellStyle name="Normal 5 3 3 2 4 2 3" xfId="14625" xr:uid="{00000000-0005-0000-0000-00001C390000}"/>
    <cellStyle name="Normal 5 3 3 2 4 2 4" xfId="14626" xr:uid="{00000000-0005-0000-0000-00001D390000}"/>
    <cellStyle name="Normal 5 3 3 2 4 2 5" xfId="14627" xr:uid="{00000000-0005-0000-0000-00001E390000}"/>
    <cellStyle name="Normal 5 3 3 2 4 3" xfId="14628" xr:uid="{00000000-0005-0000-0000-00001F390000}"/>
    <cellStyle name="Normal 5 3 3 2 4 3 2" xfId="14629" xr:uid="{00000000-0005-0000-0000-000020390000}"/>
    <cellStyle name="Normal 5 3 3 2 4 3 3" xfId="14630" xr:uid="{00000000-0005-0000-0000-000021390000}"/>
    <cellStyle name="Normal 5 3 3 2 4 3 4" xfId="14631" xr:uid="{00000000-0005-0000-0000-000022390000}"/>
    <cellStyle name="Normal 5 3 3 2 4 4" xfId="14632" xr:uid="{00000000-0005-0000-0000-000023390000}"/>
    <cellStyle name="Normal 5 3 3 2 4 4 2" xfId="14633" xr:uid="{00000000-0005-0000-0000-000024390000}"/>
    <cellStyle name="Normal 5 3 3 2 4 5" xfId="14634" xr:uid="{00000000-0005-0000-0000-000025390000}"/>
    <cellStyle name="Normal 5 3 3 2 4 6" xfId="14635" xr:uid="{00000000-0005-0000-0000-000026390000}"/>
    <cellStyle name="Normal 5 3 3 2 5" xfId="14636" xr:uid="{00000000-0005-0000-0000-000027390000}"/>
    <cellStyle name="Normal 5 3 3 2 5 2" xfId="14637" xr:uid="{00000000-0005-0000-0000-000028390000}"/>
    <cellStyle name="Normal 5 3 3 2 5 2 2" xfId="14638" xr:uid="{00000000-0005-0000-0000-000029390000}"/>
    <cellStyle name="Normal 5 3 3 2 5 2 3" xfId="14639" xr:uid="{00000000-0005-0000-0000-00002A390000}"/>
    <cellStyle name="Normal 5 3 3 2 5 2 4" xfId="14640" xr:uid="{00000000-0005-0000-0000-00002B390000}"/>
    <cellStyle name="Normal 5 3 3 2 5 3" xfId="14641" xr:uid="{00000000-0005-0000-0000-00002C390000}"/>
    <cellStyle name="Normal 5 3 3 2 5 3 2" xfId="14642" xr:uid="{00000000-0005-0000-0000-00002D390000}"/>
    <cellStyle name="Normal 5 3 3 2 5 4" xfId="14643" xr:uid="{00000000-0005-0000-0000-00002E390000}"/>
    <cellStyle name="Normal 5 3 3 2 5 4 2" xfId="14644" xr:uid="{00000000-0005-0000-0000-00002F390000}"/>
    <cellStyle name="Normal 5 3 3 2 5 5" xfId="14645" xr:uid="{00000000-0005-0000-0000-000030390000}"/>
    <cellStyle name="Normal 5 3 3 2 6" xfId="14646" xr:uid="{00000000-0005-0000-0000-000031390000}"/>
    <cellStyle name="Normal 5 3 3 2 6 2" xfId="14647" xr:uid="{00000000-0005-0000-0000-000032390000}"/>
    <cellStyle name="Normal 5 3 3 2 6 3" xfId="14648" xr:uid="{00000000-0005-0000-0000-000033390000}"/>
    <cellStyle name="Normal 5 3 3 2 6 4" xfId="14649" xr:uid="{00000000-0005-0000-0000-000034390000}"/>
    <cellStyle name="Normal 5 3 3 2 7" xfId="14650" xr:uid="{00000000-0005-0000-0000-000035390000}"/>
    <cellStyle name="Normal 5 3 3 2 7 2" xfId="14651" xr:uid="{00000000-0005-0000-0000-000036390000}"/>
    <cellStyle name="Normal 5 3 3 2 8" xfId="14652" xr:uid="{00000000-0005-0000-0000-000037390000}"/>
    <cellStyle name="Normal 5 3 3 2 8 2" xfId="14653" xr:uid="{00000000-0005-0000-0000-000038390000}"/>
    <cellStyle name="Normal 5 3 3 2 9" xfId="14654" xr:uid="{00000000-0005-0000-0000-000039390000}"/>
    <cellStyle name="Normal 5 3 3 3" xfId="14655" xr:uid="{00000000-0005-0000-0000-00003A390000}"/>
    <cellStyle name="Normal 5 3 3 3 2" xfId="14656" xr:uid="{00000000-0005-0000-0000-00003B390000}"/>
    <cellStyle name="Normal 5 3 3 3 2 2" xfId="14657" xr:uid="{00000000-0005-0000-0000-00003C390000}"/>
    <cellStyle name="Normal 5 3 3 3 2 2 2" xfId="14658" xr:uid="{00000000-0005-0000-0000-00003D390000}"/>
    <cellStyle name="Normal 5 3 3 3 2 2 2 2" xfId="14659" xr:uid="{00000000-0005-0000-0000-00003E390000}"/>
    <cellStyle name="Normal 5 3 3 3 2 2 2 2 2" xfId="14660" xr:uid="{00000000-0005-0000-0000-00003F390000}"/>
    <cellStyle name="Normal 5 3 3 3 2 2 2 2 3" xfId="14661" xr:uid="{00000000-0005-0000-0000-000040390000}"/>
    <cellStyle name="Normal 5 3 3 3 2 2 2 3" xfId="14662" xr:uid="{00000000-0005-0000-0000-000041390000}"/>
    <cellStyle name="Normal 5 3 3 3 2 2 2 4" xfId="14663" xr:uid="{00000000-0005-0000-0000-000042390000}"/>
    <cellStyle name="Normal 5 3 3 3 2 2 2 5" xfId="14664" xr:uid="{00000000-0005-0000-0000-000043390000}"/>
    <cellStyle name="Normal 5 3 3 3 2 2 3" xfId="14665" xr:uid="{00000000-0005-0000-0000-000044390000}"/>
    <cellStyle name="Normal 5 3 3 3 2 2 3 2" xfId="14666" xr:uid="{00000000-0005-0000-0000-000045390000}"/>
    <cellStyle name="Normal 5 3 3 3 2 2 3 3" xfId="14667" xr:uid="{00000000-0005-0000-0000-000046390000}"/>
    <cellStyle name="Normal 5 3 3 3 2 2 3 4" xfId="14668" xr:uid="{00000000-0005-0000-0000-000047390000}"/>
    <cellStyle name="Normal 5 3 3 3 2 2 4" xfId="14669" xr:uid="{00000000-0005-0000-0000-000048390000}"/>
    <cellStyle name="Normal 5 3 3 3 2 2 4 2" xfId="14670" xr:uid="{00000000-0005-0000-0000-000049390000}"/>
    <cellStyle name="Normal 5 3 3 3 2 2 5" xfId="14671" xr:uid="{00000000-0005-0000-0000-00004A390000}"/>
    <cellStyle name="Normal 5 3 3 3 2 2 6" xfId="14672" xr:uid="{00000000-0005-0000-0000-00004B390000}"/>
    <cellStyle name="Normal 5 3 3 3 2 3" xfId="14673" xr:uid="{00000000-0005-0000-0000-00004C390000}"/>
    <cellStyle name="Normal 5 3 3 3 2 3 2" xfId="14674" xr:uid="{00000000-0005-0000-0000-00004D390000}"/>
    <cellStyle name="Normal 5 3 3 3 2 3 2 2" xfId="14675" xr:uid="{00000000-0005-0000-0000-00004E390000}"/>
    <cellStyle name="Normal 5 3 3 3 2 3 2 2 2" xfId="14676" xr:uid="{00000000-0005-0000-0000-00004F390000}"/>
    <cellStyle name="Normal 5 3 3 3 2 3 2 2 3" xfId="14677" xr:uid="{00000000-0005-0000-0000-000050390000}"/>
    <cellStyle name="Normal 5 3 3 3 2 3 2 3" xfId="14678" xr:uid="{00000000-0005-0000-0000-000051390000}"/>
    <cellStyle name="Normal 5 3 3 3 2 3 2 4" xfId="14679" xr:uid="{00000000-0005-0000-0000-000052390000}"/>
    <cellStyle name="Normal 5 3 3 3 2 3 2 5" xfId="14680" xr:uid="{00000000-0005-0000-0000-000053390000}"/>
    <cellStyle name="Normal 5 3 3 3 2 3 3" xfId="14681" xr:uid="{00000000-0005-0000-0000-000054390000}"/>
    <cellStyle name="Normal 5 3 3 3 2 3 3 2" xfId="14682" xr:uid="{00000000-0005-0000-0000-000055390000}"/>
    <cellStyle name="Normal 5 3 3 3 2 3 3 3" xfId="14683" xr:uid="{00000000-0005-0000-0000-000056390000}"/>
    <cellStyle name="Normal 5 3 3 3 2 3 3 4" xfId="14684" xr:uid="{00000000-0005-0000-0000-000057390000}"/>
    <cellStyle name="Normal 5 3 3 3 2 3 4" xfId="14685" xr:uid="{00000000-0005-0000-0000-000058390000}"/>
    <cellStyle name="Normal 5 3 3 3 2 3 4 2" xfId="14686" xr:uid="{00000000-0005-0000-0000-000059390000}"/>
    <cellStyle name="Normal 5 3 3 3 2 3 5" xfId="14687" xr:uid="{00000000-0005-0000-0000-00005A390000}"/>
    <cellStyle name="Normal 5 3 3 3 2 3 6" xfId="14688" xr:uid="{00000000-0005-0000-0000-00005B390000}"/>
    <cellStyle name="Normal 5 3 3 3 2 4" xfId="14689" xr:uid="{00000000-0005-0000-0000-00005C390000}"/>
    <cellStyle name="Normal 5 3 3 3 2 4 2" xfId="14690" xr:uid="{00000000-0005-0000-0000-00005D390000}"/>
    <cellStyle name="Normal 5 3 3 3 2 4 2 2" xfId="14691" xr:uid="{00000000-0005-0000-0000-00005E390000}"/>
    <cellStyle name="Normal 5 3 3 3 2 4 2 3" xfId="14692" xr:uid="{00000000-0005-0000-0000-00005F390000}"/>
    <cellStyle name="Normal 5 3 3 3 2 4 2 4" xfId="14693" xr:uid="{00000000-0005-0000-0000-000060390000}"/>
    <cellStyle name="Normal 5 3 3 3 2 4 3" xfId="14694" xr:uid="{00000000-0005-0000-0000-000061390000}"/>
    <cellStyle name="Normal 5 3 3 3 2 4 3 2" xfId="14695" xr:uid="{00000000-0005-0000-0000-000062390000}"/>
    <cellStyle name="Normal 5 3 3 3 2 4 4" xfId="14696" xr:uid="{00000000-0005-0000-0000-000063390000}"/>
    <cellStyle name="Normal 5 3 3 3 2 4 4 2" xfId="14697" xr:uid="{00000000-0005-0000-0000-000064390000}"/>
    <cellStyle name="Normal 5 3 3 3 2 4 5" xfId="14698" xr:uid="{00000000-0005-0000-0000-000065390000}"/>
    <cellStyle name="Normal 5 3 3 3 2 5" xfId="14699" xr:uid="{00000000-0005-0000-0000-000066390000}"/>
    <cellStyle name="Normal 5 3 3 3 2 5 2" xfId="14700" xr:uid="{00000000-0005-0000-0000-000067390000}"/>
    <cellStyle name="Normal 5 3 3 3 2 5 3" xfId="14701" xr:uid="{00000000-0005-0000-0000-000068390000}"/>
    <cellStyle name="Normal 5 3 3 3 2 5 4" xfId="14702" xr:uid="{00000000-0005-0000-0000-000069390000}"/>
    <cellStyle name="Normal 5 3 3 3 2 6" xfId="14703" xr:uid="{00000000-0005-0000-0000-00006A390000}"/>
    <cellStyle name="Normal 5 3 3 3 2 6 2" xfId="14704" xr:uid="{00000000-0005-0000-0000-00006B390000}"/>
    <cellStyle name="Normal 5 3 3 3 2 7" xfId="14705" xr:uid="{00000000-0005-0000-0000-00006C390000}"/>
    <cellStyle name="Normal 5 3 3 3 2 7 2" xfId="14706" xr:uid="{00000000-0005-0000-0000-00006D390000}"/>
    <cellStyle name="Normal 5 3 3 3 2 8" xfId="14707" xr:uid="{00000000-0005-0000-0000-00006E390000}"/>
    <cellStyle name="Normal 5 3 3 3 3" xfId="14708" xr:uid="{00000000-0005-0000-0000-00006F390000}"/>
    <cellStyle name="Normal 5 3 3 3 3 2" xfId="14709" xr:uid="{00000000-0005-0000-0000-000070390000}"/>
    <cellStyle name="Normal 5 3 3 3 3 2 2" xfId="14710" xr:uid="{00000000-0005-0000-0000-000071390000}"/>
    <cellStyle name="Normal 5 3 3 3 3 2 2 2" xfId="14711" xr:uid="{00000000-0005-0000-0000-000072390000}"/>
    <cellStyle name="Normal 5 3 3 3 3 2 2 3" xfId="14712" xr:uid="{00000000-0005-0000-0000-000073390000}"/>
    <cellStyle name="Normal 5 3 3 3 3 2 3" xfId="14713" xr:uid="{00000000-0005-0000-0000-000074390000}"/>
    <cellStyle name="Normal 5 3 3 3 3 2 4" xfId="14714" xr:uid="{00000000-0005-0000-0000-000075390000}"/>
    <cellStyle name="Normal 5 3 3 3 3 2 5" xfId="14715" xr:uid="{00000000-0005-0000-0000-000076390000}"/>
    <cellStyle name="Normal 5 3 3 3 3 3" xfId="14716" xr:uid="{00000000-0005-0000-0000-000077390000}"/>
    <cellStyle name="Normal 5 3 3 3 3 3 2" xfId="14717" xr:uid="{00000000-0005-0000-0000-000078390000}"/>
    <cellStyle name="Normal 5 3 3 3 3 3 3" xfId="14718" xr:uid="{00000000-0005-0000-0000-000079390000}"/>
    <cellStyle name="Normal 5 3 3 3 3 3 4" xfId="14719" xr:uid="{00000000-0005-0000-0000-00007A390000}"/>
    <cellStyle name="Normal 5 3 3 3 3 4" xfId="14720" xr:uid="{00000000-0005-0000-0000-00007B390000}"/>
    <cellStyle name="Normal 5 3 3 3 3 4 2" xfId="14721" xr:uid="{00000000-0005-0000-0000-00007C390000}"/>
    <cellStyle name="Normal 5 3 3 3 3 5" xfId="14722" xr:uid="{00000000-0005-0000-0000-00007D390000}"/>
    <cellStyle name="Normal 5 3 3 3 3 6" xfId="14723" xr:uid="{00000000-0005-0000-0000-00007E390000}"/>
    <cellStyle name="Normal 5 3 3 3 4" xfId="14724" xr:uid="{00000000-0005-0000-0000-00007F390000}"/>
    <cellStyle name="Normal 5 3 3 3 4 2" xfId="14725" xr:uid="{00000000-0005-0000-0000-000080390000}"/>
    <cellStyle name="Normal 5 3 3 3 4 2 2" xfId="14726" xr:uid="{00000000-0005-0000-0000-000081390000}"/>
    <cellStyle name="Normal 5 3 3 3 4 2 2 2" xfId="14727" xr:uid="{00000000-0005-0000-0000-000082390000}"/>
    <cellStyle name="Normal 5 3 3 3 4 2 2 3" xfId="14728" xr:uid="{00000000-0005-0000-0000-000083390000}"/>
    <cellStyle name="Normal 5 3 3 3 4 2 3" xfId="14729" xr:uid="{00000000-0005-0000-0000-000084390000}"/>
    <cellStyle name="Normal 5 3 3 3 4 2 4" xfId="14730" xr:uid="{00000000-0005-0000-0000-000085390000}"/>
    <cellStyle name="Normal 5 3 3 3 4 2 5" xfId="14731" xr:uid="{00000000-0005-0000-0000-000086390000}"/>
    <cellStyle name="Normal 5 3 3 3 4 3" xfId="14732" xr:uid="{00000000-0005-0000-0000-000087390000}"/>
    <cellStyle name="Normal 5 3 3 3 4 3 2" xfId="14733" xr:uid="{00000000-0005-0000-0000-000088390000}"/>
    <cellStyle name="Normal 5 3 3 3 4 3 3" xfId="14734" xr:uid="{00000000-0005-0000-0000-000089390000}"/>
    <cellStyle name="Normal 5 3 3 3 4 3 4" xfId="14735" xr:uid="{00000000-0005-0000-0000-00008A390000}"/>
    <cellStyle name="Normal 5 3 3 3 4 4" xfId="14736" xr:uid="{00000000-0005-0000-0000-00008B390000}"/>
    <cellStyle name="Normal 5 3 3 3 4 4 2" xfId="14737" xr:uid="{00000000-0005-0000-0000-00008C390000}"/>
    <cellStyle name="Normal 5 3 3 3 4 5" xfId="14738" xr:uid="{00000000-0005-0000-0000-00008D390000}"/>
    <cellStyle name="Normal 5 3 3 3 4 6" xfId="14739" xr:uid="{00000000-0005-0000-0000-00008E390000}"/>
    <cellStyle name="Normal 5 3 3 3 5" xfId="14740" xr:uid="{00000000-0005-0000-0000-00008F390000}"/>
    <cellStyle name="Normal 5 3 3 3 5 2" xfId="14741" xr:uid="{00000000-0005-0000-0000-000090390000}"/>
    <cellStyle name="Normal 5 3 3 3 5 2 2" xfId="14742" xr:uid="{00000000-0005-0000-0000-000091390000}"/>
    <cellStyle name="Normal 5 3 3 3 5 2 3" xfId="14743" xr:uid="{00000000-0005-0000-0000-000092390000}"/>
    <cellStyle name="Normal 5 3 3 3 5 2 4" xfId="14744" xr:uid="{00000000-0005-0000-0000-000093390000}"/>
    <cellStyle name="Normal 5 3 3 3 5 3" xfId="14745" xr:uid="{00000000-0005-0000-0000-000094390000}"/>
    <cellStyle name="Normal 5 3 3 3 5 3 2" xfId="14746" xr:uid="{00000000-0005-0000-0000-000095390000}"/>
    <cellStyle name="Normal 5 3 3 3 5 4" xfId="14747" xr:uid="{00000000-0005-0000-0000-000096390000}"/>
    <cellStyle name="Normal 5 3 3 3 5 4 2" xfId="14748" xr:uid="{00000000-0005-0000-0000-000097390000}"/>
    <cellStyle name="Normal 5 3 3 3 5 5" xfId="14749" xr:uid="{00000000-0005-0000-0000-000098390000}"/>
    <cellStyle name="Normal 5 3 3 3 6" xfId="14750" xr:uid="{00000000-0005-0000-0000-000099390000}"/>
    <cellStyle name="Normal 5 3 3 3 6 2" xfId="14751" xr:uid="{00000000-0005-0000-0000-00009A390000}"/>
    <cellStyle name="Normal 5 3 3 3 6 3" xfId="14752" xr:uid="{00000000-0005-0000-0000-00009B390000}"/>
    <cellStyle name="Normal 5 3 3 3 6 4" xfId="14753" xr:uid="{00000000-0005-0000-0000-00009C390000}"/>
    <cellStyle name="Normal 5 3 3 3 7" xfId="14754" xr:uid="{00000000-0005-0000-0000-00009D390000}"/>
    <cellStyle name="Normal 5 3 3 3 7 2" xfId="14755" xr:uid="{00000000-0005-0000-0000-00009E390000}"/>
    <cellStyle name="Normal 5 3 3 3 8" xfId="14756" xr:uid="{00000000-0005-0000-0000-00009F390000}"/>
    <cellStyle name="Normal 5 3 3 3 8 2" xfId="14757" xr:uid="{00000000-0005-0000-0000-0000A0390000}"/>
    <cellStyle name="Normal 5 3 3 3 9" xfId="14758" xr:uid="{00000000-0005-0000-0000-0000A1390000}"/>
    <cellStyle name="Normal 5 3 3 4" xfId="14759" xr:uid="{00000000-0005-0000-0000-0000A2390000}"/>
    <cellStyle name="Normal 5 3 3 4 2" xfId="14760" xr:uid="{00000000-0005-0000-0000-0000A3390000}"/>
    <cellStyle name="Normal 5 3 3 4 2 2" xfId="14761" xr:uid="{00000000-0005-0000-0000-0000A4390000}"/>
    <cellStyle name="Normal 5 3 3 4 2 2 2" xfId="14762" xr:uid="{00000000-0005-0000-0000-0000A5390000}"/>
    <cellStyle name="Normal 5 3 3 4 2 2 2 2" xfId="14763" xr:uid="{00000000-0005-0000-0000-0000A6390000}"/>
    <cellStyle name="Normal 5 3 3 4 2 2 2 2 2" xfId="14764" xr:uid="{00000000-0005-0000-0000-0000A7390000}"/>
    <cellStyle name="Normal 5 3 3 4 2 2 2 2 3" xfId="14765" xr:uid="{00000000-0005-0000-0000-0000A8390000}"/>
    <cellStyle name="Normal 5 3 3 4 2 2 2 3" xfId="14766" xr:uid="{00000000-0005-0000-0000-0000A9390000}"/>
    <cellStyle name="Normal 5 3 3 4 2 2 2 4" xfId="14767" xr:uid="{00000000-0005-0000-0000-0000AA390000}"/>
    <cellStyle name="Normal 5 3 3 4 2 2 2 5" xfId="14768" xr:uid="{00000000-0005-0000-0000-0000AB390000}"/>
    <cellStyle name="Normal 5 3 3 4 2 2 3" xfId="14769" xr:uid="{00000000-0005-0000-0000-0000AC390000}"/>
    <cellStyle name="Normal 5 3 3 4 2 2 3 2" xfId="14770" xr:uid="{00000000-0005-0000-0000-0000AD390000}"/>
    <cellStyle name="Normal 5 3 3 4 2 2 3 3" xfId="14771" xr:uid="{00000000-0005-0000-0000-0000AE390000}"/>
    <cellStyle name="Normal 5 3 3 4 2 2 3 4" xfId="14772" xr:uid="{00000000-0005-0000-0000-0000AF390000}"/>
    <cellStyle name="Normal 5 3 3 4 2 2 4" xfId="14773" xr:uid="{00000000-0005-0000-0000-0000B0390000}"/>
    <cellStyle name="Normal 5 3 3 4 2 2 4 2" xfId="14774" xr:uid="{00000000-0005-0000-0000-0000B1390000}"/>
    <cellStyle name="Normal 5 3 3 4 2 2 5" xfId="14775" xr:uid="{00000000-0005-0000-0000-0000B2390000}"/>
    <cellStyle name="Normal 5 3 3 4 2 2 6" xfId="14776" xr:uid="{00000000-0005-0000-0000-0000B3390000}"/>
    <cellStyle name="Normal 5 3 3 4 2 3" xfId="14777" xr:uid="{00000000-0005-0000-0000-0000B4390000}"/>
    <cellStyle name="Normal 5 3 3 4 2 3 2" xfId="14778" xr:uid="{00000000-0005-0000-0000-0000B5390000}"/>
    <cellStyle name="Normal 5 3 3 4 2 3 2 2" xfId="14779" xr:uid="{00000000-0005-0000-0000-0000B6390000}"/>
    <cellStyle name="Normal 5 3 3 4 2 3 2 2 2" xfId="14780" xr:uid="{00000000-0005-0000-0000-0000B7390000}"/>
    <cellStyle name="Normal 5 3 3 4 2 3 2 2 3" xfId="14781" xr:uid="{00000000-0005-0000-0000-0000B8390000}"/>
    <cellStyle name="Normal 5 3 3 4 2 3 2 3" xfId="14782" xr:uid="{00000000-0005-0000-0000-0000B9390000}"/>
    <cellStyle name="Normal 5 3 3 4 2 3 2 4" xfId="14783" xr:uid="{00000000-0005-0000-0000-0000BA390000}"/>
    <cellStyle name="Normal 5 3 3 4 2 3 2 5" xfId="14784" xr:uid="{00000000-0005-0000-0000-0000BB390000}"/>
    <cellStyle name="Normal 5 3 3 4 2 3 3" xfId="14785" xr:uid="{00000000-0005-0000-0000-0000BC390000}"/>
    <cellStyle name="Normal 5 3 3 4 2 3 3 2" xfId="14786" xr:uid="{00000000-0005-0000-0000-0000BD390000}"/>
    <cellStyle name="Normal 5 3 3 4 2 3 3 3" xfId="14787" xr:uid="{00000000-0005-0000-0000-0000BE390000}"/>
    <cellStyle name="Normal 5 3 3 4 2 3 3 4" xfId="14788" xr:uid="{00000000-0005-0000-0000-0000BF390000}"/>
    <cellStyle name="Normal 5 3 3 4 2 3 4" xfId="14789" xr:uid="{00000000-0005-0000-0000-0000C0390000}"/>
    <cellStyle name="Normal 5 3 3 4 2 3 4 2" xfId="14790" xr:uid="{00000000-0005-0000-0000-0000C1390000}"/>
    <cellStyle name="Normal 5 3 3 4 2 3 5" xfId="14791" xr:uid="{00000000-0005-0000-0000-0000C2390000}"/>
    <cellStyle name="Normal 5 3 3 4 2 3 6" xfId="14792" xr:uid="{00000000-0005-0000-0000-0000C3390000}"/>
    <cellStyle name="Normal 5 3 3 4 2 4" xfId="14793" xr:uid="{00000000-0005-0000-0000-0000C4390000}"/>
    <cellStyle name="Normal 5 3 3 4 2 4 2" xfId="14794" xr:uid="{00000000-0005-0000-0000-0000C5390000}"/>
    <cellStyle name="Normal 5 3 3 4 2 4 2 2" xfId="14795" xr:uid="{00000000-0005-0000-0000-0000C6390000}"/>
    <cellStyle name="Normal 5 3 3 4 2 4 2 3" xfId="14796" xr:uid="{00000000-0005-0000-0000-0000C7390000}"/>
    <cellStyle name="Normal 5 3 3 4 2 4 2 4" xfId="14797" xr:uid="{00000000-0005-0000-0000-0000C8390000}"/>
    <cellStyle name="Normal 5 3 3 4 2 4 3" xfId="14798" xr:uid="{00000000-0005-0000-0000-0000C9390000}"/>
    <cellStyle name="Normal 5 3 3 4 2 4 3 2" xfId="14799" xr:uid="{00000000-0005-0000-0000-0000CA390000}"/>
    <cellStyle name="Normal 5 3 3 4 2 4 4" xfId="14800" xr:uid="{00000000-0005-0000-0000-0000CB390000}"/>
    <cellStyle name="Normal 5 3 3 4 2 4 4 2" xfId="14801" xr:uid="{00000000-0005-0000-0000-0000CC390000}"/>
    <cellStyle name="Normal 5 3 3 4 2 4 5" xfId="14802" xr:uid="{00000000-0005-0000-0000-0000CD390000}"/>
    <cellStyle name="Normal 5 3 3 4 2 5" xfId="14803" xr:uid="{00000000-0005-0000-0000-0000CE390000}"/>
    <cellStyle name="Normal 5 3 3 4 2 5 2" xfId="14804" xr:uid="{00000000-0005-0000-0000-0000CF390000}"/>
    <cellStyle name="Normal 5 3 3 4 2 5 3" xfId="14805" xr:uid="{00000000-0005-0000-0000-0000D0390000}"/>
    <cellStyle name="Normal 5 3 3 4 2 5 4" xfId="14806" xr:uid="{00000000-0005-0000-0000-0000D1390000}"/>
    <cellStyle name="Normal 5 3 3 4 2 6" xfId="14807" xr:uid="{00000000-0005-0000-0000-0000D2390000}"/>
    <cellStyle name="Normal 5 3 3 4 2 6 2" xfId="14808" xr:uid="{00000000-0005-0000-0000-0000D3390000}"/>
    <cellStyle name="Normal 5 3 3 4 2 7" xfId="14809" xr:uid="{00000000-0005-0000-0000-0000D4390000}"/>
    <cellStyle name="Normal 5 3 3 4 2 7 2" xfId="14810" xr:uid="{00000000-0005-0000-0000-0000D5390000}"/>
    <cellStyle name="Normal 5 3 3 4 2 8" xfId="14811" xr:uid="{00000000-0005-0000-0000-0000D6390000}"/>
    <cellStyle name="Normal 5 3 3 4 3" xfId="14812" xr:uid="{00000000-0005-0000-0000-0000D7390000}"/>
    <cellStyle name="Normal 5 3 3 4 3 2" xfId="14813" xr:uid="{00000000-0005-0000-0000-0000D8390000}"/>
    <cellStyle name="Normal 5 3 3 4 3 2 2" xfId="14814" xr:uid="{00000000-0005-0000-0000-0000D9390000}"/>
    <cellStyle name="Normal 5 3 3 4 3 2 2 2" xfId="14815" xr:uid="{00000000-0005-0000-0000-0000DA390000}"/>
    <cellStyle name="Normal 5 3 3 4 3 2 2 3" xfId="14816" xr:uid="{00000000-0005-0000-0000-0000DB390000}"/>
    <cellStyle name="Normal 5 3 3 4 3 2 3" xfId="14817" xr:uid="{00000000-0005-0000-0000-0000DC390000}"/>
    <cellStyle name="Normal 5 3 3 4 3 2 4" xfId="14818" xr:uid="{00000000-0005-0000-0000-0000DD390000}"/>
    <cellStyle name="Normal 5 3 3 4 3 2 5" xfId="14819" xr:uid="{00000000-0005-0000-0000-0000DE390000}"/>
    <cellStyle name="Normal 5 3 3 4 3 3" xfId="14820" xr:uid="{00000000-0005-0000-0000-0000DF390000}"/>
    <cellStyle name="Normal 5 3 3 4 3 3 2" xfId="14821" xr:uid="{00000000-0005-0000-0000-0000E0390000}"/>
    <cellStyle name="Normal 5 3 3 4 3 3 3" xfId="14822" xr:uid="{00000000-0005-0000-0000-0000E1390000}"/>
    <cellStyle name="Normal 5 3 3 4 3 3 4" xfId="14823" xr:uid="{00000000-0005-0000-0000-0000E2390000}"/>
    <cellStyle name="Normal 5 3 3 4 3 4" xfId="14824" xr:uid="{00000000-0005-0000-0000-0000E3390000}"/>
    <cellStyle name="Normal 5 3 3 4 3 4 2" xfId="14825" xr:uid="{00000000-0005-0000-0000-0000E4390000}"/>
    <cellStyle name="Normal 5 3 3 4 3 5" xfId="14826" xr:uid="{00000000-0005-0000-0000-0000E5390000}"/>
    <cellStyle name="Normal 5 3 3 4 3 6" xfId="14827" xr:uid="{00000000-0005-0000-0000-0000E6390000}"/>
    <cellStyle name="Normal 5 3 3 4 4" xfId="14828" xr:uid="{00000000-0005-0000-0000-0000E7390000}"/>
    <cellStyle name="Normal 5 3 3 4 4 2" xfId="14829" xr:uid="{00000000-0005-0000-0000-0000E8390000}"/>
    <cellStyle name="Normal 5 3 3 4 4 2 2" xfId="14830" xr:uid="{00000000-0005-0000-0000-0000E9390000}"/>
    <cellStyle name="Normal 5 3 3 4 4 2 2 2" xfId="14831" xr:uid="{00000000-0005-0000-0000-0000EA390000}"/>
    <cellStyle name="Normal 5 3 3 4 4 2 2 3" xfId="14832" xr:uid="{00000000-0005-0000-0000-0000EB390000}"/>
    <cellStyle name="Normal 5 3 3 4 4 2 3" xfId="14833" xr:uid="{00000000-0005-0000-0000-0000EC390000}"/>
    <cellStyle name="Normal 5 3 3 4 4 2 4" xfId="14834" xr:uid="{00000000-0005-0000-0000-0000ED390000}"/>
    <cellStyle name="Normal 5 3 3 4 4 2 5" xfId="14835" xr:uid="{00000000-0005-0000-0000-0000EE390000}"/>
    <cellStyle name="Normal 5 3 3 4 4 3" xfId="14836" xr:uid="{00000000-0005-0000-0000-0000EF390000}"/>
    <cellStyle name="Normal 5 3 3 4 4 3 2" xfId="14837" xr:uid="{00000000-0005-0000-0000-0000F0390000}"/>
    <cellStyle name="Normal 5 3 3 4 4 3 3" xfId="14838" xr:uid="{00000000-0005-0000-0000-0000F1390000}"/>
    <cellStyle name="Normal 5 3 3 4 4 3 4" xfId="14839" xr:uid="{00000000-0005-0000-0000-0000F2390000}"/>
    <cellStyle name="Normal 5 3 3 4 4 4" xfId="14840" xr:uid="{00000000-0005-0000-0000-0000F3390000}"/>
    <cellStyle name="Normal 5 3 3 4 4 4 2" xfId="14841" xr:uid="{00000000-0005-0000-0000-0000F4390000}"/>
    <cellStyle name="Normal 5 3 3 4 4 5" xfId="14842" xr:uid="{00000000-0005-0000-0000-0000F5390000}"/>
    <cellStyle name="Normal 5 3 3 4 4 6" xfId="14843" xr:uid="{00000000-0005-0000-0000-0000F6390000}"/>
    <cellStyle name="Normal 5 3 3 4 5" xfId="14844" xr:uid="{00000000-0005-0000-0000-0000F7390000}"/>
    <cellStyle name="Normal 5 3 3 4 5 2" xfId="14845" xr:uid="{00000000-0005-0000-0000-0000F8390000}"/>
    <cellStyle name="Normal 5 3 3 4 5 2 2" xfId="14846" xr:uid="{00000000-0005-0000-0000-0000F9390000}"/>
    <cellStyle name="Normal 5 3 3 4 5 2 3" xfId="14847" xr:uid="{00000000-0005-0000-0000-0000FA390000}"/>
    <cellStyle name="Normal 5 3 3 4 5 2 4" xfId="14848" xr:uid="{00000000-0005-0000-0000-0000FB390000}"/>
    <cellStyle name="Normal 5 3 3 4 5 3" xfId="14849" xr:uid="{00000000-0005-0000-0000-0000FC390000}"/>
    <cellStyle name="Normal 5 3 3 4 5 3 2" xfId="14850" xr:uid="{00000000-0005-0000-0000-0000FD390000}"/>
    <cellStyle name="Normal 5 3 3 4 5 4" xfId="14851" xr:uid="{00000000-0005-0000-0000-0000FE390000}"/>
    <cellStyle name="Normal 5 3 3 4 5 4 2" xfId="14852" xr:uid="{00000000-0005-0000-0000-0000FF390000}"/>
    <cellStyle name="Normal 5 3 3 4 5 5" xfId="14853" xr:uid="{00000000-0005-0000-0000-0000003A0000}"/>
    <cellStyle name="Normal 5 3 3 4 6" xfId="14854" xr:uid="{00000000-0005-0000-0000-0000013A0000}"/>
    <cellStyle name="Normal 5 3 3 4 6 2" xfId="14855" xr:uid="{00000000-0005-0000-0000-0000023A0000}"/>
    <cellStyle name="Normal 5 3 3 4 6 3" xfId="14856" xr:uid="{00000000-0005-0000-0000-0000033A0000}"/>
    <cellStyle name="Normal 5 3 3 4 6 4" xfId="14857" xr:uid="{00000000-0005-0000-0000-0000043A0000}"/>
    <cellStyle name="Normal 5 3 3 4 7" xfId="14858" xr:uid="{00000000-0005-0000-0000-0000053A0000}"/>
    <cellStyle name="Normal 5 3 3 4 7 2" xfId="14859" xr:uid="{00000000-0005-0000-0000-0000063A0000}"/>
    <cellStyle name="Normal 5 3 3 4 8" xfId="14860" xr:uid="{00000000-0005-0000-0000-0000073A0000}"/>
    <cellStyle name="Normal 5 3 3 4 8 2" xfId="14861" xr:uid="{00000000-0005-0000-0000-0000083A0000}"/>
    <cellStyle name="Normal 5 3 3 4 9" xfId="14862" xr:uid="{00000000-0005-0000-0000-0000093A0000}"/>
    <cellStyle name="Normal 5 3 3 5" xfId="14863" xr:uid="{00000000-0005-0000-0000-00000A3A0000}"/>
    <cellStyle name="Normal 5 3 3 5 2" xfId="14864" xr:uid="{00000000-0005-0000-0000-00000B3A0000}"/>
    <cellStyle name="Normal 5 3 3 5 2 2" xfId="14865" xr:uid="{00000000-0005-0000-0000-00000C3A0000}"/>
    <cellStyle name="Normal 5 3 3 5 2 2 2" xfId="14866" xr:uid="{00000000-0005-0000-0000-00000D3A0000}"/>
    <cellStyle name="Normal 5 3 3 5 2 2 2 2" xfId="14867" xr:uid="{00000000-0005-0000-0000-00000E3A0000}"/>
    <cellStyle name="Normal 5 3 3 5 2 2 2 3" xfId="14868" xr:uid="{00000000-0005-0000-0000-00000F3A0000}"/>
    <cellStyle name="Normal 5 3 3 5 2 2 3" xfId="14869" xr:uid="{00000000-0005-0000-0000-0000103A0000}"/>
    <cellStyle name="Normal 5 3 3 5 2 2 4" xfId="14870" xr:uid="{00000000-0005-0000-0000-0000113A0000}"/>
    <cellStyle name="Normal 5 3 3 5 2 2 5" xfId="14871" xr:uid="{00000000-0005-0000-0000-0000123A0000}"/>
    <cellStyle name="Normal 5 3 3 5 2 3" xfId="14872" xr:uid="{00000000-0005-0000-0000-0000133A0000}"/>
    <cellStyle name="Normal 5 3 3 5 2 3 2" xfId="14873" xr:uid="{00000000-0005-0000-0000-0000143A0000}"/>
    <cellStyle name="Normal 5 3 3 5 2 3 3" xfId="14874" xr:uid="{00000000-0005-0000-0000-0000153A0000}"/>
    <cellStyle name="Normal 5 3 3 5 2 3 4" xfId="14875" xr:uid="{00000000-0005-0000-0000-0000163A0000}"/>
    <cellStyle name="Normal 5 3 3 5 2 4" xfId="14876" xr:uid="{00000000-0005-0000-0000-0000173A0000}"/>
    <cellStyle name="Normal 5 3 3 5 2 4 2" xfId="14877" xr:uid="{00000000-0005-0000-0000-0000183A0000}"/>
    <cellStyle name="Normal 5 3 3 5 2 5" xfId="14878" xr:uid="{00000000-0005-0000-0000-0000193A0000}"/>
    <cellStyle name="Normal 5 3 3 5 2 6" xfId="14879" xr:uid="{00000000-0005-0000-0000-00001A3A0000}"/>
    <cellStyle name="Normal 5 3 3 5 3" xfId="14880" xr:uid="{00000000-0005-0000-0000-00001B3A0000}"/>
    <cellStyle name="Normal 5 3 3 5 3 2" xfId="14881" xr:uid="{00000000-0005-0000-0000-00001C3A0000}"/>
    <cellStyle name="Normal 5 3 3 5 3 2 2" xfId="14882" xr:uid="{00000000-0005-0000-0000-00001D3A0000}"/>
    <cellStyle name="Normal 5 3 3 5 3 2 2 2" xfId="14883" xr:uid="{00000000-0005-0000-0000-00001E3A0000}"/>
    <cellStyle name="Normal 5 3 3 5 3 2 2 3" xfId="14884" xr:uid="{00000000-0005-0000-0000-00001F3A0000}"/>
    <cellStyle name="Normal 5 3 3 5 3 2 3" xfId="14885" xr:uid="{00000000-0005-0000-0000-0000203A0000}"/>
    <cellStyle name="Normal 5 3 3 5 3 2 4" xfId="14886" xr:uid="{00000000-0005-0000-0000-0000213A0000}"/>
    <cellStyle name="Normal 5 3 3 5 3 2 5" xfId="14887" xr:uid="{00000000-0005-0000-0000-0000223A0000}"/>
    <cellStyle name="Normal 5 3 3 5 3 3" xfId="14888" xr:uid="{00000000-0005-0000-0000-0000233A0000}"/>
    <cellStyle name="Normal 5 3 3 5 3 3 2" xfId="14889" xr:uid="{00000000-0005-0000-0000-0000243A0000}"/>
    <cellStyle name="Normal 5 3 3 5 3 3 3" xfId="14890" xr:uid="{00000000-0005-0000-0000-0000253A0000}"/>
    <cellStyle name="Normal 5 3 3 5 3 3 4" xfId="14891" xr:uid="{00000000-0005-0000-0000-0000263A0000}"/>
    <cellStyle name="Normal 5 3 3 5 3 4" xfId="14892" xr:uid="{00000000-0005-0000-0000-0000273A0000}"/>
    <cellStyle name="Normal 5 3 3 5 3 4 2" xfId="14893" xr:uid="{00000000-0005-0000-0000-0000283A0000}"/>
    <cellStyle name="Normal 5 3 3 5 3 5" xfId="14894" xr:uid="{00000000-0005-0000-0000-0000293A0000}"/>
    <cellStyle name="Normal 5 3 3 5 3 6" xfId="14895" xr:uid="{00000000-0005-0000-0000-00002A3A0000}"/>
    <cellStyle name="Normal 5 3 3 5 4" xfId="14896" xr:uid="{00000000-0005-0000-0000-00002B3A0000}"/>
    <cellStyle name="Normal 5 3 3 5 4 2" xfId="14897" xr:uid="{00000000-0005-0000-0000-00002C3A0000}"/>
    <cellStyle name="Normal 5 3 3 5 4 2 2" xfId="14898" xr:uid="{00000000-0005-0000-0000-00002D3A0000}"/>
    <cellStyle name="Normal 5 3 3 5 4 2 3" xfId="14899" xr:uid="{00000000-0005-0000-0000-00002E3A0000}"/>
    <cellStyle name="Normal 5 3 3 5 4 2 4" xfId="14900" xr:uid="{00000000-0005-0000-0000-00002F3A0000}"/>
    <cellStyle name="Normal 5 3 3 5 4 3" xfId="14901" xr:uid="{00000000-0005-0000-0000-0000303A0000}"/>
    <cellStyle name="Normal 5 3 3 5 4 3 2" xfId="14902" xr:uid="{00000000-0005-0000-0000-0000313A0000}"/>
    <cellStyle name="Normal 5 3 3 5 4 4" xfId="14903" xr:uid="{00000000-0005-0000-0000-0000323A0000}"/>
    <cellStyle name="Normal 5 3 3 5 4 4 2" xfId="14904" xr:uid="{00000000-0005-0000-0000-0000333A0000}"/>
    <cellStyle name="Normal 5 3 3 5 4 5" xfId="14905" xr:uid="{00000000-0005-0000-0000-0000343A0000}"/>
    <cellStyle name="Normal 5 3 3 5 5" xfId="14906" xr:uid="{00000000-0005-0000-0000-0000353A0000}"/>
    <cellStyle name="Normal 5 3 3 5 5 2" xfId="14907" xr:uid="{00000000-0005-0000-0000-0000363A0000}"/>
    <cellStyle name="Normal 5 3 3 5 5 3" xfId="14908" xr:uid="{00000000-0005-0000-0000-0000373A0000}"/>
    <cellStyle name="Normal 5 3 3 5 5 4" xfId="14909" xr:uid="{00000000-0005-0000-0000-0000383A0000}"/>
    <cellStyle name="Normal 5 3 3 5 6" xfId="14910" xr:uid="{00000000-0005-0000-0000-0000393A0000}"/>
    <cellStyle name="Normal 5 3 3 5 6 2" xfId="14911" xr:uid="{00000000-0005-0000-0000-00003A3A0000}"/>
    <cellStyle name="Normal 5 3 3 5 7" xfId="14912" xr:uid="{00000000-0005-0000-0000-00003B3A0000}"/>
    <cellStyle name="Normal 5 3 3 5 7 2" xfId="14913" xr:uid="{00000000-0005-0000-0000-00003C3A0000}"/>
    <cellStyle name="Normal 5 3 3 5 8" xfId="14914" xr:uid="{00000000-0005-0000-0000-00003D3A0000}"/>
    <cellStyle name="Normal 5 3 3 6" xfId="14915" xr:uid="{00000000-0005-0000-0000-00003E3A0000}"/>
    <cellStyle name="Normal 5 3 3 6 2" xfId="14916" xr:uid="{00000000-0005-0000-0000-00003F3A0000}"/>
    <cellStyle name="Normal 5 3 3 6 2 2" xfId="14917" xr:uid="{00000000-0005-0000-0000-0000403A0000}"/>
    <cellStyle name="Normal 5 3 3 6 2 2 2" xfId="14918" xr:uid="{00000000-0005-0000-0000-0000413A0000}"/>
    <cellStyle name="Normal 5 3 3 6 2 2 2 2" xfId="14919" xr:uid="{00000000-0005-0000-0000-0000423A0000}"/>
    <cellStyle name="Normal 5 3 3 6 2 2 2 3" xfId="14920" xr:uid="{00000000-0005-0000-0000-0000433A0000}"/>
    <cellStyle name="Normal 5 3 3 6 2 2 3" xfId="14921" xr:uid="{00000000-0005-0000-0000-0000443A0000}"/>
    <cellStyle name="Normal 5 3 3 6 2 2 4" xfId="14922" xr:uid="{00000000-0005-0000-0000-0000453A0000}"/>
    <cellStyle name="Normal 5 3 3 6 2 2 5" xfId="14923" xr:uid="{00000000-0005-0000-0000-0000463A0000}"/>
    <cellStyle name="Normal 5 3 3 6 2 3" xfId="14924" xr:uid="{00000000-0005-0000-0000-0000473A0000}"/>
    <cellStyle name="Normal 5 3 3 6 2 3 2" xfId="14925" xr:uid="{00000000-0005-0000-0000-0000483A0000}"/>
    <cellStyle name="Normal 5 3 3 6 2 3 3" xfId="14926" xr:uid="{00000000-0005-0000-0000-0000493A0000}"/>
    <cellStyle name="Normal 5 3 3 6 2 3 4" xfId="14927" xr:uid="{00000000-0005-0000-0000-00004A3A0000}"/>
    <cellStyle name="Normal 5 3 3 6 2 4" xfId="14928" xr:uid="{00000000-0005-0000-0000-00004B3A0000}"/>
    <cellStyle name="Normal 5 3 3 6 2 4 2" xfId="14929" xr:uid="{00000000-0005-0000-0000-00004C3A0000}"/>
    <cellStyle name="Normal 5 3 3 6 2 5" xfId="14930" xr:uid="{00000000-0005-0000-0000-00004D3A0000}"/>
    <cellStyle name="Normal 5 3 3 6 2 6" xfId="14931" xr:uid="{00000000-0005-0000-0000-00004E3A0000}"/>
    <cellStyle name="Normal 5 3 3 6 3" xfId="14932" xr:uid="{00000000-0005-0000-0000-00004F3A0000}"/>
    <cellStyle name="Normal 5 3 3 6 3 2" xfId="14933" xr:uid="{00000000-0005-0000-0000-0000503A0000}"/>
    <cellStyle name="Normal 5 3 3 6 3 2 2" xfId="14934" xr:uid="{00000000-0005-0000-0000-0000513A0000}"/>
    <cellStyle name="Normal 5 3 3 6 3 2 2 2" xfId="14935" xr:uid="{00000000-0005-0000-0000-0000523A0000}"/>
    <cellStyle name="Normal 5 3 3 6 3 2 2 3" xfId="14936" xr:uid="{00000000-0005-0000-0000-0000533A0000}"/>
    <cellStyle name="Normal 5 3 3 6 3 2 3" xfId="14937" xr:uid="{00000000-0005-0000-0000-0000543A0000}"/>
    <cellStyle name="Normal 5 3 3 6 3 2 4" xfId="14938" xr:uid="{00000000-0005-0000-0000-0000553A0000}"/>
    <cellStyle name="Normal 5 3 3 6 3 2 5" xfId="14939" xr:uid="{00000000-0005-0000-0000-0000563A0000}"/>
    <cellStyle name="Normal 5 3 3 6 3 3" xfId="14940" xr:uid="{00000000-0005-0000-0000-0000573A0000}"/>
    <cellStyle name="Normal 5 3 3 6 3 3 2" xfId="14941" xr:uid="{00000000-0005-0000-0000-0000583A0000}"/>
    <cellStyle name="Normal 5 3 3 6 3 3 3" xfId="14942" xr:uid="{00000000-0005-0000-0000-0000593A0000}"/>
    <cellStyle name="Normal 5 3 3 6 3 3 4" xfId="14943" xr:uid="{00000000-0005-0000-0000-00005A3A0000}"/>
    <cellStyle name="Normal 5 3 3 6 3 4" xfId="14944" xr:uid="{00000000-0005-0000-0000-00005B3A0000}"/>
    <cellStyle name="Normal 5 3 3 6 3 4 2" xfId="14945" xr:uid="{00000000-0005-0000-0000-00005C3A0000}"/>
    <cellStyle name="Normal 5 3 3 6 3 5" xfId="14946" xr:uid="{00000000-0005-0000-0000-00005D3A0000}"/>
    <cellStyle name="Normal 5 3 3 6 3 6" xfId="14947" xr:uid="{00000000-0005-0000-0000-00005E3A0000}"/>
    <cellStyle name="Normal 5 3 3 6 4" xfId="14948" xr:uid="{00000000-0005-0000-0000-00005F3A0000}"/>
    <cellStyle name="Normal 5 3 3 6 4 2" xfId="14949" xr:uid="{00000000-0005-0000-0000-0000603A0000}"/>
    <cellStyle name="Normal 5 3 3 6 4 2 2" xfId="14950" xr:uid="{00000000-0005-0000-0000-0000613A0000}"/>
    <cellStyle name="Normal 5 3 3 6 4 2 3" xfId="14951" xr:uid="{00000000-0005-0000-0000-0000623A0000}"/>
    <cellStyle name="Normal 5 3 3 6 4 2 4" xfId="14952" xr:uid="{00000000-0005-0000-0000-0000633A0000}"/>
    <cellStyle name="Normal 5 3 3 6 4 3" xfId="14953" xr:uid="{00000000-0005-0000-0000-0000643A0000}"/>
    <cellStyle name="Normal 5 3 3 6 4 3 2" xfId="14954" xr:uid="{00000000-0005-0000-0000-0000653A0000}"/>
    <cellStyle name="Normal 5 3 3 6 4 4" xfId="14955" xr:uid="{00000000-0005-0000-0000-0000663A0000}"/>
    <cellStyle name="Normal 5 3 3 6 4 4 2" xfId="14956" xr:uid="{00000000-0005-0000-0000-0000673A0000}"/>
    <cellStyle name="Normal 5 3 3 6 4 5" xfId="14957" xr:uid="{00000000-0005-0000-0000-0000683A0000}"/>
    <cellStyle name="Normal 5 3 3 6 5" xfId="14958" xr:uid="{00000000-0005-0000-0000-0000693A0000}"/>
    <cellStyle name="Normal 5 3 3 6 5 2" xfId="14959" xr:uid="{00000000-0005-0000-0000-00006A3A0000}"/>
    <cellStyle name="Normal 5 3 3 6 5 3" xfId="14960" xr:uid="{00000000-0005-0000-0000-00006B3A0000}"/>
    <cellStyle name="Normal 5 3 3 6 5 4" xfId="14961" xr:uid="{00000000-0005-0000-0000-00006C3A0000}"/>
    <cellStyle name="Normal 5 3 3 6 6" xfId="14962" xr:uid="{00000000-0005-0000-0000-00006D3A0000}"/>
    <cellStyle name="Normal 5 3 3 6 6 2" xfId="14963" xr:uid="{00000000-0005-0000-0000-00006E3A0000}"/>
    <cellStyle name="Normal 5 3 3 6 7" xfId="14964" xr:uid="{00000000-0005-0000-0000-00006F3A0000}"/>
    <cellStyle name="Normal 5 3 3 6 7 2" xfId="14965" xr:uid="{00000000-0005-0000-0000-0000703A0000}"/>
    <cellStyle name="Normal 5 3 3 6 8" xfId="14966" xr:uid="{00000000-0005-0000-0000-0000713A0000}"/>
    <cellStyle name="Normal 5 3 3 7" xfId="14967" xr:uid="{00000000-0005-0000-0000-0000723A0000}"/>
    <cellStyle name="Normal 5 3 3 7 2" xfId="14968" xr:uid="{00000000-0005-0000-0000-0000733A0000}"/>
    <cellStyle name="Normal 5 3 3 7 2 2" xfId="14969" xr:uid="{00000000-0005-0000-0000-0000743A0000}"/>
    <cellStyle name="Normal 5 3 3 7 2 2 2" xfId="14970" xr:uid="{00000000-0005-0000-0000-0000753A0000}"/>
    <cellStyle name="Normal 5 3 3 7 2 2 2 2" xfId="14971" xr:uid="{00000000-0005-0000-0000-0000763A0000}"/>
    <cellStyle name="Normal 5 3 3 7 2 2 2 3" xfId="14972" xr:uid="{00000000-0005-0000-0000-0000773A0000}"/>
    <cellStyle name="Normal 5 3 3 7 2 2 3" xfId="14973" xr:uid="{00000000-0005-0000-0000-0000783A0000}"/>
    <cellStyle name="Normal 5 3 3 7 2 2 4" xfId="14974" xr:uid="{00000000-0005-0000-0000-0000793A0000}"/>
    <cellStyle name="Normal 5 3 3 7 2 2 5" xfId="14975" xr:uid="{00000000-0005-0000-0000-00007A3A0000}"/>
    <cellStyle name="Normal 5 3 3 7 2 3" xfId="14976" xr:uid="{00000000-0005-0000-0000-00007B3A0000}"/>
    <cellStyle name="Normal 5 3 3 7 2 3 2" xfId="14977" xr:uid="{00000000-0005-0000-0000-00007C3A0000}"/>
    <cellStyle name="Normal 5 3 3 7 2 3 3" xfId="14978" xr:uid="{00000000-0005-0000-0000-00007D3A0000}"/>
    <cellStyle name="Normal 5 3 3 7 2 3 4" xfId="14979" xr:uid="{00000000-0005-0000-0000-00007E3A0000}"/>
    <cellStyle name="Normal 5 3 3 7 2 4" xfId="14980" xr:uid="{00000000-0005-0000-0000-00007F3A0000}"/>
    <cellStyle name="Normal 5 3 3 7 2 4 2" xfId="14981" xr:uid="{00000000-0005-0000-0000-0000803A0000}"/>
    <cellStyle name="Normal 5 3 3 7 2 5" xfId="14982" xr:uid="{00000000-0005-0000-0000-0000813A0000}"/>
    <cellStyle name="Normal 5 3 3 7 2 6" xfId="14983" xr:uid="{00000000-0005-0000-0000-0000823A0000}"/>
    <cellStyle name="Normal 5 3 3 7 3" xfId="14984" xr:uid="{00000000-0005-0000-0000-0000833A0000}"/>
    <cellStyle name="Normal 5 3 3 7 3 2" xfId="14985" xr:uid="{00000000-0005-0000-0000-0000843A0000}"/>
    <cellStyle name="Normal 5 3 3 7 3 2 2" xfId="14986" xr:uid="{00000000-0005-0000-0000-0000853A0000}"/>
    <cellStyle name="Normal 5 3 3 7 3 2 2 2" xfId="14987" xr:uid="{00000000-0005-0000-0000-0000863A0000}"/>
    <cellStyle name="Normal 5 3 3 7 3 2 2 3" xfId="14988" xr:uid="{00000000-0005-0000-0000-0000873A0000}"/>
    <cellStyle name="Normal 5 3 3 7 3 2 3" xfId="14989" xr:uid="{00000000-0005-0000-0000-0000883A0000}"/>
    <cellStyle name="Normal 5 3 3 7 3 2 4" xfId="14990" xr:uid="{00000000-0005-0000-0000-0000893A0000}"/>
    <cellStyle name="Normal 5 3 3 7 3 2 5" xfId="14991" xr:uid="{00000000-0005-0000-0000-00008A3A0000}"/>
    <cellStyle name="Normal 5 3 3 7 3 3" xfId="14992" xr:uid="{00000000-0005-0000-0000-00008B3A0000}"/>
    <cellStyle name="Normal 5 3 3 7 3 3 2" xfId="14993" xr:uid="{00000000-0005-0000-0000-00008C3A0000}"/>
    <cellStyle name="Normal 5 3 3 7 3 3 3" xfId="14994" xr:uid="{00000000-0005-0000-0000-00008D3A0000}"/>
    <cellStyle name="Normal 5 3 3 7 3 3 4" xfId="14995" xr:uid="{00000000-0005-0000-0000-00008E3A0000}"/>
    <cellStyle name="Normal 5 3 3 7 3 4" xfId="14996" xr:uid="{00000000-0005-0000-0000-00008F3A0000}"/>
    <cellStyle name="Normal 5 3 3 7 3 4 2" xfId="14997" xr:uid="{00000000-0005-0000-0000-0000903A0000}"/>
    <cellStyle name="Normal 5 3 3 7 3 5" xfId="14998" xr:uid="{00000000-0005-0000-0000-0000913A0000}"/>
    <cellStyle name="Normal 5 3 3 7 3 6" xfId="14999" xr:uid="{00000000-0005-0000-0000-0000923A0000}"/>
    <cellStyle name="Normal 5 3 3 7 4" xfId="15000" xr:uid="{00000000-0005-0000-0000-0000933A0000}"/>
    <cellStyle name="Normal 5 3 3 7 4 2" xfId="15001" xr:uid="{00000000-0005-0000-0000-0000943A0000}"/>
    <cellStyle name="Normal 5 3 3 7 4 2 2" xfId="15002" xr:uid="{00000000-0005-0000-0000-0000953A0000}"/>
    <cellStyle name="Normal 5 3 3 7 4 2 3" xfId="15003" xr:uid="{00000000-0005-0000-0000-0000963A0000}"/>
    <cellStyle name="Normal 5 3 3 7 4 2 4" xfId="15004" xr:uid="{00000000-0005-0000-0000-0000973A0000}"/>
    <cellStyle name="Normal 5 3 3 7 4 3" xfId="15005" xr:uid="{00000000-0005-0000-0000-0000983A0000}"/>
    <cellStyle name="Normal 5 3 3 7 4 3 2" xfId="15006" xr:uid="{00000000-0005-0000-0000-0000993A0000}"/>
    <cellStyle name="Normal 5 3 3 7 4 4" xfId="15007" xr:uid="{00000000-0005-0000-0000-00009A3A0000}"/>
    <cellStyle name="Normal 5 3 3 7 4 4 2" xfId="15008" xr:uid="{00000000-0005-0000-0000-00009B3A0000}"/>
    <cellStyle name="Normal 5 3 3 7 4 5" xfId="15009" xr:uid="{00000000-0005-0000-0000-00009C3A0000}"/>
    <cellStyle name="Normal 5 3 3 7 5" xfId="15010" xr:uid="{00000000-0005-0000-0000-00009D3A0000}"/>
    <cellStyle name="Normal 5 3 3 7 5 2" xfId="15011" xr:uid="{00000000-0005-0000-0000-00009E3A0000}"/>
    <cellStyle name="Normal 5 3 3 7 5 3" xfId="15012" xr:uid="{00000000-0005-0000-0000-00009F3A0000}"/>
    <cellStyle name="Normal 5 3 3 7 5 4" xfId="15013" xr:uid="{00000000-0005-0000-0000-0000A03A0000}"/>
    <cellStyle name="Normal 5 3 3 7 6" xfId="15014" xr:uid="{00000000-0005-0000-0000-0000A13A0000}"/>
    <cellStyle name="Normal 5 3 3 7 6 2" xfId="15015" xr:uid="{00000000-0005-0000-0000-0000A23A0000}"/>
    <cellStyle name="Normal 5 3 3 7 7" xfId="15016" xr:uid="{00000000-0005-0000-0000-0000A33A0000}"/>
    <cellStyle name="Normal 5 3 3 7 7 2" xfId="15017" xr:uid="{00000000-0005-0000-0000-0000A43A0000}"/>
    <cellStyle name="Normal 5 3 3 7 8" xfId="15018" xr:uid="{00000000-0005-0000-0000-0000A53A0000}"/>
    <cellStyle name="Normal 5 3 3 8" xfId="15019" xr:uid="{00000000-0005-0000-0000-0000A63A0000}"/>
    <cellStyle name="Normal 5 3 3 8 2" xfId="15020" xr:uid="{00000000-0005-0000-0000-0000A73A0000}"/>
    <cellStyle name="Normal 5 3 3 8 2 2" xfId="15021" xr:uid="{00000000-0005-0000-0000-0000A83A0000}"/>
    <cellStyle name="Normal 5 3 3 8 2 2 2" xfId="15022" xr:uid="{00000000-0005-0000-0000-0000A93A0000}"/>
    <cellStyle name="Normal 5 3 3 8 2 2 3" xfId="15023" xr:uid="{00000000-0005-0000-0000-0000AA3A0000}"/>
    <cellStyle name="Normal 5 3 3 8 2 3" xfId="15024" xr:uid="{00000000-0005-0000-0000-0000AB3A0000}"/>
    <cellStyle name="Normal 5 3 3 8 2 4" xfId="15025" xr:uid="{00000000-0005-0000-0000-0000AC3A0000}"/>
    <cellStyle name="Normal 5 3 3 8 2 5" xfId="15026" xr:uid="{00000000-0005-0000-0000-0000AD3A0000}"/>
    <cellStyle name="Normal 5 3 3 8 3" xfId="15027" xr:uid="{00000000-0005-0000-0000-0000AE3A0000}"/>
    <cellStyle name="Normal 5 3 3 8 3 2" xfId="15028" xr:uid="{00000000-0005-0000-0000-0000AF3A0000}"/>
    <cellStyle name="Normal 5 3 3 8 3 3" xfId="15029" xr:uid="{00000000-0005-0000-0000-0000B03A0000}"/>
    <cellStyle name="Normal 5 3 3 8 3 4" xfId="15030" xr:uid="{00000000-0005-0000-0000-0000B13A0000}"/>
    <cellStyle name="Normal 5 3 3 8 4" xfId="15031" xr:uid="{00000000-0005-0000-0000-0000B23A0000}"/>
    <cellStyle name="Normal 5 3 3 8 4 2" xfId="15032" xr:uid="{00000000-0005-0000-0000-0000B33A0000}"/>
    <cellStyle name="Normal 5 3 3 8 5" xfId="15033" xr:uid="{00000000-0005-0000-0000-0000B43A0000}"/>
    <cellStyle name="Normal 5 3 3 8 6" xfId="15034" xr:uid="{00000000-0005-0000-0000-0000B53A0000}"/>
    <cellStyle name="Normal 5 3 3 9" xfId="15035" xr:uid="{00000000-0005-0000-0000-0000B63A0000}"/>
    <cellStyle name="Normal 5 3 3 9 2" xfId="15036" xr:uid="{00000000-0005-0000-0000-0000B73A0000}"/>
    <cellStyle name="Normal 5 3 3 9 2 2" xfId="15037" xr:uid="{00000000-0005-0000-0000-0000B83A0000}"/>
    <cellStyle name="Normal 5 3 3 9 2 2 2" xfId="15038" xr:uid="{00000000-0005-0000-0000-0000B93A0000}"/>
    <cellStyle name="Normal 5 3 3 9 2 2 3" xfId="15039" xr:uid="{00000000-0005-0000-0000-0000BA3A0000}"/>
    <cellStyle name="Normal 5 3 3 9 2 3" xfId="15040" xr:uid="{00000000-0005-0000-0000-0000BB3A0000}"/>
    <cellStyle name="Normal 5 3 3 9 2 4" xfId="15041" xr:uid="{00000000-0005-0000-0000-0000BC3A0000}"/>
    <cellStyle name="Normal 5 3 3 9 2 5" xfId="15042" xr:uid="{00000000-0005-0000-0000-0000BD3A0000}"/>
    <cellStyle name="Normal 5 3 3 9 3" xfId="15043" xr:uid="{00000000-0005-0000-0000-0000BE3A0000}"/>
    <cellStyle name="Normal 5 3 3 9 3 2" xfId="15044" xr:uid="{00000000-0005-0000-0000-0000BF3A0000}"/>
    <cellStyle name="Normal 5 3 3 9 3 3" xfId="15045" xr:uid="{00000000-0005-0000-0000-0000C03A0000}"/>
    <cellStyle name="Normal 5 3 3 9 3 4" xfId="15046" xr:uid="{00000000-0005-0000-0000-0000C13A0000}"/>
    <cellStyle name="Normal 5 3 3 9 4" xfId="15047" xr:uid="{00000000-0005-0000-0000-0000C23A0000}"/>
    <cellStyle name="Normal 5 3 3 9 4 2" xfId="15048" xr:uid="{00000000-0005-0000-0000-0000C33A0000}"/>
    <cellStyle name="Normal 5 3 3 9 5" xfId="15049" xr:uid="{00000000-0005-0000-0000-0000C43A0000}"/>
    <cellStyle name="Normal 5 3 3 9 6" xfId="15050" xr:uid="{00000000-0005-0000-0000-0000C53A0000}"/>
    <cellStyle name="Normal 5 3 4" xfId="15051" xr:uid="{00000000-0005-0000-0000-0000C63A0000}"/>
    <cellStyle name="Normal 5 3 4 10" xfId="15052" xr:uid="{00000000-0005-0000-0000-0000C73A0000}"/>
    <cellStyle name="Normal 5 3 4 2" xfId="15053" xr:uid="{00000000-0005-0000-0000-0000C83A0000}"/>
    <cellStyle name="Normal 5 3 4 2 2" xfId="15054" xr:uid="{00000000-0005-0000-0000-0000C93A0000}"/>
    <cellStyle name="Normal 5 3 4 2 2 2" xfId="15055" xr:uid="{00000000-0005-0000-0000-0000CA3A0000}"/>
    <cellStyle name="Normal 5 3 4 2 2 2 2" xfId="15056" xr:uid="{00000000-0005-0000-0000-0000CB3A0000}"/>
    <cellStyle name="Normal 5 3 4 2 2 2 2 2" xfId="15057" xr:uid="{00000000-0005-0000-0000-0000CC3A0000}"/>
    <cellStyle name="Normal 5 3 4 2 2 2 2 2 2" xfId="15058" xr:uid="{00000000-0005-0000-0000-0000CD3A0000}"/>
    <cellStyle name="Normal 5 3 4 2 2 2 2 2 3" xfId="15059" xr:uid="{00000000-0005-0000-0000-0000CE3A0000}"/>
    <cellStyle name="Normal 5 3 4 2 2 2 2 3" xfId="15060" xr:uid="{00000000-0005-0000-0000-0000CF3A0000}"/>
    <cellStyle name="Normal 5 3 4 2 2 2 2 4" xfId="15061" xr:uid="{00000000-0005-0000-0000-0000D03A0000}"/>
    <cellStyle name="Normal 5 3 4 2 2 2 2 5" xfId="15062" xr:uid="{00000000-0005-0000-0000-0000D13A0000}"/>
    <cellStyle name="Normal 5 3 4 2 2 2 3" xfId="15063" xr:uid="{00000000-0005-0000-0000-0000D23A0000}"/>
    <cellStyle name="Normal 5 3 4 2 2 2 3 2" xfId="15064" xr:uid="{00000000-0005-0000-0000-0000D33A0000}"/>
    <cellStyle name="Normal 5 3 4 2 2 2 3 3" xfId="15065" xr:uid="{00000000-0005-0000-0000-0000D43A0000}"/>
    <cellStyle name="Normal 5 3 4 2 2 2 3 4" xfId="15066" xr:uid="{00000000-0005-0000-0000-0000D53A0000}"/>
    <cellStyle name="Normal 5 3 4 2 2 2 4" xfId="15067" xr:uid="{00000000-0005-0000-0000-0000D63A0000}"/>
    <cellStyle name="Normal 5 3 4 2 2 2 4 2" xfId="15068" xr:uid="{00000000-0005-0000-0000-0000D73A0000}"/>
    <cellStyle name="Normal 5 3 4 2 2 2 5" xfId="15069" xr:uid="{00000000-0005-0000-0000-0000D83A0000}"/>
    <cellStyle name="Normal 5 3 4 2 2 2 6" xfId="15070" xr:uid="{00000000-0005-0000-0000-0000D93A0000}"/>
    <cellStyle name="Normal 5 3 4 2 2 3" xfId="15071" xr:uid="{00000000-0005-0000-0000-0000DA3A0000}"/>
    <cellStyle name="Normal 5 3 4 2 2 3 2" xfId="15072" xr:uid="{00000000-0005-0000-0000-0000DB3A0000}"/>
    <cellStyle name="Normal 5 3 4 2 2 3 2 2" xfId="15073" xr:uid="{00000000-0005-0000-0000-0000DC3A0000}"/>
    <cellStyle name="Normal 5 3 4 2 2 3 2 2 2" xfId="15074" xr:uid="{00000000-0005-0000-0000-0000DD3A0000}"/>
    <cellStyle name="Normal 5 3 4 2 2 3 2 2 3" xfId="15075" xr:uid="{00000000-0005-0000-0000-0000DE3A0000}"/>
    <cellStyle name="Normal 5 3 4 2 2 3 2 3" xfId="15076" xr:uid="{00000000-0005-0000-0000-0000DF3A0000}"/>
    <cellStyle name="Normal 5 3 4 2 2 3 2 4" xfId="15077" xr:uid="{00000000-0005-0000-0000-0000E03A0000}"/>
    <cellStyle name="Normal 5 3 4 2 2 3 2 5" xfId="15078" xr:uid="{00000000-0005-0000-0000-0000E13A0000}"/>
    <cellStyle name="Normal 5 3 4 2 2 3 3" xfId="15079" xr:uid="{00000000-0005-0000-0000-0000E23A0000}"/>
    <cellStyle name="Normal 5 3 4 2 2 3 3 2" xfId="15080" xr:uid="{00000000-0005-0000-0000-0000E33A0000}"/>
    <cellStyle name="Normal 5 3 4 2 2 3 3 3" xfId="15081" xr:uid="{00000000-0005-0000-0000-0000E43A0000}"/>
    <cellStyle name="Normal 5 3 4 2 2 3 3 4" xfId="15082" xr:uid="{00000000-0005-0000-0000-0000E53A0000}"/>
    <cellStyle name="Normal 5 3 4 2 2 3 4" xfId="15083" xr:uid="{00000000-0005-0000-0000-0000E63A0000}"/>
    <cellStyle name="Normal 5 3 4 2 2 3 4 2" xfId="15084" xr:uid="{00000000-0005-0000-0000-0000E73A0000}"/>
    <cellStyle name="Normal 5 3 4 2 2 3 5" xfId="15085" xr:uid="{00000000-0005-0000-0000-0000E83A0000}"/>
    <cellStyle name="Normal 5 3 4 2 2 3 6" xfId="15086" xr:uid="{00000000-0005-0000-0000-0000E93A0000}"/>
    <cellStyle name="Normal 5 3 4 2 2 4" xfId="15087" xr:uid="{00000000-0005-0000-0000-0000EA3A0000}"/>
    <cellStyle name="Normal 5 3 4 2 2 4 2" xfId="15088" xr:uid="{00000000-0005-0000-0000-0000EB3A0000}"/>
    <cellStyle name="Normal 5 3 4 2 2 4 2 2" xfId="15089" xr:uid="{00000000-0005-0000-0000-0000EC3A0000}"/>
    <cellStyle name="Normal 5 3 4 2 2 4 2 3" xfId="15090" xr:uid="{00000000-0005-0000-0000-0000ED3A0000}"/>
    <cellStyle name="Normal 5 3 4 2 2 4 2 4" xfId="15091" xr:uid="{00000000-0005-0000-0000-0000EE3A0000}"/>
    <cellStyle name="Normal 5 3 4 2 2 4 3" xfId="15092" xr:uid="{00000000-0005-0000-0000-0000EF3A0000}"/>
    <cellStyle name="Normal 5 3 4 2 2 4 3 2" xfId="15093" xr:uid="{00000000-0005-0000-0000-0000F03A0000}"/>
    <cellStyle name="Normal 5 3 4 2 2 4 4" xfId="15094" xr:uid="{00000000-0005-0000-0000-0000F13A0000}"/>
    <cellStyle name="Normal 5 3 4 2 2 4 4 2" xfId="15095" xr:uid="{00000000-0005-0000-0000-0000F23A0000}"/>
    <cellStyle name="Normal 5 3 4 2 2 4 5" xfId="15096" xr:uid="{00000000-0005-0000-0000-0000F33A0000}"/>
    <cellStyle name="Normal 5 3 4 2 2 5" xfId="15097" xr:uid="{00000000-0005-0000-0000-0000F43A0000}"/>
    <cellStyle name="Normal 5 3 4 2 2 5 2" xfId="15098" xr:uid="{00000000-0005-0000-0000-0000F53A0000}"/>
    <cellStyle name="Normal 5 3 4 2 2 5 3" xfId="15099" xr:uid="{00000000-0005-0000-0000-0000F63A0000}"/>
    <cellStyle name="Normal 5 3 4 2 2 5 4" xfId="15100" xr:uid="{00000000-0005-0000-0000-0000F73A0000}"/>
    <cellStyle name="Normal 5 3 4 2 2 6" xfId="15101" xr:uid="{00000000-0005-0000-0000-0000F83A0000}"/>
    <cellStyle name="Normal 5 3 4 2 2 6 2" xfId="15102" xr:uid="{00000000-0005-0000-0000-0000F93A0000}"/>
    <cellStyle name="Normal 5 3 4 2 2 7" xfId="15103" xr:uid="{00000000-0005-0000-0000-0000FA3A0000}"/>
    <cellStyle name="Normal 5 3 4 2 2 7 2" xfId="15104" xr:uid="{00000000-0005-0000-0000-0000FB3A0000}"/>
    <cellStyle name="Normal 5 3 4 2 2 8" xfId="15105" xr:uid="{00000000-0005-0000-0000-0000FC3A0000}"/>
    <cellStyle name="Normal 5 3 4 2 3" xfId="15106" xr:uid="{00000000-0005-0000-0000-0000FD3A0000}"/>
    <cellStyle name="Normal 5 3 4 2 3 2" xfId="15107" xr:uid="{00000000-0005-0000-0000-0000FE3A0000}"/>
    <cellStyle name="Normal 5 3 4 2 3 2 2" xfId="15108" xr:uid="{00000000-0005-0000-0000-0000FF3A0000}"/>
    <cellStyle name="Normal 5 3 4 2 3 2 2 2" xfId="15109" xr:uid="{00000000-0005-0000-0000-0000003B0000}"/>
    <cellStyle name="Normal 5 3 4 2 3 2 2 3" xfId="15110" xr:uid="{00000000-0005-0000-0000-0000013B0000}"/>
    <cellStyle name="Normal 5 3 4 2 3 2 3" xfId="15111" xr:uid="{00000000-0005-0000-0000-0000023B0000}"/>
    <cellStyle name="Normal 5 3 4 2 3 2 4" xfId="15112" xr:uid="{00000000-0005-0000-0000-0000033B0000}"/>
    <cellStyle name="Normal 5 3 4 2 3 2 5" xfId="15113" xr:uid="{00000000-0005-0000-0000-0000043B0000}"/>
    <cellStyle name="Normal 5 3 4 2 3 3" xfId="15114" xr:uid="{00000000-0005-0000-0000-0000053B0000}"/>
    <cellStyle name="Normal 5 3 4 2 3 3 2" xfId="15115" xr:uid="{00000000-0005-0000-0000-0000063B0000}"/>
    <cellStyle name="Normal 5 3 4 2 3 3 3" xfId="15116" xr:uid="{00000000-0005-0000-0000-0000073B0000}"/>
    <cellStyle name="Normal 5 3 4 2 3 3 4" xfId="15117" xr:uid="{00000000-0005-0000-0000-0000083B0000}"/>
    <cellStyle name="Normal 5 3 4 2 3 4" xfId="15118" xr:uid="{00000000-0005-0000-0000-0000093B0000}"/>
    <cellStyle name="Normal 5 3 4 2 3 4 2" xfId="15119" xr:uid="{00000000-0005-0000-0000-00000A3B0000}"/>
    <cellStyle name="Normal 5 3 4 2 3 5" xfId="15120" xr:uid="{00000000-0005-0000-0000-00000B3B0000}"/>
    <cellStyle name="Normal 5 3 4 2 3 6" xfId="15121" xr:uid="{00000000-0005-0000-0000-00000C3B0000}"/>
    <cellStyle name="Normal 5 3 4 2 4" xfId="15122" xr:uid="{00000000-0005-0000-0000-00000D3B0000}"/>
    <cellStyle name="Normal 5 3 4 2 4 2" xfId="15123" xr:uid="{00000000-0005-0000-0000-00000E3B0000}"/>
    <cellStyle name="Normal 5 3 4 2 4 2 2" xfId="15124" xr:uid="{00000000-0005-0000-0000-00000F3B0000}"/>
    <cellStyle name="Normal 5 3 4 2 4 2 2 2" xfId="15125" xr:uid="{00000000-0005-0000-0000-0000103B0000}"/>
    <cellStyle name="Normal 5 3 4 2 4 2 2 3" xfId="15126" xr:uid="{00000000-0005-0000-0000-0000113B0000}"/>
    <cellStyle name="Normal 5 3 4 2 4 2 3" xfId="15127" xr:uid="{00000000-0005-0000-0000-0000123B0000}"/>
    <cellStyle name="Normal 5 3 4 2 4 2 4" xfId="15128" xr:uid="{00000000-0005-0000-0000-0000133B0000}"/>
    <cellStyle name="Normal 5 3 4 2 4 2 5" xfId="15129" xr:uid="{00000000-0005-0000-0000-0000143B0000}"/>
    <cellStyle name="Normal 5 3 4 2 4 3" xfId="15130" xr:uid="{00000000-0005-0000-0000-0000153B0000}"/>
    <cellStyle name="Normal 5 3 4 2 4 3 2" xfId="15131" xr:uid="{00000000-0005-0000-0000-0000163B0000}"/>
    <cellStyle name="Normal 5 3 4 2 4 3 3" xfId="15132" xr:uid="{00000000-0005-0000-0000-0000173B0000}"/>
    <cellStyle name="Normal 5 3 4 2 4 3 4" xfId="15133" xr:uid="{00000000-0005-0000-0000-0000183B0000}"/>
    <cellStyle name="Normal 5 3 4 2 4 4" xfId="15134" xr:uid="{00000000-0005-0000-0000-0000193B0000}"/>
    <cellStyle name="Normal 5 3 4 2 4 4 2" xfId="15135" xr:uid="{00000000-0005-0000-0000-00001A3B0000}"/>
    <cellStyle name="Normal 5 3 4 2 4 5" xfId="15136" xr:uid="{00000000-0005-0000-0000-00001B3B0000}"/>
    <cellStyle name="Normal 5 3 4 2 4 6" xfId="15137" xr:uid="{00000000-0005-0000-0000-00001C3B0000}"/>
    <cellStyle name="Normal 5 3 4 2 5" xfId="15138" xr:uid="{00000000-0005-0000-0000-00001D3B0000}"/>
    <cellStyle name="Normal 5 3 4 2 5 2" xfId="15139" xr:uid="{00000000-0005-0000-0000-00001E3B0000}"/>
    <cellStyle name="Normal 5 3 4 2 5 2 2" xfId="15140" xr:uid="{00000000-0005-0000-0000-00001F3B0000}"/>
    <cellStyle name="Normal 5 3 4 2 5 2 3" xfId="15141" xr:uid="{00000000-0005-0000-0000-0000203B0000}"/>
    <cellStyle name="Normal 5 3 4 2 5 2 4" xfId="15142" xr:uid="{00000000-0005-0000-0000-0000213B0000}"/>
    <cellStyle name="Normal 5 3 4 2 5 3" xfId="15143" xr:uid="{00000000-0005-0000-0000-0000223B0000}"/>
    <cellStyle name="Normal 5 3 4 2 5 3 2" xfId="15144" xr:uid="{00000000-0005-0000-0000-0000233B0000}"/>
    <cellStyle name="Normal 5 3 4 2 5 4" xfId="15145" xr:uid="{00000000-0005-0000-0000-0000243B0000}"/>
    <cellStyle name="Normal 5 3 4 2 5 4 2" xfId="15146" xr:uid="{00000000-0005-0000-0000-0000253B0000}"/>
    <cellStyle name="Normal 5 3 4 2 5 5" xfId="15147" xr:uid="{00000000-0005-0000-0000-0000263B0000}"/>
    <cellStyle name="Normal 5 3 4 2 6" xfId="15148" xr:uid="{00000000-0005-0000-0000-0000273B0000}"/>
    <cellStyle name="Normal 5 3 4 2 6 2" xfId="15149" xr:uid="{00000000-0005-0000-0000-0000283B0000}"/>
    <cellStyle name="Normal 5 3 4 2 6 3" xfId="15150" xr:uid="{00000000-0005-0000-0000-0000293B0000}"/>
    <cellStyle name="Normal 5 3 4 2 6 4" xfId="15151" xr:uid="{00000000-0005-0000-0000-00002A3B0000}"/>
    <cellStyle name="Normal 5 3 4 2 7" xfId="15152" xr:uid="{00000000-0005-0000-0000-00002B3B0000}"/>
    <cellStyle name="Normal 5 3 4 2 7 2" xfId="15153" xr:uid="{00000000-0005-0000-0000-00002C3B0000}"/>
    <cellStyle name="Normal 5 3 4 2 8" xfId="15154" xr:uid="{00000000-0005-0000-0000-00002D3B0000}"/>
    <cellStyle name="Normal 5 3 4 2 8 2" xfId="15155" xr:uid="{00000000-0005-0000-0000-00002E3B0000}"/>
    <cellStyle name="Normal 5 3 4 2 9" xfId="15156" xr:uid="{00000000-0005-0000-0000-00002F3B0000}"/>
    <cellStyle name="Normal 5 3 4 3" xfId="15157" xr:uid="{00000000-0005-0000-0000-0000303B0000}"/>
    <cellStyle name="Normal 5 3 4 3 2" xfId="15158" xr:uid="{00000000-0005-0000-0000-0000313B0000}"/>
    <cellStyle name="Normal 5 3 4 3 2 2" xfId="15159" xr:uid="{00000000-0005-0000-0000-0000323B0000}"/>
    <cellStyle name="Normal 5 3 4 3 2 2 2" xfId="15160" xr:uid="{00000000-0005-0000-0000-0000333B0000}"/>
    <cellStyle name="Normal 5 3 4 3 2 2 2 2" xfId="15161" xr:uid="{00000000-0005-0000-0000-0000343B0000}"/>
    <cellStyle name="Normal 5 3 4 3 2 2 2 3" xfId="15162" xr:uid="{00000000-0005-0000-0000-0000353B0000}"/>
    <cellStyle name="Normal 5 3 4 3 2 2 3" xfId="15163" xr:uid="{00000000-0005-0000-0000-0000363B0000}"/>
    <cellStyle name="Normal 5 3 4 3 2 2 4" xfId="15164" xr:uid="{00000000-0005-0000-0000-0000373B0000}"/>
    <cellStyle name="Normal 5 3 4 3 2 2 5" xfId="15165" xr:uid="{00000000-0005-0000-0000-0000383B0000}"/>
    <cellStyle name="Normal 5 3 4 3 2 3" xfId="15166" xr:uid="{00000000-0005-0000-0000-0000393B0000}"/>
    <cellStyle name="Normal 5 3 4 3 2 3 2" xfId="15167" xr:uid="{00000000-0005-0000-0000-00003A3B0000}"/>
    <cellStyle name="Normal 5 3 4 3 2 3 3" xfId="15168" xr:uid="{00000000-0005-0000-0000-00003B3B0000}"/>
    <cellStyle name="Normal 5 3 4 3 2 3 4" xfId="15169" xr:uid="{00000000-0005-0000-0000-00003C3B0000}"/>
    <cellStyle name="Normal 5 3 4 3 2 4" xfId="15170" xr:uid="{00000000-0005-0000-0000-00003D3B0000}"/>
    <cellStyle name="Normal 5 3 4 3 2 4 2" xfId="15171" xr:uid="{00000000-0005-0000-0000-00003E3B0000}"/>
    <cellStyle name="Normal 5 3 4 3 2 5" xfId="15172" xr:uid="{00000000-0005-0000-0000-00003F3B0000}"/>
    <cellStyle name="Normal 5 3 4 3 2 6" xfId="15173" xr:uid="{00000000-0005-0000-0000-0000403B0000}"/>
    <cellStyle name="Normal 5 3 4 3 3" xfId="15174" xr:uid="{00000000-0005-0000-0000-0000413B0000}"/>
    <cellStyle name="Normal 5 3 4 3 3 2" xfId="15175" xr:uid="{00000000-0005-0000-0000-0000423B0000}"/>
    <cellStyle name="Normal 5 3 4 3 3 2 2" xfId="15176" xr:uid="{00000000-0005-0000-0000-0000433B0000}"/>
    <cellStyle name="Normal 5 3 4 3 3 2 2 2" xfId="15177" xr:uid="{00000000-0005-0000-0000-0000443B0000}"/>
    <cellStyle name="Normal 5 3 4 3 3 2 2 3" xfId="15178" xr:uid="{00000000-0005-0000-0000-0000453B0000}"/>
    <cellStyle name="Normal 5 3 4 3 3 2 3" xfId="15179" xr:uid="{00000000-0005-0000-0000-0000463B0000}"/>
    <cellStyle name="Normal 5 3 4 3 3 2 4" xfId="15180" xr:uid="{00000000-0005-0000-0000-0000473B0000}"/>
    <cellStyle name="Normal 5 3 4 3 3 2 5" xfId="15181" xr:uid="{00000000-0005-0000-0000-0000483B0000}"/>
    <cellStyle name="Normal 5 3 4 3 3 3" xfId="15182" xr:uid="{00000000-0005-0000-0000-0000493B0000}"/>
    <cellStyle name="Normal 5 3 4 3 3 3 2" xfId="15183" xr:uid="{00000000-0005-0000-0000-00004A3B0000}"/>
    <cellStyle name="Normal 5 3 4 3 3 3 3" xfId="15184" xr:uid="{00000000-0005-0000-0000-00004B3B0000}"/>
    <cellStyle name="Normal 5 3 4 3 3 3 4" xfId="15185" xr:uid="{00000000-0005-0000-0000-00004C3B0000}"/>
    <cellStyle name="Normal 5 3 4 3 3 4" xfId="15186" xr:uid="{00000000-0005-0000-0000-00004D3B0000}"/>
    <cellStyle name="Normal 5 3 4 3 3 4 2" xfId="15187" xr:uid="{00000000-0005-0000-0000-00004E3B0000}"/>
    <cellStyle name="Normal 5 3 4 3 3 5" xfId="15188" xr:uid="{00000000-0005-0000-0000-00004F3B0000}"/>
    <cellStyle name="Normal 5 3 4 3 3 6" xfId="15189" xr:uid="{00000000-0005-0000-0000-0000503B0000}"/>
    <cellStyle name="Normal 5 3 4 3 4" xfId="15190" xr:uid="{00000000-0005-0000-0000-0000513B0000}"/>
    <cellStyle name="Normal 5 3 4 3 4 2" xfId="15191" xr:uid="{00000000-0005-0000-0000-0000523B0000}"/>
    <cellStyle name="Normal 5 3 4 3 4 2 2" xfId="15192" xr:uid="{00000000-0005-0000-0000-0000533B0000}"/>
    <cellStyle name="Normal 5 3 4 3 4 2 3" xfId="15193" xr:uid="{00000000-0005-0000-0000-0000543B0000}"/>
    <cellStyle name="Normal 5 3 4 3 4 2 4" xfId="15194" xr:uid="{00000000-0005-0000-0000-0000553B0000}"/>
    <cellStyle name="Normal 5 3 4 3 4 3" xfId="15195" xr:uid="{00000000-0005-0000-0000-0000563B0000}"/>
    <cellStyle name="Normal 5 3 4 3 4 3 2" xfId="15196" xr:uid="{00000000-0005-0000-0000-0000573B0000}"/>
    <cellStyle name="Normal 5 3 4 3 4 4" xfId="15197" xr:uid="{00000000-0005-0000-0000-0000583B0000}"/>
    <cellStyle name="Normal 5 3 4 3 4 4 2" xfId="15198" xr:uid="{00000000-0005-0000-0000-0000593B0000}"/>
    <cellStyle name="Normal 5 3 4 3 4 5" xfId="15199" xr:uid="{00000000-0005-0000-0000-00005A3B0000}"/>
    <cellStyle name="Normal 5 3 4 3 5" xfId="15200" xr:uid="{00000000-0005-0000-0000-00005B3B0000}"/>
    <cellStyle name="Normal 5 3 4 3 5 2" xfId="15201" xr:uid="{00000000-0005-0000-0000-00005C3B0000}"/>
    <cellStyle name="Normal 5 3 4 3 5 3" xfId="15202" xr:uid="{00000000-0005-0000-0000-00005D3B0000}"/>
    <cellStyle name="Normal 5 3 4 3 5 4" xfId="15203" xr:uid="{00000000-0005-0000-0000-00005E3B0000}"/>
    <cellStyle name="Normal 5 3 4 3 6" xfId="15204" xr:uid="{00000000-0005-0000-0000-00005F3B0000}"/>
    <cellStyle name="Normal 5 3 4 3 6 2" xfId="15205" xr:uid="{00000000-0005-0000-0000-0000603B0000}"/>
    <cellStyle name="Normal 5 3 4 3 7" xfId="15206" xr:uid="{00000000-0005-0000-0000-0000613B0000}"/>
    <cellStyle name="Normal 5 3 4 3 7 2" xfId="15207" xr:uid="{00000000-0005-0000-0000-0000623B0000}"/>
    <cellStyle name="Normal 5 3 4 3 8" xfId="15208" xr:uid="{00000000-0005-0000-0000-0000633B0000}"/>
    <cellStyle name="Normal 5 3 4 4" xfId="15209" xr:uid="{00000000-0005-0000-0000-0000643B0000}"/>
    <cellStyle name="Normal 5 3 4 4 2" xfId="15210" xr:uid="{00000000-0005-0000-0000-0000653B0000}"/>
    <cellStyle name="Normal 5 3 4 4 2 2" xfId="15211" xr:uid="{00000000-0005-0000-0000-0000663B0000}"/>
    <cellStyle name="Normal 5 3 4 4 2 2 2" xfId="15212" xr:uid="{00000000-0005-0000-0000-0000673B0000}"/>
    <cellStyle name="Normal 5 3 4 4 2 2 3" xfId="15213" xr:uid="{00000000-0005-0000-0000-0000683B0000}"/>
    <cellStyle name="Normal 5 3 4 4 2 3" xfId="15214" xr:uid="{00000000-0005-0000-0000-0000693B0000}"/>
    <cellStyle name="Normal 5 3 4 4 2 4" xfId="15215" xr:uid="{00000000-0005-0000-0000-00006A3B0000}"/>
    <cellStyle name="Normal 5 3 4 4 2 5" xfId="15216" xr:uid="{00000000-0005-0000-0000-00006B3B0000}"/>
    <cellStyle name="Normal 5 3 4 4 3" xfId="15217" xr:uid="{00000000-0005-0000-0000-00006C3B0000}"/>
    <cellStyle name="Normal 5 3 4 4 3 2" xfId="15218" xr:uid="{00000000-0005-0000-0000-00006D3B0000}"/>
    <cellStyle name="Normal 5 3 4 4 3 3" xfId="15219" xr:uid="{00000000-0005-0000-0000-00006E3B0000}"/>
    <cellStyle name="Normal 5 3 4 4 3 4" xfId="15220" xr:uid="{00000000-0005-0000-0000-00006F3B0000}"/>
    <cellStyle name="Normal 5 3 4 4 4" xfId="15221" xr:uid="{00000000-0005-0000-0000-0000703B0000}"/>
    <cellStyle name="Normal 5 3 4 4 4 2" xfId="15222" xr:uid="{00000000-0005-0000-0000-0000713B0000}"/>
    <cellStyle name="Normal 5 3 4 4 5" xfId="15223" xr:uid="{00000000-0005-0000-0000-0000723B0000}"/>
    <cellStyle name="Normal 5 3 4 4 6" xfId="15224" xr:uid="{00000000-0005-0000-0000-0000733B0000}"/>
    <cellStyle name="Normal 5 3 4 5" xfId="15225" xr:uid="{00000000-0005-0000-0000-0000743B0000}"/>
    <cellStyle name="Normal 5 3 4 5 2" xfId="15226" xr:uid="{00000000-0005-0000-0000-0000753B0000}"/>
    <cellStyle name="Normal 5 3 4 5 2 2" xfId="15227" xr:uid="{00000000-0005-0000-0000-0000763B0000}"/>
    <cellStyle name="Normal 5 3 4 5 2 2 2" xfId="15228" xr:uid="{00000000-0005-0000-0000-0000773B0000}"/>
    <cellStyle name="Normal 5 3 4 5 2 2 3" xfId="15229" xr:uid="{00000000-0005-0000-0000-0000783B0000}"/>
    <cellStyle name="Normal 5 3 4 5 2 3" xfId="15230" xr:uid="{00000000-0005-0000-0000-0000793B0000}"/>
    <cellStyle name="Normal 5 3 4 5 2 4" xfId="15231" xr:uid="{00000000-0005-0000-0000-00007A3B0000}"/>
    <cellStyle name="Normal 5 3 4 5 2 5" xfId="15232" xr:uid="{00000000-0005-0000-0000-00007B3B0000}"/>
    <cellStyle name="Normal 5 3 4 5 3" xfId="15233" xr:uid="{00000000-0005-0000-0000-00007C3B0000}"/>
    <cellStyle name="Normal 5 3 4 5 3 2" xfId="15234" xr:uid="{00000000-0005-0000-0000-00007D3B0000}"/>
    <cellStyle name="Normal 5 3 4 5 3 3" xfId="15235" xr:uid="{00000000-0005-0000-0000-00007E3B0000}"/>
    <cellStyle name="Normal 5 3 4 5 3 4" xfId="15236" xr:uid="{00000000-0005-0000-0000-00007F3B0000}"/>
    <cellStyle name="Normal 5 3 4 5 4" xfId="15237" xr:uid="{00000000-0005-0000-0000-0000803B0000}"/>
    <cellStyle name="Normal 5 3 4 5 4 2" xfId="15238" xr:uid="{00000000-0005-0000-0000-0000813B0000}"/>
    <cellStyle name="Normal 5 3 4 5 5" xfId="15239" xr:uid="{00000000-0005-0000-0000-0000823B0000}"/>
    <cellStyle name="Normal 5 3 4 5 6" xfId="15240" xr:uid="{00000000-0005-0000-0000-0000833B0000}"/>
    <cellStyle name="Normal 5 3 4 6" xfId="15241" xr:uid="{00000000-0005-0000-0000-0000843B0000}"/>
    <cellStyle name="Normal 5 3 4 6 2" xfId="15242" xr:uid="{00000000-0005-0000-0000-0000853B0000}"/>
    <cellStyle name="Normal 5 3 4 6 2 2" xfId="15243" xr:uid="{00000000-0005-0000-0000-0000863B0000}"/>
    <cellStyle name="Normal 5 3 4 6 2 3" xfId="15244" xr:uid="{00000000-0005-0000-0000-0000873B0000}"/>
    <cellStyle name="Normal 5 3 4 6 2 4" xfId="15245" xr:uid="{00000000-0005-0000-0000-0000883B0000}"/>
    <cellStyle name="Normal 5 3 4 6 3" xfId="15246" xr:uid="{00000000-0005-0000-0000-0000893B0000}"/>
    <cellStyle name="Normal 5 3 4 6 3 2" xfId="15247" xr:uid="{00000000-0005-0000-0000-00008A3B0000}"/>
    <cellStyle name="Normal 5 3 4 6 4" xfId="15248" xr:uid="{00000000-0005-0000-0000-00008B3B0000}"/>
    <cellStyle name="Normal 5 3 4 6 4 2" xfId="15249" xr:uid="{00000000-0005-0000-0000-00008C3B0000}"/>
    <cellStyle name="Normal 5 3 4 6 5" xfId="15250" xr:uid="{00000000-0005-0000-0000-00008D3B0000}"/>
    <cellStyle name="Normal 5 3 4 7" xfId="15251" xr:uid="{00000000-0005-0000-0000-00008E3B0000}"/>
    <cellStyle name="Normal 5 3 4 7 2" xfId="15252" xr:uid="{00000000-0005-0000-0000-00008F3B0000}"/>
    <cellStyle name="Normal 5 3 4 7 3" xfId="15253" xr:uid="{00000000-0005-0000-0000-0000903B0000}"/>
    <cellStyle name="Normal 5 3 4 7 4" xfId="15254" xr:uid="{00000000-0005-0000-0000-0000913B0000}"/>
    <cellStyle name="Normal 5 3 4 8" xfId="15255" xr:uid="{00000000-0005-0000-0000-0000923B0000}"/>
    <cellStyle name="Normal 5 3 4 8 2" xfId="15256" xr:uid="{00000000-0005-0000-0000-0000933B0000}"/>
    <cellStyle name="Normal 5 3 4 9" xfId="15257" xr:uid="{00000000-0005-0000-0000-0000943B0000}"/>
    <cellStyle name="Normal 5 3 4 9 2" xfId="15258" xr:uid="{00000000-0005-0000-0000-0000953B0000}"/>
    <cellStyle name="Normal 5 3 5" xfId="15259" xr:uid="{00000000-0005-0000-0000-0000963B0000}"/>
    <cellStyle name="Normal 5 3 5 10" xfId="15260" xr:uid="{00000000-0005-0000-0000-0000973B0000}"/>
    <cellStyle name="Normal 5 3 5 2" xfId="15261" xr:uid="{00000000-0005-0000-0000-0000983B0000}"/>
    <cellStyle name="Normal 5 3 5 2 2" xfId="15262" xr:uid="{00000000-0005-0000-0000-0000993B0000}"/>
    <cellStyle name="Normal 5 3 5 2 2 2" xfId="15263" xr:uid="{00000000-0005-0000-0000-00009A3B0000}"/>
    <cellStyle name="Normal 5 3 5 2 2 2 2" xfId="15264" xr:uid="{00000000-0005-0000-0000-00009B3B0000}"/>
    <cellStyle name="Normal 5 3 5 2 2 2 2 2" xfId="15265" xr:uid="{00000000-0005-0000-0000-00009C3B0000}"/>
    <cellStyle name="Normal 5 3 5 2 2 2 2 2 2" xfId="15266" xr:uid="{00000000-0005-0000-0000-00009D3B0000}"/>
    <cellStyle name="Normal 5 3 5 2 2 2 2 2 3" xfId="15267" xr:uid="{00000000-0005-0000-0000-00009E3B0000}"/>
    <cellStyle name="Normal 5 3 5 2 2 2 2 3" xfId="15268" xr:uid="{00000000-0005-0000-0000-00009F3B0000}"/>
    <cellStyle name="Normal 5 3 5 2 2 2 2 4" xfId="15269" xr:uid="{00000000-0005-0000-0000-0000A03B0000}"/>
    <cellStyle name="Normal 5 3 5 2 2 2 2 5" xfId="15270" xr:uid="{00000000-0005-0000-0000-0000A13B0000}"/>
    <cellStyle name="Normal 5 3 5 2 2 2 3" xfId="15271" xr:uid="{00000000-0005-0000-0000-0000A23B0000}"/>
    <cellStyle name="Normal 5 3 5 2 2 2 3 2" xfId="15272" xr:uid="{00000000-0005-0000-0000-0000A33B0000}"/>
    <cellStyle name="Normal 5 3 5 2 2 2 3 3" xfId="15273" xr:uid="{00000000-0005-0000-0000-0000A43B0000}"/>
    <cellStyle name="Normal 5 3 5 2 2 2 3 4" xfId="15274" xr:uid="{00000000-0005-0000-0000-0000A53B0000}"/>
    <cellStyle name="Normal 5 3 5 2 2 2 4" xfId="15275" xr:uid="{00000000-0005-0000-0000-0000A63B0000}"/>
    <cellStyle name="Normal 5 3 5 2 2 2 4 2" xfId="15276" xr:uid="{00000000-0005-0000-0000-0000A73B0000}"/>
    <cellStyle name="Normal 5 3 5 2 2 2 5" xfId="15277" xr:uid="{00000000-0005-0000-0000-0000A83B0000}"/>
    <cellStyle name="Normal 5 3 5 2 2 2 6" xfId="15278" xr:uid="{00000000-0005-0000-0000-0000A93B0000}"/>
    <cellStyle name="Normal 5 3 5 2 2 3" xfId="15279" xr:uid="{00000000-0005-0000-0000-0000AA3B0000}"/>
    <cellStyle name="Normal 5 3 5 2 2 3 2" xfId="15280" xr:uid="{00000000-0005-0000-0000-0000AB3B0000}"/>
    <cellStyle name="Normal 5 3 5 2 2 3 2 2" xfId="15281" xr:uid="{00000000-0005-0000-0000-0000AC3B0000}"/>
    <cellStyle name="Normal 5 3 5 2 2 3 2 2 2" xfId="15282" xr:uid="{00000000-0005-0000-0000-0000AD3B0000}"/>
    <cellStyle name="Normal 5 3 5 2 2 3 2 2 3" xfId="15283" xr:uid="{00000000-0005-0000-0000-0000AE3B0000}"/>
    <cellStyle name="Normal 5 3 5 2 2 3 2 3" xfId="15284" xr:uid="{00000000-0005-0000-0000-0000AF3B0000}"/>
    <cellStyle name="Normal 5 3 5 2 2 3 2 4" xfId="15285" xr:uid="{00000000-0005-0000-0000-0000B03B0000}"/>
    <cellStyle name="Normal 5 3 5 2 2 3 2 5" xfId="15286" xr:uid="{00000000-0005-0000-0000-0000B13B0000}"/>
    <cellStyle name="Normal 5 3 5 2 2 3 3" xfId="15287" xr:uid="{00000000-0005-0000-0000-0000B23B0000}"/>
    <cellStyle name="Normal 5 3 5 2 2 3 3 2" xfId="15288" xr:uid="{00000000-0005-0000-0000-0000B33B0000}"/>
    <cellStyle name="Normal 5 3 5 2 2 3 3 3" xfId="15289" xr:uid="{00000000-0005-0000-0000-0000B43B0000}"/>
    <cellStyle name="Normal 5 3 5 2 2 3 3 4" xfId="15290" xr:uid="{00000000-0005-0000-0000-0000B53B0000}"/>
    <cellStyle name="Normal 5 3 5 2 2 3 4" xfId="15291" xr:uid="{00000000-0005-0000-0000-0000B63B0000}"/>
    <cellStyle name="Normal 5 3 5 2 2 3 4 2" xfId="15292" xr:uid="{00000000-0005-0000-0000-0000B73B0000}"/>
    <cellStyle name="Normal 5 3 5 2 2 3 5" xfId="15293" xr:uid="{00000000-0005-0000-0000-0000B83B0000}"/>
    <cellStyle name="Normal 5 3 5 2 2 3 6" xfId="15294" xr:uid="{00000000-0005-0000-0000-0000B93B0000}"/>
    <cellStyle name="Normal 5 3 5 2 2 4" xfId="15295" xr:uid="{00000000-0005-0000-0000-0000BA3B0000}"/>
    <cellStyle name="Normal 5 3 5 2 2 4 2" xfId="15296" xr:uid="{00000000-0005-0000-0000-0000BB3B0000}"/>
    <cellStyle name="Normal 5 3 5 2 2 4 2 2" xfId="15297" xr:uid="{00000000-0005-0000-0000-0000BC3B0000}"/>
    <cellStyle name="Normal 5 3 5 2 2 4 2 3" xfId="15298" xr:uid="{00000000-0005-0000-0000-0000BD3B0000}"/>
    <cellStyle name="Normal 5 3 5 2 2 4 2 4" xfId="15299" xr:uid="{00000000-0005-0000-0000-0000BE3B0000}"/>
    <cellStyle name="Normal 5 3 5 2 2 4 3" xfId="15300" xr:uid="{00000000-0005-0000-0000-0000BF3B0000}"/>
    <cellStyle name="Normal 5 3 5 2 2 4 3 2" xfId="15301" xr:uid="{00000000-0005-0000-0000-0000C03B0000}"/>
    <cellStyle name="Normal 5 3 5 2 2 4 4" xfId="15302" xr:uid="{00000000-0005-0000-0000-0000C13B0000}"/>
    <cellStyle name="Normal 5 3 5 2 2 4 4 2" xfId="15303" xr:uid="{00000000-0005-0000-0000-0000C23B0000}"/>
    <cellStyle name="Normal 5 3 5 2 2 4 5" xfId="15304" xr:uid="{00000000-0005-0000-0000-0000C33B0000}"/>
    <cellStyle name="Normal 5 3 5 2 2 5" xfId="15305" xr:uid="{00000000-0005-0000-0000-0000C43B0000}"/>
    <cellStyle name="Normal 5 3 5 2 2 5 2" xfId="15306" xr:uid="{00000000-0005-0000-0000-0000C53B0000}"/>
    <cellStyle name="Normal 5 3 5 2 2 5 3" xfId="15307" xr:uid="{00000000-0005-0000-0000-0000C63B0000}"/>
    <cellStyle name="Normal 5 3 5 2 2 5 4" xfId="15308" xr:uid="{00000000-0005-0000-0000-0000C73B0000}"/>
    <cellStyle name="Normal 5 3 5 2 2 6" xfId="15309" xr:uid="{00000000-0005-0000-0000-0000C83B0000}"/>
    <cellStyle name="Normal 5 3 5 2 2 6 2" xfId="15310" xr:uid="{00000000-0005-0000-0000-0000C93B0000}"/>
    <cellStyle name="Normal 5 3 5 2 2 7" xfId="15311" xr:uid="{00000000-0005-0000-0000-0000CA3B0000}"/>
    <cellStyle name="Normal 5 3 5 2 2 7 2" xfId="15312" xr:uid="{00000000-0005-0000-0000-0000CB3B0000}"/>
    <cellStyle name="Normal 5 3 5 2 2 8" xfId="15313" xr:uid="{00000000-0005-0000-0000-0000CC3B0000}"/>
    <cellStyle name="Normal 5 3 5 2 3" xfId="15314" xr:uid="{00000000-0005-0000-0000-0000CD3B0000}"/>
    <cellStyle name="Normal 5 3 5 2 3 2" xfId="15315" xr:uid="{00000000-0005-0000-0000-0000CE3B0000}"/>
    <cellStyle name="Normal 5 3 5 2 3 2 2" xfId="15316" xr:uid="{00000000-0005-0000-0000-0000CF3B0000}"/>
    <cellStyle name="Normal 5 3 5 2 3 2 2 2" xfId="15317" xr:uid="{00000000-0005-0000-0000-0000D03B0000}"/>
    <cellStyle name="Normal 5 3 5 2 3 2 2 3" xfId="15318" xr:uid="{00000000-0005-0000-0000-0000D13B0000}"/>
    <cellStyle name="Normal 5 3 5 2 3 2 3" xfId="15319" xr:uid="{00000000-0005-0000-0000-0000D23B0000}"/>
    <cellStyle name="Normal 5 3 5 2 3 2 4" xfId="15320" xr:uid="{00000000-0005-0000-0000-0000D33B0000}"/>
    <cellStyle name="Normal 5 3 5 2 3 2 5" xfId="15321" xr:uid="{00000000-0005-0000-0000-0000D43B0000}"/>
    <cellStyle name="Normal 5 3 5 2 3 3" xfId="15322" xr:uid="{00000000-0005-0000-0000-0000D53B0000}"/>
    <cellStyle name="Normal 5 3 5 2 3 3 2" xfId="15323" xr:uid="{00000000-0005-0000-0000-0000D63B0000}"/>
    <cellStyle name="Normal 5 3 5 2 3 3 3" xfId="15324" xr:uid="{00000000-0005-0000-0000-0000D73B0000}"/>
    <cellStyle name="Normal 5 3 5 2 3 3 4" xfId="15325" xr:uid="{00000000-0005-0000-0000-0000D83B0000}"/>
    <cellStyle name="Normal 5 3 5 2 3 4" xfId="15326" xr:uid="{00000000-0005-0000-0000-0000D93B0000}"/>
    <cellStyle name="Normal 5 3 5 2 3 4 2" xfId="15327" xr:uid="{00000000-0005-0000-0000-0000DA3B0000}"/>
    <cellStyle name="Normal 5 3 5 2 3 5" xfId="15328" xr:uid="{00000000-0005-0000-0000-0000DB3B0000}"/>
    <cellStyle name="Normal 5 3 5 2 3 6" xfId="15329" xr:uid="{00000000-0005-0000-0000-0000DC3B0000}"/>
    <cellStyle name="Normal 5 3 5 2 4" xfId="15330" xr:uid="{00000000-0005-0000-0000-0000DD3B0000}"/>
    <cellStyle name="Normal 5 3 5 2 4 2" xfId="15331" xr:uid="{00000000-0005-0000-0000-0000DE3B0000}"/>
    <cellStyle name="Normal 5 3 5 2 4 2 2" xfId="15332" xr:uid="{00000000-0005-0000-0000-0000DF3B0000}"/>
    <cellStyle name="Normal 5 3 5 2 4 2 2 2" xfId="15333" xr:uid="{00000000-0005-0000-0000-0000E03B0000}"/>
    <cellStyle name="Normal 5 3 5 2 4 2 2 3" xfId="15334" xr:uid="{00000000-0005-0000-0000-0000E13B0000}"/>
    <cellStyle name="Normal 5 3 5 2 4 2 3" xfId="15335" xr:uid="{00000000-0005-0000-0000-0000E23B0000}"/>
    <cellStyle name="Normal 5 3 5 2 4 2 4" xfId="15336" xr:uid="{00000000-0005-0000-0000-0000E33B0000}"/>
    <cellStyle name="Normal 5 3 5 2 4 2 5" xfId="15337" xr:uid="{00000000-0005-0000-0000-0000E43B0000}"/>
    <cellStyle name="Normal 5 3 5 2 4 3" xfId="15338" xr:uid="{00000000-0005-0000-0000-0000E53B0000}"/>
    <cellStyle name="Normal 5 3 5 2 4 3 2" xfId="15339" xr:uid="{00000000-0005-0000-0000-0000E63B0000}"/>
    <cellStyle name="Normal 5 3 5 2 4 3 3" xfId="15340" xr:uid="{00000000-0005-0000-0000-0000E73B0000}"/>
    <cellStyle name="Normal 5 3 5 2 4 3 4" xfId="15341" xr:uid="{00000000-0005-0000-0000-0000E83B0000}"/>
    <cellStyle name="Normal 5 3 5 2 4 4" xfId="15342" xr:uid="{00000000-0005-0000-0000-0000E93B0000}"/>
    <cellStyle name="Normal 5 3 5 2 4 4 2" xfId="15343" xr:uid="{00000000-0005-0000-0000-0000EA3B0000}"/>
    <cellStyle name="Normal 5 3 5 2 4 5" xfId="15344" xr:uid="{00000000-0005-0000-0000-0000EB3B0000}"/>
    <cellStyle name="Normal 5 3 5 2 4 6" xfId="15345" xr:uid="{00000000-0005-0000-0000-0000EC3B0000}"/>
    <cellStyle name="Normal 5 3 5 2 5" xfId="15346" xr:uid="{00000000-0005-0000-0000-0000ED3B0000}"/>
    <cellStyle name="Normal 5 3 5 2 5 2" xfId="15347" xr:uid="{00000000-0005-0000-0000-0000EE3B0000}"/>
    <cellStyle name="Normal 5 3 5 2 5 2 2" xfId="15348" xr:uid="{00000000-0005-0000-0000-0000EF3B0000}"/>
    <cellStyle name="Normal 5 3 5 2 5 2 3" xfId="15349" xr:uid="{00000000-0005-0000-0000-0000F03B0000}"/>
    <cellStyle name="Normal 5 3 5 2 5 2 4" xfId="15350" xr:uid="{00000000-0005-0000-0000-0000F13B0000}"/>
    <cellStyle name="Normal 5 3 5 2 5 3" xfId="15351" xr:uid="{00000000-0005-0000-0000-0000F23B0000}"/>
    <cellStyle name="Normal 5 3 5 2 5 3 2" xfId="15352" xr:uid="{00000000-0005-0000-0000-0000F33B0000}"/>
    <cellStyle name="Normal 5 3 5 2 5 4" xfId="15353" xr:uid="{00000000-0005-0000-0000-0000F43B0000}"/>
    <cellStyle name="Normal 5 3 5 2 5 4 2" xfId="15354" xr:uid="{00000000-0005-0000-0000-0000F53B0000}"/>
    <cellStyle name="Normal 5 3 5 2 5 5" xfId="15355" xr:uid="{00000000-0005-0000-0000-0000F63B0000}"/>
    <cellStyle name="Normal 5 3 5 2 6" xfId="15356" xr:uid="{00000000-0005-0000-0000-0000F73B0000}"/>
    <cellStyle name="Normal 5 3 5 2 6 2" xfId="15357" xr:uid="{00000000-0005-0000-0000-0000F83B0000}"/>
    <cellStyle name="Normal 5 3 5 2 6 3" xfId="15358" xr:uid="{00000000-0005-0000-0000-0000F93B0000}"/>
    <cellStyle name="Normal 5 3 5 2 6 4" xfId="15359" xr:uid="{00000000-0005-0000-0000-0000FA3B0000}"/>
    <cellStyle name="Normal 5 3 5 2 7" xfId="15360" xr:uid="{00000000-0005-0000-0000-0000FB3B0000}"/>
    <cellStyle name="Normal 5 3 5 2 7 2" xfId="15361" xr:uid="{00000000-0005-0000-0000-0000FC3B0000}"/>
    <cellStyle name="Normal 5 3 5 2 8" xfId="15362" xr:uid="{00000000-0005-0000-0000-0000FD3B0000}"/>
    <cellStyle name="Normal 5 3 5 2 8 2" xfId="15363" xr:uid="{00000000-0005-0000-0000-0000FE3B0000}"/>
    <cellStyle name="Normal 5 3 5 2 9" xfId="15364" xr:uid="{00000000-0005-0000-0000-0000FF3B0000}"/>
    <cellStyle name="Normal 5 3 5 3" xfId="15365" xr:uid="{00000000-0005-0000-0000-0000003C0000}"/>
    <cellStyle name="Normal 5 3 5 3 2" xfId="15366" xr:uid="{00000000-0005-0000-0000-0000013C0000}"/>
    <cellStyle name="Normal 5 3 5 3 2 2" xfId="15367" xr:uid="{00000000-0005-0000-0000-0000023C0000}"/>
    <cellStyle name="Normal 5 3 5 3 2 2 2" xfId="15368" xr:uid="{00000000-0005-0000-0000-0000033C0000}"/>
    <cellStyle name="Normal 5 3 5 3 2 2 2 2" xfId="15369" xr:uid="{00000000-0005-0000-0000-0000043C0000}"/>
    <cellStyle name="Normal 5 3 5 3 2 2 2 3" xfId="15370" xr:uid="{00000000-0005-0000-0000-0000053C0000}"/>
    <cellStyle name="Normal 5 3 5 3 2 2 3" xfId="15371" xr:uid="{00000000-0005-0000-0000-0000063C0000}"/>
    <cellStyle name="Normal 5 3 5 3 2 2 4" xfId="15372" xr:uid="{00000000-0005-0000-0000-0000073C0000}"/>
    <cellStyle name="Normal 5 3 5 3 2 2 5" xfId="15373" xr:uid="{00000000-0005-0000-0000-0000083C0000}"/>
    <cellStyle name="Normal 5 3 5 3 2 3" xfId="15374" xr:uid="{00000000-0005-0000-0000-0000093C0000}"/>
    <cellStyle name="Normal 5 3 5 3 2 3 2" xfId="15375" xr:uid="{00000000-0005-0000-0000-00000A3C0000}"/>
    <cellStyle name="Normal 5 3 5 3 2 3 3" xfId="15376" xr:uid="{00000000-0005-0000-0000-00000B3C0000}"/>
    <cellStyle name="Normal 5 3 5 3 2 3 4" xfId="15377" xr:uid="{00000000-0005-0000-0000-00000C3C0000}"/>
    <cellStyle name="Normal 5 3 5 3 2 4" xfId="15378" xr:uid="{00000000-0005-0000-0000-00000D3C0000}"/>
    <cellStyle name="Normal 5 3 5 3 2 4 2" xfId="15379" xr:uid="{00000000-0005-0000-0000-00000E3C0000}"/>
    <cellStyle name="Normal 5 3 5 3 2 5" xfId="15380" xr:uid="{00000000-0005-0000-0000-00000F3C0000}"/>
    <cellStyle name="Normal 5 3 5 3 2 6" xfId="15381" xr:uid="{00000000-0005-0000-0000-0000103C0000}"/>
    <cellStyle name="Normal 5 3 5 3 3" xfId="15382" xr:uid="{00000000-0005-0000-0000-0000113C0000}"/>
    <cellStyle name="Normal 5 3 5 3 3 2" xfId="15383" xr:uid="{00000000-0005-0000-0000-0000123C0000}"/>
    <cellStyle name="Normal 5 3 5 3 3 2 2" xfId="15384" xr:uid="{00000000-0005-0000-0000-0000133C0000}"/>
    <cellStyle name="Normal 5 3 5 3 3 2 2 2" xfId="15385" xr:uid="{00000000-0005-0000-0000-0000143C0000}"/>
    <cellStyle name="Normal 5 3 5 3 3 2 2 3" xfId="15386" xr:uid="{00000000-0005-0000-0000-0000153C0000}"/>
    <cellStyle name="Normal 5 3 5 3 3 2 3" xfId="15387" xr:uid="{00000000-0005-0000-0000-0000163C0000}"/>
    <cellStyle name="Normal 5 3 5 3 3 2 4" xfId="15388" xr:uid="{00000000-0005-0000-0000-0000173C0000}"/>
    <cellStyle name="Normal 5 3 5 3 3 2 5" xfId="15389" xr:uid="{00000000-0005-0000-0000-0000183C0000}"/>
    <cellStyle name="Normal 5 3 5 3 3 3" xfId="15390" xr:uid="{00000000-0005-0000-0000-0000193C0000}"/>
    <cellStyle name="Normal 5 3 5 3 3 3 2" xfId="15391" xr:uid="{00000000-0005-0000-0000-00001A3C0000}"/>
    <cellStyle name="Normal 5 3 5 3 3 3 3" xfId="15392" xr:uid="{00000000-0005-0000-0000-00001B3C0000}"/>
    <cellStyle name="Normal 5 3 5 3 3 3 4" xfId="15393" xr:uid="{00000000-0005-0000-0000-00001C3C0000}"/>
    <cellStyle name="Normal 5 3 5 3 3 4" xfId="15394" xr:uid="{00000000-0005-0000-0000-00001D3C0000}"/>
    <cellStyle name="Normal 5 3 5 3 3 4 2" xfId="15395" xr:uid="{00000000-0005-0000-0000-00001E3C0000}"/>
    <cellStyle name="Normal 5 3 5 3 3 5" xfId="15396" xr:uid="{00000000-0005-0000-0000-00001F3C0000}"/>
    <cellStyle name="Normal 5 3 5 3 3 6" xfId="15397" xr:uid="{00000000-0005-0000-0000-0000203C0000}"/>
    <cellStyle name="Normal 5 3 5 3 4" xfId="15398" xr:uid="{00000000-0005-0000-0000-0000213C0000}"/>
    <cellStyle name="Normal 5 3 5 3 4 2" xfId="15399" xr:uid="{00000000-0005-0000-0000-0000223C0000}"/>
    <cellStyle name="Normal 5 3 5 3 4 2 2" xfId="15400" xr:uid="{00000000-0005-0000-0000-0000233C0000}"/>
    <cellStyle name="Normal 5 3 5 3 4 2 3" xfId="15401" xr:uid="{00000000-0005-0000-0000-0000243C0000}"/>
    <cellStyle name="Normal 5 3 5 3 4 2 4" xfId="15402" xr:uid="{00000000-0005-0000-0000-0000253C0000}"/>
    <cellStyle name="Normal 5 3 5 3 4 3" xfId="15403" xr:uid="{00000000-0005-0000-0000-0000263C0000}"/>
    <cellStyle name="Normal 5 3 5 3 4 3 2" xfId="15404" xr:uid="{00000000-0005-0000-0000-0000273C0000}"/>
    <cellStyle name="Normal 5 3 5 3 4 4" xfId="15405" xr:uid="{00000000-0005-0000-0000-0000283C0000}"/>
    <cellStyle name="Normal 5 3 5 3 4 4 2" xfId="15406" xr:uid="{00000000-0005-0000-0000-0000293C0000}"/>
    <cellStyle name="Normal 5 3 5 3 4 5" xfId="15407" xr:uid="{00000000-0005-0000-0000-00002A3C0000}"/>
    <cellStyle name="Normal 5 3 5 3 5" xfId="15408" xr:uid="{00000000-0005-0000-0000-00002B3C0000}"/>
    <cellStyle name="Normal 5 3 5 3 5 2" xfId="15409" xr:uid="{00000000-0005-0000-0000-00002C3C0000}"/>
    <cellStyle name="Normal 5 3 5 3 5 3" xfId="15410" xr:uid="{00000000-0005-0000-0000-00002D3C0000}"/>
    <cellStyle name="Normal 5 3 5 3 5 4" xfId="15411" xr:uid="{00000000-0005-0000-0000-00002E3C0000}"/>
    <cellStyle name="Normal 5 3 5 3 6" xfId="15412" xr:uid="{00000000-0005-0000-0000-00002F3C0000}"/>
    <cellStyle name="Normal 5 3 5 3 6 2" xfId="15413" xr:uid="{00000000-0005-0000-0000-0000303C0000}"/>
    <cellStyle name="Normal 5 3 5 3 7" xfId="15414" xr:uid="{00000000-0005-0000-0000-0000313C0000}"/>
    <cellStyle name="Normal 5 3 5 3 7 2" xfId="15415" xr:uid="{00000000-0005-0000-0000-0000323C0000}"/>
    <cellStyle name="Normal 5 3 5 3 8" xfId="15416" xr:uid="{00000000-0005-0000-0000-0000333C0000}"/>
    <cellStyle name="Normal 5 3 5 4" xfId="15417" xr:uid="{00000000-0005-0000-0000-0000343C0000}"/>
    <cellStyle name="Normal 5 3 5 4 2" xfId="15418" xr:uid="{00000000-0005-0000-0000-0000353C0000}"/>
    <cellStyle name="Normal 5 3 5 4 2 2" xfId="15419" xr:uid="{00000000-0005-0000-0000-0000363C0000}"/>
    <cellStyle name="Normal 5 3 5 4 2 2 2" xfId="15420" xr:uid="{00000000-0005-0000-0000-0000373C0000}"/>
    <cellStyle name="Normal 5 3 5 4 2 2 3" xfId="15421" xr:uid="{00000000-0005-0000-0000-0000383C0000}"/>
    <cellStyle name="Normal 5 3 5 4 2 3" xfId="15422" xr:uid="{00000000-0005-0000-0000-0000393C0000}"/>
    <cellStyle name="Normal 5 3 5 4 2 4" xfId="15423" xr:uid="{00000000-0005-0000-0000-00003A3C0000}"/>
    <cellStyle name="Normal 5 3 5 4 2 5" xfId="15424" xr:uid="{00000000-0005-0000-0000-00003B3C0000}"/>
    <cellStyle name="Normal 5 3 5 4 3" xfId="15425" xr:uid="{00000000-0005-0000-0000-00003C3C0000}"/>
    <cellStyle name="Normal 5 3 5 4 3 2" xfId="15426" xr:uid="{00000000-0005-0000-0000-00003D3C0000}"/>
    <cellStyle name="Normal 5 3 5 4 3 3" xfId="15427" xr:uid="{00000000-0005-0000-0000-00003E3C0000}"/>
    <cellStyle name="Normal 5 3 5 4 3 4" xfId="15428" xr:uid="{00000000-0005-0000-0000-00003F3C0000}"/>
    <cellStyle name="Normal 5 3 5 4 4" xfId="15429" xr:uid="{00000000-0005-0000-0000-0000403C0000}"/>
    <cellStyle name="Normal 5 3 5 4 4 2" xfId="15430" xr:uid="{00000000-0005-0000-0000-0000413C0000}"/>
    <cellStyle name="Normal 5 3 5 4 5" xfId="15431" xr:uid="{00000000-0005-0000-0000-0000423C0000}"/>
    <cellStyle name="Normal 5 3 5 4 6" xfId="15432" xr:uid="{00000000-0005-0000-0000-0000433C0000}"/>
    <cellStyle name="Normal 5 3 5 5" xfId="15433" xr:uid="{00000000-0005-0000-0000-0000443C0000}"/>
    <cellStyle name="Normal 5 3 5 5 2" xfId="15434" xr:uid="{00000000-0005-0000-0000-0000453C0000}"/>
    <cellStyle name="Normal 5 3 5 5 2 2" xfId="15435" xr:uid="{00000000-0005-0000-0000-0000463C0000}"/>
    <cellStyle name="Normal 5 3 5 5 2 2 2" xfId="15436" xr:uid="{00000000-0005-0000-0000-0000473C0000}"/>
    <cellStyle name="Normal 5 3 5 5 2 2 3" xfId="15437" xr:uid="{00000000-0005-0000-0000-0000483C0000}"/>
    <cellStyle name="Normal 5 3 5 5 2 3" xfId="15438" xr:uid="{00000000-0005-0000-0000-0000493C0000}"/>
    <cellStyle name="Normal 5 3 5 5 2 4" xfId="15439" xr:uid="{00000000-0005-0000-0000-00004A3C0000}"/>
    <cellStyle name="Normal 5 3 5 5 2 5" xfId="15440" xr:uid="{00000000-0005-0000-0000-00004B3C0000}"/>
    <cellStyle name="Normal 5 3 5 5 3" xfId="15441" xr:uid="{00000000-0005-0000-0000-00004C3C0000}"/>
    <cellStyle name="Normal 5 3 5 5 3 2" xfId="15442" xr:uid="{00000000-0005-0000-0000-00004D3C0000}"/>
    <cellStyle name="Normal 5 3 5 5 3 3" xfId="15443" xr:uid="{00000000-0005-0000-0000-00004E3C0000}"/>
    <cellStyle name="Normal 5 3 5 5 3 4" xfId="15444" xr:uid="{00000000-0005-0000-0000-00004F3C0000}"/>
    <cellStyle name="Normal 5 3 5 5 4" xfId="15445" xr:uid="{00000000-0005-0000-0000-0000503C0000}"/>
    <cellStyle name="Normal 5 3 5 5 4 2" xfId="15446" xr:uid="{00000000-0005-0000-0000-0000513C0000}"/>
    <cellStyle name="Normal 5 3 5 5 5" xfId="15447" xr:uid="{00000000-0005-0000-0000-0000523C0000}"/>
    <cellStyle name="Normal 5 3 5 5 6" xfId="15448" xr:uid="{00000000-0005-0000-0000-0000533C0000}"/>
    <cellStyle name="Normal 5 3 5 6" xfId="15449" xr:uid="{00000000-0005-0000-0000-0000543C0000}"/>
    <cellStyle name="Normal 5 3 5 6 2" xfId="15450" xr:uid="{00000000-0005-0000-0000-0000553C0000}"/>
    <cellStyle name="Normal 5 3 5 6 2 2" xfId="15451" xr:uid="{00000000-0005-0000-0000-0000563C0000}"/>
    <cellStyle name="Normal 5 3 5 6 2 3" xfId="15452" xr:uid="{00000000-0005-0000-0000-0000573C0000}"/>
    <cellStyle name="Normal 5 3 5 6 2 4" xfId="15453" xr:uid="{00000000-0005-0000-0000-0000583C0000}"/>
    <cellStyle name="Normal 5 3 5 6 3" xfId="15454" xr:uid="{00000000-0005-0000-0000-0000593C0000}"/>
    <cellStyle name="Normal 5 3 5 6 3 2" xfId="15455" xr:uid="{00000000-0005-0000-0000-00005A3C0000}"/>
    <cellStyle name="Normal 5 3 5 6 4" xfId="15456" xr:uid="{00000000-0005-0000-0000-00005B3C0000}"/>
    <cellStyle name="Normal 5 3 5 6 4 2" xfId="15457" xr:uid="{00000000-0005-0000-0000-00005C3C0000}"/>
    <cellStyle name="Normal 5 3 5 6 5" xfId="15458" xr:uid="{00000000-0005-0000-0000-00005D3C0000}"/>
    <cellStyle name="Normal 5 3 5 7" xfId="15459" xr:uid="{00000000-0005-0000-0000-00005E3C0000}"/>
    <cellStyle name="Normal 5 3 5 7 2" xfId="15460" xr:uid="{00000000-0005-0000-0000-00005F3C0000}"/>
    <cellStyle name="Normal 5 3 5 7 3" xfId="15461" xr:uid="{00000000-0005-0000-0000-0000603C0000}"/>
    <cellStyle name="Normal 5 3 5 7 4" xfId="15462" xr:uid="{00000000-0005-0000-0000-0000613C0000}"/>
    <cellStyle name="Normal 5 3 5 8" xfId="15463" xr:uid="{00000000-0005-0000-0000-0000623C0000}"/>
    <cellStyle name="Normal 5 3 5 8 2" xfId="15464" xr:uid="{00000000-0005-0000-0000-0000633C0000}"/>
    <cellStyle name="Normal 5 3 5 9" xfId="15465" xr:uid="{00000000-0005-0000-0000-0000643C0000}"/>
    <cellStyle name="Normal 5 3 5 9 2" xfId="15466" xr:uid="{00000000-0005-0000-0000-0000653C0000}"/>
    <cellStyle name="Normal 5 3 6" xfId="15467" xr:uid="{00000000-0005-0000-0000-0000663C0000}"/>
    <cellStyle name="Normal 5 3 6 10" xfId="15468" xr:uid="{00000000-0005-0000-0000-0000673C0000}"/>
    <cellStyle name="Normal 5 3 6 2" xfId="15469" xr:uid="{00000000-0005-0000-0000-0000683C0000}"/>
    <cellStyle name="Normal 5 3 6 2 2" xfId="15470" xr:uid="{00000000-0005-0000-0000-0000693C0000}"/>
    <cellStyle name="Normal 5 3 6 2 2 2" xfId="15471" xr:uid="{00000000-0005-0000-0000-00006A3C0000}"/>
    <cellStyle name="Normal 5 3 6 2 2 2 2" xfId="15472" xr:uid="{00000000-0005-0000-0000-00006B3C0000}"/>
    <cellStyle name="Normal 5 3 6 2 2 2 2 2" xfId="15473" xr:uid="{00000000-0005-0000-0000-00006C3C0000}"/>
    <cellStyle name="Normal 5 3 6 2 2 2 2 2 2" xfId="15474" xr:uid="{00000000-0005-0000-0000-00006D3C0000}"/>
    <cellStyle name="Normal 5 3 6 2 2 2 2 2 3" xfId="15475" xr:uid="{00000000-0005-0000-0000-00006E3C0000}"/>
    <cellStyle name="Normal 5 3 6 2 2 2 2 3" xfId="15476" xr:uid="{00000000-0005-0000-0000-00006F3C0000}"/>
    <cellStyle name="Normal 5 3 6 2 2 2 2 4" xfId="15477" xr:uid="{00000000-0005-0000-0000-0000703C0000}"/>
    <cellStyle name="Normal 5 3 6 2 2 2 2 5" xfId="15478" xr:uid="{00000000-0005-0000-0000-0000713C0000}"/>
    <cellStyle name="Normal 5 3 6 2 2 2 3" xfId="15479" xr:uid="{00000000-0005-0000-0000-0000723C0000}"/>
    <cellStyle name="Normal 5 3 6 2 2 2 3 2" xfId="15480" xr:uid="{00000000-0005-0000-0000-0000733C0000}"/>
    <cellStyle name="Normal 5 3 6 2 2 2 3 3" xfId="15481" xr:uid="{00000000-0005-0000-0000-0000743C0000}"/>
    <cellStyle name="Normal 5 3 6 2 2 2 3 4" xfId="15482" xr:uid="{00000000-0005-0000-0000-0000753C0000}"/>
    <cellStyle name="Normal 5 3 6 2 2 2 4" xfId="15483" xr:uid="{00000000-0005-0000-0000-0000763C0000}"/>
    <cellStyle name="Normal 5 3 6 2 2 2 4 2" xfId="15484" xr:uid="{00000000-0005-0000-0000-0000773C0000}"/>
    <cellStyle name="Normal 5 3 6 2 2 2 5" xfId="15485" xr:uid="{00000000-0005-0000-0000-0000783C0000}"/>
    <cellStyle name="Normal 5 3 6 2 2 2 6" xfId="15486" xr:uid="{00000000-0005-0000-0000-0000793C0000}"/>
    <cellStyle name="Normal 5 3 6 2 2 3" xfId="15487" xr:uid="{00000000-0005-0000-0000-00007A3C0000}"/>
    <cellStyle name="Normal 5 3 6 2 2 3 2" xfId="15488" xr:uid="{00000000-0005-0000-0000-00007B3C0000}"/>
    <cellStyle name="Normal 5 3 6 2 2 3 2 2" xfId="15489" xr:uid="{00000000-0005-0000-0000-00007C3C0000}"/>
    <cellStyle name="Normal 5 3 6 2 2 3 2 2 2" xfId="15490" xr:uid="{00000000-0005-0000-0000-00007D3C0000}"/>
    <cellStyle name="Normal 5 3 6 2 2 3 2 2 3" xfId="15491" xr:uid="{00000000-0005-0000-0000-00007E3C0000}"/>
    <cellStyle name="Normal 5 3 6 2 2 3 2 3" xfId="15492" xr:uid="{00000000-0005-0000-0000-00007F3C0000}"/>
    <cellStyle name="Normal 5 3 6 2 2 3 2 4" xfId="15493" xr:uid="{00000000-0005-0000-0000-0000803C0000}"/>
    <cellStyle name="Normal 5 3 6 2 2 3 2 5" xfId="15494" xr:uid="{00000000-0005-0000-0000-0000813C0000}"/>
    <cellStyle name="Normal 5 3 6 2 2 3 3" xfId="15495" xr:uid="{00000000-0005-0000-0000-0000823C0000}"/>
    <cellStyle name="Normal 5 3 6 2 2 3 3 2" xfId="15496" xr:uid="{00000000-0005-0000-0000-0000833C0000}"/>
    <cellStyle name="Normal 5 3 6 2 2 3 3 3" xfId="15497" xr:uid="{00000000-0005-0000-0000-0000843C0000}"/>
    <cellStyle name="Normal 5 3 6 2 2 3 3 4" xfId="15498" xr:uid="{00000000-0005-0000-0000-0000853C0000}"/>
    <cellStyle name="Normal 5 3 6 2 2 3 4" xfId="15499" xr:uid="{00000000-0005-0000-0000-0000863C0000}"/>
    <cellStyle name="Normal 5 3 6 2 2 3 4 2" xfId="15500" xr:uid="{00000000-0005-0000-0000-0000873C0000}"/>
    <cellStyle name="Normal 5 3 6 2 2 3 5" xfId="15501" xr:uid="{00000000-0005-0000-0000-0000883C0000}"/>
    <cellStyle name="Normal 5 3 6 2 2 3 6" xfId="15502" xr:uid="{00000000-0005-0000-0000-0000893C0000}"/>
    <cellStyle name="Normal 5 3 6 2 2 4" xfId="15503" xr:uid="{00000000-0005-0000-0000-00008A3C0000}"/>
    <cellStyle name="Normal 5 3 6 2 2 4 2" xfId="15504" xr:uid="{00000000-0005-0000-0000-00008B3C0000}"/>
    <cellStyle name="Normal 5 3 6 2 2 4 2 2" xfId="15505" xr:uid="{00000000-0005-0000-0000-00008C3C0000}"/>
    <cellStyle name="Normal 5 3 6 2 2 4 2 3" xfId="15506" xr:uid="{00000000-0005-0000-0000-00008D3C0000}"/>
    <cellStyle name="Normal 5 3 6 2 2 4 2 4" xfId="15507" xr:uid="{00000000-0005-0000-0000-00008E3C0000}"/>
    <cellStyle name="Normal 5 3 6 2 2 4 3" xfId="15508" xr:uid="{00000000-0005-0000-0000-00008F3C0000}"/>
    <cellStyle name="Normal 5 3 6 2 2 4 3 2" xfId="15509" xr:uid="{00000000-0005-0000-0000-0000903C0000}"/>
    <cellStyle name="Normal 5 3 6 2 2 4 4" xfId="15510" xr:uid="{00000000-0005-0000-0000-0000913C0000}"/>
    <cellStyle name="Normal 5 3 6 2 2 4 4 2" xfId="15511" xr:uid="{00000000-0005-0000-0000-0000923C0000}"/>
    <cellStyle name="Normal 5 3 6 2 2 4 5" xfId="15512" xr:uid="{00000000-0005-0000-0000-0000933C0000}"/>
    <cellStyle name="Normal 5 3 6 2 2 5" xfId="15513" xr:uid="{00000000-0005-0000-0000-0000943C0000}"/>
    <cellStyle name="Normal 5 3 6 2 2 5 2" xfId="15514" xr:uid="{00000000-0005-0000-0000-0000953C0000}"/>
    <cellStyle name="Normal 5 3 6 2 2 5 3" xfId="15515" xr:uid="{00000000-0005-0000-0000-0000963C0000}"/>
    <cellStyle name="Normal 5 3 6 2 2 5 4" xfId="15516" xr:uid="{00000000-0005-0000-0000-0000973C0000}"/>
    <cellStyle name="Normal 5 3 6 2 2 6" xfId="15517" xr:uid="{00000000-0005-0000-0000-0000983C0000}"/>
    <cellStyle name="Normal 5 3 6 2 2 6 2" xfId="15518" xr:uid="{00000000-0005-0000-0000-0000993C0000}"/>
    <cellStyle name="Normal 5 3 6 2 2 7" xfId="15519" xr:uid="{00000000-0005-0000-0000-00009A3C0000}"/>
    <cellStyle name="Normal 5 3 6 2 2 7 2" xfId="15520" xr:uid="{00000000-0005-0000-0000-00009B3C0000}"/>
    <cellStyle name="Normal 5 3 6 2 2 8" xfId="15521" xr:uid="{00000000-0005-0000-0000-00009C3C0000}"/>
    <cellStyle name="Normal 5 3 6 2 3" xfId="15522" xr:uid="{00000000-0005-0000-0000-00009D3C0000}"/>
    <cellStyle name="Normal 5 3 6 2 3 2" xfId="15523" xr:uid="{00000000-0005-0000-0000-00009E3C0000}"/>
    <cellStyle name="Normal 5 3 6 2 3 2 2" xfId="15524" xr:uid="{00000000-0005-0000-0000-00009F3C0000}"/>
    <cellStyle name="Normal 5 3 6 2 3 2 2 2" xfId="15525" xr:uid="{00000000-0005-0000-0000-0000A03C0000}"/>
    <cellStyle name="Normal 5 3 6 2 3 2 2 3" xfId="15526" xr:uid="{00000000-0005-0000-0000-0000A13C0000}"/>
    <cellStyle name="Normal 5 3 6 2 3 2 3" xfId="15527" xr:uid="{00000000-0005-0000-0000-0000A23C0000}"/>
    <cellStyle name="Normal 5 3 6 2 3 2 4" xfId="15528" xr:uid="{00000000-0005-0000-0000-0000A33C0000}"/>
    <cellStyle name="Normal 5 3 6 2 3 2 5" xfId="15529" xr:uid="{00000000-0005-0000-0000-0000A43C0000}"/>
    <cellStyle name="Normal 5 3 6 2 3 3" xfId="15530" xr:uid="{00000000-0005-0000-0000-0000A53C0000}"/>
    <cellStyle name="Normal 5 3 6 2 3 3 2" xfId="15531" xr:uid="{00000000-0005-0000-0000-0000A63C0000}"/>
    <cellStyle name="Normal 5 3 6 2 3 3 3" xfId="15532" xr:uid="{00000000-0005-0000-0000-0000A73C0000}"/>
    <cellStyle name="Normal 5 3 6 2 3 3 4" xfId="15533" xr:uid="{00000000-0005-0000-0000-0000A83C0000}"/>
    <cellStyle name="Normal 5 3 6 2 3 4" xfId="15534" xr:uid="{00000000-0005-0000-0000-0000A93C0000}"/>
    <cellStyle name="Normal 5 3 6 2 3 4 2" xfId="15535" xr:uid="{00000000-0005-0000-0000-0000AA3C0000}"/>
    <cellStyle name="Normal 5 3 6 2 3 5" xfId="15536" xr:uid="{00000000-0005-0000-0000-0000AB3C0000}"/>
    <cellStyle name="Normal 5 3 6 2 3 6" xfId="15537" xr:uid="{00000000-0005-0000-0000-0000AC3C0000}"/>
    <cellStyle name="Normal 5 3 6 2 4" xfId="15538" xr:uid="{00000000-0005-0000-0000-0000AD3C0000}"/>
    <cellStyle name="Normal 5 3 6 2 4 2" xfId="15539" xr:uid="{00000000-0005-0000-0000-0000AE3C0000}"/>
    <cellStyle name="Normal 5 3 6 2 4 2 2" xfId="15540" xr:uid="{00000000-0005-0000-0000-0000AF3C0000}"/>
    <cellStyle name="Normal 5 3 6 2 4 2 2 2" xfId="15541" xr:uid="{00000000-0005-0000-0000-0000B03C0000}"/>
    <cellStyle name="Normal 5 3 6 2 4 2 2 3" xfId="15542" xr:uid="{00000000-0005-0000-0000-0000B13C0000}"/>
    <cellStyle name="Normal 5 3 6 2 4 2 3" xfId="15543" xr:uid="{00000000-0005-0000-0000-0000B23C0000}"/>
    <cellStyle name="Normal 5 3 6 2 4 2 4" xfId="15544" xr:uid="{00000000-0005-0000-0000-0000B33C0000}"/>
    <cellStyle name="Normal 5 3 6 2 4 2 5" xfId="15545" xr:uid="{00000000-0005-0000-0000-0000B43C0000}"/>
    <cellStyle name="Normal 5 3 6 2 4 3" xfId="15546" xr:uid="{00000000-0005-0000-0000-0000B53C0000}"/>
    <cellStyle name="Normal 5 3 6 2 4 3 2" xfId="15547" xr:uid="{00000000-0005-0000-0000-0000B63C0000}"/>
    <cellStyle name="Normal 5 3 6 2 4 3 3" xfId="15548" xr:uid="{00000000-0005-0000-0000-0000B73C0000}"/>
    <cellStyle name="Normal 5 3 6 2 4 3 4" xfId="15549" xr:uid="{00000000-0005-0000-0000-0000B83C0000}"/>
    <cellStyle name="Normal 5 3 6 2 4 4" xfId="15550" xr:uid="{00000000-0005-0000-0000-0000B93C0000}"/>
    <cellStyle name="Normal 5 3 6 2 4 4 2" xfId="15551" xr:uid="{00000000-0005-0000-0000-0000BA3C0000}"/>
    <cellStyle name="Normal 5 3 6 2 4 5" xfId="15552" xr:uid="{00000000-0005-0000-0000-0000BB3C0000}"/>
    <cellStyle name="Normal 5 3 6 2 4 6" xfId="15553" xr:uid="{00000000-0005-0000-0000-0000BC3C0000}"/>
    <cellStyle name="Normal 5 3 6 2 5" xfId="15554" xr:uid="{00000000-0005-0000-0000-0000BD3C0000}"/>
    <cellStyle name="Normal 5 3 6 2 5 2" xfId="15555" xr:uid="{00000000-0005-0000-0000-0000BE3C0000}"/>
    <cellStyle name="Normal 5 3 6 2 5 2 2" xfId="15556" xr:uid="{00000000-0005-0000-0000-0000BF3C0000}"/>
    <cellStyle name="Normal 5 3 6 2 5 2 3" xfId="15557" xr:uid="{00000000-0005-0000-0000-0000C03C0000}"/>
    <cellStyle name="Normal 5 3 6 2 5 2 4" xfId="15558" xr:uid="{00000000-0005-0000-0000-0000C13C0000}"/>
    <cellStyle name="Normal 5 3 6 2 5 3" xfId="15559" xr:uid="{00000000-0005-0000-0000-0000C23C0000}"/>
    <cellStyle name="Normal 5 3 6 2 5 3 2" xfId="15560" xr:uid="{00000000-0005-0000-0000-0000C33C0000}"/>
    <cellStyle name="Normal 5 3 6 2 5 4" xfId="15561" xr:uid="{00000000-0005-0000-0000-0000C43C0000}"/>
    <cellStyle name="Normal 5 3 6 2 5 4 2" xfId="15562" xr:uid="{00000000-0005-0000-0000-0000C53C0000}"/>
    <cellStyle name="Normal 5 3 6 2 5 5" xfId="15563" xr:uid="{00000000-0005-0000-0000-0000C63C0000}"/>
    <cellStyle name="Normal 5 3 6 2 6" xfId="15564" xr:uid="{00000000-0005-0000-0000-0000C73C0000}"/>
    <cellStyle name="Normal 5 3 6 2 6 2" xfId="15565" xr:uid="{00000000-0005-0000-0000-0000C83C0000}"/>
    <cellStyle name="Normal 5 3 6 2 6 3" xfId="15566" xr:uid="{00000000-0005-0000-0000-0000C93C0000}"/>
    <cellStyle name="Normal 5 3 6 2 6 4" xfId="15567" xr:uid="{00000000-0005-0000-0000-0000CA3C0000}"/>
    <cellStyle name="Normal 5 3 6 2 7" xfId="15568" xr:uid="{00000000-0005-0000-0000-0000CB3C0000}"/>
    <cellStyle name="Normal 5 3 6 2 7 2" xfId="15569" xr:uid="{00000000-0005-0000-0000-0000CC3C0000}"/>
    <cellStyle name="Normal 5 3 6 2 8" xfId="15570" xr:uid="{00000000-0005-0000-0000-0000CD3C0000}"/>
    <cellStyle name="Normal 5 3 6 2 8 2" xfId="15571" xr:uid="{00000000-0005-0000-0000-0000CE3C0000}"/>
    <cellStyle name="Normal 5 3 6 2 9" xfId="15572" xr:uid="{00000000-0005-0000-0000-0000CF3C0000}"/>
    <cellStyle name="Normal 5 3 6 3" xfId="15573" xr:uid="{00000000-0005-0000-0000-0000D03C0000}"/>
    <cellStyle name="Normal 5 3 6 3 2" xfId="15574" xr:uid="{00000000-0005-0000-0000-0000D13C0000}"/>
    <cellStyle name="Normal 5 3 6 3 2 2" xfId="15575" xr:uid="{00000000-0005-0000-0000-0000D23C0000}"/>
    <cellStyle name="Normal 5 3 6 3 2 2 2" xfId="15576" xr:uid="{00000000-0005-0000-0000-0000D33C0000}"/>
    <cellStyle name="Normal 5 3 6 3 2 2 2 2" xfId="15577" xr:uid="{00000000-0005-0000-0000-0000D43C0000}"/>
    <cellStyle name="Normal 5 3 6 3 2 2 2 3" xfId="15578" xr:uid="{00000000-0005-0000-0000-0000D53C0000}"/>
    <cellStyle name="Normal 5 3 6 3 2 2 3" xfId="15579" xr:uid="{00000000-0005-0000-0000-0000D63C0000}"/>
    <cellStyle name="Normal 5 3 6 3 2 2 4" xfId="15580" xr:uid="{00000000-0005-0000-0000-0000D73C0000}"/>
    <cellStyle name="Normal 5 3 6 3 2 2 5" xfId="15581" xr:uid="{00000000-0005-0000-0000-0000D83C0000}"/>
    <cellStyle name="Normal 5 3 6 3 2 3" xfId="15582" xr:uid="{00000000-0005-0000-0000-0000D93C0000}"/>
    <cellStyle name="Normal 5 3 6 3 2 3 2" xfId="15583" xr:uid="{00000000-0005-0000-0000-0000DA3C0000}"/>
    <cellStyle name="Normal 5 3 6 3 2 3 3" xfId="15584" xr:uid="{00000000-0005-0000-0000-0000DB3C0000}"/>
    <cellStyle name="Normal 5 3 6 3 2 3 4" xfId="15585" xr:uid="{00000000-0005-0000-0000-0000DC3C0000}"/>
    <cellStyle name="Normal 5 3 6 3 2 4" xfId="15586" xr:uid="{00000000-0005-0000-0000-0000DD3C0000}"/>
    <cellStyle name="Normal 5 3 6 3 2 4 2" xfId="15587" xr:uid="{00000000-0005-0000-0000-0000DE3C0000}"/>
    <cellStyle name="Normal 5 3 6 3 2 5" xfId="15588" xr:uid="{00000000-0005-0000-0000-0000DF3C0000}"/>
    <cellStyle name="Normal 5 3 6 3 2 6" xfId="15589" xr:uid="{00000000-0005-0000-0000-0000E03C0000}"/>
    <cellStyle name="Normal 5 3 6 3 3" xfId="15590" xr:uid="{00000000-0005-0000-0000-0000E13C0000}"/>
    <cellStyle name="Normal 5 3 6 3 3 2" xfId="15591" xr:uid="{00000000-0005-0000-0000-0000E23C0000}"/>
    <cellStyle name="Normal 5 3 6 3 3 2 2" xfId="15592" xr:uid="{00000000-0005-0000-0000-0000E33C0000}"/>
    <cellStyle name="Normal 5 3 6 3 3 2 2 2" xfId="15593" xr:uid="{00000000-0005-0000-0000-0000E43C0000}"/>
    <cellStyle name="Normal 5 3 6 3 3 2 2 3" xfId="15594" xr:uid="{00000000-0005-0000-0000-0000E53C0000}"/>
    <cellStyle name="Normal 5 3 6 3 3 2 3" xfId="15595" xr:uid="{00000000-0005-0000-0000-0000E63C0000}"/>
    <cellStyle name="Normal 5 3 6 3 3 2 4" xfId="15596" xr:uid="{00000000-0005-0000-0000-0000E73C0000}"/>
    <cellStyle name="Normal 5 3 6 3 3 2 5" xfId="15597" xr:uid="{00000000-0005-0000-0000-0000E83C0000}"/>
    <cellStyle name="Normal 5 3 6 3 3 3" xfId="15598" xr:uid="{00000000-0005-0000-0000-0000E93C0000}"/>
    <cellStyle name="Normal 5 3 6 3 3 3 2" xfId="15599" xr:uid="{00000000-0005-0000-0000-0000EA3C0000}"/>
    <cellStyle name="Normal 5 3 6 3 3 3 3" xfId="15600" xr:uid="{00000000-0005-0000-0000-0000EB3C0000}"/>
    <cellStyle name="Normal 5 3 6 3 3 3 4" xfId="15601" xr:uid="{00000000-0005-0000-0000-0000EC3C0000}"/>
    <cellStyle name="Normal 5 3 6 3 3 4" xfId="15602" xr:uid="{00000000-0005-0000-0000-0000ED3C0000}"/>
    <cellStyle name="Normal 5 3 6 3 3 4 2" xfId="15603" xr:uid="{00000000-0005-0000-0000-0000EE3C0000}"/>
    <cellStyle name="Normal 5 3 6 3 3 5" xfId="15604" xr:uid="{00000000-0005-0000-0000-0000EF3C0000}"/>
    <cellStyle name="Normal 5 3 6 3 3 6" xfId="15605" xr:uid="{00000000-0005-0000-0000-0000F03C0000}"/>
    <cellStyle name="Normal 5 3 6 3 4" xfId="15606" xr:uid="{00000000-0005-0000-0000-0000F13C0000}"/>
    <cellStyle name="Normal 5 3 6 3 4 2" xfId="15607" xr:uid="{00000000-0005-0000-0000-0000F23C0000}"/>
    <cellStyle name="Normal 5 3 6 3 4 2 2" xfId="15608" xr:uid="{00000000-0005-0000-0000-0000F33C0000}"/>
    <cellStyle name="Normal 5 3 6 3 4 2 3" xfId="15609" xr:uid="{00000000-0005-0000-0000-0000F43C0000}"/>
    <cellStyle name="Normal 5 3 6 3 4 2 4" xfId="15610" xr:uid="{00000000-0005-0000-0000-0000F53C0000}"/>
    <cellStyle name="Normal 5 3 6 3 4 3" xfId="15611" xr:uid="{00000000-0005-0000-0000-0000F63C0000}"/>
    <cellStyle name="Normal 5 3 6 3 4 3 2" xfId="15612" xr:uid="{00000000-0005-0000-0000-0000F73C0000}"/>
    <cellStyle name="Normal 5 3 6 3 4 4" xfId="15613" xr:uid="{00000000-0005-0000-0000-0000F83C0000}"/>
    <cellStyle name="Normal 5 3 6 3 4 4 2" xfId="15614" xr:uid="{00000000-0005-0000-0000-0000F93C0000}"/>
    <cellStyle name="Normal 5 3 6 3 4 5" xfId="15615" xr:uid="{00000000-0005-0000-0000-0000FA3C0000}"/>
    <cellStyle name="Normal 5 3 6 3 5" xfId="15616" xr:uid="{00000000-0005-0000-0000-0000FB3C0000}"/>
    <cellStyle name="Normal 5 3 6 3 5 2" xfId="15617" xr:uid="{00000000-0005-0000-0000-0000FC3C0000}"/>
    <cellStyle name="Normal 5 3 6 3 5 3" xfId="15618" xr:uid="{00000000-0005-0000-0000-0000FD3C0000}"/>
    <cellStyle name="Normal 5 3 6 3 5 4" xfId="15619" xr:uid="{00000000-0005-0000-0000-0000FE3C0000}"/>
    <cellStyle name="Normal 5 3 6 3 6" xfId="15620" xr:uid="{00000000-0005-0000-0000-0000FF3C0000}"/>
    <cellStyle name="Normal 5 3 6 3 6 2" xfId="15621" xr:uid="{00000000-0005-0000-0000-0000003D0000}"/>
    <cellStyle name="Normal 5 3 6 3 7" xfId="15622" xr:uid="{00000000-0005-0000-0000-0000013D0000}"/>
    <cellStyle name="Normal 5 3 6 3 7 2" xfId="15623" xr:uid="{00000000-0005-0000-0000-0000023D0000}"/>
    <cellStyle name="Normal 5 3 6 3 8" xfId="15624" xr:uid="{00000000-0005-0000-0000-0000033D0000}"/>
    <cellStyle name="Normal 5 3 6 4" xfId="15625" xr:uid="{00000000-0005-0000-0000-0000043D0000}"/>
    <cellStyle name="Normal 5 3 6 4 2" xfId="15626" xr:uid="{00000000-0005-0000-0000-0000053D0000}"/>
    <cellStyle name="Normal 5 3 6 4 2 2" xfId="15627" xr:uid="{00000000-0005-0000-0000-0000063D0000}"/>
    <cellStyle name="Normal 5 3 6 4 2 2 2" xfId="15628" xr:uid="{00000000-0005-0000-0000-0000073D0000}"/>
    <cellStyle name="Normal 5 3 6 4 2 2 3" xfId="15629" xr:uid="{00000000-0005-0000-0000-0000083D0000}"/>
    <cellStyle name="Normal 5 3 6 4 2 3" xfId="15630" xr:uid="{00000000-0005-0000-0000-0000093D0000}"/>
    <cellStyle name="Normal 5 3 6 4 2 4" xfId="15631" xr:uid="{00000000-0005-0000-0000-00000A3D0000}"/>
    <cellStyle name="Normal 5 3 6 4 2 5" xfId="15632" xr:uid="{00000000-0005-0000-0000-00000B3D0000}"/>
    <cellStyle name="Normal 5 3 6 4 3" xfId="15633" xr:uid="{00000000-0005-0000-0000-00000C3D0000}"/>
    <cellStyle name="Normal 5 3 6 4 3 2" xfId="15634" xr:uid="{00000000-0005-0000-0000-00000D3D0000}"/>
    <cellStyle name="Normal 5 3 6 4 3 3" xfId="15635" xr:uid="{00000000-0005-0000-0000-00000E3D0000}"/>
    <cellStyle name="Normal 5 3 6 4 3 4" xfId="15636" xr:uid="{00000000-0005-0000-0000-00000F3D0000}"/>
    <cellStyle name="Normal 5 3 6 4 4" xfId="15637" xr:uid="{00000000-0005-0000-0000-0000103D0000}"/>
    <cellStyle name="Normal 5 3 6 4 4 2" xfId="15638" xr:uid="{00000000-0005-0000-0000-0000113D0000}"/>
    <cellStyle name="Normal 5 3 6 4 5" xfId="15639" xr:uid="{00000000-0005-0000-0000-0000123D0000}"/>
    <cellStyle name="Normal 5 3 6 4 6" xfId="15640" xr:uid="{00000000-0005-0000-0000-0000133D0000}"/>
    <cellStyle name="Normal 5 3 6 5" xfId="15641" xr:uid="{00000000-0005-0000-0000-0000143D0000}"/>
    <cellStyle name="Normal 5 3 6 5 2" xfId="15642" xr:uid="{00000000-0005-0000-0000-0000153D0000}"/>
    <cellStyle name="Normal 5 3 6 5 2 2" xfId="15643" xr:uid="{00000000-0005-0000-0000-0000163D0000}"/>
    <cellStyle name="Normal 5 3 6 5 2 2 2" xfId="15644" xr:uid="{00000000-0005-0000-0000-0000173D0000}"/>
    <cellStyle name="Normal 5 3 6 5 2 2 3" xfId="15645" xr:uid="{00000000-0005-0000-0000-0000183D0000}"/>
    <cellStyle name="Normal 5 3 6 5 2 3" xfId="15646" xr:uid="{00000000-0005-0000-0000-0000193D0000}"/>
    <cellStyle name="Normal 5 3 6 5 2 4" xfId="15647" xr:uid="{00000000-0005-0000-0000-00001A3D0000}"/>
    <cellStyle name="Normal 5 3 6 5 2 5" xfId="15648" xr:uid="{00000000-0005-0000-0000-00001B3D0000}"/>
    <cellStyle name="Normal 5 3 6 5 3" xfId="15649" xr:uid="{00000000-0005-0000-0000-00001C3D0000}"/>
    <cellStyle name="Normal 5 3 6 5 3 2" xfId="15650" xr:uid="{00000000-0005-0000-0000-00001D3D0000}"/>
    <cellStyle name="Normal 5 3 6 5 3 3" xfId="15651" xr:uid="{00000000-0005-0000-0000-00001E3D0000}"/>
    <cellStyle name="Normal 5 3 6 5 3 4" xfId="15652" xr:uid="{00000000-0005-0000-0000-00001F3D0000}"/>
    <cellStyle name="Normal 5 3 6 5 4" xfId="15653" xr:uid="{00000000-0005-0000-0000-0000203D0000}"/>
    <cellStyle name="Normal 5 3 6 5 4 2" xfId="15654" xr:uid="{00000000-0005-0000-0000-0000213D0000}"/>
    <cellStyle name="Normal 5 3 6 5 5" xfId="15655" xr:uid="{00000000-0005-0000-0000-0000223D0000}"/>
    <cellStyle name="Normal 5 3 6 5 6" xfId="15656" xr:uid="{00000000-0005-0000-0000-0000233D0000}"/>
    <cellStyle name="Normal 5 3 6 6" xfId="15657" xr:uid="{00000000-0005-0000-0000-0000243D0000}"/>
    <cellStyle name="Normal 5 3 6 6 2" xfId="15658" xr:uid="{00000000-0005-0000-0000-0000253D0000}"/>
    <cellStyle name="Normal 5 3 6 6 2 2" xfId="15659" xr:uid="{00000000-0005-0000-0000-0000263D0000}"/>
    <cellStyle name="Normal 5 3 6 6 2 3" xfId="15660" xr:uid="{00000000-0005-0000-0000-0000273D0000}"/>
    <cellStyle name="Normal 5 3 6 6 2 4" xfId="15661" xr:uid="{00000000-0005-0000-0000-0000283D0000}"/>
    <cellStyle name="Normal 5 3 6 6 3" xfId="15662" xr:uid="{00000000-0005-0000-0000-0000293D0000}"/>
    <cellStyle name="Normal 5 3 6 6 3 2" xfId="15663" xr:uid="{00000000-0005-0000-0000-00002A3D0000}"/>
    <cellStyle name="Normal 5 3 6 6 4" xfId="15664" xr:uid="{00000000-0005-0000-0000-00002B3D0000}"/>
    <cellStyle name="Normal 5 3 6 6 4 2" xfId="15665" xr:uid="{00000000-0005-0000-0000-00002C3D0000}"/>
    <cellStyle name="Normal 5 3 6 6 5" xfId="15666" xr:uid="{00000000-0005-0000-0000-00002D3D0000}"/>
    <cellStyle name="Normal 5 3 6 7" xfId="15667" xr:uid="{00000000-0005-0000-0000-00002E3D0000}"/>
    <cellStyle name="Normal 5 3 6 7 2" xfId="15668" xr:uid="{00000000-0005-0000-0000-00002F3D0000}"/>
    <cellStyle name="Normal 5 3 6 7 3" xfId="15669" xr:uid="{00000000-0005-0000-0000-0000303D0000}"/>
    <cellStyle name="Normal 5 3 6 7 4" xfId="15670" xr:uid="{00000000-0005-0000-0000-0000313D0000}"/>
    <cellStyle name="Normal 5 3 6 8" xfId="15671" xr:uid="{00000000-0005-0000-0000-0000323D0000}"/>
    <cellStyle name="Normal 5 3 6 8 2" xfId="15672" xr:uid="{00000000-0005-0000-0000-0000333D0000}"/>
    <cellStyle name="Normal 5 3 6 9" xfId="15673" xr:uid="{00000000-0005-0000-0000-0000343D0000}"/>
    <cellStyle name="Normal 5 3 6 9 2" xfId="15674" xr:uid="{00000000-0005-0000-0000-0000353D0000}"/>
    <cellStyle name="Normal 5 3 7" xfId="15675" xr:uid="{00000000-0005-0000-0000-0000363D0000}"/>
    <cellStyle name="Normal 5 3 7 2" xfId="15676" xr:uid="{00000000-0005-0000-0000-0000373D0000}"/>
    <cellStyle name="Normal 5 3 7 2 2" xfId="15677" xr:uid="{00000000-0005-0000-0000-0000383D0000}"/>
    <cellStyle name="Normal 5 3 7 2 2 2" xfId="15678" xr:uid="{00000000-0005-0000-0000-0000393D0000}"/>
    <cellStyle name="Normal 5 3 7 2 2 2 2" xfId="15679" xr:uid="{00000000-0005-0000-0000-00003A3D0000}"/>
    <cellStyle name="Normal 5 3 7 2 2 2 3" xfId="15680" xr:uid="{00000000-0005-0000-0000-00003B3D0000}"/>
    <cellStyle name="Normal 5 3 7 2 2 3" xfId="15681" xr:uid="{00000000-0005-0000-0000-00003C3D0000}"/>
    <cellStyle name="Normal 5 3 7 2 2 4" xfId="15682" xr:uid="{00000000-0005-0000-0000-00003D3D0000}"/>
    <cellStyle name="Normal 5 3 7 2 2 5" xfId="15683" xr:uid="{00000000-0005-0000-0000-00003E3D0000}"/>
    <cellStyle name="Normal 5 3 7 2 3" xfId="15684" xr:uid="{00000000-0005-0000-0000-00003F3D0000}"/>
    <cellStyle name="Normal 5 3 7 2 3 2" xfId="15685" xr:uid="{00000000-0005-0000-0000-0000403D0000}"/>
    <cellStyle name="Normal 5 3 7 2 3 3" xfId="15686" xr:uid="{00000000-0005-0000-0000-0000413D0000}"/>
    <cellStyle name="Normal 5 3 7 2 3 4" xfId="15687" xr:uid="{00000000-0005-0000-0000-0000423D0000}"/>
    <cellStyle name="Normal 5 3 7 2 4" xfId="15688" xr:uid="{00000000-0005-0000-0000-0000433D0000}"/>
    <cellStyle name="Normal 5 3 7 2 4 2" xfId="15689" xr:uid="{00000000-0005-0000-0000-0000443D0000}"/>
    <cellStyle name="Normal 5 3 7 2 5" xfId="15690" xr:uid="{00000000-0005-0000-0000-0000453D0000}"/>
    <cellStyle name="Normal 5 3 7 2 6" xfId="15691" xr:uid="{00000000-0005-0000-0000-0000463D0000}"/>
    <cellStyle name="Normal 5 3 7 3" xfId="15692" xr:uid="{00000000-0005-0000-0000-0000473D0000}"/>
    <cellStyle name="Normal 5 3 7 3 2" xfId="15693" xr:uid="{00000000-0005-0000-0000-0000483D0000}"/>
    <cellStyle name="Normal 5 3 7 3 2 2" xfId="15694" xr:uid="{00000000-0005-0000-0000-0000493D0000}"/>
    <cellStyle name="Normal 5 3 7 3 2 2 2" xfId="15695" xr:uid="{00000000-0005-0000-0000-00004A3D0000}"/>
    <cellStyle name="Normal 5 3 7 3 2 2 3" xfId="15696" xr:uid="{00000000-0005-0000-0000-00004B3D0000}"/>
    <cellStyle name="Normal 5 3 7 3 2 3" xfId="15697" xr:uid="{00000000-0005-0000-0000-00004C3D0000}"/>
    <cellStyle name="Normal 5 3 7 3 2 4" xfId="15698" xr:uid="{00000000-0005-0000-0000-00004D3D0000}"/>
    <cellStyle name="Normal 5 3 7 3 2 5" xfId="15699" xr:uid="{00000000-0005-0000-0000-00004E3D0000}"/>
    <cellStyle name="Normal 5 3 7 3 3" xfId="15700" xr:uid="{00000000-0005-0000-0000-00004F3D0000}"/>
    <cellStyle name="Normal 5 3 7 3 3 2" xfId="15701" xr:uid="{00000000-0005-0000-0000-0000503D0000}"/>
    <cellStyle name="Normal 5 3 7 3 3 3" xfId="15702" xr:uid="{00000000-0005-0000-0000-0000513D0000}"/>
    <cellStyle name="Normal 5 3 7 3 3 4" xfId="15703" xr:uid="{00000000-0005-0000-0000-0000523D0000}"/>
    <cellStyle name="Normal 5 3 7 3 4" xfId="15704" xr:uid="{00000000-0005-0000-0000-0000533D0000}"/>
    <cellStyle name="Normal 5 3 7 3 4 2" xfId="15705" xr:uid="{00000000-0005-0000-0000-0000543D0000}"/>
    <cellStyle name="Normal 5 3 7 3 5" xfId="15706" xr:uid="{00000000-0005-0000-0000-0000553D0000}"/>
    <cellStyle name="Normal 5 3 7 3 6" xfId="15707" xr:uid="{00000000-0005-0000-0000-0000563D0000}"/>
    <cellStyle name="Normal 5 3 7 4" xfId="15708" xr:uid="{00000000-0005-0000-0000-0000573D0000}"/>
    <cellStyle name="Normal 5 3 7 4 2" xfId="15709" xr:uid="{00000000-0005-0000-0000-0000583D0000}"/>
    <cellStyle name="Normal 5 3 7 4 2 2" xfId="15710" xr:uid="{00000000-0005-0000-0000-0000593D0000}"/>
    <cellStyle name="Normal 5 3 7 4 2 3" xfId="15711" xr:uid="{00000000-0005-0000-0000-00005A3D0000}"/>
    <cellStyle name="Normal 5 3 7 4 2 4" xfId="15712" xr:uid="{00000000-0005-0000-0000-00005B3D0000}"/>
    <cellStyle name="Normal 5 3 7 4 3" xfId="15713" xr:uid="{00000000-0005-0000-0000-00005C3D0000}"/>
    <cellStyle name="Normal 5 3 7 4 3 2" xfId="15714" xr:uid="{00000000-0005-0000-0000-00005D3D0000}"/>
    <cellStyle name="Normal 5 3 7 4 4" xfId="15715" xr:uid="{00000000-0005-0000-0000-00005E3D0000}"/>
    <cellStyle name="Normal 5 3 7 4 4 2" xfId="15716" xr:uid="{00000000-0005-0000-0000-00005F3D0000}"/>
    <cellStyle name="Normal 5 3 7 4 5" xfId="15717" xr:uid="{00000000-0005-0000-0000-0000603D0000}"/>
    <cellStyle name="Normal 5 3 7 5" xfId="15718" xr:uid="{00000000-0005-0000-0000-0000613D0000}"/>
    <cellStyle name="Normal 5 3 7 5 2" xfId="15719" xr:uid="{00000000-0005-0000-0000-0000623D0000}"/>
    <cellStyle name="Normal 5 3 7 5 3" xfId="15720" xr:uid="{00000000-0005-0000-0000-0000633D0000}"/>
    <cellStyle name="Normal 5 3 7 5 4" xfId="15721" xr:uid="{00000000-0005-0000-0000-0000643D0000}"/>
    <cellStyle name="Normal 5 3 7 6" xfId="15722" xr:uid="{00000000-0005-0000-0000-0000653D0000}"/>
    <cellStyle name="Normal 5 3 7 6 2" xfId="15723" xr:uid="{00000000-0005-0000-0000-0000663D0000}"/>
    <cellStyle name="Normal 5 3 7 7" xfId="15724" xr:uid="{00000000-0005-0000-0000-0000673D0000}"/>
    <cellStyle name="Normal 5 3 7 7 2" xfId="15725" xr:uid="{00000000-0005-0000-0000-0000683D0000}"/>
    <cellStyle name="Normal 5 3 7 8" xfId="15726" xr:uid="{00000000-0005-0000-0000-0000693D0000}"/>
    <cellStyle name="Normal 5 3 8" xfId="15727" xr:uid="{00000000-0005-0000-0000-00006A3D0000}"/>
    <cellStyle name="Normal 5 3 8 2" xfId="15728" xr:uid="{00000000-0005-0000-0000-00006B3D0000}"/>
    <cellStyle name="Normal 5 3 8 2 2" xfId="15729" xr:uid="{00000000-0005-0000-0000-00006C3D0000}"/>
    <cellStyle name="Normal 5 3 8 2 2 2" xfId="15730" xr:uid="{00000000-0005-0000-0000-00006D3D0000}"/>
    <cellStyle name="Normal 5 3 8 2 2 2 2" xfId="15731" xr:uid="{00000000-0005-0000-0000-00006E3D0000}"/>
    <cellStyle name="Normal 5 3 8 2 2 2 3" xfId="15732" xr:uid="{00000000-0005-0000-0000-00006F3D0000}"/>
    <cellStyle name="Normal 5 3 8 2 2 3" xfId="15733" xr:uid="{00000000-0005-0000-0000-0000703D0000}"/>
    <cellStyle name="Normal 5 3 8 2 2 4" xfId="15734" xr:uid="{00000000-0005-0000-0000-0000713D0000}"/>
    <cellStyle name="Normal 5 3 8 2 2 5" xfId="15735" xr:uid="{00000000-0005-0000-0000-0000723D0000}"/>
    <cellStyle name="Normal 5 3 8 2 3" xfId="15736" xr:uid="{00000000-0005-0000-0000-0000733D0000}"/>
    <cellStyle name="Normal 5 3 8 2 3 2" xfId="15737" xr:uid="{00000000-0005-0000-0000-0000743D0000}"/>
    <cellStyle name="Normal 5 3 8 2 3 3" xfId="15738" xr:uid="{00000000-0005-0000-0000-0000753D0000}"/>
    <cellStyle name="Normal 5 3 8 2 3 4" xfId="15739" xr:uid="{00000000-0005-0000-0000-0000763D0000}"/>
    <cellStyle name="Normal 5 3 8 2 4" xfId="15740" xr:uid="{00000000-0005-0000-0000-0000773D0000}"/>
    <cellStyle name="Normal 5 3 8 2 4 2" xfId="15741" xr:uid="{00000000-0005-0000-0000-0000783D0000}"/>
    <cellStyle name="Normal 5 3 8 2 5" xfId="15742" xr:uid="{00000000-0005-0000-0000-0000793D0000}"/>
    <cellStyle name="Normal 5 3 8 2 6" xfId="15743" xr:uid="{00000000-0005-0000-0000-00007A3D0000}"/>
    <cellStyle name="Normal 5 3 8 3" xfId="15744" xr:uid="{00000000-0005-0000-0000-00007B3D0000}"/>
    <cellStyle name="Normal 5 3 8 3 2" xfId="15745" xr:uid="{00000000-0005-0000-0000-00007C3D0000}"/>
    <cellStyle name="Normal 5 3 8 3 2 2" xfId="15746" xr:uid="{00000000-0005-0000-0000-00007D3D0000}"/>
    <cellStyle name="Normal 5 3 8 3 2 2 2" xfId="15747" xr:uid="{00000000-0005-0000-0000-00007E3D0000}"/>
    <cellStyle name="Normal 5 3 8 3 2 2 3" xfId="15748" xr:uid="{00000000-0005-0000-0000-00007F3D0000}"/>
    <cellStyle name="Normal 5 3 8 3 2 3" xfId="15749" xr:uid="{00000000-0005-0000-0000-0000803D0000}"/>
    <cellStyle name="Normal 5 3 8 3 2 4" xfId="15750" xr:uid="{00000000-0005-0000-0000-0000813D0000}"/>
    <cellStyle name="Normal 5 3 8 3 2 5" xfId="15751" xr:uid="{00000000-0005-0000-0000-0000823D0000}"/>
    <cellStyle name="Normal 5 3 8 3 3" xfId="15752" xr:uid="{00000000-0005-0000-0000-0000833D0000}"/>
    <cellStyle name="Normal 5 3 8 3 3 2" xfId="15753" xr:uid="{00000000-0005-0000-0000-0000843D0000}"/>
    <cellStyle name="Normal 5 3 8 3 3 3" xfId="15754" xr:uid="{00000000-0005-0000-0000-0000853D0000}"/>
    <cellStyle name="Normal 5 3 8 3 3 4" xfId="15755" xr:uid="{00000000-0005-0000-0000-0000863D0000}"/>
    <cellStyle name="Normal 5 3 8 3 4" xfId="15756" xr:uid="{00000000-0005-0000-0000-0000873D0000}"/>
    <cellStyle name="Normal 5 3 8 3 4 2" xfId="15757" xr:uid="{00000000-0005-0000-0000-0000883D0000}"/>
    <cellStyle name="Normal 5 3 8 3 5" xfId="15758" xr:uid="{00000000-0005-0000-0000-0000893D0000}"/>
    <cellStyle name="Normal 5 3 8 3 6" xfId="15759" xr:uid="{00000000-0005-0000-0000-00008A3D0000}"/>
    <cellStyle name="Normal 5 3 8 4" xfId="15760" xr:uid="{00000000-0005-0000-0000-00008B3D0000}"/>
    <cellStyle name="Normal 5 3 8 4 2" xfId="15761" xr:uid="{00000000-0005-0000-0000-00008C3D0000}"/>
    <cellStyle name="Normal 5 3 8 4 2 2" xfId="15762" xr:uid="{00000000-0005-0000-0000-00008D3D0000}"/>
    <cellStyle name="Normal 5 3 8 4 2 3" xfId="15763" xr:uid="{00000000-0005-0000-0000-00008E3D0000}"/>
    <cellStyle name="Normal 5 3 8 4 2 4" xfId="15764" xr:uid="{00000000-0005-0000-0000-00008F3D0000}"/>
    <cellStyle name="Normal 5 3 8 4 3" xfId="15765" xr:uid="{00000000-0005-0000-0000-0000903D0000}"/>
    <cellStyle name="Normal 5 3 8 4 3 2" xfId="15766" xr:uid="{00000000-0005-0000-0000-0000913D0000}"/>
    <cellStyle name="Normal 5 3 8 4 4" xfId="15767" xr:uid="{00000000-0005-0000-0000-0000923D0000}"/>
    <cellStyle name="Normal 5 3 8 4 4 2" xfId="15768" xr:uid="{00000000-0005-0000-0000-0000933D0000}"/>
    <cellStyle name="Normal 5 3 8 4 5" xfId="15769" xr:uid="{00000000-0005-0000-0000-0000943D0000}"/>
    <cellStyle name="Normal 5 3 8 5" xfId="15770" xr:uid="{00000000-0005-0000-0000-0000953D0000}"/>
    <cellStyle name="Normal 5 3 8 5 2" xfId="15771" xr:uid="{00000000-0005-0000-0000-0000963D0000}"/>
    <cellStyle name="Normal 5 3 8 5 3" xfId="15772" xr:uid="{00000000-0005-0000-0000-0000973D0000}"/>
    <cellStyle name="Normal 5 3 8 5 4" xfId="15773" xr:uid="{00000000-0005-0000-0000-0000983D0000}"/>
    <cellStyle name="Normal 5 3 8 6" xfId="15774" xr:uid="{00000000-0005-0000-0000-0000993D0000}"/>
    <cellStyle name="Normal 5 3 8 6 2" xfId="15775" xr:uid="{00000000-0005-0000-0000-00009A3D0000}"/>
    <cellStyle name="Normal 5 3 8 7" xfId="15776" xr:uid="{00000000-0005-0000-0000-00009B3D0000}"/>
    <cellStyle name="Normal 5 3 8 7 2" xfId="15777" xr:uid="{00000000-0005-0000-0000-00009C3D0000}"/>
    <cellStyle name="Normal 5 3 8 8" xfId="15778" xr:uid="{00000000-0005-0000-0000-00009D3D0000}"/>
    <cellStyle name="Normal 5 3 9" xfId="15779" xr:uid="{00000000-0005-0000-0000-00009E3D0000}"/>
    <cellStyle name="Normal 5 3 9 2" xfId="15780" xr:uid="{00000000-0005-0000-0000-00009F3D0000}"/>
    <cellStyle name="Normal 5 3 9 2 2" xfId="15781" xr:uid="{00000000-0005-0000-0000-0000A03D0000}"/>
    <cellStyle name="Normal 5 3 9 2 2 2" xfId="15782" xr:uid="{00000000-0005-0000-0000-0000A13D0000}"/>
    <cellStyle name="Normal 5 3 9 2 2 2 2" xfId="15783" xr:uid="{00000000-0005-0000-0000-0000A23D0000}"/>
    <cellStyle name="Normal 5 3 9 2 2 2 3" xfId="15784" xr:uid="{00000000-0005-0000-0000-0000A33D0000}"/>
    <cellStyle name="Normal 5 3 9 2 2 3" xfId="15785" xr:uid="{00000000-0005-0000-0000-0000A43D0000}"/>
    <cellStyle name="Normal 5 3 9 2 2 4" xfId="15786" xr:uid="{00000000-0005-0000-0000-0000A53D0000}"/>
    <cellStyle name="Normal 5 3 9 2 2 5" xfId="15787" xr:uid="{00000000-0005-0000-0000-0000A63D0000}"/>
    <cellStyle name="Normal 5 3 9 2 3" xfId="15788" xr:uid="{00000000-0005-0000-0000-0000A73D0000}"/>
    <cellStyle name="Normal 5 3 9 2 3 2" xfId="15789" xr:uid="{00000000-0005-0000-0000-0000A83D0000}"/>
    <cellStyle name="Normal 5 3 9 2 3 3" xfId="15790" xr:uid="{00000000-0005-0000-0000-0000A93D0000}"/>
    <cellStyle name="Normal 5 3 9 2 3 4" xfId="15791" xr:uid="{00000000-0005-0000-0000-0000AA3D0000}"/>
    <cellStyle name="Normal 5 3 9 2 4" xfId="15792" xr:uid="{00000000-0005-0000-0000-0000AB3D0000}"/>
    <cellStyle name="Normal 5 3 9 2 4 2" xfId="15793" xr:uid="{00000000-0005-0000-0000-0000AC3D0000}"/>
    <cellStyle name="Normal 5 3 9 2 5" xfId="15794" xr:uid="{00000000-0005-0000-0000-0000AD3D0000}"/>
    <cellStyle name="Normal 5 3 9 2 6" xfId="15795" xr:uid="{00000000-0005-0000-0000-0000AE3D0000}"/>
    <cellStyle name="Normal 5 3 9 3" xfId="15796" xr:uid="{00000000-0005-0000-0000-0000AF3D0000}"/>
    <cellStyle name="Normal 5 3 9 3 2" xfId="15797" xr:uid="{00000000-0005-0000-0000-0000B03D0000}"/>
    <cellStyle name="Normal 5 3 9 3 2 2" xfId="15798" xr:uid="{00000000-0005-0000-0000-0000B13D0000}"/>
    <cellStyle name="Normal 5 3 9 3 2 2 2" xfId="15799" xr:uid="{00000000-0005-0000-0000-0000B23D0000}"/>
    <cellStyle name="Normal 5 3 9 3 2 2 3" xfId="15800" xr:uid="{00000000-0005-0000-0000-0000B33D0000}"/>
    <cellStyle name="Normal 5 3 9 3 2 3" xfId="15801" xr:uid="{00000000-0005-0000-0000-0000B43D0000}"/>
    <cellStyle name="Normal 5 3 9 3 2 4" xfId="15802" xr:uid="{00000000-0005-0000-0000-0000B53D0000}"/>
    <cellStyle name="Normal 5 3 9 3 2 5" xfId="15803" xr:uid="{00000000-0005-0000-0000-0000B63D0000}"/>
    <cellStyle name="Normal 5 3 9 3 3" xfId="15804" xr:uid="{00000000-0005-0000-0000-0000B73D0000}"/>
    <cellStyle name="Normal 5 3 9 3 3 2" xfId="15805" xr:uid="{00000000-0005-0000-0000-0000B83D0000}"/>
    <cellStyle name="Normal 5 3 9 3 3 3" xfId="15806" xr:uid="{00000000-0005-0000-0000-0000B93D0000}"/>
    <cellStyle name="Normal 5 3 9 3 3 4" xfId="15807" xr:uid="{00000000-0005-0000-0000-0000BA3D0000}"/>
    <cellStyle name="Normal 5 3 9 3 4" xfId="15808" xr:uid="{00000000-0005-0000-0000-0000BB3D0000}"/>
    <cellStyle name="Normal 5 3 9 3 4 2" xfId="15809" xr:uid="{00000000-0005-0000-0000-0000BC3D0000}"/>
    <cellStyle name="Normal 5 3 9 3 5" xfId="15810" xr:uid="{00000000-0005-0000-0000-0000BD3D0000}"/>
    <cellStyle name="Normal 5 3 9 3 6" xfId="15811" xr:uid="{00000000-0005-0000-0000-0000BE3D0000}"/>
    <cellStyle name="Normal 5 3 9 4" xfId="15812" xr:uid="{00000000-0005-0000-0000-0000BF3D0000}"/>
    <cellStyle name="Normal 5 3 9 4 2" xfId="15813" xr:uid="{00000000-0005-0000-0000-0000C03D0000}"/>
    <cellStyle name="Normal 5 3 9 4 2 2" xfId="15814" xr:uid="{00000000-0005-0000-0000-0000C13D0000}"/>
    <cellStyle name="Normal 5 3 9 4 2 3" xfId="15815" xr:uid="{00000000-0005-0000-0000-0000C23D0000}"/>
    <cellStyle name="Normal 5 3 9 4 2 4" xfId="15816" xr:uid="{00000000-0005-0000-0000-0000C33D0000}"/>
    <cellStyle name="Normal 5 3 9 4 3" xfId="15817" xr:uid="{00000000-0005-0000-0000-0000C43D0000}"/>
    <cellStyle name="Normal 5 3 9 4 3 2" xfId="15818" xr:uid="{00000000-0005-0000-0000-0000C53D0000}"/>
    <cellStyle name="Normal 5 3 9 4 4" xfId="15819" xr:uid="{00000000-0005-0000-0000-0000C63D0000}"/>
    <cellStyle name="Normal 5 3 9 4 4 2" xfId="15820" xr:uid="{00000000-0005-0000-0000-0000C73D0000}"/>
    <cellStyle name="Normal 5 3 9 4 5" xfId="15821" xr:uid="{00000000-0005-0000-0000-0000C83D0000}"/>
    <cellStyle name="Normal 5 3 9 5" xfId="15822" xr:uid="{00000000-0005-0000-0000-0000C93D0000}"/>
    <cellStyle name="Normal 5 3 9 5 2" xfId="15823" xr:uid="{00000000-0005-0000-0000-0000CA3D0000}"/>
    <cellStyle name="Normal 5 3 9 5 3" xfId="15824" xr:uid="{00000000-0005-0000-0000-0000CB3D0000}"/>
    <cellStyle name="Normal 5 3 9 5 4" xfId="15825" xr:uid="{00000000-0005-0000-0000-0000CC3D0000}"/>
    <cellStyle name="Normal 5 3 9 6" xfId="15826" xr:uid="{00000000-0005-0000-0000-0000CD3D0000}"/>
    <cellStyle name="Normal 5 3 9 6 2" xfId="15827" xr:uid="{00000000-0005-0000-0000-0000CE3D0000}"/>
    <cellStyle name="Normal 5 3 9 7" xfId="15828" xr:uid="{00000000-0005-0000-0000-0000CF3D0000}"/>
    <cellStyle name="Normal 5 3 9 7 2" xfId="15829" xr:uid="{00000000-0005-0000-0000-0000D03D0000}"/>
    <cellStyle name="Normal 5 3 9 8" xfId="15830" xr:uid="{00000000-0005-0000-0000-0000D13D0000}"/>
    <cellStyle name="Normal 5 4" xfId="15831" xr:uid="{00000000-0005-0000-0000-0000D23D0000}"/>
    <cellStyle name="Normal 5 4 2" xfId="15832" xr:uid="{00000000-0005-0000-0000-0000D33D0000}"/>
    <cellStyle name="Normal 5 5" xfId="15833" xr:uid="{00000000-0005-0000-0000-0000D43D0000}"/>
    <cellStyle name="Normal 5 5 2" xfId="15834" xr:uid="{00000000-0005-0000-0000-0000D53D0000}"/>
    <cellStyle name="Normal 5 5 2 2" xfId="15835" xr:uid="{00000000-0005-0000-0000-0000D63D0000}"/>
    <cellStyle name="Normal 5 5 2 2 2" xfId="15836" xr:uid="{00000000-0005-0000-0000-0000D73D0000}"/>
    <cellStyle name="Normal 5 5 2 2 2 2" xfId="15837" xr:uid="{00000000-0005-0000-0000-0000D83D0000}"/>
    <cellStyle name="Normal 5 5 2 2 2 2 2" xfId="15838" xr:uid="{00000000-0005-0000-0000-0000D93D0000}"/>
    <cellStyle name="Normal 5 5 2 2 2 2 3" xfId="15839" xr:uid="{00000000-0005-0000-0000-0000DA3D0000}"/>
    <cellStyle name="Normal 5 5 2 2 2 3" xfId="15840" xr:uid="{00000000-0005-0000-0000-0000DB3D0000}"/>
    <cellStyle name="Normal 5 5 2 2 2 4" xfId="15841" xr:uid="{00000000-0005-0000-0000-0000DC3D0000}"/>
    <cellStyle name="Normal 5 5 2 2 2 5" xfId="15842" xr:uid="{00000000-0005-0000-0000-0000DD3D0000}"/>
    <cellStyle name="Normal 5 5 2 2 3" xfId="15843" xr:uid="{00000000-0005-0000-0000-0000DE3D0000}"/>
    <cellStyle name="Normal 5 5 2 2 3 2" xfId="15844" xr:uid="{00000000-0005-0000-0000-0000DF3D0000}"/>
    <cellStyle name="Normal 5 5 2 2 3 3" xfId="15845" xr:uid="{00000000-0005-0000-0000-0000E03D0000}"/>
    <cellStyle name="Normal 5 5 2 2 3 4" xfId="15846" xr:uid="{00000000-0005-0000-0000-0000E13D0000}"/>
    <cellStyle name="Normal 5 5 2 2 4" xfId="15847" xr:uid="{00000000-0005-0000-0000-0000E23D0000}"/>
    <cellStyle name="Normal 5 5 2 2 4 2" xfId="15848" xr:uid="{00000000-0005-0000-0000-0000E33D0000}"/>
    <cellStyle name="Normal 5 5 2 2 5" xfId="15849" xr:uid="{00000000-0005-0000-0000-0000E43D0000}"/>
    <cellStyle name="Normal 5 5 2 2 6" xfId="15850" xr:uid="{00000000-0005-0000-0000-0000E53D0000}"/>
    <cellStyle name="Normal 5 5 2 3" xfId="15851" xr:uid="{00000000-0005-0000-0000-0000E63D0000}"/>
    <cellStyle name="Normal 5 5 2 3 2" xfId="15852" xr:uid="{00000000-0005-0000-0000-0000E73D0000}"/>
    <cellStyle name="Normal 5 5 2 3 2 2" xfId="15853" xr:uid="{00000000-0005-0000-0000-0000E83D0000}"/>
    <cellStyle name="Normal 5 5 2 3 2 2 2" xfId="15854" xr:uid="{00000000-0005-0000-0000-0000E93D0000}"/>
    <cellStyle name="Normal 5 5 2 3 2 2 3" xfId="15855" xr:uid="{00000000-0005-0000-0000-0000EA3D0000}"/>
    <cellStyle name="Normal 5 5 2 3 2 3" xfId="15856" xr:uid="{00000000-0005-0000-0000-0000EB3D0000}"/>
    <cellStyle name="Normal 5 5 2 3 2 4" xfId="15857" xr:uid="{00000000-0005-0000-0000-0000EC3D0000}"/>
    <cellStyle name="Normal 5 5 2 3 2 5" xfId="15858" xr:uid="{00000000-0005-0000-0000-0000ED3D0000}"/>
    <cellStyle name="Normal 5 5 2 3 3" xfId="15859" xr:uid="{00000000-0005-0000-0000-0000EE3D0000}"/>
    <cellStyle name="Normal 5 5 2 3 3 2" xfId="15860" xr:uid="{00000000-0005-0000-0000-0000EF3D0000}"/>
    <cellStyle name="Normal 5 5 2 3 3 3" xfId="15861" xr:uid="{00000000-0005-0000-0000-0000F03D0000}"/>
    <cellStyle name="Normal 5 5 2 3 3 4" xfId="15862" xr:uid="{00000000-0005-0000-0000-0000F13D0000}"/>
    <cellStyle name="Normal 5 5 2 3 4" xfId="15863" xr:uid="{00000000-0005-0000-0000-0000F23D0000}"/>
    <cellStyle name="Normal 5 5 2 3 4 2" xfId="15864" xr:uid="{00000000-0005-0000-0000-0000F33D0000}"/>
    <cellStyle name="Normal 5 5 2 3 5" xfId="15865" xr:uid="{00000000-0005-0000-0000-0000F43D0000}"/>
    <cellStyle name="Normal 5 5 2 3 6" xfId="15866" xr:uid="{00000000-0005-0000-0000-0000F53D0000}"/>
    <cellStyle name="Normal 5 5 2 4" xfId="15867" xr:uid="{00000000-0005-0000-0000-0000F63D0000}"/>
    <cellStyle name="Normal 5 5 2 4 2" xfId="15868" xr:uid="{00000000-0005-0000-0000-0000F73D0000}"/>
    <cellStyle name="Normal 5 5 2 4 2 2" xfId="15869" xr:uid="{00000000-0005-0000-0000-0000F83D0000}"/>
    <cellStyle name="Normal 5 5 2 4 2 3" xfId="15870" xr:uid="{00000000-0005-0000-0000-0000F93D0000}"/>
    <cellStyle name="Normal 5 5 2 4 2 4" xfId="15871" xr:uid="{00000000-0005-0000-0000-0000FA3D0000}"/>
    <cellStyle name="Normal 5 5 2 4 3" xfId="15872" xr:uid="{00000000-0005-0000-0000-0000FB3D0000}"/>
    <cellStyle name="Normal 5 5 2 4 3 2" xfId="15873" xr:uid="{00000000-0005-0000-0000-0000FC3D0000}"/>
    <cellStyle name="Normal 5 5 2 4 4" xfId="15874" xr:uid="{00000000-0005-0000-0000-0000FD3D0000}"/>
    <cellStyle name="Normal 5 5 2 4 4 2" xfId="15875" xr:uid="{00000000-0005-0000-0000-0000FE3D0000}"/>
    <cellStyle name="Normal 5 5 2 4 5" xfId="15876" xr:uid="{00000000-0005-0000-0000-0000FF3D0000}"/>
    <cellStyle name="Normal 5 5 2 5" xfId="15877" xr:uid="{00000000-0005-0000-0000-0000003E0000}"/>
    <cellStyle name="Normal 5 5 2 5 2" xfId="15878" xr:uid="{00000000-0005-0000-0000-0000013E0000}"/>
    <cellStyle name="Normal 5 5 2 5 3" xfId="15879" xr:uid="{00000000-0005-0000-0000-0000023E0000}"/>
    <cellStyle name="Normal 5 5 2 5 4" xfId="15880" xr:uid="{00000000-0005-0000-0000-0000033E0000}"/>
    <cellStyle name="Normal 5 5 2 6" xfId="15881" xr:uid="{00000000-0005-0000-0000-0000043E0000}"/>
    <cellStyle name="Normal 5 5 2 6 2" xfId="15882" xr:uid="{00000000-0005-0000-0000-0000053E0000}"/>
    <cellStyle name="Normal 5 5 2 7" xfId="15883" xr:uid="{00000000-0005-0000-0000-0000063E0000}"/>
    <cellStyle name="Normal 5 5 2 7 2" xfId="15884" xr:uid="{00000000-0005-0000-0000-0000073E0000}"/>
    <cellStyle name="Normal 5 5 2 8" xfId="15885" xr:uid="{00000000-0005-0000-0000-0000083E0000}"/>
    <cellStyle name="Normal 5 5 3" xfId="15886" xr:uid="{00000000-0005-0000-0000-0000093E0000}"/>
    <cellStyle name="Normal 5 5 3 2" xfId="15887" xr:uid="{00000000-0005-0000-0000-00000A3E0000}"/>
    <cellStyle name="Normal 5 5 3 2 2" xfId="15888" xr:uid="{00000000-0005-0000-0000-00000B3E0000}"/>
    <cellStyle name="Normal 5 5 3 2 2 2" xfId="15889" xr:uid="{00000000-0005-0000-0000-00000C3E0000}"/>
    <cellStyle name="Normal 5 5 3 2 2 3" xfId="15890" xr:uid="{00000000-0005-0000-0000-00000D3E0000}"/>
    <cellStyle name="Normal 5 5 3 2 3" xfId="15891" xr:uid="{00000000-0005-0000-0000-00000E3E0000}"/>
    <cellStyle name="Normal 5 5 3 2 4" xfId="15892" xr:uid="{00000000-0005-0000-0000-00000F3E0000}"/>
    <cellStyle name="Normal 5 5 3 2 5" xfId="15893" xr:uid="{00000000-0005-0000-0000-0000103E0000}"/>
    <cellStyle name="Normal 5 5 3 3" xfId="15894" xr:uid="{00000000-0005-0000-0000-0000113E0000}"/>
    <cellStyle name="Normal 5 5 3 3 2" xfId="15895" xr:uid="{00000000-0005-0000-0000-0000123E0000}"/>
    <cellStyle name="Normal 5 5 3 3 3" xfId="15896" xr:uid="{00000000-0005-0000-0000-0000133E0000}"/>
    <cellStyle name="Normal 5 5 3 3 4" xfId="15897" xr:uid="{00000000-0005-0000-0000-0000143E0000}"/>
    <cellStyle name="Normal 5 5 3 4" xfId="15898" xr:uid="{00000000-0005-0000-0000-0000153E0000}"/>
    <cellStyle name="Normal 5 5 3 4 2" xfId="15899" xr:uid="{00000000-0005-0000-0000-0000163E0000}"/>
    <cellStyle name="Normal 5 5 3 5" xfId="15900" xr:uid="{00000000-0005-0000-0000-0000173E0000}"/>
    <cellStyle name="Normal 5 5 3 6" xfId="15901" xr:uid="{00000000-0005-0000-0000-0000183E0000}"/>
    <cellStyle name="Normal 5 5 4" xfId="15902" xr:uid="{00000000-0005-0000-0000-0000193E0000}"/>
    <cellStyle name="Normal 5 5 4 2" xfId="15903" xr:uid="{00000000-0005-0000-0000-00001A3E0000}"/>
    <cellStyle name="Normal 5 5 4 2 2" xfId="15904" xr:uid="{00000000-0005-0000-0000-00001B3E0000}"/>
    <cellStyle name="Normal 5 5 4 2 2 2" xfId="15905" xr:uid="{00000000-0005-0000-0000-00001C3E0000}"/>
    <cellStyle name="Normal 5 5 4 2 2 3" xfId="15906" xr:uid="{00000000-0005-0000-0000-00001D3E0000}"/>
    <cellStyle name="Normal 5 5 4 2 3" xfId="15907" xr:uid="{00000000-0005-0000-0000-00001E3E0000}"/>
    <cellStyle name="Normal 5 5 4 2 4" xfId="15908" xr:uid="{00000000-0005-0000-0000-00001F3E0000}"/>
    <cellStyle name="Normal 5 5 4 2 5" xfId="15909" xr:uid="{00000000-0005-0000-0000-0000203E0000}"/>
    <cellStyle name="Normal 5 5 4 3" xfId="15910" xr:uid="{00000000-0005-0000-0000-0000213E0000}"/>
    <cellStyle name="Normal 5 5 4 3 2" xfId="15911" xr:uid="{00000000-0005-0000-0000-0000223E0000}"/>
    <cellStyle name="Normal 5 5 4 3 3" xfId="15912" xr:uid="{00000000-0005-0000-0000-0000233E0000}"/>
    <cellStyle name="Normal 5 5 4 3 4" xfId="15913" xr:uid="{00000000-0005-0000-0000-0000243E0000}"/>
    <cellStyle name="Normal 5 5 4 4" xfId="15914" xr:uid="{00000000-0005-0000-0000-0000253E0000}"/>
    <cellStyle name="Normal 5 5 4 4 2" xfId="15915" xr:uid="{00000000-0005-0000-0000-0000263E0000}"/>
    <cellStyle name="Normal 5 5 4 5" xfId="15916" xr:uid="{00000000-0005-0000-0000-0000273E0000}"/>
    <cellStyle name="Normal 5 5 4 6" xfId="15917" xr:uid="{00000000-0005-0000-0000-0000283E0000}"/>
    <cellStyle name="Normal 5 5 5" xfId="15918" xr:uid="{00000000-0005-0000-0000-0000293E0000}"/>
    <cellStyle name="Normal 5 5 5 2" xfId="15919" xr:uid="{00000000-0005-0000-0000-00002A3E0000}"/>
    <cellStyle name="Normal 5 5 5 2 2" xfId="15920" xr:uid="{00000000-0005-0000-0000-00002B3E0000}"/>
    <cellStyle name="Normal 5 5 5 2 3" xfId="15921" xr:uid="{00000000-0005-0000-0000-00002C3E0000}"/>
    <cellStyle name="Normal 5 5 5 2 4" xfId="15922" xr:uid="{00000000-0005-0000-0000-00002D3E0000}"/>
    <cellStyle name="Normal 5 5 5 3" xfId="15923" xr:uid="{00000000-0005-0000-0000-00002E3E0000}"/>
    <cellStyle name="Normal 5 5 5 3 2" xfId="15924" xr:uid="{00000000-0005-0000-0000-00002F3E0000}"/>
    <cellStyle name="Normal 5 5 5 4" xfId="15925" xr:uid="{00000000-0005-0000-0000-0000303E0000}"/>
    <cellStyle name="Normal 5 5 5 4 2" xfId="15926" xr:uid="{00000000-0005-0000-0000-0000313E0000}"/>
    <cellStyle name="Normal 5 5 5 5" xfId="15927" xr:uid="{00000000-0005-0000-0000-0000323E0000}"/>
    <cellStyle name="Normal 5 5 6" xfId="15928" xr:uid="{00000000-0005-0000-0000-0000333E0000}"/>
    <cellStyle name="Normal 5 5 6 2" xfId="15929" xr:uid="{00000000-0005-0000-0000-0000343E0000}"/>
    <cellStyle name="Normal 5 5 6 3" xfId="15930" xr:uid="{00000000-0005-0000-0000-0000353E0000}"/>
    <cellStyle name="Normal 5 5 6 4" xfId="15931" xr:uid="{00000000-0005-0000-0000-0000363E0000}"/>
    <cellStyle name="Normal 5 5 7" xfId="15932" xr:uid="{00000000-0005-0000-0000-0000373E0000}"/>
    <cellStyle name="Normal 5 5 7 2" xfId="15933" xr:uid="{00000000-0005-0000-0000-0000383E0000}"/>
    <cellStyle name="Normal 5 5 8" xfId="15934" xr:uid="{00000000-0005-0000-0000-0000393E0000}"/>
    <cellStyle name="Normal 5 5 8 2" xfId="15935" xr:uid="{00000000-0005-0000-0000-00003A3E0000}"/>
    <cellStyle name="Normal 5 5 9" xfId="15936" xr:uid="{00000000-0005-0000-0000-00003B3E0000}"/>
    <cellStyle name="Normal 5 6" xfId="15937" xr:uid="{00000000-0005-0000-0000-00003C3E0000}"/>
    <cellStyle name="Normal 5 6 2" xfId="15938" xr:uid="{00000000-0005-0000-0000-00003D3E0000}"/>
    <cellStyle name="Normal 5 6 3" xfId="15939" xr:uid="{00000000-0005-0000-0000-00003E3E0000}"/>
    <cellStyle name="Normal 6" xfId="15940" xr:uid="{00000000-0005-0000-0000-00003F3E0000}"/>
    <cellStyle name="Normal 6 2" xfId="15941" xr:uid="{00000000-0005-0000-0000-0000403E0000}"/>
    <cellStyle name="Normal 6 2 2" xfId="15942" xr:uid="{00000000-0005-0000-0000-0000413E0000}"/>
    <cellStyle name="Normal 6 2 2 2" xfId="15943" xr:uid="{00000000-0005-0000-0000-0000423E0000}"/>
    <cellStyle name="Normal 6 2 2 2 2" xfId="15944" xr:uid="{00000000-0005-0000-0000-0000433E0000}"/>
    <cellStyle name="Normal 6 2 2 3" xfId="15945" xr:uid="{00000000-0005-0000-0000-0000443E0000}"/>
    <cellStyle name="Normal 6 2 2 4" xfId="15946" xr:uid="{00000000-0005-0000-0000-0000453E0000}"/>
    <cellStyle name="Normal 6 2 3" xfId="15947" xr:uid="{00000000-0005-0000-0000-0000463E0000}"/>
    <cellStyle name="Normal 6 2 3 2" xfId="15948" xr:uid="{00000000-0005-0000-0000-0000473E0000}"/>
    <cellStyle name="Normal 6 2 4" xfId="15949" xr:uid="{00000000-0005-0000-0000-0000483E0000}"/>
    <cellStyle name="Normal 6 2 5" xfId="15950" xr:uid="{00000000-0005-0000-0000-0000493E0000}"/>
    <cellStyle name="Normal 6 3" xfId="15951" xr:uid="{00000000-0005-0000-0000-00004A3E0000}"/>
    <cellStyle name="Normal 6 3 2" xfId="15952" xr:uid="{00000000-0005-0000-0000-00004B3E0000}"/>
    <cellStyle name="Normal 6 3 2 2" xfId="15953" xr:uid="{00000000-0005-0000-0000-00004C3E0000}"/>
    <cellStyle name="Normal 6 3 3" xfId="15954" xr:uid="{00000000-0005-0000-0000-00004D3E0000}"/>
    <cellStyle name="Normal 6 3 4" xfId="15955" xr:uid="{00000000-0005-0000-0000-00004E3E0000}"/>
    <cellStyle name="Normal 6 4" xfId="15956" xr:uid="{00000000-0005-0000-0000-00004F3E0000}"/>
    <cellStyle name="Normal 6 4 2" xfId="15957" xr:uid="{00000000-0005-0000-0000-0000503E0000}"/>
    <cellStyle name="Normal 6 4 3" xfId="15958" xr:uid="{00000000-0005-0000-0000-0000513E0000}"/>
    <cellStyle name="Normal 6 4 4" xfId="15959" xr:uid="{00000000-0005-0000-0000-0000523E0000}"/>
    <cellStyle name="Normal 6 5" xfId="15960" xr:uid="{00000000-0005-0000-0000-0000533E0000}"/>
    <cellStyle name="Normal 6 5 2" xfId="15961" xr:uid="{00000000-0005-0000-0000-0000543E0000}"/>
    <cellStyle name="Normal 6 5 3" xfId="15962" xr:uid="{00000000-0005-0000-0000-0000553E0000}"/>
    <cellStyle name="Normal 6 5 4" xfId="15963" xr:uid="{00000000-0005-0000-0000-0000563E0000}"/>
    <cellStyle name="Normal 6 6" xfId="15964" xr:uid="{00000000-0005-0000-0000-0000573E0000}"/>
    <cellStyle name="Normal 6 7" xfId="15965" xr:uid="{00000000-0005-0000-0000-0000583E0000}"/>
    <cellStyle name="Normal 7" xfId="15966" xr:uid="{00000000-0005-0000-0000-0000593E0000}"/>
    <cellStyle name="Normal 7 2" xfId="15967" xr:uid="{00000000-0005-0000-0000-00005A3E0000}"/>
    <cellStyle name="Normal 7 2 2" xfId="15968" xr:uid="{00000000-0005-0000-0000-00005B3E0000}"/>
    <cellStyle name="Normal 7 2 2 2" xfId="15969" xr:uid="{00000000-0005-0000-0000-00005C3E0000}"/>
    <cellStyle name="Normal 7 2 2 3" xfId="15970" xr:uid="{00000000-0005-0000-0000-00005D3E0000}"/>
    <cellStyle name="Normal 7 2 2 4" xfId="15971" xr:uid="{00000000-0005-0000-0000-00005E3E0000}"/>
    <cellStyle name="Normal 7 2 3" xfId="15972" xr:uid="{00000000-0005-0000-0000-00005F3E0000}"/>
    <cellStyle name="Normal 7 2 3 2" xfId="15973" xr:uid="{00000000-0005-0000-0000-0000603E0000}"/>
    <cellStyle name="Normal 7 2 4" xfId="15974" xr:uid="{00000000-0005-0000-0000-0000613E0000}"/>
    <cellStyle name="Normal 7 2 5" xfId="15975" xr:uid="{00000000-0005-0000-0000-0000623E0000}"/>
    <cellStyle name="Normal 7 3" xfId="15976" xr:uid="{00000000-0005-0000-0000-0000633E0000}"/>
    <cellStyle name="Normal 7 3 2" xfId="15977" xr:uid="{00000000-0005-0000-0000-0000643E0000}"/>
    <cellStyle name="Normal 7 3 2 2" xfId="15978" xr:uid="{00000000-0005-0000-0000-0000653E0000}"/>
    <cellStyle name="Normal 7 3 2 3" xfId="15979" xr:uid="{00000000-0005-0000-0000-0000663E0000}"/>
    <cellStyle name="Normal 7 3 2 4" xfId="15980" xr:uid="{00000000-0005-0000-0000-0000673E0000}"/>
    <cellStyle name="Normal 7 3 3" xfId="15981" xr:uid="{00000000-0005-0000-0000-0000683E0000}"/>
    <cellStyle name="Normal 7 3 3 2" xfId="15982" xr:uid="{00000000-0005-0000-0000-0000693E0000}"/>
    <cellStyle name="Normal 7 3 4" xfId="15983" xr:uid="{00000000-0005-0000-0000-00006A3E0000}"/>
    <cellStyle name="Normal 7 3 5" xfId="15984" xr:uid="{00000000-0005-0000-0000-00006B3E0000}"/>
    <cellStyle name="Normal 7 4" xfId="15985" xr:uid="{00000000-0005-0000-0000-00006C3E0000}"/>
    <cellStyle name="Normal 7 4 2" xfId="15986" xr:uid="{00000000-0005-0000-0000-00006D3E0000}"/>
    <cellStyle name="Normal 7 4 3" xfId="15987" xr:uid="{00000000-0005-0000-0000-00006E3E0000}"/>
    <cellStyle name="Normal 7 4 4" xfId="15988" xr:uid="{00000000-0005-0000-0000-00006F3E0000}"/>
    <cellStyle name="Normal 7 5" xfId="15989" xr:uid="{00000000-0005-0000-0000-0000703E0000}"/>
    <cellStyle name="Normal 7 5 2" xfId="15990" xr:uid="{00000000-0005-0000-0000-0000713E0000}"/>
    <cellStyle name="Normal 7 6" xfId="15991" xr:uid="{00000000-0005-0000-0000-0000723E0000}"/>
    <cellStyle name="Normal 7 7" xfId="15992" xr:uid="{00000000-0005-0000-0000-0000733E0000}"/>
    <cellStyle name="Normal 8" xfId="15993" xr:uid="{00000000-0005-0000-0000-0000743E0000}"/>
    <cellStyle name="Normal 8 2" xfId="15994" xr:uid="{00000000-0005-0000-0000-0000753E0000}"/>
    <cellStyle name="Normal 8 2 2" xfId="15995" xr:uid="{00000000-0005-0000-0000-0000763E0000}"/>
    <cellStyle name="Normal 8 2 3" xfId="15996" xr:uid="{00000000-0005-0000-0000-0000773E0000}"/>
    <cellStyle name="Normal 8 2 4" xfId="15997" xr:uid="{00000000-0005-0000-0000-0000783E0000}"/>
    <cellStyle name="Normal 8 3" xfId="15998" xr:uid="{00000000-0005-0000-0000-0000793E0000}"/>
    <cellStyle name="Normal 8 3 2" xfId="15999" xr:uid="{00000000-0005-0000-0000-00007A3E0000}"/>
    <cellStyle name="Normal 8 4" xfId="16000" xr:uid="{00000000-0005-0000-0000-00007B3E0000}"/>
    <cellStyle name="Normal 8 5" xfId="16001" xr:uid="{00000000-0005-0000-0000-00007C3E0000}"/>
    <cellStyle name="Normal 9" xfId="16002" xr:uid="{00000000-0005-0000-0000-00007D3E0000}"/>
    <cellStyle name="Normal 9 2" xfId="16003" xr:uid="{00000000-0005-0000-0000-00007E3E0000}"/>
    <cellStyle name="Normal 9 2 2" xfId="16004" xr:uid="{00000000-0005-0000-0000-00007F3E0000}"/>
    <cellStyle name="Normal 9 2 2 10" xfId="16005" xr:uid="{00000000-0005-0000-0000-0000803E0000}"/>
    <cellStyle name="Normal 9 2 2 10 2" xfId="16006" xr:uid="{00000000-0005-0000-0000-0000813E0000}"/>
    <cellStyle name="Normal 9 2 2 11" xfId="16007" xr:uid="{00000000-0005-0000-0000-0000823E0000}"/>
    <cellStyle name="Normal 9 2 2 11 2" xfId="16008" xr:uid="{00000000-0005-0000-0000-0000833E0000}"/>
    <cellStyle name="Normal 9 2 2 12" xfId="16009" xr:uid="{00000000-0005-0000-0000-0000843E0000}"/>
    <cellStyle name="Normal 9 2 2 2" xfId="16010" xr:uid="{00000000-0005-0000-0000-0000853E0000}"/>
    <cellStyle name="Normal 9 2 2 2 2" xfId="16011" xr:uid="{00000000-0005-0000-0000-0000863E0000}"/>
    <cellStyle name="Normal 9 2 2 2 2 2" xfId="16012" xr:uid="{00000000-0005-0000-0000-0000873E0000}"/>
    <cellStyle name="Normal 9 2 2 2 2 2 2" xfId="16013" xr:uid="{00000000-0005-0000-0000-0000883E0000}"/>
    <cellStyle name="Normal 9 2 2 2 2 2 2 2" xfId="16014" xr:uid="{00000000-0005-0000-0000-0000893E0000}"/>
    <cellStyle name="Normal 9 2 2 2 2 2 2 2 2" xfId="16015" xr:uid="{00000000-0005-0000-0000-00008A3E0000}"/>
    <cellStyle name="Normal 9 2 2 2 2 2 2 2 3" xfId="16016" xr:uid="{00000000-0005-0000-0000-00008B3E0000}"/>
    <cellStyle name="Normal 9 2 2 2 2 2 2 3" xfId="16017" xr:uid="{00000000-0005-0000-0000-00008C3E0000}"/>
    <cellStyle name="Normal 9 2 2 2 2 2 2 4" xfId="16018" xr:uid="{00000000-0005-0000-0000-00008D3E0000}"/>
    <cellStyle name="Normal 9 2 2 2 2 2 2 5" xfId="16019" xr:uid="{00000000-0005-0000-0000-00008E3E0000}"/>
    <cellStyle name="Normal 9 2 2 2 2 2 3" xfId="16020" xr:uid="{00000000-0005-0000-0000-00008F3E0000}"/>
    <cellStyle name="Normal 9 2 2 2 2 2 3 2" xfId="16021" xr:uid="{00000000-0005-0000-0000-0000903E0000}"/>
    <cellStyle name="Normal 9 2 2 2 2 2 3 3" xfId="16022" xr:uid="{00000000-0005-0000-0000-0000913E0000}"/>
    <cellStyle name="Normal 9 2 2 2 2 2 3 4" xfId="16023" xr:uid="{00000000-0005-0000-0000-0000923E0000}"/>
    <cellStyle name="Normal 9 2 2 2 2 2 4" xfId="16024" xr:uid="{00000000-0005-0000-0000-0000933E0000}"/>
    <cellStyle name="Normal 9 2 2 2 2 2 4 2" xfId="16025" xr:uid="{00000000-0005-0000-0000-0000943E0000}"/>
    <cellStyle name="Normal 9 2 2 2 2 2 5" xfId="16026" xr:uid="{00000000-0005-0000-0000-0000953E0000}"/>
    <cellStyle name="Normal 9 2 2 2 2 2 6" xfId="16027" xr:uid="{00000000-0005-0000-0000-0000963E0000}"/>
    <cellStyle name="Normal 9 2 2 2 2 3" xfId="16028" xr:uid="{00000000-0005-0000-0000-0000973E0000}"/>
    <cellStyle name="Normal 9 2 2 2 2 3 2" xfId="16029" xr:uid="{00000000-0005-0000-0000-0000983E0000}"/>
    <cellStyle name="Normal 9 2 2 2 2 3 2 2" xfId="16030" xr:uid="{00000000-0005-0000-0000-0000993E0000}"/>
    <cellStyle name="Normal 9 2 2 2 2 3 2 2 2" xfId="16031" xr:uid="{00000000-0005-0000-0000-00009A3E0000}"/>
    <cellStyle name="Normal 9 2 2 2 2 3 2 2 3" xfId="16032" xr:uid="{00000000-0005-0000-0000-00009B3E0000}"/>
    <cellStyle name="Normal 9 2 2 2 2 3 2 3" xfId="16033" xr:uid="{00000000-0005-0000-0000-00009C3E0000}"/>
    <cellStyle name="Normal 9 2 2 2 2 3 2 4" xfId="16034" xr:uid="{00000000-0005-0000-0000-00009D3E0000}"/>
    <cellStyle name="Normal 9 2 2 2 2 3 2 5" xfId="16035" xr:uid="{00000000-0005-0000-0000-00009E3E0000}"/>
    <cellStyle name="Normal 9 2 2 2 2 3 3" xfId="16036" xr:uid="{00000000-0005-0000-0000-00009F3E0000}"/>
    <cellStyle name="Normal 9 2 2 2 2 3 3 2" xfId="16037" xr:uid="{00000000-0005-0000-0000-0000A03E0000}"/>
    <cellStyle name="Normal 9 2 2 2 2 3 3 3" xfId="16038" xr:uid="{00000000-0005-0000-0000-0000A13E0000}"/>
    <cellStyle name="Normal 9 2 2 2 2 3 3 4" xfId="16039" xr:uid="{00000000-0005-0000-0000-0000A23E0000}"/>
    <cellStyle name="Normal 9 2 2 2 2 3 4" xfId="16040" xr:uid="{00000000-0005-0000-0000-0000A33E0000}"/>
    <cellStyle name="Normal 9 2 2 2 2 3 4 2" xfId="16041" xr:uid="{00000000-0005-0000-0000-0000A43E0000}"/>
    <cellStyle name="Normal 9 2 2 2 2 3 5" xfId="16042" xr:uid="{00000000-0005-0000-0000-0000A53E0000}"/>
    <cellStyle name="Normal 9 2 2 2 2 3 6" xfId="16043" xr:uid="{00000000-0005-0000-0000-0000A63E0000}"/>
    <cellStyle name="Normal 9 2 2 2 2 4" xfId="16044" xr:uid="{00000000-0005-0000-0000-0000A73E0000}"/>
    <cellStyle name="Normal 9 2 2 2 2 4 2" xfId="16045" xr:uid="{00000000-0005-0000-0000-0000A83E0000}"/>
    <cellStyle name="Normal 9 2 2 2 2 4 2 2" xfId="16046" xr:uid="{00000000-0005-0000-0000-0000A93E0000}"/>
    <cellStyle name="Normal 9 2 2 2 2 4 2 3" xfId="16047" xr:uid="{00000000-0005-0000-0000-0000AA3E0000}"/>
    <cellStyle name="Normal 9 2 2 2 2 4 2 4" xfId="16048" xr:uid="{00000000-0005-0000-0000-0000AB3E0000}"/>
    <cellStyle name="Normal 9 2 2 2 2 4 3" xfId="16049" xr:uid="{00000000-0005-0000-0000-0000AC3E0000}"/>
    <cellStyle name="Normal 9 2 2 2 2 4 3 2" xfId="16050" xr:uid="{00000000-0005-0000-0000-0000AD3E0000}"/>
    <cellStyle name="Normal 9 2 2 2 2 4 4" xfId="16051" xr:uid="{00000000-0005-0000-0000-0000AE3E0000}"/>
    <cellStyle name="Normal 9 2 2 2 2 4 4 2" xfId="16052" xr:uid="{00000000-0005-0000-0000-0000AF3E0000}"/>
    <cellStyle name="Normal 9 2 2 2 2 4 5" xfId="16053" xr:uid="{00000000-0005-0000-0000-0000B03E0000}"/>
    <cellStyle name="Normal 9 2 2 2 2 5" xfId="16054" xr:uid="{00000000-0005-0000-0000-0000B13E0000}"/>
    <cellStyle name="Normal 9 2 2 2 2 5 2" xfId="16055" xr:uid="{00000000-0005-0000-0000-0000B23E0000}"/>
    <cellStyle name="Normal 9 2 2 2 2 5 3" xfId="16056" xr:uid="{00000000-0005-0000-0000-0000B33E0000}"/>
    <cellStyle name="Normal 9 2 2 2 2 5 4" xfId="16057" xr:uid="{00000000-0005-0000-0000-0000B43E0000}"/>
    <cellStyle name="Normal 9 2 2 2 2 6" xfId="16058" xr:uid="{00000000-0005-0000-0000-0000B53E0000}"/>
    <cellStyle name="Normal 9 2 2 2 2 6 2" xfId="16059" xr:uid="{00000000-0005-0000-0000-0000B63E0000}"/>
    <cellStyle name="Normal 9 2 2 2 2 7" xfId="16060" xr:uid="{00000000-0005-0000-0000-0000B73E0000}"/>
    <cellStyle name="Normal 9 2 2 2 2 7 2" xfId="16061" xr:uid="{00000000-0005-0000-0000-0000B83E0000}"/>
    <cellStyle name="Normal 9 2 2 2 2 8" xfId="16062" xr:uid="{00000000-0005-0000-0000-0000B93E0000}"/>
    <cellStyle name="Normal 9 2 2 2 3" xfId="16063" xr:uid="{00000000-0005-0000-0000-0000BA3E0000}"/>
    <cellStyle name="Normal 9 2 2 2 3 2" xfId="16064" xr:uid="{00000000-0005-0000-0000-0000BB3E0000}"/>
    <cellStyle name="Normal 9 2 2 2 3 2 2" xfId="16065" xr:uid="{00000000-0005-0000-0000-0000BC3E0000}"/>
    <cellStyle name="Normal 9 2 2 2 3 2 2 2" xfId="16066" xr:uid="{00000000-0005-0000-0000-0000BD3E0000}"/>
    <cellStyle name="Normal 9 2 2 2 3 2 2 3" xfId="16067" xr:uid="{00000000-0005-0000-0000-0000BE3E0000}"/>
    <cellStyle name="Normal 9 2 2 2 3 2 3" xfId="16068" xr:uid="{00000000-0005-0000-0000-0000BF3E0000}"/>
    <cellStyle name="Normal 9 2 2 2 3 2 4" xfId="16069" xr:uid="{00000000-0005-0000-0000-0000C03E0000}"/>
    <cellStyle name="Normal 9 2 2 2 3 2 5" xfId="16070" xr:uid="{00000000-0005-0000-0000-0000C13E0000}"/>
    <cellStyle name="Normal 9 2 2 2 3 3" xfId="16071" xr:uid="{00000000-0005-0000-0000-0000C23E0000}"/>
    <cellStyle name="Normal 9 2 2 2 3 3 2" xfId="16072" xr:uid="{00000000-0005-0000-0000-0000C33E0000}"/>
    <cellStyle name="Normal 9 2 2 2 3 3 3" xfId="16073" xr:uid="{00000000-0005-0000-0000-0000C43E0000}"/>
    <cellStyle name="Normal 9 2 2 2 3 3 4" xfId="16074" xr:uid="{00000000-0005-0000-0000-0000C53E0000}"/>
    <cellStyle name="Normal 9 2 2 2 3 4" xfId="16075" xr:uid="{00000000-0005-0000-0000-0000C63E0000}"/>
    <cellStyle name="Normal 9 2 2 2 3 4 2" xfId="16076" xr:uid="{00000000-0005-0000-0000-0000C73E0000}"/>
    <cellStyle name="Normal 9 2 2 2 3 5" xfId="16077" xr:uid="{00000000-0005-0000-0000-0000C83E0000}"/>
    <cellStyle name="Normal 9 2 2 2 3 6" xfId="16078" xr:uid="{00000000-0005-0000-0000-0000C93E0000}"/>
    <cellStyle name="Normal 9 2 2 2 4" xfId="16079" xr:uid="{00000000-0005-0000-0000-0000CA3E0000}"/>
    <cellStyle name="Normal 9 2 2 2 4 2" xfId="16080" xr:uid="{00000000-0005-0000-0000-0000CB3E0000}"/>
    <cellStyle name="Normal 9 2 2 2 4 2 2" xfId="16081" xr:uid="{00000000-0005-0000-0000-0000CC3E0000}"/>
    <cellStyle name="Normal 9 2 2 2 4 2 2 2" xfId="16082" xr:uid="{00000000-0005-0000-0000-0000CD3E0000}"/>
    <cellStyle name="Normal 9 2 2 2 4 2 2 3" xfId="16083" xr:uid="{00000000-0005-0000-0000-0000CE3E0000}"/>
    <cellStyle name="Normal 9 2 2 2 4 2 3" xfId="16084" xr:uid="{00000000-0005-0000-0000-0000CF3E0000}"/>
    <cellStyle name="Normal 9 2 2 2 4 2 4" xfId="16085" xr:uid="{00000000-0005-0000-0000-0000D03E0000}"/>
    <cellStyle name="Normal 9 2 2 2 4 2 5" xfId="16086" xr:uid="{00000000-0005-0000-0000-0000D13E0000}"/>
    <cellStyle name="Normal 9 2 2 2 4 3" xfId="16087" xr:uid="{00000000-0005-0000-0000-0000D23E0000}"/>
    <cellStyle name="Normal 9 2 2 2 4 3 2" xfId="16088" xr:uid="{00000000-0005-0000-0000-0000D33E0000}"/>
    <cellStyle name="Normal 9 2 2 2 4 3 3" xfId="16089" xr:uid="{00000000-0005-0000-0000-0000D43E0000}"/>
    <cellStyle name="Normal 9 2 2 2 4 3 4" xfId="16090" xr:uid="{00000000-0005-0000-0000-0000D53E0000}"/>
    <cellStyle name="Normal 9 2 2 2 4 4" xfId="16091" xr:uid="{00000000-0005-0000-0000-0000D63E0000}"/>
    <cellStyle name="Normal 9 2 2 2 4 4 2" xfId="16092" xr:uid="{00000000-0005-0000-0000-0000D73E0000}"/>
    <cellStyle name="Normal 9 2 2 2 4 5" xfId="16093" xr:uid="{00000000-0005-0000-0000-0000D83E0000}"/>
    <cellStyle name="Normal 9 2 2 2 4 6" xfId="16094" xr:uid="{00000000-0005-0000-0000-0000D93E0000}"/>
    <cellStyle name="Normal 9 2 2 2 5" xfId="16095" xr:uid="{00000000-0005-0000-0000-0000DA3E0000}"/>
    <cellStyle name="Normal 9 2 2 2 5 2" xfId="16096" xr:uid="{00000000-0005-0000-0000-0000DB3E0000}"/>
    <cellStyle name="Normal 9 2 2 2 5 2 2" xfId="16097" xr:uid="{00000000-0005-0000-0000-0000DC3E0000}"/>
    <cellStyle name="Normal 9 2 2 2 5 2 3" xfId="16098" xr:uid="{00000000-0005-0000-0000-0000DD3E0000}"/>
    <cellStyle name="Normal 9 2 2 2 5 2 4" xfId="16099" xr:uid="{00000000-0005-0000-0000-0000DE3E0000}"/>
    <cellStyle name="Normal 9 2 2 2 5 3" xfId="16100" xr:uid="{00000000-0005-0000-0000-0000DF3E0000}"/>
    <cellStyle name="Normal 9 2 2 2 5 3 2" xfId="16101" xr:uid="{00000000-0005-0000-0000-0000E03E0000}"/>
    <cellStyle name="Normal 9 2 2 2 5 4" xfId="16102" xr:uid="{00000000-0005-0000-0000-0000E13E0000}"/>
    <cellStyle name="Normal 9 2 2 2 5 4 2" xfId="16103" xr:uid="{00000000-0005-0000-0000-0000E23E0000}"/>
    <cellStyle name="Normal 9 2 2 2 5 5" xfId="16104" xr:uid="{00000000-0005-0000-0000-0000E33E0000}"/>
    <cellStyle name="Normal 9 2 2 2 6" xfId="16105" xr:uid="{00000000-0005-0000-0000-0000E43E0000}"/>
    <cellStyle name="Normal 9 2 2 2 6 2" xfId="16106" xr:uid="{00000000-0005-0000-0000-0000E53E0000}"/>
    <cellStyle name="Normal 9 2 2 2 6 3" xfId="16107" xr:uid="{00000000-0005-0000-0000-0000E63E0000}"/>
    <cellStyle name="Normal 9 2 2 2 6 4" xfId="16108" xr:uid="{00000000-0005-0000-0000-0000E73E0000}"/>
    <cellStyle name="Normal 9 2 2 2 7" xfId="16109" xr:uid="{00000000-0005-0000-0000-0000E83E0000}"/>
    <cellStyle name="Normal 9 2 2 2 7 2" xfId="16110" xr:uid="{00000000-0005-0000-0000-0000E93E0000}"/>
    <cellStyle name="Normal 9 2 2 2 8" xfId="16111" xr:uid="{00000000-0005-0000-0000-0000EA3E0000}"/>
    <cellStyle name="Normal 9 2 2 2 8 2" xfId="16112" xr:uid="{00000000-0005-0000-0000-0000EB3E0000}"/>
    <cellStyle name="Normal 9 2 2 2 9" xfId="16113" xr:uid="{00000000-0005-0000-0000-0000EC3E0000}"/>
    <cellStyle name="Normal 9 2 2 3" xfId="16114" xr:uid="{00000000-0005-0000-0000-0000ED3E0000}"/>
    <cellStyle name="Normal 9 2 2 3 2" xfId="16115" xr:uid="{00000000-0005-0000-0000-0000EE3E0000}"/>
    <cellStyle name="Normal 9 2 2 3 2 2" xfId="16116" xr:uid="{00000000-0005-0000-0000-0000EF3E0000}"/>
    <cellStyle name="Normal 9 2 2 3 2 2 2" xfId="16117" xr:uid="{00000000-0005-0000-0000-0000F03E0000}"/>
    <cellStyle name="Normal 9 2 2 3 2 2 2 2" xfId="16118" xr:uid="{00000000-0005-0000-0000-0000F13E0000}"/>
    <cellStyle name="Normal 9 2 2 3 2 2 2 3" xfId="16119" xr:uid="{00000000-0005-0000-0000-0000F23E0000}"/>
    <cellStyle name="Normal 9 2 2 3 2 2 3" xfId="16120" xr:uid="{00000000-0005-0000-0000-0000F33E0000}"/>
    <cellStyle name="Normal 9 2 2 3 2 2 4" xfId="16121" xr:uid="{00000000-0005-0000-0000-0000F43E0000}"/>
    <cellStyle name="Normal 9 2 2 3 2 2 5" xfId="16122" xr:uid="{00000000-0005-0000-0000-0000F53E0000}"/>
    <cellStyle name="Normal 9 2 2 3 2 3" xfId="16123" xr:uid="{00000000-0005-0000-0000-0000F63E0000}"/>
    <cellStyle name="Normal 9 2 2 3 2 3 2" xfId="16124" xr:uid="{00000000-0005-0000-0000-0000F73E0000}"/>
    <cellStyle name="Normal 9 2 2 3 2 3 3" xfId="16125" xr:uid="{00000000-0005-0000-0000-0000F83E0000}"/>
    <cellStyle name="Normal 9 2 2 3 2 3 4" xfId="16126" xr:uid="{00000000-0005-0000-0000-0000F93E0000}"/>
    <cellStyle name="Normal 9 2 2 3 2 4" xfId="16127" xr:uid="{00000000-0005-0000-0000-0000FA3E0000}"/>
    <cellStyle name="Normal 9 2 2 3 2 4 2" xfId="16128" xr:uid="{00000000-0005-0000-0000-0000FB3E0000}"/>
    <cellStyle name="Normal 9 2 2 3 2 5" xfId="16129" xr:uid="{00000000-0005-0000-0000-0000FC3E0000}"/>
    <cellStyle name="Normal 9 2 2 3 2 6" xfId="16130" xr:uid="{00000000-0005-0000-0000-0000FD3E0000}"/>
    <cellStyle name="Normal 9 2 2 3 3" xfId="16131" xr:uid="{00000000-0005-0000-0000-0000FE3E0000}"/>
    <cellStyle name="Normal 9 2 2 3 3 2" xfId="16132" xr:uid="{00000000-0005-0000-0000-0000FF3E0000}"/>
    <cellStyle name="Normal 9 2 2 3 3 2 2" xfId="16133" xr:uid="{00000000-0005-0000-0000-0000003F0000}"/>
    <cellStyle name="Normal 9 2 2 3 3 2 2 2" xfId="16134" xr:uid="{00000000-0005-0000-0000-0000013F0000}"/>
    <cellStyle name="Normal 9 2 2 3 3 2 2 3" xfId="16135" xr:uid="{00000000-0005-0000-0000-0000023F0000}"/>
    <cellStyle name="Normal 9 2 2 3 3 2 3" xfId="16136" xr:uid="{00000000-0005-0000-0000-0000033F0000}"/>
    <cellStyle name="Normal 9 2 2 3 3 2 4" xfId="16137" xr:uid="{00000000-0005-0000-0000-0000043F0000}"/>
    <cellStyle name="Normal 9 2 2 3 3 2 5" xfId="16138" xr:uid="{00000000-0005-0000-0000-0000053F0000}"/>
    <cellStyle name="Normal 9 2 2 3 3 3" xfId="16139" xr:uid="{00000000-0005-0000-0000-0000063F0000}"/>
    <cellStyle name="Normal 9 2 2 3 3 3 2" xfId="16140" xr:uid="{00000000-0005-0000-0000-0000073F0000}"/>
    <cellStyle name="Normal 9 2 2 3 3 3 3" xfId="16141" xr:uid="{00000000-0005-0000-0000-0000083F0000}"/>
    <cellStyle name="Normal 9 2 2 3 3 3 4" xfId="16142" xr:uid="{00000000-0005-0000-0000-0000093F0000}"/>
    <cellStyle name="Normal 9 2 2 3 3 4" xfId="16143" xr:uid="{00000000-0005-0000-0000-00000A3F0000}"/>
    <cellStyle name="Normal 9 2 2 3 3 4 2" xfId="16144" xr:uid="{00000000-0005-0000-0000-00000B3F0000}"/>
    <cellStyle name="Normal 9 2 2 3 3 5" xfId="16145" xr:uid="{00000000-0005-0000-0000-00000C3F0000}"/>
    <cellStyle name="Normal 9 2 2 3 3 6" xfId="16146" xr:uid="{00000000-0005-0000-0000-00000D3F0000}"/>
    <cellStyle name="Normal 9 2 2 3 4" xfId="16147" xr:uid="{00000000-0005-0000-0000-00000E3F0000}"/>
    <cellStyle name="Normal 9 2 2 3 4 2" xfId="16148" xr:uid="{00000000-0005-0000-0000-00000F3F0000}"/>
    <cellStyle name="Normal 9 2 2 3 4 2 2" xfId="16149" xr:uid="{00000000-0005-0000-0000-0000103F0000}"/>
    <cellStyle name="Normal 9 2 2 3 4 2 3" xfId="16150" xr:uid="{00000000-0005-0000-0000-0000113F0000}"/>
    <cellStyle name="Normal 9 2 2 3 4 2 4" xfId="16151" xr:uid="{00000000-0005-0000-0000-0000123F0000}"/>
    <cellStyle name="Normal 9 2 2 3 4 3" xfId="16152" xr:uid="{00000000-0005-0000-0000-0000133F0000}"/>
    <cellStyle name="Normal 9 2 2 3 4 3 2" xfId="16153" xr:uid="{00000000-0005-0000-0000-0000143F0000}"/>
    <cellStyle name="Normal 9 2 2 3 4 4" xfId="16154" xr:uid="{00000000-0005-0000-0000-0000153F0000}"/>
    <cellStyle name="Normal 9 2 2 3 4 4 2" xfId="16155" xr:uid="{00000000-0005-0000-0000-0000163F0000}"/>
    <cellStyle name="Normal 9 2 2 3 4 5" xfId="16156" xr:uid="{00000000-0005-0000-0000-0000173F0000}"/>
    <cellStyle name="Normal 9 2 2 3 5" xfId="16157" xr:uid="{00000000-0005-0000-0000-0000183F0000}"/>
    <cellStyle name="Normal 9 2 2 3 5 2" xfId="16158" xr:uid="{00000000-0005-0000-0000-0000193F0000}"/>
    <cellStyle name="Normal 9 2 2 3 5 3" xfId="16159" xr:uid="{00000000-0005-0000-0000-00001A3F0000}"/>
    <cellStyle name="Normal 9 2 2 3 5 4" xfId="16160" xr:uid="{00000000-0005-0000-0000-00001B3F0000}"/>
    <cellStyle name="Normal 9 2 2 3 6" xfId="16161" xr:uid="{00000000-0005-0000-0000-00001C3F0000}"/>
    <cellStyle name="Normal 9 2 2 3 6 2" xfId="16162" xr:uid="{00000000-0005-0000-0000-00001D3F0000}"/>
    <cellStyle name="Normal 9 2 2 3 7" xfId="16163" xr:uid="{00000000-0005-0000-0000-00001E3F0000}"/>
    <cellStyle name="Normal 9 2 2 3 7 2" xfId="16164" xr:uid="{00000000-0005-0000-0000-00001F3F0000}"/>
    <cellStyle name="Normal 9 2 2 3 8" xfId="16165" xr:uid="{00000000-0005-0000-0000-0000203F0000}"/>
    <cellStyle name="Normal 9 2 2 4" xfId="16166" xr:uid="{00000000-0005-0000-0000-0000213F0000}"/>
    <cellStyle name="Normal 9 2 2 4 2" xfId="16167" xr:uid="{00000000-0005-0000-0000-0000223F0000}"/>
    <cellStyle name="Normal 9 2 2 4 2 2" xfId="16168" xr:uid="{00000000-0005-0000-0000-0000233F0000}"/>
    <cellStyle name="Normal 9 2 2 4 2 2 2" xfId="16169" xr:uid="{00000000-0005-0000-0000-0000243F0000}"/>
    <cellStyle name="Normal 9 2 2 4 2 2 2 2" xfId="16170" xr:uid="{00000000-0005-0000-0000-0000253F0000}"/>
    <cellStyle name="Normal 9 2 2 4 2 2 2 3" xfId="16171" xr:uid="{00000000-0005-0000-0000-0000263F0000}"/>
    <cellStyle name="Normal 9 2 2 4 2 2 3" xfId="16172" xr:uid="{00000000-0005-0000-0000-0000273F0000}"/>
    <cellStyle name="Normal 9 2 2 4 2 2 4" xfId="16173" xr:uid="{00000000-0005-0000-0000-0000283F0000}"/>
    <cellStyle name="Normal 9 2 2 4 2 2 5" xfId="16174" xr:uid="{00000000-0005-0000-0000-0000293F0000}"/>
    <cellStyle name="Normal 9 2 2 4 2 3" xfId="16175" xr:uid="{00000000-0005-0000-0000-00002A3F0000}"/>
    <cellStyle name="Normal 9 2 2 4 2 3 2" xfId="16176" xr:uid="{00000000-0005-0000-0000-00002B3F0000}"/>
    <cellStyle name="Normal 9 2 2 4 2 3 3" xfId="16177" xr:uid="{00000000-0005-0000-0000-00002C3F0000}"/>
    <cellStyle name="Normal 9 2 2 4 2 3 4" xfId="16178" xr:uid="{00000000-0005-0000-0000-00002D3F0000}"/>
    <cellStyle name="Normal 9 2 2 4 2 4" xfId="16179" xr:uid="{00000000-0005-0000-0000-00002E3F0000}"/>
    <cellStyle name="Normal 9 2 2 4 2 4 2" xfId="16180" xr:uid="{00000000-0005-0000-0000-00002F3F0000}"/>
    <cellStyle name="Normal 9 2 2 4 2 5" xfId="16181" xr:uid="{00000000-0005-0000-0000-0000303F0000}"/>
    <cellStyle name="Normal 9 2 2 4 2 6" xfId="16182" xr:uid="{00000000-0005-0000-0000-0000313F0000}"/>
    <cellStyle name="Normal 9 2 2 4 3" xfId="16183" xr:uid="{00000000-0005-0000-0000-0000323F0000}"/>
    <cellStyle name="Normal 9 2 2 4 3 2" xfId="16184" xr:uid="{00000000-0005-0000-0000-0000333F0000}"/>
    <cellStyle name="Normal 9 2 2 4 3 2 2" xfId="16185" xr:uid="{00000000-0005-0000-0000-0000343F0000}"/>
    <cellStyle name="Normal 9 2 2 4 3 2 2 2" xfId="16186" xr:uid="{00000000-0005-0000-0000-0000353F0000}"/>
    <cellStyle name="Normal 9 2 2 4 3 2 2 3" xfId="16187" xr:uid="{00000000-0005-0000-0000-0000363F0000}"/>
    <cellStyle name="Normal 9 2 2 4 3 2 3" xfId="16188" xr:uid="{00000000-0005-0000-0000-0000373F0000}"/>
    <cellStyle name="Normal 9 2 2 4 3 2 4" xfId="16189" xr:uid="{00000000-0005-0000-0000-0000383F0000}"/>
    <cellStyle name="Normal 9 2 2 4 3 2 5" xfId="16190" xr:uid="{00000000-0005-0000-0000-0000393F0000}"/>
    <cellStyle name="Normal 9 2 2 4 3 3" xfId="16191" xr:uid="{00000000-0005-0000-0000-00003A3F0000}"/>
    <cellStyle name="Normal 9 2 2 4 3 3 2" xfId="16192" xr:uid="{00000000-0005-0000-0000-00003B3F0000}"/>
    <cellStyle name="Normal 9 2 2 4 3 3 3" xfId="16193" xr:uid="{00000000-0005-0000-0000-00003C3F0000}"/>
    <cellStyle name="Normal 9 2 2 4 3 3 4" xfId="16194" xr:uid="{00000000-0005-0000-0000-00003D3F0000}"/>
    <cellStyle name="Normal 9 2 2 4 3 4" xfId="16195" xr:uid="{00000000-0005-0000-0000-00003E3F0000}"/>
    <cellStyle name="Normal 9 2 2 4 3 4 2" xfId="16196" xr:uid="{00000000-0005-0000-0000-00003F3F0000}"/>
    <cellStyle name="Normal 9 2 2 4 3 5" xfId="16197" xr:uid="{00000000-0005-0000-0000-0000403F0000}"/>
    <cellStyle name="Normal 9 2 2 4 3 6" xfId="16198" xr:uid="{00000000-0005-0000-0000-0000413F0000}"/>
    <cellStyle name="Normal 9 2 2 4 4" xfId="16199" xr:uid="{00000000-0005-0000-0000-0000423F0000}"/>
    <cellStyle name="Normal 9 2 2 4 4 2" xfId="16200" xr:uid="{00000000-0005-0000-0000-0000433F0000}"/>
    <cellStyle name="Normal 9 2 2 4 4 2 2" xfId="16201" xr:uid="{00000000-0005-0000-0000-0000443F0000}"/>
    <cellStyle name="Normal 9 2 2 4 4 2 3" xfId="16202" xr:uid="{00000000-0005-0000-0000-0000453F0000}"/>
    <cellStyle name="Normal 9 2 2 4 4 2 4" xfId="16203" xr:uid="{00000000-0005-0000-0000-0000463F0000}"/>
    <cellStyle name="Normal 9 2 2 4 4 3" xfId="16204" xr:uid="{00000000-0005-0000-0000-0000473F0000}"/>
    <cellStyle name="Normal 9 2 2 4 4 3 2" xfId="16205" xr:uid="{00000000-0005-0000-0000-0000483F0000}"/>
    <cellStyle name="Normal 9 2 2 4 4 4" xfId="16206" xr:uid="{00000000-0005-0000-0000-0000493F0000}"/>
    <cellStyle name="Normal 9 2 2 4 4 4 2" xfId="16207" xr:uid="{00000000-0005-0000-0000-00004A3F0000}"/>
    <cellStyle name="Normal 9 2 2 4 4 5" xfId="16208" xr:uid="{00000000-0005-0000-0000-00004B3F0000}"/>
    <cellStyle name="Normal 9 2 2 4 5" xfId="16209" xr:uid="{00000000-0005-0000-0000-00004C3F0000}"/>
    <cellStyle name="Normal 9 2 2 4 5 2" xfId="16210" xr:uid="{00000000-0005-0000-0000-00004D3F0000}"/>
    <cellStyle name="Normal 9 2 2 4 5 3" xfId="16211" xr:uid="{00000000-0005-0000-0000-00004E3F0000}"/>
    <cellStyle name="Normal 9 2 2 4 5 4" xfId="16212" xr:uid="{00000000-0005-0000-0000-00004F3F0000}"/>
    <cellStyle name="Normal 9 2 2 4 6" xfId="16213" xr:uid="{00000000-0005-0000-0000-0000503F0000}"/>
    <cellStyle name="Normal 9 2 2 4 6 2" xfId="16214" xr:uid="{00000000-0005-0000-0000-0000513F0000}"/>
    <cellStyle name="Normal 9 2 2 4 7" xfId="16215" xr:uid="{00000000-0005-0000-0000-0000523F0000}"/>
    <cellStyle name="Normal 9 2 2 4 7 2" xfId="16216" xr:uid="{00000000-0005-0000-0000-0000533F0000}"/>
    <cellStyle name="Normal 9 2 2 4 8" xfId="16217" xr:uid="{00000000-0005-0000-0000-0000543F0000}"/>
    <cellStyle name="Normal 9 2 2 5" xfId="16218" xr:uid="{00000000-0005-0000-0000-0000553F0000}"/>
    <cellStyle name="Normal 9 2 2 5 2" xfId="16219" xr:uid="{00000000-0005-0000-0000-0000563F0000}"/>
    <cellStyle name="Normal 9 2 2 5 2 2" xfId="16220" xr:uid="{00000000-0005-0000-0000-0000573F0000}"/>
    <cellStyle name="Normal 9 2 2 5 2 2 2" xfId="16221" xr:uid="{00000000-0005-0000-0000-0000583F0000}"/>
    <cellStyle name="Normal 9 2 2 5 2 2 2 2" xfId="16222" xr:uid="{00000000-0005-0000-0000-0000593F0000}"/>
    <cellStyle name="Normal 9 2 2 5 2 2 2 3" xfId="16223" xr:uid="{00000000-0005-0000-0000-00005A3F0000}"/>
    <cellStyle name="Normal 9 2 2 5 2 2 3" xfId="16224" xr:uid="{00000000-0005-0000-0000-00005B3F0000}"/>
    <cellStyle name="Normal 9 2 2 5 2 2 4" xfId="16225" xr:uid="{00000000-0005-0000-0000-00005C3F0000}"/>
    <cellStyle name="Normal 9 2 2 5 2 2 5" xfId="16226" xr:uid="{00000000-0005-0000-0000-00005D3F0000}"/>
    <cellStyle name="Normal 9 2 2 5 2 3" xfId="16227" xr:uid="{00000000-0005-0000-0000-00005E3F0000}"/>
    <cellStyle name="Normal 9 2 2 5 2 3 2" xfId="16228" xr:uid="{00000000-0005-0000-0000-00005F3F0000}"/>
    <cellStyle name="Normal 9 2 2 5 2 3 3" xfId="16229" xr:uid="{00000000-0005-0000-0000-0000603F0000}"/>
    <cellStyle name="Normal 9 2 2 5 2 3 4" xfId="16230" xr:uid="{00000000-0005-0000-0000-0000613F0000}"/>
    <cellStyle name="Normal 9 2 2 5 2 4" xfId="16231" xr:uid="{00000000-0005-0000-0000-0000623F0000}"/>
    <cellStyle name="Normal 9 2 2 5 2 4 2" xfId="16232" xr:uid="{00000000-0005-0000-0000-0000633F0000}"/>
    <cellStyle name="Normal 9 2 2 5 2 5" xfId="16233" xr:uid="{00000000-0005-0000-0000-0000643F0000}"/>
    <cellStyle name="Normal 9 2 2 5 2 6" xfId="16234" xr:uid="{00000000-0005-0000-0000-0000653F0000}"/>
    <cellStyle name="Normal 9 2 2 5 3" xfId="16235" xr:uid="{00000000-0005-0000-0000-0000663F0000}"/>
    <cellStyle name="Normal 9 2 2 5 3 2" xfId="16236" xr:uid="{00000000-0005-0000-0000-0000673F0000}"/>
    <cellStyle name="Normal 9 2 2 5 3 2 2" xfId="16237" xr:uid="{00000000-0005-0000-0000-0000683F0000}"/>
    <cellStyle name="Normal 9 2 2 5 3 2 2 2" xfId="16238" xr:uid="{00000000-0005-0000-0000-0000693F0000}"/>
    <cellStyle name="Normal 9 2 2 5 3 2 2 3" xfId="16239" xr:uid="{00000000-0005-0000-0000-00006A3F0000}"/>
    <cellStyle name="Normal 9 2 2 5 3 2 3" xfId="16240" xr:uid="{00000000-0005-0000-0000-00006B3F0000}"/>
    <cellStyle name="Normal 9 2 2 5 3 2 4" xfId="16241" xr:uid="{00000000-0005-0000-0000-00006C3F0000}"/>
    <cellStyle name="Normal 9 2 2 5 3 2 5" xfId="16242" xr:uid="{00000000-0005-0000-0000-00006D3F0000}"/>
    <cellStyle name="Normal 9 2 2 5 3 3" xfId="16243" xr:uid="{00000000-0005-0000-0000-00006E3F0000}"/>
    <cellStyle name="Normal 9 2 2 5 3 3 2" xfId="16244" xr:uid="{00000000-0005-0000-0000-00006F3F0000}"/>
    <cellStyle name="Normal 9 2 2 5 3 3 3" xfId="16245" xr:uid="{00000000-0005-0000-0000-0000703F0000}"/>
    <cellStyle name="Normal 9 2 2 5 3 3 4" xfId="16246" xr:uid="{00000000-0005-0000-0000-0000713F0000}"/>
    <cellStyle name="Normal 9 2 2 5 3 4" xfId="16247" xr:uid="{00000000-0005-0000-0000-0000723F0000}"/>
    <cellStyle name="Normal 9 2 2 5 3 4 2" xfId="16248" xr:uid="{00000000-0005-0000-0000-0000733F0000}"/>
    <cellStyle name="Normal 9 2 2 5 3 5" xfId="16249" xr:uid="{00000000-0005-0000-0000-0000743F0000}"/>
    <cellStyle name="Normal 9 2 2 5 3 6" xfId="16250" xr:uid="{00000000-0005-0000-0000-0000753F0000}"/>
    <cellStyle name="Normal 9 2 2 5 4" xfId="16251" xr:uid="{00000000-0005-0000-0000-0000763F0000}"/>
    <cellStyle name="Normal 9 2 2 5 4 2" xfId="16252" xr:uid="{00000000-0005-0000-0000-0000773F0000}"/>
    <cellStyle name="Normal 9 2 2 5 4 2 2" xfId="16253" xr:uid="{00000000-0005-0000-0000-0000783F0000}"/>
    <cellStyle name="Normal 9 2 2 5 4 2 3" xfId="16254" xr:uid="{00000000-0005-0000-0000-0000793F0000}"/>
    <cellStyle name="Normal 9 2 2 5 4 2 4" xfId="16255" xr:uid="{00000000-0005-0000-0000-00007A3F0000}"/>
    <cellStyle name="Normal 9 2 2 5 4 3" xfId="16256" xr:uid="{00000000-0005-0000-0000-00007B3F0000}"/>
    <cellStyle name="Normal 9 2 2 5 4 3 2" xfId="16257" xr:uid="{00000000-0005-0000-0000-00007C3F0000}"/>
    <cellStyle name="Normal 9 2 2 5 4 4" xfId="16258" xr:uid="{00000000-0005-0000-0000-00007D3F0000}"/>
    <cellStyle name="Normal 9 2 2 5 4 4 2" xfId="16259" xr:uid="{00000000-0005-0000-0000-00007E3F0000}"/>
    <cellStyle name="Normal 9 2 2 5 4 5" xfId="16260" xr:uid="{00000000-0005-0000-0000-00007F3F0000}"/>
    <cellStyle name="Normal 9 2 2 5 5" xfId="16261" xr:uid="{00000000-0005-0000-0000-0000803F0000}"/>
    <cellStyle name="Normal 9 2 2 5 5 2" xfId="16262" xr:uid="{00000000-0005-0000-0000-0000813F0000}"/>
    <cellStyle name="Normal 9 2 2 5 5 3" xfId="16263" xr:uid="{00000000-0005-0000-0000-0000823F0000}"/>
    <cellStyle name="Normal 9 2 2 5 5 4" xfId="16264" xr:uid="{00000000-0005-0000-0000-0000833F0000}"/>
    <cellStyle name="Normal 9 2 2 5 6" xfId="16265" xr:uid="{00000000-0005-0000-0000-0000843F0000}"/>
    <cellStyle name="Normal 9 2 2 5 6 2" xfId="16266" xr:uid="{00000000-0005-0000-0000-0000853F0000}"/>
    <cellStyle name="Normal 9 2 2 5 7" xfId="16267" xr:uid="{00000000-0005-0000-0000-0000863F0000}"/>
    <cellStyle name="Normal 9 2 2 5 7 2" xfId="16268" xr:uid="{00000000-0005-0000-0000-0000873F0000}"/>
    <cellStyle name="Normal 9 2 2 5 8" xfId="16269" xr:uid="{00000000-0005-0000-0000-0000883F0000}"/>
    <cellStyle name="Normal 9 2 2 6" xfId="16270" xr:uid="{00000000-0005-0000-0000-0000893F0000}"/>
    <cellStyle name="Normal 9 2 2 6 2" xfId="16271" xr:uid="{00000000-0005-0000-0000-00008A3F0000}"/>
    <cellStyle name="Normal 9 2 2 6 2 2" xfId="16272" xr:uid="{00000000-0005-0000-0000-00008B3F0000}"/>
    <cellStyle name="Normal 9 2 2 6 2 2 2" xfId="16273" xr:uid="{00000000-0005-0000-0000-00008C3F0000}"/>
    <cellStyle name="Normal 9 2 2 6 2 2 3" xfId="16274" xr:uid="{00000000-0005-0000-0000-00008D3F0000}"/>
    <cellStyle name="Normal 9 2 2 6 2 3" xfId="16275" xr:uid="{00000000-0005-0000-0000-00008E3F0000}"/>
    <cellStyle name="Normal 9 2 2 6 2 4" xfId="16276" xr:uid="{00000000-0005-0000-0000-00008F3F0000}"/>
    <cellStyle name="Normal 9 2 2 6 2 5" xfId="16277" xr:uid="{00000000-0005-0000-0000-0000903F0000}"/>
    <cellStyle name="Normal 9 2 2 6 3" xfId="16278" xr:uid="{00000000-0005-0000-0000-0000913F0000}"/>
    <cellStyle name="Normal 9 2 2 6 3 2" xfId="16279" xr:uid="{00000000-0005-0000-0000-0000923F0000}"/>
    <cellStyle name="Normal 9 2 2 6 3 3" xfId="16280" xr:uid="{00000000-0005-0000-0000-0000933F0000}"/>
    <cellStyle name="Normal 9 2 2 6 3 4" xfId="16281" xr:uid="{00000000-0005-0000-0000-0000943F0000}"/>
    <cellStyle name="Normal 9 2 2 6 4" xfId="16282" xr:uid="{00000000-0005-0000-0000-0000953F0000}"/>
    <cellStyle name="Normal 9 2 2 6 4 2" xfId="16283" xr:uid="{00000000-0005-0000-0000-0000963F0000}"/>
    <cellStyle name="Normal 9 2 2 6 5" xfId="16284" xr:uid="{00000000-0005-0000-0000-0000973F0000}"/>
    <cellStyle name="Normal 9 2 2 6 6" xfId="16285" xr:uid="{00000000-0005-0000-0000-0000983F0000}"/>
    <cellStyle name="Normal 9 2 2 7" xfId="16286" xr:uid="{00000000-0005-0000-0000-0000993F0000}"/>
    <cellStyle name="Normal 9 2 2 7 2" xfId="16287" xr:uid="{00000000-0005-0000-0000-00009A3F0000}"/>
    <cellStyle name="Normal 9 2 2 7 2 2" xfId="16288" xr:uid="{00000000-0005-0000-0000-00009B3F0000}"/>
    <cellStyle name="Normal 9 2 2 7 2 2 2" xfId="16289" xr:uid="{00000000-0005-0000-0000-00009C3F0000}"/>
    <cellStyle name="Normal 9 2 2 7 2 2 3" xfId="16290" xr:uid="{00000000-0005-0000-0000-00009D3F0000}"/>
    <cellStyle name="Normal 9 2 2 7 2 3" xfId="16291" xr:uid="{00000000-0005-0000-0000-00009E3F0000}"/>
    <cellStyle name="Normal 9 2 2 7 2 4" xfId="16292" xr:uid="{00000000-0005-0000-0000-00009F3F0000}"/>
    <cellStyle name="Normal 9 2 2 7 2 5" xfId="16293" xr:uid="{00000000-0005-0000-0000-0000A03F0000}"/>
    <cellStyle name="Normal 9 2 2 7 3" xfId="16294" xr:uid="{00000000-0005-0000-0000-0000A13F0000}"/>
    <cellStyle name="Normal 9 2 2 7 3 2" xfId="16295" xr:uid="{00000000-0005-0000-0000-0000A23F0000}"/>
    <cellStyle name="Normal 9 2 2 7 3 3" xfId="16296" xr:uid="{00000000-0005-0000-0000-0000A33F0000}"/>
    <cellStyle name="Normal 9 2 2 7 3 4" xfId="16297" xr:uid="{00000000-0005-0000-0000-0000A43F0000}"/>
    <cellStyle name="Normal 9 2 2 7 4" xfId="16298" xr:uid="{00000000-0005-0000-0000-0000A53F0000}"/>
    <cellStyle name="Normal 9 2 2 7 4 2" xfId="16299" xr:uid="{00000000-0005-0000-0000-0000A63F0000}"/>
    <cellStyle name="Normal 9 2 2 7 5" xfId="16300" xr:uid="{00000000-0005-0000-0000-0000A73F0000}"/>
    <cellStyle name="Normal 9 2 2 7 6" xfId="16301" xr:uid="{00000000-0005-0000-0000-0000A83F0000}"/>
    <cellStyle name="Normal 9 2 2 8" xfId="16302" xr:uid="{00000000-0005-0000-0000-0000A93F0000}"/>
    <cellStyle name="Normal 9 2 2 8 2" xfId="16303" xr:uid="{00000000-0005-0000-0000-0000AA3F0000}"/>
    <cellStyle name="Normal 9 2 2 8 2 2" xfId="16304" xr:uid="{00000000-0005-0000-0000-0000AB3F0000}"/>
    <cellStyle name="Normal 9 2 2 8 2 3" xfId="16305" xr:uid="{00000000-0005-0000-0000-0000AC3F0000}"/>
    <cellStyle name="Normal 9 2 2 8 2 4" xfId="16306" xr:uid="{00000000-0005-0000-0000-0000AD3F0000}"/>
    <cellStyle name="Normal 9 2 2 8 3" xfId="16307" xr:uid="{00000000-0005-0000-0000-0000AE3F0000}"/>
    <cellStyle name="Normal 9 2 2 8 3 2" xfId="16308" xr:uid="{00000000-0005-0000-0000-0000AF3F0000}"/>
    <cellStyle name="Normal 9 2 2 8 4" xfId="16309" xr:uid="{00000000-0005-0000-0000-0000B03F0000}"/>
    <cellStyle name="Normal 9 2 2 8 4 2" xfId="16310" xr:uid="{00000000-0005-0000-0000-0000B13F0000}"/>
    <cellStyle name="Normal 9 2 2 8 5" xfId="16311" xr:uid="{00000000-0005-0000-0000-0000B23F0000}"/>
    <cellStyle name="Normal 9 2 2 9" xfId="16312" xr:uid="{00000000-0005-0000-0000-0000B33F0000}"/>
    <cellStyle name="Normal 9 2 2 9 2" xfId="16313" xr:uid="{00000000-0005-0000-0000-0000B43F0000}"/>
    <cellStyle name="Normal 9 2 2 9 3" xfId="16314" xr:uid="{00000000-0005-0000-0000-0000B53F0000}"/>
    <cellStyle name="Normal 9 2 2 9 4" xfId="16315" xr:uid="{00000000-0005-0000-0000-0000B63F0000}"/>
    <cellStyle name="Normal 9 2 3" xfId="16316" xr:uid="{00000000-0005-0000-0000-0000B73F0000}"/>
    <cellStyle name="Normal 9 2 3 2" xfId="16317" xr:uid="{00000000-0005-0000-0000-0000B83F0000}"/>
    <cellStyle name="Normal 9 2 3 2 2" xfId="16318" xr:uid="{00000000-0005-0000-0000-0000B93F0000}"/>
    <cellStyle name="Normal 9 2 3 2 2 2" xfId="16319" xr:uid="{00000000-0005-0000-0000-0000BA3F0000}"/>
    <cellStyle name="Normal 9 2 3 2 2 2 2" xfId="16320" xr:uid="{00000000-0005-0000-0000-0000BB3F0000}"/>
    <cellStyle name="Normal 9 2 3 2 2 2 2 2" xfId="16321" xr:uid="{00000000-0005-0000-0000-0000BC3F0000}"/>
    <cellStyle name="Normal 9 2 3 2 2 2 2 3" xfId="16322" xr:uid="{00000000-0005-0000-0000-0000BD3F0000}"/>
    <cellStyle name="Normal 9 2 3 2 2 2 3" xfId="16323" xr:uid="{00000000-0005-0000-0000-0000BE3F0000}"/>
    <cellStyle name="Normal 9 2 3 2 2 2 4" xfId="16324" xr:uid="{00000000-0005-0000-0000-0000BF3F0000}"/>
    <cellStyle name="Normal 9 2 3 2 2 2 5" xfId="16325" xr:uid="{00000000-0005-0000-0000-0000C03F0000}"/>
    <cellStyle name="Normal 9 2 3 2 2 3" xfId="16326" xr:uid="{00000000-0005-0000-0000-0000C13F0000}"/>
    <cellStyle name="Normal 9 2 3 2 2 3 2" xfId="16327" xr:uid="{00000000-0005-0000-0000-0000C23F0000}"/>
    <cellStyle name="Normal 9 2 3 2 2 3 3" xfId="16328" xr:uid="{00000000-0005-0000-0000-0000C33F0000}"/>
    <cellStyle name="Normal 9 2 3 2 2 3 4" xfId="16329" xr:uid="{00000000-0005-0000-0000-0000C43F0000}"/>
    <cellStyle name="Normal 9 2 3 2 2 4" xfId="16330" xr:uid="{00000000-0005-0000-0000-0000C53F0000}"/>
    <cellStyle name="Normal 9 2 3 2 2 4 2" xfId="16331" xr:uid="{00000000-0005-0000-0000-0000C63F0000}"/>
    <cellStyle name="Normal 9 2 3 2 2 5" xfId="16332" xr:uid="{00000000-0005-0000-0000-0000C73F0000}"/>
    <cellStyle name="Normal 9 2 3 2 2 6" xfId="16333" xr:uid="{00000000-0005-0000-0000-0000C83F0000}"/>
    <cellStyle name="Normal 9 2 3 2 3" xfId="16334" xr:uid="{00000000-0005-0000-0000-0000C93F0000}"/>
    <cellStyle name="Normal 9 2 3 2 3 2" xfId="16335" xr:uid="{00000000-0005-0000-0000-0000CA3F0000}"/>
    <cellStyle name="Normal 9 2 3 2 3 2 2" xfId="16336" xr:uid="{00000000-0005-0000-0000-0000CB3F0000}"/>
    <cellStyle name="Normal 9 2 3 2 3 2 2 2" xfId="16337" xr:uid="{00000000-0005-0000-0000-0000CC3F0000}"/>
    <cellStyle name="Normal 9 2 3 2 3 2 2 3" xfId="16338" xr:uid="{00000000-0005-0000-0000-0000CD3F0000}"/>
    <cellStyle name="Normal 9 2 3 2 3 2 3" xfId="16339" xr:uid="{00000000-0005-0000-0000-0000CE3F0000}"/>
    <cellStyle name="Normal 9 2 3 2 3 2 4" xfId="16340" xr:uid="{00000000-0005-0000-0000-0000CF3F0000}"/>
    <cellStyle name="Normal 9 2 3 2 3 2 5" xfId="16341" xr:uid="{00000000-0005-0000-0000-0000D03F0000}"/>
    <cellStyle name="Normal 9 2 3 2 3 3" xfId="16342" xr:uid="{00000000-0005-0000-0000-0000D13F0000}"/>
    <cellStyle name="Normal 9 2 3 2 3 3 2" xfId="16343" xr:uid="{00000000-0005-0000-0000-0000D23F0000}"/>
    <cellStyle name="Normal 9 2 3 2 3 3 3" xfId="16344" xr:uid="{00000000-0005-0000-0000-0000D33F0000}"/>
    <cellStyle name="Normal 9 2 3 2 3 3 4" xfId="16345" xr:uid="{00000000-0005-0000-0000-0000D43F0000}"/>
    <cellStyle name="Normal 9 2 3 2 3 4" xfId="16346" xr:uid="{00000000-0005-0000-0000-0000D53F0000}"/>
    <cellStyle name="Normal 9 2 3 2 3 4 2" xfId="16347" xr:uid="{00000000-0005-0000-0000-0000D63F0000}"/>
    <cellStyle name="Normal 9 2 3 2 3 5" xfId="16348" xr:uid="{00000000-0005-0000-0000-0000D73F0000}"/>
    <cellStyle name="Normal 9 2 3 2 3 6" xfId="16349" xr:uid="{00000000-0005-0000-0000-0000D83F0000}"/>
    <cellStyle name="Normal 9 2 3 2 4" xfId="16350" xr:uid="{00000000-0005-0000-0000-0000D93F0000}"/>
    <cellStyle name="Normal 9 2 3 2 4 2" xfId="16351" xr:uid="{00000000-0005-0000-0000-0000DA3F0000}"/>
    <cellStyle name="Normal 9 2 3 2 4 2 2" xfId="16352" xr:uid="{00000000-0005-0000-0000-0000DB3F0000}"/>
    <cellStyle name="Normal 9 2 3 2 4 2 3" xfId="16353" xr:uid="{00000000-0005-0000-0000-0000DC3F0000}"/>
    <cellStyle name="Normal 9 2 3 2 4 2 4" xfId="16354" xr:uid="{00000000-0005-0000-0000-0000DD3F0000}"/>
    <cellStyle name="Normal 9 2 3 2 4 3" xfId="16355" xr:uid="{00000000-0005-0000-0000-0000DE3F0000}"/>
    <cellStyle name="Normal 9 2 3 2 4 3 2" xfId="16356" xr:uid="{00000000-0005-0000-0000-0000DF3F0000}"/>
    <cellStyle name="Normal 9 2 3 2 4 4" xfId="16357" xr:uid="{00000000-0005-0000-0000-0000E03F0000}"/>
    <cellStyle name="Normal 9 2 3 2 4 4 2" xfId="16358" xr:uid="{00000000-0005-0000-0000-0000E13F0000}"/>
    <cellStyle name="Normal 9 2 3 2 4 5" xfId="16359" xr:uid="{00000000-0005-0000-0000-0000E23F0000}"/>
    <cellStyle name="Normal 9 2 3 2 5" xfId="16360" xr:uid="{00000000-0005-0000-0000-0000E33F0000}"/>
    <cellStyle name="Normal 9 2 3 2 5 2" xfId="16361" xr:uid="{00000000-0005-0000-0000-0000E43F0000}"/>
    <cellStyle name="Normal 9 2 3 2 5 3" xfId="16362" xr:uid="{00000000-0005-0000-0000-0000E53F0000}"/>
    <cellStyle name="Normal 9 2 3 2 5 4" xfId="16363" xr:uid="{00000000-0005-0000-0000-0000E63F0000}"/>
    <cellStyle name="Normal 9 2 3 2 6" xfId="16364" xr:uid="{00000000-0005-0000-0000-0000E73F0000}"/>
    <cellStyle name="Normal 9 2 3 2 6 2" xfId="16365" xr:uid="{00000000-0005-0000-0000-0000E83F0000}"/>
    <cellStyle name="Normal 9 2 3 2 7" xfId="16366" xr:uid="{00000000-0005-0000-0000-0000E93F0000}"/>
    <cellStyle name="Normal 9 2 3 2 7 2" xfId="16367" xr:uid="{00000000-0005-0000-0000-0000EA3F0000}"/>
    <cellStyle name="Normal 9 2 3 2 8" xfId="16368" xr:uid="{00000000-0005-0000-0000-0000EB3F0000}"/>
    <cellStyle name="Normal 9 2 3 3" xfId="16369" xr:uid="{00000000-0005-0000-0000-0000EC3F0000}"/>
    <cellStyle name="Normal 9 2 3 3 2" xfId="16370" xr:uid="{00000000-0005-0000-0000-0000ED3F0000}"/>
    <cellStyle name="Normal 9 2 3 3 2 2" xfId="16371" xr:uid="{00000000-0005-0000-0000-0000EE3F0000}"/>
    <cellStyle name="Normal 9 2 3 3 2 2 2" xfId="16372" xr:uid="{00000000-0005-0000-0000-0000EF3F0000}"/>
    <cellStyle name="Normal 9 2 3 3 2 2 3" xfId="16373" xr:uid="{00000000-0005-0000-0000-0000F03F0000}"/>
    <cellStyle name="Normal 9 2 3 3 2 3" xfId="16374" xr:uid="{00000000-0005-0000-0000-0000F13F0000}"/>
    <cellStyle name="Normal 9 2 3 3 2 4" xfId="16375" xr:uid="{00000000-0005-0000-0000-0000F23F0000}"/>
    <cellStyle name="Normal 9 2 3 3 2 5" xfId="16376" xr:uid="{00000000-0005-0000-0000-0000F33F0000}"/>
    <cellStyle name="Normal 9 2 3 3 3" xfId="16377" xr:uid="{00000000-0005-0000-0000-0000F43F0000}"/>
    <cellStyle name="Normal 9 2 3 3 3 2" xfId="16378" xr:uid="{00000000-0005-0000-0000-0000F53F0000}"/>
    <cellStyle name="Normal 9 2 3 3 3 3" xfId="16379" xr:uid="{00000000-0005-0000-0000-0000F63F0000}"/>
    <cellStyle name="Normal 9 2 3 3 3 4" xfId="16380" xr:uid="{00000000-0005-0000-0000-0000F73F0000}"/>
    <cellStyle name="Normal 9 2 3 3 4" xfId="16381" xr:uid="{00000000-0005-0000-0000-0000F83F0000}"/>
    <cellStyle name="Normal 9 2 3 3 4 2" xfId="16382" xr:uid="{00000000-0005-0000-0000-0000F93F0000}"/>
    <cellStyle name="Normal 9 2 3 3 5" xfId="16383" xr:uid="{00000000-0005-0000-0000-0000FA3F0000}"/>
    <cellStyle name="Normal 9 2 3 3 6" xfId="16384" xr:uid="{00000000-0005-0000-0000-0000FB3F0000}"/>
    <cellStyle name="Normal 9 2 3 4" xfId="16385" xr:uid="{00000000-0005-0000-0000-0000FC3F0000}"/>
    <cellStyle name="Normal 9 2 3 4 2" xfId="16386" xr:uid="{00000000-0005-0000-0000-0000FD3F0000}"/>
    <cellStyle name="Normal 9 2 3 4 2 2" xfId="16387" xr:uid="{00000000-0005-0000-0000-0000FE3F0000}"/>
    <cellStyle name="Normal 9 2 3 4 2 2 2" xfId="16388" xr:uid="{00000000-0005-0000-0000-0000FF3F0000}"/>
    <cellStyle name="Normal 9 2 3 4 2 2 3" xfId="16389" xr:uid="{00000000-0005-0000-0000-000000400000}"/>
    <cellStyle name="Normal 9 2 3 4 2 3" xfId="16390" xr:uid="{00000000-0005-0000-0000-000001400000}"/>
    <cellStyle name="Normal 9 2 3 4 2 4" xfId="16391" xr:uid="{00000000-0005-0000-0000-000002400000}"/>
    <cellStyle name="Normal 9 2 3 4 2 5" xfId="16392" xr:uid="{00000000-0005-0000-0000-000003400000}"/>
    <cellStyle name="Normal 9 2 3 4 3" xfId="16393" xr:uid="{00000000-0005-0000-0000-000004400000}"/>
    <cellStyle name="Normal 9 2 3 4 3 2" xfId="16394" xr:uid="{00000000-0005-0000-0000-000005400000}"/>
    <cellStyle name="Normal 9 2 3 4 3 3" xfId="16395" xr:uid="{00000000-0005-0000-0000-000006400000}"/>
    <cellStyle name="Normal 9 2 3 4 3 4" xfId="16396" xr:uid="{00000000-0005-0000-0000-000007400000}"/>
    <cellStyle name="Normal 9 2 3 4 4" xfId="16397" xr:uid="{00000000-0005-0000-0000-000008400000}"/>
    <cellStyle name="Normal 9 2 3 4 4 2" xfId="16398" xr:uid="{00000000-0005-0000-0000-000009400000}"/>
    <cellStyle name="Normal 9 2 3 4 5" xfId="16399" xr:uid="{00000000-0005-0000-0000-00000A400000}"/>
    <cellStyle name="Normal 9 2 3 4 6" xfId="16400" xr:uid="{00000000-0005-0000-0000-00000B400000}"/>
    <cellStyle name="Normal 9 2 3 5" xfId="16401" xr:uid="{00000000-0005-0000-0000-00000C400000}"/>
    <cellStyle name="Normal 9 2 3 5 2" xfId="16402" xr:uid="{00000000-0005-0000-0000-00000D400000}"/>
    <cellStyle name="Normal 9 2 3 5 2 2" xfId="16403" xr:uid="{00000000-0005-0000-0000-00000E400000}"/>
    <cellStyle name="Normal 9 2 3 5 2 3" xfId="16404" xr:uid="{00000000-0005-0000-0000-00000F400000}"/>
    <cellStyle name="Normal 9 2 3 5 2 4" xfId="16405" xr:uid="{00000000-0005-0000-0000-000010400000}"/>
    <cellStyle name="Normal 9 2 3 5 3" xfId="16406" xr:uid="{00000000-0005-0000-0000-000011400000}"/>
    <cellStyle name="Normal 9 2 3 5 3 2" xfId="16407" xr:uid="{00000000-0005-0000-0000-000012400000}"/>
    <cellStyle name="Normal 9 2 3 5 4" xfId="16408" xr:uid="{00000000-0005-0000-0000-000013400000}"/>
    <cellStyle name="Normal 9 2 3 5 4 2" xfId="16409" xr:uid="{00000000-0005-0000-0000-000014400000}"/>
    <cellStyle name="Normal 9 2 3 5 5" xfId="16410" xr:uid="{00000000-0005-0000-0000-000015400000}"/>
    <cellStyle name="Normal 9 2 3 6" xfId="16411" xr:uid="{00000000-0005-0000-0000-000016400000}"/>
    <cellStyle name="Normal 9 2 3 6 2" xfId="16412" xr:uid="{00000000-0005-0000-0000-000017400000}"/>
    <cellStyle name="Normal 9 2 3 6 3" xfId="16413" xr:uid="{00000000-0005-0000-0000-000018400000}"/>
    <cellStyle name="Normal 9 2 3 6 4" xfId="16414" xr:uid="{00000000-0005-0000-0000-000019400000}"/>
    <cellStyle name="Normal 9 2 3 7" xfId="16415" xr:uid="{00000000-0005-0000-0000-00001A400000}"/>
    <cellStyle name="Normal 9 2 3 7 2" xfId="16416" xr:uid="{00000000-0005-0000-0000-00001B400000}"/>
    <cellStyle name="Normal 9 2 3 8" xfId="16417" xr:uid="{00000000-0005-0000-0000-00001C400000}"/>
    <cellStyle name="Normal 9 2 3 8 2" xfId="16418" xr:uid="{00000000-0005-0000-0000-00001D400000}"/>
    <cellStyle name="Normal 9 2 3 9" xfId="16419" xr:uid="{00000000-0005-0000-0000-00001E400000}"/>
    <cellStyle name="Normal 9 2 4" xfId="16420" xr:uid="{00000000-0005-0000-0000-00001F400000}"/>
    <cellStyle name="Normal 9 2 4 2" xfId="16421" xr:uid="{00000000-0005-0000-0000-000020400000}"/>
    <cellStyle name="Normal 9 2 4 2 2" xfId="16422" xr:uid="{00000000-0005-0000-0000-000021400000}"/>
    <cellStyle name="Normal 9 2 4 2 2 2" xfId="16423" xr:uid="{00000000-0005-0000-0000-000022400000}"/>
    <cellStyle name="Normal 9 2 4 2 2 2 2" xfId="16424" xr:uid="{00000000-0005-0000-0000-000023400000}"/>
    <cellStyle name="Normal 9 2 4 2 2 2 2 2" xfId="16425" xr:uid="{00000000-0005-0000-0000-000024400000}"/>
    <cellStyle name="Normal 9 2 4 2 2 2 2 3" xfId="16426" xr:uid="{00000000-0005-0000-0000-000025400000}"/>
    <cellStyle name="Normal 9 2 4 2 2 2 3" xfId="16427" xr:uid="{00000000-0005-0000-0000-000026400000}"/>
    <cellStyle name="Normal 9 2 4 2 2 2 4" xfId="16428" xr:uid="{00000000-0005-0000-0000-000027400000}"/>
    <cellStyle name="Normal 9 2 4 2 2 2 5" xfId="16429" xr:uid="{00000000-0005-0000-0000-000028400000}"/>
    <cellStyle name="Normal 9 2 4 2 2 3" xfId="16430" xr:uid="{00000000-0005-0000-0000-000029400000}"/>
    <cellStyle name="Normal 9 2 4 2 2 3 2" xfId="16431" xr:uid="{00000000-0005-0000-0000-00002A400000}"/>
    <cellStyle name="Normal 9 2 4 2 2 3 3" xfId="16432" xr:uid="{00000000-0005-0000-0000-00002B400000}"/>
    <cellStyle name="Normal 9 2 4 2 2 3 4" xfId="16433" xr:uid="{00000000-0005-0000-0000-00002C400000}"/>
    <cellStyle name="Normal 9 2 4 2 2 4" xfId="16434" xr:uid="{00000000-0005-0000-0000-00002D400000}"/>
    <cellStyle name="Normal 9 2 4 2 2 4 2" xfId="16435" xr:uid="{00000000-0005-0000-0000-00002E400000}"/>
    <cellStyle name="Normal 9 2 4 2 2 5" xfId="16436" xr:uid="{00000000-0005-0000-0000-00002F400000}"/>
    <cellStyle name="Normal 9 2 4 2 2 6" xfId="16437" xr:uid="{00000000-0005-0000-0000-000030400000}"/>
    <cellStyle name="Normal 9 2 4 2 3" xfId="16438" xr:uid="{00000000-0005-0000-0000-000031400000}"/>
    <cellStyle name="Normal 9 2 4 2 3 2" xfId="16439" xr:uid="{00000000-0005-0000-0000-000032400000}"/>
    <cellStyle name="Normal 9 2 4 2 3 2 2" xfId="16440" xr:uid="{00000000-0005-0000-0000-000033400000}"/>
    <cellStyle name="Normal 9 2 4 2 3 2 2 2" xfId="16441" xr:uid="{00000000-0005-0000-0000-000034400000}"/>
    <cellStyle name="Normal 9 2 4 2 3 2 2 3" xfId="16442" xr:uid="{00000000-0005-0000-0000-000035400000}"/>
    <cellStyle name="Normal 9 2 4 2 3 2 3" xfId="16443" xr:uid="{00000000-0005-0000-0000-000036400000}"/>
    <cellStyle name="Normal 9 2 4 2 3 2 4" xfId="16444" xr:uid="{00000000-0005-0000-0000-000037400000}"/>
    <cellStyle name="Normal 9 2 4 2 3 2 5" xfId="16445" xr:uid="{00000000-0005-0000-0000-000038400000}"/>
    <cellStyle name="Normal 9 2 4 2 3 3" xfId="16446" xr:uid="{00000000-0005-0000-0000-000039400000}"/>
    <cellStyle name="Normal 9 2 4 2 3 3 2" xfId="16447" xr:uid="{00000000-0005-0000-0000-00003A400000}"/>
    <cellStyle name="Normal 9 2 4 2 3 3 3" xfId="16448" xr:uid="{00000000-0005-0000-0000-00003B400000}"/>
    <cellStyle name="Normal 9 2 4 2 3 3 4" xfId="16449" xr:uid="{00000000-0005-0000-0000-00003C400000}"/>
    <cellStyle name="Normal 9 2 4 2 3 4" xfId="16450" xr:uid="{00000000-0005-0000-0000-00003D400000}"/>
    <cellStyle name="Normal 9 2 4 2 3 4 2" xfId="16451" xr:uid="{00000000-0005-0000-0000-00003E400000}"/>
    <cellStyle name="Normal 9 2 4 2 3 5" xfId="16452" xr:uid="{00000000-0005-0000-0000-00003F400000}"/>
    <cellStyle name="Normal 9 2 4 2 3 6" xfId="16453" xr:uid="{00000000-0005-0000-0000-000040400000}"/>
    <cellStyle name="Normal 9 2 4 2 4" xfId="16454" xr:uid="{00000000-0005-0000-0000-000041400000}"/>
    <cellStyle name="Normal 9 2 4 2 4 2" xfId="16455" xr:uid="{00000000-0005-0000-0000-000042400000}"/>
    <cellStyle name="Normal 9 2 4 2 4 2 2" xfId="16456" xr:uid="{00000000-0005-0000-0000-000043400000}"/>
    <cellStyle name="Normal 9 2 4 2 4 2 3" xfId="16457" xr:uid="{00000000-0005-0000-0000-000044400000}"/>
    <cellStyle name="Normal 9 2 4 2 4 2 4" xfId="16458" xr:uid="{00000000-0005-0000-0000-000045400000}"/>
    <cellStyle name="Normal 9 2 4 2 4 3" xfId="16459" xr:uid="{00000000-0005-0000-0000-000046400000}"/>
    <cellStyle name="Normal 9 2 4 2 4 3 2" xfId="16460" xr:uid="{00000000-0005-0000-0000-000047400000}"/>
    <cellStyle name="Normal 9 2 4 2 4 4" xfId="16461" xr:uid="{00000000-0005-0000-0000-000048400000}"/>
    <cellStyle name="Normal 9 2 4 2 4 4 2" xfId="16462" xr:uid="{00000000-0005-0000-0000-000049400000}"/>
    <cellStyle name="Normal 9 2 4 2 4 5" xfId="16463" xr:uid="{00000000-0005-0000-0000-00004A400000}"/>
    <cellStyle name="Normal 9 2 4 2 5" xfId="16464" xr:uid="{00000000-0005-0000-0000-00004B400000}"/>
    <cellStyle name="Normal 9 2 4 2 5 2" xfId="16465" xr:uid="{00000000-0005-0000-0000-00004C400000}"/>
    <cellStyle name="Normal 9 2 4 2 5 3" xfId="16466" xr:uid="{00000000-0005-0000-0000-00004D400000}"/>
    <cellStyle name="Normal 9 2 4 2 5 4" xfId="16467" xr:uid="{00000000-0005-0000-0000-00004E400000}"/>
    <cellStyle name="Normal 9 2 4 2 6" xfId="16468" xr:uid="{00000000-0005-0000-0000-00004F400000}"/>
    <cellStyle name="Normal 9 2 4 2 6 2" xfId="16469" xr:uid="{00000000-0005-0000-0000-000050400000}"/>
    <cellStyle name="Normal 9 2 4 2 7" xfId="16470" xr:uid="{00000000-0005-0000-0000-000051400000}"/>
    <cellStyle name="Normal 9 2 4 2 7 2" xfId="16471" xr:uid="{00000000-0005-0000-0000-000052400000}"/>
    <cellStyle name="Normal 9 2 4 2 8" xfId="16472" xr:uid="{00000000-0005-0000-0000-000053400000}"/>
    <cellStyle name="Normal 9 2 4 3" xfId="16473" xr:uid="{00000000-0005-0000-0000-000054400000}"/>
    <cellStyle name="Normal 9 2 4 3 2" xfId="16474" xr:uid="{00000000-0005-0000-0000-000055400000}"/>
    <cellStyle name="Normal 9 2 4 3 2 2" xfId="16475" xr:uid="{00000000-0005-0000-0000-000056400000}"/>
    <cellStyle name="Normal 9 2 4 3 2 2 2" xfId="16476" xr:uid="{00000000-0005-0000-0000-000057400000}"/>
    <cellStyle name="Normal 9 2 4 3 2 2 3" xfId="16477" xr:uid="{00000000-0005-0000-0000-000058400000}"/>
    <cellStyle name="Normal 9 2 4 3 2 3" xfId="16478" xr:uid="{00000000-0005-0000-0000-000059400000}"/>
    <cellStyle name="Normal 9 2 4 3 2 4" xfId="16479" xr:uid="{00000000-0005-0000-0000-00005A400000}"/>
    <cellStyle name="Normal 9 2 4 3 2 5" xfId="16480" xr:uid="{00000000-0005-0000-0000-00005B400000}"/>
    <cellStyle name="Normal 9 2 4 3 3" xfId="16481" xr:uid="{00000000-0005-0000-0000-00005C400000}"/>
    <cellStyle name="Normal 9 2 4 3 3 2" xfId="16482" xr:uid="{00000000-0005-0000-0000-00005D400000}"/>
    <cellStyle name="Normal 9 2 4 3 3 3" xfId="16483" xr:uid="{00000000-0005-0000-0000-00005E400000}"/>
    <cellStyle name="Normal 9 2 4 3 3 4" xfId="16484" xr:uid="{00000000-0005-0000-0000-00005F400000}"/>
    <cellStyle name="Normal 9 2 4 3 4" xfId="16485" xr:uid="{00000000-0005-0000-0000-000060400000}"/>
    <cellStyle name="Normal 9 2 4 3 4 2" xfId="16486" xr:uid="{00000000-0005-0000-0000-000061400000}"/>
    <cellStyle name="Normal 9 2 4 3 5" xfId="16487" xr:uid="{00000000-0005-0000-0000-000062400000}"/>
    <cellStyle name="Normal 9 2 4 3 6" xfId="16488" xr:uid="{00000000-0005-0000-0000-000063400000}"/>
    <cellStyle name="Normal 9 2 4 4" xfId="16489" xr:uid="{00000000-0005-0000-0000-000064400000}"/>
    <cellStyle name="Normal 9 2 4 4 2" xfId="16490" xr:uid="{00000000-0005-0000-0000-000065400000}"/>
    <cellStyle name="Normal 9 2 4 4 2 2" xfId="16491" xr:uid="{00000000-0005-0000-0000-000066400000}"/>
    <cellStyle name="Normal 9 2 4 4 2 2 2" xfId="16492" xr:uid="{00000000-0005-0000-0000-000067400000}"/>
    <cellStyle name="Normal 9 2 4 4 2 2 3" xfId="16493" xr:uid="{00000000-0005-0000-0000-000068400000}"/>
    <cellStyle name="Normal 9 2 4 4 2 3" xfId="16494" xr:uid="{00000000-0005-0000-0000-000069400000}"/>
    <cellStyle name="Normal 9 2 4 4 2 4" xfId="16495" xr:uid="{00000000-0005-0000-0000-00006A400000}"/>
    <cellStyle name="Normal 9 2 4 4 2 5" xfId="16496" xr:uid="{00000000-0005-0000-0000-00006B400000}"/>
    <cellStyle name="Normal 9 2 4 4 3" xfId="16497" xr:uid="{00000000-0005-0000-0000-00006C400000}"/>
    <cellStyle name="Normal 9 2 4 4 3 2" xfId="16498" xr:uid="{00000000-0005-0000-0000-00006D400000}"/>
    <cellStyle name="Normal 9 2 4 4 3 3" xfId="16499" xr:uid="{00000000-0005-0000-0000-00006E400000}"/>
    <cellStyle name="Normal 9 2 4 4 3 4" xfId="16500" xr:uid="{00000000-0005-0000-0000-00006F400000}"/>
    <cellStyle name="Normal 9 2 4 4 4" xfId="16501" xr:uid="{00000000-0005-0000-0000-000070400000}"/>
    <cellStyle name="Normal 9 2 4 4 4 2" xfId="16502" xr:uid="{00000000-0005-0000-0000-000071400000}"/>
    <cellStyle name="Normal 9 2 4 4 5" xfId="16503" xr:uid="{00000000-0005-0000-0000-000072400000}"/>
    <cellStyle name="Normal 9 2 4 4 6" xfId="16504" xr:uid="{00000000-0005-0000-0000-000073400000}"/>
    <cellStyle name="Normal 9 2 4 5" xfId="16505" xr:uid="{00000000-0005-0000-0000-000074400000}"/>
    <cellStyle name="Normal 9 2 4 5 2" xfId="16506" xr:uid="{00000000-0005-0000-0000-000075400000}"/>
    <cellStyle name="Normal 9 2 4 5 2 2" xfId="16507" xr:uid="{00000000-0005-0000-0000-000076400000}"/>
    <cellStyle name="Normal 9 2 4 5 2 3" xfId="16508" xr:uid="{00000000-0005-0000-0000-000077400000}"/>
    <cellStyle name="Normal 9 2 4 5 2 4" xfId="16509" xr:uid="{00000000-0005-0000-0000-000078400000}"/>
    <cellStyle name="Normal 9 2 4 5 3" xfId="16510" xr:uid="{00000000-0005-0000-0000-000079400000}"/>
    <cellStyle name="Normal 9 2 4 5 3 2" xfId="16511" xr:uid="{00000000-0005-0000-0000-00007A400000}"/>
    <cellStyle name="Normal 9 2 4 5 4" xfId="16512" xr:uid="{00000000-0005-0000-0000-00007B400000}"/>
    <cellStyle name="Normal 9 2 4 5 4 2" xfId="16513" xr:uid="{00000000-0005-0000-0000-00007C400000}"/>
    <cellStyle name="Normal 9 2 4 5 5" xfId="16514" xr:uid="{00000000-0005-0000-0000-00007D400000}"/>
    <cellStyle name="Normal 9 2 4 6" xfId="16515" xr:uid="{00000000-0005-0000-0000-00007E400000}"/>
    <cellStyle name="Normal 9 2 4 6 2" xfId="16516" xr:uid="{00000000-0005-0000-0000-00007F400000}"/>
    <cellStyle name="Normal 9 2 4 6 3" xfId="16517" xr:uid="{00000000-0005-0000-0000-000080400000}"/>
    <cellStyle name="Normal 9 2 4 6 4" xfId="16518" xr:uid="{00000000-0005-0000-0000-000081400000}"/>
    <cellStyle name="Normal 9 2 4 7" xfId="16519" xr:uid="{00000000-0005-0000-0000-000082400000}"/>
    <cellStyle name="Normal 9 2 4 7 2" xfId="16520" xr:uid="{00000000-0005-0000-0000-000083400000}"/>
    <cellStyle name="Normal 9 2 4 8" xfId="16521" xr:uid="{00000000-0005-0000-0000-000084400000}"/>
    <cellStyle name="Normal 9 2 4 8 2" xfId="16522" xr:uid="{00000000-0005-0000-0000-000085400000}"/>
    <cellStyle name="Normal 9 2 4 9" xfId="16523" xr:uid="{00000000-0005-0000-0000-000086400000}"/>
    <cellStyle name="Normal 9 2 5" xfId="16524" xr:uid="{00000000-0005-0000-0000-000087400000}"/>
    <cellStyle name="Normal 9 2 6" xfId="16525" xr:uid="{00000000-0005-0000-0000-000088400000}"/>
    <cellStyle name="Normal 9 2 6 2" xfId="16526" xr:uid="{00000000-0005-0000-0000-000089400000}"/>
    <cellStyle name="Normal 9 2 6 2 2" xfId="16527" xr:uid="{00000000-0005-0000-0000-00008A400000}"/>
    <cellStyle name="Normal 9 2 6 2 2 2" xfId="16528" xr:uid="{00000000-0005-0000-0000-00008B400000}"/>
    <cellStyle name="Normal 9 2 6 2 2 2 2" xfId="16529" xr:uid="{00000000-0005-0000-0000-00008C400000}"/>
    <cellStyle name="Normal 9 2 6 2 2 2 3" xfId="16530" xr:uid="{00000000-0005-0000-0000-00008D400000}"/>
    <cellStyle name="Normal 9 2 6 2 2 3" xfId="16531" xr:uid="{00000000-0005-0000-0000-00008E400000}"/>
    <cellStyle name="Normal 9 2 6 2 2 4" xfId="16532" xr:uid="{00000000-0005-0000-0000-00008F400000}"/>
    <cellStyle name="Normal 9 2 6 2 2 5" xfId="16533" xr:uid="{00000000-0005-0000-0000-000090400000}"/>
    <cellStyle name="Normal 9 2 6 2 3" xfId="16534" xr:uid="{00000000-0005-0000-0000-000091400000}"/>
    <cellStyle name="Normal 9 2 6 2 3 2" xfId="16535" xr:uid="{00000000-0005-0000-0000-000092400000}"/>
    <cellStyle name="Normal 9 2 6 2 3 3" xfId="16536" xr:uid="{00000000-0005-0000-0000-000093400000}"/>
    <cellStyle name="Normal 9 2 6 2 3 4" xfId="16537" xr:uid="{00000000-0005-0000-0000-000094400000}"/>
    <cellStyle name="Normal 9 2 6 2 4" xfId="16538" xr:uid="{00000000-0005-0000-0000-000095400000}"/>
    <cellStyle name="Normal 9 2 6 2 4 2" xfId="16539" xr:uid="{00000000-0005-0000-0000-000096400000}"/>
    <cellStyle name="Normal 9 2 6 2 5" xfId="16540" xr:uid="{00000000-0005-0000-0000-000097400000}"/>
    <cellStyle name="Normal 9 2 6 2 6" xfId="16541" xr:uid="{00000000-0005-0000-0000-000098400000}"/>
    <cellStyle name="Normal 9 2 6 3" xfId="16542" xr:uid="{00000000-0005-0000-0000-000099400000}"/>
    <cellStyle name="Normal 9 2 6 3 2" xfId="16543" xr:uid="{00000000-0005-0000-0000-00009A400000}"/>
    <cellStyle name="Normal 9 2 6 3 2 2" xfId="16544" xr:uid="{00000000-0005-0000-0000-00009B400000}"/>
    <cellStyle name="Normal 9 2 6 3 2 2 2" xfId="16545" xr:uid="{00000000-0005-0000-0000-00009C400000}"/>
    <cellStyle name="Normal 9 2 6 3 2 2 3" xfId="16546" xr:uid="{00000000-0005-0000-0000-00009D400000}"/>
    <cellStyle name="Normal 9 2 6 3 2 3" xfId="16547" xr:uid="{00000000-0005-0000-0000-00009E400000}"/>
    <cellStyle name="Normal 9 2 6 3 2 4" xfId="16548" xr:uid="{00000000-0005-0000-0000-00009F400000}"/>
    <cellStyle name="Normal 9 2 6 3 2 5" xfId="16549" xr:uid="{00000000-0005-0000-0000-0000A0400000}"/>
    <cellStyle name="Normal 9 2 6 3 3" xfId="16550" xr:uid="{00000000-0005-0000-0000-0000A1400000}"/>
    <cellStyle name="Normal 9 2 6 3 3 2" xfId="16551" xr:uid="{00000000-0005-0000-0000-0000A2400000}"/>
    <cellStyle name="Normal 9 2 6 3 3 3" xfId="16552" xr:uid="{00000000-0005-0000-0000-0000A3400000}"/>
    <cellStyle name="Normal 9 2 6 3 3 4" xfId="16553" xr:uid="{00000000-0005-0000-0000-0000A4400000}"/>
    <cellStyle name="Normal 9 2 6 3 4" xfId="16554" xr:uid="{00000000-0005-0000-0000-0000A5400000}"/>
    <cellStyle name="Normal 9 2 6 3 4 2" xfId="16555" xr:uid="{00000000-0005-0000-0000-0000A6400000}"/>
    <cellStyle name="Normal 9 2 6 3 5" xfId="16556" xr:uid="{00000000-0005-0000-0000-0000A7400000}"/>
    <cellStyle name="Normal 9 2 6 3 6" xfId="16557" xr:uid="{00000000-0005-0000-0000-0000A8400000}"/>
    <cellStyle name="Normal 9 2 6 4" xfId="16558" xr:uid="{00000000-0005-0000-0000-0000A9400000}"/>
    <cellStyle name="Normal 9 2 6 4 2" xfId="16559" xr:uid="{00000000-0005-0000-0000-0000AA400000}"/>
    <cellStyle name="Normal 9 2 6 4 2 2" xfId="16560" xr:uid="{00000000-0005-0000-0000-0000AB400000}"/>
    <cellStyle name="Normal 9 2 6 4 2 3" xfId="16561" xr:uid="{00000000-0005-0000-0000-0000AC400000}"/>
    <cellStyle name="Normal 9 2 6 4 2 4" xfId="16562" xr:uid="{00000000-0005-0000-0000-0000AD400000}"/>
    <cellStyle name="Normal 9 2 6 4 3" xfId="16563" xr:uid="{00000000-0005-0000-0000-0000AE400000}"/>
    <cellStyle name="Normal 9 2 6 4 3 2" xfId="16564" xr:uid="{00000000-0005-0000-0000-0000AF400000}"/>
    <cellStyle name="Normal 9 2 6 4 4" xfId="16565" xr:uid="{00000000-0005-0000-0000-0000B0400000}"/>
    <cellStyle name="Normal 9 2 6 4 4 2" xfId="16566" xr:uid="{00000000-0005-0000-0000-0000B1400000}"/>
    <cellStyle name="Normal 9 2 6 4 5" xfId="16567" xr:uid="{00000000-0005-0000-0000-0000B2400000}"/>
    <cellStyle name="Normal 9 2 6 5" xfId="16568" xr:uid="{00000000-0005-0000-0000-0000B3400000}"/>
    <cellStyle name="Normal 9 2 6 5 2" xfId="16569" xr:uid="{00000000-0005-0000-0000-0000B4400000}"/>
    <cellStyle name="Normal 9 2 6 5 3" xfId="16570" xr:uid="{00000000-0005-0000-0000-0000B5400000}"/>
    <cellStyle name="Normal 9 2 6 5 4" xfId="16571" xr:uid="{00000000-0005-0000-0000-0000B6400000}"/>
    <cellStyle name="Normal 9 2 6 6" xfId="16572" xr:uid="{00000000-0005-0000-0000-0000B7400000}"/>
    <cellStyle name="Normal 9 2 6 6 2" xfId="16573" xr:uid="{00000000-0005-0000-0000-0000B8400000}"/>
    <cellStyle name="Normal 9 2 6 7" xfId="16574" xr:uid="{00000000-0005-0000-0000-0000B9400000}"/>
    <cellStyle name="Normal 9 2 6 7 2" xfId="16575" xr:uid="{00000000-0005-0000-0000-0000BA400000}"/>
    <cellStyle name="Normal 9 2 6 8" xfId="16576" xr:uid="{00000000-0005-0000-0000-0000BB400000}"/>
    <cellStyle name="Normal 9 2 7" xfId="16577" xr:uid="{00000000-0005-0000-0000-0000BC400000}"/>
    <cellStyle name="Normal 9 2 7 2" xfId="16578" xr:uid="{00000000-0005-0000-0000-0000BD400000}"/>
    <cellStyle name="Normal 9 2 7 2 2" xfId="16579" xr:uid="{00000000-0005-0000-0000-0000BE400000}"/>
    <cellStyle name="Normal 9 2 7 2 2 2" xfId="16580" xr:uid="{00000000-0005-0000-0000-0000BF400000}"/>
    <cellStyle name="Normal 9 2 7 2 2 2 2" xfId="16581" xr:uid="{00000000-0005-0000-0000-0000C0400000}"/>
    <cellStyle name="Normal 9 2 7 2 2 2 3" xfId="16582" xr:uid="{00000000-0005-0000-0000-0000C1400000}"/>
    <cellStyle name="Normal 9 2 7 2 2 3" xfId="16583" xr:uid="{00000000-0005-0000-0000-0000C2400000}"/>
    <cellStyle name="Normal 9 2 7 2 2 4" xfId="16584" xr:uid="{00000000-0005-0000-0000-0000C3400000}"/>
    <cellStyle name="Normal 9 2 7 2 2 5" xfId="16585" xr:uid="{00000000-0005-0000-0000-0000C4400000}"/>
    <cellStyle name="Normal 9 2 7 2 3" xfId="16586" xr:uid="{00000000-0005-0000-0000-0000C5400000}"/>
    <cellStyle name="Normal 9 2 7 2 3 2" xfId="16587" xr:uid="{00000000-0005-0000-0000-0000C6400000}"/>
    <cellStyle name="Normal 9 2 7 2 3 3" xfId="16588" xr:uid="{00000000-0005-0000-0000-0000C7400000}"/>
    <cellStyle name="Normal 9 2 7 2 3 4" xfId="16589" xr:uid="{00000000-0005-0000-0000-0000C8400000}"/>
    <cellStyle name="Normal 9 2 7 2 4" xfId="16590" xr:uid="{00000000-0005-0000-0000-0000C9400000}"/>
    <cellStyle name="Normal 9 2 7 2 4 2" xfId="16591" xr:uid="{00000000-0005-0000-0000-0000CA400000}"/>
    <cellStyle name="Normal 9 2 7 2 5" xfId="16592" xr:uid="{00000000-0005-0000-0000-0000CB400000}"/>
    <cellStyle name="Normal 9 2 7 2 6" xfId="16593" xr:uid="{00000000-0005-0000-0000-0000CC400000}"/>
    <cellStyle name="Normal 9 2 7 3" xfId="16594" xr:uid="{00000000-0005-0000-0000-0000CD400000}"/>
    <cellStyle name="Normal 9 2 7 3 2" xfId="16595" xr:uid="{00000000-0005-0000-0000-0000CE400000}"/>
    <cellStyle name="Normal 9 2 7 3 2 2" xfId="16596" xr:uid="{00000000-0005-0000-0000-0000CF400000}"/>
    <cellStyle name="Normal 9 2 7 3 2 2 2" xfId="16597" xr:uid="{00000000-0005-0000-0000-0000D0400000}"/>
    <cellStyle name="Normal 9 2 7 3 2 2 3" xfId="16598" xr:uid="{00000000-0005-0000-0000-0000D1400000}"/>
    <cellStyle name="Normal 9 2 7 3 2 3" xfId="16599" xr:uid="{00000000-0005-0000-0000-0000D2400000}"/>
    <cellStyle name="Normal 9 2 7 3 2 4" xfId="16600" xr:uid="{00000000-0005-0000-0000-0000D3400000}"/>
    <cellStyle name="Normal 9 2 7 3 2 5" xfId="16601" xr:uid="{00000000-0005-0000-0000-0000D4400000}"/>
    <cellStyle name="Normal 9 2 7 3 3" xfId="16602" xr:uid="{00000000-0005-0000-0000-0000D5400000}"/>
    <cellStyle name="Normal 9 2 7 3 3 2" xfId="16603" xr:uid="{00000000-0005-0000-0000-0000D6400000}"/>
    <cellStyle name="Normal 9 2 7 3 3 3" xfId="16604" xr:uid="{00000000-0005-0000-0000-0000D7400000}"/>
    <cellStyle name="Normal 9 2 7 3 3 4" xfId="16605" xr:uid="{00000000-0005-0000-0000-0000D8400000}"/>
    <cellStyle name="Normal 9 2 7 3 4" xfId="16606" xr:uid="{00000000-0005-0000-0000-0000D9400000}"/>
    <cellStyle name="Normal 9 2 7 3 4 2" xfId="16607" xr:uid="{00000000-0005-0000-0000-0000DA400000}"/>
    <cellStyle name="Normal 9 2 7 3 5" xfId="16608" xr:uid="{00000000-0005-0000-0000-0000DB400000}"/>
    <cellStyle name="Normal 9 2 7 3 6" xfId="16609" xr:uid="{00000000-0005-0000-0000-0000DC400000}"/>
    <cellStyle name="Normal 9 2 7 4" xfId="16610" xr:uid="{00000000-0005-0000-0000-0000DD400000}"/>
    <cellStyle name="Normal 9 2 7 4 2" xfId="16611" xr:uid="{00000000-0005-0000-0000-0000DE400000}"/>
    <cellStyle name="Normal 9 2 7 4 2 2" xfId="16612" xr:uid="{00000000-0005-0000-0000-0000DF400000}"/>
    <cellStyle name="Normal 9 2 7 4 2 3" xfId="16613" xr:uid="{00000000-0005-0000-0000-0000E0400000}"/>
    <cellStyle name="Normal 9 2 7 4 2 4" xfId="16614" xr:uid="{00000000-0005-0000-0000-0000E1400000}"/>
    <cellStyle name="Normal 9 2 7 4 3" xfId="16615" xr:uid="{00000000-0005-0000-0000-0000E2400000}"/>
    <cellStyle name="Normal 9 2 7 4 3 2" xfId="16616" xr:uid="{00000000-0005-0000-0000-0000E3400000}"/>
    <cellStyle name="Normal 9 2 7 4 4" xfId="16617" xr:uid="{00000000-0005-0000-0000-0000E4400000}"/>
    <cellStyle name="Normal 9 2 7 4 4 2" xfId="16618" xr:uid="{00000000-0005-0000-0000-0000E5400000}"/>
    <cellStyle name="Normal 9 2 7 4 5" xfId="16619" xr:uid="{00000000-0005-0000-0000-0000E6400000}"/>
    <cellStyle name="Normal 9 2 7 5" xfId="16620" xr:uid="{00000000-0005-0000-0000-0000E7400000}"/>
    <cellStyle name="Normal 9 2 7 5 2" xfId="16621" xr:uid="{00000000-0005-0000-0000-0000E8400000}"/>
    <cellStyle name="Normal 9 2 7 5 3" xfId="16622" xr:uid="{00000000-0005-0000-0000-0000E9400000}"/>
    <cellStyle name="Normal 9 2 7 5 4" xfId="16623" xr:uid="{00000000-0005-0000-0000-0000EA400000}"/>
    <cellStyle name="Normal 9 2 7 6" xfId="16624" xr:uid="{00000000-0005-0000-0000-0000EB400000}"/>
    <cellStyle name="Normal 9 2 7 6 2" xfId="16625" xr:uid="{00000000-0005-0000-0000-0000EC400000}"/>
    <cellStyle name="Normal 9 2 7 7" xfId="16626" xr:uid="{00000000-0005-0000-0000-0000ED400000}"/>
    <cellStyle name="Normal 9 2 7 7 2" xfId="16627" xr:uid="{00000000-0005-0000-0000-0000EE400000}"/>
    <cellStyle name="Normal 9 2 7 8" xfId="16628" xr:uid="{00000000-0005-0000-0000-0000EF400000}"/>
    <cellStyle name="Normal 9 3" xfId="16629" xr:uid="{00000000-0005-0000-0000-0000F0400000}"/>
    <cellStyle name="Normal 9 3 10" xfId="16630" xr:uid="{00000000-0005-0000-0000-0000F1400000}"/>
    <cellStyle name="Normal 9 3 10 2" xfId="16631" xr:uid="{00000000-0005-0000-0000-0000F2400000}"/>
    <cellStyle name="Normal 9 3 11" xfId="16632" xr:uid="{00000000-0005-0000-0000-0000F3400000}"/>
    <cellStyle name="Normal 9 3 11 2" xfId="16633" xr:uid="{00000000-0005-0000-0000-0000F4400000}"/>
    <cellStyle name="Normal 9 3 12" xfId="16634" xr:uid="{00000000-0005-0000-0000-0000F5400000}"/>
    <cellStyle name="Normal 9 3 2" xfId="16635" xr:uid="{00000000-0005-0000-0000-0000F6400000}"/>
    <cellStyle name="Normal 9 3 2 2" xfId="16636" xr:uid="{00000000-0005-0000-0000-0000F7400000}"/>
    <cellStyle name="Normal 9 3 2 2 2" xfId="16637" xr:uid="{00000000-0005-0000-0000-0000F8400000}"/>
    <cellStyle name="Normal 9 3 2 2 2 2" xfId="16638" xr:uid="{00000000-0005-0000-0000-0000F9400000}"/>
    <cellStyle name="Normal 9 3 2 2 2 2 2" xfId="16639" xr:uid="{00000000-0005-0000-0000-0000FA400000}"/>
    <cellStyle name="Normal 9 3 2 2 2 2 2 2" xfId="16640" xr:uid="{00000000-0005-0000-0000-0000FB400000}"/>
    <cellStyle name="Normal 9 3 2 2 2 2 2 3" xfId="16641" xr:uid="{00000000-0005-0000-0000-0000FC400000}"/>
    <cellStyle name="Normal 9 3 2 2 2 2 3" xfId="16642" xr:uid="{00000000-0005-0000-0000-0000FD400000}"/>
    <cellStyle name="Normal 9 3 2 2 2 2 4" xfId="16643" xr:uid="{00000000-0005-0000-0000-0000FE400000}"/>
    <cellStyle name="Normal 9 3 2 2 2 2 5" xfId="16644" xr:uid="{00000000-0005-0000-0000-0000FF400000}"/>
    <cellStyle name="Normal 9 3 2 2 2 3" xfId="16645" xr:uid="{00000000-0005-0000-0000-000000410000}"/>
    <cellStyle name="Normal 9 3 2 2 2 3 2" xfId="16646" xr:uid="{00000000-0005-0000-0000-000001410000}"/>
    <cellStyle name="Normal 9 3 2 2 2 3 3" xfId="16647" xr:uid="{00000000-0005-0000-0000-000002410000}"/>
    <cellStyle name="Normal 9 3 2 2 2 3 4" xfId="16648" xr:uid="{00000000-0005-0000-0000-000003410000}"/>
    <cellStyle name="Normal 9 3 2 2 2 4" xfId="16649" xr:uid="{00000000-0005-0000-0000-000004410000}"/>
    <cellStyle name="Normal 9 3 2 2 2 4 2" xfId="16650" xr:uid="{00000000-0005-0000-0000-000005410000}"/>
    <cellStyle name="Normal 9 3 2 2 2 5" xfId="16651" xr:uid="{00000000-0005-0000-0000-000006410000}"/>
    <cellStyle name="Normal 9 3 2 2 2 6" xfId="16652" xr:uid="{00000000-0005-0000-0000-000007410000}"/>
    <cellStyle name="Normal 9 3 2 2 3" xfId="16653" xr:uid="{00000000-0005-0000-0000-000008410000}"/>
    <cellStyle name="Normal 9 3 2 2 3 2" xfId="16654" xr:uid="{00000000-0005-0000-0000-000009410000}"/>
    <cellStyle name="Normal 9 3 2 2 3 2 2" xfId="16655" xr:uid="{00000000-0005-0000-0000-00000A410000}"/>
    <cellStyle name="Normal 9 3 2 2 3 2 2 2" xfId="16656" xr:uid="{00000000-0005-0000-0000-00000B410000}"/>
    <cellStyle name="Normal 9 3 2 2 3 2 2 3" xfId="16657" xr:uid="{00000000-0005-0000-0000-00000C410000}"/>
    <cellStyle name="Normal 9 3 2 2 3 2 3" xfId="16658" xr:uid="{00000000-0005-0000-0000-00000D410000}"/>
    <cellStyle name="Normal 9 3 2 2 3 2 4" xfId="16659" xr:uid="{00000000-0005-0000-0000-00000E410000}"/>
    <cellStyle name="Normal 9 3 2 2 3 2 5" xfId="16660" xr:uid="{00000000-0005-0000-0000-00000F410000}"/>
    <cellStyle name="Normal 9 3 2 2 3 3" xfId="16661" xr:uid="{00000000-0005-0000-0000-000010410000}"/>
    <cellStyle name="Normal 9 3 2 2 3 3 2" xfId="16662" xr:uid="{00000000-0005-0000-0000-000011410000}"/>
    <cellStyle name="Normal 9 3 2 2 3 3 3" xfId="16663" xr:uid="{00000000-0005-0000-0000-000012410000}"/>
    <cellStyle name="Normal 9 3 2 2 3 3 4" xfId="16664" xr:uid="{00000000-0005-0000-0000-000013410000}"/>
    <cellStyle name="Normal 9 3 2 2 3 4" xfId="16665" xr:uid="{00000000-0005-0000-0000-000014410000}"/>
    <cellStyle name="Normal 9 3 2 2 3 4 2" xfId="16666" xr:uid="{00000000-0005-0000-0000-000015410000}"/>
    <cellStyle name="Normal 9 3 2 2 3 5" xfId="16667" xr:uid="{00000000-0005-0000-0000-000016410000}"/>
    <cellStyle name="Normal 9 3 2 2 3 6" xfId="16668" xr:uid="{00000000-0005-0000-0000-000017410000}"/>
    <cellStyle name="Normal 9 3 2 2 4" xfId="16669" xr:uid="{00000000-0005-0000-0000-000018410000}"/>
    <cellStyle name="Normal 9 3 2 2 4 2" xfId="16670" xr:uid="{00000000-0005-0000-0000-000019410000}"/>
    <cellStyle name="Normal 9 3 2 2 4 2 2" xfId="16671" xr:uid="{00000000-0005-0000-0000-00001A410000}"/>
    <cellStyle name="Normal 9 3 2 2 4 2 3" xfId="16672" xr:uid="{00000000-0005-0000-0000-00001B410000}"/>
    <cellStyle name="Normal 9 3 2 2 4 2 4" xfId="16673" xr:uid="{00000000-0005-0000-0000-00001C410000}"/>
    <cellStyle name="Normal 9 3 2 2 4 3" xfId="16674" xr:uid="{00000000-0005-0000-0000-00001D410000}"/>
    <cellStyle name="Normal 9 3 2 2 4 3 2" xfId="16675" xr:uid="{00000000-0005-0000-0000-00001E410000}"/>
    <cellStyle name="Normal 9 3 2 2 4 4" xfId="16676" xr:uid="{00000000-0005-0000-0000-00001F410000}"/>
    <cellStyle name="Normal 9 3 2 2 4 4 2" xfId="16677" xr:uid="{00000000-0005-0000-0000-000020410000}"/>
    <cellStyle name="Normal 9 3 2 2 4 5" xfId="16678" xr:uid="{00000000-0005-0000-0000-000021410000}"/>
    <cellStyle name="Normal 9 3 2 2 5" xfId="16679" xr:uid="{00000000-0005-0000-0000-000022410000}"/>
    <cellStyle name="Normal 9 3 2 2 5 2" xfId="16680" xr:uid="{00000000-0005-0000-0000-000023410000}"/>
    <cellStyle name="Normal 9 3 2 2 5 3" xfId="16681" xr:uid="{00000000-0005-0000-0000-000024410000}"/>
    <cellStyle name="Normal 9 3 2 2 5 4" xfId="16682" xr:uid="{00000000-0005-0000-0000-000025410000}"/>
    <cellStyle name="Normal 9 3 2 2 6" xfId="16683" xr:uid="{00000000-0005-0000-0000-000026410000}"/>
    <cellStyle name="Normal 9 3 2 2 6 2" xfId="16684" xr:uid="{00000000-0005-0000-0000-000027410000}"/>
    <cellStyle name="Normal 9 3 2 2 7" xfId="16685" xr:uid="{00000000-0005-0000-0000-000028410000}"/>
    <cellStyle name="Normal 9 3 2 2 7 2" xfId="16686" xr:uid="{00000000-0005-0000-0000-000029410000}"/>
    <cellStyle name="Normal 9 3 2 2 8" xfId="16687" xr:uid="{00000000-0005-0000-0000-00002A410000}"/>
    <cellStyle name="Normal 9 3 2 3" xfId="16688" xr:uid="{00000000-0005-0000-0000-00002B410000}"/>
    <cellStyle name="Normal 9 3 2 3 2" xfId="16689" xr:uid="{00000000-0005-0000-0000-00002C410000}"/>
    <cellStyle name="Normal 9 3 2 3 2 2" xfId="16690" xr:uid="{00000000-0005-0000-0000-00002D410000}"/>
    <cellStyle name="Normal 9 3 2 3 2 2 2" xfId="16691" xr:uid="{00000000-0005-0000-0000-00002E410000}"/>
    <cellStyle name="Normal 9 3 2 3 2 2 3" xfId="16692" xr:uid="{00000000-0005-0000-0000-00002F410000}"/>
    <cellStyle name="Normal 9 3 2 3 2 3" xfId="16693" xr:uid="{00000000-0005-0000-0000-000030410000}"/>
    <cellStyle name="Normal 9 3 2 3 2 4" xfId="16694" xr:uid="{00000000-0005-0000-0000-000031410000}"/>
    <cellStyle name="Normal 9 3 2 3 2 5" xfId="16695" xr:uid="{00000000-0005-0000-0000-000032410000}"/>
    <cellStyle name="Normal 9 3 2 3 3" xfId="16696" xr:uid="{00000000-0005-0000-0000-000033410000}"/>
    <cellStyle name="Normal 9 3 2 3 3 2" xfId="16697" xr:uid="{00000000-0005-0000-0000-000034410000}"/>
    <cellStyle name="Normal 9 3 2 3 3 3" xfId="16698" xr:uid="{00000000-0005-0000-0000-000035410000}"/>
    <cellStyle name="Normal 9 3 2 3 3 4" xfId="16699" xr:uid="{00000000-0005-0000-0000-000036410000}"/>
    <cellStyle name="Normal 9 3 2 3 4" xfId="16700" xr:uid="{00000000-0005-0000-0000-000037410000}"/>
    <cellStyle name="Normal 9 3 2 3 4 2" xfId="16701" xr:uid="{00000000-0005-0000-0000-000038410000}"/>
    <cellStyle name="Normal 9 3 2 3 5" xfId="16702" xr:uid="{00000000-0005-0000-0000-000039410000}"/>
    <cellStyle name="Normal 9 3 2 3 6" xfId="16703" xr:uid="{00000000-0005-0000-0000-00003A410000}"/>
    <cellStyle name="Normal 9 3 2 4" xfId="16704" xr:uid="{00000000-0005-0000-0000-00003B410000}"/>
    <cellStyle name="Normal 9 3 2 4 2" xfId="16705" xr:uid="{00000000-0005-0000-0000-00003C410000}"/>
    <cellStyle name="Normal 9 3 2 4 2 2" xfId="16706" xr:uid="{00000000-0005-0000-0000-00003D410000}"/>
    <cellStyle name="Normal 9 3 2 4 2 2 2" xfId="16707" xr:uid="{00000000-0005-0000-0000-00003E410000}"/>
    <cellStyle name="Normal 9 3 2 4 2 2 3" xfId="16708" xr:uid="{00000000-0005-0000-0000-00003F410000}"/>
    <cellStyle name="Normal 9 3 2 4 2 3" xfId="16709" xr:uid="{00000000-0005-0000-0000-000040410000}"/>
    <cellStyle name="Normal 9 3 2 4 2 4" xfId="16710" xr:uid="{00000000-0005-0000-0000-000041410000}"/>
    <cellStyle name="Normal 9 3 2 4 2 5" xfId="16711" xr:uid="{00000000-0005-0000-0000-000042410000}"/>
    <cellStyle name="Normal 9 3 2 4 3" xfId="16712" xr:uid="{00000000-0005-0000-0000-000043410000}"/>
    <cellStyle name="Normal 9 3 2 4 3 2" xfId="16713" xr:uid="{00000000-0005-0000-0000-000044410000}"/>
    <cellStyle name="Normal 9 3 2 4 3 3" xfId="16714" xr:uid="{00000000-0005-0000-0000-000045410000}"/>
    <cellStyle name="Normal 9 3 2 4 3 4" xfId="16715" xr:uid="{00000000-0005-0000-0000-000046410000}"/>
    <cellStyle name="Normal 9 3 2 4 4" xfId="16716" xr:uid="{00000000-0005-0000-0000-000047410000}"/>
    <cellStyle name="Normal 9 3 2 4 4 2" xfId="16717" xr:uid="{00000000-0005-0000-0000-000048410000}"/>
    <cellStyle name="Normal 9 3 2 4 5" xfId="16718" xr:uid="{00000000-0005-0000-0000-000049410000}"/>
    <cellStyle name="Normal 9 3 2 4 6" xfId="16719" xr:uid="{00000000-0005-0000-0000-00004A410000}"/>
    <cellStyle name="Normal 9 3 2 5" xfId="16720" xr:uid="{00000000-0005-0000-0000-00004B410000}"/>
    <cellStyle name="Normal 9 3 2 5 2" xfId="16721" xr:uid="{00000000-0005-0000-0000-00004C410000}"/>
    <cellStyle name="Normal 9 3 2 5 2 2" xfId="16722" xr:uid="{00000000-0005-0000-0000-00004D410000}"/>
    <cellStyle name="Normal 9 3 2 5 2 3" xfId="16723" xr:uid="{00000000-0005-0000-0000-00004E410000}"/>
    <cellStyle name="Normal 9 3 2 5 2 4" xfId="16724" xr:uid="{00000000-0005-0000-0000-00004F410000}"/>
    <cellStyle name="Normal 9 3 2 5 3" xfId="16725" xr:uid="{00000000-0005-0000-0000-000050410000}"/>
    <cellStyle name="Normal 9 3 2 5 3 2" xfId="16726" xr:uid="{00000000-0005-0000-0000-000051410000}"/>
    <cellStyle name="Normal 9 3 2 5 4" xfId="16727" xr:uid="{00000000-0005-0000-0000-000052410000}"/>
    <cellStyle name="Normal 9 3 2 5 4 2" xfId="16728" xr:uid="{00000000-0005-0000-0000-000053410000}"/>
    <cellStyle name="Normal 9 3 2 5 5" xfId="16729" xr:uid="{00000000-0005-0000-0000-000054410000}"/>
    <cellStyle name="Normal 9 3 2 6" xfId="16730" xr:uid="{00000000-0005-0000-0000-000055410000}"/>
    <cellStyle name="Normal 9 3 2 6 2" xfId="16731" xr:uid="{00000000-0005-0000-0000-000056410000}"/>
    <cellStyle name="Normal 9 3 2 6 3" xfId="16732" xr:uid="{00000000-0005-0000-0000-000057410000}"/>
    <cellStyle name="Normal 9 3 2 6 4" xfId="16733" xr:uid="{00000000-0005-0000-0000-000058410000}"/>
    <cellStyle name="Normal 9 3 2 7" xfId="16734" xr:uid="{00000000-0005-0000-0000-000059410000}"/>
    <cellStyle name="Normal 9 3 2 7 2" xfId="16735" xr:uid="{00000000-0005-0000-0000-00005A410000}"/>
    <cellStyle name="Normal 9 3 2 8" xfId="16736" xr:uid="{00000000-0005-0000-0000-00005B410000}"/>
    <cellStyle name="Normal 9 3 2 8 2" xfId="16737" xr:uid="{00000000-0005-0000-0000-00005C410000}"/>
    <cellStyle name="Normal 9 3 2 9" xfId="16738" xr:uid="{00000000-0005-0000-0000-00005D410000}"/>
    <cellStyle name="Normal 9 3 3" xfId="16739" xr:uid="{00000000-0005-0000-0000-00005E410000}"/>
    <cellStyle name="Normal 9 3 3 2" xfId="16740" xr:uid="{00000000-0005-0000-0000-00005F410000}"/>
    <cellStyle name="Normal 9 3 3 2 2" xfId="16741" xr:uid="{00000000-0005-0000-0000-000060410000}"/>
    <cellStyle name="Normal 9 3 3 2 2 2" xfId="16742" xr:uid="{00000000-0005-0000-0000-000061410000}"/>
    <cellStyle name="Normal 9 3 3 2 2 2 2" xfId="16743" xr:uid="{00000000-0005-0000-0000-000062410000}"/>
    <cellStyle name="Normal 9 3 3 2 2 2 3" xfId="16744" xr:uid="{00000000-0005-0000-0000-000063410000}"/>
    <cellStyle name="Normal 9 3 3 2 2 3" xfId="16745" xr:uid="{00000000-0005-0000-0000-000064410000}"/>
    <cellStyle name="Normal 9 3 3 2 2 4" xfId="16746" xr:uid="{00000000-0005-0000-0000-000065410000}"/>
    <cellStyle name="Normal 9 3 3 2 2 5" xfId="16747" xr:uid="{00000000-0005-0000-0000-000066410000}"/>
    <cellStyle name="Normal 9 3 3 2 3" xfId="16748" xr:uid="{00000000-0005-0000-0000-000067410000}"/>
    <cellStyle name="Normal 9 3 3 2 3 2" xfId="16749" xr:uid="{00000000-0005-0000-0000-000068410000}"/>
    <cellStyle name="Normal 9 3 3 2 3 3" xfId="16750" xr:uid="{00000000-0005-0000-0000-000069410000}"/>
    <cellStyle name="Normal 9 3 3 2 3 4" xfId="16751" xr:uid="{00000000-0005-0000-0000-00006A410000}"/>
    <cellStyle name="Normal 9 3 3 2 4" xfId="16752" xr:uid="{00000000-0005-0000-0000-00006B410000}"/>
    <cellStyle name="Normal 9 3 3 2 4 2" xfId="16753" xr:uid="{00000000-0005-0000-0000-00006C410000}"/>
    <cellStyle name="Normal 9 3 3 2 5" xfId="16754" xr:uid="{00000000-0005-0000-0000-00006D410000}"/>
    <cellStyle name="Normal 9 3 3 2 6" xfId="16755" xr:uid="{00000000-0005-0000-0000-00006E410000}"/>
    <cellStyle name="Normal 9 3 3 3" xfId="16756" xr:uid="{00000000-0005-0000-0000-00006F410000}"/>
    <cellStyle name="Normal 9 3 3 3 2" xfId="16757" xr:uid="{00000000-0005-0000-0000-000070410000}"/>
    <cellStyle name="Normal 9 3 3 3 2 2" xfId="16758" xr:uid="{00000000-0005-0000-0000-000071410000}"/>
    <cellStyle name="Normal 9 3 3 3 2 2 2" xfId="16759" xr:uid="{00000000-0005-0000-0000-000072410000}"/>
    <cellStyle name="Normal 9 3 3 3 2 2 3" xfId="16760" xr:uid="{00000000-0005-0000-0000-000073410000}"/>
    <cellStyle name="Normal 9 3 3 3 2 3" xfId="16761" xr:uid="{00000000-0005-0000-0000-000074410000}"/>
    <cellStyle name="Normal 9 3 3 3 2 4" xfId="16762" xr:uid="{00000000-0005-0000-0000-000075410000}"/>
    <cellStyle name="Normal 9 3 3 3 2 5" xfId="16763" xr:uid="{00000000-0005-0000-0000-000076410000}"/>
    <cellStyle name="Normal 9 3 3 3 3" xfId="16764" xr:uid="{00000000-0005-0000-0000-000077410000}"/>
    <cellStyle name="Normal 9 3 3 3 3 2" xfId="16765" xr:uid="{00000000-0005-0000-0000-000078410000}"/>
    <cellStyle name="Normal 9 3 3 3 3 3" xfId="16766" xr:uid="{00000000-0005-0000-0000-000079410000}"/>
    <cellStyle name="Normal 9 3 3 3 3 4" xfId="16767" xr:uid="{00000000-0005-0000-0000-00007A410000}"/>
    <cellStyle name="Normal 9 3 3 3 4" xfId="16768" xr:uid="{00000000-0005-0000-0000-00007B410000}"/>
    <cellStyle name="Normal 9 3 3 3 4 2" xfId="16769" xr:uid="{00000000-0005-0000-0000-00007C410000}"/>
    <cellStyle name="Normal 9 3 3 3 5" xfId="16770" xr:uid="{00000000-0005-0000-0000-00007D410000}"/>
    <cellStyle name="Normal 9 3 3 3 6" xfId="16771" xr:uid="{00000000-0005-0000-0000-00007E410000}"/>
    <cellStyle name="Normal 9 3 3 4" xfId="16772" xr:uid="{00000000-0005-0000-0000-00007F410000}"/>
    <cellStyle name="Normal 9 3 3 4 2" xfId="16773" xr:uid="{00000000-0005-0000-0000-000080410000}"/>
    <cellStyle name="Normal 9 3 3 4 2 2" xfId="16774" xr:uid="{00000000-0005-0000-0000-000081410000}"/>
    <cellStyle name="Normal 9 3 3 4 2 3" xfId="16775" xr:uid="{00000000-0005-0000-0000-000082410000}"/>
    <cellStyle name="Normal 9 3 3 4 2 4" xfId="16776" xr:uid="{00000000-0005-0000-0000-000083410000}"/>
    <cellStyle name="Normal 9 3 3 4 3" xfId="16777" xr:uid="{00000000-0005-0000-0000-000084410000}"/>
    <cellStyle name="Normal 9 3 3 4 3 2" xfId="16778" xr:uid="{00000000-0005-0000-0000-000085410000}"/>
    <cellStyle name="Normal 9 3 3 4 4" xfId="16779" xr:uid="{00000000-0005-0000-0000-000086410000}"/>
    <cellStyle name="Normal 9 3 3 4 4 2" xfId="16780" xr:uid="{00000000-0005-0000-0000-000087410000}"/>
    <cellStyle name="Normal 9 3 3 4 5" xfId="16781" xr:uid="{00000000-0005-0000-0000-000088410000}"/>
    <cellStyle name="Normal 9 3 3 5" xfId="16782" xr:uid="{00000000-0005-0000-0000-000089410000}"/>
    <cellStyle name="Normal 9 3 3 5 2" xfId="16783" xr:uid="{00000000-0005-0000-0000-00008A410000}"/>
    <cellStyle name="Normal 9 3 3 5 3" xfId="16784" xr:uid="{00000000-0005-0000-0000-00008B410000}"/>
    <cellStyle name="Normal 9 3 3 5 4" xfId="16785" xr:uid="{00000000-0005-0000-0000-00008C410000}"/>
    <cellStyle name="Normal 9 3 3 6" xfId="16786" xr:uid="{00000000-0005-0000-0000-00008D410000}"/>
    <cellStyle name="Normal 9 3 3 6 2" xfId="16787" xr:uid="{00000000-0005-0000-0000-00008E410000}"/>
    <cellStyle name="Normal 9 3 3 7" xfId="16788" xr:uid="{00000000-0005-0000-0000-00008F410000}"/>
    <cellStyle name="Normal 9 3 3 7 2" xfId="16789" xr:uid="{00000000-0005-0000-0000-000090410000}"/>
    <cellStyle name="Normal 9 3 3 8" xfId="16790" xr:uid="{00000000-0005-0000-0000-000091410000}"/>
    <cellStyle name="Normal 9 3 4" xfId="16791" xr:uid="{00000000-0005-0000-0000-000092410000}"/>
    <cellStyle name="Normal 9 3 4 2" xfId="16792" xr:uid="{00000000-0005-0000-0000-000093410000}"/>
    <cellStyle name="Normal 9 3 4 2 2" xfId="16793" xr:uid="{00000000-0005-0000-0000-000094410000}"/>
    <cellStyle name="Normal 9 3 4 2 2 2" xfId="16794" xr:uid="{00000000-0005-0000-0000-000095410000}"/>
    <cellStyle name="Normal 9 3 4 2 2 2 2" xfId="16795" xr:uid="{00000000-0005-0000-0000-000096410000}"/>
    <cellStyle name="Normal 9 3 4 2 2 2 3" xfId="16796" xr:uid="{00000000-0005-0000-0000-000097410000}"/>
    <cellStyle name="Normal 9 3 4 2 2 3" xfId="16797" xr:uid="{00000000-0005-0000-0000-000098410000}"/>
    <cellStyle name="Normal 9 3 4 2 2 4" xfId="16798" xr:uid="{00000000-0005-0000-0000-000099410000}"/>
    <cellStyle name="Normal 9 3 4 2 2 5" xfId="16799" xr:uid="{00000000-0005-0000-0000-00009A410000}"/>
    <cellStyle name="Normal 9 3 4 2 3" xfId="16800" xr:uid="{00000000-0005-0000-0000-00009B410000}"/>
    <cellStyle name="Normal 9 3 4 2 3 2" xfId="16801" xr:uid="{00000000-0005-0000-0000-00009C410000}"/>
    <cellStyle name="Normal 9 3 4 2 3 3" xfId="16802" xr:uid="{00000000-0005-0000-0000-00009D410000}"/>
    <cellStyle name="Normal 9 3 4 2 3 4" xfId="16803" xr:uid="{00000000-0005-0000-0000-00009E410000}"/>
    <cellStyle name="Normal 9 3 4 2 4" xfId="16804" xr:uid="{00000000-0005-0000-0000-00009F410000}"/>
    <cellStyle name="Normal 9 3 4 2 4 2" xfId="16805" xr:uid="{00000000-0005-0000-0000-0000A0410000}"/>
    <cellStyle name="Normal 9 3 4 2 5" xfId="16806" xr:uid="{00000000-0005-0000-0000-0000A1410000}"/>
    <cellStyle name="Normal 9 3 4 2 6" xfId="16807" xr:uid="{00000000-0005-0000-0000-0000A2410000}"/>
    <cellStyle name="Normal 9 3 4 3" xfId="16808" xr:uid="{00000000-0005-0000-0000-0000A3410000}"/>
    <cellStyle name="Normal 9 3 4 3 2" xfId="16809" xr:uid="{00000000-0005-0000-0000-0000A4410000}"/>
    <cellStyle name="Normal 9 3 4 3 2 2" xfId="16810" xr:uid="{00000000-0005-0000-0000-0000A5410000}"/>
    <cellStyle name="Normal 9 3 4 3 2 2 2" xfId="16811" xr:uid="{00000000-0005-0000-0000-0000A6410000}"/>
    <cellStyle name="Normal 9 3 4 3 2 2 3" xfId="16812" xr:uid="{00000000-0005-0000-0000-0000A7410000}"/>
    <cellStyle name="Normal 9 3 4 3 2 3" xfId="16813" xr:uid="{00000000-0005-0000-0000-0000A8410000}"/>
    <cellStyle name="Normal 9 3 4 3 2 4" xfId="16814" xr:uid="{00000000-0005-0000-0000-0000A9410000}"/>
    <cellStyle name="Normal 9 3 4 3 2 5" xfId="16815" xr:uid="{00000000-0005-0000-0000-0000AA410000}"/>
    <cellStyle name="Normal 9 3 4 3 3" xfId="16816" xr:uid="{00000000-0005-0000-0000-0000AB410000}"/>
    <cellStyle name="Normal 9 3 4 3 3 2" xfId="16817" xr:uid="{00000000-0005-0000-0000-0000AC410000}"/>
    <cellStyle name="Normal 9 3 4 3 3 3" xfId="16818" xr:uid="{00000000-0005-0000-0000-0000AD410000}"/>
    <cellStyle name="Normal 9 3 4 3 3 4" xfId="16819" xr:uid="{00000000-0005-0000-0000-0000AE410000}"/>
    <cellStyle name="Normal 9 3 4 3 4" xfId="16820" xr:uid="{00000000-0005-0000-0000-0000AF410000}"/>
    <cellStyle name="Normal 9 3 4 3 4 2" xfId="16821" xr:uid="{00000000-0005-0000-0000-0000B0410000}"/>
    <cellStyle name="Normal 9 3 4 3 5" xfId="16822" xr:uid="{00000000-0005-0000-0000-0000B1410000}"/>
    <cellStyle name="Normal 9 3 4 3 6" xfId="16823" xr:uid="{00000000-0005-0000-0000-0000B2410000}"/>
    <cellStyle name="Normal 9 3 4 4" xfId="16824" xr:uid="{00000000-0005-0000-0000-0000B3410000}"/>
    <cellStyle name="Normal 9 3 4 4 2" xfId="16825" xr:uid="{00000000-0005-0000-0000-0000B4410000}"/>
    <cellStyle name="Normal 9 3 4 4 2 2" xfId="16826" xr:uid="{00000000-0005-0000-0000-0000B5410000}"/>
    <cellStyle name="Normal 9 3 4 4 2 3" xfId="16827" xr:uid="{00000000-0005-0000-0000-0000B6410000}"/>
    <cellStyle name="Normal 9 3 4 4 2 4" xfId="16828" xr:uid="{00000000-0005-0000-0000-0000B7410000}"/>
    <cellStyle name="Normal 9 3 4 4 3" xfId="16829" xr:uid="{00000000-0005-0000-0000-0000B8410000}"/>
    <cellStyle name="Normal 9 3 4 4 3 2" xfId="16830" xr:uid="{00000000-0005-0000-0000-0000B9410000}"/>
    <cellStyle name="Normal 9 3 4 4 4" xfId="16831" xr:uid="{00000000-0005-0000-0000-0000BA410000}"/>
    <cellStyle name="Normal 9 3 4 4 4 2" xfId="16832" xr:uid="{00000000-0005-0000-0000-0000BB410000}"/>
    <cellStyle name="Normal 9 3 4 4 5" xfId="16833" xr:uid="{00000000-0005-0000-0000-0000BC410000}"/>
    <cellStyle name="Normal 9 3 4 5" xfId="16834" xr:uid="{00000000-0005-0000-0000-0000BD410000}"/>
    <cellStyle name="Normal 9 3 4 5 2" xfId="16835" xr:uid="{00000000-0005-0000-0000-0000BE410000}"/>
    <cellStyle name="Normal 9 3 4 5 3" xfId="16836" xr:uid="{00000000-0005-0000-0000-0000BF410000}"/>
    <cellStyle name="Normal 9 3 4 5 4" xfId="16837" xr:uid="{00000000-0005-0000-0000-0000C0410000}"/>
    <cellStyle name="Normal 9 3 4 6" xfId="16838" xr:uid="{00000000-0005-0000-0000-0000C1410000}"/>
    <cellStyle name="Normal 9 3 4 6 2" xfId="16839" xr:uid="{00000000-0005-0000-0000-0000C2410000}"/>
    <cellStyle name="Normal 9 3 4 7" xfId="16840" xr:uid="{00000000-0005-0000-0000-0000C3410000}"/>
    <cellStyle name="Normal 9 3 4 7 2" xfId="16841" xr:uid="{00000000-0005-0000-0000-0000C4410000}"/>
    <cellStyle name="Normal 9 3 4 8" xfId="16842" xr:uid="{00000000-0005-0000-0000-0000C5410000}"/>
    <cellStyle name="Normal 9 3 5" xfId="16843" xr:uid="{00000000-0005-0000-0000-0000C6410000}"/>
    <cellStyle name="Normal 9 3 5 2" xfId="16844" xr:uid="{00000000-0005-0000-0000-0000C7410000}"/>
    <cellStyle name="Normal 9 3 5 2 2" xfId="16845" xr:uid="{00000000-0005-0000-0000-0000C8410000}"/>
    <cellStyle name="Normal 9 3 5 2 2 2" xfId="16846" xr:uid="{00000000-0005-0000-0000-0000C9410000}"/>
    <cellStyle name="Normal 9 3 5 2 2 2 2" xfId="16847" xr:uid="{00000000-0005-0000-0000-0000CA410000}"/>
    <cellStyle name="Normal 9 3 5 2 2 2 3" xfId="16848" xr:uid="{00000000-0005-0000-0000-0000CB410000}"/>
    <cellStyle name="Normal 9 3 5 2 2 3" xfId="16849" xr:uid="{00000000-0005-0000-0000-0000CC410000}"/>
    <cellStyle name="Normal 9 3 5 2 2 4" xfId="16850" xr:uid="{00000000-0005-0000-0000-0000CD410000}"/>
    <cellStyle name="Normal 9 3 5 2 2 5" xfId="16851" xr:uid="{00000000-0005-0000-0000-0000CE410000}"/>
    <cellStyle name="Normal 9 3 5 2 3" xfId="16852" xr:uid="{00000000-0005-0000-0000-0000CF410000}"/>
    <cellStyle name="Normal 9 3 5 2 3 2" xfId="16853" xr:uid="{00000000-0005-0000-0000-0000D0410000}"/>
    <cellStyle name="Normal 9 3 5 2 3 3" xfId="16854" xr:uid="{00000000-0005-0000-0000-0000D1410000}"/>
    <cellStyle name="Normal 9 3 5 2 3 4" xfId="16855" xr:uid="{00000000-0005-0000-0000-0000D2410000}"/>
    <cellStyle name="Normal 9 3 5 2 4" xfId="16856" xr:uid="{00000000-0005-0000-0000-0000D3410000}"/>
    <cellStyle name="Normal 9 3 5 2 4 2" xfId="16857" xr:uid="{00000000-0005-0000-0000-0000D4410000}"/>
    <cellStyle name="Normal 9 3 5 2 5" xfId="16858" xr:uid="{00000000-0005-0000-0000-0000D5410000}"/>
    <cellStyle name="Normal 9 3 5 2 6" xfId="16859" xr:uid="{00000000-0005-0000-0000-0000D6410000}"/>
    <cellStyle name="Normal 9 3 5 3" xfId="16860" xr:uid="{00000000-0005-0000-0000-0000D7410000}"/>
    <cellStyle name="Normal 9 3 5 3 2" xfId="16861" xr:uid="{00000000-0005-0000-0000-0000D8410000}"/>
    <cellStyle name="Normal 9 3 5 3 2 2" xfId="16862" xr:uid="{00000000-0005-0000-0000-0000D9410000}"/>
    <cellStyle name="Normal 9 3 5 3 2 2 2" xfId="16863" xr:uid="{00000000-0005-0000-0000-0000DA410000}"/>
    <cellStyle name="Normal 9 3 5 3 2 2 3" xfId="16864" xr:uid="{00000000-0005-0000-0000-0000DB410000}"/>
    <cellStyle name="Normal 9 3 5 3 2 3" xfId="16865" xr:uid="{00000000-0005-0000-0000-0000DC410000}"/>
    <cellStyle name="Normal 9 3 5 3 2 4" xfId="16866" xr:uid="{00000000-0005-0000-0000-0000DD410000}"/>
    <cellStyle name="Normal 9 3 5 3 2 5" xfId="16867" xr:uid="{00000000-0005-0000-0000-0000DE410000}"/>
    <cellStyle name="Normal 9 3 5 3 3" xfId="16868" xr:uid="{00000000-0005-0000-0000-0000DF410000}"/>
    <cellStyle name="Normal 9 3 5 3 3 2" xfId="16869" xr:uid="{00000000-0005-0000-0000-0000E0410000}"/>
    <cellStyle name="Normal 9 3 5 3 3 3" xfId="16870" xr:uid="{00000000-0005-0000-0000-0000E1410000}"/>
    <cellStyle name="Normal 9 3 5 3 3 4" xfId="16871" xr:uid="{00000000-0005-0000-0000-0000E2410000}"/>
    <cellStyle name="Normal 9 3 5 3 4" xfId="16872" xr:uid="{00000000-0005-0000-0000-0000E3410000}"/>
    <cellStyle name="Normal 9 3 5 3 4 2" xfId="16873" xr:uid="{00000000-0005-0000-0000-0000E4410000}"/>
    <cellStyle name="Normal 9 3 5 3 5" xfId="16874" xr:uid="{00000000-0005-0000-0000-0000E5410000}"/>
    <cellStyle name="Normal 9 3 5 3 6" xfId="16875" xr:uid="{00000000-0005-0000-0000-0000E6410000}"/>
    <cellStyle name="Normal 9 3 5 4" xfId="16876" xr:uid="{00000000-0005-0000-0000-0000E7410000}"/>
    <cellStyle name="Normal 9 3 5 4 2" xfId="16877" xr:uid="{00000000-0005-0000-0000-0000E8410000}"/>
    <cellStyle name="Normal 9 3 5 4 2 2" xfId="16878" xr:uid="{00000000-0005-0000-0000-0000E9410000}"/>
    <cellStyle name="Normal 9 3 5 4 2 3" xfId="16879" xr:uid="{00000000-0005-0000-0000-0000EA410000}"/>
    <cellStyle name="Normal 9 3 5 4 2 4" xfId="16880" xr:uid="{00000000-0005-0000-0000-0000EB410000}"/>
    <cellStyle name="Normal 9 3 5 4 3" xfId="16881" xr:uid="{00000000-0005-0000-0000-0000EC410000}"/>
    <cellStyle name="Normal 9 3 5 4 3 2" xfId="16882" xr:uid="{00000000-0005-0000-0000-0000ED410000}"/>
    <cellStyle name="Normal 9 3 5 4 4" xfId="16883" xr:uid="{00000000-0005-0000-0000-0000EE410000}"/>
    <cellStyle name="Normal 9 3 5 4 4 2" xfId="16884" xr:uid="{00000000-0005-0000-0000-0000EF410000}"/>
    <cellStyle name="Normal 9 3 5 4 5" xfId="16885" xr:uid="{00000000-0005-0000-0000-0000F0410000}"/>
    <cellStyle name="Normal 9 3 5 5" xfId="16886" xr:uid="{00000000-0005-0000-0000-0000F1410000}"/>
    <cellStyle name="Normal 9 3 5 5 2" xfId="16887" xr:uid="{00000000-0005-0000-0000-0000F2410000}"/>
    <cellStyle name="Normal 9 3 5 5 3" xfId="16888" xr:uid="{00000000-0005-0000-0000-0000F3410000}"/>
    <cellStyle name="Normal 9 3 5 5 4" xfId="16889" xr:uid="{00000000-0005-0000-0000-0000F4410000}"/>
    <cellStyle name="Normal 9 3 5 6" xfId="16890" xr:uid="{00000000-0005-0000-0000-0000F5410000}"/>
    <cellStyle name="Normal 9 3 5 6 2" xfId="16891" xr:uid="{00000000-0005-0000-0000-0000F6410000}"/>
    <cellStyle name="Normal 9 3 5 7" xfId="16892" xr:uid="{00000000-0005-0000-0000-0000F7410000}"/>
    <cellStyle name="Normal 9 3 5 7 2" xfId="16893" xr:uid="{00000000-0005-0000-0000-0000F8410000}"/>
    <cellStyle name="Normal 9 3 5 8" xfId="16894" xr:uid="{00000000-0005-0000-0000-0000F9410000}"/>
    <cellStyle name="Normal 9 3 6" xfId="16895" xr:uid="{00000000-0005-0000-0000-0000FA410000}"/>
    <cellStyle name="Normal 9 3 6 2" xfId="16896" xr:uid="{00000000-0005-0000-0000-0000FB410000}"/>
    <cellStyle name="Normal 9 3 6 2 2" xfId="16897" xr:uid="{00000000-0005-0000-0000-0000FC410000}"/>
    <cellStyle name="Normal 9 3 6 2 2 2" xfId="16898" xr:uid="{00000000-0005-0000-0000-0000FD410000}"/>
    <cellStyle name="Normal 9 3 6 2 2 3" xfId="16899" xr:uid="{00000000-0005-0000-0000-0000FE410000}"/>
    <cellStyle name="Normal 9 3 6 2 3" xfId="16900" xr:uid="{00000000-0005-0000-0000-0000FF410000}"/>
    <cellStyle name="Normal 9 3 6 2 4" xfId="16901" xr:uid="{00000000-0005-0000-0000-000000420000}"/>
    <cellStyle name="Normal 9 3 6 2 5" xfId="16902" xr:uid="{00000000-0005-0000-0000-000001420000}"/>
    <cellStyle name="Normal 9 3 6 3" xfId="16903" xr:uid="{00000000-0005-0000-0000-000002420000}"/>
    <cellStyle name="Normal 9 3 6 3 2" xfId="16904" xr:uid="{00000000-0005-0000-0000-000003420000}"/>
    <cellStyle name="Normal 9 3 6 3 3" xfId="16905" xr:uid="{00000000-0005-0000-0000-000004420000}"/>
    <cellStyle name="Normal 9 3 6 3 4" xfId="16906" xr:uid="{00000000-0005-0000-0000-000005420000}"/>
    <cellStyle name="Normal 9 3 6 4" xfId="16907" xr:uid="{00000000-0005-0000-0000-000006420000}"/>
    <cellStyle name="Normal 9 3 6 4 2" xfId="16908" xr:uid="{00000000-0005-0000-0000-000007420000}"/>
    <cellStyle name="Normal 9 3 6 5" xfId="16909" xr:uid="{00000000-0005-0000-0000-000008420000}"/>
    <cellStyle name="Normal 9 3 6 6" xfId="16910" xr:uid="{00000000-0005-0000-0000-000009420000}"/>
    <cellStyle name="Normal 9 3 7" xfId="16911" xr:uid="{00000000-0005-0000-0000-00000A420000}"/>
    <cellStyle name="Normal 9 3 7 2" xfId="16912" xr:uid="{00000000-0005-0000-0000-00000B420000}"/>
    <cellStyle name="Normal 9 3 7 2 2" xfId="16913" xr:uid="{00000000-0005-0000-0000-00000C420000}"/>
    <cellStyle name="Normal 9 3 7 2 2 2" xfId="16914" xr:uid="{00000000-0005-0000-0000-00000D420000}"/>
    <cellStyle name="Normal 9 3 7 2 2 3" xfId="16915" xr:uid="{00000000-0005-0000-0000-00000E420000}"/>
    <cellStyle name="Normal 9 3 7 2 3" xfId="16916" xr:uid="{00000000-0005-0000-0000-00000F420000}"/>
    <cellStyle name="Normal 9 3 7 2 4" xfId="16917" xr:uid="{00000000-0005-0000-0000-000010420000}"/>
    <cellStyle name="Normal 9 3 7 2 5" xfId="16918" xr:uid="{00000000-0005-0000-0000-000011420000}"/>
    <cellStyle name="Normal 9 3 7 3" xfId="16919" xr:uid="{00000000-0005-0000-0000-000012420000}"/>
    <cellStyle name="Normal 9 3 7 3 2" xfId="16920" xr:uid="{00000000-0005-0000-0000-000013420000}"/>
    <cellStyle name="Normal 9 3 7 3 3" xfId="16921" xr:uid="{00000000-0005-0000-0000-000014420000}"/>
    <cellStyle name="Normal 9 3 7 3 4" xfId="16922" xr:uid="{00000000-0005-0000-0000-000015420000}"/>
    <cellStyle name="Normal 9 3 7 4" xfId="16923" xr:uid="{00000000-0005-0000-0000-000016420000}"/>
    <cellStyle name="Normal 9 3 7 4 2" xfId="16924" xr:uid="{00000000-0005-0000-0000-000017420000}"/>
    <cellStyle name="Normal 9 3 7 5" xfId="16925" xr:uid="{00000000-0005-0000-0000-000018420000}"/>
    <cellStyle name="Normal 9 3 7 6" xfId="16926" xr:uid="{00000000-0005-0000-0000-000019420000}"/>
    <cellStyle name="Normal 9 3 8" xfId="16927" xr:uid="{00000000-0005-0000-0000-00001A420000}"/>
    <cellStyle name="Normal 9 3 8 2" xfId="16928" xr:uid="{00000000-0005-0000-0000-00001B420000}"/>
    <cellStyle name="Normal 9 3 8 2 2" xfId="16929" xr:uid="{00000000-0005-0000-0000-00001C420000}"/>
    <cellStyle name="Normal 9 3 8 2 3" xfId="16930" xr:uid="{00000000-0005-0000-0000-00001D420000}"/>
    <cellStyle name="Normal 9 3 8 2 4" xfId="16931" xr:uid="{00000000-0005-0000-0000-00001E420000}"/>
    <cellStyle name="Normal 9 3 8 3" xfId="16932" xr:uid="{00000000-0005-0000-0000-00001F420000}"/>
    <cellStyle name="Normal 9 3 8 3 2" xfId="16933" xr:uid="{00000000-0005-0000-0000-000020420000}"/>
    <cellStyle name="Normal 9 3 8 4" xfId="16934" xr:uid="{00000000-0005-0000-0000-000021420000}"/>
    <cellStyle name="Normal 9 3 8 4 2" xfId="16935" xr:uid="{00000000-0005-0000-0000-000022420000}"/>
    <cellStyle name="Normal 9 3 8 5" xfId="16936" xr:uid="{00000000-0005-0000-0000-000023420000}"/>
    <cellStyle name="Normal 9 3 9" xfId="16937" xr:uid="{00000000-0005-0000-0000-000024420000}"/>
    <cellStyle name="Normal 9 3 9 2" xfId="16938" xr:uid="{00000000-0005-0000-0000-000025420000}"/>
    <cellStyle name="Normal 9 3 9 3" xfId="16939" xr:uid="{00000000-0005-0000-0000-000026420000}"/>
    <cellStyle name="Normal 9 3 9 4" xfId="16940" xr:uid="{00000000-0005-0000-0000-000027420000}"/>
    <cellStyle name="Normal 9 4" xfId="16941" xr:uid="{00000000-0005-0000-0000-000028420000}"/>
    <cellStyle name="Normal 9 4 2" xfId="16942" xr:uid="{00000000-0005-0000-0000-000029420000}"/>
    <cellStyle name="Normal 9 4 2 2" xfId="16943" xr:uid="{00000000-0005-0000-0000-00002A420000}"/>
    <cellStyle name="Normal 9 4 2 2 2" xfId="16944" xr:uid="{00000000-0005-0000-0000-00002B420000}"/>
    <cellStyle name="Normal 9 4 2 2 2 2" xfId="16945" xr:uid="{00000000-0005-0000-0000-00002C420000}"/>
    <cellStyle name="Normal 9 4 2 2 2 2 2" xfId="16946" xr:uid="{00000000-0005-0000-0000-00002D420000}"/>
    <cellStyle name="Normal 9 4 2 2 2 2 3" xfId="16947" xr:uid="{00000000-0005-0000-0000-00002E420000}"/>
    <cellStyle name="Normal 9 4 2 2 2 3" xfId="16948" xr:uid="{00000000-0005-0000-0000-00002F420000}"/>
    <cellStyle name="Normal 9 4 2 2 2 4" xfId="16949" xr:uid="{00000000-0005-0000-0000-000030420000}"/>
    <cellStyle name="Normal 9 4 2 2 2 5" xfId="16950" xr:uid="{00000000-0005-0000-0000-000031420000}"/>
    <cellStyle name="Normal 9 4 2 2 3" xfId="16951" xr:uid="{00000000-0005-0000-0000-000032420000}"/>
    <cellStyle name="Normal 9 4 2 2 3 2" xfId="16952" xr:uid="{00000000-0005-0000-0000-000033420000}"/>
    <cellStyle name="Normal 9 4 2 2 3 3" xfId="16953" xr:uid="{00000000-0005-0000-0000-000034420000}"/>
    <cellStyle name="Normal 9 4 2 2 3 4" xfId="16954" xr:uid="{00000000-0005-0000-0000-000035420000}"/>
    <cellStyle name="Normal 9 4 2 2 4" xfId="16955" xr:uid="{00000000-0005-0000-0000-000036420000}"/>
    <cellStyle name="Normal 9 4 2 2 4 2" xfId="16956" xr:uid="{00000000-0005-0000-0000-000037420000}"/>
    <cellStyle name="Normal 9 4 2 2 5" xfId="16957" xr:uid="{00000000-0005-0000-0000-000038420000}"/>
    <cellStyle name="Normal 9 4 2 2 6" xfId="16958" xr:uid="{00000000-0005-0000-0000-000039420000}"/>
    <cellStyle name="Normal 9 4 2 3" xfId="16959" xr:uid="{00000000-0005-0000-0000-00003A420000}"/>
    <cellStyle name="Normal 9 4 2 3 2" xfId="16960" xr:uid="{00000000-0005-0000-0000-00003B420000}"/>
    <cellStyle name="Normal 9 4 2 3 2 2" xfId="16961" xr:uid="{00000000-0005-0000-0000-00003C420000}"/>
    <cellStyle name="Normal 9 4 2 3 2 2 2" xfId="16962" xr:uid="{00000000-0005-0000-0000-00003D420000}"/>
    <cellStyle name="Normal 9 4 2 3 2 2 3" xfId="16963" xr:uid="{00000000-0005-0000-0000-00003E420000}"/>
    <cellStyle name="Normal 9 4 2 3 2 3" xfId="16964" xr:uid="{00000000-0005-0000-0000-00003F420000}"/>
    <cellStyle name="Normal 9 4 2 3 2 4" xfId="16965" xr:uid="{00000000-0005-0000-0000-000040420000}"/>
    <cellStyle name="Normal 9 4 2 3 2 5" xfId="16966" xr:uid="{00000000-0005-0000-0000-000041420000}"/>
    <cellStyle name="Normal 9 4 2 3 3" xfId="16967" xr:uid="{00000000-0005-0000-0000-000042420000}"/>
    <cellStyle name="Normal 9 4 2 3 3 2" xfId="16968" xr:uid="{00000000-0005-0000-0000-000043420000}"/>
    <cellStyle name="Normal 9 4 2 3 3 3" xfId="16969" xr:uid="{00000000-0005-0000-0000-000044420000}"/>
    <cellStyle name="Normal 9 4 2 3 3 4" xfId="16970" xr:uid="{00000000-0005-0000-0000-000045420000}"/>
    <cellStyle name="Normal 9 4 2 3 4" xfId="16971" xr:uid="{00000000-0005-0000-0000-000046420000}"/>
    <cellStyle name="Normal 9 4 2 3 4 2" xfId="16972" xr:uid="{00000000-0005-0000-0000-000047420000}"/>
    <cellStyle name="Normal 9 4 2 3 5" xfId="16973" xr:uid="{00000000-0005-0000-0000-000048420000}"/>
    <cellStyle name="Normal 9 4 2 3 6" xfId="16974" xr:uid="{00000000-0005-0000-0000-000049420000}"/>
    <cellStyle name="Normal 9 4 2 4" xfId="16975" xr:uid="{00000000-0005-0000-0000-00004A420000}"/>
    <cellStyle name="Normal 9 4 2 4 2" xfId="16976" xr:uid="{00000000-0005-0000-0000-00004B420000}"/>
    <cellStyle name="Normal 9 4 2 4 2 2" xfId="16977" xr:uid="{00000000-0005-0000-0000-00004C420000}"/>
    <cellStyle name="Normal 9 4 2 4 2 3" xfId="16978" xr:uid="{00000000-0005-0000-0000-00004D420000}"/>
    <cellStyle name="Normal 9 4 2 4 2 4" xfId="16979" xr:uid="{00000000-0005-0000-0000-00004E420000}"/>
    <cellStyle name="Normal 9 4 2 4 3" xfId="16980" xr:uid="{00000000-0005-0000-0000-00004F420000}"/>
    <cellStyle name="Normal 9 4 2 4 3 2" xfId="16981" xr:uid="{00000000-0005-0000-0000-000050420000}"/>
    <cellStyle name="Normal 9 4 2 4 4" xfId="16982" xr:uid="{00000000-0005-0000-0000-000051420000}"/>
    <cellStyle name="Normal 9 4 2 4 4 2" xfId="16983" xr:uid="{00000000-0005-0000-0000-000052420000}"/>
    <cellStyle name="Normal 9 4 2 4 5" xfId="16984" xr:uid="{00000000-0005-0000-0000-000053420000}"/>
    <cellStyle name="Normal 9 4 2 5" xfId="16985" xr:uid="{00000000-0005-0000-0000-000054420000}"/>
    <cellStyle name="Normal 9 4 2 5 2" xfId="16986" xr:uid="{00000000-0005-0000-0000-000055420000}"/>
    <cellStyle name="Normal 9 4 2 5 3" xfId="16987" xr:uid="{00000000-0005-0000-0000-000056420000}"/>
    <cellStyle name="Normal 9 4 2 5 4" xfId="16988" xr:uid="{00000000-0005-0000-0000-000057420000}"/>
    <cellStyle name="Normal 9 4 2 6" xfId="16989" xr:uid="{00000000-0005-0000-0000-000058420000}"/>
    <cellStyle name="Normal 9 4 2 6 2" xfId="16990" xr:uid="{00000000-0005-0000-0000-000059420000}"/>
    <cellStyle name="Normal 9 4 2 7" xfId="16991" xr:uid="{00000000-0005-0000-0000-00005A420000}"/>
    <cellStyle name="Normal 9 4 2 7 2" xfId="16992" xr:uid="{00000000-0005-0000-0000-00005B420000}"/>
    <cellStyle name="Normal 9 4 2 8" xfId="16993" xr:uid="{00000000-0005-0000-0000-00005C420000}"/>
    <cellStyle name="Normal 9 4 3" xfId="16994" xr:uid="{00000000-0005-0000-0000-00005D420000}"/>
    <cellStyle name="Normal 9 4 3 2" xfId="16995" xr:uid="{00000000-0005-0000-0000-00005E420000}"/>
    <cellStyle name="Normal 9 4 3 2 2" xfId="16996" xr:uid="{00000000-0005-0000-0000-00005F420000}"/>
    <cellStyle name="Normal 9 4 3 2 2 2" xfId="16997" xr:uid="{00000000-0005-0000-0000-000060420000}"/>
    <cellStyle name="Normal 9 4 3 2 2 3" xfId="16998" xr:uid="{00000000-0005-0000-0000-000061420000}"/>
    <cellStyle name="Normal 9 4 3 2 3" xfId="16999" xr:uid="{00000000-0005-0000-0000-000062420000}"/>
    <cellStyle name="Normal 9 4 3 2 4" xfId="17000" xr:uid="{00000000-0005-0000-0000-000063420000}"/>
    <cellStyle name="Normal 9 4 3 2 5" xfId="17001" xr:uid="{00000000-0005-0000-0000-000064420000}"/>
    <cellStyle name="Normal 9 4 3 3" xfId="17002" xr:uid="{00000000-0005-0000-0000-000065420000}"/>
    <cellStyle name="Normal 9 4 3 3 2" xfId="17003" xr:uid="{00000000-0005-0000-0000-000066420000}"/>
    <cellStyle name="Normal 9 4 3 3 3" xfId="17004" xr:uid="{00000000-0005-0000-0000-000067420000}"/>
    <cellStyle name="Normal 9 4 3 3 4" xfId="17005" xr:uid="{00000000-0005-0000-0000-000068420000}"/>
    <cellStyle name="Normal 9 4 3 4" xfId="17006" xr:uid="{00000000-0005-0000-0000-000069420000}"/>
    <cellStyle name="Normal 9 4 3 4 2" xfId="17007" xr:uid="{00000000-0005-0000-0000-00006A420000}"/>
    <cellStyle name="Normal 9 4 3 5" xfId="17008" xr:uid="{00000000-0005-0000-0000-00006B420000}"/>
    <cellStyle name="Normal 9 4 3 6" xfId="17009" xr:uid="{00000000-0005-0000-0000-00006C420000}"/>
    <cellStyle name="Normal 9 4 4" xfId="17010" xr:uid="{00000000-0005-0000-0000-00006D420000}"/>
    <cellStyle name="Normal 9 4 4 2" xfId="17011" xr:uid="{00000000-0005-0000-0000-00006E420000}"/>
    <cellStyle name="Normal 9 4 4 2 2" xfId="17012" xr:uid="{00000000-0005-0000-0000-00006F420000}"/>
    <cellStyle name="Normal 9 4 4 2 2 2" xfId="17013" xr:uid="{00000000-0005-0000-0000-000070420000}"/>
    <cellStyle name="Normal 9 4 4 2 2 3" xfId="17014" xr:uid="{00000000-0005-0000-0000-000071420000}"/>
    <cellStyle name="Normal 9 4 4 2 3" xfId="17015" xr:uid="{00000000-0005-0000-0000-000072420000}"/>
    <cellStyle name="Normal 9 4 4 2 4" xfId="17016" xr:uid="{00000000-0005-0000-0000-000073420000}"/>
    <cellStyle name="Normal 9 4 4 2 5" xfId="17017" xr:uid="{00000000-0005-0000-0000-000074420000}"/>
    <cellStyle name="Normal 9 4 4 3" xfId="17018" xr:uid="{00000000-0005-0000-0000-000075420000}"/>
    <cellStyle name="Normal 9 4 4 3 2" xfId="17019" xr:uid="{00000000-0005-0000-0000-000076420000}"/>
    <cellStyle name="Normal 9 4 4 3 3" xfId="17020" xr:uid="{00000000-0005-0000-0000-000077420000}"/>
    <cellStyle name="Normal 9 4 4 3 4" xfId="17021" xr:uid="{00000000-0005-0000-0000-000078420000}"/>
    <cellStyle name="Normal 9 4 4 4" xfId="17022" xr:uid="{00000000-0005-0000-0000-000079420000}"/>
    <cellStyle name="Normal 9 4 4 4 2" xfId="17023" xr:uid="{00000000-0005-0000-0000-00007A420000}"/>
    <cellStyle name="Normal 9 4 4 5" xfId="17024" xr:uid="{00000000-0005-0000-0000-00007B420000}"/>
    <cellStyle name="Normal 9 4 4 6" xfId="17025" xr:uid="{00000000-0005-0000-0000-00007C420000}"/>
    <cellStyle name="Normal 9 4 5" xfId="17026" xr:uid="{00000000-0005-0000-0000-00007D420000}"/>
    <cellStyle name="Normal 9 4 5 2" xfId="17027" xr:uid="{00000000-0005-0000-0000-00007E420000}"/>
    <cellStyle name="Normal 9 4 5 2 2" xfId="17028" xr:uid="{00000000-0005-0000-0000-00007F420000}"/>
    <cellStyle name="Normal 9 4 5 2 3" xfId="17029" xr:uid="{00000000-0005-0000-0000-000080420000}"/>
    <cellStyle name="Normal 9 4 5 2 4" xfId="17030" xr:uid="{00000000-0005-0000-0000-000081420000}"/>
    <cellStyle name="Normal 9 4 5 3" xfId="17031" xr:uid="{00000000-0005-0000-0000-000082420000}"/>
    <cellStyle name="Normal 9 4 5 3 2" xfId="17032" xr:uid="{00000000-0005-0000-0000-000083420000}"/>
    <cellStyle name="Normal 9 4 5 4" xfId="17033" xr:uid="{00000000-0005-0000-0000-000084420000}"/>
    <cellStyle name="Normal 9 4 5 4 2" xfId="17034" xr:uid="{00000000-0005-0000-0000-000085420000}"/>
    <cellStyle name="Normal 9 4 5 5" xfId="17035" xr:uid="{00000000-0005-0000-0000-000086420000}"/>
    <cellStyle name="Normal 9 4 6" xfId="17036" xr:uid="{00000000-0005-0000-0000-000087420000}"/>
    <cellStyle name="Normal 9 4 6 2" xfId="17037" xr:uid="{00000000-0005-0000-0000-000088420000}"/>
    <cellStyle name="Normal 9 4 6 3" xfId="17038" xr:uid="{00000000-0005-0000-0000-000089420000}"/>
    <cellStyle name="Normal 9 4 6 4" xfId="17039" xr:uid="{00000000-0005-0000-0000-00008A420000}"/>
    <cellStyle name="Normal 9 4 7" xfId="17040" xr:uid="{00000000-0005-0000-0000-00008B420000}"/>
    <cellStyle name="Normal 9 4 7 2" xfId="17041" xr:uid="{00000000-0005-0000-0000-00008C420000}"/>
    <cellStyle name="Normal 9 4 8" xfId="17042" xr:uid="{00000000-0005-0000-0000-00008D420000}"/>
    <cellStyle name="Normal 9 4 8 2" xfId="17043" xr:uid="{00000000-0005-0000-0000-00008E420000}"/>
    <cellStyle name="Normal 9 4 9" xfId="17044" xr:uid="{00000000-0005-0000-0000-00008F420000}"/>
    <cellStyle name="Normal 9 5" xfId="17045" xr:uid="{00000000-0005-0000-0000-000090420000}"/>
    <cellStyle name="Normal 9 5 2" xfId="17046" xr:uid="{00000000-0005-0000-0000-000091420000}"/>
    <cellStyle name="Normal 9 5 2 2" xfId="17047" xr:uid="{00000000-0005-0000-0000-000092420000}"/>
    <cellStyle name="Normal 9 5 2 2 2" xfId="17048" xr:uid="{00000000-0005-0000-0000-000093420000}"/>
    <cellStyle name="Normal 9 5 2 2 2 2" xfId="17049" xr:uid="{00000000-0005-0000-0000-000094420000}"/>
    <cellStyle name="Normal 9 5 2 2 2 2 2" xfId="17050" xr:uid="{00000000-0005-0000-0000-000095420000}"/>
    <cellStyle name="Normal 9 5 2 2 2 2 3" xfId="17051" xr:uid="{00000000-0005-0000-0000-000096420000}"/>
    <cellStyle name="Normal 9 5 2 2 2 3" xfId="17052" xr:uid="{00000000-0005-0000-0000-000097420000}"/>
    <cellStyle name="Normal 9 5 2 2 2 4" xfId="17053" xr:uid="{00000000-0005-0000-0000-000098420000}"/>
    <cellStyle name="Normal 9 5 2 2 2 5" xfId="17054" xr:uid="{00000000-0005-0000-0000-000099420000}"/>
    <cellStyle name="Normal 9 5 2 2 3" xfId="17055" xr:uid="{00000000-0005-0000-0000-00009A420000}"/>
    <cellStyle name="Normal 9 5 2 2 3 2" xfId="17056" xr:uid="{00000000-0005-0000-0000-00009B420000}"/>
    <cellStyle name="Normal 9 5 2 2 3 3" xfId="17057" xr:uid="{00000000-0005-0000-0000-00009C420000}"/>
    <cellStyle name="Normal 9 5 2 2 3 4" xfId="17058" xr:uid="{00000000-0005-0000-0000-00009D420000}"/>
    <cellStyle name="Normal 9 5 2 2 4" xfId="17059" xr:uid="{00000000-0005-0000-0000-00009E420000}"/>
    <cellStyle name="Normal 9 5 2 2 4 2" xfId="17060" xr:uid="{00000000-0005-0000-0000-00009F420000}"/>
    <cellStyle name="Normal 9 5 2 2 5" xfId="17061" xr:uid="{00000000-0005-0000-0000-0000A0420000}"/>
    <cellStyle name="Normal 9 5 2 2 6" xfId="17062" xr:uid="{00000000-0005-0000-0000-0000A1420000}"/>
    <cellStyle name="Normal 9 5 2 3" xfId="17063" xr:uid="{00000000-0005-0000-0000-0000A2420000}"/>
    <cellStyle name="Normal 9 5 2 3 2" xfId="17064" xr:uid="{00000000-0005-0000-0000-0000A3420000}"/>
    <cellStyle name="Normal 9 5 2 3 2 2" xfId="17065" xr:uid="{00000000-0005-0000-0000-0000A4420000}"/>
    <cellStyle name="Normal 9 5 2 3 2 2 2" xfId="17066" xr:uid="{00000000-0005-0000-0000-0000A5420000}"/>
    <cellStyle name="Normal 9 5 2 3 2 2 3" xfId="17067" xr:uid="{00000000-0005-0000-0000-0000A6420000}"/>
    <cellStyle name="Normal 9 5 2 3 2 3" xfId="17068" xr:uid="{00000000-0005-0000-0000-0000A7420000}"/>
    <cellStyle name="Normal 9 5 2 3 2 4" xfId="17069" xr:uid="{00000000-0005-0000-0000-0000A8420000}"/>
    <cellStyle name="Normal 9 5 2 3 2 5" xfId="17070" xr:uid="{00000000-0005-0000-0000-0000A9420000}"/>
    <cellStyle name="Normal 9 5 2 3 3" xfId="17071" xr:uid="{00000000-0005-0000-0000-0000AA420000}"/>
    <cellStyle name="Normal 9 5 2 3 3 2" xfId="17072" xr:uid="{00000000-0005-0000-0000-0000AB420000}"/>
    <cellStyle name="Normal 9 5 2 3 3 3" xfId="17073" xr:uid="{00000000-0005-0000-0000-0000AC420000}"/>
    <cellStyle name="Normal 9 5 2 3 3 4" xfId="17074" xr:uid="{00000000-0005-0000-0000-0000AD420000}"/>
    <cellStyle name="Normal 9 5 2 3 4" xfId="17075" xr:uid="{00000000-0005-0000-0000-0000AE420000}"/>
    <cellStyle name="Normal 9 5 2 3 4 2" xfId="17076" xr:uid="{00000000-0005-0000-0000-0000AF420000}"/>
    <cellStyle name="Normal 9 5 2 3 5" xfId="17077" xr:uid="{00000000-0005-0000-0000-0000B0420000}"/>
    <cellStyle name="Normal 9 5 2 3 6" xfId="17078" xr:uid="{00000000-0005-0000-0000-0000B1420000}"/>
    <cellStyle name="Normal 9 5 2 4" xfId="17079" xr:uid="{00000000-0005-0000-0000-0000B2420000}"/>
    <cellStyle name="Normal 9 5 2 4 2" xfId="17080" xr:uid="{00000000-0005-0000-0000-0000B3420000}"/>
    <cellStyle name="Normal 9 5 2 4 2 2" xfId="17081" xr:uid="{00000000-0005-0000-0000-0000B4420000}"/>
    <cellStyle name="Normal 9 5 2 4 2 3" xfId="17082" xr:uid="{00000000-0005-0000-0000-0000B5420000}"/>
    <cellStyle name="Normal 9 5 2 4 2 4" xfId="17083" xr:uid="{00000000-0005-0000-0000-0000B6420000}"/>
    <cellStyle name="Normal 9 5 2 4 3" xfId="17084" xr:uid="{00000000-0005-0000-0000-0000B7420000}"/>
    <cellStyle name="Normal 9 5 2 4 3 2" xfId="17085" xr:uid="{00000000-0005-0000-0000-0000B8420000}"/>
    <cellStyle name="Normal 9 5 2 4 4" xfId="17086" xr:uid="{00000000-0005-0000-0000-0000B9420000}"/>
    <cellStyle name="Normal 9 5 2 4 4 2" xfId="17087" xr:uid="{00000000-0005-0000-0000-0000BA420000}"/>
    <cellStyle name="Normal 9 5 2 4 5" xfId="17088" xr:uid="{00000000-0005-0000-0000-0000BB420000}"/>
    <cellStyle name="Normal 9 5 2 5" xfId="17089" xr:uid="{00000000-0005-0000-0000-0000BC420000}"/>
    <cellStyle name="Normal 9 5 2 5 2" xfId="17090" xr:uid="{00000000-0005-0000-0000-0000BD420000}"/>
    <cellStyle name="Normal 9 5 2 5 3" xfId="17091" xr:uid="{00000000-0005-0000-0000-0000BE420000}"/>
    <cellStyle name="Normal 9 5 2 5 4" xfId="17092" xr:uid="{00000000-0005-0000-0000-0000BF420000}"/>
    <cellStyle name="Normal 9 5 2 6" xfId="17093" xr:uid="{00000000-0005-0000-0000-0000C0420000}"/>
    <cellStyle name="Normal 9 5 2 6 2" xfId="17094" xr:uid="{00000000-0005-0000-0000-0000C1420000}"/>
    <cellStyle name="Normal 9 5 2 7" xfId="17095" xr:uid="{00000000-0005-0000-0000-0000C2420000}"/>
    <cellStyle name="Normal 9 5 2 7 2" xfId="17096" xr:uid="{00000000-0005-0000-0000-0000C3420000}"/>
    <cellStyle name="Normal 9 5 2 8" xfId="17097" xr:uid="{00000000-0005-0000-0000-0000C4420000}"/>
    <cellStyle name="Normal 9 5 3" xfId="17098" xr:uid="{00000000-0005-0000-0000-0000C5420000}"/>
    <cellStyle name="Normal 9 5 3 2" xfId="17099" xr:uid="{00000000-0005-0000-0000-0000C6420000}"/>
    <cellStyle name="Normal 9 5 3 2 2" xfId="17100" xr:uid="{00000000-0005-0000-0000-0000C7420000}"/>
    <cellStyle name="Normal 9 5 3 2 2 2" xfId="17101" xr:uid="{00000000-0005-0000-0000-0000C8420000}"/>
    <cellStyle name="Normal 9 5 3 2 2 3" xfId="17102" xr:uid="{00000000-0005-0000-0000-0000C9420000}"/>
    <cellStyle name="Normal 9 5 3 2 3" xfId="17103" xr:uid="{00000000-0005-0000-0000-0000CA420000}"/>
    <cellStyle name="Normal 9 5 3 2 4" xfId="17104" xr:uid="{00000000-0005-0000-0000-0000CB420000}"/>
    <cellStyle name="Normal 9 5 3 2 5" xfId="17105" xr:uid="{00000000-0005-0000-0000-0000CC420000}"/>
    <cellStyle name="Normal 9 5 3 3" xfId="17106" xr:uid="{00000000-0005-0000-0000-0000CD420000}"/>
    <cellStyle name="Normal 9 5 3 3 2" xfId="17107" xr:uid="{00000000-0005-0000-0000-0000CE420000}"/>
    <cellStyle name="Normal 9 5 3 3 3" xfId="17108" xr:uid="{00000000-0005-0000-0000-0000CF420000}"/>
    <cellStyle name="Normal 9 5 3 3 4" xfId="17109" xr:uid="{00000000-0005-0000-0000-0000D0420000}"/>
    <cellStyle name="Normal 9 5 3 4" xfId="17110" xr:uid="{00000000-0005-0000-0000-0000D1420000}"/>
    <cellStyle name="Normal 9 5 3 4 2" xfId="17111" xr:uid="{00000000-0005-0000-0000-0000D2420000}"/>
    <cellStyle name="Normal 9 5 3 5" xfId="17112" xr:uid="{00000000-0005-0000-0000-0000D3420000}"/>
    <cellStyle name="Normal 9 5 3 6" xfId="17113" xr:uid="{00000000-0005-0000-0000-0000D4420000}"/>
    <cellStyle name="Normal 9 5 4" xfId="17114" xr:uid="{00000000-0005-0000-0000-0000D5420000}"/>
    <cellStyle name="Normal 9 5 4 2" xfId="17115" xr:uid="{00000000-0005-0000-0000-0000D6420000}"/>
    <cellStyle name="Normal 9 5 4 2 2" xfId="17116" xr:uid="{00000000-0005-0000-0000-0000D7420000}"/>
    <cellStyle name="Normal 9 5 4 2 2 2" xfId="17117" xr:uid="{00000000-0005-0000-0000-0000D8420000}"/>
    <cellStyle name="Normal 9 5 4 2 2 3" xfId="17118" xr:uid="{00000000-0005-0000-0000-0000D9420000}"/>
    <cellStyle name="Normal 9 5 4 2 3" xfId="17119" xr:uid="{00000000-0005-0000-0000-0000DA420000}"/>
    <cellStyle name="Normal 9 5 4 2 4" xfId="17120" xr:uid="{00000000-0005-0000-0000-0000DB420000}"/>
    <cellStyle name="Normal 9 5 4 2 5" xfId="17121" xr:uid="{00000000-0005-0000-0000-0000DC420000}"/>
    <cellStyle name="Normal 9 5 4 3" xfId="17122" xr:uid="{00000000-0005-0000-0000-0000DD420000}"/>
    <cellStyle name="Normal 9 5 4 3 2" xfId="17123" xr:uid="{00000000-0005-0000-0000-0000DE420000}"/>
    <cellStyle name="Normal 9 5 4 3 3" xfId="17124" xr:uid="{00000000-0005-0000-0000-0000DF420000}"/>
    <cellStyle name="Normal 9 5 4 3 4" xfId="17125" xr:uid="{00000000-0005-0000-0000-0000E0420000}"/>
    <cellStyle name="Normal 9 5 4 4" xfId="17126" xr:uid="{00000000-0005-0000-0000-0000E1420000}"/>
    <cellStyle name="Normal 9 5 4 4 2" xfId="17127" xr:uid="{00000000-0005-0000-0000-0000E2420000}"/>
    <cellStyle name="Normal 9 5 4 5" xfId="17128" xr:uid="{00000000-0005-0000-0000-0000E3420000}"/>
    <cellStyle name="Normal 9 5 4 6" xfId="17129" xr:uid="{00000000-0005-0000-0000-0000E4420000}"/>
    <cellStyle name="Normal 9 5 5" xfId="17130" xr:uid="{00000000-0005-0000-0000-0000E5420000}"/>
    <cellStyle name="Normal 9 5 5 2" xfId="17131" xr:uid="{00000000-0005-0000-0000-0000E6420000}"/>
    <cellStyle name="Normal 9 5 5 2 2" xfId="17132" xr:uid="{00000000-0005-0000-0000-0000E7420000}"/>
    <cellStyle name="Normal 9 5 5 2 3" xfId="17133" xr:uid="{00000000-0005-0000-0000-0000E8420000}"/>
    <cellStyle name="Normal 9 5 5 2 4" xfId="17134" xr:uid="{00000000-0005-0000-0000-0000E9420000}"/>
    <cellStyle name="Normal 9 5 5 3" xfId="17135" xr:uid="{00000000-0005-0000-0000-0000EA420000}"/>
    <cellStyle name="Normal 9 5 5 3 2" xfId="17136" xr:uid="{00000000-0005-0000-0000-0000EB420000}"/>
    <cellStyle name="Normal 9 5 5 4" xfId="17137" xr:uid="{00000000-0005-0000-0000-0000EC420000}"/>
    <cellStyle name="Normal 9 5 5 4 2" xfId="17138" xr:uid="{00000000-0005-0000-0000-0000ED420000}"/>
    <cellStyle name="Normal 9 5 5 5" xfId="17139" xr:uid="{00000000-0005-0000-0000-0000EE420000}"/>
    <cellStyle name="Normal 9 5 6" xfId="17140" xr:uid="{00000000-0005-0000-0000-0000EF420000}"/>
    <cellStyle name="Normal 9 5 6 2" xfId="17141" xr:uid="{00000000-0005-0000-0000-0000F0420000}"/>
    <cellStyle name="Normal 9 5 6 3" xfId="17142" xr:uid="{00000000-0005-0000-0000-0000F1420000}"/>
    <cellStyle name="Normal 9 5 6 4" xfId="17143" xr:uid="{00000000-0005-0000-0000-0000F2420000}"/>
    <cellStyle name="Normal 9 5 7" xfId="17144" xr:uid="{00000000-0005-0000-0000-0000F3420000}"/>
    <cellStyle name="Normal 9 5 7 2" xfId="17145" xr:uid="{00000000-0005-0000-0000-0000F4420000}"/>
    <cellStyle name="Normal 9 5 8" xfId="17146" xr:uid="{00000000-0005-0000-0000-0000F5420000}"/>
    <cellStyle name="Normal 9 5 8 2" xfId="17147" xr:uid="{00000000-0005-0000-0000-0000F6420000}"/>
    <cellStyle name="Normal 9 5 9" xfId="17148" xr:uid="{00000000-0005-0000-0000-0000F7420000}"/>
    <cellStyle name="Normal 9 6" xfId="17149" xr:uid="{00000000-0005-0000-0000-0000F8420000}"/>
    <cellStyle name="Normal 9 6 2" xfId="17150" xr:uid="{00000000-0005-0000-0000-0000F9420000}"/>
    <cellStyle name="Normal 9 6 2 2" xfId="17151" xr:uid="{00000000-0005-0000-0000-0000FA420000}"/>
    <cellStyle name="Normal 9 6 2 2 2" xfId="17152" xr:uid="{00000000-0005-0000-0000-0000FB420000}"/>
    <cellStyle name="Normal 9 6 2 2 2 2" xfId="17153" xr:uid="{00000000-0005-0000-0000-0000FC420000}"/>
    <cellStyle name="Normal 9 6 2 2 2 3" xfId="17154" xr:uid="{00000000-0005-0000-0000-0000FD420000}"/>
    <cellStyle name="Normal 9 6 2 2 3" xfId="17155" xr:uid="{00000000-0005-0000-0000-0000FE420000}"/>
    <cellStyle name="Normal 9 6 2 2 4" xfId="17156" xr:uid="{00000000-0005-0000-0000-0000FF420000}"/>
    <cellStyle name="Normal 9 6 2 2 5" xfId="17157" xr:uid="{00000000-0005-0000-0000-000000430000}"/>
    <cellStyle name="Normal 9 6 2 3" xfId="17158" xr:uid="{00000000-0005-0000-0000-000001430000}"/>
    <cellStyle name="Normal 9 6 2 3 2" xfId="17159" xr:uid="{00000000-0005-0000-0000-000002430000}"/>
    <cellStyle name="Normal 9 6 2 3 3" xfId="17160" xr:uid="{00000000-0005-0000-0000-000003430000}"/>
    <cellStyle name="Normal 9 6 2 3 4" xfId="17161" xr:uid="{00000000-0005-0000-0000-000004430000}"/>
    <cellStyle name="Normal 9 6 2 4" xfId="17162" xr:uid="{00000000-0005-0000-0000-000005430000}"/>
    <cellStyle name="Normal 9 6 2 4 2" xfId="17163" xr:uid="{00000000-0005-0000-0000-000006430000}"/>
    <cellStyle name="Normal 9 6 2 5" xfId="17164" xr:uid="{00000000-0005-0000-0000-000007430000}"/>
    <cellStyle name="Normal 9 6 2 6" xfId="17165" xr:uid="{00000000-0005-0000-0000-000008430000}"/>
    <cellStyle name="Normal 9 6 3" xfId="17166" xr:uid="{00000000-0005-0000-0000-000009430000}"/>
    <cellStyle name="Normal 9 6 3 2" xfId="17167" xr:uid="{00000000-0005-0000-0000-00000A430000}"/>
    <cellStyle name="Normal 9 6 3 2 2" xfId="17168" xr:uid="{00000000-0005-0000-0000-00000B430000}"/>
    <cellStyle name="Normal 9 6 3 2 2 2" xfId="17169" xr:uid="{00000000-0005-0000-0000-00000C430000}"/>
    <cellStyle name="Normal 9 6 3 2 2 3" xfId="17170" xr:uid="{00000000-0005-0000-0000-00000D430000}"/>
    <cellStyle name="Normal 9 6 3 2 3" xfId="17171" xr:uid="{00000000-0005-0000-0000-00000E430000}"/>
    <cellStyle name="Normal 9 6 3 2 4" xfId="17172" xr:uid="{00000000-0005-0000-0000-00000F430000}"/>
    <cellStyle name="Normal 9 6 3 2 5" xfId="17173" xr:uid="{00000000-0005-0000-0000-000010430000}"/>
    <cellStyle name="Normal 9 6 3 3" xfId="17174" xr:uid="{00000000-0005-0000-0000-000011430000}"/>
    <cellStyle name="Normal 9 6 3 3 2" xfId="17175" xr:uid="{00000000-0005-0000-0000-000012430000}"/>
    <cellStyle name="Normal 9 6 3 3 3" xfId="17176" xr:uid="{00000000-0005-0000-0000-000013430000}"/>
    <cellStyle name="Normal 9 6 3 3 4" xfId="17177" xr:uid="{00000000-0005-0000-0000-000014430000}"/>
    <cellStyle name="Normal 9 6 3 4" xfId="17178" xr:uid="{00000000-0005-0000-0000-000015430000}"/>
    <cellStyle name="Normal 9 6 3 4 2" xfId="17179" xr:uid="{00000000-0005-0000-0000-000016430000}"/>
    <cellStyle name="Normal 9 6 3 5" xfId="17180" xr:uid="{00000000-0005-0000-0000-000017430000}"/>
    <cellStyle name="Normal 9 6 3 6" xfId="17181" xr:uid="{00000000-0005-0000-0000-000018430000}"/>
    <cellStyle name="Normal 9 6 4" xfId="17182" xr:uid="{00000000-0005-0000-0000-000019430000}"/>
    <cellStyle name="Normal 9 6 4 2" xfId="17183" xr:uid="{00000000-0005-0000-0000-00001A430000}"/>
    <cellStyle name="Normal 9 6 4 2 2" xfId="17184" xr:uid="{00000000-0005-0000-0000-00001B430000}"/>
    <cellStyle name="Normal 9 6 4 2 3" xfId="17185" xr:uid="{00000000-0005-0000-0000-00001C430000}"/>
    <cellStyle name="Normal 9 6 4 2 4" xfId="17186" xr:uid="{00000000-0005-0000-0000-00001D430000}"/>
    <cellStyle name="Normal 9 6 4 3" xfId="17187" xr:uid="{00000000-0005-0000-0000-00001E430000}"/>
    <cellStyle name="Normal 9 6 4 3 2" xfId="17188" xr:uid="{00000000-0005-0000-0000-00001F430000}"/>
    <cellStyle name="Normal 9 6 4 4" xfId="17189" xr:uid="{00000000-0005-0000-0000-000020430000}"/>
    <cellStyle name="Normal 9 6 4 4 2" xfId="17190" xr:uid="{00000000-0005-0000-0000-000021430000}"/>
    <cellStyle name="Normal 9 6 4 5" xfId="17191" xr:uid="{00000000-0005-0000-0000-000022430000}"/>
    <cellStyle name="Normal 9 6 5" xfId="17192" xr:uid="{00000000-0005-0000-0000-000023430000}"/>
    <cellStyle name="Normal 9 6 5 2" xfId="17193" xr:uid="{00000000-0005-0000-0000-000024430000}"/>
    <cellStyle name="Normal 9 6 5 3" xfId="17194" xr:uid="{00000000-0005-0000-0000-000025430000}"/>
    <cellStyle name="Normal 9 6 5 4" xfId="17195" xr:uid="{00000000-0005-0000-0000-000026430000}"/>
    <cellStyle name="Normal 9 6 6" xfId="17196" xr:uid="{00000000-0005-0000-0000-000027430000}"/>
    <cellStyle name="Normal 9 6 6 2" xfId="17197" xr:uid="{00000000-0005-0000-0000-000028430000}"/>
    <cellStyle name="Normal 9 6 7" xfId="17198" xr:uid="{00000000-0005-0000-0000-000029430000}"/>
    <cellStyle name="Normal 9 6 7 2" xfId="17199" xr:uid="{00000000-0005-0000-0000-00002A430000}"/>
    <cellStyle name="Normal 9 6 8" xfId="17200" xr:uid="{00000000-0005-0000-0000-00002B430000}"/>
    <cellStyle name="Normal 9 7" xfId="17201" xr:uid="{00000000-0005-0000-0000-00002C430000}"/>
    <cellStyle name="Normal 9 7 2" xfId="17202" xr:uid="{00000000-0005-0000-0000-00002D430000}"/>
    <cellStyle name="Normal 9 7 2 2" xfId="17203" xr:uid="{00000000-0005-0000-0000-00002E430000}"/>
    <cellStyle name="Normal 9 7 2 2 2" xfId="17204" xr:uid="{00000000-0005-0000-0000-00002F430000}"/>
    <cellStyle name="Normal 9 7 2 2 2 2" xfId="17205" xr:uid="{00000000-0005-0000-0000-000030430000}"/>
    <cellStyle name="Normal 9 7 2 2 2 3" xfId="17206" xr:uid="{00000000-0005-0000-0000-000031430000}"/>
    <cellStyle name="Normal 9 7 2 2 3" xfId="17207" xr:uid="{00000000-0005-0000-0000-000032430000}"/>
    <cellStyle name="Normal 9 7 2 2 4" xfId="17208" xr:uid="{00000000-0005-0000-0000-000033430000}"/>
    <cellStyle name="Normal 9 7 2 2 5" xfId="17209" xr:uid="{00000000-0005-0000-0000-000034430000}"/>
    <cellStyle name="Normal 9 7 2 3" xfId="17210" xr:uid="{00000000-0005-0000-0000-000035430000}"/>
    <cellStyle name="Normal 9 7 2 3 2" xfId="17211" xr:uid="{00000000-0005-0000-0000-000036430000}"/>
    <cellStyle name="Normal 9 7 2 3 3" xfId="17212" xr:uid="{00000000-0005-0000-0000-000037430000}"/>
    <cellStyle name="Normal 9 7 2 3 4" xfId="17213" xr:uid="{00000000-0005-0000-0000-000038430000}"/>
    <cellStyle name="Normal 9 7 2 4" xfId="17214" xr:uid="{00000000-0005-0000-0000-000039430000}"/>
    <cellStyle name="Normal 9 7 2 4 2" xfId="17215" xr:uid="{00000000-0005-0000-0000-00003A430000}"/>
    <cellStyle name="Normal 9 7 2 5" xfId="17216" xr:uid="{00000000-0005-0000-0000-00003B430000}"/>
    <cellStyle name="Normal 9 7 2 6" xfId="17217" xr:uid="{00000000-0005-0000-0000-00003C430000}"/>
    <cellStyle name="Normal 9 7 3" xfId="17218" xr:uid="{00000000-0005-0000-0000-00003D430000}"/>
    <cellStyle name="Normal 9 7 3 2" xfId="17219" xr:uid="{00000000-0005-0000-0000-00003E430000}"/>
    <cellStyle name="Normal 9 7 3 2 2" xfId="17220" xr:uid="{00000000-0005-0000-0000-00003F430000}"/>
    <cellStyle name="Normal 9 7 3 2 2 2" xfId="17221" xr:uid="{00000000-0005-0000-0000-000040430000}"/>
    <cellStyle name="Normal 9 7 3 2 2 3" xfId="17222" xr:uid="{00000000-0005-0000-0000-000041430000}"/>
    <cellStyle name="Normal 9 7 3 2 3" xfId="17223" xr:uid="{00000000-0005-0000-0000-000042430000}"/>
    <cellStyle name="Normal 9 7 3 2 4" xfId="17224" xr:uid="{00000000-0005-0000-0000-000043430000}"/>
    <cellStyle name="Normal 9 7 3 2 5" xfId="17225" xr:uid="{00000000-0005-0000-0000-000044430000}"/>
    <cellStyle name="Normal 9 7 3 3" xfId="17226" xr:uid="{00000000-0005-0000-0000-000045430000}"/>
    <cellStyle name="Normal 9 7 3 3 2" xfId="17227" xr:uid="{00000000-0005-0000-0000-000046430000}"/>
    <cellStyle name="Normal 9 7 3 3 3" xfId="17228" xr:uid="{00000000-0005-0000-0000-000047430000}"/>
    <cellStyle name="Normal 9 7 3 3 4" xfId="17229" xr:uid="{00000000-0005-0000-0000-000048430000}"/>
    <cellStyle name="Normal 9 7 3 4" xfId="17230" xr:uid="{00000000-0005-0000-0000-000049430000}"/>
    <cellStyle name="Normal 9 7 3 4 2" xfId="17231" xr:uid="{00000000-0005-0000-0000-00004A430000}"/>
    <cellStyle name="Normal 9 7 3 5" xfId="17232" xr:uid="{00000000-0005-0000-0000-00004B430000}"/>
    <cellStyle name="Normal 9 7 3 6" xfId="17233" xr:uid="{00000000-0005-0000-0000-00004C430000}"/>
    <cellStyle name="Normal 9 7 4" xfId="17234" xr:uid="{00000000-0005-0000-0000-00004D430000}"/>
    <cellStyle name="Normal 9 7 4 2" xfId="17235" xr:uid="{00000000-0005-0000-0000-00004E430000}"/>
    <cellStyle name="Normal 9 7 4 2 2" xfId="17236" xr:uid="{00000000-0005-0000-0000-00004F430000}"/>
    <cellStyle name="Normal 9 7 4 2 3" xfId="17237" xr:uid="{00000000-0005-0000-0000-000050430000}"/>
    <cellStyle name="Normal 9 7 4 2 4" xfId="17238" xr:uid="{00000000-0005-0000-0000-000051430000}"/>
    <cellStyle name="Normal 9 7 4 3" xfId="17239" xr:uid="{00000000-0005-0000-0000-000052430000}"/>
    <cellStyle name="Normal 9 7 4 3 2" xfId="17240" xr:uid="{00000000-0005-0000-0000-000053430000}"/>
    <cellStyle name="Normal 9 7 4 4" xfId="17241" xr:uid="{00000000-0005-0000-0000-000054430000}"/>
    <cellStyle name="Normal 9 7 4 4 2" xfId="17242" xr:uid="{00000000-0005-0000-0000-000055430000}"/>
    <cellStyle name="Normal 9 7 4 5" xfId="17243" xr:uid="{00000000-0005-0000-0000-000056430000}"/>
    <cellStyle name="Normal 9 7 5" xfId="17244" xr:uid="{00000000-0005-0000-0000-000057430000}"/>
    <cellStyle name="Normal 9 7 5 2" xfId="17245" xr:uid="{00000000-0005-0000-0000-000058430000}"/>
    <cellStyle name="Normal 9 7 5 3" xfId="17246" xr:uid="{00000000-0005-0000-0000-000059430000}"/>
    <cellStyle name="Normal 9 7 5 4" xfId="17247" xr:uid="{00000000-0005-0000-0000-00005A430000}"/>
    <cellStyle name="Normal 9 7 6" xfId="17248" xr:uid="{00000000-0005-0000-0000-00005B430000}"/>
    <cellStyle name="Normal 9 7 6 2" xfId="17249" xr:uid="{00000000-0005-0000-0000-00005C430000}"/>
    <cellStyle name="Normal 9 7 7" xfId="17250" xr:uid="{00000000-0005-0000-0000-00005D430000}"/>
    <cellStyle name="Normal 9 7 7 2" xfId="17251" xr:uid="{00000000-0005-0000-0000-00005E430000}"/>
    <cellStyle name="Normal 9 7 8" xfId="17252" xr:uid="{00000000-0005-0000-0000-00005F430000}"/>
    <cellStyle name="Note 2" xfId="17253" xr:uid="{00000000-0005-0000-0000-000061430000}"/>
    <cellStyle name="Note 2 2" xfId="17254" xr:uid="{00000000-0005-0000-0000-000062430000}"/>
    <cellStyle name="Note 2 2 2" xfId="17255" xr:uid="{00000000-0005-0000-0000-000063430000}"/>
    <cellStyle name="Note 2 2 2 2" xfId="17256" xr:uid="{00000000-0005-0000-0000-000064430000}"/>
    <cellStyle name="Note 2 2 2 2 2" xfId="17257" xr:uid="{00000000-0005-0000-0000-000065430000}"/>
    <cellStyle name="Note 2 2 2 2 3" xfId="17258" xr:uid="{00000000-0005-0000-0000-000066430000}"/>
    <cellStyle name="Note 2 2 2 2 4" xfId="17259" xr:uid="{00000000-0005-0000-0000-000067430000}"/>
    <cellStyle name="Note 2 2 2 3" xfId="17260" xr:uid="{00000000-0005-0000-0000-000068430000}"/>
    <cellStyle name="Note 2 2 2 4" xfId="17261" xr:uid="{00000000-0005-0000-0000-000069430000}"/>
    <cellStyle name="Note 2 2 2 5" xfId="17262" xr:uid="{00000000-0005-0000-0000-00006A430000}"/>
    <cellStyle name="Note 2 2 3" xfId="17263" xr:uid="{00000000-0005-0000-0000-00006B430000}"/>
    <cellStyle name="Note 2 2 4" xfId="17264" xr:uid="{00000000-0005-0000-0000-00006C430000}"/>
    <cellStyle name="Note 2 2 5" xfId="17265" xr:uid="{00000000-0005-0000-0000-00006D430000}"/>
    <cellStyle name="Note 2 3" xfId="17266" xr:uid="{00000000-0005-0000-0000-00006E430000}"/>
    <cellStyle name="Note 2 3 2" xfId="17267" xr:uid="{00000000-0005-0000-0000-00006F430000}"/>
    <cellStyle name="Note 2 3 2 2" xfId="17268" xr:uid="{00000000-0005-0000-0000-000070430000}"/>
    <cellStyle name="Note 2 3 2 3" xfId="17269" xr:uid="{00000000-0005-0000-0000-000071430000}"/>
    <cellStyle name="Note 2 3 2 4" xfId="17270" xr:uid="{00000000-0005-0000-0000-000072430000}"/>
    <cellStyle name="Note 2 3 3" xfId="17271" xr:uid="{00000000-0005-0000-0000-000073430000}"/>
    <cellStyle name="Note 2 3 4" xfId="17272" xr:uid="{00000000-0005-0000-0000-000074430000}"/>
    <cellStyle name="Note 2 3 5" xfId="17273" xr:uid="{00000000-0005-0000-0000-000075430000}"/>
    <cellStyle name="Note 2 4" xfId="17274" xr:uid="{00000000-0005-0000-0000-000076430000}"/>
    <cellStyle name="Note 2 4 2" xfId="17275" xr:uid="{00000000-0005-0000-0000-000077430000}"/>
    <cellStyle name="Note 2 4 3" xfId="17276" xr:uid="{00000000-0005-0000-0000-000078430000}"/>
    <cellStyle name="Note 2 4 4" xfId="17277" xr:uid="{00000000-0005-0000-0000-000079430000}"/>
    <cellStyle name="Note 2 5" xfId="17278" xr:uid="{00000000-0005-0000-0000-00007A430000}"/>
    <cellStyle name="Note 2 5 2" xfId="17279" xr:uid="{00000000-0005-0000-0000-00007B430000}"/>
    <cellStyle name="Note 2 5 3" xfId="17280" xr:uid="{00000000-0005-0000-0000-00007C430000}"/>
    <cellStyle name="Note 2 6" xfId="17281" xr:uid="{00000000-0005-0000-0000-00007D430000}"/>
    <cellStyle name="Note 2 7" xfId="17282" xr:uid="{00000000-0005-0000-0000-00007E430000}"/>
    <cellStyle name="Note 2 8" xfId="17283" xr:uid="{00000000-0005-0000-0000-00007F430000}"/>
    <cellStyle name="Note 3" xfId="17284" xr:uid="{00000000-0005-0000-0000-000080430000}"/>
    <cellStyle name="Note 3 2" xfId="17285" xr:uid="{00000000-0005-0000-0000-000081430000}"/>
    <cellStyle name="Note 3 2 2" xfId="17286" xr:uid="{00000000-0005-0000-0000-000082430000}"/>
    <cellStyle name="Note 3 2 2 2" xfId="17287" xr:uid="{00000000-0005-0000-0000-000083430000}"/>
    <cellStyle name="Note 3 2 2 2 2" xfId="17288" xr:uid="{00000000-0005-0000-0000-000084430000}"/>
    <cellStyle name="Note 3 2 2 2 3" xfId="17289" xr:uid="{00000000-0005-0000-0000-000085430000}"/>
    <cellStyle name="Note 3 2 2 2 4" xfId="17290" xr:uid="{00000000-0005-0000-0000-000086430000}"/>
    <cellStyle name="Note 3 2 2 3" xfId="17291" xr:uid="{00000000-0005-0000-0000-000087430000}"/>
    <cellStyle name="Note 3 2 2 4" xfId="17292" xr:uid="{00000000-0005-0000-0000-000088430000}"/>
    <cellStyle name="Note 3 2 2 5" xfId="17293" xr:uid="{00000000-0005-0000-0000-000089430000}"/>
    <cellStyle name="Note 3 2 3" xfId="17294" xr:uid="{00000000-0005-0000-0000-00008A430000}"/>
    <cellStyle name="Note 3 2 4" xfId="17295" xr:uid="{00000000-0005-0000-0000-00008B430000}"/>
    <cellStyle name="Note 3 2 5" xfId="17296" xr:uid="{00000000-0005-0000-0000-00008C430000}"/>
    <cellStyle name="Note 3 3" xfId="17297" xr:uid="{00000000-0005-0000-0000-00008D430000}"/>
    <cellStyle name="Note 3 3 2" xfId="17298" xr:uid="{00000000-0005-0000-0000-00008E430000}"/>
    <cellStyle name="Note 3 3 2 2" xfId="17299" xr:uid="{00000000-0005-0000-0000-00008F430000}"/>
    <cellStyle name="Note 3 3 2 3" xfId="17300" xr:uid="{00000000-0005-0000-0000-000090430000}"/>
    <cellStyle name="Note 3 3 2 4" xfId="17301" xr:uid="{00000000-0005-0000-0000-000091430000}"/>
    <cellStyle name="Note 3 3 3" xfId="17302" xr:uid="{00000000-0005-0000-0000-000092430000}"/>
    <cellStyle name="Note 3 3 4" xfId="17303" xr:uid="{00000000-0005-0000-0000-000093430000}"/>
    <cellStyle name="Note 3 3 5" xfId="17304" xr:uid="{00000000-0005-0000-0000-000094430000}"/>
    <cellStyle name="Note 3 4" xfId="17305" xr:uid="{00000000-0005-0000-0000-000095430000}"/>
    <cellStyle name="Note 3 5" xfId="17306" xr:uid="{00000000-0005-0000-0000-000096430000}"/>
    <cellStyle name="Note 3 6" xfId="17307" xr:uid="{00000000-0005-0000-0000-000097430000}"/>
    <cellStyle name="Note 4" xfId="17308" xr:uid="{00000000-0005-0000-0000-000098430000}"/>
    <cellStyle name="Output" xfId="12" builtinId="21" customBuiltin="1"/>
    <cellStyle name="Output 2" xfId="17309" xr:uid="{00000000-0005-0000-0000-00009A430000}"/>
    <cellStyle name="Output 2 2" xfId="17310" xr:uid="{00000000-0005-0000-0000-00009B430000}"/>
    <cellStyle name="Output 2 2 2" xfId="17311" xr:uid="{00000000-0005-0000-0000-00009C430000}"/>
    <cellStyle name="Output 2 2 3" xfId="17312" xr:uid="{00000000-0005-0000-0000-00009D430000}"/>
    <cellStyle name="Output 2 2 4" xfId="17313" xr:uid="{00000000-0005-0000-0000-00009E430000}"/>
    <cellStyle name="Output 2 3" xfId="17314" xr:uid="{00000000-0005-0000-0000-00009F430000}"/>
    <cellStyle name="Output 2 4" xfId="17315" xr:uid="{00000000-0005-0000-0000-0000A0430000}"/>
    <cellStyle name="Output 2 5" xfId="17316" xr:uid="{00000000-0005-0000-0000-0000A1430000}"/>
    <cellStyle name="Output 3" xfId="17317" xr:uid="{00000000-0005-0000-0000-0000A2430000}"/>
    <cellStyle name="Output 3 2" xfId="17318" xr:uid="{00000000-0005-0000-0000-0000A3430000}"/>
    <cellStyle name="Output 3 3" xfId="17319" xr:uid="{00000000-0005-0000-0000-0000A4430000}"/>
    <cellStyle name="Percent" xfId="2" builtinId="5" customBuiltin="1"/>
    <cellStyle name="Percent 2" xfId="17320" xr:uid="{00000000-0005-0000-0000-0000A6430000}"/>
    <cellStyle name="Percent 2 2" xfId="17321" xr:uid="{00000000-0005-0000-0000-0000A7430000}"/>
    <cellStyle name="Percent 2 2 2" xfId="17322" xr:uid="{00000000-0005-0000-0000-0000A8430000}"/>
    <cellStyle name="Percent 2 2 2 2" xfId="17323" xr:uid="{00000000-0005-0000-0000-0000A9430000}"/>
    <cellStyle name="Percent 2 2 2 2 2" xfId="17324" xr:uid="{00000000-0005-0000-0000-0000AA430000}"/>
    <cellStyle name="Percent 2 2 2 2 2 2" xfId="17325" xr:uid="{00000000-0005-0000-0000-0000AB430000}"/>
    <cellStyle name="Percent 2 2 2 2 2 3" xfId="17326" xr:uid="{00000000-0005-0000-0000-0000AC430000}"/>
    <cellStyle name="Percent 2 2 2 2 2 4" xfId="17327" xr:uid="{00000000-0005-0000-0000-0000AD430000}"/>
    <cellStyle name="Percent 2 2 2 2 3" xfId="17328" xr:uid="{00000000-0005-0000-0000-0000AE430000}"/>
    <cellStyle name="Percent 2 2 2 2 4" xfId="17329" xr:uid="{00000000-0005-0000-0000-0000AF430000}"/>
    <cellStyle name="Percent 2 2 2 2 5" xfId="17330" xr:uid="{00000000-0005-0000-0000-0000B0430000}"/>
    <cellStyle name="Percent 2 2 2 3" xfId="17331" xr:uid="{00000000-0005-0000-0000-0000B1430000}"/>
    <cellStyle name="Percent 2 2 2 4" xfId="17332" xr:uid="{00000000-0005-0000-0000-0000B2430000}"/>
    <cellStyle name="Percent 2 2 2 5" xfId="17333" xr:uid="{00000000-0005-0000-0000-0000B3430000}"/>
    <cellStyle name="Percent 2 2 3" xfId="17334" xr:uid="{00000000-0005-0000-0000-0000B4430000}"/>
    <cellStyle name="Percent 2 2 3 2" xfId="17335" xr:uid="{00000000-0005-0000-0000-0000B5430000}"/>
    <cellStyle name="Percent 2 2 3 2 2" xfId="17336" xr:uid="{00000000-0005-0000-0000-0000B6430000}"/>
    <cellStyle name="Percent 2 2 3 2 3" xfId="17337" xr:uid="{00000000-0005-0000-0000-0000B7430000}"/>
    <cellStyle name="Percent 2 2 3 2 4" xfId="17338" xr:uid="{00000000-0005-0000-0000-0000B8430000}"/>
    <cellStyle name="Percent 2 2 3 3" xfId="17339" xr:uid="{00000000-0005-0000-0000-0000B9430000}"/>
    <cellStyle name="Percent 2 2 3 4" xfId="17340" xr:uid="{00000000-0005-0000-0000-0000BA430000}"/>
    <cellStyle name="Percent 2 2 3 5" xfId="17341" xr:uid="{00000000-0005-0000-0000-0000BB430000}"/>
    <cellStyle name="Percent 2 2 4" xfId="17342" xr:uid="{00000000-0005-0000-0000-0000BC430000}"/>
    <cellStyle name="Percent 2 2 5" xfId="17343" xr:uid="{00000000-0005-0000-0000-0000BD430000}"/>
    <cellStyle name="Percent 2 2 6" xfId="17344" xr:uid="{00000000-0005-0000-0000-0000BE430000}"/>
    <cellStyle name="Percent 2 3" xfId="17345" xr:uid="{00000000-0005-0000-0000-0000BF430000}"/>
    <cellStyle name="Percent 2 3 2" xfId="17346" xr:uid="{00000000-0005-0000-0000-0000C0430000}"/>
    <cellStyle name="Percent 2 3 2 2" xfId="17347" xr:uid="{00000000-0005-0000-0000-0000C1430000}"/>
    <cellStyle name="Percent 2 3 2 2 2" xfId="17348" xr:uid="{00000000-0005-0000-0000-0000C2430000}"/>
    <cellStyle name="Percent 2 3 2 2 2 2" xfId="17349" xr:uid="{00000000-0005-0000-0000-0000C3430000}"/>
    <cellStyle name="Percent 2 3 2 2 2 3" xfId="17350" xr:uid="{00000000-0005-0000-0000-0000C4430000}"/>
    <cellStyle name="Percent 2 3 2 2 2 4" xfId="17351" xr:uid="{00000000-0005-0000-0000-0000C5430000}"/>
    <cellStyle name="Percent 2 3 2 2 3" xfId="17352" xr:uid="{00000000-0005-0000-0000-0000C6430000}"/>
    <cellStyle name="Percent 2 3 2 2 4" xfId="17353" xr:uid="{00000000-0005-0000-0000-0000C7430000}"/>
    <cellStyle name="Percent 2 3 2 2 5" xfId="17354" xr:uid="{00000000-0005-0000-0000-0000C8430000}"/>
    <cellStyle name="Percent 2 3 2 3" xfId="17355" xr:uid="{00000000-0005-0000-0000-0000C9430000}"/>
    <cellStyle name="Percent 2 3 2 4" xfId="17356" xr:uid="{00000000-0005-0000-0000-0000CA430000}"/>
    <cellStyle name="Percent 2 3 2 5" xfId="17357" xr:uid="{00000000-0005-0000-0000-0000CB430000}"/>
    <cellStyle name="Percent 2 3 3" xfId="17358" xr:uid="{00000000-0005-0000-0000-0000CC430000}"/>
    <cellStyle name="Percent 2 3 3 2" xfId="17359" xr:uid="{00000000-0005-0000-0000-0000CD430000}"/>
    <cellStyle name="Percent 2 3 3 2 2" xfId="17360" xr:uid="{00000000-0005-0000-0000-0000CE430000}"/>
    <cellStyle name="Percent 2 3 3 2 3" xfId="17361" xr:uid="{00000000-0005-0000-0000-0000CF430000}"/>
    <cellStyle name="Percent 2 3 3 2 4" xfId="17362" xr:uid="{00000000-0005-0000-0000-0000D0430000}"/>
    <cellStyle name="Percent 2 3 3 3" xfId="17363" xr:uid="{00000000-0005-0000-0000-0000D1430000}"/>
    <cellStyle name="Percent 2 3 3 4" xfId="17364" xr:uid="{00000000-0005-0000-0000-0000D2430000}"/>
    <cellStyle name="Percent 2 3 3 5" xfId="17365" xr:uid="{00000000-0005-0000-0000-0000D3430000}"/>
    <cellStyle name="Percent 2 3 4" xfId="17366" xr:uid="{00000000-0005-0000-0000-0000D4430000}"/>
    <cellStyle name="Percent 2 3 5" xfId="17367" xr:uid="{00000000-0005-0000-0000-0000D5430000}"/>
    <cellStyle name="Percent 2 3 6" xfId="17368" xr:uid="{00000000-0005-0000-0000-0000D6430000}"/>
    <cellStyle name="Percent 2 4" xfId="17369" xr:uid="{00000000-0005-0000-0000-0000D7430000}"/>
    <cellStyle name="Percent 2 4 2" xfId="17370" xr:uid="{00000000-0005-0000-0000-0000D8430000}"/>
    <cellStyle name="Percent 2 4 2 2" xfId="17371" xr:uid="{00000000-0005-0000-0000-0000D9430000}"/>
    <cellStyle name="Percent 2 4 2 2 2" xfId="17372" xr:uid="{00000000-0005-0000-0000-0000DA430000}"/>
    <cellStyle name="Percent 2 4 2 2 3" xfId="17373" xr:uid="{00000000-0005-0000-0000-0000DB430000}"/>
    <cellStyle name="Percent 2 4 2 2 4" xfId="17374" xr:uid="{00000000-0005-0000-0000-0000DC430000}"/>
    <cellStyle name="Percent 2 4 2 3" xfId="17375" xr:uid="{00000000-0005-0000-0000-0000DD430000}"/>
    <cellStyle name="Percent 2 4 2 4" xfId="17376" xr:uid="{00000000-0005-0000-0000-0000DE430000}"/>
    <cellStyle name="Percent 2 4 2 5" xfId="17377" xr:uid="{00000000-0005-0000-0000-0000DF430000}"/>
    <cellStyle name="Percent 2 4 3" xfId="17378" xr:uid="{00000000-0005-0000-0000-0000E0430000}"/>
    <cellStyle name="Percent 2 4 4" xfId="17379" xr:uid="{00000000-0005-0000-0000-0000E1430000}"/>
    <cellStyle name="Percent 2 4 5" xfId="17380" xr:uid="{00000000-0005-0000-0000-0000E2430000}"/>
    <cellStyle name="Percent 2 5" xfId="17381" xr:uid="{00000000-0005-0000-0000-0000E3430000}"/>
    <cellStyle name="Percent 2 5 2" xfId="17382" xr:uid="{00000000-0005-0000-0000-0000E4430000}"/>
    <cellStyle name="Percent 2 5 2 2" xfId="17383" xr:uid="{00000000-0005-0000-0000-0000E5430000}"/>
    <cellStyle name="Percent 2 5 2 3" xfId="17384" xr:uid="{00000000-0005-0000-0000-0000E6430000}"/>
    <cellStyle name="Percent 2 5 2 4" xfId="17385" xr:uid="{00000000-0005-0000-0000-0000E7430000}"/>
    <cellStyle name="Percent 2 5 3" xfId="17386" xr:uid="{00000000-0005-0000-0000-0000E8430000}"/>
    <cellStyle name="Percent 2 5 4" xfId="17387" xr:uid="{00000000-0005-0000-0000-0000E9430000}"/>
    <cellStyle name="Percent 2 5 5" xfId="17388" xr:uid="{00000000-0005-0000-0000-0000EA430000}"/>
    <cellStyle name="Percent 2 6" xfId="17389" xr:uid="{00000000-0005-0000-0000-0000EB430000}"/>
    <cellStyle name="Percent 2 7" xfId="17390" xr:uid="{00000000-0005-0000-0000-0000EC430000}"/>
    <cellStyle name="Percent 2 8" xfId="17391" xr:uid="{00000000-0005-0000-0000-0000ED430000}"/>
    <cellStyle name="Percent 3" xfId="17392" xr:uid="{00000000-0005-0000-0000-0000EE430000}"/>
    <cellStyle name="Percent 3 2" xfId="17393" xr:uid="{00000000-0005-0000-0000-0000EF430000}"/>
    <cellStyle name="Percent 3 2 2" xfId="17394" xr:uid="{00000000-0005-0000-0000-0000F0430000}"/>
    <cellStyle name="Percent 3 2 2 2" xfId="17395" xr:uid="{00000000-0005-0000-0000-0000F1430000}"/>
    <cellStyle name="Percent 3 2 2 2 2" xfId="17396" xr:uid="{00000000-0005-0000-0000-0000F2430000}"/>
    <cellStyle name="Percent 3 2 2 2 2 2" xfId="17397" xr:uid="{00000000-0005-0000-0000-0000F3430000}"/>
    <cellStyle name="Percent 3 2 2 2 2 3" xfId="17398" xr:uid="{00000000-0005-0000-0000-0000F4430000}"/>
    <cellStyle name="Percent 3 2 2 2 2 4" xfId="17399" xr:uid="{00000000-0005-0000-0000-0000F5430000}"/>
    <cellStyle name="Percent 3 2 2 2 3" xfId="17400" xr:uid="{00000000-0005-0000-0000-0000F6430000}"/>
    <cellStyle name="Percent 3 2 2 2 4" xfId="17401" xr:uid="{00000000-0005-0000-0000-0000F7430000}"/>
    <cellStyle name="Percent 3 2 2 2 5" xfId="17402" xr:uid="{00000000-0005-0000-0000-0000F8430000}"/>
    <cellStyle name="Percent 3 2 2 3" xfId="17403" xr:uid="{00000000-0005-0000-0000-0000F9430000}"/>
    <cellStyle name="Percent 3 2 2 4" xfId="17404" xr:uid="{00000000-0005-0000-0000-0000FA430000}"/>
    <cellStyle name="Percent 3 2 2 5" xfId="17405" xr:uid="{00000000-0005-0000-0000-0000FB430000}"/>
    <cellStyle name="Percent 3 2 3" xfId="17406" xr:uid="{00000000-0005-0000-0000-0000FC430000}"/>
    <cellStyle name="Percent 3 2 3 2" xfId="17407" xr:uid="{00000000-0005-0000-0000-0000FD430000}"/>
    <cellStyle name="Percent 3 2 3 2 2" xfId="17408" xr:uid="{00000000-0005-0000-0000-0000FE430000}"/>
    <cellStyle name="Percent 3 2 3 2 3" xfId="17409" xr:uid="{00000000-0005-0000-0000-0000FF430000}"/>
    <cellStyle name="Percent 3 2 3 2 4" xfId="17410" xr:uid="{00000000-0005-0000-0000-000000440000}"/>
    <cellStyle name="Percent 3 2 3 3" xfId="17411" xr:uid="{00000000-0005-0000-0000-000001440000}"/>
    <cellStyle name="Percent 3 2 3 4" xfId="17412" xr:uid="{00000000-0005-0000-0000-000002440000}"/>
    <cellStyle name="Percent 3 2 3 5" xfId="17413" xr:uid="{00000000-0005-0000-0000-000003440000}"/>
    <cellStyle name="Percent 3 2 4" xfId="17414" xr:uid="{00000000-0005-0000-0000-000004440000}"/>
    <cellStyle name="Percent 3 2 5" xfId="17415" xr:uid="{00000000-0005-0000-0000-000005440000}"/>
    <cellStyle name="Percent 3 2 6" xfId="17416" xr:uid="{00000000-0005-0000-0000-000006440000}"/>
    <cellStyle name="Percent 3 3" xfId="17417" xr:uid="{00000000-0005-0000-0000-000007440000}"/>
    <cellStyle name="Percent 3 3 2" xfId="17418" xr:uid="{00000000-0005-0000-0000-000008440000}"/>
    <cellStyle name="Percent 3 3 2 2" xfId="17419" xr:uid="{00000000-0005-0000-0000-000009440000}"/>
    <cellStyle name="Percent 3 3 2 2 2" xfId="17420" xr:uid="{00000000-0005-0000-0000-00000A440000}"/>
    <cellStyle name="Percent 3 3 2 2 2 2" xfId="17421" xr:uid="{00000000-0005-0000-0000-00000B440000}"/>
    <cellStyle name="Percent 3 3 2 2 2 3" xfId="17422" xr:uid="{00000000-0005-0000-0000-00000C440000}"/>
    <cellStyle name="Percent 3 3 2 2 2 4" xfId="17423" xr:uid="{00000000-0005-0000-0000-00000D440000}"/>
    <cellStyle name="Percent 3 3 2 2 3" xfId="17424" xr:uid="{00000000-0005-0000-0000-00000E440000}"/>
    <cellStyle name="Percent 3 3 2 2 4" xfId="17425" xr:uid="{00000000-0005-0000-0000-00000F440000}"/>
    <cellStyle name="Percent 3 3 2 2 5" xfId="17426" xr:uid="{00000000-0005-0000-0000-000010440000}"/>
    <cellStyle name="Percent 3 3 2 3" xfId="17427" xr:uid="{00000000-0005-0000-0000-000011440000}"/>
    <cellStyle name="Percent 3 3 2 4" xfId="17428" xr:uid="{00000000-0005-0000-0000-000012440000}"/>
    <cellStyle name="Percent 3 3 2 5" xfId="17429" xr:uid="{00000000-0005-0000-0000-000013440000}"/>
    <cellStyle name="Percent 3 3 3" xfId="17430" xr:uid="{00000000-0005-0000-0000-000014440000}"/>
    <cellStyle name="Percent 3 3 3 2" xfId="17431" xr:uid="{00000000-0005-0000-0000-000015440000}"/>
    <cellStyle name="Percent 3 3 3 2 2" xfId="17432" xr:uid="{00000000-0005-0000-0000-000016440000}"/>
    <cellStyle name="Percent 3 3 3 2 3" xfId="17433" xr:uid="{00000000-0005-0000-0000-000017440000}"/>
    <cellStyle name="Percent 3 3 3 2 4" xfId="17434" xr:uid="{00000000-0005-0000-0000-000018440000}"/>
    <cellStyle name="Percent 3 3 3 3" xfId="17435" xr:uid="{00000000-0005-0000-0000-000019440000}"/>
    <cellStyle name="Percent 3 3 3 4" xfId="17436" xr:uid="{00000000-0005-0000-0000-00001A440000}"/>
    <cellStyle name="Percent 3 3 3 5" xfId="17437" xr:uid="{00000000-0005-0000-0000-00001B440000}"/>
    <cellStyle name="Percent 3 3 4" xfId="17438" xr:uid="{00000000-0005-0000-0000-00001C440000}"/>
    <cellStyle name="Percent 3 3 5" xfId="17439" xr:uid="{00000000-0005-0000-0000-00001D440000}"/>
    <cellStyle name="Percent 3 3 6" xfId="17440" xr:uid="{00000000-0005-0000-0000-00001E440000}"/>
    <cellStyle name="Percent 3 4" xfId="17441" xr:uid="{00000000-0005-0000-0000-00001F440000}"/>
    <cellStyle name="Percent 3 4 2" xfId="17442" xr:uid="{00000000-0005-0000-0000-000020440000}"/>
    <cellStyle name="Percent 3 4 2 2" xfId="17443" xr:uid="{00000000-0005-0000-0000-000021440000}"/>
    <cellStyle name="Percent 3 4 2 2 2" xfId="17444" xr:uid="{00000000-0005-0000-0000-000022440000}"/>
    <cellStyle name="Percent 3 4 2 2 2 2" xfId="17445" xr:uid="{00000000-0005-0000-0000-000023440000}"/>
    <cellStyle name="Percent 3 4 2 2 2 3" xfId="17446" xr:uid="{00000000-0005-0000-0000-000024440000}"/>
    <cellStyle name="Percent 3 4 2 2 2 4" xfId="17447" xr:uid="{00000000-0005-0000-0000-000025440000}"/>
    <cellStyle name="Percent 3 4 2 2 3" xfId="17448" xr:uid="{00000000-0005-0000-0000-000026440000}"/>
    <cellStyle name="Percent 3 4 2 2 4" xfId="17449" xr:uid="{00000000-0005-0000-0000-000027440000}"/>
    <cellStyle name="Percent 3 4 2 2 5" xfId="17450" xr:uid="{00000000-0005-0000-0000-000028440000}"/>
    <cellStyle name="Percent 3 4 2 3" xfId="17451" xr:uid="{00000000-0005-0000-0000-000029440000}"/>
    <cellStyle name="Percent 3 4 2 4" xfId="17452" xr:uid="{00000000-0005-0000-0000-00002A440000}"/>
    <cellStyle name="Percent 3 4 2 5" xfId="17453" xr:uid="{00000000-0005-0000-0000-00002B440000}"/>
    <cellStyle name="Percent 3 4 3" xfId="17454" xr:uid="{00000000-0005-0000-0000-00002C440000}"/>
    <cellStyle name="Percent 3 4 3 2" xfId="17455" xr:uid="{00000000-0005-0000-0000-00002D440000}"/>
    <cellStyle name="Percent 3 4 3 2 2" xfId="17456" xr:uid="{00000000-0005-0000-0000-00002E440000}"/>
    <cellStyle name="Percent 3 4 3 2 2 2" xfId="17457" xr:uid="{00000000-0005-0000-0000-00002F440000}"/>
    <cellStyle name="Percent 3 4 3 2 2 2 2" xfId="17458" xr:uid="{00000000-0005-0000-0000-000030440000}"/>
    <cellStyle name="Percent 3 4 3 2 2 2 3" xfId="17459" xr:uid="{00000000-0005-0000-0000-000031440000}"/>
    <cellStyle name="Percent 3 4 3 2 2 2 4" xfId="17460" xr:uid="{00000000-0005-0000-0000-000032440000}"/>
    <cellStyle name="Percent 3 4 3 2 2 3" xfId="17461" xr:uid="{00000000-0005-0000-0000-000033440000}"/>
    <cellStyle name="Percent 3 4 3 2 2 4" xfId="17462" xr:uid="{00000000-0005-0000-0000-000034440000}"/>
    <cellStyle name="Percent 3 4 3 2 2 5" xfId="17463" xr:uid="{00000000-0005-0000-0000-000035440000}"/>
    <cellStyle name="Percent 3 4 3 2 3" xfId="17464" xr:uid="{00000000-0005-0000-0000-000036440000}"/>
    <cellStyle name="Percent 3 4 3 2 4" xfId="17465" xr:uid="{00000000-0005-0000-0000-000037440000}"/>
    <cellStyle name="Percent 3 4 3 2 5" xfId="17466" xr:uid="{00000000-0005-0000-0000-000038440000}"/>
    <cellStyle name="Percent 3 4 3 3" xfId="17467" xr:uid="{00000000-0005-0000-0000-000039440000}"/>
    <cellStyle name="Percent 3 4 3 3 2" xfId="17468" xr:uid="{00000000-0005-0000-0000-00003A440000}"/>
    <cellStyle name="Percent 3 4 3 3 2 2" xfId="17469" xr:uid="{00000000-0005-0000-0000-00003B440000}"/>
    <cellStyle name="Percent 3 4 3 3 2 3" xfId="17470" xr:uid="{00000000-0005-0000-0000-00003C440000}"/>
    <cellStyle name="Percent 3 4 3 3 2 4" xfId="17471" xr:uid="{00000000-0005-0000-0000-00003D440000}"/>
    <cellStyle name="Percent 3 4 3 3 3" xfId="17472" xr:uid="{00000000-0005-0000-0000-00003E440000}"/>
    <cellStyle name="Percent 3 4 3 3 4" xfId="17473" xr:uid="{00000000-0005-0000-0000-00003F440000}"/>
    <cellStyle name="Percent 3 4 3 3 5" xfId="17474" xr:uid="{00000000-0005-0000-0000-000040440000}"/>
    <cellStyle name="Percent 3 4 3 4" xfId="17475" xr:uid="{00000000-0005-0000-0000-000041440000}"/>
    <cellStyle name="Percent 3 4 3 5" xfId="17476" xr:uid="{00000000-0005-0000-0000-000042440000}"/>
    <cellStyle name="Percent 3 4 3 6" xfId="17477" xr:uid="{00000000-0005-0000-0000-000043440000}"/>
    <cellStyle name="Percent 3 4 4" xfId="17478" xr:uid="{00000000-0005-0000-0000-000044440000}"/>
    <cellStyle name="Percent 3 4 4 2" xfId="17479" xr:uid="{00000000-0005-0000-0000-000045440000}"/>
    <cellStyle name="Percent 3 4 4 2 2" xfId="17480" xr:uid="{00000000-0005-0000-0000-000046440000}"/>
    <cellStyle name="Percent 3 4 4 2 3" xfId="17481" xr:uid="{00000000-0005-0000-0000-000047440000}"/>
    <cellStyle name="Percent 3 4 4 2 4" xfId="17482" xr:uid="{00000000-0005-0000-0000-000048440000}"/>
    <cellStyle name="Percent 3 4 4 3" xfId="17483" xr:uid="{00000000-0005-0000-0000-000049440000}"/>
    <cellStyle name="Percent 3 4 4 4" xfId="17484" xr:uid="{00000000-0005-0000-0000-00004A440000}"/>
    <cellStyle name="Percent 3 4 4 5" xfId="17485" xr:uid="{00000000-0005-0000-0000-00004B440000}"/>
    <cellStyle name="Percent 3 4 5" xfId="17486" xr:uid="{00000000-0005-0000-0000-00004C440000}"/>
    <cellStyle name="Percent 3 4 6" xfId="17487" xr:uid="{00000000-0005-0000-0000-00004D440000}"/>
    <cellStyle name="Percent 3 4 7" xfId="17488" xr:uid="{00000000-0005-0000-0000-00004E440000}"/>
    <cellStyle name="Percent 3 5" xfId="17489" xr:uid="{00000000-0005-0000-0000-00004F440000}"/>
    <cellStyle name="Percent 3 5 2" xfId="17490" xr:uid="{00000000-0005-0000-0000-000050440000}"/>
    <cellStyle name="Percent 3 5 2 2" xfId="17491" xr:uid="{00000000-0005-0000-0000-000051440000}"/>
    <cellStyle name="Percent 3 5 2 2 2" xfId="17492" xr:uid="{00000000-0005-0000-0000-000052440000}"/>
    <cellStyle name="Percent 3 5 2 2 3" xfId="17493" xr:uid="{00000000-0005-0000-0000-000053440000}"/>
    <cellStyle name="Percent 3 5 2 2 4" xfId="17494" xr:uid="{00000000-0005-0000-0000-000054440000}"/>
    <cellStyle name="Percent 3 5 2 3" xfId="17495" xr:uid="{00000000-0005-0000-0000-000055440000}"/>
    <cellStyle name="Percent 3 5 2 4" xfId="17496" xr:uid="{00000000-0005-0000-0000-000056440000}"/>
    <cellStyle name="Percent 3 5 2 5" xfId="17497" xr:uid="{00000000-0005-0000-0000-000057440000}"/>
    <cellStyle name="Percent 3 5 3" xfId="17498" xr:uid="{00000000-0005-0000-0000-000058440000}"/>
    <cellStyle name="Percent 3 5 4" xfId="17499" xr:uid="{00000000-0005-0000-0000-000059440000}"/>
    <cellStyle name="Percent 3 5 5" xfId="17500" xr:uid="{00000000-0005-0000-0000-00005A440000}"/>
    <cellStyle name="Percent 3 6" xfId="17501" xr:uid="{00000000-0005-0000-0000-00005B440000}"/>
    <cellStyle name="Percent 3 6 2" xfId="17502" xr:uid="{00000000-0005-0000-0000-00005C440000}"/>
    <cellStyle name="Percent 3 6 2 2" xfId="17503" xr:uid="{00000000-0005-0000-0000-00005D440000}"/>
    <cellStyle name="Percent 3 6 2 3" xfId="17504" xr:uid="{00000000-0005-0000-0000-00005E440000}"/>
    <cellStyle name="Percent 3 6 2 4" xfId="17505" xr:uid="{00000000-0005-0000-0000-00005F440000}"/>
    <cellStyle name="Percent 3 6 3" xfId="17506" xr:uid="{00000000-0005-0000-0000-000060440000}"/>
    <cellStyle name="Percent 3 6 4" xfId="17507" xr:uid="{00000000-0005-0000-0000-000061440000}"/>
    <cellStyle name="Percent 3 6 5" xfId="17508" xr:uid="{00000000-0005-0000-0000-000062440000}"/>
    <cellStyle name="Percent 3 7" xfId="17509" xr:uid="{00000000-0005-0000-0000-000063440000}"/>
    <cellStyle name="Percent 3 8" xfId="17510" xr:uid="{00000000-0005-0000-0000-000064440000}"/>
    <cellStyle name="Percent 3 9" xfId="17511" xr:uid="{00000000-0005-0000-0000-000065440000}"/>
    <cellStyle name="Percent 4" xfId="17512" xr:uid="{00000000-0005-0000-0000-000066440000}"/>
    <cellStyle name="Percent 4 2" xfId="17513" xr:uid="{00000000-0005-0000-0000-000067440000}"/>
    <cellStyle name="Percent 4 2 2" xfId="17514" xr:uid="{00000000-0005-0000-0000-000068440000}"/>
    <cellStyle name="Percent 4 2 2 2" xfId="17515" xr:uid="{00000000-0005-0000-0000-000069440000}"/>
    <cellStyle name="Percent 4 2 2 2 2" xfId="17516" xr:uid="{00000000-0005-0000-0000-00006A440000}"/>
    <cellStyle name="Percent 4 2 2 2 3" xfId="17517" xr:uid="{00000000-0005-0000-0000-00006B440000}"/>
    <cellStyle name="Percent 4 2 2 2 4" xfId="17518" xr:uid="{00000000-0005-0000-0000-00006C440000}"/>
    <cellStyle name="Percent 4 2 2 3" xfId="17519" xr:uid="{00000000-0005-0000-0000-00006D440000}"/>
    <cellStyle name="Percent 4 2 2 4" xfId="17520" xr:uid="{00000000-0005-0000-0000-00006E440000}"/>
    <cellStyle name="Percent 4 2 2 5" xfId="17521" xr:uid="{00000000-0005-0000-0000-00006F440000}"/>
    <cellStyle name="Percent 4 2 3" xfId="17522" xr:uid="{00000000-0005-0000-0000-000070440000}"/>
    <cellStyle name="Percent 4 2 4" xfId="17523" xr:uid="{00000000-0005-0000-0000-000071440000}"/>
    <cellStyle name="Percent 4 2 5" xfId="17524" xr:uid="{00000000-0005-0000-0000-000072440000}"/>
    <cellStyle name="Percent 4 3" xfId="17525" xr:uid="{00000000-0005-0000-0000-000073440000}"/>
    <cellStyle name="Percent 4 3 2" xfId="17526" xr:uid="{00000000-0005-0000-0000-000074440000}"/>
    <cellStyle name="Percent 4 3 2 2" xfId="17527" xr:uid="{00000000-0005-0000-0000-000075440000}"/>
    <cellStyle name="Percent 4 3 2 3" xfId="17528" xr:uid="{00000000-0005-0000-0000-000076440000}"/>
    <cellStyle name="Percent 4 3 2 4" xfId="17529" xr:uid="{00000000-0005-0000-0000-000077440000}"/>
    <cellStyle name="Percent 4 3 3" xfId="17530" xr:uid="{00000000-0005-0000-0000-000078440000}"/>
    <cellStyle name="Percent 4 3 4" xfId="17531" xr:uid="{00000000-0005-0000-0000-000079440000}"/>
    <cellStyle name="Percent 4 3 5" xfId="17532" xr:uid="{00000000-0005-0000-0000-00007A440000}"/>
    <cellStyle name="Percent 4 4" xfId="17533" xr:uid="{00000000-0005-0000-0000-00007B440000}"/>
    <cellStyle name="Percent 4 5" xfId="17534" xr:uid="{00000000-0005-0000-0000-00007C440000}"/>
    <cellStyle name="Percent 4 6" xfId="17535" xr:uid="{00000000-0005-0000-0000-00007D440000}"/>
    <cellStyle name="Percent 5" xfId="17536" xr:uid="{00000000-0005-0000-0000-00007E440000}"/>
    <cellStyle name="Percent 5 2" xfId="17537" xr:uid="{00000000-0005-0000-0000-00007F440000}"/>
    <cellStyle name="Percent 5 2 2" xfId="17538" xr:uid="{00000000-0005-0000-0000-000080440000}"/>
    <cellStyle name="Percent 5 2 2 2" xfId="17539" xr:uid="{00000000-0005-0000-0000-000081440000}"/>
    <cellStyle name="Percent 5 2 2 2 2" xfId="17540" xr:uid="{00000000-0005-0000-0000-000082440000}"/>
    <cellStyle name="Percent 5 2 2 2 3" xfId="17541" xr:uid="{00000000-0005-0000-0000-000083440000}"/>
    <cellStyle name="Percent 5 2 2 2 4" xfId="17542" xr:uid="{00000000-0005-0000-0000-000084440000}"/>
    <cellStyle name="Percent 5 2 2 3" xfId="17543" xr:uid="{00000000-0005-0000-0000-000085440000}"/>
    <cellStyle name="Percent 5 2 2 4" xfId="17544" xr:uid="{00000000-0005-0000-0000-000086440000}"/>
    <cellStyle name="Percent 5 2 2 5" xfId="17545" xr:uid="{00000000-0005-0000-0000-000087440000}"/>
    <cellStyle name="Percent 5 2 3" xfId="17546" xr:uid="{00000000-0005-0000-0000-000088440000}"/>
    <cellStyle name="Percent 5 2 4" xfId="17547" xr:uid="{00000000-0005-0000-0000-000089440000}"/>
    <cellStyle name="Percent 5 2 5" xfId="17548" xr:uid="{00000000-0005-0000-0000-00008A440000}"/>
    <cellStyle name="Percent 5 3" xfId="17549" xr:uid="{00000000-0005-0000-0000-00008B440000}"/>
    <cellStyle name="Percent 5 3 2" xfId="17550" xr:uid="{00000000-0005-0000-0000-00008C440000}"/>
    <cellStyle name="Percent 5 3 2 2" xfId="17551" xr:uid="{00000000-0005-0000-0000-00008D440000}"/>
    <cellStyle name="Percent 5 3 2 3" xfId="17552" xr:uid="{00000000-0005-0000-0000-00008E440000}"/>
    <cellStyle name="Percent 5 3 2 4" xfId="17553" xr:uid="{00000000-0005-0000-0000-00008F440000}"/>
    <cellStyle name="Percent 5 3 3" xfId="17554" xr:uid="{00000000-0005-0000-0000-000090440000}"/>
    <cellStyle name="Percent 5 3 4" xfId="17555" xr:uid="{00000000-0005-0000-0000-000091440000}"/>
    <cellStyle name="Percent 5 3 5" xfId="17556" xr:uid="{00000000-0005-0000-0000-000092440000}"/>
    <cellStyle name="Percent 5 4" xfId="17557" xr:uid="{00000000-0005-0000-0000-000093440000}"/>
    <cellStyle name="Percent 5 5" xfId="17558" xr:uid="{00000000-0005-0000-0000-000094440000}"/>
    <cellStyle name="Percent 5 6" xfId="17559" xr:uid="{00000000-0005-0000-0000-000095440000}"/>
    <cellStyle name="Percent 6" xfId="17560" xr:uid="{00000000-0005-0000-0000-000096440000}"/>
    <cellStyle name="Percent 6 2" xfId="17561" xr:uid="{00000000-0005-0000-0000-000097440000}"/>
    <cellStyle name="Percent 6 2 2" xfId="17562" xr:uid="{00000000-0005-0000-0000-000098440000}"/>
    <cellStyle name="Percent 6 2 2 2" xfId="17563" xr:uid="{00000000-0005-0000-0000-000099440000}"/>
    <cellStyle name="Percent 6 2 2 2 2" xfId="17564" xr:uid="{00000000-0005-0000-0000-00009A440000}"/>
    <cellStyle name="Percent 6 2 2 2 3" xfId="17565" xr:uid="{00000000-0005-0000-0000-00009B440000}"/>
    <cellStyle name="Percent 6 2 2 2 4" xfId="17566" xr:uid="{00000000-0005-0000-0000-00009C440000}"/>
    <cellStyle name="Percent 6 2 2 3" xfId="17567" xr:uid="{00000000-0005-0000-0000-00009D440000}"/>
    <cellStyle name="Percent 6 2 2 4" xfId="17568" xr:uid="{00000000-0005-0000-0000-00009E440000}"/>
    <cellStyle name="Percent 6 2 2 5" xfId="17569" xr:uid="{00000000-0005-0000-0000-00009F440000}"/>
    <cellStyle name="Percent 6 2 3" xfId="17570" xr:uid="{00000000-0005-0000-0000-0000A0440000}"/>
    <cellStyle name="Percent 6 2 4" xfId="17571" xr:uid="{00000000-0005-0000-0000-0000A1440000}"/>
    <cellStyle name="Percent 6 2 5" xfId="17572" xr:uid="{00000000-0005-0000-0000-0000A2440000}"/>
    <cellStyle name="Percent 6 3" xfId="17573" xr:uid="{00000000-0005-0000-0000-0000A3440000}"/>
    <cellStyle name="Percent 6 3 2" xfId="17574" xr:uid="{00000000-0005-0000-0000-0000A4440000}"/>
    <cellStyle name="Percent 6 3 2 2" xfId="17575" xr:uid="{00000000-0005-0000-0000-0000A5440000}"/>
    <cellStyle name="Percent 6 3 2 2 2" xfId="17576" xr:uid="{00000000-0005-0000-0000-0000A6440000}"/>
    <cellStyle name="Percent 6 3 2 2 2 2" xfId="17577" xr:uid="{00000000-0005-0000-0000-0000A7440000}"/>
    <cellStyle name="Percent 6 3 2 2 2 3" xfId="17578" xr:uid="{00000000-0005-0000-0000-0000A8440000}"/>
    <cellStyle name="Percent 6 3 2 2 2 4" xfId="17579" xr:uid="{00000000-0005-0000-0000-0000A9440000}"/>
    <cellStyle name="Percent 6 3 2 2 3" xfId="17580" xr:uid="{00000000-0005-0000-0000-0000AA440000}"/>
    <cellStyle name="Percent 6 3 2 2 4" xfId="17581" xr:uid="{00000000-0005-0000-0000-0000AB440000}"/>
    <cellStyle name="Percent 6 3 2 2 5" xfId="17582" xr:uid="{00000000-0005-0000-0000-0000AC440000}"/>
    <cellStyle name="Percent 6 3 2 3" xfId="17583" xr:uid="{00000000-0005-0000-0000-0000AD440000}"/>
    <cellStyle name="Percent 6 3 2 4" xfId="17584" xr:uid="{00000000-0005-0000-0000-0000AE440000}"/>
    <cellStyle name="Percent 6 3 2 5" xfId="17585" xr:uid="{00000000-0005-0000-0000-0000AF440000}"/>
    <cellStyle name="Percent 6 3 3" xfId="17586" xr:uid="{00000000-0005-0000-0000-0000B0440000}"/>
    <cellStyle name="Percent 6 3 3 2" xfId="17587" xr:uid="{00000000-0005-0000-0000-0000B1440000}"/>
    <cellStyle name="Percent 6 3 3 2 2" xfId="17588" xr:uid="{00000000-0005-0000-0000-0000B2440000}"/>
    <cellStyle name="Percent 6 3 3 2 3" xfId="17589" xr:uid="{00000000-0005-0000-0000-0000B3440000}"/>
    <cellStyle name="Percent 6 3 3 2 4" xfId="17590" xr:uid="{00000000-0005-0000-0000-0000B4440000}"/>
    <cellStyle name="Percent 6 3 3 3" xfId="17591" xr:uid="{00000000-0005-0000-0000-0000B5440000}"/>
    <cellStyle name="Percent 6 3 3 4" xfId="17592" xr:uid="{00000000-0005-0000-0000-0000B6440000}"/>
    <cellStyle name="Percent 6 3 3 5" xfId="17593" xr:uid="{00000000-0005-0000-0000-0000B7440000}"/>
    <cellStyle name="Percent 6 3 4" xfId="17594" xr:uid="{00000000-0005-0000-0000-0000B8440000}"/>
    <cellStyle name="Percent 6 3 5" xfId="17595" xr:uid="{00000000-0005-0000-0000-0000B9440000}"/>
    <cellStyle name="Percent 6 3 6" xfId="17596" xr:uid="{00000000-0005-0000-0000-0000BA440000}"/>
    <cellStyle name="Percent 6 4" xfId="17597" xr:uid="{00000000-0005-0000-0000-0000BB440000}"/>
    <cellStyle name="Percent 6 4 2" xfId="17598" xr:uid="{00000000-0005-0000-0000-0000BC440000}"/>
    <cellStyle name="Percent 6 4 2 2" xfId="17599" xr:uid="{00000000-0005-0000-0000-0000BD440000}"/>
    <cellStyle name="Percent 6 4 2 3" xfId="17600" xr:uid="{00000000-0005-0000-0000-0000BE440000}"/>
    <cellStyle name="Percent 6 4 2 4" xfId="17601" xr:uid="{00000000-0005-0000-0000-0000BF440000}"/>
    <cellStyle name="Percent 6 4 3" xfId="17602" xr:uid="{00000000-0005-0000-0000-0000C0440000}"/>
    <cellStyle name="Percent 6 4 4" xfId="17603" xr:uid="{00000000-0005-0000-0000-0000C1440000}"/>
    <cellStyle name="Percent 6 4 5" xfId="17604" xr:uid="{00000000-0005-0000-0000-0000C2440000}"/>
    <cellStyle name="Percent 6 5" xfId="17605" xr:uid="{00000000-0005-0000-0000-0000C3440000}"/>
    <cellStyle name="Percent 6 6" xfId="17606" xr:uid="{00000000-0005-0000-0000-0000C4440000}"/>
    <cellStyle name="Percent 6 7" xfId="17607" xr:uid="{00000000-0005-0000-0000-0000C5440000}"/>
    <cellStyle name="Percent 7" xfId="17608" xr:uid="{00000000-0005-0000-0000-0000C6440000}"/>
    <cellStyle name="Percent 7 2" xfId="17609" xr:uid="{00000000-0005-0000-0000-0000C7440000}"/>
    <cellStyle name="Percent 7 2 2" xfId="17610" xr:uid="{00000000-0005-0000-0000-0000C8440000}"/>
    <cellStyle name="Percent 7 2 2 2" xfId="17611" xr:uid="{00000000-0005-0000-0000-0000C9440000}"/>
    <cellStyle name="Percent 7 2 2 3" xfId="17612" xr:uid="{00000000-0005-0000-0000-0000CA440000}"/>
    <cellStyle name="Percent 7 2 2 4" xfId="17613" xr:uid="{00000000-0005-0000-0000-0000CB440000}"/>
    <cellStyle name="Percent 7 2 3" xfId="17614" xr:uid="{00000000-0005-0000-0000-0000CC440000}"/>
    <cellStyle name="Percent 7 2 4" xfId="17615" xr:uid="{00000000-0005-0000-0000-0000CD440000}"/>
    <cellStyle name="Percent 7 2 5" xfId="17616" xr:uid="{00000000-0005-0000-0000-0000CE440000}"/>
    <cellStyle name="Percent 7 3" xfId="17617" xr:uid="{00000000-0005-0000-0000-0000CF440000}"/>
    <cellStyle name="Percent 7 4" xfId="17618" xr:uid="{00000000-0005-0000-0000-0000D0440000}"/>
    <cellStyle name="Percent 7 5" xfId="17619" xr:uid="{00000000-0005-0000-0000-0000D1440000}"/>
    <cellStyle name="Percent 8" xfId="17620" xr:uid="{00000000-0005-0000-0000-0000D2440000}"/>
    <cellStyle name="Percent 8 2" xfId="17621" xr:uid="{00000000-0005-0000-0000-0000D3440000}"/>
    <cellStyle name="Percent 8 2 2" xfId="17622" xr:uid="{00000000-0005-0000-0000-0000D4440000}"/>
    <cellStyle name="Percent 8 2 3" xfId="17623" xr:uid="{00000000-0005-0000-0000-0000D5440000}"/>
    <cellStyle name="Percent 8 2 4" xfId="17624" xr:uid="{00000000-0005-0000-0000-0000D6440000}"/>
    <cellStyle name="Percent 8 3" xfId="17625" xr:uid="{00000000-0005-0000-0000-0000D7440000}"/>
    <cellStyle name="Percent 8 4" xfId="17626" xr:uid="{00000000-0005-0000-0000-0000D8440000}"/>
    <cellStyle name="Percent 8 5" xfId="17627" xr:uid="{00000000-0005-0000-0000-0000D9440000}"/>
    <cellStyle name="Percent 9" xfId="17628" xr:uid="{00000000-0005-0000-0000-0000DA440000}"/>
    <cellStyle name="Percent 9 2" xfId="17629" xr:uid="{00000000-0005-0000-0000-0000DB440000}"/>
    <cellStyle name="Percent 9 3" xfId="17630" xr:uid="{00000000-0005-0000-0000-0000DC440000}"/>
    <cellStyle name="Status" xfId="17631" xr:uid="{00000000-0005-0000-0000-0000DD440000}"/>
    <cellStyle name="style1424787249159" xfId="17632" xr:uid="{00000000-0005-0000-0000-0000DE440000}"/>
    <cellStyle name="style1424787249159 10" xfId="17633" xr:uid="{00000000-0005-0000-0000-0000DF440000}"/>
    <cellStyle name="style1424787249159 10 2" xfId="17634" xr:uid="{00000000-0005-0000-0000-0000E0440000}"/>
    <cellStyle name="style1424787249159 10 2 2" xfId="17635" xr:uid="{00000000-0005-0000-0000-0000E1440000}"/>
    <cellStyle name="style1424787249159 10 2 2 2" xfId="17636" xr:uid="{00000000-0005-0000-0000-0000E2440000}"/>
    <cellStyle name="style1424787249159 10 2 2 3" xfId="17637" xr:uid="{00000000-0005-0000-0000-0000E3440000}"/>
    <cellStyle name="style1424787249159 10 2 3" xfId="17638" xr:uid="{00000000-0005-0000-0000-0000E4440000}"/>
    <cellStyle name="style1424787249159 10 2 4" xfId="17639" xr:uid="{00000000-0005-0000-0000-0000E5440000}"/>
    <cellStyle name="style1424787249159 10 2 5" xfId="17640" xr:uid="{00000000-0005-0000-0000-0000E6440000}"/>
    <cellStyle name="style1424787249159 10 3" xfId="17641" xr:uid="{00000000-0005-0000-0000-0000E7440000}"/>
    <cellStyle name="style1424787249159 10 3 2" xfId="17642" xr:uid="{00000000-0005-0000-0000-0000E8440000}"/>
    <cellStyle name="style1424787249159 10 3 3" xfId="17643" xr:uid="{00000000-0005-0000-0000-0000E9440000}"/>
    <cellStyle name="style1424787249159 10 3 4" xfId="17644" xr:uid="{00000000-0005-0000-0000-0000EA440000}"/>
    <cellStyle name="style1424787249159 10 4" xfId="17645" xr:uid="{00000000-0005-0000-0000-0000EB440000}"/>
    <cellStyle name="style1424787249159 10 4 2" xfId="17646" xr:uid="{00000000-0005-0000-0000-0000EC440000}"/>
    <cellStyle name="style1424787249159 10 5" xfId="17647" xr:uid="{00000000-0005-0000-0000-0000ED440000}"/>
    <cellStyle name="style1424787249159 10 6" xfId="17648" xr:uid="{00000000-0005-0000-0000-0000EE440000}"/>
    <cellStyle name="style1424787249159 11" xfId="17649" xr:uid="{00000000-0005-0000-0000-0000EF440000}"/>
    <cellStyle name="style1424787249159 11 2" xfId="17650" xr:uid="{00000000-0005-0000-0000-0000F0440000}"/>
    <cellStyle name="style1424787249159 11 2 2" xfId="17651" xr:uid="{00000000-0005-0000-0000-0000F1440000}"/>
    <cellStyle name="style1424787249159 11 2 3" xfId="17652" xr:uid="{00000000-0005-0000-0000-0000F2440000}"/>
    <cellStyle name="style1424787249159 11 2 4" xfId="17653" xr:uid="{00000000-0005-0000-0000-0000F3440000}"/>
    <cellStyle name="style1424787249159 11 3" xfId="17654" xr:uid="{00000000-0005-0000-0000-0000F4440000}"/>
    <cellStyle name="style1424787249159 11 3 2" xfId="17655" xr:uid="{00000000-0005-0000-0000-0000F5440000}"/>
    <cellStyle name="style1424787249159 11 4" xfId="17656" xr:uid="{00000000-0005-0000-0000-0000F6440000}"/>
    <cellStyle name="style1424787249159 11 4 2" xfId="17657" xr:uid="{00000000-0005-0000-0000-0000F7440000}"/>
    <cellStyle name="style1424787249159 11 5" xfId="17658" xr:uid="{00000000-0005-0000-0000-0000F8440000}"/>
    <cellStyle name="style1424787249159 12" xfId="17659" xr:uid="{00000000-0005-0000-0000-0000F9440000}"/>
    <cellStyle name="style1424787249159 12 2" xfId="17660" xr:uid="{00000000-0005-0000-0000-0000FA440000}"/>
    <cellStyle name="style1424787249159 12 3" xfId="17661" xr:uid="{00000000-0005-0000-0000-0000FB440000}"/>
    <cellStyle name="style1424787249159 12 4" xfId="17662" xr:uid="{00000000-0005-0000-0000-0000FC440000}"/>
    <cellStyle name="style1424787249159 13" xfId="17663" xr:uid="{00000000-0005-0000-0000-0000FD440000}"/>
    <cellStyle name="style1424787249159 13 2" xfId="17664" xr:uid="{00000000-0005-0000-0000-0000FE440000}"/>
    <cellStyle name="style1424787249159 14" xfId="17665" xr:uid="{00000000-0005-0000-0000-0000FF440000}"/>
    <cellStyle name="style1424787249159 14 2" xfId="17666" xr:uid="{00000000-0005-0000-0000-000000450000}"/>
    <cellStyle name="style1424787249159 15" xfId="17667" xr:uid="{00000000-0005-0000-0000-000001450000}"/>
    <cellStyle name="style1424787249159 2" xfId="17668" xr:uid="{00000000-0005-0000-0000-000002450000}"/>
    <cellStyle name="style1424787249159 2 10" xfId="17669" xr:uid="{00000000-0005-0000-0000-000003450000}"/>
    <cellStyle name="style1424787249159 2 10 2" xfId="17670" xr:uid="{00000000-0005-0000-0000-000004450000}"/>
    <cellStyle name="style1424787249159 2 10 2 2" xfId="17671" xr:uid="{00000000-0005-0000-0000-000005450000}"/>
    <cellStyle name="style1424787249159 2 10 2 3" xfId="17672" xr:uid="{00000000-0005-0000-0000-000006450000}"/>
    <cellStyle name="style1424787249159 2 10 2 4" xfId="17673" xr:uid="{00000000-0005-0000-0000-000007450000}"/>
    <cellStyle name="style1424787249159 2 10 3" xfId="17674" xr:uid="{00000000-0005-0000-0000-000008450000}"/>
    <cellStyle name="style1424787249159 2 10 3 2" xfId="17675" xr:uid="{00000000-0005-0000-0000-000009450000}"/>
    <cellStyle name="style1424787249159 2 10 4" xfId="17676" xr:uid="{00000000-0005-0000-0000-00000A450000}"/>
    <cellStyle name="style1424787249159 2 10 4 2" xfId="17677" xr:uid="{00000000-0005-0000-0000-00000B450000}"/>
    <cellStyle name="style1424787249159 2 10 5" xfId="17678" xr:uid="{00000000-0005-0000-0000-00000C450000}"/>
    <cellStyle name="style1424787249159 2 11" xfId="17679" xr:uid="{00000000-0005-0000-0000-00000D450000}"/>
    <cellStyle name="style1424787249159 2 11 2" xfId="17680" xr:uid="{00000000-0005-0000-0000-00000E450000}"/>
    <cellStyle name="style1424787249159 2 11 3" xfId="17681" xr:uid="{00000000-0005-0000-0000-00000F450000}"/>
    <cellStyle name="style1424787249159 2 11 4" xfId="17682" xr:uid="{00000000-0005-0000-0000-000010450000}"/>
    <cellStyle name="style1424787249159 2 12" xfId="17683" xr:uid="{00000000-0005-0000-0000-000011450000}"/>
    <cellStyle name="style1424787249159 2 12 2" xfId="17684" xr:uid="{00000000-0005-0000-0000-000012450000}"/>
    <cellStyle name="style1424787249159 2 13" xfId="17685" xr:uid="{00000000-0005-0000-0000-000013450000}"/>
    <cellStyle name="style1424787249159 2 13 2" xfId="17686" xr:uid="{00000000-0005-0000-0000-000014450000}"/>
    <cellStyle name="style1424787249159 2 14" xfId="17687" xr:uid="{00000000-0005-0000-0000-000015450000}"/>
    <cellStyle name="style1424787249159 2 2" xfId="17688" xr:uid="{00000000-0005-0000-0000-000016450000}"/>
    <cellStyle name="style1424787249159 2 2 10" xfId="17689" xr:uid="{00000000-0005-0000-0000-000017450000}"/>
    <cellStyle name="style1424787249159 2 2 10 2" xfId="17690" xr:uid="{00000000-0005-0000-0000-000018450000}"/>
    <cellStyle name="style1424787249159 2 2 10 3" xfId="17691" xr:uid="{00000000-0005-0000-0000-000019450000}"/>
    <cellStyle name="style1424787249159 2 2 10 4" xfId="17692" xr:uid="{00000000-0005-0000-0000-00001A450000}"/>
    <cellStyle name="style1424787249159 2 2 11" xfId="17693" xr:uid="{00000000-0005-0000-0000-00001B450000}"/>
    <cellStyle name="style1424787249159 2 2 11 2" xfId="17694" xr:uid="{00000000-0005-0000-0000-00001C450000}"/>
    <cellStyle name="style1424787249159 2 2 12" xfId="17695" xr:uid="{00000000-0005-0000-0000-00001D450000}"/>
    <cellStyle name="style1424787249159 2 2 12 2" xfId="17696" xr:uid="{00000000-0005-0000-0000-00001E450000}"/>
    <cellStyle name="style1424787249159 2 2 13" xfId="17697" xr:uid="{00000000-0005-0000-0000-00001F450000}"/>
    <cellStyle name="style1424787249159 2 2 2" xfId="17698" xr:uid="{00000000-0005-0000-0000-000020450000}"/>
    <cellStyle name="style1424787249159 2 2 2 10" xfId="17699" xr:uid="{00000000-0005-0000-0000-000021450000}"/>
    <cellStyle name="style1424787249159 2 2 2 10 2" xfId="17700" xr:uid="{00000000-0005-0000-0000-000022450000}"/>
    <cellStyle name="style1424787249159 2 2 2 11" xfId="17701" xr:uid="{00000000-0005-0000-0000-000023450000}"/>
    <cellStyle name="style1424787249159 2 2 2 11 2" xfId="17702" xr:uid="{00000000-0005-0000-0000-000024450000}"/>
    <cellStyle name="style1424787249159 2 2 2 12" xfId="17703" xr:uid="{00000000-0005-0000-0000-000025450000}"/>
    <cellStyle name="style1424787249159 2 2 2 2" xfId="17704" xr:uid="{00000000-0005-0000-0000-000026450000}"/>
    <cellStyle name="style1424787249159 2 2 2 2 2" xfId="17705" xr:uid="{00000000-0005-0000-0000-000027450000}"/>
    <cellStyle name="style1424787249159 2 2 2 2 2 2" xfId="17706" xr:uid="{00000000-0005-0000-0000-000028450000}"/>
    <cellStyle name="style1424787249159 2 2 2 2 2 2 2" xfId="17707" xr:uid="{00000000-0005-0000-0000-000029450000}"/>
    <cellStyle name="style1424787249159 2 2 2 2 2 2 2 2" xfId="17708" xr:uid="{00000000-0005-0000-0000-00002A450000}"/>
    <cellStyle name="style1424787249159 2 2 2 2 2 2 2 2 2" xfId="17709" xr:uid="{00000000-0005-0000-0000-00002B450000}"/>
    <cellStyle name="style1424787249159 2 2 2 2 2 2 2 2 3" xfId="17710" xr:uid="{00000000-0005-0000-0000-00002C450000}"/>
    <cellStyle name="style1424787249159 2 2 2 2 2 2 2 3" xfId="17711" xr:uid="{00000000-0005-0000-0000-00002D450000}"/>
    <cellStyle name="style1424787249159 2 2 2 2 2 2 2 4" xfId="17712" xr:uid="{00000000-0005-0000-0000-00002E450000}"/>
    <cellStyle name="style1424787249159 2 2 2 2 2 2 2 5" xfId="17713" xr:uid="{00000000-0005-0000-0000-00002F450000}"/>
    <cellStyle name="style1424787249159 2 2 2 2 2 2 3" xfId="17714" xr:uid="{00000000-0005-0000-0000-000030450000}"/>
    <cellStyle name="style1424787249159 2 2 2 2 2 2 3 2" xfId="17715" xr:uid="{00000000-0005-0000-0000-000031450000}"/>
    <cellStyle name="style1424787249159 2 2 2 2 2 2 3 3" xfId="17716" xr:uid="{00000000-0005-0000-0000-000032450000}"/>
    <cellStyle name="style1424787249159 2 2 2 2 2 2 3 4" xfId="17717" xr:uid="{00000000-0005-0000-0000-000033450000}"/>
    <cellStyle name="style1424787249159 2 2 2 2 2 2 4" xfId="17718" xr:uid="{00000000-0005-0000-0000-000034450000}"/>
    <cellStyle name="style1424787249159 2 2 2 2 2 2 4 2" xfId="17719" xr:uid="{00000000-0005-0000-0000-000035450000}"/>
    <cellStyle name="style1424787249159 2 2 2 2 2 2 5" xfId="17720" xr:uid="{00000000-0005-0000-0000-000036450000}"/>
    <cellStyle name="style1424787249159 2 2 2 2 2 2 6" xfId="17721" xr:uid="{00000000-0005-0000-0000-000037450000}"/>
    <cellStyle name="style1424787249159 2 2 2 2 2 3" xfId="17722" xr:uid="{00000000-0005-0000-0000-000038450000}"/>
    <cellStyle name="style1424787249159 2 2 2 2 2 3 2" xfId="17723" xr:uid="{00000000-0005-0000-0000-000039450000}"/>
    <cellStyle name="style1424787249159 2 2 2 2 2 3 2 2" xfId="17724" xr:uid="{00000000-0005-0000-0000-00003A450000}"/>
    <cellStyle name="style1424787249159 2 2 2 2 2 3 2 2 2" xfId="17725" xr:uid="{00000000-0005-0000-0000-00003B450000}"/>
    <cellStyle name="style1424787249159 2 2 2 2 2 3 2 2 3" xfId="17726" xr:uid="{00000000-0005-0000-0000-00003C450000}"/>
    <cellStyle name="style1424787249159 2 2 2 2 2 3 2 3" xfId="17727" xr:uid="{00000000-0005-0000-0000-00003D450000}"/>
    <cellStyle name="style1424787249159 2 2 2 2 2 3 2 4" xfId="17728" xr:uid="{00000000-0005-0000-0000-00003E450000}"/>
    <cellStyle name="style1424787249159 2 2 2 2 2 3 2 5" xfId="17729" xr:uid="{00000000-0005-0000-0000-00003F450000}"/>
    <cellStyle name="style1424787249159 2 2 2 2 2 3 3" xfId="17730" xr:uid="{00000000-0005-0000-0000-000040450000}"/>
    <cellStyle name="style1424787249159 2 2 2 2 2 3 3 2" xfId="17731" xr:uid="{00000000-0005-0000-0000-000041450000}"/>
    <cellStyle name="style1424787249159 2 2 2 2 2 3 3 3" xfId="17732" xr:uid="{00000000-0005-0000-0000-000042450000}"/>
    <cellStyle name="style1424787249159 2 2 2 2 2 3 3 4" xfId="17733" xr:uid="{00000000-0005-0000-0000-000043450000}"/>
    <cellStyle name="style1424787249159 2 2 2 2 2 3 4" xfId="17734" xr:uid="{00000000-0005-0000-0000-000044450000}"/>
    <cellStyle name="style1424787249159 2 2 2 2 2 3 4 2" xfId="17735" xr:uid="{00000000-0005-0000-0000-000045450000}"/>
    <cellStyle name="style1424787249159 2 2 2 2 2 3 5" xfId="17736" xr:uid="{00000000-0005-0000-0000-000046450000}"/>
    <cellStyle name="style1424787249159 2 2 2 2 2 3 6" xfId="17737" xr:uid="{00000000-0005-0000-0000-000047450000}"/>
    <cellStyle name="style1424787249159 2 2 2 2 2 4" xfId="17738" xr:uid="{00000000-0005-0000-0000-000048450000}"/>
    <cellStyle name="style1424787249159 2 2 2 2 2 4 2" xfId="17739" xr:uid="{00000000-0005-0000-0000-000049450000}"/>
    <cellStyle name="style1424787249159 2 2 2 2 2 4 2 2" xfId="17740" xr:uid="{00000000-0005-0000-0000-00004A450000}"/>
    <cellStyle name="style1424787249159 2 2 2 2 2 4 2 3" xfId="17741" xr:uid="{00000000-0005-0000-0000-00004B450000}"/>
    <cellStyle name="style1424787249159 2 2 2 2 2 4 2 4" xfId="17742" xr:uid="{00000000-0005-0000-0000-00004C450000}"/>
    <cellStyle name="style1424787249159 2 2 2 2 2 4 3" xfId="17743" xr:uid="{00000000-0005-0000-0000-00004D450000}"/>
    <cellStyle name="style1424787249159 2 2 2 2 2 4 3 2" xfId="17744" xr:uid="{00000000-0005-0000-0000-00004E450000}"/>
    <cellStyle name="style1424787249159 2 2 2 2 2 4 4" xfId="17745" xr:uid="{00000000-0005-0000-0000-00004F450000}"/>
    <cellStyle name="style1424787249159 2 2 2 2 2 4 4 2" xfId="17746" xr:uid="{00000000-0005-0000-0000-000050450000}"/>
    <cellStyle name="style1424787249159 2 2 2 2 2 4 5" xfId="17747" xr:uid="{00000000-0005-0000-0000-000051450000}"/>
    <cellStyle name="style1424787249159 2 2 2 2 2 5" xfId="17748" xr:uid="{00000000-0005-0000-0000-000052450000}"/>
    <cellStyle name="style1424787249159 2 2 2 2 2 5 2" xfId="17749" xr:uid="{00000000-0005-0000-0000-000053450000}"/>
    <cellStyle name="style1424787249159 2 2 2 2 2 5 3" xfId="17750" xr:uid="{00000000-0005-0000-0000-000054450000}"/>
    <cellStyle name="style1424787249159 2 2 2 2 2 5 4" xfId="17751" xr:uid="{00000000-0005-0000-0000-000055450000}"/>
    <cellStyle name="style1424787249159 2 2 2 2 2 6" xfId="17752" xr:uid="{00000000-0005-0000-0000-000056450000}"/>
    <cellStyle name="style1424787249159 2 2 2 2 2 6 2" xfId="17753" xr:uid="{00000000-0005-0000-0000-000057450000}"/>
    <cellStyle name="style1424787249159 2 2 2 2 2 7" xfId="17754" xr:uid="{00000000-0005-0000-0000-000058450000}"/>
    <cellStyle name="style1424787249159 2 2 2 2 2 7 2" xfId="17755" xr:uid="{00000000-0005-0000-0000-000059450000}"/>
    <cellStyle name="style1424787249159 2 2 2 2 2 8" xfId="17756" xr:uid="{00000000-0005-0000-0000-00005A450000}"/>
    <cellStyle name="style1424787249159 2 2 2 2 3" xfId="17757" xr:uid="{00000000-0005-0000-0000-00005B450000}"/>
    <cellStyle name="style1424787249159 2 2 2 2 3 2" xfId="17758" xr:uid="{00000000-0005-0000-0000-00005C450000}"/>
    <cellStyle name="style1424787249159 2 2 2 2 3 2 2" xfId="17759" xr:uid="{00000000-0005-0000-0000-00005D450000}"/>
    <cellStyle name="style1424787249159 2 2 2 2 3 2 2 2" xfId="17760" xr:uid="{00000000-0005-0000-0000-00005E450000}"/>
    <cellStyle name="style1424787249159 2 2 2 2 3 2 2 3" xfId="17761" xr:uid="{00000000-0005-0000-0000-00005F450000}"/>
    <cellStyle name="style1424787249159 2 2 2 2 3 2 3" xfId="17762" xr:uid="{00000000-0005-0000-0000-000060450000}"/>
    <cellStyle name="style1424787249159 2 2 2 2 3 2 4" xfId="17763" xr:uid="{00000000-0005-0000-0000-000061450000}"/>
    <cellStyle name="style1424787249159 2 2 2 2 3 2 5" xfId="17764" xr:uid="{00000000-0005-0000-0000-000062450000}"/>
    <cellStyle name="style1424787249159 2 2 2 2 3 3" xfId="17765" xr:uid="{00000000-0005-0000-0000-000063450000}"/>
    <cellStyle name="style1424787249159 2 2 2 2 3 3 2" xfId="17766" xr:uid="{00000000-0005-0000-0000-000064450000}"/>
    <cellStyle name="style1424787249159 2 2 2 2 3 3 3" xfId="17767" xr:uid="{00000000-0005-0000-0000-000065450000}"/>
    <cellStyle name="style1424787249159 2 2 2 2 3 3 4" xfId="17768" xr:uid="{00000000-0005-0000-0000-000066450000}"/>
    <cellStyle name="style1424787249159 2 2 2 2 3 4" xfId="17769" xr:uid="{00000000-0005-0000-0000-000067450000}"/>
    <cellStyle name="style1424787249159 2 2 2 2 3 4 2" xfId="17770" xr:uid="{00000000-0005-0000-0000-000068450000}"/>
    <cellStyle name="style1424787249159 2 2 2 2 3 5" xfId="17771" xr:uid="{00000000-0005-0000-0000-000069450000}"/>
    <cellStyle name="style1424787249159 2 2 2 2 3 6" xfId="17772" xr:uid="{00000000-0005-0000-0000-00006A450000}"/>
    <cellStyle name="style1424787249159 2 2 2 2 4" xfId="17773" xr:uid="{00000000-0005-0000-0000-00006B450000}"/>
    <cellStyle name="style1424787249159 2 2 2 2 4 2" xfId="17774" xr:uid="{00000000-0005-0000-0000-00006C450000}"/>
    <cellStyle name="style1424787249159 2 2 2 2 4 2 2" xfId="17775" xr:uid="{00000000-0005-0000-0000-00006D450000}"/>
    <cellStyle name="style1424787249159 2 2 2 2 4 2 2 2" xfId="17776" xr:uid="{00000000-0005-0000-0000-00006E450000}"/>
    <cellStyle name="style1424787249159 2 2 2 2 4 2 2 3" xfId="17777" xr:uid="{00000000-0005-0000-0000-00006F450000}"/>
    <cellStyle name="style1424787249159 2 2 2 2 4 2 3" xfId="17778" xr:uid="{00000000-0005-0000-0000-000070450000}"/>
    <cellStyle name="style1424787249159 2 2 2 2 4 2 4" xfId="17779" xr:uid="{00000000-0005-0000-0000-000071450000}"/>
    <cellStyle name="style1424787249159 2 2 2 2 4 2 5" xfId="17780" xr:uid="{00000000-0005-0000-0000-000072450000}"/>
    <cellStyle name="style1424787249159 2 2 2 2 4 3" xfId="17781" xr:uid="{00000000-0005-0000-0000-000073450000}"/>
    <cellStyle name="style1424787249159 2 2 2 2 4 3 2" xfId="17782" xr:uid="{00000000-0005-0000-0000-000074450000}"/>
    <cellStyle name="style1424787249159 2 2 2 2 4 3 3" xfId="17783" xr:uid="{00000000-0005-0000-0000-000075450000}"/>
    <cellStyle name="style1424787249159 2 2 2 2 4 3 4" xfId="17784" xr:uid="{00000000-0005-0000-0000-000076450000}"/>
    <cellStyle name="style1424787249159 2 2 2 2 4 4" xfId="17785" xr:uid="{00000000-0005-0000-0000-000077450000}"/>
    <cellStyle name="style1424787249159 2 2 2 2 4 4 2" xfId="17786" xr:uid="{00000000-0005-0000-0000-000078450000}"/>
    <cellStyle name="style1424787249159 2 2 2 2 4 5" xfId="17787" xr:uid="{00000000-0005-0000-0000-000079450000}"/>
    <cellStyle name="style1424787249159 2 2 2 2 4 6" xfId="17788" xr:uid="{00000000-0005-0000-0000-00007A450000}"/>
    <cellStyle name="style1424787249159 2 2 2 2 5" xfId="17789" xr:uid="{00000000-0005-0000-0000-00007B450000}"/>
    <cellStyle name="style1424787249159 2 2 2 2 5 2" xfId="17790" xr:uid="{00000000-0005-0000-0000-00007C450000}"/>
    <cellStyle name="style1424787249159 2 2 2 2 5 2 2" xfId="17791" xr:uid="{00000000-0005-0000-0000-00007D450000}"/>
    <cellStyle name="style1424787249159 2 2 2 2 5 2 3" xfId="17792" xr:uid="{00000000-0005-0000-0000-00007E450000}"/>
    <cellStyle name="style1424787249159 2 2 2 2 5 2 4" xfId="17793" xr:uid="{00000000-0005-0000-0000-00007F450000}"/>
    <cellStyle name="style1424787249159 2 2 2 2 5 3" xfId="17794" xr:uid="{00000000-0005-0000-0000-000080450000}"/>
    <cellStyle name="style1424787249159 2 2 2 2 5 3 2" xfId="17795" xr:uid="{00000000-0005-0000-0000-000081450000}"/>
    <cellStyle name="style1424787249159 2 2 2 2 5 4" xfId="17796" xr:uid="{00000000-0005-0000-0000-000082450000}"/>
    <cellStyle name="style1424787249159 2 2 2 2 5 4 2" xfId="17797" xr:uid="{00000000-0005-0000-0000-000083450000}"/>
    <cellStyle name="style1424787249159 2 2 2 2 5 5" xfId="17798" xr:uid="{00000000-0005-0000-0000-000084450000}"/>
    <cellStyle name="style1424787249159 2 2 2 2 6" xfId="17799" xr:uid="{00000000-0005-0000-0000-000085450000}"/>
    <cellStyle name="style1424787249159 2 2 2 2 6 2" xfId="17800" xr:uid="{00000000-0005-0000-0000-000086450000}"/>
    <cellStyle name="style1424787249159 2 2 2 2 6 3" xfId="17801" xr:uid="{00000000-0005-0000-0000-000087450000}"/>
    <cellStyle name="style1424787249159 2 2 2 2 6 4" xfId="17802" xr:uid="{00000000-0005-0000-0000-000088450000}"/>
    <cellStyle name="style1424787249159 2 2 2 2 7" xfId="17803" xr:uid="{00000000-0005-0000-0000-000089450000}"/>
    <cellStyle name="style1424787249159 2 2 2 2 7 2" xfId="17804" xr:uid="{00000000-0005-0000-0000-00008A450000}"/>
    <cellStyle name="style1424787249159 2 2 2 2 8" xfId="17805" xr:uid="{00000000-0005-0000-0000-00008B450000}"/>
    <cellStyle name="style1424787249159 2 2 2 2 8 2" xfId="17806" xr:uid="{00000000-0005-0000-0000-00008C450000}"/>
    <cellStyle name="style1424787249159 2 2 2 2 9" xfId="17807" xr:uid="{00000000-0005-0000-0000-00008D450000}"/>
    <cellStyle name="style1424787249159 2 2 2 3" xfId="17808" xr:uid="{00000000-0005-0000-0000-00008E450000}"/>
    <cellStyle name="style1424787249159 2 2 2 3 2" xfId="17809" xr:uid="{00000000-0005-0000-0000-00008F450000}"/>
    <cellStyle name="style1424787249159 2 2 2 3 2 2" xfId="17810" xr:uid="{00000000-0005-0000-0000-000090450000}"/>
    <cellStyle name="style1424787249159 2 2 2 3 2 2 2" xfId="17811" xr:uid="{00000000-0005-0000-0000-000091450000}"/>
    <cellStyle name="style1424787249159 2 2 2 3 2 2 2 2" xfId="17812" xr:uid="{00000000-0005-0000-0000-000092450000}"/>
    <cellStyle name="style1424787249159 2 2 2 3 2 2 2 3" xfId="17813" xr:uid="{00000000-0005-0000-0000-000093450000}"/>
    <cellStyle name="style1424787249159 2 2 2 3 2 2 3" xfId="17814" xr:uid="{00000000-0005-0000-0000-000094450000}"/>
    <cellStyle name="style1424787249159 2 2 2 3 2 2 4" xfId="17815" xr:uid="{00000000-0005-0000-0000-000095450000}"/>
    <cellStyle name="style1424787249159 2 2 2 3 2 2 5" xfId="17816" xr:uid="{00000000-0005-0000-0000-000096450000}"/>
    <cellStyle name="style1424787249159 2 2 2 3 2 3" xfId="17817" xr:uid="{00000000-0005-0000-0000-000097450000}"/>
    <cellStyle name="style1424787249159 2 2 2 3 2 3 2" xfId="17818" xr:uid="{00000000-0005-0000-0000-000098450000}"/>
    <cellStyle name="style1424787249159 2 2 2 3 2 3 3" xfId="17819" xr:uid="{00000000-0005-0000-0000-000099450000}"/>
    <cellStyle name="style1424787249159 2 2 2 3 2 3 4" xfId="17820" xr:uid="{00000000-0005-0000-0000-00009A450000}"/>
    <cellStyle name="style1424787249159 2 2 2 3 2 4" xfId="17821" xr:uid="{00000000-0005-0000-0000-00009B450000}"/>
    <cellStyle name="style1424787249159 2 2 2 3 2 4 2" xfId="17822" xr:uid="{00000000-0005-0000-0000-00009C450000}"/>
    <cellStyle name="style1424787249159 2 2 2 3 2 5" xfId="17823" xr:uid="{00000000-0005-0000-0000-00009D450000}"/>
    <cellStyle name="style1424787249159 2 2 2 3 2 6" xfId="17824" xr:uid="{00000000-0005-0000-0000-00009E450000}"/>
    <cellStyle name="style1424787249159 2 2 2 3 3" xfId="17825" xr:uid="{00000000-0005-0000-0000-00009F450000}"/>
    <cellStyle name="style1424787249159 2 2 2 3 3 2" xfId="17826" xr:uid="{00000000-0005-0000-0000-0000A0450000}"/>
    <cellStyle name="style1424787249159 2 2 2 3 3 2 2" xfId="17827" xr:uid="{00000000-0005-0000-0000-0000A1450000}"/>
    <cellStyle name="style1424787249159 2 2 2 3 3 2 2 2" xfId="17828" xr:uid="{00000000-0005-0000-0000-0000A2450000}"/>
    <cellStyle name="style1424787249159 2 2 2 3 3 2 2 3" xfId="17829" xr:uid="{00000000-0005-0000-0000-0000A3450000}"/>
    <cellStyle name="style1424787249159 2 2 2 3 3 2 3" xfId="17830" xr:uid="{00000000-0005-0000-0000-0000A4450000}"/>
    <cellStyle name="style1424787249159 2 2 2 3 3 2 4" xfId="17831" xr:uid="{00000000-0005-0000-0000-0000A5450000}"/>
    <cellStyle name="style1424787249159 2 2 2 3 3 2 5" xfId="17832" xr:uid="{00000000-0005-0000-0000-0000A6450000}"/>
    <cellStyle name="style1424787249159 2 2 2 3 3 3" xfId="17833" xr:uid="{00000000-0005-0000-0000-0000A7450000}"/>
    <cellStyle name="style1424787249159 2 2 2 3 3 3 2" xfId="17834" xr:uid="{00000000-0005-0000-0000-0000A8450000}"/>
    <cellStyle name="style1424787249159 2 2 2 3 3 3 3" xfId="17835" xr:uid="{00000000-0005-0000-0000-0000A9450000}"/>
    <cellStyle name="style1424787249159 2 2 2 3 3 3 4" xfId="17836" xr:uid="{00000000-0005-0000-0000-0000AA450000}"/>
    <cellStyle name="style1424787249159 2 2 2 3 3 4" xfId="17837" xr:uid="{00000000-0005-0000-0000-0000AB450000}"/>
    <cellStyle name="style1424787249159 2 2 2 3 3 4 2" xfId="17838" xr:uid="{00000000-0005-0000-0000-0000AC450000}"/>
    <cellStyle name="style1424787249159 2 2 2 3 3 5" xfId="17839" xr:uid="{00000000-0005-0000-0000-0000AD450000}"/>
    <cellStyle name="style1424787249159 2 2 2 3 3 6" xfId="17840" xr:uid="{00000000-0005-0000-0000-0000AE450000}"/>
    <cellStyle name="style1424787249159 2 2 2 3 4" xfId="17841" xr:uid="{00000000-0005-0000-0000-0000AF450000}"/>
    <cellStyle name="style1424787249159 2 2 2 3 4 2" xfId="17842" xr:uid="{00000000-0005-0000-0000-0000B0450000}"/>
    <cellStyle name="style1424787249159 2 2 2 3 4 2 2" xfId="17843" xr:uid="{00000000-0005-0000-0000-0000B1450000}"/>
    <cellStyle name="style1424787249159 2 2 2 3 4 2 3" xfId="17844" xr:uid="{00000000-0005-0000-0000-0000B2450000}"/>
    <cellStyle name="style1424787249159 2 2 2 3 4 2 4" xfId="17845" xr:uid="{00000000-0005-0000-0000-0000B3450000}"/>
    <cellStyle name="style1424787249159 2 2 2 3 4 3" xfId="17846" xr:uid="{00000000-0005-0000-0000-0000B4450000}"/>
    <cellStyle name="style1424787249159 2 2 2 3 4 3 2" xfId="17847" xr:uid="{00000000-0005-0000-0000-0000B5450000}"/>
    <cellStyle name="style1424787249159 2 2 2 3 4 4" xfId="17848" xr:uid="{00000000-0005-0000-0000-0000B6450000}"/>
    <cellStyle name="style1424787249159 2 2 2 3 4 4 2" xfId="17849" xr:uid="{00000000-0005-0000-0000-0000B7450000}"/>
    <cellStyle name="style1424787249159 2 2 2 3 4 5" xfId="17850" xr:uid="{00000000-0005-0000-0000-0000B8450000}"/>
    <cellStyle name="style1424787249159 2 2 2 3 5" xfId="17851" xr:uid="{00000000-0005-0000-0000-0000B9450000}"/>
    <cellStyle name="style1424787249159 2 2 2 3 5 2" xfId="17852" xr:uid="{00000000-0005-0000-0000-0000BA450000}"/>
    <cellStyle name="style1424787249159 2 2 2 3 5 3" xfId="17853" xr:uid="{00000000-0005-0000-0000-0000BB450000}"/>
    <cellStyle name="style1424787249159 2 2 2 3 5 4" xfId="17854" xr:uid="{00000000-0005-0000-0000-0000BC450000}"/>
    <cellStyle name="style1424787249159 2 2 2 3 6" xfId="17855" xr:uid="{00000000-0005-0000-0000-0000BD450000}"/>
    <cellStyle name="style1424787249159 2 2 2 3 6 2" xfId="17856" xr:uid="{00000000-0005-0000-0000-0000BE450000}"/>
    <cellStyle name="style1424787249159 2 2 2 3 7" xfId="17857" xr:uid="{00000000-0005-0000-0000-0000BF450000}"/>
    <cellStyle name="style1424787249159 2 2 2 3 7 2" xfId="17858" xr:uid="{00000000-0005-0000-0000-0000C0450000}"/>
    <cellStyle name="style1424787249159 2 2 2 3 8" xfId="17859" xr:uid="{00000000-0005-0000-0000-0000C1450000}"/>
    <cellStyle name="style1424787249159 2 2 2 4" xfId="17860" xr:uid="{00000000-0005-0000-0000-0000C2450000}"/>
    <cellStyle name="style1424787249159 2 2 2 4 2" xfId="17861" xr:uid="{00000000-0005-0000-0000-0000C3450000}"/>
    <cellStyle name="style1424787249159 2 2 2 4 2 2" xfId="17862" xr:uid="{00000000-0005-0000-0000-0000C4450000}"/>
    <cellStyle name="style1424787249159 2 2 2 4 2 2 2" xfId="17863" xr:uid="{00000000-0005-0000-0000-0000C5450000}"/>
    <cellStyle name="style1424787249159 2 2 2 4 2 2 2 2" xfId="17864" xr:uid="{00000000-0005-0000-0000-0000C6450000}"/>
    <cellStyle name="style1424787249159 2 2 2 4 2 2 2 3" xfId="17865" xr:uid="{00000000-0005-0000-0000-0000C7450000}"/>
    <cellStyle name="style1424787249159 2 2 2 4 2 2 3" xfId="17866" xr:uid="{00000000-0005-0000-0000-0000C8450000}"/>
    <cellStyle name="style1424787249159 2 2 2 4 2 2 4" xfId="17867" xr:uid="{00000000-0005-0000-0000-0000C9450000}"/>
    <cellStyle name="style1424787249159 2 2 2 4 2 2 5" xfId="17868" xr:uid="{00000000-0005-0000-0000-0000CA450000}"/>
    <cellStyle name="style1424787249159 2 2 2 4 2 3" xfId="17869" xr:uid="{00000000-0005-0000-0000-0000CB450000}"/>
    <cellStyle name="style1424787249159 2 2 2 4 2 3 2" xfId="17870" xr:uid="{00000000-0005-0000-0000-0000CC450000}"/>
    <cellStyle name="style1424787249159 2 2 2 4 2 3 3" xfId="17871" xr:uid="{00000000-0005-0000-0000-0000CD450000}"/>
    <cellStyle name="style1424787249159 2 2 2 4 2 3 4" xfId="17872" xr:uid="{00000000-0005-0000-0000-0000CE450000}"/>
    <cellStyle name="style1424787249159 2 2 2 4 2 4" xfId="17873" xr:uid="{00000000-0005-0000-0000-0000CF450000}"/>
    <cellStyle name="style1424787249159 2 2 2 4 2 4 2" xfId="17874" xr:uid="{00000000-0005-0000-0000-0000D0450000}"/>
    <cellStyle name="style1424787249159 2 2 2 4 2 5" xfId="17875" xr:uid="{00000000-0005-0000-0000-0000D1450000}"/>
    <cellStyle name="style1424787249159 2 2 2 4 2 6" xfId="17876" xr:uid="{00000000-0005-0000-0000-0000D2450000}"/>
    <cellStyle name="style1424787249159 2 2 2 4 3" xfId="17877" xr:uid="{00000000-0005-0000-0000-0000D3450000}"/>
    <cellStyle name="style1424787249159 2 2 2 4 3 2" xfId="17878" xr:uid="{00000000-0005-0000-0000-0000D4450000}"/>
    <cellStyle name="style1424787249159 2 2 2 4 3 2 2" xfId="17879" xr:uid="{00000000-0005-0000-0000-0000D5450000}"/>
    <cellStyle name="style1424787249159 2 2 2 4 3 2 2 2" xfId="17880" xr:uid="{00000000-0005-0000-0000-0000D6450000}"/>
    <cellStyle name="style1424787249159 2 2 2 4 3 2 2 3" xfId="17881" xr:uid="{00000000-0005-0000-0000-0000D7450000}"/>
    <cellStyle name="style1424787249159 2 2 2 4 3 2 3" xfId="17882" xr:uid="{00000000-0005-0000-0000-0000D8450000}"/>
    <cellStyle name="style1424787249159 2 2 2 4 3 2 4" xfId="17883" xr:uid="{00000000-0005-0000-0000-0000D9450000}"/>
    <cellStyle name="style1424787249159 2 2 2 4 3 2 5" xfId="17884" xr:uid="{00000000-0005-0000-0000-0000DA450000}"/>
    <cellStyle name="style1424787249159 2 2 2 4 3 3" xfId="17885" xr:uid="{00000000-0005-0000-0000-0000DB450000}"/>
    <cellStyle name="style1424787249159 2 2 2 4 3 3 2" xfId="17886" xr:uid="{00000000-0005-0000-0000-0000DC450000}"/>
    <cellStyle name="style1424787249159 2 2 2 4 3 3 3" xfId="17887" xr:uid="{00000000-0005-0000-0000-0000DD450000}"/>
    <cellStyle name="style1424787249159 2 2 2 4 3 3 4" xfId="17888" xr:uid="{00000000-0005-0000-0000-0000DE450000}"/>
    <cellStyle name="style1424787249159 2 2 2 4 3 4" xfId="17889" xr:uid="{00000000-0005-0000-0000-0000DF450000}"/>
    <cellStyle name="style1424787249159 2 2 2 4 3 4 2" xfId="17890" xr:uid="{00000000-0005-0000-0000-0000E0450000}"/>
    <cellStyle name="style1424787249159 2 2 2 4 3 5" xfId="17891" xr:uid="{00000000-0005-0000-0000-0000E1450000}"/>
    <cellStyle name="style1424787249159 2 2 2 4 3 6" xfId="17892" xr:uid="{00000000-0005-0000-0000-0000E2450000}"/>
    <cellStyle name="style1424787249159 2 2 2 4 4" xfId="17893" xr:uid="{00000000-0005-0000-0000-0000E3450000}"/>
    <cellStyle name="style1424787249159 2 2 2 4 4 2" xfId="17894" xr:uid="{00000000-0005-0000-0000-0000E4450000}"/>
    <cellStyle name="style1424787249159 2 2 2 4 4 2 2" xfId="17895" xr:uid="{00000000-0005-0000-0000-0000E5450000}"/>
    <cellStyle name="style1424787249159 2 2 2 4 4 2 3" xfId="17896" xr:uid="{00000000-0005-0000-0000-0000E6450000}"/>
    <cellStyle name="style1424787249159 2 2 2 4 4 2 4" xfId="17897" xr:uid="{00000000-0005-0000-0000-0000E7450000}"/>
    <cellStyle name="style1424787249159 2 2 2 4 4 3" xfId="17898" xr:uid="{00000000-0005-0000-0000-0000E8450000}"/>
    <cellStyle name="style1424787249159 2 2 2 4 4 3 2" xfId="17899" xr:uid="{00000000-0005-0000-0000-0000E9450000}"/>
    <cellStyle name="style1424787249159 2 2 2 4 4 4" xfId="17900" xr:uid="{00000000-0005-0000-0000-0000EA450000}"/>
    <cellStyle name="style1424787249159 2 2 2 4 4 4 2" xfId="17901" xr:uid="{00000000-0005-0000-0000-0000EB450000}"/>
    <cellStyle name="style1424787249159 2 2 2 4 4 5" xfId="17902" xr:uid="{00000000-0005-0000-0000-0000EC450000}"/>
    <cellStyle name="style1424787249159 2 2 2 4 5" xfId="17903" xr:uid="{00000000-0005-0000-0000-0000ED450000}"/>
    <cellStyle name="style1424787249159 2 2 2 4 5 2" xfId="17904" xr:uid="{00000000-0005-0000-0000-0000EE450000}"/>
    <cellStyle name="style1424787249159 2 2 2 4 5 3" xfId="17905" xr:uid="{00000000-0005-0000-0000-0000EF450000}"/>
    <cellStyle name="style1424787249159 2 2 2 4 5 4" xfId="17906" xr:uid="{00000000-0005-0000-0000-0000F0450000}"/>
    <cellStyle name="style1424787249159 2 2 2 4 6" xfId="17907" xr:uid="{00000000-0005-0000-0000-0000F1450000}"/>
    <cellStyle name="style1424787249159 2 2 2 4 6 2" xfId="17908" xr:uid="{00000000-0005-0000-0000-0000F2450000}"/>
    <cellStyle name="style1424787249159 2 2 2 4 7" xfId="17909" xr:uid="{00000000-0005-0000-0000-0000F3450000}"/>
    <cellStyle name="style1424787249159 2 2 2 4 7 2" xfId="17910" xr:uid="{00000000-0005-0000-0000-0000F4450000}"/>
    <cellStyle name="style1424787249159 2 2 2 4 8" xfId="17911" xr:uid="{00000000-0005-0000-0000-0000F5450000}"/>
    <cellStyle name="style1424787249159 2 2 2 5" xfId="17912" xr:uid="{00000000-0005-0000-0000-0000F6450000}"/>
    <cellStyle name="style1424787249159 2 2 2 5 2" xfId="17913" xr:uid="{00000000-0005-0000-0000-0000F7450000}"/>
    <cellStyle name="style1424787249159 2 2 2 5 2 2" xfId="17914" xr:uid="{00000000-0005-0000-0000-0000F8450000}"/>
    <cellStyle name="style1424787249159 2 2 2 5 2 2 2" xfId="17915" xr:uid="{00000000-0005-0000-0000-0000F9450000}"/>
    <cellStyle name="style1424787249159 2 2 2 5 2 2 2 2" xfId="17916" xr:uid="{00000000-0005-0000-0000-0000FA450000}"/>
    <cellStyle name="style1424787249159 2 2 2 5 2 2 2 3" xfId="17917" xr:uid="{00000000-0005-0000-0000-0000FB450000}"/>
    <cellStyle name="style1424787249159 2 2 2 5 2 2 3" xfId="17918" xr:uid="{00000000-0005-0000-0000-0000FC450000}"/>
    <cellStyle name="style1424787249159 2 2 2 5 2 2 4" xfId="17919" xr:uid="{00000000-0005-0000-0000-0000FD450000}"/>
    <cellStyle name="style1424787249159 2 2 2 5 2 2 5" xfId="17920" xr:uid="{00000000-0005-0000-0000-0000FE450000}"/>
    <cellStyle name="style1424787249159 2 2 2 5 2 3" xfId="17921" xr:uid="{00000000-0005-0000-0000-0000FF450000}"/>
    <cellStyle name="style1424787249159 2 2 2 5 2 3 2" xfId="17922" xr:uid="{00000000-0005-0000-0000-000000460000}"/>
    <cellStyle name="style1424787249159 2 2 2 5 2 3 3" xfId="17923" xr:uid="{00000000-0005-0000-0000-000001460000}"/>
    <cellStyle name="style1424787249159 2 2 2 5 2 3 4" xfId="17924" xr:uid="{00000000-0005-0000-0000-000002460000}"/>
    <cellStyle name="style1424787249159 2 2 2 5 2 4" xfId="17925" xr:uid="{00000000-0005-0000-0000-000003460000}"/>
    <cellStyle name="style1424787249159 2 2 2 5 2 4 2" xfId="17926" xr:uid="{00000000-0005-0000-0000-000004460000}"/>
    <cellStyle name="style1424787249159 2 2 2 5 2 5" xfId="17927" xr:uid="{00000000-0005-0000-0000-000005460000}"/>
    <cellStyle name="style1424787249159 2 2 2 5 2 6" xfId="17928" xr:uid="{00000000-0005-0000-0000-000006460000}"/>
    <cellStyle name="style1424787249159 2 2 2 5 3" xfId="17929" xr:uid="{00000000-0005-0000-0000-000007460000}"/>
    <cellStyle name="style1424787249159 2 2 2 5 3 2" xfId="17930" xr:uid="{00000000-0005-0000-0000-000008460000}"/>
    <cellStyle name="style1424787249159 2 2 2 5 3 2 2" xfId="17931" xr:uid="{00000000-0005-0000-0000-000009460000}"/>
    <cellStyle name="style1424787249159 2 2 2 5 3 2 2 2" xfId="17932" xr:uid="{00000000-0005-0000-0000-00000A460000}"/>
    <cellStyle name="style1424787249159 2 2 2 5 3 2 2 3" xfId="17933" xr:uid="{00000000-0005-0000-0000-00000B460000}"/>
    <cellStyle name="style1424787249159 2 2 2 5 3 2 3" xfId="17934" xr:uid="{00000000-0005-0000-0000-00000C460000}"/>
    <cellStyle name="style1424787249159 2 2 2 5 3 2 4" xfId="17935" xr:uid="{00000000-0005-0000-0000-00000D460000}"/>
    <cellStyle name="style1424787249159 2 2 2 5 3 2 5" xfId="17936" xr:uid="{00000000-0005-0000-0000-00000E460000}"/>
    <cellStyle name="style1424787249159 2 2 2 5 3 3" xfId="17937" xr:uid="{00000000-0005-0000-0000-00000F460000}"/>
    <cellStyle name="style1424787249159 2 2 2 5 3 3 2" xfId="17938" xr:uid="{00000000-0005-0000-0000-000010460000}"/>
    <cellStyle name="style1424787249159 2 2 2 5 3 3 3" xfId="17939" xr:uid="{00000000-0005-0000-0000-000011460000}"/>
    <cellStyle name="style1424787249159 2 2 2 5 3 3 4" xfId="17940" xr:uid="{00000000-0005-0000-0000-000012460000}"/>
    <cellStyle name="style1424787249159 2 2 2 5 3 4" xfId="17941" xr:uid="{00000000-0005-0000-0000-000013460000}"/>
    <cellStyle name="style1424787249159 2 2 2 5 3 4 2" xfId="17942" xr:uid="{00000000-0005-0000-0000-000014460000}"/>
    <cellStyle name="style1424787249159 2 2 2 5 3 5" xfId="17943" xr:uid="{00000000-0005-0000-0000-000015460000}"/>
    <cellStyle name="style1424787249159 2 2 2 5 3 6" xfId="17944" xr:uid="{00000000-0005-0000-0000-000016460000}"/>
    <cellStyle name="style1424787249159 2 2 2 5 4" xfId="17945" xr:uid="{00000000-0005-0000-0000-000017460000}"/>
    <cellStyle name="style1424787249159 2 2 2 5 4 2" xfId="17946" xr:uid="{00000000-0005-0000-0000-000018460000}"/>
    <cellStyle name="style1424787249159 2 2 2 5 4 2 2" xfId="17947" xr:uid="{00000000-0005-0000-0000-000019460000}"/>
    <cellStyle name="style1424787249159 2 2 2 5 4 2 3" xfId="17948" xr:uid="{00000000-0005-0000-0000-00001A460000}"/>
    <cellStyle name="style1424787249159 2 2 2 5 4 2 4" xfId="17949" xr:uid="{00000000-0005-0000-0000-00001B460000}"/>
    <cellStyle name="style1424787249159 2 2 2 5 4 3" xfId="17950" xr:uid="{00000000-0005-0000-0000-00001C460000}"/>
    <cellStyle name="style1424787249159 2 2 2 5 4 3 2" xfId="17951" xr:uid="{00000000-0005-0000-0000-00001D460000}"/>
    <cellStyle name="style1424787249159 2 2 2 5 4 4" xfId="17952" xr:uid="{00000000-0005-0000-0000-00001E460000}"/>
    <cellStyle name="style1424787249159 2 2 2 5 4 4 2" xfId="17953" xr:uid="{00000000-0005-0000-0000-00001F460000}"/>
    <cellStyle name="style1424787249159 2 2 2 5 4 5" xfId="17954" xr:uid="{00000000-0005-0000-0000-000020460000}"/>
    <cellStyle name="style1424787249159 2 2 2 5 5" xfId="17955" xr:uid="{00000000-0005-0000-0000-000021460000}"/>
    <cellStyle name="style1424787249159 2 2 2 5 5 2" xfId="17956" xr:uid="{00000000-0005-0000-0000-000022460000}"/>
    <cellStyle name="style1424787249159 2 2 2 5 5 3" xfId="17957" xr:uid="{00000000-0005-0000-0000-000023460000}"/>
    <cellStyle name="style1424787249159 2 2 2 5 5 4" xfId="17958" xr:uid="{00000000-0005-0000-0000-000024460000}"/>
    <cellStyle name="style1424787249159 2 2 2 5 6" xfId="17959" xr:uid="{00000000-0005-0000-0000-000025460000}"/>
    <cellStyle name="style1424787249159 2 2 2 5 6 2" xfId="17960" xr:uid="{00000000-0005-0000-0000-000026460000}"/>
    <cellStyle name="style1424787249159 2 2 2 5 7" xfId="17961" xr:uid="{00000000-0005-0000-0000-000027460000}"/>
    <cellStyle name="style1424787249159 2 2 2 5 7 2" xfId="17962" xr:uid="{00000000-0005-0000-0000-000028460000}"/>
    <cellStyle name="style1424787249159 2 2 2 5 8" xfId="17963" xr:uid="{00000000-0005-0000-0000-000029460000}"/>
    <cellStyle name="style1424787249159 2 2 2 6" xfId="17964" xr:uid="{00000000-0005-0000-0000-00002A460000}"/>
    <cellStyle name="style1424787249159 2 2 2 6 2" xfId="17965" xr:uid="{00000000-0005-0000-0000-00002B460000}"/>
    <cellStyle name="style1424787249159 2 2 2 6 2 2" xfId="17966" xr:uid="{00000000-0005-0000-0000-00002C460000}"/>
    <cellStyle name="style1424787249159 2 2 2 6 2 2 2" xfId="17967" xr:uid="{00000000-0005-0000-0000-00002D460000}"/>
    <cellStyle name="style1424787249159 2 2 2 6 2 2 3" xfId="17968" xr:uid="{00000000-0005-0000-0000-00002E460000}"/>
    <cellStyle name="style1424787249159 2 2 2 6 2 3" xfId="17969" xr:uid="{00000000-0005-0000-0000-00002F460000}"/>
    <cellStyle name="style1424787249159 2 2 2 6 2 4" xfId="17970" xr:uid="{00000000-0005-0000-0000-000030460000}"/>
    <cellStyle name="style1424787249159 2 2 2 6 2 5" xfId="17971" xr:uid="{00000000-0005-0000-0000-000031460000}"/>
    <cellStyle name="style1424787249159 2 2 2 6 3" xfId="17972" xr:uid="{00000000-0005-0000-0000-000032460000}"/>
    <cellStyle name="style1424787249159 2 2 2 6 3 2" xfId="17973" xr:uid="{00000000-0005-0000-0000-000033460000}"/>
    <cellStyle name="style1424787249159 2 2 2 6 3 3" xfId="17974" xr:uid="{00000000-0005-0000-0000-000034460000}"/>
    <cellStyle name="style1424787249159 2 2 2 6 3 4" xfId="17975" xr:uid="{00000000-0005-0000-0000-000035460000}"/>
    <cellStyle name="style1424787249159 2 2 2 6 4" xfId="17976" xr:uid="{00000000-0005-0000-0000-000036460000}"/>
    <cellStyle name="style1424787249159 2 2 2 6 4 2" xfId="17977" xr:uid="{00000000-0005-0000-0000-000037460000}"/>
    <cellStyle name="style1424787249159 2 2 2 6 5" xfId="17978" xr:uid="{00000000-0005-0000-0000-000038460000}"/>
    <cellStyle name="style1424787249159 2 2 2 6 6" xfId="17979" xr:uid="{00000000-0005-0000-0000-000039460000}"/>
    <cellStyle name="style1424787249159 2 2 2 7" xfId="17980" xr:uid="{00000000-0005-0000-0000-00003A460000}"/>
    <cellStyle name="style1424787249159 2 2 2 7 2" xfId="17981" xr:uid="{00000000-0005-0000-0000-00003B460000}"/>
    <cellStyle name="style1424787249159 2 2 2 7 2 2" xfId="17982" xr:uid="{00000000-0005-0000-0000-00003C460000}"/>
    <cellStyle name="style1424787249159 2 2 2 7 2 2 2" xfId="17983" xr:uid="{00000000-0005-0000-0000-00003D460000}"/>
    <cellStyle name="style1424787249159 2 2 2 7 2 2 3" xfId="17984" xr:uid="{00000000-0005-0000-0000-00003E460000}"/>
    <cellStyle name="style1424787249159 2 2 2 7 2 3" xfId="17985" xr:uid="{00000000-0005-0000-0000-00003F460000}"/>
    <cellStyle name="style1424787249159 2 2 2 7 2 4" xfId="17986" xr:uid="{00000000-0005-0000-0000-000040460000}"/>
    <cellStyle name="style1424787249159 2 2 2 7 2 5" xfId="17987" xr:uid="{00000000-0005-0000-0000-000041460000}"/>
    <cellStyle name="style1424787249159 2 2 2 7 3" xfId="17988" xr:uid="{00000000-0005-0000-0000-000042460000}"/>
    <cellStyle name="style1424787249159 2 2 2 7 3 2" xfId="17989" xr:uid="{00000000-0005-0000-0000-000043460000}"/>
    <cellStyle name="style1424787249159 2 2 2 7 3 3" xfId="17990" xr:uid="{00000000-0005-0000-0000-000044460000}"/>
    <cellStyle name="style1424787249159 2 2 2 7 3 4" xfId="17991" xr:uid="{00000000-0005-0000-0000-000045460000}"/>
    <cellStyle name="style1424787249159 2 2 2 7 4" xfId="17992" xr:uid="{00000000-0005-0000-0000-000046460000}"/>
    <cellStyle name="style1424787249159 2 2 2 7 4 2" xfId="17993" xr:uid="{00000000-0005-0000-0000-000047460000}"/>
    <cellStyle name="style1424787249159 2 2 2 7 5" xfId="17994" xr:uid="{00000000-0005-0000-0000-000048460000}"/>
    <cellStyle name="style1424787249159 2 2 2 7 6" xfId="17995" xr:uid="{00000000-0005-0000-0000-000049460000}"/>
    <cellStyle name="style1424787249159 2 2 2 8" xfId="17996" xr:uid="{00000000-0005-0000-0000-00004A460000}"/>
    <cellStyle name="style1424787249159 2 2 2 8 2" xfId="17997" xr:uid="{00000000-0005-0000-0000-00004B460000}"/>
    <cellStyle name="style1424787249159 2 2 2 8 2 2" xfId="17998" xr:uid="{00000000-0005-0000-0000-00004C460000}"/>
    <cellStyle name="style1424787249159 2 2 2 8 2 3" xfId="17999" xr:uid="{00000000-0005-0000-0000-00004D460000}"/>
    <cellStyle name="style1424787249159 2 2 2 8 2 4" xfId="18000" xr:uid="{00000000-0005-0000-0000-00004E460000}"/>
    <cellStyle name="style1424787249159 2 2 2 8 3" xfId="18001" xr:uid="{00000000-0005-0000-0000-00004F460000}"/>
    <cellStyle name="style1424787249159 2 2 2 8 3 2" xfId="18002" xr:uid="{00000000-0005-0000-0000-000050460000}"/>
    <cellStyle name="style1424787249159 2 2 2 8 4" xfId="18003" xr:uid="{00000000-0005-0000-0000-000051460000}"/>
    <cellStyle name="style1424787249159 2 2 2 8 4 2" xfId="18004" xr:uid="{00000000-0005-0000-0000-000052460000}"/>
    <cellStyle name="style1424787249159 2 2 2 8 5" xfId="18005" xr:uid="{00000000-0005-0000-0000-000053460000}"/>
    <cellStyle name="style1424787249159 2 2 2 9" xfId="18006" xr:uid="{00000000-0005-0000-0000-000054460000}"/>
    <cellStyle name="style1424787249159 2 2 2 9 2" xfId="18007" xr:uid="{00000000-0005-0000-0000-000055460000}"/>
    <cellStyle name="style1424787249159 2 2 2 9 3" xfId="18008" xr:uid="{00000000-0005-0000-0000-000056460000}"/>
    <cellStyle name="style1424787249159 2 2 2 9 4" xfId="18009" xr:uid="{00000000-0005-0000-0000-000057460000}"/>
    <cellStyle name="style1424787249159 2 2 3" xfId="18010" xr:uid="{00000000-0005-0000-0000-000058460000}"/>
    <cellStyle name="style1424787249159 2 2 3 2" xfId="18011" xr:uid="{00000000-0005-0000-0000-000059460000}"/>
    <cellStyle name="style1424787249159 2 2 3 2 2" xfId="18012" xr:uid="{00000000-0005-0000-0000-00005A460000}"/>
    <cellStyle name="style1424787249159 2 2 3 2 2 2" xfId="18013" xr:uid="{00000000-0005-0000-0000-00005B460000}"/>
    <cellStyle name="style1424787249159 2 2 3 2 2 2 2" xfId="18014" xr:uid="{00000000-0005-0000-0000-00005C460000}"/>
    <cellStyle name="style1424787249159 2 2 3 2 2 2 2 2" xfId="18015" xr:uid="{00000000-0005-0000-0000-00005D460000}"/>
    <cellStyle name="style1424787249159 2 2 3 2 2 2 2 3" xfId="18016" xr:uid="{00000000-0005-0000-0000-00005E460000}"/>
    <cellStyle name="style1424787249159 2 2 3 2 2 2 3" xfId="18017" xr:uid="{00000000-0005-0000-0000-00005F460000}"/>
    <cellStyle name="style1424787249159 2 2 3 2 2 2 4" xfId="18018" xr:uid="{00000000-0005-0000-0000-000060460000}"/>
    <cellStyle name="style1424787249159 2 2 3 2 2 2 5" xfId="18019" xr:uid="{00000000-0005-0000-0000-000061460000}"/>
    <cellStyle name="style1424787249159 2 2 3 2 2 3" xfId="18020" xr:uid="{00000000-0005-0000-0000-000062460000}"/>
    <cellStyle name="style1424787249159 2 2 3 2 2 3 2" xfId="18021" xr:uid="{00000000-0005-0000-0000-000063460000}"/>
    <cellStyle name="style1424787249159 2 2 3 2 2 3 3" xfId="18022" xr:uid="{00000000-0005-0000-0000-000064460000}"/>
    <cellStyle name="style1424787249159 2 2 3 2 2 3 4" xfId="18023" xr:uid="{00000000-0005-0000-0000-000065460000}"/>
    <cellStyle name="style1424787249159 2 2 3 2 2 4" xfId="18024" xr:uid="{00000000-0005-0000-0000-000066460000}"/>
    <cellStyle name="style1424787249159 2 2 3 2 2 4 2" xfId="18025" xr:uid="{00000000-0005-0000-0000-000067460000}"/>
    <cellStyle name="style1424787249159 2 2 3 2 2 5" xfId="18026" xr:uid="{00000000-0005-0000-0000-000068460000}"/>
    <cellStyle name="style1424787249159 2 2 3 2 2 6" xfId="18027" xr:uid="{00000000-0005-0000-0000-000069460000}"/>
    <cellStyle name="style1424787249159 2 2 3 2 3" xfId="18028" xr:uid="{00000000-0005-0000-0000-00006A460000}"/>
    <cellStyle name="style1424787249159 2 2 3 2 3 2" xfId="18029" xr:uid="{00000000-0005-0000-0000-00006B460000}"/>
    <cellStyle name="style1424787249159 2 2 3 2 3 2 2" xfId="18030" xr:uid="{00000000-0005-0000-0000-00006C460000}"/>
    <cellStyle name="style1424787249159 2 2 3 2 3 2 2 2" xfId="18031" xr:uid="{00000000-0005-0000-0000-00006D460000}"/>
    <cellStyle name="style1424787249159 2 2 3 2 3 2 2 3" xfId="18032" xr:uid="{00000000-0005-0000-0000-00006E460000}"/>
    <cellStyle name="style1424787249159 2 2 3 2 3 2 3" xfId="18033" xr:uid="{00000000-0005-0000-0000-00006F460000}"/>
    <cellStyle name="style1424787249159 2 2 3 2 3 2 4" xfId="18034" xr:uid="{00000000-0005-0000-0000-000070460000}"/>
    <cellStyle name="style1424787249159 2 2 3 2 3 2 5" xfId="18035" xr:uid="{00000000-0005-0000-0000-000071460000}"/>
    <cellStyle name="style1424787249159 2 2 3 2 3 3" xfId="18036" xr:uid="{00000000-0005-0000-0000-000072460000}"/>
    <cellStyle name="style1424787249159 2 2 3 2 3 3 2" xfId="18037" xr:uid="{00000000-0005-0000-0000-000073460000}"/>
    <cellStyle name="style1424787249159 2 2 3 2 3 3 3" xfId="18038" xr:uid="{00000000-0005-0000-0000-000074460000}"/>
    <cellStyle name="style1424787249159 2 2 3 2 3 3 4" xfId="18039" xr:uid="{00000000-0005-0000-0000-000075460000}"/>
    <cellStyle name="style1424787249159 2 2 3 2 3 4" xfId="18040" xr:uid="{00000000-0005-0000-0000-000076460000}"/>
    <cellStyle name="style1424787249159 2 2 3 2 3 4 2" xfId="18041" xr:uid="{00000000-0005-0000-0000-000077460000}"/>
    <cellStyle name="style1424787249159 2 2 3 2 3 5" xfId="18042" xr:uid="{00000000-0005-0000-0000-000078460000}"/>
    <cellStyle name="style1424787249159 2 2 3 2 3 6" xfId="18043" xr:uid="{00000000-0005-0000-0000-000079460000}"/>
    <cellStyle name="style1424787249159 2 2 3 2 4" xfId="18044" xr:uid="{00000000-0005-0000-0000-00007A460000}"/>
    <cellStyle name="style1424787249159 2 2 3 2 4 2" xfId="18045" xr:uid="{00000000-0005-0000-0000-00007B460000}"/>
    <cellStyle name="style1424787249159 2 2 3 2 4 2 2" xfId="18046" xr:uid="{00000000-0005-0000-0000-00007C460000}"/>
    <cellStyle name="style1424787249159 2 2 3 2 4 2 3" xfId="18047" xr:uid="{00000000-0005-0000-0000-00007D460000}"/>
    <cellStyle name="style1424787249159 2 2 3 2 4 2 4" xfId="18048" xr:uid="{00000000-0005-0000-0000-00007E460000}"/>
    <cellStyle name="style1424787249159 2 2 3 2 4 3" xfId="18049" xr:uid="{00000000-0005-0000-0000-00007F460000}"/>
    <cellStyle name="style1424787249159 2 2 3 2 4 3 2" xfId="18050" xr:uid="{00000000-0005-0000-0000-000080460000}"/>
    <cellStyle name="style1424787249159 2 2 3 2 4 4" xfId="18051" xr:uid="{00000000-0005-0000-0000-000081460000}"/>
    <cellStyle name="style1424787249159 2 2 3 2 4 4 2" xfId="18052" xr:uid="{00000000-0005-0000-0000-000082460000}"/>
    <cellStyle name="style1424787249159 2 2 3 2 4 5" xfId="18053" xr:uid="{00000000-0005-0000-0000-000083460000}"/>
    <cellStyle name="style1424787249159 2 2 3 2 5" xfId="18054" xr:uid="{00000000-0005-0000-0000-000084460000}"/>
    <cellStyle name="style1424787249159 2 2 3 2 5 2" xfId="18055" xr:uid="{00000000-0005-0000-0000-000085460000}"/>
    <cellStyle name="style1424787249159 2 2 3 2 5 3" xfId="18056" xr:uid="{00000000-0005-0000-0000-000086460000}"/>
    <cellStyle name="style1424787249159 2 2 3 2 5 4" xfId="18057" xr:uid="{00000000-0005-0000-0000-000087460000}"/>
    <cellStyle name="style1424787249159 2 2 3 2 6" xfId="18058" xr:uid="{00000000-0005-0000-0000-000088460000}"/>
    <cellStyle name="style1424787249159 2 2 3 2 6 2" xfId="18059" xr:uid="{00000000-0005-0000-0000-000089460000}"/>
    <cellStyle name="style1424787249159 2 2 3 2 7" xfId="18060" xr:uid="{00000000-0005-0000-0000-00008A460000}"/>
    <cellStyle name="style1424787249159 2 2 3 2 7 2" xfId="18061" xr:uid="{00000000-0005-0000-0000-00008B460000}"/>
    <cellStyle name="style1424787249159 2 2 3 2 8" xfId="18062" xr:uid="{00000000-0005-0000-0000-00008C460000}"/>
    <cellStyle name="style1424787249159 2 2 3 3" xfId="18063" xr:uid="{00000000-0005-0000-0000-00008D460000}"/>
    <cellStyle name="style1424787249159 2 2 3 3 2" xfId="18064" xr:uid="{00000000-0005-0000-0000-00008E460000}"/>
    <cellStyle name="style1424787249159 2 2 3 3 2 2" xfId="18065" xr:uid="{00000000-0005-0000-0000-00008F460000}"/>
    <cellStyle name="style1424787249159 2 2 3 3 2 2 2" xfId="18066" xr:uid="{00000000-0005-0000-0000-000090460000}"/>
    <cellStyle name="style1424787249159 2 2 3 3 2 2 3" xfId="18067" xr:uid="{00000000-0005-0000-0000-000091460000}"/>
    <cellStyle name="style1424787249159 2 2 3 3 2 3" xfId="18068" xr:uid="{00000000-0005-0000-0000-000092460000}"/>
    <cellStyle name="style1424787249159 2 2 3 3 2 4" xfId="18069" xr:uid="{00000000-0005-0000-0000-000093460000}"/>
    <cellStyle name="style1424787249159 2 2 3 3 2 5" xfId="18070" xr:uid="{00000000-0005-0000-0000-000094460000}"/>
    <cellStyle name="style1424787249159 2 2 3 3 3" xfId="18071" xr:uid="{00000000-0005-0000-0000-000095460000}"/>
    <cellStyle name="style1424787249159 2 2 3 3 3 2" xfId="18072" xr:uid="{00000000-0005-0000-0000-000096460000}"/>
    <cellStyle name="style1424787249159 2 2 3 3 3 3" xfId="18073" xr:uid="{00000000-0005-0000-0000-000097460000}"/>
    <cellStyle name="style1424787249159 2 2 3 3 3 4" xfId="18074" xr:uid="{00000000-0005-0000-0000-000098460000}"/>
    <cellStyle name="style1424787249159 2 2 3 3 4" xfId="18075" xr:uid="{00000000-0005-0000-0000-000099460000}"/>
    <cellStyle name="style1424787249159 2 2 3 3 4 2" xfId="18076" xr:uid="{00000000-0005-0000-0000-00009A460000}"/>
    <cellStyle name="style1424787249159 2 2 3 3 5" xfId="18077" xr:uid="{00000000-0005-0000-0000-00009B460000}"/>
    <cellStyle name="style1424787249159 2 2 3 3 6" xfId="18078" xr:uid="{00000000-0005-0000-0000-00009C460000}"/>
    <cellStyle name="style1424787249159 2 2 3 4" xfId="18079" xr:uid="{00000000-0005-0000-0000-00009D460000}"/>
    <cellStyle name="style1424787249159 2 2 3 4 2" xfId="18080" xr:uid="{00000000-0005-0000-0000-00009E460000}"/>
    <cellStyle name="style1424787249159 2 2 3 4 2 2" xfId="18081" xr:uid="{00000000-0005-0000-0000-00009F460000}"/>
    <cellStyle name="style1424787249159 2 2 3 4 2 2 2" xfId="18082" xr:uid="{00000000-0005-0000-0000-0000A0460000}"/>
    <cellStyle name="style1424787249159 2 2 3 4 2 2 3" xfId="18083" xr:uid="{00000000-0005-0000-0000-0000A1460000}"/>
    <cellStyle name="style1424787249159 2 2 3 4 2 3" xfId="18084" xr:uid="{00000000-0005-0000-0000-0000A2460000}"/>
    <cellStyle name="style1424787249159 2 2 3 4 2 4" xfId="18085" xr:uid="{00000000-0005-0000-0000-0000A3460000}"/>
    <cellStyle name="style1424787249159 2 2 3 4 2 5" xfId="18086" xr:uid="{00000000-0005-0000-0000-0000A4460000}"/>
    <cellStyle name="style1424787249159 2 2 3 4 3" xfId="18087" xr:uid="{00000000-0005-0000-0000-0000A5460000}"/>
    <cellStyle name="style1424787249159 2 2 3 4 3 2" xfId="18088" xr:uid="{00000000-0005-0000-0000-0000A6460000}"/>
    <cellStyle name="style1424787249159 2 2 3 4 3 3" xfId="18089" xr:uid="{00000000-0005-0000-0000-0000A7460000}"/>
    <cellStyle name="style1424787249159 2 2 3 4 3 4" xfId="18090" xr:uid="{00000000-0005-0000-0000-0000A8460000}"/>
    <cellStyle name="style1424787249159 2 2 3 4 4" xfId="18091" xr:uid="{00000000-0005-0000-0000-0000A9460000}"/>
    <cellStyle name="style1424787249159 2 2 3 4 4 2" xfId="18092" xr:uid="{00000000-0005-0000-0000-0000AA460000}"/>
    <cellStyle name="style1424787249159 2 2 3 4 5" xfId="18093" xr:uid="{00000000-0005-0000-0000-0000AB460000}"/>
    <cellStyle name="style1424787249159 2 2 3 4 6" xfId="18094" xr:uid="{00000000-0005-0000-0000-0000AC460000}"/>
    <cellStyle name="style1424787249159 2 2 3 5" xfId="18095" xr:uid="{00000000-0005-0000-0000-0000AD460000}"/>
    <cellStyle name="style1424787249159 2 2 3 5 2" xfId="18096" xr:uid="{00000000-0005-0000-0000-0000AE460000}"/>
    <cellStyle name="style1424787249159 2 2 3 5 2 2" xfId="18097" xr:uid="{00000000-0005-0000-0000-0000AF460000}"/>
    <cellStyle name="style1424787249159 2 2 3 5 2 3" xfId="18098" xr:uid="{00000000-0005-0000-0000-0000B0460000}"/>
    <cellStyle name="style1424787249159 2 2 3 5 2 4" xfId="18099" xr:uid="{00000000-0005-0000-0000-0000B1460000}"/>
    <cellStyle name="style1424787249159 2 2 3 5 3" xfId="18100" xr:uid="{00000000-0005-0000-0000-0000B2460000}"/>
    <cellStyle name="style1424787249159 2 2 3 5 3 2" xfId="18101" xr:uid="{00000000-0005-0000-0000-0000B3460000}"/>
    <cellStyle name="style1424787249159 2 2 3 5 4" xfId="18102" xr:uid="{00000000-0005-0000-0000-0000B4460000}"/>
    <cellStyle name="style1424787249159 2 2 3 5 4 2" xfId="18103" xr:uid="{00000000-0005-0000-0000-0000B5460000}"/>
    <cellStyle name="style1424787249159 2 2 3 5 5" xfId="18104" xr:uid="{00000000-0005-0000-0000-0000B6460000}"/>
    <cellStyle name="style1424787249159 2 2 3 6" xfId="18105" xr:uid="{00000000-0005-0000-0000-0000B7460000}"/>
    <cellStyle name="style1424787249159 2 2 3 6 2" xfId="18106" xr:uid="{00000000-0005-0000-0000-0000B8460000}"/>
    <cellStyle name="style1424787249159 2 2 3 6 3" xfId="18107" xr:uid="{00000000-0005-0000-0000-0000B9460000}"/>
    <cellStyle name="style1424787249159 2 2 3 6 4" xfId="18108" xr:uid="{00000000-0005-0000-0000-0000BA460000}"/>
    <cellStyle name="style1424787249159 2 2 3 7" xfId="18109" xr:uid="{00000000-0005-0000-0000-0000BB460000}"/>
    <cellStyle name="style1424787249159 2 2 3 7 2" xfId="18110" xr:uid="{00000000-0005-0000-0000-0000BC460000}"/>
    <cellStyle name="style1424787249159 2 2 3 8" xfId="18111" xr:uid="{00000000-0005-0000-0000-0000BD460000}"/>
    <cellStyle name="style1424787249159 2 2 3 8 2" xfId="18112" xr:uid="{00000000-0005-0000-0000-0000BE460000}"/>
    <cellStyle name="style1424787249159 2 2 3 9" xfId="18113" xr:uid="{00000000-0005-0000-0000-0000BF460000}"/>
    <cellStyle name="style1424787249159 2 2 4" xfId="18114" xr:uid="{00000000-0005-0000-0000-0000C0460000}"/>
    <cellStyle name="style1424787249159 2 2 4 2" xfId="18115" xr:uid="{00000000-0005-0000-0000-0000C1460000}"/>
    <cellStyle name="style1424787249159 2 2 4 2 2" xfId="18116" xr:uid="{00000000-0005-0000-0000-0000C2460000}"/>
    <cellStyle name="style1424787249159 2 2 4 2 2 2" xfId="18117" xr:uid="{00000000-0005-0000-0000-0000C3460000}"/>
    <cellStyle name="style1424787249159 2 2 4 2 2 2 2" xfId="18118" xr:uid="{00000000-0005-0000-0000-0000C4460000}"/>
    <cellStyle name="style1424787249159 2 2 4 2 2 2 3" xfId="18119" xr:uid="{00000000-0005-0000-0000-0000C5460000}"/>
    <cellStyle name="style1424787249159 2 2 4 2 2 3" xfId="18120" xr:uid="{00000000-0005-0000-0000-0000C6460000}"/>
    <cellStyle name="style1424787249159 2 2 4 2 2 4" xfId="18121" xr:uid="{00000000-0005-0000-0000-0000C7460000}"/>
    <cellStyle name="style1424787249159 2 2 4 2 2 5" xfId="18122" xr:uid="{00000000-0005-0000-0000-0000C8460000}"/>
    <cellStyle name="style1424787249159 2 2 4 2 3" xfId="18123" xr:uid="{00000000-0005-0000-0000-0000C9460000}"/>
    <cellStyle name="style1424787249159 2 2 4 2 3 2" xfId="18124" xr:uid="{00000000-0005-0000-0000-0000CA460000}"/>
    <cellStyle name="style1424787249159 2 2 4 2 3 3" xfId="18125" xr:uid="{00000000-0005-0000-0000-0000CB460000}"/>
    <cellStyle name="style1424787249159 2 2 4 2 3 4" xfId="18126" xr:uid="{00000000-0005-0000-0000-0000CC460000}"/>
    <cellStyle name="style1424787249159 2 2 4 2 4" xfId="18127" xr:uid="{00000000-0005-0000-0000-0000CD460000}"/>
    <cellStyle name="style1424787249159 2 2 4 2 4 2" xfId="18128" xr:uid="{00000000-0005-0000-0000-0000CE460000}"/>
    <cellStyle name="style1424787249159 2 2 4 2 5" xfId="18129" xr:uid="{00000000-0005-0000-0000-0000CF460000}"/>
    <cellStyle name="style1424787249159 2 2 4 2 6" xfId="18130" xr:uid="{00000000-0005-0000-0000-0000D0460000}"/>
    <cellStyle name="style1424787249159 2 2 4 3" xfId="18131" xr:uid="{00000000-0005-0000-0000-0000D1460000}"/>
    <cellStyle name="style1424787249159 2 2 4 3 2" xfId="18132" xr:uid="{00000000-0005-0000-0000-0000D2460000}"/>
    <cellStyle name="style1424787249159 2 2 4 3 2 2" xfId="18133" xr:uid="{00000000-0005-0000-0000-0000D3460000}"/>
    <cellStyle name="style1424787249159 2 2 4 3 2 2 2" xfId="18134" xr:uid="{00000000-0005-0000-0000-0000D4460000}"/>
    <cellStyle name="style1424787249159 2 2 4 3 2 2 3" xfId="18135" xr:uid="{00000000-0005-0000-0000-0000D5460000}"/>
    <cellStyle name="style1424787249159 2 2 4 3 2 3" xfId="18136" xr:uid="{00000000-0005-0000-0000-0000D6460000}"/>
    <cellStyle name="style1424787249159 2 2 4 3 2 4" xfId="18137" xr:uid="{00000000-0005-0000-0000-0000D7460000}"/>
    <cellStyle name="style1424787249159 2 2 4 3 2 5" xfId="18138" xr:uid="{00000000-0005-0000-0000-0000D8460000}"/>
    <cellStyle name="style1424787249159 2 2 4 3 3" xfId="18139" xr:uid="{00000000-0005-0000-0000-0000D9460000}"/>
    <cellStyle name="style1424787249159 2 2 4 3 3 2" xfId="18140" xr:uid="{00000000-0005-0000-0000-0000DA460000}"/>
    <cellStyle name="style1424787249159 2 2 4 3 3 3" xfId="18141" xr:uid="{00000000-0005-0000-0000-0000DB460000}"/>
    <cellStyle name="style1424787249159 2 2 4 3 3 4" xfId="18142" xr:uid="{00000000-0005-0000-0000-0000DC460000}"/>
    <cellStyle name="style1424787249159 2 2 4 3 4" xfId="18143" xr:uid="{00000000-0005-0000-0000-0000DD460000}"/>
    <cellStyle name="style1424787249159 2 2 4 3 4 2" xfId="18144" xr:uid="{00000000-0005-0000-0000-0000DE460000}"/>
    <cellStyle name="style1424787249159 2 2 4 3 5" xfId="18145" xr:uid="{00000000-0005-0000-0000-0000DF460000}"/>
    <cellStyle name="style1424787249159 2 2 4 3 6" xfId="18146" xr:uid="{00000000-0005-0000-0000-0000E0460000}"/>
    <cellStyle name="style1424787249159 2 2 4 4" xfId="18147" xr:uid="{00000000-0005-0000-0000-0000E1460000}"/>
    <cellStyle name="style1424787249159 2 2 4 4 2" xfId="18148" xr:uid="{00000000-0005-0000-0000-0000E2460000}"/>
    <cellStyle name="style1424787249159 2 2 4 4 2 2" xfId="18149" xr:uid="{00000000-0005-0000-0000-0000E3460000}"/>
    <cellStyle name="style1424787249159 2 2 4 4 2 3" xfId="18150" xr:uid="{00000000-0005-0000-0000-0000E4460000}"/>
    <cellStyle name="style1424787249159 2 2 4 4 2 4" xfId="18151" xr:uid="{00000000-0005-0000-0000-0000E5460000}"/>
    <cellStyle name="style1424787249159 2 2 4 4 3" xfId="18152" xr:uid="{00000000-0005-0000-0000-0000E6460000}"/>
    <cellStyle name="style1424787249159 2 2 4 4 3 2" xfId="18153" xr:uid="{00000000-0005-0000-0000-0000E7460000}"/>
    <cellStyle name="style1424787249159 2 2 4 4 4" xfId="18154" xr:uid="{00000000-0005-0000-0000-0000E8460000}"/>
    <cellStyle name="style1424787249159 2 2 4 4 4 2" xfId="18155" xr:uid="{00000000-0005-0000-0000-0000E9460000}"/>
    <cellStyle name="style1424787249159 2 2 4 4 5" xfId="18156" xr:uid="{00000000-0005-0000-0000-0000EA460000}"/>
    <cellStyle name="style1424787249159 2 2 4 5" xfId="18157" xr:uid="{00000000-0005-0000-0000-0000EB460000}"/>
    <cellStyle name="style1424787249159 2 2 4 5 2" xfId="18158" xr:uid="{00000000-0005-0000-0000-0000EC460000}"/>
    <cellStyle name="style1424787249159 2 2 4 5 3" xfId="18159" xr:uid="{00000000-0005-0000-0000-0000ED460000}"/>
    <cellStyle name="style1424787249159 2 2 4 5 4" xfId="18160" xr:uid="{00000000-0005-0000-0000-0000EE460000}"/>
    <cellStyle name="style1424787249159 2 2 4 6" xfId="18161" xr:uid="{00000000-0005-0000-0000-0000EF460000}"/>
    <cellStyle name="style1424787249159 2 2 4 6 2" xfId="18162" xr:uid="{00000000-0005-0000-0000-0000F0460000}"/>
    <cellStyle name="style1424787249159 2 2 4 7" xfId="18163" xr:uid="{00000000-0005-0000-0000-0000F1460000}"/>
    <cellStyle name="style1424787249159 2 2 4 7 2" xfId="18164" xr:uid="{00000000-0005-0000-0000-0000F2460000}"/>
    <cellStyle name="style1424787249159 2 2 4 8" xfId="18165" xr:uid="{00000000-0005-0000-0000-0000F3460000}"/>
    <cellStyle name="style1424787249159 2 2 5" xfId="18166" xr:uid="{00000000-0005-0000-0000-0000F4460000}"/>
    <cellStyle name="style1424787249159 2 2 5 2" xfId="18167" xr:uid="{00000000-0005-0000-0000-0000F5460000}"/>
    <cellStyle name="style1424787249159 2 2 5 2 2" xfId="18168" xr:uid="{00000000-0005-0000-0000-0000F6460000}"/>
    <cellStyle name="style1424787249159 2 2 5 2 2 2" xfId="18169" xr:uid="{00000000-0005-0000-0000-0000F7460000}"/>
    <cellStyle name="style1424787249159 2 2 5 2 2 2 2" xfId="18170" xr:uid="{00000000-0005-0000-0000-0000F8460000}"/>
    <cellStyle name="style1424787249159 2 2 5 2 2 2 3" xfId="18171" xr:uid="{00000000-0005-0000-0000-0000F9460000}"/>
    <cellStyle name="style1424787249159 2 2 5 2 2 3" xfId="18172" xr:uid="{00000000-0005-0000-0000-0000FA460000}"/>
    <cellStyle name="style1424787249159 2 2 5 2 2 4" xfId="18173" xr:uid="{00000000-0005-0000-0000-0000FB460000}"/>
    <cellStyle name="style1424787249159 2 2 5 2 2 5" xfId="18174" xr:uid="{00000000-0005-0000-0000-0000FC460000}"/>
    <cellStyle name="style1424787249159 2 2 5 2 3" xfId="18175" xr:uid="{00000000-0005-0000-0000-0000FD460000}"/>
    <cellStyle name="style1424787249159 2 2 5 2 3 2" xfId="18176" xr:uid="{00000000-0005-0000-0000-0000FE460000}"/>
    <cellStyle name="style1424787249159 2 2 5 2 3 3" xfId="18177" xr:uid="{00000000-0005-0000-0000-0000FF460000}"/>
    <cellStyle name="style1424787249159 2 2 5 2 3 4" xfId="18178" xr:uid="{00000000-0005-0000-0000-000000470000}"/>
    <cellStyle name="style1424787249159 2 2 5 2 4" xfId="18179" xr:uid="{00000000-0005-0000-0000-000001470000}"/>
    <cellStyle name="style1424787249159 2 2 5 2 4 2" xfId="18180" xr:uid="{00000000-0005-0000-0000-000002470000}"/>
    <cellStyle name="style1424787249159 2 2 5 2 5" xfId="18181" xr:uid="{00000000-0005-0000-0000-000003470000}"/>
    <cellStyle name="style1424787249159 2 2 5 2 6" xfId="18182" xr:uid="{00000000-0005-0000-0000-000004470000}"/>
    <cellStyle name="style1424787249159 2 2 5 3" xfId="18183" xr:uid="{00000000-0005-0000-0000-000005470000}"/>
    <cellStyle name="style1424787249159 2 2 5 3 2" xfId="18184" xr:uid="{00000000-0005-0000-0000-000006470000}"/>
    <cellStyle name="style1424787249159 2 2 5 3 2 2" xfId="18185" xr:uid="{00000000-0005-0000-0000-000007470000}"/>
    <cellStyle name="style1424787249159 2 2 5 3 2 2 2" xfId="18186" xr:uid="{00000000-0005-0000-0000-000008470000}"/>
    <cellStyle name="style1424787249159 2 2 5 3 2 2 3" xfId="18187" xr:uid="{00000000-0005-0000-0000-000009470000}"/>
    <cellStyle name="style1424787249159 2 2 5 3 2 3" xfId="18188" xr:uid="{00000000-0005-0000-0000-00000A470000}"/>
    <cellStyle name="style1424787249159 2 2 5 3 2 4" xfId="18189" xr:uid="{00000000-0005-0000-0000-00000B470000}"/>
    <cellStyle name="style1424787249159 2 2 5 3 2 5" xfId="18190" xr:uid="{00000000-0005-0000-0000-00000C470000}"/>
    <cellStyle name="style1424787249159 2 2 5 3 3" xfId="18191" xr:uid="{00000000-0005-0000-0000-00000D470000}"/>
    <cellStyle name="style1424787249159 2 2 5 3 3 2" xfId="18192" xr:uid="{00000000-0005-0000-0000-00000E470000}"/>
    <cellStyle name="style1424787249159 2 2 5 3 3 3" xfId="18193" xr:uid="{00000000-0005-0000-0000-00000F470000}"/>
    <cellStyle name="style1424787249159 2 2 5 3 3 4" xfId="18194" xr:uid="{00000000-0005-0000-0000-000010470000}"/>
    <cellStyle name="style1424787249159 2 2 5 3 4" xfId="18195" xr:uid="{00000000-0005-0000-0000-000011470000}"/>
    <cellStyle name="style1424787249159 2 2 5 3 4 2" xfId="18196" xr:uid="{00000000-0005-0000-0000-000012470000}"/>
    <cellStyle name="style1424787249159 2 2 5 3 5" xfId="18197" xr:uid="{00000000-0005-0000-0000-000013470000}"/>
    <cellStyle name="style1424787249159 2 2 5 3 6" xfId="18198" xr:uid="{00000000-0005-0000-0000-000014470000}"/>
    <cellStyle name="style1424787249159 2 2 5 4" xfId="18199" xr:uid="{00000000-0005-0000-0000-000015470000}"/>
    <cellStyle name="style1424787249159 2 2 5 4 2" xfId="18200" xr:uid="{00000000-0005-0000-0000-000016470000}"/>
    <cellStyle name="style1424787249159 2 2 5 4 2 2" xfId="18201" xr:uid="{00000000-0005-0000-0000-000017470000}"/>
    <cellStyle name="style1424787249159 2 2 5 4 2 3" xfId="18202" xr:uid="{00000000-0005-0000-0000-000018470000}"/>
    <cellStyle name="style1424787249159 2 2 5 4 2 4" xfId="18203" xr:uid="{00000000-0005-0000-0000-000019470000}"/>
    <cellStyle name="style1424787249159 2 2 5 4 3" xfId="18204" xr:uid="{00000000-0005-0000-0000-00001A470000}"/>
    <cellStyle name="style1424787249159 2 2 5 4 3 2" xfId="18205" xr:uid="{00000000-0005-0000-0000-00001B470000}"/>
    <cellStyle name="style1424787249159 2 2 5 4 4" xfId="18206" xr:uid="{00000000-0005-0000-0000-00001C470000}"/>
    <cellStyle name="style1424787249159 2 2 5 4 4 2" xfId="18207" xr:uid="{00000000-0005-0000-0000-00001D470000}"/>
    <cellStyle name="style1424787249159 2 2 5 4 5" xfId="18208" xr:uid="{00000000-0005-0000-0000-00001E470000}"/>
    <cellStyle name="style1424787249159 2 2 5 5" xfId="18209" xr:uid="{00000000-0005-0000-0000-00001F470000}"/>
    <cellStyle name="style1424787249159 2 2 5 5 2" xfId="18210" xr:uid="{00000000-0005-0000-0000-000020470000}"/>
    <cellStyle name="style1424787249159 2 2 5 5 3" xfId="18211" xr:uid="{00000000-0005-0000-0000-000021470000}"/>
    <cellStyle name="style1424787249159 2 2 5 5 4" xfId="18212" xr:uid="{00000000-0005-0000-0000-000022470000}"/>
    <cellStyle name="style1424787249159 2 2 5 6" xfId="18213" xr:uid="{00000000-0005-0000-0000-000023470000}"/>
    <cellStyle name="style1424787249159 2 2 5 6 2" xfId="18214" xr:uid="{00000000-0005-0000-0000-000024470000}"/>
    <cellStyle name="style1424787249159 2 2 5 7" xfId="18215" xr:uid="{00000000-0005-0000-0000-000025470000}"/>
    <cellStyle name="style1424787249159 2 2 5 7 2" xfId="18216" xr:uid="{00000000-0005-0000-0000-000026470000}"/>
    <cellStyle name="style1424787249159 2 2 5 8" xfId="18217" xr:uid="{00000000-0005-0000-0000-000027470000}"/>
    <cellStyle name="style1424787249159 2 2 6" xfId="18218" xr:uid="{00000000-0005-0000-0000-000028470000}"/>
    <cellStyle name="style1424787249159 2 2 6 2" xfId="18219" xr:uid="{00000000-0005-0000-0000-000029470000}"/>
    <cellStyle name="style1424787249159 2 2 6 2 2" xfId="18220" xr:uid="{00000000-0005-0000-0000-00002A470000}"/>
    <cellStyle name="style1424787249159 2 2 6 2 2 2" xfId="18221" xr:uid="{00000000-0005-0000-0000-00002B470000}"/>
    <cellStyle name="style1424787249159 2 2 6 2 2 2 2" xfId="18222" xr:uid="{00000000-0005-0000-0000-00002C470000}"/>
    <cellStyle name="style1424787249159 2 2 6 2 2 2 3" xfId="18223" xr:uid="{00000000-0005-0000-0000-00002D470000}"/>
    <cellStyle name="style1424787249159 2 2 6 2 2 3" xfId="18224" xr:uid="{00000000-0005-0000-0000-00002E470000}"/>
    <cellStyle name="style1424787249159 2 2 6 2 2 4" xfId="18225" xr:uid="{00000000-0005-0000-0000-00002F470000}"/>
    <cellStyle name="style1424787249159 2 2 6 2 2 5" xfId="18226" xr:uid="{00000000-0005-0000-0000-000030470000}"/>
    <cellStyle name="style1424787249159 2 2 6 2 3" xfId="18227" xr:uid="{00000000-0005-0000-0000-000031470000}"/>
    <cellStyle name="style1424787249159 2 2 6 2 3 2" xfId="18228" xr:uid="{00000000-0005-0000-0000-000032470000}"/>
    <cellStyle name="style1424787249159 2 2 6 2 3 3" xfId="18229" xr:uid="{00000000-0005-0000-0000-000033470000}"/>
    <cellStyle name="style1424787249159 2 2 6 2 3 4" xfId="18230" xr:uid="{00000000-0005-0000-0000-000034470000}"/>
    <cellStyle name="style1424787249159 2 2 6 2 4" xfId="18231" xr:uid="{00000000-0005-0000-0000-000035470000}"/>
    <cellStyle name="style1424787249159 2 2 6 2 4 2" xfId="18232" xr:uid="{00000000-0005-0000-0000-000036470000}"/>
    <cellStyle name="style1424787249159 2 2 6 2 5" xfId="18233" xr:uid="{00000000-0005-0000-0000-000037470000}"/>
    <cellStyle name="style1424787249159 2 2 6 2 6" xfId="18234" xr:uid="{00000000-0005-0000-0000-000038470000}"/>
    <cellStyle name="style1424787249159 2 2 6 3" xfId="18235" xr:uid="{00000000-0005-0000-0000-000039470000}"/>
    <cellStyle name="style1424787249159 2 2 6 3 2" xfId="18236" xr:uid="{00000000-0005-0000-0000-00003A470000}"/>
    <cellStyle name="style1424787249159 2 2 6 3 2 2" xfId="18237" xr:uid="{00000000-0005-0000-0000-00003B470000}"/>
    <cellStyle name="style1424787249159 2 2 6 3 2 2 2" xfId="18238" xr:uid="{00000000-0005-0000-0000-00003C470000}"/>
    <cellStyle name="style1424787249159 2 2 6 3 2 2 3" xfId="18239" xr:uid="{00000000-0005-0000-0000-00003D470000}"/>
    <cellStyle name="style1424787249159 2 2 6 3 2 3" xfId="18240" xr:uid="{00000000-0005-0000-0000-00003E470000}"/>
    <cellStyle name="style1424787249159 2 2 6 3 2 4" xfId="18241" xr:uid="{00000000-0005-0000-0000-00003F470000}"/>
    <cellStyle name="style1424787249159 2 2 6 3 2 5" xfId="18242" xr:uid="{00000000-0005-0000-0000-000040470000}"/>
    <cellStyle name="style1424787249159 2 2 6 3 3" xfId="18243" xr:uid="{00000000-0005-0000-0000-000041470000}"/>
    <cellStyle name="style1424787249159 2 2 6 3 3 2" xfId="18244" xr:uid="{00000000-0005-0000-0000-000042470000}"/>
    <cellStyle name="style1424787249159 2 2 6 3 3 3" xfId="18245" xr:uid="{00000000-0005-0000-0000-000043470000}"/>
    <cellStyle name="style1424787249159 2 2 6 3 3 4" xfId="18246" xr:uid="{00000000-0005-0000-0000-000044470000}"/>
    <cellStyle name="style1424787249159 2 2 6 3 4" xfId="18247" xr:uid="{00000000-0005-0000-0000-000045470000}"/>
    <cellStyle name="style1424787249159 2 2 6 3 4 2" xfId="18248" xr:uid="{00000000-0005-0000-0000-000046470000}"/>
    <cellStyle name="style1424787249159 2 2 6 3 5" xfId="18249" xr:uid="{00000000-0005-0000-0000-000047470000}"/>
    <cellStyle name="style1424787249159 2 2 6 3 6" xfId="18250" xr:uid="{00000000-0005-0000-0000-000048470000}"/>
    <cellStyle name="style1424787249159 2 2 6 4" xfId="18251" xr:uid="{00000000-0005-0000-0000-000049470000}"/>
    <cellStyle name="style1424787249159 2 2 6 4 2" xfId="18252" xr:uid="{00000000-0005-0000-0000-00004A470000}"/>
    <cellStyle name="style1424787249159 2 2 6 4 2 2" xfId="18253" xr:uid="{00000000-0005-0000-0000-00004B470000}"/>
    <cellStyle name="style1424787249159 2 2 6 4 2 3" xfId="18254" xr:uid="{00000000-0005-0000-0000-00004C470000}"/>
    <cellStyle name="style1424787249159 2 2 6 4 2 4" xfId="18255" xr:uid="{00000000-0005-0000-0000-00004D470000}"/>
    <cellStyle name="style1424787249159 2 2 6 4 3" xfId="18256" xr:uid="{00000000-0005-0000-0000-00004E470000}"/>
    <cellStyle name="style1424787249159 2 2 6 4 3 2" xfId="18257" xr:uid="{00000000-0005-0000-0000-00004F470000}"/>
    <cellStyle name="style1424787249159 2 2 6 4 4" xfId="18258" xr:uid="{00000000-0005-0000-0000-000050470000}"/>
    <cellStyle name="style1424787249159 2 2 6 4 4 2" xfId="18259" xr:uid="{00000000-0005-0000-0000-000051470000}"/>
    <cellStyle name="style1424787249159 2 2 6 4 5" xfId="18260" xr:uid="{00000000-0005-0000-0000-000052470000}"/>
    <cellStyle name="style1424787249159 2 2 6 5" xfId="18261" xr:uid="{00000000-0005-0000-0000-000053470000}"/>
    <cellStyle name="style1424787249159 2 2 6 5 2" xfId="18262" xr:uid="{00000000-0005-0000-0000-000054470000}"/>
    <cellStyle name="style1424787249159 2 2 6 5 3" xfId="18263" xr:uid="{00000000-0005-0000-0000-000055470000}"/>
    <cellStyle name="style1424787249159 2 2 6 5 4" xfId="18264" xr:uid="{00000000-0005-0000-0000-000056470000}"/>
    <cellStyle name="style1424787249159 2 2 6 6" xfId="18265" xr:uid="{00000000-0005-0000-0000-000057470000}"/>
    <cellStyle name="style1424787249159 2 2 6 6 2" xfId="18266" xr:uid="{00000000-0005-0000-0000-000058470000}"/>
    <cellStyle name="style1424787249159 2 2 6 7" xfId="18267" xr:uid="{00000000-0005-0000-0000-000059470000}"/>
    <cellStyle name="style1424787249159 2 2 6 7 2" xfId="18268" xr:uid="{00000000-0005-0000-0000-00005A470000}"/>
    <cellStyle name="style1424787249159 2 2 6 8" xfId="18269" xr:uid="{00000000-0005-0000-0000-00005B470000}"/>
    <cellStyle name="style1424787249159 2 2 7" xfId="18270" xr:uid="{00000000-0005-0000-0000-00005C470000}"/>
    <cellStyle name="style1424787249159 2 2 7 2" xfId="18271" xr:uid="{00000000-0005-0000-0000-00005D470000}"/>
    <cellStyle name="style1424787249159 2 2 7 2 2" xfId="18272" xr:uid="{00000000-0005-0000-0000-00005E470000}"/>
    <cellStyle name="style1424787249159 2 2 7 2 2 2" xfId="18273" xr:uid="{00000000-0005-0000-0000-00005F470000}"/>
    <cellStyle name="style1424787249159 2 2 7 2 2 3" xfId="18274" xr:uid="{00000000-0005-0000-0000-000060470000}"/>
    <cellStyle name="style1424787249159 2 2 7 2 3" xfId="18275" xr:uid="{00000000-0005-0000-0000-000061470000}"/>
    <cellStyle name="style1424787249159 2 2 7 2 4" xfId="18276" xr:uid="{00000000-0005-0000-0000-000062470000}"/>
    <cellStyle name="style1424787249159 2 2 7 2 5" xfId="18277" xr:uid="{00000000-0005-0000-0000-000063470000}"/>
    <cellStyle name="style1424787249159 2 2 7 3" xfId="18278" xr:uid="{00000000-0005-0000-0000-000064470000}"/>
    <cellStyle name="style1424787249159 2 2 7 3 2" xfId="18279" xr:uid="{00000000-0005-0000-0000-000065470000}"/>
    <cellStyle name="style1424787249159 2 2 7 3 3" xfId="18280" xr:uid="{00000000-0005-0000-0000-000066470000}"/>
    <cellStyle name="style1424787249159 2 2 7 3 4" xfId="18281" xr:uid="{00000000-0005-0000-0000-000067470000}"/>
    <cellStyle name="style1424787249159 2 2 7 4" xfId="18282" xr:uid="{00000000-0005-0000-0000-000068470000}"/>
    <cellStyle name="style1424787249159 2 2 7 4 2" xfId="18283" xr:uid="{00000000-0005-0000-0000-000069470000}"/>
    <cellStyle name="style1424787249159 2 2 7 5" xfId="18284" xr:uid="{00000000-0005-0000-0000-00006A470000}"/>
    <cellStyle name="style1424787249159 2 2 7 6" xfId="18285" xr:uid="{00000000-0005-0000-0000-00006B470000}"/>
    <cellStyle name="style1424787249159 2 2 8" xfId="18286" xr:uid="{00000000-0005-0000-0000-00006C470000}"/>
    <cellStyle name="style1424787249159 2 2 8 2" xfId="18287" xr:uid="{00000000-0005-0000-0000-00006D470000}"/>
    <cellStyle name="style1424787249159 2 2 8 2 2" xfId="18288" xr:uid="{00000000-0005-0000-0000-00006E470000}"/>
    <cellStyle name="style1424787249159 2 2 8 2 2 2" xfId="18289" xr:uid="{00000000-0005-0000-0000-00006F470000}"/>
    <cellStyle name="style1424787249159 2 2 8 2 2 3" xfId="18290" xr:uid="{00000000-0005-0000-0000-000070470000}"/>
    <cellStyle name="style1424787249159 2 2 8 2 3" xfId="18291" xr:uid="{00000000-0005-0000-0000-000071470000}"/>
    <cellStyle name="style1424787249159 2 2 8 2 4" xfId="18292" xr:uid="{00000000-0005-0000-0000-000072470000}"/>
    <cellStyle name="style1424787249159 2 2 8 2 5" xfId="18293" xr:uid="{00000000-0005-0000-0000-000073470000}"/>
    <cellStyle name="style1424787249159 2 2 8 3" xfId="18294" xr:uid="{00000000-0005-0000-0000-000074470000}"/>
    <cellStyle name="style1424787249159 2 2 8 3 2" xfId="18295" xr:uid="{00000000-0005-0000-0000-000075470000}"/>
    <cellStyle name="style1424787249159 2 2 8 3 3" xfId="18296" xr:uid="{00000000-0005-0000-0000-000076470000}"/>
    <cellStyle name="style1424787249159 2 2 8 3 4" xfId="18297" xr:uid="{00000000-0005-0000-0000-000077470000}"/>
    <cellStyle name="style1424787249159 2 2 8 4" xfId="18298" xr:uid="{00000000-0005-0000-0000-000078470000}"/>
    <cellStyle name="style1424787249159 2 2 8 4 2" xfId="18299" xr:uid="{00000000-0005-0000-0000-000079470000}"/>
    <cellStyle name="style1424787249159 2 2 8 5" xfId="18300" xr:uid="{00000000-0005-0000-0000-00007A470000}"/>
    <cellStyle name="style1424787249159 2 2 8 6" xfId="18301" xr:uid="{00000000-0005-0000-0000-00007B470000}"/>
    <cellStyle name="style1424787249159 2 2 9" xfId="18302" xr:uid="{00000000-0005-0000-0000-00007C470000}"/>
    <cellStyle name="style1424787249159 2 2 9 2" xfId="18303" xr:uid="{00000000-0005-0000-0000-00007D470000}"/>
    <cellStyle name="style1424787249159 2 2 9 2 2" xfId="18304" xr:uid="{00000000-0005-0000-0000-00007E470000}"/>
    <cellStyle name="style1424787249159 2 2 9 2 3" xfId="18305" xr:uid="{00000000-0005-0000-0000-00007F470000}"/>
    <cellStyle name="style1424787249159 2 2 9 2 4" xfId="18306" xr:uid="{00000000-0005-0000-0000-000080470000}"/>
    <cellStyle name="style1424787249159 2 2 9 3" xfId="18307" xr:uid="{00000000-0005-0000-0000-000081470000}"/>
    <cellStyle name="style1424787249159 2 2 9 3 2" xfId="18308" xr:uid="{00000000-0005-0000-0000-000082470000}"/>
    <cellStyle name="style1424787249159 2 2 9 4" xfId="18309" xr:uid="{00000000-0005-0000-0000-000083470000}"/>
    <cellStyle name="style1424787249159 2 2 9 4 2" xfId="18310" xr:uid="{00000000-0005-0000-0000-000084470000}"/>
    <cellStyle name="style1424787249159 2 2 9 5" xfId="18311" xr:uid="{00000000-0005-0000-0000-000085470000}"/>
    <cellStyle name="style1424787249159 2 3" xfId="18312" xr:uid="{00000000-0005-0000-0000-000086470000}"/>
    <cellStyle name="style1424787249159 2 3 10" xfId="18313" xr:uid="{00000000-0005-0000-0000-000087470000}"/>
    <cellStyle name="style1424787249159 2 3 10 2" xfId="18314" xr:uid="{00000000-0005-0000-0000-000088470000}"/>
    <cellStyle name="style1424787249159 2 3 11" xfId="18315" xr:uid="{00000000-0005-0000-0000-000089470000}"/>
    <cellStyle name="style1424787249159 2 3 11 2" xfId="18316" xr:uid="{00000000-0005-0000-0000-00008A470000}"/>
    <cellStyle name="style1424787249159 2 3 12" xfId="18317" xr:uid="{00000000-0005-0000-0000-00008B470000}"/>
    <cellStyle name="style1424787249159 2 3 2" xfId="18318" xr:uid="{00000000-0005-0000-0000-00008C470000}"/>
    <cellStyle name="style1424787249159 2 3 2 2" xfId="18319" xr:uid="{00000000-0005-0000-0000-00008D470000}"/>
    <cellStyle name="style1424787249159 2 3 2 2 2" xfId="18320" xr:uid="{00000000-0005-0000-0000-00008E470000}"/>
    <cellStyle name="style1424787249159 2 3 2 2 2 2" xfId="18321" xr:uid="{00000000-0005-0000-0000-00008F470000}"/>
    <cellStyle name="style1424787249159 2 3 2 2 2 2 2" xfId="18322" xr:uid="{00000000-0005-0000-0000-000090470000}"/>
    <cellStyle name="style1424787249159 2 3 2 2 2 2 2 2" xfId="18323" xr:uid="{00000000-0005-0000-0000-000091470000}"/>
    <cellStyle name="style1424787249159 2 3 2 2 2 2 2 3" xfId="18324" xr:uid="{00000000-0005-0000-0000-000092470000}"/>
    <cellStyle name="style1424787249159 2 3 2 2 2 2 3" xfId="18325" xr:uid="{00000000-0005-0000-0000-000093470000}"/>
    <cellStyle name="style1424787249159 2 3 2 2 2 2 4" xfId="18326" xr:uid="{00000000-0005-0000-0000-000094470000}"/>
    <cellStyle name="style1424787249159 2 3 2 2 2 2 5" xfId="18327" xr:uid="{00000000-0005-0000-0000-000095470000}"/>
    <cellStyle name="style1424787249159 2 3 2 2 2 3" xfId="18328" xr:uid="{00000000-0005-0000-0000-000096470000}"/>
    <cellStyle name="style1424787249159 2 3 2 2 2 3 2" xfId="18329" xr:uid="{00000000-0005-0000-0000-000097470000}"/>
    <cellStyle name="style1424787249159 2 3 2 2 2 3 3" xfId="18330" xr:uid="{00000000-0005-0000-0000-000098470000}"/>
    <cellStyle name="style1424787249159 2 3 2 2 2 3 4" xfId="18331" xr:uid="{00000000-0005-0000-0000-000099470000}"/>
    <cellStyle name="style1424787249159 2 3 2 2 2 4" xfId="18332" xr:uid="{00000000-0005-0000-0000-00009A470000}"/>
    <cellStyle name="style1424787249159 2 3 2 2 2 4 2" xfId="18333" xr:uid="{00000000-0005-0000-0000-00009B470000}"/>
    <cellStyle name="style1424787249159 2 3 2 2 2 5" xfId="18334" xr:uid="{00000000-0005-0000-0000-00009C470000}"/>
    <cellStyle name="style1424787249159 2 3 2 2 2 6" xfId="18335" xr:uid="{00000000-0005-0000-0000-00009D470000}"/>
    <cellStyle name="style1424787249159 2 3 2 2 3" xfId="18336" xr:uid="{00000000-0005-0000-0000-00009E470000}"/>
    <cellStyle name="style1424787249159 2 3 2 2 3 2" xfId="18337" xr:uid="{00000000-0005-0000-0000-00009F470000}"/>
    <cellStyle name="style1424787249159 2 3 2 2 3 2 2" xfId="18338" xr:uid="{00000000-0005-0000-0000-0000A0470000}"/>
    <cellStyle name="style1424787249159 2 3 2 2 3 2 2 2" xfId="18339" xr:uid="{00000000-0005-0000-0000-0000A1470000}"/>
    <cellStyle name="style1424787249159 2 3 2 2 3 2 2 3" xfId="18340" xr:uid="{00000000-0005-0000-0000-0000A2470000}"/>
    <cellStyle name="style1424787249159 2 3 2 2 3 2 3" xfId="18341" xr:uid="{00000000-0005-0000-0000-0000A3470000}"/>
    <cellStyle name="style1424787249159 2 3 2 2 3 2 4" xfId="18342" xr:uid="{00000000-0005-0000-0000-0000A4470000}"/>
    <cellStyle name="style1424787249159 2 3 2 2 3 2 5" xfId="18343" xr:uid="{00000000-0005-0000-0000-0000A5470000}"/>
    <cellStyle name="style1424787249159 2 3 2 2 3 3" xfId="18344" xr:uid="{00000000-0005-0000-0000-0000A6470000}"/>
    <cellStyle name="style1424787249159 2 3 2 2 3 3 2" xfId="18345" xr:uid="{00000000-0005-0000-0000-0000A7470000}"/>
    <cellStyle name="style1424787249159 2 3 2 2 3 3 3" xfId="18346" xr:uid="{00000000-0005-0000-0000-0000A8470000}"/>
    <cellStyle name="style1424787249159 2 3 2 2 3 3 4" xfId="18347" xr:uid="{00000000-0005-0000-0000-0000A9470000}"/>
    <cellStyle name="style1424787249159 2 3 2 2 3 4" xfId="18348" xr:uid="{00000000-0005-0000-0000-0000AA470000}"/>
    <cellStyle name="style1424787249159 2 3 2 2 3 4 2" xfId="18349" xr:uid="{00000000-0005-0000-0000-0000AB470000}"/>
    <cellStyle name="style1424787249159 2 3 2 2 3 5" xfId="18350" xr:uid="{00000000-0005-0000-0000-0000AC470000}"/>
    <cellStyle name="style1424787249159 2 3 2 2 3 6" xfId="18351" xr:uid="{00000000-0005-0000-0000-0000AD470000}"/>
    <cellStyle name="style1424787249159 2 3 2 2 4" xfId="18352" xr:uid="{00000000-0005-0000-0000-0000AE470000}"/>
    <cellStyle name="style1424787249159 2 3 2 2 4 2" xfId="18353" xr:uid="{00000000-0005-0000-0000-0000AF470000}"/>
    <cellStyle name="style1424787249159 2 3 2 2 4 2 2" xfId="18354" xr:uid="{00000000-0005-0000-0000-0000B0470000}"/>
    <cellStyle name="style1424787249159 2 3 2 2 4 2 3" xfId="18355" xr:uid="{00000000-0005-0000-0000-0000B1470000}"/>
    <cellStyle name="style1424787249159 2 3 2 2 4 2 4" xfId="18356" xr:uid="{00000000-0005-0000-0000-0000B2470000}"/>
    <cellStyle name="style1424787249159 2 3 2 2 4 3" xfId="18357" xr:uid="{00000000-0005-0000-0000-0000B3470000}"/>
    <cellStyle name="style1424787249159 2 3 2 2 4 3 2" xfId="18358" xr:uid="{00000000-0005-0000-0000-0000B4470000}"/>
    <cellStyle name="style1424787249159 2 3 2 2 4 4" xfId="18359" xr:uid="{00000000-0005-0000-0000-0000B5470000}"/>
    <cellStyle name="style1424787249159 2 3 2 2 4 4 2" xfId="18360" xr:uid="{00000000-0005-0000-0000-0000B6470000}"/>
    <cellStyle name="style1424787249159 2 3 2 2 4 5" xfId="18361" xr:uid="{00000000-0005-0000-0000-0000B7470000}"/>
    <cellStyle name="style1424787249159 2 3 2 2 5" xfId="18362" xr:uid="{00000000-0005-0000-0000-0000B8470000}"/>
    <cellStyle name="style1424787249159 2 3 2 2 5 2" xfId="18363" xr:uid="{00000000-0005-0000-0000-0000B9470000}"/>
    <cellStyle name="style1424787249159 2 3 2 2 5 3" xfId="18364" xr:uid="{00000000-0005-0000-0000-0000BA470000}"/>
    <cellStyle name="style1424787249159 2 3 2 2 5 4" xfId="18365" xr:uid="{00000000-0005-0000-0000-0000BB470000}"/>
    <cellStyle name="style1424787249159 2 3 2 2 6" xfId="18366" xr:uid="{00000000-0005-0000-0000-0000BC470000}"/>
    <cellStyle name="style1424787249159 2 3 2 2 6 2" xfId="18367" xr:uid="{00000000-0005-0000-0000-0000BD470000}"/>
    <cellStyle name="style1424787249159 2 3 2 2 7" xfId="18368" xr:uid="{00000000-0005-0000-0000-0000BE470000}"/>
    <cellStyle name="style1424787249159 2 3 2 2 7 2" xfId="18369" xr:uid="{00000000-0005-0000-0000-0000BF470000}"/>
    <cellStyle name="style1424787249159 2 3 2 2 8" xfId="18370" xr:uid="{00000000-0005-0000-0000-0000C0470000}"/>
    <cellStyle name="style1424787249159 2 3 2 3" xfId="18371" xr:uid="{00000000-0005-0000-0000-0000C1470000}"/>
    <cellStyle name="style1424787249159 2 3 2 3 2" xfId="18372" xr:uid="{00000000-0005-0000-0000-0000C2470000}"/>
    <cellStyle name="style1424787249159 2 3 2 3 2 2" xfId="18373" xr:uid="{00000000-0005-0000-0000-0000C3470000}"/>
    <cellStyle name="style1424787249159 2 3 2 3 2 2 2" xfId="18374" xr:uid="{00000000-0005-0000-0000-0000C4470000}"/>
    <cellStyle name="style1424787249159 2 3 2 3 2 2 3" xfId="18375" xr:uid="{00000000-0005-0000-0000-0000C5470000}"/>
    <cellStyle name="style1424787249159 2 3 2 3 2 3" xfId="18376" xr:uid="{00000000-0005-0000-0000-0000C6470000}"/>
    <cellStyle name="style1424787249159 2 3 2 3 2 4" xfId="18377" xr:uid="{00000000-0005-0000-0000-0000C7470000}"/>
    <cellStyle name="style1424787249159 2 3 2 3 2 5" xfId="18378" xr:uid="{00000000-0005-0000-0000-0000C8470000}"/>
    <cellStyle name="style1424787249159 2 3 2 3 3" xfId="18379" xr:uid="{00000000-0005-0000-0000-0000C9470000}"/>
    <cellStyle name="style1424787249159 2 3 2 3 3 2" xfId="18380" xr:uid="{00000000-0005-0000-0000-0000CA470000}"/>
    <cellStyle name="style1424787249159 2 3 2 3 3 3" xfId="18381" xr:uid="{00000000-0005-0000-0000-0000CB470000}"/>
    <cellStyle name="style1424787249159 2 3 2 3 3 4" xfId="18382" xr:uid="{00000000-0005-0000-0000-0000CC470000}"/>
    <cellStyle name="style1424787249159 2 3 2 3 4" xfId="18383" xr:uid="{00000000-0005-0000-0000-0000CD470000}"/>
    <cellStyle name="style1424787249159 2 3 2 3 4 2" xfId="18384" xr:uid="{00000000-0005-0000-0000-0000CE470000}"/>
    <cellStyle name="style1424787249159 2 3 2 3 5" xfId="18385" xr:uid="{00000000-0005-0000-0000-0000CF470000}"/>
    <cellStyle name="style1424787249159 2 3 2 3 6" xfId="18386" xr:uid="{00000000-0005-0000-0000-0000D0470000}"/>
    <cellStyle name="style1424787249159 2 3 2 4" xfId="18387" xr:uid="{00000000-0005-0000-0000-0000D1470000}"/>
    <cellStyle name="style1424787249159 2 3 2 4 2" xfId="18388" xr:uid="{00000000-0005-0000-0000-0000D2470000}"/>
    <cellStyle name="style1424787249159 2 3 2 4 2 2" xfId="18389" xr:uid="{00000000-0005-0000-0000-0000D3470000}"/>
    <cellStyle name="style1424787249159 2 3 2 4 2 2 2" xfId="18390" xr:uid="{00000000-0005-0000-0000-0000D4470000}"/>
    <cellStyle name="style1424787249159 2 3 2 4 2 2 3" xfId="18391" xr:uid="{00000000-0005-0000-0000-0000D5470000}"/>
    <cellStyle name="style1424787249159 2 3 2 4 2 3" xfId="18392" xr:uid="{00000000-0005-0000-0000-0000D6470000}"/>
    <cellStyle name="style1424787249159 2 3 2 4 2 4" xfId="18393" xr:uid="{00000000-0005-0000-0000-0000D7470000}"/>
    <cellStyle name="style1424787249159 2 3 2 4 2 5" xfId="18394" xr:uid="{00000000-0005-0000-0000-0000D8470000}"/>
    <cellStyle name="style1424787249159 2 3 2 4 3" xfId="18395" xr:uid="{00000000-0005-0000-0000-0000D9470000}"/>
    <cellStyle name="style1424787249159 2 3 2 4 3 2" xfId="18396" xr:uid="{00000000-0005-0000-0000-0000DA470000}"/>
    <cellStyle name="style1424787249159 2 3 2 4 3 3" xfId="18397" xr:uid="{00000000-0005-0000-0000-0000DB470000}"/>
    <cellStyle name="style1424787249159 2 3 2 4 3 4" xfId="18398" xr:uid="{00000000-0005-0000-0000-0000DC470000}"/>
    <cellStyle name="style1424787249159 2 3 2 4 4" xfId="18399" xr:uid="{00000000-0005-0000-0000-0000DD470000}"/>
    <cellStyle name="style1424787249159 2 3 2 4 4 2" xfId="18400" xr:uid="{00000000-0005-0000-0000-0000DE470000}"/>
    <cellStyle name="style1424787249159 2 3 2 4 5" xfId="18401" xr:uid="{00000000-0005-0000-0000-0000DF470000}"/>
    <cellStyle name="style1424787249159 2 3 2 4 6" xfId="18402" xr:uid="{00000000-0005-0000-0000-0000E0470000}"/>
    <cellStyle name="style1424787249159 2 3 2 5" xfId="18403" xr:uid="{00000000-0005-0000-0000-0000E1470000}"/>
    <cellStyle name="style1424787249159 2 3 2 5 2" xfId="18404" xr:uid="{00000000-0005-0000-0000-0000E2470000}"/>
    <cellStyle name="style1424787249159 2 3 2 5 2 2" xfId="18405" xr:uid="{00000000-0005-0000-0000-0000E3470000}"/>
    <cellStyle name="style1424787249159 2 3 2 5 2 3" xfId="18406" xr:uid="{00000000-0005-0000-0000-0000E4470000}"/>
    <cellStyle name="style1424787249159 2 3 2 5 2 4" xfId="18407" xr:uid="{00000000-0005-0000-0000-0000E5470000}"/>
    <cellStyle name="style1424787249159 2 3 2 5 3" xfId="18408" xr:uid="{00000000-0005-0000-0000-0000E6470000}"/>
    <cellStyle name="style1424787249159 2 3 2 5 3 2" xfId="18409" xr:uid="{00000000-0005-0000-0000-0000E7470000}"/>
    <cellStyle name="style1424787249159 2 3 2 5 4" xfId="18410" xr:uid="{00000000-0005-0000-0000-0000E8470000}"/>
    <cellStyle name="style1424787249159 2 3 2 5 4 2" xfId="18411" xr:uid="{00000000-0005-0000-0000-0000E9470000}"/>
    <cellStyle name="style1424787249159 2 3 2 5 5" xfId="18412" xr:uid="{00000000-0005-0000-0000-0000EA470000}"/>
    <cellStyle name="style1424787249159 2 3 2 6" xfId="18413" xr:uid="{00000000-0005-0000-0000-0000EB470000}"/>
    <cellStyle name="style1424787249159 2 3 2 6 2" xfId="18414" xr:uid="{00000000-0005-0000-0000-0000EC470000}"/>
    <cellStyle name="style1424787249159 2 3 2 6 3" xfId="18415" xr:uid="{00000000-0005-0000-0000-0000ED470000}"/>
    <cellStyle name="style1424787249159 2 3 2 6 4" xfId="18416" xr:uid="{00000000-0005-0000-0000-0000EE470000}"/>
    <cellStyle name="style1424787249159 2 3 2 7" xfId="18417" xr:uid="{00000000-0005-0000-0000-0000EF470000}"/>
    <cellStyle name="style1424787249159 2 3 2 7 2" xfId="18418" xr:uid="{00000000-0005-0000-0000-0000F0470000}"/>
    <cellStyle name="style1424787249159 2 3 2 8" xfId="18419" xr:uid="{00000000-0005-0000-0000-0000F1470000}"/>
    <cellStyle name="style1424787249159 2 3 2 8 2" xfId="18420" xr:uid="{00000000-0005-0000-0000-0000F2470000}"/>
    <cellStyle name="style1424787249159 2 3 2 9" xfId="18421" xr:uid="{00000000-0005-0000-0000-0000F3470000}"/>
    <cellStyle name="style1424787249159 2 3 3" xfId="18422" xr:uid="{00000000-0005-0000-0000-0000F4470000}"/>
    <cellStyle name="style1424787249159 2 3 3 2" xfId="18423" xr:uid="{00000000-0005-0000-0000-0000F5470000}"/>
    <cellStyle name="style1424787249159 2 3 3 2 2" xfId="18424" xr:uid="{00000000-0005-0000-0000-0000F6470000}"/>
    <cellStyle name="style1424787249159 2 3 3 2 2 2" xfId="18425" xr:uid="{00000000-0005-0000-0000-0000F7470000}"/>
    <cellStyle name="style1424787249159 2 3 3 2 2 2 2" xfId="18426" xr:uid="{00000000-0005-0000-0000-0000F8470000}"/>
    <cellStyle name="style1424787249159 2 3 3 2 2 2 3" xfId="18427" xr:uid="{00000000-0005-0000-0000-0000F9470000}"/>
    <cellStyle name="style1424787249159 2 3 3 2 2 3" xfId="18428" xr:uid="{00000000-0005-0000-0000-0000FA470000}"/>
    <cellStyle name="style1424787249159 2 3 3 2 2 4" xfId="18429" xr:uid="{00000000-0005-0000-0000-0000FB470000}"/>
    <cellStyle name="style1424787249159 2 3 3 2 2 5" xfId="18430" xr:uid="{00000000-0005-0000-0000-0000FC470000}"/>
    <cellStyle name="style1424787249159 2 3 3 2 3" xfId="18431" xr:uid="{00000000-0005-0000-0000-0000FD470000}"/>
    <cellStyle name="style1424787249159 2 3 3 2 3 2" xfId="18432" xr:uid="{00000000-0005-0000-0000-0000FE470000}"/>
    <cellStyle name="style1424787249159 2 3 3 2 3 3" xfId="18433" xr:uid="{00000000-0005-0000-0000-0000FF470000}"/>
    <cellStyle name="style1424787249159 2 3 3 2 3 4" xfId="18434" xr:uid="{00000000-0005-0000-0000-000000480000}"/>
    <cellStyle name="style1424787249159 2 3 3 2 4" xfId="18435" xr:uid="{00000000-0005-0000-0000-000001480000}"/>
    <cellStyle name="style1424787249159 2 3 3 2 4 2" xfId="18436" xr:uid="{00000000-0005-0000-0000-000002480000}"/>
    <cellStyle name="style1424787249159 2 3 3 2 5" xfId="18437" xr:uid="{00000000-0005-0000-0000-000003480000}"/>
    <cellStyle name="style1424787249159 2 3 3 2 6" xfId="18438" xr:uid="{00000000-0005-0000-0000-000004480000}"/>
    <cellStyle name="style1424787249159 2 3 3 3" xfId="18439" xr:uid="{00000000-0005-0000-0000-000005480000}"/>
    <cellStyle name="style1424787249159 2 3 3 3 2" xfId="18440" xr:uid="{00000000-0005-0000-0000-000006480000}"/>
    <cellStyle name="style1424787249159 2 3 3 3 2 2" xfId="18441" xr:uid="{00000000-0005-0000-0000-000007480000}"/>
    <cellStyle name="style1424787249159 2 3 3 3 2 2 2" xfId="18442" xr:uid="{00000000-0005-0000-0000-000008480000}"/>
    <cellStyle name="style1424787249159 2 3 3 3 2 2 3" xfId="18443" xr:uid="{00000000-0005-0000-0000-000009480000}"/>
    <cellStyle name="style1424787249159 2 3 3 3 2 3" xfId="18444" xr:uid="{00000000-0005-0000-0000-00000A480000}"/>
    <cellStyle name="style1424787249159 2 3 3 3 2 4" xfId="18445" xr:uid="{00000000-0005-0000-0000-00000B480000}"/>
    <cellStyle name="style1424787249159 2 3 3 3 2 5" xfId="18446" xr:uid="{00000000-0005-0000-0000-00000C480000}"/>
    <cellStyle name="style1424787249159 2 3 3 3 3" xfId="18447" xr:uid="{00000000-0005-0000-0000-00000D480000}"/>
    <cellStyle name="style1424787249159 2 3 3 3 3 2" xfId="18448" xr:uid="{00000000-0005-0000-0000-00000E480000}"/>
    <cellStyle name="style1424787249159 2 3 3 3 3 3" xfId="18449" xr:uid="{00000000-0005-0000-0000-00000F480000}"/>
    <cellStyle name="style1424787249159 2 3 3 3 3 4" xfId="18450" xr:uid="{00000000-0005-0000-0000-000010480000}"/>
    <cellStyle name="style1424787249159 2 3 3 3 4" xfId="18451" xr:uid="{00000000-0005-0000-0000-000011480000}"/>
    <cellStyle name="style1424787249159 2 3 3 3 4 2" xfId="18452" xr:uid="{00000000-0005-0000-0000-000012480000}"/>
    <cellStyle name="style1424787249159 2 3 3 3 5" xfId="18453" xr:uid="{00000000-0005-0000-0000-000013480000}"/>
    <cellStyle name="style1424787249159 2 3 3 3 6" xfId="18454" xr:uid="{00000000-0005-0000-0000-000014480000}"/>
    <cellStyle name="style1424787249159 2 3 3 4" xfId="18455" xr:uid="{00000000-0005-0000-0000-000015480000}"/>
    <cellStyle name="style1424787249159 2 3 3 4 2" xfId="18456" xr:uid="{00000000-0005-0000-0000-000016480000}"/>
    <cellStyle name="style1424787249159 2 3 3 4 2 2" xfId="18457" xr:uid="{00000000-0005-0000-0000-000017480000}"/>
    <cellStyle name="style1424787249159 2 3 3 4 2 3" xfId="18458" xr:uid="{00000000-0005-0000-0000-000018480000}"/>
    <cellStyle name="style1424787249159 2 3 3 4 2 4" xfId="18459" xr:uid="{00000000-0005-0000-0000-000019480000}"/>
    <cellStyle name="style1424787249159 2 3 3 4 3" xfId="18460" xr:uid="{00000000-0005-0000-0000-00001A480000}"/>
    <cellStyle name="style1424787249159 2 3 3 4 3 2" xfId="18461" xr:uid="{00000000-0005-0000-0000-00001B480000}"/>
    <cellStyle name="style1424787249159 2 3 3 4 4" xfId="18462" xr:uid="{00000000-0005-0000-0000-00001C480000}"/>
    <cellStyle name="style1424787249159 2 3 3 4 4 2" xfId="18463" xr:uid="{00000000-0005-0000-0000-00001D480000}"/>
    <cellStyle name="style1424787249159 2 3 3 4 5" xfId="18464" xr:uid="{00000000-0005-0000-0000-00001E480000}"/>
    <cellStyle name="style1424787249159 2 3 3 5" xfId="18465" xr:uid="{00000000-0005-0000-0000-00001F480000}"/>
    <cellStyle name="style1424787249159 2 3 3 5 2" xfId="18466" xr:uid="{00000000-0005-0000-0000-000020480000}"/>
    <cellStyle name="style1424787249159 2 3 3 5 3" xfId="18467" xr:uid="{00000000-0005-0000-0000-000021480000}"/>
    <cellStyle name="style1424787249159 2 3 3 5 4" xfId="18468" xr:uid="{00000000-0005-0000-0000-000022480000}"/>
    <cellStyle name="style1424787249159 2 3 3 6" xfId="18469" xr:uid="{00000000-0005-0000-0000-000023480000}"/>
    <cellStyle name="style1424787249159 2 3 3 6 2" xfId="18470" xr:uid="{00000000-0005-0000-0000-000024480000}"/>
    <cellStyle name="style1424787249159 2 3 3 7" xfId="18471" xr:uid="{00000000-0005-0000-0000-000025480000}"/>
    <cellStyle name="style1424787249159 2 3 3 7 2" xfId="18472" xr:uid="{00000000-0005-0000-0000-000026480000}"/>
    <cellStyle name="style1424787249159 2 3 3 8" xfId="18473" xr:uid="{00000000-0005-0000-0000-000027480000}"/>
    <cellStyle name="style1424787249159 2 3 4" xfId="18474" xr:uid="{00000000-0005-0000-0000-000028480000}"/>
    <cellStyle name="style1424787249159 2 3 4 2" xfId="18475" xr:uid="{00000000-0005-0000-0000-000029480000}"/>
    <cellStyle name="style1424787249159 2 3 4 2 2" xfId="18476" xr:uid="{00000000-0005-0000-0000-00002A480000}"/>
    <cellStyle name="style1424787249159 2 3 4 2 2 2" xfId="18477" xr:uid="{00000000-0005-0000-0000-00002B480000}"/>
    <cellStyle name="style1424787249159 2 3 4 2 2 2 2" xfId="18478" xr:uid="{00000000-0005-0000-0000-00002C480000}"/>
    <cellStyle name="style1424787249159 2 3 4 2 2 2 3" xfId="18479" xr:uid="{00000000-0005-0000-0000-00002D480000}"/>
    <cellStyle name="style1424787249159 2 3 4 2 2 3" xfId="18480" xr:uid="{00000000-0005-0000-0000-00002E480000}"/>
    <cellStyle name="style1424787249159 2 3 4 2 2 4" xfId="18481" xr:uid="{00000000-0005-0000-0000-00002F480000}"/>
    <cellStyle name="style1424787249159 2 3 4 2 2 5" xfId="18482" xr:uid="{00000000-0005-0000-0000-000030480000}"/>
    <cellStyle name="style1424787249159 2 3 4 2 3" xfId="18483" xr:uid="{00000000-0005-0000-0000-000031480000}"/>
    <cellStyle name="style1424787249159 2 3 4 2 3 2" xfId="18484" xr:uid="{00000000-0005-0000-0000-000032480000}"/>
    <cellStyle name="style1424787249159 2 3 4 2 3 3" xfId="18485" xr:uid="{00000000-0005-0000-0000-000033480000}"/>
    <cellStyle name="style1424787249159 2 3 4 2 3 4" xfId="18486" xr:uid="{00000000-0005-0000-0000-000034480000}"/>
    <cellStyle name="style1424787249159 2 3 4 2 4" xfId="18487" xr:uid="{00000000-0005-0000-0000-000035480000}"/>
    <cellStyle name="style1424787249159 2 3 4 2 4 2" xfId="18488" xr:uid="{00000000-0005-0000-0000-000036480000}"/>
    <cellStyle name="style1424787249159 2 3 4 2 5" xfId="18489" xr:uid="{00000000-0005-0000-0000-000037480000}"/>
    <cellStyle name="style1424787249159 2 3 4 2 6" xfId="18490" xr:uid="{00000000-0005-0000-0000-000038480000}"/>
    <cellStyle name="style1424787249159 2 3 4 3" xfId="18491" xr:uid="{00000000-0005-0000-0000-000039480000}"/>
    <cellStyle name="style1424787249159 2 3 4 3 2" xfId="18492" xr:uid="{00000000-0005-0000-0000-00003A480000}"/>
    <cellStyle name="style1424787249159 2 3 4 3 2 2" xfId="18493" xr:uid="{00000000-0005-0000-0000-00003B480000}"/>
    <cellStyle name="style1424787249159 2 3 4 3 2 2 2" xfId="18494" xr:uid="{00000000-0005-0000-0000-00003C480000}"/>
    <cellStyle name="style1424787249159 2 3 4 3 2 2 3" xfId="18495" xr:uid="{00000000-0005-0000-0000-00003D480000}"/>
    <cellStyle name="style1424787249159 2 3 4 3 2 3" xfId="18496" xr:uid="{00000000-0005-0000-0000-00003E480000}"/>
    <cellStyle name="style1424787249159 2 3 4 3 2 4" xfId="18497" xr:uid="{00000000-0005-0000-0000-00003F480000}"/>
    <cellStyle name="style1424787249159 2 3 4 3 2 5" xfId="18498" xr:uid="{00000000-0005-0000-0000-000040480000}"/>
    <cellStyle name="style1424787249159 2 3 4 3 3" xfId="18499" xr:uid="{00000000-0005-0000-0000-000041480000}"/>
    <cellStyle name="style1424787249159 2 3 4 3 3 2" xfId="18500" xr:uid="{00000000-0005-0000-0000-000042480000}"/>
    <cellStyle name="style1424787249159 2 3 4 3 3 3" xfId="18501" xr:uid="{00000000-0005-0000-0000-000043480000}"/>
    <cellStyle name="style1424787249159 2 3 4 3 3 4" xfId="18502" xr:uid="{00000000-0005-0000-0000-000044480000}"/>
    <cellStyle name="style1424787249159 2 3 4 3 4" xfId="18503" xr:uid="{00000000-0005-0000-0000-000045480000}"/>
    <cellStyle name="style1424787249159 2 3 4 3 4 2" xfId="18504" xr:uid="{00000000-0005-0000-0000-000046480000}"/>
    <cellStyle name="style1424787249159 2 3 4 3 5" xfId="18505" xr:uid="{00000000-0005-0000-0000-000047480000}"/>
    <cellStyle name="style1424787249159 2 3 4 3 6" xfId="18506" xr:uid="{00000000-0005-0000-0000-000048480000}"/>
    <cellStyle name="style1424787249159 2 3 4 4" xfId="18507" xr:uid="{00000000-0005-0000-0000-000049480000}"/>
    <cellStyle name="style1424787249159 2 3 4 4 2" xfId="18508" xr:uid="{00000000-0005-0000-0000-00004A480000}"/>
    <cellStyle name="style1424787249159 2 3 4 4 2 2" xfId="18509" xr:uid="{00000000-0005-0000-0000-00004B480000}"/>
    <cellStyle name="style1424787249159 2 3 4 4 2 3" xfId="18510" xr:uid="{00000000-0005-0000-0000-00004C480000}"/>
    <cellStyle name="style1424787249159 2 3 4 4 2 4" xfId="18511" xr:uid="{00000000-0005-0000-0000-00004D480000}"/>
    <cellStyle name="style1424787249159 2 3 4 4 3" xfId="18512" xr:uid="{00000000-0005-0000-0000-00004E480000}"/>
    <cellStyle name="style1424787249159 2 3 4 4 3 2" xfId="18513" xr:uid="{00000000-0005-0000-0000-00004F480000}"/>
    <cellStyle name="style1424787249159 2 3 4 4 4" xfId="18514" xr:uid="{00000000-0005-0000-0000-000050480000}"/>
    <cellStyle name="style1424787249159 2 3 4 4 4 2" xfId="18515" xr:uid="{00000000-0005-0000-0000-000051480000}"/>
    <cellStyle name="style1424787249159 2 3 4 4 5" xfId="18516" xr:uid="{00000000-0005-0000-0000-000052480000}"/>
    <cellStyle name="style1424787249159 2 3 4 5" xfId="18517" xr:uid="{00000000-0005-0000-0000-000053480000}"/>
    <cellStyle name="style1424787249159 2 3 4 5 2" xfId="18518" xr:uid="{00000000-0005-0000-0000-000054480000}"/>
    <cellStyle name="style1424787249159 2 3 4 5 3" xfId="18519" xr:uid="{00000000-0005-0000-0000-000055480000}"/>
    <cellStyle name="style1424787249159 2 3 4 5 4" xfId="18520" xr:uid="{00000000-0005-0000-0000-000056480000}"/>
    <cellStyle name="style1424787249159 2 3 4 6" xfId="18521" xr:uid="{00000000-0005-0000-0000-000057480000}"/>
    <cellStyle name="style1424787249159 2 3 4 6 2" xfId="18522" xr:uid="{00000000-0005-0000-0000-000058480000}"/>
    <cellStyle name="style1424787249159 2 3 4 7" xfId="18523" xr:uid="{00000000-0005-0000-0000-000059480000}"/>
    <cellStyle name="style1424787249159 2 3 4 7 2" xfId="18524" xr:uid="{00000000-0005-0000-0000-00005A480000}"/>
    <cellStyle name="style1424787249159 2 3 4 8" xfId="18525" xr:uid="{00000000-0005-0000-0000-00005B480000}"/>
    <cellStyle name="style1424787249159 2 3 5" xfId="18526" xr:uid="{00000000-0005-0000-0000-00005C480000}"/>
    <cellStyle name="style1424787249159 2 3 5 2" xfId="18527" xr:uid="{00000000-0005-0000-0000-00005D480000}"/>
    <cellStyle name="style1424787249159 2 3 5 2 2" xfId="18528" xr:uid="{00000000-0005-0000-0000-00005E480000}"/>
    <cellStyle name="style1424787249159 2 3 5 2 2 2" xfId="18529" xr:uid="{00000000-0005-0000-0000-00005F480000}"/>
    <cellStyle name="style1424787249159 2 3 5 2 2 2 2" xfId="18530" xr:uid="{00000000-0005-0000-0000-000060480000}"/>
    <cellStyle name="style1424787249159 2 3 5 2 2 2 3" xfId="18531" xr:uid="{00000000-0005-0000-0000-000061480000}"/>
    <cellStyle name="style1424787249159 2 3 5 2 2 3" xfId="18532" xr:uid="{00000000-0005-0000-0000-000062480000}"/>
    <cellStyle name="style1424787249159 2 3 5 2 2 4" xfId="18533" xr:uid="{00000000-0005-0000-0000-000063480000}"/>
    <cellStyle name="style1424787249159 2 3 5 2 2 5" xfId="18534" xr:uid="{00000000-0005-0000-0000-000064480000}"/>
    <cellStyle name="style1424787249159 2 3 5 2 3" xfId="18535" xr:uid="{00000000-0005-0000-0000-000065480000}"/>
    <cellStyle name="style1424787249159 2 3 5 2 3 2" xfId="18536" xr:uid="{00000000-0005-0000-0000-000066480000}"/>
    <cellStyle name="style1424787249159 2 3 5 2 3 3" xfId="18537" xr:uid="{00000000-0005-0000-0000-000067480000}"/>
    <cellStyle name="style1424787249159 2 3 5 2 3 4" xfId="18538" xr:uid="{00000000-0005-0000-0000-000068480000}"/>
    <cellStyle name="style1424787249159 2 3 5 2 4" xfId="18539" xr:uid="{00000000-0005-0000-0000-000069480000}"/>
    <cellStyle name="style1424787249159 2 3 5 2 4 2" xfId="18540" xr:uid="{00000000-0005-0000-0000-00006A480000}"/>
    <cellStyle name="style1424787249159 2 3 5 2 5" xfId="18541" xr:uid="{00000000-0005-0000-0000-00006B480000}"/>
    <cellStyle name="style1424787249159 2 3 5 2 6" xfId="18542" xr:uid="{00000000-0005-0000-0000-00006C480000}"/>
    <cellStyle name="style1424787249159 2 3 5 3" xfId="18543" xr:uid="{00000000-0005-0000-0000-00006D480000}"/>
    <cellStyle name="style1424787249159 2 3 5 3 2" xfId="18544" xr:uid="{00000000-0005-0000-0000-00006E480000}"/>
    <cellStyle name="style1424787249159 2 3 5 3 2 2" xfId="18545" xr:uid="{00000000-0005-0000-0000-00006F480000}"/>
    <cellStyle name="style1424787249159 2 3 5 3 2 2 2" xfId="18546" xr:uid="{00000000-0005-0000-0000-000070480000}"/>
    <cellStyle name="style1424787249159 2 3 5 3 2 2 3" xfId="18547" xr:uid="{00000000-0005-0000-0000-000071480000}"/>
    <cellStyle name="style1424787249159 2 3 5 3 2 3" xfId="18548" xr:uid="{00000000-0005-0000-0000-000072480000}"/>
    <cellStyle name="style1424787249159 2 3 5 3 2 4" xfId="18549" xr:uid="{00000000-0005-0000-0000-000073480000}"/>
    <cellStyle name="style1424787249159 2 3 5 3 2 5" xfId="18550" xr:uid="{00000000-0005-0000-0000-000074480000}"/>
    <cellStyle name="style1424787249159 2 3 5 3 3" xfId="18551" xr:uid="{00000000-0005-0000-0000-000075480000}"/>
    <cellStyle name="style1424787249159 2 3 5 3 3 2" xfId="18552" xr:uid="{00000000-0005-0000-0000-000076480000}"/>
    <cellStyle name="style1424787249159 2 3 5 3 3 3" xfId="18553" xr:uid="{00000000-0005-0000-0000-000077480000}"/>
    <cellStyle name="style1424787249159 2 3 5 3 3 4" xfId="18554" xr:uid="{00000000-0005-0000-0000-000078480000}"/>
    <cellStyle name="style1424787249159 2 3 5 3 4" xfId="18555" xr:uid="{00000000-0005-0000-0000-000079480000}"/>
    <cellStyle name="style1424787249159 2 3 5 3 4 2" xfId="18556" xr:uid="{00000000-0005-0000-0000-00007A480000}"/>
    <cellStyle name="style1424787249159 2 3 5 3 5" xfId="18557" xr:uid="{00000000-0005-0000-0000-00007B480000}"/>
    <cellStyle name="style1424787249159 2 3 5 3 6" xfId="18558" xr:uid="{00000000-0005-0000-0000-00007C480000}"/>
    <cellStyle name="style1424787249159 2 3 5 4" xfId="18559" xr:uid="{00000000-0005-0000-0000-00007D480000}"/>
    <cellStyle name="style1424787249159 2 3 5 4 2" xfId="18560" xr:uid="{00000000-0005-0000-0000-00007E480000}"/>
    <cellStyle name="style1424787249159 2 3 5 4 2 2" xfId="18561" xr:uid="{00000000-0005-0000-0000-00007F480000}"/>
    <cellStyle name="style1424787249159 2 3 5 4 2 3" xfId="18562" xr:uid="{00000000-0005-0000-0000-000080480000}"/>
    <cellStyle name="style1424787249159 2 3 5 4 2 4" xfId="18563" xr:uid="{00000000-0005-0000-0000-000081480000}"/>
    <cellStyle name="style1424787249159 2 3 5 4 3" xfId="18564" xr:uid="{00000000-0005-0000-0000-000082480000}"/>
    <cellStyle name="style1424787249159 2 3 5 4 3 2" xfId="18565" xr:uid="{00000000-0005-0000-0000-000083480000}"/>
    <cellStyle name="style1424787249159 2 3 5 4 4" xfId="18566" xr:uid="{00000000-0005-0000-0000-000084480000}"/>
    <cellStyle name="style1424787249159 2 3 5 4 4 2" xfId="18567" xr:uid="{00000000-0005-0000-0000-000085480000}"/>
    <cellStyle name="style1424787249159 2 3 5 4 5" xfId="18568" xr:uid="{00000000-0005-0000-0000-000086480000}"/>
    <cellStyle name="style1424787249159 2 3 5 5" xfId="18569" xr:uid="{00000000-0005-0000-0000-000087480000}"/>
    <cellStyle name="style1424787249159 2 3 5 5 2" xfId="18570" xr:uid="{00000000-0005-0000-0000-000088480000}"/>
    <cellStyle name="style1424787249159 2 3 5 5 3" xfId="18571" xr:uid="{00000000-0005-0000-0000-000089480000}"/>
    <cellStyle name="style1424787249159 2 3 5 5 4" xfId="18572" xr:uid="{00000000-0005-0000-0000-00008A480000}"/>
    <cellStyle name="style1424787249159 2 3 5 6" xfId="18573" xr:uid="{00000000-0005-0000-0000-00008B480000}"/>
    <cellStyle name="style1424787249159 2 3 5 6 2" xfId="18574" xr:uid="{00000000-0005-0000-0000-00008C480000}"/>
    <cellStyle name="style1424787249159 2 3 5 7" xfId="18575" xr:uid="{00000000-0005-0000-0000-00008D480000}"/>
    <cellStyle name="style1424787249159 2 3 5 7 2" xfId="18576" xr:uid="{00000000-0005-0000-0000-00008E480000}"/>
    <cellStyle name="style1424787249159 2 3 5 8" xfId="18577" xr:uid="{00000000-0005-0000-0000-00008F480000}"/>
    <cellStyle name="style1424787249159 2 3 6" xfId="18578" xr:uid="{00000000-0005-0000-0000-000090480000}"/>
    <cellStyle name="style1424787249159 2 3 6 2" xfId="18579" xr:uid="{00000000-0005-0000-0000-000091480000}"/>
    <cellStyle name="style1424787249159 2 3 6 2 2" xfId="18580" xr:uid="{00000000-0005-0000-0000-000092480000}"/>
    <cellStyle name="style1424787249159 2 3 6 2 2 2" xfId="18581" xr:uid="{00000000-0005-0000-0000-000093480000}"/>
    <cellStyle name="style1424787249159 2 3 6 2 2 3" xfId="18582" xr:uid="{00000000-0005-0000-0000-000094480000}"/>
    <cellStyle name="style1424787249159 2 3 6 2 3" xfId="18583" xr:uid="{00000000-0005-0000-0000-000095480000}"/>
    <cellStyle name="style1424787249159 2 3 6 2 4" xfId="18584" xr:uid="{00000000-0005-0000-0000-000096480000}"/>
    <cellStyle name="style1424787249159 2 3 6 2 5" xfId="18585" xr:uid="{00000000-0005-0000-0000-000097480000}"/>
    <cellStyle name="style1424787249159 2 3 6 3" xfId="18586" xr:uid="{00000000-0005-0000-0000-000098480000}"/>
    <cellStyle name="style1424787249159 2 3 6 3 2" xfId="18587" xr:uid="{00000000-0005-0000-0000-000099480000}"/>
    <cellStyle name="style1424787249159 2 3 6 3 3" xfId="18588" xr:uid="{00000000-0005-0000-0000-00009A480000}"/>
    <cellStyle name="style1424787249159 2 3 6 3 4" xfId="18589" xr:uid="{00000000-0005-0000-0000-00009B480000}"/>
    <cellStyle name="style1424787249159 2 3 6 4" xfId="18590" xr:uid="{00000000-0005-0000-0000-00009C480000}"/>
    <cellStyle name="style1424787249159 2 3 6 4 2" xfId="18591" xr:uid="{00000000-0005-0000-0000-00009D480000}"/>
    <cellStyle name="style1424787249159 2 3 6 5" xfId="18592" xr:uid="{00000000-0005-0000-0000-00009E480000}"/>
    <cellStyle name="style1424787249159 2 3 6 6" xfId="18593" xr:uid="{00000000-0005-0000-0000-00009F480000}"/>
    <cellStyle name="style1424787249159 2 3 7" xfId="18594" xr:uid="{00000000-0005-0000-0000-0000A0480000}"/>
    <cellStyle name="style1424787249159 2 3 7 2" xfId="18595" xr:uid="{00000000-0005-0000-0000-0000A1480000}"/>
    <cellStyle name="style1424787249159 2 3 7 2 2" xfId="18596" xr:uid="{00000000-0005-0000-0000-0000A2480000}"/>
    <cellStyle name="style1424787249159 2 3 7 2 2 2" xfId="18597" xr:uid="{00000000-0005-0000-0000-0000A3480000}"/>
    <cellStyle name="style1424787249159 2 3 7 2 2 3" xfId="18598" xr:uid="{00000000-0005-0000-0000-0000A4480000}"/>
    <cellStyle name="style1424787249159 2 3 7 2 3" xfId="18599" xr:uid="{00000000-0005-0000-0000-0000A5480000}"/>
    <cellStyle name="style1424787249159 2 3 7 2 4" xfId="18600" xr:uid="{00000000-0005-0000-0000-0000A6480000}"/>
    <cellStyle name="style1424787249159 2 3 7 2 5" xfId="18601" xr:uid="{00000000-0005-0000-0000-0000A7480000}"/>
    <cellStyle name="style1424787249159 2 3 7 3" xfId="18602" xr:uid="{00000000-0005-0000-0000-0000A8480000}"/>
    <cellStyle name="style1424787249159 2 3 7 3 2" xfId="18603" xr:uid="{00000000-0005-0000-0000-0000A9480000}"/>
    <cellStyle name="style1424787249159 2 3 7 3 3" xfId="18604" xr:uid="{00000000-0005-0000-0000-0000AA480000}"/>
    <cellStyle name="style1424787249159 2 3 7 3 4" xfId="18605" xr:uid="{00000000-0005-0000-0000-0000AB480000}"/>
    <cellStyle name="style1424787249159 2 3 7 4" xfId="18606" xr:uid="{00000000-0005-0000-0000-0000AC480000}"/>
    <cellStyle name="style1424787249159 2 3 7 4 2" xfId="18607" xr:uid="{00000000-0005-0000-0000-0000AD480000}"/>
    <cellStyle name="style1424787249159 2 3 7 5" xfId="18608" xr:uid="{00000000-0005-0000-0000-0000AE480000}"/>
    <cellStyle name="style1424787249159 2 3 7 6" xfId="18609" xr:uid="{00000000-0005-0000-0000-0000AF480000}"/>
    <cellStyle name="style1424787249159 2 3 8" xfId="18610" xr:uid="{00000000-0005-0000-0000-0000B0480000}"/>
    <cellStyle name="style1424787249159 2 3 8 2" xfId="18611" xr:uid="{00000000-0005-0000-0000-0000B1480000}"/>
    <cellStyle name="style1424787249159 2 3 8 2 2" xfId="18612" xr:uid="{00000000-0005-0000-0000-0000B2480000}"/>
    <cellStyle name="style1424787249159 2 3 8 2 3" xfId="18613" xr:uid="{00000000-0005-0000-0000-0000B3480000}"/>
    <cellStyle name="style1424787249159 2 3 8 2 4" xfId="18614" xr:uid="{00000000-0005-0000-0000-0000B4480000}"/>
    <cellStyle name="style1424787249159 2 3 8 3" xfId="18615" xr:uid="{00000000-0005-0000-0000-0000B5480000}"/>
    <cellStyle name="style1424787249159 2 3 8 3 2" xfId="18616" xr:uid="{00000000-0005-0000-0000-0000B6480000}"/>
    <cellStyle name="style1424787249159 2 3 8 4" xfId="18617" xr:uid="{00000000-0005-0000-0000-0000B7480000}"/>
    <cellStyle name="style1424787249159 2 3 8 4 2" xfId="18618" xr:uid="{00000000-0005-0000-0000-0000B8480000}"/>
    <cellStyle name="style1424787249159 2 3 8 5" xfId="18619" xr:uid="{00000000-0005-0000-0000-0000B9480000}"/>
    <cellStyle name="style1424787249159 2 3 9" xfId="18620" xr:uid="{00000000-0005-0000-0000-0000BA480000}"/>
    <cellStyle name="style1424787249159 2 3 9 2" xfId="18621" xr:uid="{00000000-0005-0000-0000-0000BB480000}"/>
    <cellStyle name="style1424787249159 2 3 9 3" xfId="18622" xr:uid="{00000000-0005-0000-0000-0000BC480000}"/>
    <cellStyle name="style1424787249159 2 3 9 4" xfId="18623" xr:uid="{00000000-0005-0000-0000-0000BD480000}"/>
    <cellStyle name="style1424787249159 2 4" xfId="18624" xr:uid="{00000000-0005-0000-0000-0000BE480000}"/>
    <cellStyle name="style1424787249159 2 4 2" xfId="18625" xr:uid="{00000000-0005-0000-0000-0000BF480000}"/>
    <cellStyle name="style1424787249159 2 4 2 2" xfId="18626" xr:uid="{00000000-0005-0000-0000-0000C0480000}"/>
    <cellStyle name="style1424787249159 2 4 2 2 2" xfId="18627" xr:uid="{00000000-0005-0000-0000-0000C1480000}"/>
    <cellStyle name="style1424787249159 2 4 2 2 2 2" xfId="18628" xr:uid="{00000000-0005-0000-0000-0000C2480000}"/>
    <cellStyle name="style1424787249159 2 4 2 2 2 2 2" xfId="18629" xr:uid="{00000000-0005-0000-0000-0000C3480000}"/>
    <cellStyle name="style1424787249159 2 4 2 2 2 2 3" xfId="18630" xr:uid="{00000000-0005-0000-0000-0000C4480000}"/>
    <cellStyle name="style1424787249159 2 4 2 2 2 3" xfId="18631" xr:uid="{00000000-0005-0000-0000-0000C5480000}"/>
    <cellStyle name="style1424787249159 2 4 2 2 2 4" xfId="18632" xr:uid="{00000000-0005-0000-0000-0000C6480000}"/>
    <cellStyle name="style1424787249159 2 4 2 2 2 5" xfId="18633" xr:uid="{00000000-0005-0000-0000-0000C7480000}"/>
    <cellStyle name="style1424787249159 2 4 2 2 3" xfId="18634" xr:uid="{00000000-0005-0000-0000-0000C8480000}"/>
    <cellStyle name="style1424787249159 2 4 2 2 3 2" xfId="18635" xr:uid="{00000000-0005-0000-0000-0000C9480000}"/>
    <cellStyle name="style1424787249159 2 4 2 2 3 3" xfId="18636" xr:uid="{00000000-0005-0000-0000-0000CA480000}"/>
    <cellStyle name="style1424787249159 2 4 2 2 3 4" xfId="18637" xr:uid="{00000000-0005-0000-0000-0000CB480000}"/>
    <cellStyle name="style1424787249159 2 4 2 2 4" xfId="18638" xr:uid="{00000000-0005-0000-0000-0000CC480000}"/>
    <cellStyle name="style1424787249159 2 4 2 2 4 2" xfId="18639" xr:uid="{00000000-0005-0000-0000-0000CD480000}"/>
    <cellStyle name="style1424787249159 2 4 2 2 5" xfId="18640" xr:uid="{00000000-0005-0000-0000-0000CE480000}"/>
    <cellStyle name="style1424787249159 2 4 2 2 6" xfId="18641" xr:uid="{00000000-0005-0000-0000-0000CF480000}"/>
    <cellStyle name="style1424787249159 2 4 2 3" xfId="18642" xr:uid="{00000000-0005-0000-0000-0000D0480000}"/>
    <cellStyle name="style1424787249159 2 4 2 3 2" xfId="18643" xr:uid="{00000000-0005-0000-0000-0000D1480000}"/>
    <cellStyle name="style1424787249159 2 4 2 3 2 2" xfId="18644" xr:uid="{00000000-0005-0000-0000-0000D2480000}"/>
    <cellStyle name="style1424787249159 2 4 2 3 2 2 2" xfId="18645" xr:uid="{00000000-0005-0000-0000-0000D3480000}"/>
    <cellStyle name="style1424787249159 2 4 2 3 2 2 3" xfId="18646" xr:uid="{00000000-0005-0000-0000-0000D4480000}"/>
    <cellStyle name="style1424787249159 2 4 2 3 2 3" xfId="18647" xr:uid="{00000000-0005-0000-0000-0000D5480000}"/>
    <cellStyle name="style1424787249159 2 4 2 3 2 4" xfId="18648" xr:uid="{00000000-0005-0000-0000-0000D6480000}"/>
    <cellStyle name="style1424787249159 2 4 2 3 2 5" xfId="18649" xr:uid="{00000000-0005-0000-0000-0000D7480000}"/>
    <cellStyle name="style1424787249159 2 4 2 3 3" xfId="18650" xr:uid="{00000000-0005-0000-0000-0000D8480000}"/>
    <cellStyle name="style1424787249159 2 4 2 3 3 2" xfId="18651" xr:uid="{00000000-0005-0000-0000-0000D9480000}"/>
    <cellStyle name="style1424787249159 2 4 2 3 3 3" xfId="18652" xr:uid="{00000000-0005-0000-0000-0000DA480000}"/>
    <cellStyle name="style1424787249159 2 4 2 3 3 4" xfId="18653" xr:uid="{00000000-0005-0000-0000-0000DB480000}"/>
    <cellStyle name="style1424787249159 2 4 2 3 4" xfId="18654" xr:uid="{00000000-0005-0000-0000-0000DC480000}"/>
    <cellStyle name="style1424787249159 2 4 2 3 4 2" xfId="18655" xr:uid="{00000000-0005-0000-0000-0000DD480000}"/>
    <cellStyle name="style1424787249159 2 4 2 3 5" xfId="18656" xr:uid="{00000000-0005-0000-0000-0000DE480000}"/>
    <cellStyle name="style1424787249159 2 4 2 3 6" xfId="18657" xr:uid="{00000000-0005-0000-0000-0000DF480000}"/>
    <cellStyle name="style1424787249159 2 4 2 4" xfId="18658" xr:uid="{00000000-0005-0000-0000-0000E0480000}"/>
    <cellStyle name="style1424787249159 2 4 2 4 2" xfId="18659" xr:uid="{00000000-0005-0000-0000-0000E1480000}"/>
    <cellStyle name="style1424787249159 2 4 2 4 2 2" xfId="18660" xr:uid="{00000000-0005-0000-0000-0000E2480000}"/>
    <cellStyle name="style1424787249159 2 4 2 4 2 3" xfId="18661" xr:uid="{00000000-0005-0000-0000-0000E3480000}"/>
    <cellStyle name="style1424787249159 2 4 2 4 2 4" xfId="18662" xr:uid="{00000000-0005-0000-0000-0000E4480000}"/>
    <cellStyle name="style1424787249159 2 4 2 4 3" xfId="18663" xr:uid="{00000000-0005-0000-0000-0000E5480000}"/>
    <cellStyle name="style1424787249159 2 4 2 4 3 2" xfId="18664" xr:uid="{00000000-0005-0000-0000-0000E6480000}"/>
    <cellStyle name="style1424787249159 2 4 2 4 4" xfId="18665" xr:uid="{00000000-0005-0000-0000-0000E7480000}"/>
    <cellStyle name="style1424787249159 2 4 2 4 4 2" xfId="18666" xr:uid="{00000000-0005-0000-0000-0000E8480000}"/>
    <cellStyle name="style1424787249159 2 4 2 4 5" xfId="18667" xr:uid="{00000000-0005-0000-0000-0000E9480000}"/>
    <cellStyle name="style1424787249159 2 4 2 5" xfId="18668" xr:uid="{00000000-0005-0000-0000-0000EA480000}"/>
    <cellStyle name="style1424787249159 2 4 2 5 2" xfId="18669" xr:uid="{00000000-0005-0000-0000-0000EB480000}"/>
    <cellStyle name="style1424787249159 2 4 2 5 3" xfId="18670" xr:uid="{00000000-0005-0000-0000-0000EC480000}"/>
    <cellStyle name="style1424787249159 2 4 2 5 4" xfId="18671" xr:uid="{00000000-0005-0000-0000-0000ED480000}"/>
    <cellStyle name="style1424787249159 2 4 2 6" xfId="18672" xr:uid="{00000000-0005-0000-0000-0000EE480000}"/>
    <cellStyle name="style1424787249159 2 4 2 6 2" xfId="18673" xr:uid="{00000000-0005-0000-0000-0000EF480000}"/>
    <cellStyle name="style1424787249159 2 4 2 7" xfId="18674" xr:uid="{00000000-0005-0000-0000-0000F0480000}"/>
    <cellStyle name="style1424787249159 2 4 2 7 2" xfId="18675" xr:uid="{00000000-0005-0000-0000-0000F1480000}"/>
    <cellStyle name="style1424787249159 2 4 2 8" xfId="18676" xr:uid="{00000000-0005-0000-0000-0000F2480000}"/>
    <cellStyle name="style1424787249159 2 4 3" xfId="18677" xr:uid="{00000000-0005-0000-0000-0000F3480000}"/>
    <cellStyle name="style1424787249159 2 4 3 2" xfId="18678" xr:uid="{00000000-0005-0000-0000-0000F4480000}"/>
    <cellStyle name="style1424787249159 2 4 3 2 2" xfId="18679" xr:uid="{00000000-0005-0000-0000-0000F5480000}"/>
    <cellStyle name="style1424787249159 2 4 3 2 2 2" xfId="18680" xr:uid="{00000000-0005-0000-0000-0000F6480000}"/>
    <cellStyle name="style1424787249159 2 4 3 2 2 3" xfId="18681" xr:uid="{00000000-0005-0000-0000-0000F7480000}"/>
    <cellStyle name="style1424787249159 2 4 3 2 3" xfId="18682" xr:uid="{00000000-0005-0000-0000-0000F8480000}"/>
    <cellStyle name="style1424787249159 2 4 3 2 4" xfId="18683" xr:uid="{00000000-0005-0000-0000-0000F9480000}"/>
    <cellStyle name="style1424787249159 2 4 3 2 5" xfId="18684" xr:uid="{00000000-0005-0000-0000-0000FA480000}"/>
    <cellStyle name="style1424787249159 2 4 3 3" xfId="18685" xr:uid="{00000000-0005-0000-0000-0000FB480000}"/>
    <cellStyle name="style1424787249159 2 4 3 3 2" xfId="18686" xr:uid="{00000000-0005-0000-0000-0000FC480000}"/>
    <cellStyle name="style1424787249159 2 4 3 3 3" xfId="18687" xr:uid="{00000000-0005-0000-0000-0000FD480000}"/>
    <cellStyle name="style1424787249159 2 4 3 3 4" xfId="18688" xr:uid="{00000000-0005-0000-0000-0000FE480000}"/>
    <cellStyle name="style1424787249159 2 4 3 4" xfId="18689" xr:uid="{00000000-0005-0000-0000-0000FF480000}"/>
    <cellStyle name="style1424787249159 2 4 3 4 2" xfId="18690" xr:uid="{00000000-0005-0000-0000-000000490000}"/>
    <cellStyle name="style1424787249159 2 4 3 5" xfId="18691" xr:uid="{00000000-0005-0000-0000-000001490000}"/>
    <cellStyle name="style1424787249159 2 4 3 6" xfId="18692" xr:uid="{00000000-0005-0000-0000-000002490000}"/>
    <cellStyle name="style1424787249159 2 4 4" xfId="18693" xr:uid="{00000000-0005-0000-0000-000003490000}"/>
    <cellStyle name="style1424787249159 2 4 4 2" xfId="18694" xr:uid="{00000000-0005-0000-0000-000004490000}"/>
    <cellStyle name="style1424787249159 2 4 4 2 2" xfId="18695" xr:uid="{00000000-0005-0000-0000-000005490000}"/>
    <cellStyle name="style1424787249159 2 4 4 2 2 2" xfId="18696" xr:uid="{00000000-0005-0000-0000-000006490000}"/>
    <cellStyle name="style1424787249159 2 4 4 2 2 3" xfId="18697" xr:uid="{00000000-0005-0000-0000-000007490000}"/>
    <cellStyle name="style1424787249159 2 4 4 2 3" xfId="18698" xr:uid="{00000000-0005-0000-0000-000008490000}"/>
    <cellStyle name="style1424787249159 2 4 4 2 4" xfId="18699" xr:uid="{00000000-0005-0000-0000-000009490000}"/>
    <cellStyle name="style1424787249159 2 4 4 2 5" xfId="18700" xr:uid="{00000000-0005-0000-0000-00000A490000}"/>
    <cellStyle name="style1424787249159 2 4 4 3" xfId="18701" xr:uid="{00000000-0005-0000-0000-00000B490000}"/>
    <cellStyle name="style1424787249159 2 4 4 3 2" xfId="18702" xr:uid="{00000000-0005-0000-0000-00000C490000}"/>
    <cellStyle name="style1424787249159 2 4 4 3 3" xfId="18703" xr:uid="{00000000-0005-0000-0000-00000D490000}"/>
    <cellStyle name="style1424787249159 2 4 4 3 4" xfId="18704" xr:uid="{00000000-0005-0000-0000-00000E490000}"/>
    <cellStyle name="style1424787249159 2 4 4 4" xfId="18705" xr:uid="{00000000-0005-0000-0000-00000F490000}"/>
    <cellStyle name="style1424787249159 2 4 4 4 2" xfId="18706" xr:uid="{00000000-0005-0000-0000-000010490000}"/>
    <cellStyle name="style1424787249159 2 4 4 5" xfId="18707" xr:uid="{00000000-0005-0000-0000-000011490000}"/>
    <cellStyle name="style1424787249159 2 4 4 6" xfId="18708" xr:uid="{00000000-0005-0000-0000-000012490000}"/>
    <cellStyle name="style1424787249159 2 4 5" xfId="18709" xr:uid="{00000000-0005-0000-0000-000013490000}"/>
    <cellStyle name="style1424787249159 2 4 5 2" xfId="18710" xr:uid="{00000000-0005-0000-0000-000014490000}"/>
    <cellStyle name="style1424787249159 2 4 5 2 2" xfId="18711" xr:uid="{00000000-0005-0000-0000-000015490000}"/>
    <cellStyle name="style1424787249159 2 4 5 2 3" xfId="18712" xr:uid="{00000000-0005-0000-0000-000016490000}"/>
    <cellStyle name="style1424787249159 2 4 5 2 4" xfId="18713" xr:uid="{00000000-0005-0000-0000-000017490000}"/>
    <cellStyle name="style1424787249159 2 4 5 3" xfId="18714" xr:uid="{00000000-0005-0000-0000-000018490000}"/>
    <cellStyle name="style1424787249159 2 4 5 3 2" xfId="18715" xr:uid="{00000000-0005-0000-0000-000019490000}"/>
    <cellStyle name="style1424787249159 2 4 5 4" xfId="18716" xr:uid="{00000000-0005-0000-0000-00001A490000}"/>
    <cellStyle name="style1424787249159 2 4 5 4 2" xfId="18717" xr:uid="{00000000-0005-0000-0000-00001B490000}"/>
    <cellStyle name="style1424787249159 2 4 5 5" xfId="18718" xr:uid="{00000000-0005-0000-0000-00001C490000}"/>
    <cellStyle name="style1424787249159 2 4 6" xfId="18719" xr:uid="{00000000-0005-0000-0000-00001D490000}"/>
    <cellStyle name="style1424787249159 2 4 6 2" xfId="18720" xr:uid="{00000000-0005-0000-0000-00001E490000}"/>
    <cellStyle name="style1424787249159 2 4 6 3" xfId="18721" xr:uid="{00000000-0005-0000-0000-00001F490000}"/>
    <cellStyle name="style1424787249159 2 4 6 4" xfId="18722" xr:uid="{00000000-0005-0000-0000-000020490000}"/>
    <cellStyle name="style1424787249159 2 4 7" xfId="18723" xr:uid="{00000000-0005-0000-0000-000021490000}"/>
    <cellStyle name="style1424787249159 2 4 7 2" xfId="18724" xr:uid="{00000000-0005-0000-0000-000022490000}"/>
    <cellStyle name="style1424787249159 2 4 8" xfId="18725" xr:uid="{00000000-0005-0000-0000-000023490000}"/>
    <cellStyle name="style1424787249159 2 4 8 2" xfId="18726" xr:uid="{00000000-0005-0000-0000-000024490000}"/>
    <cellStyle name="style1424787249159 2 4 9" xfId="18727" xr:uid="{00000000-0005-0000-0000-000025490000}"/>
    <cellStyle name="style1424787249159 2 5" xfId="18728" xr:uid="{00000000-0005-0000-0000-000026490000}"/>
    <cellStyle name="style1424787249159 2 5 2" xfId="18729" xr:uid="{00000000-0005-0000-0000-000027490000}"/>
    <cellStyle name="style1424787249159 2 5 2 2" xfId="18730" xr:uid="{00000000-0005-0000-0000-000028490000}"/>
    <cellStyle name="style1424787249159 2 5 2 2 2" xfId="18731" xr:uid="{00000000-0005-0000-0000-000029490000}"/>
    <cellStyle name="style1424787249159 2 5 2 2 2 2" xfId="18732" xr:uid="{00000000-0005-0000-0000-00002A490000}"/>
    <cellStyle name="style1424787249159 2 5 2 2 2 3" xfId="18733" xr:uid="{00000000-0005-0000-0000-00002B490000}"/>
    <cellStyle name="style1424787249159 2 5 2 2 3" xfId="18734" xr:uid="{00000000-0005-0000-0000-00002C490000}"/>
    <cellStyle name="style1424787249159 2 5 2 2 4" xfId="18735" xr:uid="{00000000-0005-0000-0000-00002D490000}"/>
    <cellStyle name="style1424787249159 2 5 2 2 5" xfId="18736" xr:uid="{00000000-0005-0000-0000-00002E490000}"/>
    <cellStyle name="style1424787249159 2 5 2 3" xfId="18737" xr:uid="{00000000-0005-0000-0000-00002F490000}"/>
    <cellStyle name="style1424787249159 2 5 2 3 2" xfId="18738" xr:uid="{00000000-0005-0000-0000-000030490000}"/>
    <cellStyle name="style1424787249159 2 5 2 3 3" xfId="18739" xr:uid="{00000000-0005-0000-0000-000031490000}"/>
    <cellStyle name="style1424787249159 2 5 2 3 4" xfId="18740" xr:uid="{00000000-0005-0000-0000-000032490000}"/>
    <cellStyle name="style1424787249159 2 5 2 4" xfId="18741" xr:uid="{00000000-0005-0000-0000-000033490000}"/>
    <cellStyle name="style1424787249159 2 5 2 4 2" xfId="18742" xr:uid="{00000000-0005-0000-0000-000034490000}"/>
    <cellStyle name="style1424787249159 2 5 2 5" xfId="18743" xr:uid="{00000000-0005-0000-0000-000035490000}"/>
    <cellStyle name="style1424787249159 2 5 2 6" xfId="18744" xr:uid="{00000000-0005-0000-0000-000036490000}"/>
    <cellStyle name="style1424787249159 2 5 3" xfId="18745" xr:uid="{00000000-0005-0000-0000-000037490000}"/>
    <cellStyle name="style1424787249159 2 5 3 2" xfId="18746" xr:uid="{00000000-0005-0000-0000-000038490000}"/>
    <cellStyle name="style1424787249159 2 5 3 2 2" xfId="18747" xr:uid="{00000000-0005-0000-0000-000039490000}"/>
    <cellStyle name="style1424787249159 2 5 3 2 2 2" xfId="18748" xr:uid="{00000000-0005-0000-0000-00003A490000}"/>
    <cellStyle name="style1424787249159 2 5 3 2 2 3" xfId="18749" xr:uid="{00000000-0005-0000-0000-00003B490000}"/>
    <cellStyle name="style1424787249159 2 5 3 2 3" xfId="18750" xr:uid="{00000000-0005-0000-0000-00003C490000}"/>
    <cellStyle name="style1424787249159 2 5 3 2 4" xfId="18751" xr:uid="{00000000-0005-0000-0000-00003D490000}"/>
    <cellStyle name="style1424787249159 2 5 3 2 5" xfId="18752" xr:uid="{00000000-0005-0000-0000-00003E490000}"/>
    <cellStyle name="style1424787249159 2 5 3 3" xfId="18753" xr:uid="{00000000-0005-0000-0000-00003F490000}"/>
    <cellStyle name="style1424787249159 2 5 3 3 2" xfId="18754" xr:uid="{00000000-0005-0000-0000-000040490000}"/>
    <cellStyle name="style1424787249159 2 5 3 3 3" xfId="18755" xr:uid="{00000000-0005-0000-0000-000041490000}"/>
    <cellStyle name="style1424787249159 2 5 3 3 4" xfId="18756" xr:uid="{00000000-0005-0000-0000-000042490000}"/>
    <cellStyle name="style1424787249159 2 5 3 4" xfId="18757" xr:uid="{00000000-0005-0000-0000-000043490000}"/>
    <cellStyle name="style1424787249159 2 5 3 4 2" xfId="18758" xr:uid="{00000000-0005-0000-0000-000044490000}"/>
    <cellStyle name="style1424787249159 2 5 3 5" xfId="18759" xr:uid="{00000000-0005-0000-0000-000045490000}"/>
    <cellStyle name="style1424787249159 2 5 3 6" xfId="18760" xr:uid="{00000000-0005-0000-0000-000046490000}"/>
    <cellStyle name="style1424787249159 2 5 4" xfId="18761" xr:uid="{00000000-0005-0000-0000-000047490000}"/>
    <cellStyle name="style1424787249159 2 5 4 2" xfId="18762" xr:uid="{00000000-0005-0000-0000-000048490000}"/>
    <cellStyle name="style1424787249159 2 5 4 2 2" xfId="18763" xr:uid="{00000000-0005-0000-0000-000049490000}"/>
    <cellStyle name="style1424787249159 2 5 4 2 3" xfId="18764" xr:uid="{00000000-0005-0000-0000-00004A490000}"/>
    <cellStyle name="style1424787249159 2 5 4 2 4" xfId="18765" xr:uid="{00000000-0005-0000-0000-00004B490000}"/>
    <cellStyle name="style1424787249159 2 5 4 3" xfId="18766" xr:uid="{00000000-0005-0000-0000-00004C490000}"/>
    <cellStyle name="style1424787249159 2 5 4 3 2" xfId="18767" xr:uid="{00000000-0005-0000-0000-00004D490000}"/>
    <cellStyle name="style1424787249159 2 5 4 4" xfId="18768" xr:uid="{00000000-0005-0000-0000-00004E490000}"/>
    <cellStyle name="style1424787249159 2 5 4 4 2" xfId="18769" xr:uid="{00000000-0005-0000-0000-00004F490000}"/>
    <cellStyle name="style1424787249159 2 5 4 5" xfId="18770" xr:uid="{00000000-0005-0000-0000-000050490000}"/>
    <cellStyle name="style1424787249159 2 5 5" xfId="18771" xr:uid="{00000000-0005-0000-0000-000051490000}"/>
    <cellStyle name="style1424787249159 2 5 5 2" xfId="18772" xr:uid="{00000000-0005-0000-0000-000052490000}"/>
    <cellStyle name="style1424787249159 2 5 5 3" xfId="18773" xr:uid="{00000000-0005-0000-0000-000053490000}"/>
    <cellStyle name="style1424787249159 2 5 5 4" xfId="18774" xr:uid="{00000000-0005-0000-0000-000054490000}"/>
    <cellStyle name="style1424787249159 2 5 6" xfId="18775" xr:uid="{00000000-0005-0000-0000-000055490000}"/>
    <cellStyle name="style1424787249159 2 5 6 2" xfId="18776" xr:uid="{00000000-0005-0000-0000-000056490000}"/>
    <cellStyle name="style1424787249159 2 5 7" xfId="18777" xr:uid="{00000000-0005-0000-0000-000057490000}"/>
    <cellStyle name="style1424787249159 2 5 7 2" xfId="18778" xr:uid="{00000000-0005-0000-0000-000058490000}"/>
    <cellStyle name="style1424787249159 2 5 8" xfId="18779" xr:uid="{00000000-0005-0000-0000-000059490000}"/>
    <cellStyle name="style1424787249159 2 6" xfId="18780" xr:uid="{00000000-0005-0000-0000-00005A490000}"/>
    <cellStyle name="style1424787249159 2 6 2" xfId="18781" xr:uid="{00000000-0005-0000-0000-00005B490000}"/>
    <cellStyle name="style1424787249159 2 6 2 2" xfId="18782" xr:uid="{00000000-0005-0000-0000-00005C490000}"/>
    <cellStyle name="style1424787249159 2 6 2 2 2" xfId="18783" xr:uid="{00000000-0005-0000-0000-00005D490000}"/>
    <cellStyle name="style1424787249159 2 6 2 2 2 2" xfId="18784" xr:uid="{00000000-0005-0000-0000-00005E490000}"/>
    <cellStyle name="style1424787249159 2 6 2 2 2 3" xfId="18785" xr:uid="{00000000-0005-0000-0000-00005F490000}"/>
    <cellStyle name="style1424787249159 2 6 2 2 3" xfId="18786" xr:uid="{00000000-0005-0000-0000-000060490000}"/>
    <cellStyle name="style1424787249159 2 6 2 2 4" xfId="18787" xr:uid="{00000000-0005-0000-0000-000061490000}"/>
    <cellStyle name="style1424787249159 2 6 2 2 5" xfId="18788" xr:uid="{00000000-0005-0000-0000-000062490000}"/>
    <cellStyle name="style1424787249159 2 6 2 3" xfId="18789" xr:uid="{00000000-0005-0000-0000-000063490000}"/>
    <cellStyle name="style1424787249159 2 6 2 3 2" xfId="18790" xr:uid="{00000000-0005-0000-0000-000064490000}"/>
    <cellStyle name="style1424787249159 2 6 2 3 3" xfId="18791" xr:uid="{00000000-0005-0000-0000-000065490000}"/>
    <cellStyle name="style1424787249159 2 6 2 3 4" xfId="18792" xr:uid="{00000000-0005-0000-0000-000066490000}"/>
    <cellStyle name="style1424787249159 2 6 2 4" xfId="18793" xr:uid="{00000000-0005-0000-0000-000067490000}"/>
    <cellStyle name="style1424787249159 2 6 2 4 2" xfId="18794" xr:uid="{00000000-0005-0000-0000-000068490000}"/>
    <cellStyle name="style1424787249159 2 6 2 5" xfId="18795" xr:uid="{00000000-0005-0000-0000-000069490000}"/>
    <cellStyle name="style1424787249159 2 6 2 6" xfId="18796" xr:uid="{00000000-0005-0000-0000-00006A490000}"/>
    <cellStyle name="style1424787249159 2 6 3" xfId="18797" xr:uid="{00000000-0005-0000-0000-00006B490000}"/>
    <cellStyle name="style1424787249159 2 6 3 2" xfId="18798" xr:uid="{00000000-0005-0000-0000-00006C490000}"/>
    <cellStyle name="style1424787249159 2 6 3 2 2" xfId="18799" xr:uid="{00000000-0005-0000-0000-00006D490000}"/>
    <cellStyle name="style1424787249159 2 6 3 2 2 2" xfId="18800" xr:uid="{00000000-0005-0000-0000-00006E490000}"/>
    <cellStyle name="style1424787249159 2 6 3 2 2 3" xfId="18801" xr:uid="{00000000-0005-0000-0000-00006F490000}"/>
    <cellStyle name="style1424787249159 2 6 3 2 3" xfId="18802" xr:uid="{00000000-0005-0000-0000-000070490000}"/>
    <cellStyle name="style1424787249159 2 6 3 2 4" xfId="18803" xr:uid="{00000000-0005-0000-0000-000071490000}"/>
    <cellStyle name="style1424787249159 2 6 3 2 5" xfId="18804" xr:uid="{00000000-0005-0000-0000-000072490000}"/>
    <cellStyle name="style1424787249159 2 6 3 3" xfId="18805" xr:uid="{00000000-0005-0000-0000-000073490000}"/>
    <cellStyle name="style1424787249159 2 6 3 3 2" xfId="18806" xr:uid="{00000000-0005-0000-0000-000074490000}"/>
    <cellStyle name="style1424787249159 2 6 3 3 3" xfId="18807" xr:uid="{00000000-0005-0000-0000-000075490000}"/>
    <cellStyle name="style1424787249159 2 6 3 3 4" xfId="18808" xr:uid="{00000000-0005-0000-0000-000076490000}"/>
    <cellStyle name="style1424787249159 2 6 3 4" xfId="18809" xr:uid="{00000000-0005-0000-0000-000077490000}"/>
    <cellStyle name="style1424787249159 2 6 3 4 2" xfId="18810" xr:uid="{00000000-0005-0000-0000-000078490000}"/>
    <cellStyle name="style1424787249159 2 6 3 5" xfId="18811" xr:uid="{00000000-0005-0000-0000-000079490000}"/>
    <cellStyle name="style1424787249159 2 6 3 6" xfId="18812" xr:uid="{00000000-0005-0000-0000-00007A490000}"/>
    <cellStyle name="style1424787249159 2 6 4" xfId="18813" xr:uid="{00000000-0005-0000-0000-00007B490000}"/>
    <cellStyle name="style1424787249159 2 6 4 2" xfId="18814" xr:uid="{00000000-0005-0000-0000-00007C490000}"/>
    <cellStyle name="style1424787249159 2 6 4 2 2" xfId="18815" xr:uid="{00000000-0005-0000-0000-00007D490000}"/>
    <cellStyle name="style1424787249159 2 6 4 2 3" xfId="18816" xr:uid="{00000000-0005-0000-0000-00007E490000}"/>
    <cellStyle name="style1424787249159 2 6 4 2 4" xfId="18817" xr:uid="{00000000-0005-0000-0000-00007F490000}"/>
    <cellStyle name="style1424787249159 2 6 4 3" xfId="18818" xr:uid="{00000000-0005-0000-0000-000080490000}"/>
    <cellStyle name="style1424787249159 2 6 4 3 2" xfId="18819" xr:uid="{00000000-0005-0000-0000-000081490000}"/>
    <cellStyle name="style1424787249159 2 6 4 4" xfId="18820" xr:uid="{00000000-0005-0000-0000-000082490000}"/>
    <cellStyle name="style1424787249159 2 6 4 4 2" xfId="18821" xr:uid="{00000000-0005-0000-0000-000083490000}"/>
    <cellStyle name="style1424787249159 2 6 4 5" xfId="18822" xr:uid="{00000000-0005-0000-0000-000084490000}"/>
    <cellStyle name="style1424787249159 2 6 5" xfId="18823" xr:uid="{00000000-0005-0000-0000-000085490000}"/>
    <cellStyle name="style1424787249159 2 6 5 2" xfId="18824" xr:uid="{00000000-0005-0000-0000-000086490000}"/>
    <cellStyle name="style1424787249159 2 6 5 3" xfId="18825" xr:uid="{00000000-0005-0000-0000-000087490000}"/>
    <cellStyle name="style1424787249159 2 6 5 4" xfId="18826" xr:uid="{00000000-0005-0000-0000-000088490000}"/>
    <cellStyle name="style1424787249159 2 6 6" xfId="18827" xr:uid="{00000000-0005-0000-0000-000089490000}"/>
    <cellStyle name="style1424787249159 2 6 6 2" xfId="18828" xr:uid="{00000000-0005-0000-0000-00008A490000}"/>
    <cellStyle name="style1424787249159 2 6 7" xfId="18829" xr:uid="{00000000-0005-0000-0000-00008B490000}"/>
    <cellStyle name="style1424787249159 2 6 7 2" xfId="18830" xr:uid="{00000000-0005-0000-0000-00008C490000}"/>
    <cellStyle name="style1424787249159 2 6 8" xfId="18831" xr:uid="{00000000-0005-0000-0000-00008D490000}"/>
    <cellStyle name="style1424787249159 2 7" xfId="18832" xr:uid="{00000000-0005-0000-0000-00008E490000}"/>
    <cellStyle name="style1424787249159 2 7 2" xfId="18833" xr:uid="{00000000-0005-0000-0000-00008F490000}"/>
    <cellStyle name="style1424787249159 2 7 2 2" xfId="18834" xr:uid="{00000000-0005-0000-0000-000090490000}"/>
    <cellStyle name="style1424787249159 2 7 2 2 2" xfId="18835" xr:uid="{00000000-0005-0000-0000-000091490000}"/>
    <cellStyle name="style1424787249159 2 7 2 2 2 2" xfId="18836" xr:uid="{00000000-0005-0000-0000-000092490000}"/>
    <cellStyle name="style1424787249159 2 7 2 2 2 3" xfId="18837" xr:uid="{00000000-0005-0000-0000-000093490000}"/>
    <cellStyle name="style1424787249159 2 7 2 2 3" xfId="18838" xr:uid="{00000000-0005-0000-0000-000094490000}"/>
    <cellStyle name="style1424787249159 2 7 2 2 4" xfId="18839" xr:uid="{00000000-0005-0000-0000-000095490000}"/>
    <cellStyle name="style1424787249159 2 7 2 2 5" xfId="18840" xr:uid="{00000000-0005-0000-0000-000096490000}"/>
    <cellStyle name="style1424787249159 2 7 2 3" xfId="18841" xr:uid="{00000000-0005-0000-0000-000097490000}"/>
    <cellStyle name="style1424787249159 2 7 2 3 2" xfId="18842" xr:uid="{00000000-0005-0000-0000-000098490000}"/>
    <cellStyle name="style1424787249159 2 7 2 3 3" xfId="18843" xr:uid="{00000000-0005-0000-0000-000099490000}"/>
    <cellStyle name="style1424787249159 2 7 2 3 4" xfId="18844" xr:uid="{00000000-0005-0000-0000-00009A490000}"/>
    <cellStyle name="style1424787249159 2 7 2 4" xfId="18845" xr:uid="{00000000-0005-0000-0000-00009B490000}"/>
    <cellStyle name="style1424787249159 2 7 2 4 2" xfId="18846" xr:uid="{00000000-0005-0000-0000-00009C490000}"/>
    <cellStyle name="style1424787249159 2 7 2 5" xfId="18847" xr:uid="{00000000-0005-0000-0000-00009D490000}"/>
    <cellStyle name="style1424787249159 2 7 2 6" xfId="18848" xr:uid="{00000000-0005-0000-0000-00009E490000}"/>
    <cellStyle name="style1424787249159 2 7 3" xfId="18849" xr:uid="{00000000-0005-0000-0000-00009F490000}"/>
    <cellStyle name="style1424787249159 2 7 3 2" xfId="18850" xr:uid="{00000000-0005-0000-0000-0000A0490000}"/>
    <cellStyle name="style1424787249159 2 7 3 2 2" xfId="18851" xr:uid="{00000000-0005-0000-0000-0000A1490000}"/>
    <cellStyle name="style1424787249159 2 7 3 2 2 2" xfId="18852" xr:uid="{00000000-0005-0000-0000-0000A2490000}"/>
    <cellStyle name="style1424787249159 2 7 3 2 2 3" xfId="18853" xr:uid="{00000000-0005-0000-0000-0000A3490000}"/>
    <cellStyle name="style1424787249159 2 7 3 2 3" xfId="18854" xr:uid="{00000000-0005-0000-0000-0000A4490000}"/>
    <cellStyle name="style1424787249159 2 7 3 2 4" xfId="18855" xr:uid="{00000000-0005-0000-0000-0000A5490000}"/>
    <cellStyle name="style1424787249159 2 7 3 2 5" xfId="18856" xr:uid="{00000000-0005-0000-0000-0000A6490000}"/>
    <cellStyle name="style1424787249159 2 7 3 3" xfId="18857" xr:uid="{00000000-0005-0000-0000-0000A7490000}"/>
    <cellStyle name="style1424787249159 2 7 3 3 2" xfId="18858" xr:uid="{00000000-0005-0000-0000-0000A8490000}"/>
    <cellStyle name="style1424787249159 2 7 3 3 3" xfId="18859" xr:uid="{00000000-0005-0000-0000-0000A9490000}"/>
    <cellStyle name="style1424787249159 2 7 3 3 4" xfId="18860" xr:uid="{00000000-0005-0000-0000-0000AA490000}"/>
    <cellStyle name="style1424787249159 2 7 3 4" xfId="18861" xr:uid="{00000000-0005-0000-0000-0000AB490000}"/>
    <cellStyle name="style1424787249159 2 7 3 4 2" xfId="18862" xr:uid="{00000000-0005-0000-0000-0000AC490000}"/>
    <cellStyle name="style1424787249159 2 7 3 5" xfId="18863" xr:uid="{00000000-0005-0000-0000-0000AD490000}"/>
    <cellStyle name="style1424787249159 2 7 3 6" xfId="18864" xr:uid="{00000000-0005-0000-0000-0000AE490000}"/>
    <cellStyle name="style1424787249159 2 7 4" xfId="18865" xr:uid="{00000000-0005-0000-0000-0000AF490000}"/>
    <cellStyle name="style1424787249159 2 7 4 2" xfId="18866" xr:uid="{00000000-0005-0000-0000-0000B0490000}"/>
    <cellStyle name="style1424787249159 2 7 4 2 2" xfId="18867" xr:uid="{00000000-0005-0000-0000-0000B1490000}"/>
    <cellStyle name="style1424787249159 2 7 4 2 3" xfId="18868" xr:uid="{00000000-0005-0000-0000-0000B2490000}"/>
    <cellStyle name="style1424787249159 2 7 4 2 4" xfId="18869" xr:uid="{00000000-0005-0000-0000-0000B3490000}"/>
    <cellStyle name="style1424787249159 2 7 4 3" xfId="18870" xr:uid="{00000000-0005-0000-0000-0000B4490000}"/>
    <cellStyle name="style1424787249159 2 7 4 3 2" xfId="18871" xr:uid="{00000000-0005-0000-0000-0000B5490000}"/>
    <cellStyle name="style1424787249159 2 7 4 4" xfId="18872" xr:uid="{00000000-0005-0000-0000-0000B6490000}"/>
    <cellStyle name="style1424787249159 2 7 4 4 2" xfId="18873" xr:uid="{00000000-0005-0000-0000-0000B7490000}"/>
    <cellStyle name="style1424787249159 2 7 4 5" xfId="18874" xr:uid="{00000000-0005-0000-0000-0000B8490000}"/>
    <cellStyle name="style1424787249159 2 7 5" xfId="18875" xr:uid="{00000000-0005-0000-0000-0000B9490000}"/>
    <cellStyle name="style1424787249159 2 7 5 2" xfId="18876" xr:uid="{00000000-0005-0000-0000-0000BA490000}"/>
    <cellStyle name="style1424787249159 2 7 5 3" xfId="18877" xr:uid="{00000000-0005-0000-0000-0000BB490000}"/>
    <cellStyle name="style1424787249159 2 7 5 4" xfId="18878" xr:uid="{00000000-0005-0000-0000-0000BC490000}"/>
    <cellStyle name="style1424787249159 2 7 6" xfId="18879" xr:uid="{00000000-0005-0000-0000-0000BD490000}"/>
    <cellStyle name="style1424787249159 2 7 6 2" xfId="18880" xr:uid="{00000000-0005-0000-0000-0000BE490000}"/>
    <cellStyle name="style1424787249159 2 7 7" xfId="18881" xr:uid="{00000000-0005-0000-0000-0000BF490000}"/>
    <cellStyle name="style1424787249159 2 7 7 2" xfId="18882" xr:uid="{00000000-0005-0000-0000-0000C0490000}"/>
    <cellStyle name="style1424787249159 2 7 8" xfId="18883" xr:uid="{00000000-0005-0000-0000-0000C1490000}"/>
    <cellStyle name="style1424787249159 2 8" xfId="18884" xr:uid="{00000000-0005-0000-0000-0000C2490000}"/>
    <cellStyle name="style1424787249159 2 8 2" xfId="18885" xr:uid="{00000000-0005-0000-0000-0000C3490000}"/>
    <cellStyle name="style1424787249159 2 8 2 2" xfId="18886" xr:uid="{00000000-0005-0000-0000-0000C4490000}"/>
    <cellStyle name="style1424787249159 2 8 2 2 2" xfId="18887" xr:uid="{00000000-0005-0000-0000-0000C5490000}"/>
    <cellStyle name="style1424787249159 2 8 2 2 3" xfId="18888" xr:uid="{00000000-0005-0000-0000-0000C6490000}"/>
    <cellStyle name="style1424787249159 2 8 2 3" xfId="18889" xr:uid="{00000000-0005-0000-0000-0000C7490000}"/>
    <cellStyle name="style1424787249159 2 8 2 4" xfId="18890" xr:uid="{00000000-0005-0000-0000-0000C8490000}"/>
    <cellStyle name="style1424787249159 2 8 2 5" xfId="18891" xr:uid="{00000000-0005-0000-0000-0000C9490000}"/>
    <cellStyle name="style1424787249159 2 8 3" xfId="18892" xr:uid="{00000000-0005-0000-0000-0000CA490000}"/>
    <cellStyle name="style1424787249159 2 8 3 2" xfId="18893" xr:uid="{00000000-0005-0000-0000-0000CB490000}"/>
    <cellStyle name="style1424787249159 2 8 3 3" xfId="18894" xr:uid="{00000000-0005-0000-0000-0000CC490000}"/>
    <cellStyle name="style1424787249159 2 8 3 4" xfId="18895" xr:uid="{00000000-0005-0000-0000-0000CD490000}"/>
    <cellStyle name="style1424787249159 2 8 4" xfId="18896" xr:uid="{00000000-0005-0000-0000-0000CE490000}"/>
    <cellStyle name="style1424787249159 2 8 4 2" xfId="18897" xr:uid="{00000000-0005-0000-0000-0000CF490000}"/>
    <cellStyle name="style1424787249159 2 8 5" xfId="18898" xr:uid="{00000000-0005-0000-0000-0000D0490000}"/>
    <cellStyle name="style1424787249159 2 8 6" xfId="18899" xr:uid="{00000000-0005-0000-0000-0000D1490000}"/>
    <cellStyle name="style1424787249159 2 9" xfId="18900" xr:uid="{00000000-0005-0000-0000-0000D2490000}"/>
    <cellStyle name="style1424787249159 2 9 2" xfId="18901" xr:uid="{00000000-0005-0000-0000-0000D3490000}"/>
    <cellStyle name="style1424787249159 2 9 2 2" xfId="18902" xr:uid="{00000000-0005-0000-0000-0000D4490000}"/>
    <cellStyle name="style1424787249159 2 9 2 2 2" xfId="18903" xr:uid="{00000000-0005-0000-0000-0000D5490000}"/>
    <cellStyle name="style1424787249159 2 9 2 2 3" xfId="18904" xr:uid="{00000000-0005-0000-0000-0000D6490000}"/>
    <cellStyle name="style1424787249159 2 9 2 3" xfId="18905" xr:uid="{00000000-0005-0000-0000-0000D7490000}"/>
    <cellStyle name="style1424787249159 2 9 2 4" xfId="18906" xr:uid="{00000000-0005-0000-0000-0000D8490000}"/>
    <cellStyle name="style1424787249159 2 9 2 5" xfId="18907" xr:uid="{00000000-0005-0000-0000-0000D9490000}"/>
    <cellStyle name="style1424787249159 2 9 3" xfId="18908" xr:uid="{00000000-0005-0000-0000-0000DA490000}"/>
    <cellStyle name="style1424787249159 2 9 3 2" xfId="18909" xr:uid="{00000000-0005-0000-0000-0000DB490000}"/>
    <cellStyle name="style1424787249159 2 9 3 3" xfId="18910" xr:uid="{00000000-0005-0000-0000-0000DC490000}"/>
    <cellStyle name="style1424787249159 2 9 3 4" xfId="18911" xr:uid="{00000000-0005-0000-0000-0000DD490000}"/>
    <cellStyle name="style1424787249159 2 9 4" xfId="18912" xr:uid="{00000000-0005-0000-0000-0000DE490000}"/>
    <cellStyle name="style1424787249159 2 9 4 2" xfId="18913" xr:uid="{00000000-0005-0000-0000-0000DF490000}"/>
    <cellStyle name="style1424787249159 2 9 5" xfId="18914" xr:uid="{00000000-0005-0000-0000-0000E0490000}"/>
    <cellStyle name="style1424787249159 2 9 6" xfId="18915" xr:uid="{00000000-0005-0000-0000-0000E1490000}"/>
    <cellStyle name="style1424787249159 3" xfId="18916" xr:uid="{00000000-0005-0000-0000-0000E2490000}"/>
    <cellStyle name="style1424787249159 3 10" xfId="18917" xr:uid="{00000000-0005-0000-0000-0000E3490000}"/>
    <cellStyle name="style1424787249159 3 10 2" xfId="18918" xr:uid="{00000000-0005-0000-0000-0000E4490000}"/>
    <cellStyle name="style1424787249159 3 10 3" xfId="18919" xr:uid="{00000000-0005-0000-0000-0000E5490000}"/>
    <cellStyle name="style1424787249159 3 10 4" xfId="18920" xr:uid="{00000000-0005-0000-0000-0000E6490000}"/>
    <cellStyle name="style1424787249159 3 11" xfId="18921" xr:uid="{00000000-0005-0000-0000-0000E7490000}"/>
    <cellStyle name="style1424787249159 3 11 2" xfId="18922" xr:uid="{00000000-0005-0000-0000-0000E8490000}"/>
    <cellStyle name="style1424787249159 3 12" xfId="18923" xr:uid="{00000000-0005-0000-0000-0000E9490000}"/>
    <cellStyle name="style1424787249159 3 12 2" xfId="18924" xr:uid="{00000000-0005-0000-0000-0000EA490000}"/>
    <cellStyle name="style1424787249159 3 13" xfId="18925" xr:uid="{00000000-0005-0000-0000-0000EB490000}"/>
    <cellStyle name="style1424787249159 3 2" xfId="18926" xr:uid="{00000000-0005-0000-0000-0000EC490000}"/>
    <cellStyle name="style1424787249159 3 2 10" xfId="18927" xr:uid="{00000000-0005-0000-0000-0000ED490000}"/>
    <cellStyle name="style1424787249159 3 2 10 2" xfId="18928" xr:uid="{00000000-0005-0000-0000-0000EE490000}"/>
    <cellStyle name="style1424787249159 3 2 11" xfId="18929" xr:uid="{00000000-0005-0000-0000-0000EF490000}"/>
    <cellStyle name="style1424787249159 3 2 11 2" xfId="18930" xr:uid="{00000000-0005-0000-0000-0000F0490000}"/>
    <cellStyle name="style1424787249159 3 2 12" xfId="18931" xr:uid="{00000000-0005-0000-0000-0000F1490000}"/>
    <cellStyle name="style1424787249159 3 2 2" xfId="18932" xr:uid="{00000000-0005-0000-0000-0000F2490000}"/>
    <cellStyle name="style1424787249159 3 2 2 2" xfId="18933" xr:uid="{00000000-0005-0000-0000-0000F3490000}"/>
    <cellStyle name="style1424787249159 3 2 2 2 2" xfId="18934" xr:uid="{00000000-0005-0000-0000-0000F4490000}"/>
    <cellStyle name="style1424787249159 3 2 2 2 2 2" xfId="18935" xr:uid="{00000000-0005-0000-0000-0000F5490000}"/>
    <cellStyle name="style1424787249159 3 2 2 2 2 2 2" xfId="18936" xr:uid="{00000000-0005-0000-0000-0000F6490000}"/>
    <cellStyle name="style1424787249159 3 2 2 2 2 2 2 2" xfId="18937" xr:uid="{00000000-0005-0000-0000-0000F7490000}"/>
    <cellStyle name="style1424787249159 3 2 2 2 2 2 2 3" xfId="18938" xr:uid="{00000000-0005-0000-0000-0000F8490000}"/>
    <cellStyle name="style1424787249159 3 2 2 2 2 2 3" xfId="18939" xr:uid="{00000000-0005-0000-0000-0000F9490000}"/>
    <cellStyle name="style1424787249159 3 2 2 2 2 2 4" xfId="18940" xr:uid="{00000000-0005-0000-0000-0000FA490000}"/>
    <cellStyle name="style1424787249159 3 2 2 2 2 2 5" xfId="18941" xr:uid="{00000000-0005-0000-0000-0000FB490000}"/>
    <cellStyle name="style1424787249159 3 2 2 2 2 3" xfId="18942" xr:uid="{00000000-0005-0000-0000-0000FC490000}"/>
    <cellStyle name="style1424787249159 3 2 2 2 2 3 2" xfId="18943" xr:uid="{00000000-0005-0000-0000-0000FD490000}"/>
    <cellStyle name="style1424787249159 3 2 2 2 2 3 3" xfId="18944" xr:uid="{00000000-0005-0000-0000-0000FE490000}"/>
    <cellStyle name="style1424787249159 3 2 2 2 2 3 4" xfId="18945" xr:uid="{00000000-0005-0000-0000-0000FF490000}"/>
    <cellStyle name="style1424787249159 3 2 2 2 2 4" xfId="18946" xr:uid="{00000000-0005-0000-0000-0000004A0000}"/>
    <cellStyle name="style1424787249159 3 2 2 2 2 4 2" xfId="18947" xr:uid="{00000000-0005-0000-0000-0000014A0000}"/>
    <cellStyle name="style1424787249159 3 2 2 2 2 5" xfId="18948" xr:uid="{00000000-0005-0000-0000-0000024A0000}"/>
    <cellStyle name="style1424787249159 3 2 2 2 2 6" xfId="18949" xr:uid="{00000000-0005-0000-0000-0000034A0000}"/>
    <cellStyle name="style1424787249159 3 2 2 2 3" xfId="18950" xr:uid="{00000000-0005-0000-0000-0000044A0000}"/>
    <cellStyle name="style1424787249159 3 2 2 2 3 2" xfId="18951" xr:uid="{00000000-0005-0000-0000-0000054A0000}"/>
    <cellStyle name="style1424787249159 3 2 2 2 3 2 2" xfId="18952" xr:uid="{00000000-0005-0000-0000-0000064A0000}"/>
    <cellStyle name="style1424787249159 3 2 2 2 3 2 2 2" xfId="18953" xr:uid="{00000000-0005-0000-0000-0000074A0000}"/>
    <cellStyle name="style1424787249159 3 2 2 2 3 2 2 3" xfId="18954" xr:uid="{00000000-0005-0000-0000-0000084A0000}"/>
    <cellStyle name="style1424787249159 3 2 2 2 3 2 3" xfId="18955" xr:uid="{00000000-0005-0000-0000-0000094A0000}"/>
    <cellStyle name="style1424787249159 3 2 2 2 3 2 4" xfId="18956" xr:uid="{00000000-0005-0000-0000-00000A4A0000}"/>
    <cellStyle name="style1424787249159 3 2 2 2 3 2 5" xfId="18957" xr:uid="{00000000-0005-0000-0000-00000B4A0000}"/>
    <cellStyle name="style1424787249159 3 2 2 2 3 3" xfId="18958" xr:uid="{00000000-0005-0000-0000-00000C4A0000}"/>
    <cellStyle name="style1424787249159 3 2 2 2 3 3 2" xfId="18959" xr:uid="{00000000-0005-0000-0000-00000D4A0000}"/>
    <cellStyle name="style1424787249159 3 2 2 2 3 3 3" xfId="18960" xr:uid="{00000000-0005-0000-0000-00000E4A0000}"/>
    <cellStyle name="style1424787249159 3 2 2 2 3 3 4" xfId="18961" xr:uid="{00000000-0005-0000-0000-00000F4A0000}"/>
    <cellStyle name="style1424787249159 3 2 2 2 3 4" xfId="18962" xr:uid="{00000000-0005-0000-0000-0000104A0000}"/>
    <cellStyle name="style1424787249159 3 2 2 2 3 4 2" xfId="18963" xr:uid="{00000000-0005-0000-0000-0000114A0000}"/>
    <cellStyle name="style1424787249159 3 2 2 2 3 5" xfId="18964" xr:uid="{00000000-0005-0000-0000-0000124A0000}"/>
    <cellStyle name="style1424787249159 3 2 2 2 3 6" xfId="18965" xr:uid="{00000000-0005-0000-0000-0000134A0000}"/>
    <cellStyle name="style1424787249159 3 2 2 2 4" xfId="18966" xr:uid="{00000000-0005-0000-0000-0000144A0000}"/>
    <cellStyle name="style1424787249159 3 2 2 2 4 2" xfId="18967" xr:uid="{00000000-0005-0000-0000-0000154A0000}"/>
    <cellStyle name="style1424787249159 3 2 2 2 4 2 2" xfId="18968" xr:uid="{00000000-0005-0000-0000-0000164A0000}"/>
    <cellStyle name="style1424787249159 3 2 2 2 4 2 3" xfId="18969" xr:uid="{00000000-0005-0000-0000-0000174A0000}"/>
    <cellStyle name="style1424787249159 3 2 2 2 4 2 4" xfId="18970" xr:uid="{00000000-0005-0000-0000-0000184A0000}"/>
    <cellStyle name="style1424787249159 3 2 2 2 4 3" xfId="18971" xr:uid="{00000000-0005-0000-0000-0000194A0000}"/>
    <cellStyle name="style1424787249159 3 2 2 2 4 3 2" xfId="18972" xr:uid="{00000000-0005-0000-0000-00001A4A0000}"/>
    <cellStyle name="style1424787249159 3 2 2 2 4 4" xfId="18973" xr:uid="{00000000-0005-0000-0000-00001B4A0000}"/>
    <cellStyle name="style1424787249159 3 2 2 2 4 4 2" xfId="18974" xr:uid="{00000000-0005-0000-0000-00001C4A0000}"/>
    <cellStyle name="style1424787249159 3 2 2 2 4 5" xfId="18975" xr:uid="{00000000-0005-0000-0000-00001D4A0000}"/>
    <cellStyle name="style1424787249159 3 2 2 2 5" xfId="18976" xr:uid="{00000000-0005-0000-0000-00001E4A0000}"/>
    <cellStyle name="style1424787249159 3 2 2 2 5 2" xfId="18977" xr:uid="{00000000-0005-0000-0000-00001F4A0000}"/>
    <cellStyle name="style1424787249159 3 2 2 2 5 3" xfId="18978" xr:uid="{00000000-0005-0000-0000-0000204A0000}"/>
    <cellStyle name="style1424787249159 3 2 2 2 5 4" xfId="18979" xr:uid="{00000000-0005-0000-0000-0000214A0000}"/>
    <cellStyle name="style1424787249159 3 2 2 2 6" xfId="18980" xr:uid="{00000000-0005-0000-0000-0000224A0000}"/>
    <cellStyle name="style1424787249159 3 2 2 2 6 2" xfId="18981" xr:uid="{00000000-0005-0000-0000-0000234A0000}"/>
    <cellStyle name="style1424787249159 3 2 2 2 7" xfId="18982" xr:uid="{00000000-0005-0000-0000-0000244A0000}"/>
    <cellStyle name="style1424787249159 3 2 2 2 7 2" xfId="18983" xr:uid="{00000000-0005-0000-0000-0000254A0000}"/>
    <cellStyle name="style1424787249159 3 2 2 2 8" xfId="18984" xr:uid="{00000000-0005-0000-0000-0000264A0000}"/>
    <cellStyle name="style1424787249159 3 2 2 3" xfId="18985" xr:uid="{00000000-0005-0000-0000-0000274A0000}"/>
    <cellStyle name="style1424787249159 3 2 2 3 2" xfId="18986" xr:uid="{00000000-0005-0000-0000-0000284A0000}"/>
    <cellStyle name="style1424787249159 3 2 2 3 2 2" xfId="18987" xr:uid="{00000000-0005-0000-0000-0000294A0000}"/>
    <cellStyle name="style1424787249159 3 2 2 3 2 2 2" xfId="18988" xr:uid="{00000000-0005-0000-0000-00002A4A0000}"/>
    <cellStyle name="style1424787249159 3 2 2 3 2 2 3" xfId="18989" xr:uid="{00000000-0005-0000-0000-00002B4A0000}"/>
    <cellStyle name="style1424787249159 3 2 2 3 2 3" xfId="18990" xr:uid="{00000000-0005-0000-0000-00002C4A0000}"/>
    <cellStyle name="style1424787249159 3 2 2 3 2 4" xfId="18991" xr:uid="{00000000-0005-0000-0000-00002D4A0000}"/>
    <cellStyle name="style1424787249159 3 2 2 3 2 5" xfId="18992" xr:uid="{00000000-0005-0000-0000-00002E4A0000}"/>
    <cellStyle name="style1424787249159 3 2 2 3 3" xfId="18993" xr:uid="{00000000-0005-0000-0000-00002F4A0000}"/>
    <cellStyle name="style1424787249159 3 2 2 3 3 2" xfId="18994" xr:uid="{00000000-0005-0000-0000-0000304A0000}"/>
    <cellStyle name="style1424787249159 3 2 2 3 3 3" xfId="18995" xr:uid="{00000000-0005-0000-0000-0000314A0000}"/>
    <cellStyle name="style1424787249159 3 2 2 3 3 4" xfId="18996" xr:uid="{00000000-0005-0000-0000-0000324A0000}"/>
    <cellStyle name="style1424787249159 3 2 2 3 4" xfId="18997" xr:uid="{00000000-0005-0000-0000-0000334A0000}"/>
    <cellStyle name="style1424787249159 3 2 2 3 4 2" xfId="18998" xr:uid="{00000000-0005-0000-0000-0000344A0000}"/>
    <cellStyle name="style1424787249159 3 2 2 3 5" xfId="18999" xr:uid="{00000000-0005-0000-0000-0000354A0000}"/>
    <cellStyle name="style1424787249159 3 2 2 3 6" xfId="19000" xr:uid="{00000000-0005-0000-0000-0000364A0000}"/>
    <cellStyle name="style1424787249159 3 2 2 4" xfId="19001" xr:uid="{00000000-0005-0000-0000-0000374A0000}"/>
    <cellStyle name="style1424787249159 3 2 2 4 2" xfId="19002" xr:uid="{00000000-0005-0000-0000-0000384A0000}"/>
    <cellStyle name="style1424787249159 3 2 2 4 2 2" xfId="19003" xr:uid="{00000000-0005-0000-0000-0000394A0000}"/>
    <cellStyle name="style1424787249159 3 2 2 4 2 2 2" xfId="19004" xr:uid="{00000000-0005-0000-0000-00003A4A0000}"/>
    <cellStyle name="style1424787249159 3 2 2 4 2 2 3" xfId="19005" xr:uid="{00000000-0005-0000-0000-00003B4A0000}"/>
    <cellStyle name="style1424787249159 3 2 2 4 2 3" xfId="19006" xr:uid="{00000000-0005-0000-0000-00003C4A0000}"/>
    <cellStyle name="style1424787249159 3 2 2 4 2 4" xfId="19007" xr:uid="{00000000-0005-0000-0000-00003D4A0000}"/>
    <cellStyle name="style1424787249159 3 2 2 4 2 5" xfId="19008" xr:uid="{00000000-0005-0000-0000-00003E4A0000}"/>
    <cellStyle name="style1424787249159 3 2 2 4 3" xfId="19009" xr:uid="{00000000-0005-0000-0000-00003F4A0000}"/>
    <cellStyle name="style1424787249159 3 2 2 4 3 2" xfId="19010" xr:uid="{00000000-0005-0000-0000-0000404A0000}"/>
    <cellStyle name="style1424787249159 3 2 2 4 3 3" xfId="19011" xr:uid="{00000000-0005-0000-0000-0000414A0000}"/>
    <cellStyle name="style1424787249159 3 2 2 4 3 4" xfId="19012" xr:uid="{00000000-0005-0000-0000-0000424A0000}"/>
    <cellStyle name="style1424787249159 3 2 2 4 4" xfId="19013" xr:uid="{00000000-0005-0000-0000-0000434A0000}"/>
    <cellStyle name="style1424787249159 3 2 2 4 4 2" xfId="19014" xr:uid="{00000000-0005-0000-0000-0000444A0000}"/>
    <cellStyle name="style1424787249159 3 2 2 4 5" xfId="19015" xr:uid="{00000000-0005-0000-0000-0000454A0000}"/>
    <cellStyle name="style1424787249159 3 2 2 4 6" xfId="19016" xr:uid="{00000000-0005-0000-0000-0000464A0000}"/>
    <cellStyle name="style1424787249159 3 2 2 5" xfId="19017" xr:uid="{00000000-0005-0000-0000-0000474A0000}"/>
    <cellStyle name="style1424787249159 3 2 2 5 2" xfId="19018" xr:uid="{00000000-0005-0000-0000-0000484A0000}"/>
    <cellStyle name="style1424787249159 3 2 2 5 2 2" xfId="19019" xr:uid="{00000000-0005-0000-0000-0000494A0000}"/>
    <cellStyle name="style1424787249159 3 2 2 5 2 3" xfId="19020" xr:uid="{00000000-0005-0000-0000-00004A4A0000}"/>
    <cellStyle name="style1424787249159 3 2 2 5 2 4" xfId="19021" xr:uid="{00000000-0005-0000-0000-00004B4A0000}"/>
    <cellStyle name="style1424787249159 3 2 2 5 3" xfId="19022" xr:uid="{00000000-0005-0000-0000-00004C4A0000}"/>
    <cellStyle name="style1424787249159 3 2 2 5 3 2" xfId="19023" xr:uid="{00000000-0005-0000-0000-00004D4A0000}"/>
    <cellStyle name="style1424787249159 3 2 2 5 4" xfId="19024" xr:uid="{00000000-0005-0000-0000-00004E4A0000}"/>
    <cellStyle name="style1424787249159 3 2 2 5 4 2" xfId="19025" xr:uid="{00000000-0005-0000-0000-00004F4A0000}"/>
    <cellStyle name="style1424787249159 3 2 2 5 5" xfId="19026" xr:uid="{00000000-0005-0000-0000-0000504A0000}"/>
    <cellStyle name="style1424787249159 3 2 2 6" xfId="19027" xr:uid="{00000000-0005-0000-0000-0000514A0000}"/>
    <cellStyle name="style1424787249159 3 2 2 6 2" xfId="19028" xr:uid="{00000000-0005-0000-0000-0000524A0000}"/>
    <cellStyle name="style1424787249159 3 2 2 6 3" xfId="19029" xr:uid="{00000000-0005-0000-0000-0000534A0000}"/>
    <cellStyle name="style1424787249159 3 2 2 6 4" xfId="19030" xr:uid="{00000000-0005-0000-0000-0000544A0000}"/>
    <cellStyle name="style1424787249159 3 2 2 7" xfId="19031" xr:uid="{00000000-0005-0000-0000-0000554A0000}"/>
    <cellStyle name="style1424787249159 3 2 2 7 2" xfId="19032" xr:uid="{00000000-0005-0000-0000-0000564A0000}"/>
    <cellStyle name="style1424787249159 3 2 2 8" xfId="19033" xr:uid="{00000000-0005-0000-0000-0000574A0000}"/>
    <cellStyle name="style1424787249159 3 2 2 8 2" xfId="19034" xr:uid="{00000000-0005-0000-0000-0000584A0000}"/>
    <cellStyle name="style1424787249159 3 2 2 9" xfId="19035" xr:uid="{00000000-0005-0000-0000-0000594A0000}"/>
    <cellStyle name="style1424787249159 3 2 3" xfId="19036" xr:uid="{00000000-0005-0000-0000-00005A4A0000}"/>
    <cellStyle name="style1424787249159 3 2 3 2" xfId="19037" xr:uid="{00000000-0005-0000-0000-00005B4A0000}"/>
    <cellStyle name="style1424787249159 3 2 3 2 2" xfId="19038" xr:uid="{00000000-0005-0000-0000-00005C4A0000}"/>
    <cellStyle name="style1424787249159 3 2 3 2 2 2" xfId="19039" xr:uid="{00000000-0005-0000-0000-00005D4A0000}"/>
    <cellStyle name="style1424787249159 3 2 3 2 2 2 2" xfId="19040" xr:uid="{00000000-0005-0000-0000-00005E4A0000}"/>
    <cellStyle name="style1424787249159 3 2 3 2 2 2 3" xfId="19041" xr:uid="{00000000-0005-0000-0000-00005F4A0000}"/>
    <cellStyle name="style1424787249159 3 2 3 2 2 3" xfId="19042" xr:uid="{00000000-0005-0000-0000-0000604A0000}"/>
    <cellStyle name="style1424787249159 3 2 3 2 2 4" xfId="19043" xr:uid="{00000000-0005-0000-0000-0000614A0000}"/>
    <cellStyle name="style1424787249159 3 2 3 2 2 5" xfId="19044" xr:uid="{00000000-0005-0000-0000-0000624A0000}"/>
    <cellStyle name="style1424787249159 3 2 3 2 3" xfId="19045" xr:uid="{00000000-0005-0000-0000-0000634A0000}"/>
    <cellStyle name="style1424787249159 3 2 3 2 3 2" xfId="19046" xr:uid="{00000000-0005-0000-0000-0000644A0000}"/>
    <cellStyle name="style1424787249159 3 2 3 2 3 3" xfId="19047" xr:uid="{00000000-0005-0000-0000-0000654A0000}"/>
    <cellStyle name="style1424787249159 3 2 3 2 3 4" xfId="19048" xr:uid="{00000000-0005-0000-0000-0000664A0000}"/>
    <cellStyle name="style1424787249159 3 2 3 2 4" xfId="19049" xr:uid="{00000000-0005-0000-0000-0000674A0000}"/>
    <cellStyle name="style1424787249159 3 2 3 2 4 2" xfId="19050" xr:uid="{00000000-0005-0000-0000-0000684A0000}"/>
    <cellStyle name="style1424787249159 3 2 3 2 5" xfId="19051" xr:uid="{00000000-0005-0000-0000-0000694A0000}"/>
    <cellStyle name="style1424787249159 3 2 3 2 6" xfId="19052" xr:uid="{00000000-0005-0000-0000-00006A4A0000}"/>
    <cellStyle name="style1424787249159 3 2 3 3" xfId="19053" xr:uid="{00000000-0005-0000-0000-00006B4A0000}"/>
    <cellStyle name="style1424787249159 3 2 3 3 2" xfId="19054" xr:uid="{00000000-0005-0000-0000-00006C4A0000}"/>
    <cellStyle name="style1424787249159 3 2 3 3 2 2" xfId="19055" xr:uid="{00000000-0005-0000-0000-00006D4A0000}"/>
    <cellStyle name="style1424787249159 3 2 3 3 2 2 2" xfId="19056" xr:uid="{00000000-0005-0000-0000-00006E4A0000}"/>
    <cellStyle name="style1424787249159 3 2 3 3 2 2 3" xfId="19057" xr:uid="{00000000-0005-0000-0000-00006F4A0000}"/>
    <cellStyle name="style1424787249159 3 2 3 3 2 3" xfId="19058" xr:uid="{00000000-0005-0000-0000-0000704A0000}"/>
    <cellStyle name="style1424787249159 3 2 3 3 2 4" xfId="19059" xr:uid="{00000000-0005-0000-0000-0000714A0000}"/>
    <cellStyle name="style1424787249159 3 2 3 3 2 5" xfId="19060" xr:uid="{00000000-0005-0000-0000-0000724A0000}"/>
    <cellStyle name="style1424787249159 3 2 3 3 3" xfId="19061" xr:uid="{00000000-0005-0000-0000-0000734A0000}"/>
    <cellStyle name="style1424787249159 3 2 3 3 3 2" xfId="19062" xr:uid="{00000000-0005-0000-0000-0000744A0000}"/>
    <cellStyle name="style1424787249159 3 2 3 3 3 3" xfId="19063" xr:uid="{00000000-0005-0000-0000-0000754A0000}"/>
    <cellStyle name="style1424787249159 3 2 3 3 3 4" xfId="19064" xr:uid="{00000000-0005-0000-0000-0000764A0000}"/>
    <cellStyle name="style1424787249159 3 2 3 3 4" xfId="19065" xr:uid="{00000000-0005-0000-0000-0000774A0000}"/>
    <cellStyle name="style1424787249159 3 2 3 3 4 2" xfId="19066" xr:uid="{00000000-0005-0000-0000-0000784A0000}"/>
    <cellStyle name="style1424787249159 3 2 3 3 5" xfId="19067" xr:uid="{00000000-0005-0000-0000-0000794A0000}"/>
    <cellStyle name="style1424787249159 3 2 3 3 6" xfId="19068" xr:uid="{00000000-0005-0000-0000-00007A4A0000}"/>
    <cellStyle name="style1424787249159 3 2 3 4" xfId="19069" xr:uid="{00000000-0005-0000-0000-00007B4A0000}"/>
    <cellStyle name="style1424787249159 3 2 3 4 2" xfId="19070" xr:uid="{00000000-0005-0000-0000-00007C4A0000}"/>
    <cellStyle name="style1424787249159 3 2 3 4 2 2" xfId="19071" xr:uid="{00000000-0005-0000-0000-00007D4A0000}"/>
    <cellStyle name="style1424787249159 3 2 3 4 2 3" xfId="19072" xr:uid="{00000000-0005-0000-0000-00007E4A0000}"/>
    <cellStyle name="style1424787249159 3 2 3 4 2 4" xfId="19073" xr:uid="{00000000-0005-0000-0000-00007F4A0000}"/>
    <cellStyle name="style1424787249159 3 2 3 4 3" xfId="19074" xr:uid="{00000000-0005-0000-0000-0000804A0000}"/>
    <cellStyle name="style1424787249159 3 2 3 4 3 2" xfId="19075" xr:uid="{00000000-0005-0000-0000-0000814A0000}"/>
    <cellStyle name="style1424787249159 3 2 3 4 4" xfId="19076" xr:uid="{00000000-0005-0000-0000-0000824A0000}"/>
    <cellStyle name="style1424787249159 3 2 3 4 4 2" xfId="19077" xr:uid="{00000000-0005-0000-0000-0000834A0000}"/>
    <cellStyle name="style1424787249159 3 2 3 4 5" xfId="19078" xr:uid="{00000000-0005-0000-0000-0000844A0000}"/>
    <cellStyle name="style1424787249159 3 2 3 5" xfId="19079" xr:uid="{00000000-0005-0000-0000-0000854A0000}"/>
    <cellStyle name="style1424787249159 3 2 3 5 2" xfId="19080" xr:uid="{00000000-0005-0000-0000-0000864A0000}"/>
    <cellStyle name="style1424787249159 3 2 3 5 3" xfId="19081" xr:uid="{00000000-0005-0000-0000-0000874A0000}"/>
    <cellStyle name="style1424787249159 3 2 3 5 4" xfId="19082" xr:uid="{00000000-0005-0000-0000-0000884A0000}"/>
    <cellStyle name="style1424787249159 3 2 3 6" xfId="19083" xr:uid="{00000000-0005-0000-0000-0000894A0000}"/>
    <cellStyle name="style1424787249159 3 2 3 6 2" xfId="19084" xr:uid="{00000000-0005-0000-0000-00008A4A0000}"/>
    <cellStyle name="style1424787249159 3 2 3 7" xfId="19085" xr:uid="{00000000-0005-0000-0000-00008B4A0000}"/>
    <cellStyle name="style1424787249159 3 2 3 7 2" xfId="19086" xr:uid="{00000000-0005-0000-0000-00008C4A0000}"/>
    <cellStyle name="style1424787249159 3 2 3 8" xfId="19087" xr:uid="{00000000-0005-0000-0000-00008D4A0000}"/>
    <cellStyle name="style1424787249159 3 2 4" xfId="19088" xr:uid="{00000000-0005-0000-0000-00008E4A0000}"/>
    <cellStyle name="style1424787249159 3 2 4 2" xfId="19089" xr:uid="{00000000-0005-0000-0000-00008F4A0000}"/>
    <cellStyle name="style1424787249159 3 2 4 2 2" xfId="19090" xr:uid="{00000000-0005-0000-0000-0000904A0000}"/>
    <cellStyle name="style1424787249159 3 2 4 2 2 2" xfId="19091" xr:uid="{00000000-0005-0000-0000-0000914A0000}"/>
    <cellStyle name="style1424787249159 3 2 4 2 2 2 2" xfId="19092" xr:uid="{00000000-0005-0000-0000-0000924A0000}"/>
    <cellStyle name="style1424787249159 3 2 4 2 2 2 3" xfId="19093" xr:uid="{00000000-0005-0000-0000-0000934A0000}"/>
    <cellStyle name="style1424787249159 3 2 4 2 2 3" xfId="19094" xr:uid="{00000000-0005-0000-0000-0000944A0000}"/>
    <cellStyle name="style1424787249159 3 2 4 2 2 4" xfId="19095" xr:uid="{00000000-0005-0000-0000-0000954A0000}"/>
    <cellStyle name="style1424787249159 3 2 4 2 2 5" xfId="19096" xr:uid="{00000000-0005-0000-0000-0000964A0000}"/>
    <cellStyle name="style1424787249159 3 2 4 2 3" xfId="19097" xr:uid="{00000000-0005-0000-0000-0000974A0000}"/>
    <cellStyle name="style1424787249159 3 2 4 2 3 2" xfId="19098" xr:uid="{00000000-0005-0000-0000-0000984A0000}"/>
    <cellStyle name="style1424787249159 3 2 4 2 3 3" xfId="19099" xr:uid="{00000000-0005-0000-0000-0000994A0000}"/>
    <cellStyle name="style1424787249159 3 2 4 2 3 4" xfId="19100" xr:uid="{00000000-0005-0000-0000-00009A4A0000}"/>
    <cellStyle name="style1424787249159 3 2 4 2 4" xfId="19101" xr:uid="{00000000-0005-0000-0000-00009B4A0000}"/>
    <cellStyle name="style1424787249159 3 2 4 2 4 2" xfId="19102" xr:uid="{00000000-0005-0000-0000-00009C4A0000}"/>
    <cellStyle name="style1424787249159 3 2 4 2 5" xfId="19103" xr:uid="{00000000-0005-0000-0000-00009D4A0000}"/>
    <cellStyle name="style1424787249159 3 2 4 2 6" xfId="19104" xr:uid="{00000000-0005-0000-0000-00009E4A0000}"/>
    <cellStyle name="style1424787249159 3 2 4 3" xfId="19105" xr:uid="{00000000-0005-0000-0000-00009F4A0000}"/>
    <cellStyle name="style1424787249159 3 2 4 3 2" xfId="19106" xr:uid="{00000000-0005-0000-0000-0000A04A0000}"/>
    <cellStyle name="style1424787249159 3 2 4 3 2 2" xfId="19107" xr:uid="{00000000-0005-0000-0000-0000A14A0000}"/>
    <cellStyle name="style1424787249159 3 2 4 3 2 2 2" xfId="19108" xr:uid="{00000000-0005-0000-0000-0000A24A0000}"/>
    <cellStyle name="style1424787249159 3 2 4 3 2 2 3" xfId="19109" xr:uid="{00000000-0005-0000-0000-0000A34A0000}"/>
    <cellStyle name="style1424787249159 3 2 4 3 2 3" xfId="19110" xr:uid="{00000000-0005-0000-0000-0000A44A0000}"/>
    <cellStyle name="style1424787249159 3 2 4 3 2 4" xfId="19111" xr:uid="{00000000-0005-0000-0000-0000A54A0000}"/>
    <cellStyle name="style1424787249159 3 2 4 3 2 5" xfId="19112" xr:uid="{00000000-0005-0000-0000-0000A64A0000}"/>
    <cellStyle name="style1424787249159 3 2 4 3 3" xfId="19113" xr:uid="{00000000-0005-0000-0000-0000A74A0000}"/>
    <cellStyle name="style1424787249159 3 2 4 3 3 2" xfId="19114" xr:uid="{00000000-0005-0000-0000-0000A84A0000}"/>
    <cellStyle name="style1424787249159 3 2 4 3 3 3" xfId="19115" xr:uid="{00000000-0005-0000-0000-0000A94A0000}"/>
    <cellStyle name="style1424787249159 3 2 4 3 3 4" xfId="19116" xr:uid="{00000000-0005-0000-0000-0000AA4A0000}"/>
    <cellStyle name="style1424787249159 3 2 4 3 4" xfId="19117" xr:uid="{00000000-0005-0000-0000-0000AB4A0000}"/>
    <cellStyle name="style1424787249159 3 2 4 3 4 2" xfId="19118" xr:uid="{00000000-0005-0000-0000-0000AC4A0000}"/>
    <cellStyle name="style1424787249159 3 2 4 3 5" xfId="19119" xr:uid="{00000000-0005-0000-0000-0000AD4A0000}"/>
    <cellStyle name="style1424787249159 3 2 4 3 6" xfId="19120" xr:uid="{00000000-0005-0000-0000-0000AE4A0000}"/>
    <cellStyle name="style1424787249159 3 2 4 4" xfId="19121" xr:uid="{00000000-0005-0000-0000-0000AF4A0000}"/>
    <cellStyle name="style1424787249159 3 2 4 4 2" xfId="19122" xr:uid="{00000000-0005-0000-0000-0000B04A0000}"/>
    <cellStyle name="style1424787249159 3 2 4 4 2 2" xfId="19123" xr:uid="{00000000-0005-0000-0000-0000B14A0000}"/>
    <cellStyle name="style1424787249159 3 2 4 4 2 3" xfId="19124" xr:uid="{00000000-0005-0000-0000-0000B24A0000}"/>
    <cellStyle name="style1424787249159 3 2 4 4 2 4" xfId="19125" xr:uid="{00000000-0005-0000-0000-0000B34A0000}"/>
    <cellStyle name="style1424787249159 3 2 4 4 3" xfId="19126" xr:uid="{00000000-0005-0000-0000-0000B44A0000}"/>
    <cellStyle name="style1424787249159 3 2 4 4 3 2" xfId="19127" xr:uid="{00000000-0005-0000-0000-0000B54A0000}"/>
    <cellStyle name="style1424787249159 3 2 4 4 4" xfId="19128" xr:uid="{00000000-0005-0000-0000-0000B64A0000}"/>
    <cellStyle name="style1424787249159 3 2 4 4 4 2" xfId="19129" xr:uid="{00000000-0005-0000-0000-0000B74A0000}"/>
    <cellStyle name="style1424787249159 3 2 4 4 5" xfId="19130" xr:uid="{00000000-0005-0000-0000-0000B84A0000}"/>
    <cellStyle name="style1424787249159 3 2 4 5" xfId="19131" xr:uid="{00000000-0005-0000-0000-0000B94A0000}"/>
    <cellStyle name="style1424787249159 3 2 4 5 2" xfId="19132" xr:uid="{00000000-0005-0000-0000-0000BA4A0000}"/>
    <cellStyle name="style1424787249159 3 2 4 5 3" xfId="19133" xr:uid="{00000000-0005-0000-0000-0000BB4A0000}"/>
    <cellStyle name="style1424787249159 3 2 4 5 4" xfId="19134" xr:uid="{00000000-0005-0000-0000-0000BC4A0000}"/>
    <cellStyle name="style1424787249159 3 2 4 6" xfId="19135" xr:uid="{00000000-0005-0000-0000-0000BD4A0000}"/>
    <cellStyle name="style1424787249159 3 2 4 6 2" xfId="19136" xr:uid="{00000000-0005-0000-0000-0000BE4A0000}"/>
    <cellStyle name="style1424787249159 3 2 4 7" xfId="19137" xr:uid="{00000000-0005-0000-0000-0000BF4A0000}"/>
    <cellStyle name="style1424787249159 3 2 4 7 2" xfId="19138" xr:uid="{00000000-0005-0000-0000-0000C04A0000}"/>
    <cellStyle name="style1424787249159 3 2 4 8" xfId="19139" xr:uid="{00000000-0005-0000-0000-0000C14A0000}"/>
    <cellStyle name="style1424787249159 3 2 5" xfId="19140" xr:uid="{00000000-0005-0000-0000-0000C24A0000}"/>
    <cellStyle name="style1424787249159 3 2 5 2" xfId="19141" xr:uid="{00000000-0005-0000-0000-0000C34A0000}"/>
    <cellStyle name="style1424787249159 3 2 5 2 2" xfId="19142" xr:uid="{00000000-0005-0000-0000-0000C44A0000}"/>
    <cellStyle name="style1424787249159 3 2 5 2 2 2" xfId="19143" xr:uid="{00000000-0005-0000-0000-0000C54A0000}"/>
    <cellStyle name="style1424787249159 3 2 5 2 2 2 2" xfId="19144" xr:uid="{00000000-0005-0000-0000-0000C64A0000}"/>
    <cellStyle name="style1424787249159 3 2 5 2 2 2 3" xfId="19145" xr:uid="{00000000-0005-0000-0000-0000C74A0000}"/>
    <cellStyle name="style1424787249159 3 2 5 2 2 3" xfId="19146" xr:uid="{00000000-0005-0000-0000-0000C84A0000}"/>
    <cellStyle name="style1424787249159 3 2 5 2 2 4" xfId="19147" xr:uid="{00000000-0005-0000-0000-0000C94A0000}"/>
    <cellStyle name="style1424787249159 3 2 5 2 2 5" xfId="19148" xr:uid="{00000000-0005-0000-0000-0000CA4A0000}"/>
    <cellStyle name="style1424787249159 3 2 5 2 3" xfId="19149" xr:uid="{00000000-0005-0000-0000-0000CB4A0000}"/>
    <cellStyle name="style1424787249159 3 2 5 2 3 2" xfId="19150" xr:uid="{00000000-0005-0000-0000-0000CC4A0000}"/>
    <cellStyle name="style1424787249159 3 2 5 2 3 3" xfId="19151" xr:uid="{00000000-0005-0000-0000-0000CD4A0000}"/>
    <cellStyle name="style1424787249159 3 2 5 2 3 4" xfId="19152" xr:uid="{00000000-0005-0000-0000-0000CE4A0000}"/>
    <cellStyle name="style1424787249159 3 2 5 2 4" xfId="19153" xr:uid="{00000000-0005-0000-0000-0000CF4A0000}"/>
    <cellStyle name="style1424787249159 3 2 5 2 4 2" xfId="19154" xr:uid="{00000000-0005-0000-0000-0000D04A0000}"/>
    <cellStyle name="style1424787249159 3 2 5 2 5" xfId="19155" xr:uid="{00000000-0005-0000-0000-0000D14A0000}"/>
    <cellStyle name="style1424787249159 3 2 5 2 6" xfId="19156" xr:uid="{00000000-0005-0000-0000-0000D24A0000}"/>
    <cellStyle name="style1424787249159 3 2 5 3" xfId="19157" xr:uid="{00000000-0005-0000-0000-0000D34A0000}"/>
    <cellStyle name="style1424787249159 3 2 5 3 2" xfId="19158" xr:uid="{00000000-0005-0000-0000-0000D44A0000}"/>
    <cellStyle name="style1424787249159 3 2 5 3 2 2" xfId="19159" xr:uid="{00000000-0005-0000-0000-0000D54A0000}"/>
    <cellStyle name="style1424787249159 3 2 5 3 2 2 2" xfId="19160" xr:uid="{00000000-0005-0000-0000-0000D64A0000}"/>
    <cellStyle name="style1424787249159 3 2 5 3 2 2 3" xfId="19161" xr:uid="{00000000-0005-0000-0000-0000D74A0000}"/>
    <cellStyle name="style1424787249159 3 2 5 3 2 3" xfId="19162" xr:uid="{00000000-0005-0000-0000-0000D84A0000}"/>
    <cellStyle name="style1424787249159 3 2 5 3 2 4" xfId="19163" xr:uid="{00000000-0005-0000-0000-0000D94A0000}"/>
    <cellStyle name="style1424787249159 3 2 5 3 2 5" xfId="19164" xr:uid="{00000000-0005-0000-0000-0000DA4A0000}"/>
    <cellStyle name="style1424787249159 3 2 5 3 3" xfId="19165" xr:uid="{00000000-0005-0000-0000-0000DB4A0000}"/>
    <cellStyle name="style1424787249159 3 2 5 3 3 2" xfId="19166" xr:uid="{00000000-0005-0000-0000-0000DC4A0000}"/>
    <cellStyle name="style1424787249159 3 2 5 3 3 3" xfId="19167" xr:uid="{00000000-0005-0000-0000-0000DD4A0000}"/>
    <cellStyle name="style1424787249159 3 2 5 3 3 4" xfId="19168" xr:uid="{00000000-0005-0000-0000-0000DE4A0000}"/>
    <cellStyle name="style1424787249159 3 2 5 3 4" xfId="19169" xr:uid="{00000000-0005-0000-0000-0000DF4A0000}"/>
    <cellStyle name="style1424787249159 3 2 5 3 4 2" xfId="19170" xr:uid="{00000000-0005-0000-0000-0000E04A0000}"/>
    <cellStyle name="style1424787249159 3 2 5 3 5" xfId="19171" xr:uid="{00000000-0005-0000-0000-0000E14A0000}"/>
    <cellStyle name="style1424787249159 3 2 5 3 6" xfId="19172" xr:uid="{00000000-0005-0000-0000-0000E24A0000}"/>
    <cellStyle name="style1424787249159 3 2 5 4" xfId="19173" xr:uid="{00000000-0005-0000-0000-0000E34A0000}"/>
    <cellStyle name="style1424787249159 3 2 5 4 2" xfId="19174" xr:uid="{00000000-0005-0000-0000-0000E44A0000}"/>
    <cellStyle name="style1424787249159 3 2 5 4 2 2" xfId="19175" xr:uid="{00000000-0005-0000-0000-0000E54A0000}"/>
    <cellStyle name="style1424787249159 3 2 5 4 2 3" xfId="19176" xr:uid="{00000000-0005-0000-0000-0000E64A0000}"/>
    <cellStyle name="style1424787249159 3 2 5 4 2 4" xfId="19177" xr:uid="{00000000-0005-0000-0000-0000E74A0000}"/>
    <cellStyle name="style1424787249159 3 2 5 4 3" xfId="19178" xr:uid="{00000000-0005-0000-0000-0000E84A0000}"/>
    <cellStyle name="style1424787249159 3 2 5 4 3 2" xfId="19179" xr:uid="{00000000-0005-0000-0000-0000E94A0000}"/>
    <cellStyle name="style1424787249159 3 2 5 4 4" xfId="19180" xr:uid="{00000000-0005-0000-0000-0000EA4A0000}"/>
    <cellStyle name="style1424787249159 3 2 5 4 4 2" xfId="19181" xr:uid="{00000000-0005-0000-0000-0000EB4A0000}"/>
    <cellStyle name="style1424787249159 3 2 5 4 5" xfId="19182" xr:uid="{00000000-0005-0000-0000-0000EC4A0000}"/>
    <cellStyle name="style1424787249159 3 2 5 5" xfId="19183" xr:uid="{00000000-0005-0000-0000-0000ED4A0000}"/>
    <cellStyle name="style1424787249159 3 2 5 5 2" xfId="19184" xr:uid="{00000000-0005-0000-0000-0000EE4A0000}"/>
    <cellStyle name="style1424787249159 3 2 5 5 3" xfId="19185" xr:uid="{00000000-0005-0000-0000-0000EF4A0000}"/>
    <cellStyle name="style1424787249159 3 2 5 5 4" xfId="19186" xr:uid="{00000000-0005-0000-0000-0000F04A0000}"/>
    <cellStyle name="style1424787249159 3 2 5 6" xfId="19187" xr:uid="{00000000-0005-0000-0000-0000F14A0000}"/>
    <cellStyle name="style1424787249159 3 2 5 6 2" xfId="19188" xr:uid="{00000000-0005-0000-0000-0000F24A0000}"/>
    <cellStyle name="style1424787249159 3 2 5 7" xfId="19189" xr:uid="{00000000-0005-0000-0000-0000F34A0000}"/>
    <cellStyle name="style1424787249159 3 2 5 7 2" xfId="19190" xr:uid="{00000000-0005-0000-0000-0000F44A0000}"/>
    <cellStyle name="style1424787249159 3 2 5 8" xfId="19191" xr:uid="{00000000-0005-0000-0000-0000F54A0000}"/>
    <cellStyle name="style1424787249159 3 2 6" xfId="19192" xr:uid="{00000000-0005-0000-0000-0000F64A0000}"/>
    <cellStyle name="style1424787249159 3 2 6 2" xfId="19193" xr:uid="{00000000-0005-0000-0000-0000F74A0000}"/>
    <cellStyle name="style1424787249159 3 2 6 2 2" xfId="19194" xr:uid="{00000000-0005-0000-0000-0000F84A0000}"/>
    <cellStyle name="style1424787249159 3 2 6 2 2 2" xfId="19195" xr:uid="{00000000-0005-0000-0000-0000F94A0000}"/>
    <cellStyle name="style1424787249159 3 2 6 2 2 3" xfId="19196" xr:uid="{00000000-0005-0000-0000-0000FA4A0000}"/>
    <cellStyle name="style1424787249159 3 2 6 2 3" xfId="19197" xr:uid="{00000000-0005-0000-0000-0000FB4A0000}"/>
    <cellStyle name="style1424787249159 3 2 6 2 4" xfId="19198" xr:uid="{00000000-0005-0000-0000-0000FC4A0000}"/>
    <cellStyle name="style1424787249159 3 2 6 2 5" xfId="19199" xr:uid="{00000000-0005-0000-0000-0000FD4A0000}"/>
    <cellStyle name="style1424787249159 3 2 6 3" xfId="19200" xr:uid="{00000000-0005-0000-0000-0000FE4A0000}"/>
    <cellStyle name="style1424787249159 3 2 6 3 2" xfId="19201" xr:uid="{00000000-0005-0000-0000-0000FF4A0000}"/>
    <cellStyle name="style1424787249159 3 2 6 3 3" xfId="19202" xr:uid="{00000000-0005-0000-0000-0000004B0000}"/>
    <cellStyle name="style1424787249159 3 2 6 3 4" xfId="19203" xr:uid="{00000000-0005-0000-0000-0000014B0000}"/>
    <cellStyle name="style1424787249159 3 2 6 4" xfId="19204" xr:uid="{00000000-0005-0000-0000-0000024B0000}"/>
    <cellStyle name="style1424787249159 3 2 6 4 2" xfId="19205" xr:uid="{00000000-0005-0000-0000-0000034B0000}"/>
    <cellStyle name="style1424787249159 3 2 6 5" xfId="19206" xr:uid="{00000000-0005-0000-0000-0000044B0000}"/>
    <cellStyle name="style1424787249159 3 2 6 6" xfId="19207" xr:uid="{00000000-0005-0000-0000-0000054B0000}"/>
    <cellStyle name="style1424787249159 3 2 7" xfId="19208" xr:uid="{00000000-0005-0000-0000-0000064B0000}"/>
    <cellStyle name="style1424787249159 3 2 7 2" xfId="19209" xr:uid="{00000000-0005-0000-0000-0000074B0000}"/>
    <cellStyle name="style1424787249159 3 2 7 2 2" xfId="19210" xr:uid="{00000000-0005-0000-0000-0000084B0000}"/>
    <cellStyle name="style1424787249159 3 2 7 2 2 2" xfId="19211" xr:uid="{00000000-0005-0000-0000-0000094B0000}"/>
    <cellStyle name="style1424787249159 3 2 7 2 2 3" xfId="19212" xr:uid="{00000000-0005-0000-0000-00000A4B0000}"/>
    <cellStyle name="style1424787249159 3 2 7 2 3" xfId="19213" xr:uid="{00000000-0005-0000-0000-00000B4B0000}"/>
    <cellStyle name="style1424787249159 3 2 7 2 4" xfId="19214" xr:uid="{00000000-0005-0000-0000-00000C4B0000}"/>
    <cellStyle name="style1424787249159 3 2 7 2 5" xfId="19215" xr:uid="{00000000-0005-0000-0000-00000D4B0000}"/>
    <cellStyle name="style1424787249159 3 2 7 3" xfId="19216" xr:uid="{00000000-0005-0000-0000-00000E4B0000}"/>
    <cellStyle name="style1424787249159 3 2 7 3 2" xfId="19217" xr:uid="{00000000-0005-0000-0000-00000F4B0000}"/>
    <cellStyle name="style1424787249159 3 2 7 3 3" xfId="19218" xr:uid="{00000000-0005-0000-0000-0000104B0000}"/>
    <cellStyle name="style1424787249159 3 2 7 3 4" xfId="19219" xr:uid="{00000000-0005-0000-0000-0000114B0000}"/>
    <cellStyle name="style1424787249159 3 2 7 4" xfId="19220" xr:uid="{00000000-0005-0000-0000-0000124B0000}"/>
    <cellStyle name="style1424787249159 3 2 7 4 2" xfId="19221" xr:uid="{00000000-0005-0000-0000-0000134B0000}"/>
    <cellStyle name="style1424787249159 3 2 7 5" xfId="19222" xr:uid="{00000000-0005-0000-0000-0000144B0000}"/>
    <cellStyle name="style1424787249159 3 2 7 6" xfId="19223" xr:uid="{00000000-0005-0000-0000-0000154B0000}"/>
    <cellStyle name="style1424787249159 3 2 8" xfId="19224" xr:uid="{00000000-0005-0000-0000-0000164B0000}"/>
    <cellStyle name="style1424787249159 3 2 8 2" xfId="19225" xr:uid="{00000000-0005-0000-0000-0000174B0000}"/>
    <cellStyle name="style1424787249159 3 2 8 2 2" xfId="19226" xr:uid="{00000000-0005-0000-0000-0000184B0000}"/>
    <cellStyle name="style1424787249159 3 2 8 2 3" xfId="19227" xr:uid="{00000000-0005-0000-0000-0000194B0000}"/>
    <cellStyle name="style1424787249159 3 2 8 2 4" xfId="19228" xr:uid="{00000000-0005-0000-0000-00001A4B0000}"/>
    <cellStyle name="style1424787249159 3 2 8 3" xfId="19229" xr:uid="{00000000-0005-0000-0000-00001B4B0000}"/>
    <cellStyle name="style1424787249159 3 2 8 3 2" xfId="19230" xr:uid="{00000000-0005-0000-0000-00001C4B0000}"/>
    <cellStyle name="style1424787249159 3 2 8 4" xfId="19231" xr:uid="{00000000-0005-0000-0000-00001D4B0000}"/>
    <cellStyle name="style1424787249159 3 2 8 4 2" xfId="19232" xr:uid="{00000000-0005-0000-0000-00001E4B0000}"/>
    <cellStyle name="style1424787249159 3 2 8 5" xfId="19233" xr:uid="{00000000-0005-0000-0000-00001F4B0000}"/>
    <cellStyle name="style1424787249159 3 2 9" xfId="19234" xr:uid="{00000000-0005-0000-0000-0000204B0000}"/>
    <cellStyle name="style1424787249159 3 2 9 2" xfId="19235" xr:uid="{00000000-0005-0000-0000-0000214B0000}"/>
    <cellStyle name="style1424787249159 3 2 9 3" xfId="19236" xr:uid="{00000000-0005-0000-0000-0000224B0000}"/>
    <cellStyle name="style1424787249159 3 2 9 4" xfId="19237" xr:uid="{00000000-0005-0000-0000-0000234B0000}"/>
    <cellStyle name="style1424787249159 3 3" xfId="19238" xr:uid="{00000000-0005-0000-0000-0000244B0000}"/>
    <cellStyle name="style1424787249159 3 3 2" xfId="19239" xr:uid="{00000000-0005-0000-0000-0000254B0000}"/>
    <cellStyle name="style1424787249159 3 3 2 2" xfId="19240" xr:uid="{00000000-0005-0000-0000-0000264B0000}"/>
    <cellStyle name="style1424787249159 3 3 2 2 2" xfId="19241" xr:uid="{00000000-0005-0000-0000-0000274B0000}"/>
    <cellStyle name="style1424787249159 3 3 2 2 2 2" xfId="19242" xr:uid="{00000000-0005-0000-0000-0000284B0000}"/>
    <cellStyle name="style1424787249159 3 3 2 2 2 2 2" xfId="19243" xr:uid="{00000000-0005-0000-0000-0000294B0000}"/>
    <cellStyle name="style1424787249159 3 3 2 2 2 2 3" xfId="19244" xr:uid="{00000000-0005-0000-0000-00002A4B0000}"/>
    <cellStyle name="style1424787249159 3 3 2 2 2 3" xfId="19245" xr:uid="{00000000-0005-0000-0000-00002B4B0000}"/>
    <cellStyle name="style1424787249159 3 3 2 2 2 4" xfId="19246" xr:uid="{00000000-0005-0000-0000-00002C4B0000}"/>
    <cellStyle name="style1424787249159 3 3 2 2 2 5" xfId="19247" xr:uid="{00000000-0005-0000-0000-00002D4B0000}"/>
    <cellStyle name="style1424787249159 3 3 2 2 3" xfId="19248" xr:uid="{00000000-0005-0000-0000-00002E4B0000}"/>
    <cellStyle name="style1424787249159 3 3 2 2 3 2" xfId="19249" xr:uid="{00000000-0005-0000-0000-00002F4B0000}"/>
    <cellStyle name="style1424787249159 3 3 2 2 3 3" xfId="19250" xr:uid="{00000000-0005-0000-0000-0000304B0000}"/>
    <cellStyle name="style1424787249159 3 3 2 2 3 4" xfId="19251" xr:uid="{00000000-0005-0000-0000-0000314B0000}"/>
    <cellStyle name="style1424787249159 3 3 2 2 4" xfId="19252" xr:uid="{00000000-0005-0000-0000-0000324B0000}"/>
    <cellStyle name="style1424787249159 3 3 2 2 4 2" xfId="19253" xr:uid="{00000000-0005-0000-0000-0000334B0000}"/>
    <cellStyle name="style1424787249159 3 3 2 2 5" xfId="19254" xr:uid="{00000000-0005-0000-0000-0000344B0000}"/>
    <cellStyle name="style1424787249159 3 3 2 2 6" xfId="19255" xr:uid="{00000000-0005-0000-0000-0000354B0000}"/>
    <cellStyle name="style1424787249159 3 3 2 3" xfId="19256" xr:uid="{00000000-0005-0000-0000-0000364B0000}"/>
    <cellStyle name="style1424787249159 3 3 2 3 2" xfId="19257" xr:uid="{00000000-0005-0000-0000-0000374B0000}"/>
    <cellStyle name="style1424787249159 3 3 2 3 2 2" xfId="19258" xr:uid="{00000000-0005-0000-0000-0000384B0000}"/>
    <cellStyle name="style1424787249159 3 3 2 3 2 2 2" xfId="19259" xr:uid="{00000000-0005-0000-0000-0000394B0000}"/>
    <cellStyle name="style1424787249159 3 3 2 3 2 2 3" xfId="19260" xr:uid="{00000000-0005-0000-0000-00003A4B0000}"/>
    <cellStyle name="style1424787249159 3 3 2 3 2 3" xfId="19261" xr:uid="{00000000-0005-0000-0000-00003B4B0000}"/>
    <cellStyle name="style1424787249159 3 3 2 3 2 4" xfId="19262" xr:uid="{00000000-0005-0000-0000-00003C4B0000}"/>
    <cellStyle name="style1424787249159 3 3 2 3 2 5" xfId="19263" xr:uid="{00000000-0005-0000-0000-00003D4B0000}"/>
    <cellStyle name="style1424787249159 3 3 2 3 3" xfId="19264" xr:uid="{00000000-0005-0000-0000-00003E4B0000}"/>
    <cellStyle name="style1424787249159 3 3 2 3 3 2" xfId="19265" xr:uid="{00000000-0005-0000-0000-00003F4B0000}"/>
    <cellStyle name="style1424787249159 3 3 2 3 3 3" xfId="19266" xr:uid="{00000000-0005-0000-0000-0000404B0000}"/>
    <cellStyle name="style1424787249159 3 3 2 3 3 4" xfId="19267" xr:uid="{00000000-0005-0000-0000-0000414B0000}"/>
    <cellStyle name="style1424787249159 3 3 2 3 4" xfId="19268" xr:uid="{00000000-0005-0000-0000-0000424B0000}"/>
    <cellStyle name="style1424787249159 3 3 2 3 4 2" xfId="19269" xr:uid="{00000000-0005-0000-0000-0000434B0000}"/>
    <cellStyle name="style1424787249159 3 3 2 3 5" xfId="19270" xr:uid="{00000000-0005-0000-0000-0000444B0000}"/>
    <cellStyle name="style1424787249159 3 3 2 3 6" xfId="19271" xr:uid="{00000000-0005-0000-0000-0000454B0000}"/>
    <cellStyle name="style1424787249159 3 3 2 4" xfId="19272" xr:uid="{00000000-0005-0000-0000-0000464B0000}"/>
    <cellStyle name="style1424787249159 3 3 2 4 2" xfId="19273" xr:uid="{00000000-0005-0000-0000-0000474B0000}"/>
    <cellStyle name="style1424787249159 3 3 2 4 2 2" xfId="19274" xr:uid="{00000000-0005-0000-0000-0000484B0000}"/>
    <cellStyle name="style1424787249159 3 3 2 4 2 3" xfId="19275" xr:uid="{00000000-0005-0000-0000-0000494B0000}"/>
    <cellStyle name="style1424787249159 3 3 2 4 2 4" xfId="19276" xr:uid="{00000000-0005-0000-0000-00004A4B0000}"/>
    <cellStyle name="style1424787249159 3 3 2 4 3" xfId="19277" xr:uid="{00000000-0005-0000-0000-00004B4B0000}"/>
    <cellStyle name="style1424787249159 3 3 2 4 3 2" xfId="19278" xr:uid="{00000000-0005-0000-0000-00004C4B0000}"/>
    <cellStyle name="style1424787249159 3 3 2 4 4" xfId="19279" xr:uid="{00000000-0005-0000-0000-00004D4B0000}"/>
    <cellStyle name="style1424787249159 3 3 2 4 4 2" xfId="19280" xr:uid="{00000000-0005-0000-0000-00004E4B0000}"/>
    <cellStyle name="style1424787249159 3 3 2 4 5" xfId="19281" xr:uid="{00000000-0005-0000-0000-00004F4B0000}"/>
    <cellStyle name="style1424787249159 3 3 2 5" xfId="19282" xr:uid="{00000000-0005-0000-0000-0000504B0000}"/>
    <cellStyle name="style1424787249159 3 3 2 5 2" xfId="19283" xr:uid="{00000000-0005-0000-0000-0000514B0000}"/>
    <cellStyle name="style1424787249159 3 3 2 5 3" xfId="19284" xr:uid="{00000000-0005-0000-0000-0000524B0000}"/>
    <cellStyle name="style1424787249159 3 3 2 5 4" xfId="19285" xr:uid="{00000000-0005-0000-0000-0000534B0000}"/>
    <cellStyle name="style1424787249159 3 3 2 6" xfId="19286" xr:uid="{00000000-0005-0000-0000-0000544B0000}"/>
    <cellStyle name="style1424787249159 3 3 2 6 2" xfId="19287" xr:uid="{00000000-0005-0000-0000-0000554B0000}"/>
    <cellStyle name="style1424787249159 3 3 2 7" xfId="19288" xr:uid="{00000000-0005-0000-0000-0000564B0000}"/>
    <cellStyle name="style1424787249159 3 3 2 7 2" xfId="19289" xr:uid="{00000000-0005-0000-0000-0000574B0000}"/>
    <cellStyle name="style1424787249159 3 3 2 8" xfId="19290" xr:uid="{00000000-0005-0000-0000-0000584B0000}"/>
    <cellStyle name="style1424787249159 3 3 3" xfId="19291" xr:uid="{00000000-0005-0000-0000-0000594B0000}"/>
    <cellStyle name="style1424787249159 3 3 3 2" xfId="19292" xr:uid="{00000000-0005-0000-0000-00005A4B0000}"/>
    <cellStyle name="style1424787249159 3 3 3 2 2" xfId="19293" xr:uid="{00000000-0005-0000-0000-00005B4B0000}"/>
    <cellStyle name="style1424787249159 3 3 3 2 2 2" xfId="19294" xr:uid="{00000000-0005-0000-0000-00005C4B0000}"/>
    <cellStyle name="style1424787249159 3 3 3 2 2 3" xfId="19295" xr:uid="{00000000-0005-0000-0000-00005D4B0000}"/>
    <cellStyle name="style1424787249159 3 3 3 2 3" xfId="19296" xr:uid="{00000000-0005-0000-0000-00005E4B0000}"/>
    <cellStyle name="style1424787249159 3 3 3 2 4" xfId="19297" xr:uid="{00000000-0005-0000-0000-00005F4B0000}"/>
    <cellStyle name="style1424787249159 3 3 3 2 5" xfId="19298" xr:uid="{00000000-0005-0000-0000-0000604B0000}"/>
    <cellStyle name="style1424787249159 3 3 3 3" xfId="19299" xr:uid="{00000000-0005-0000-0000-0000614B0000}"/>
    <cellStyle name="style1424787249159 3 3 3 3 2" xfId="19300" xr:uid="{00000000-0005-0000-0000-0000624B0000}"/>
    <cellStyle name="style1424787249159 3 3 3 3 3" xfId="19301" xr:uid="{00000000-0005-0000-0000-0000634B0000}"/>
    <cellStyle name="style1424787249159 3 3 3 3 4" xfId="19302" xr:uid="{00000000-0005-0000-0000-0000644B0000}"/>
    <cellStyle name="style1424787249159 3 3 3 4" xfId="19303" xr:uid="{00000000-0005-0000-0000-0000654B0000}"/>
    <cellStyle name="style1424787249159 3 3 3 4 2" xfId="19304" xr:uid="{00000000-0005-0000-0000-0000664B0000}"/>
    <cellStyle name="style1424787249159 3 3 3 5" xfId="19305" xr:uid="{00000000-0005-0000-0000-0000674B0000}"/>
    <cellStyle name="style1424787249159 3 3 3 6" xfId="19306" xr:uid="{00000000-0005-0000-0000-0000684B0000}"/>
    <cellStyle name="style1424787249159 3 3 4" xfId="19307" xr:uid="{00000000-0005-0000-0000-0000694B0000}"/>
    <cellStyle name="style1424787249159 3 3 4 2" xfId="19308" xr:uid="{00000000-0005-0000-0000-00006A4B0000}"/>
    <cellStyle name="style1424787249159 3 3 4 2 2" xfId="19309" xr:uid="{00000000-0005-0000-0000-00006B4B0000}"/>
    <cellStyle name="style1424787249159 3 3 4 2 2 2" xfId="19310" xr:uid="{00000000-0005-0000-0000-00006C4B0000}"/>
    <cellStyle name="style1424787249159 3 3 4 2 2 3" xfId="19311" xr:uid="{00000000-0005-0000-0000-00006D4B0000}"/>
    <cellStyle name="style1424787249159 3 3 4 2 3" xfId="19312" xr:uid="{00000000-0005-0000-0000-00006E4B0000}"/>
    <cellStyle name="style1424787249159 3 3 4 2 4" xfId="19313" xr:uid="{00000000-0005-0000-0000-00006F4B0000}"/>
    <cellStyle name="style1424787249159 3 3 4 2 5" xfId="19314" xr:uid="{00000000-0005-0000-0000-0000704B0000}"/>
    <cellStyle name="style1424787249159 3 3 4 3" xfId="19315" xr:uid="{00000000-0005-0000-0000-0000714B0000}"/>
    <cellStyle name="style1424787249159 3 3 4 3 2" xfId="19316" xr:uid="{00000000-0005-0000-0000-0000724B0000}"/>
    <cellStyle name="style1424787249159 3 3 4 3 3" xfId="19317" xr:uid="{00000000-0005-0000-0000-0000734B0000}"/>
    <cellStyle name="style1424787249159 3 3 4 3 4" xfId="19318" xr:uid="{00000000-0005-0000-0000-0000744B0000}"/>
    <cellStyle name="style1424787249159 3 3 4 4" xfId="19319" xr:uid="{00000000-0005-0000-0000-0000754B0000}"/>
    <cellStyle name="style1424787249159 3 3 4 4 2" xfId="19320" xr:uid="{00000000-0005-0000-0000-0000764B0000}"/>
    <cellStyle name="style1424787249159 3 3 4 5" xfId="19321" xr:uid="{00000000-0005-0000-0000-0000774B0000}"/>
    <cellStyle name="style1424787249159 3 3 4 6" xfId="19322" xr:uid="{00000000-0005-0000-0000-0000784B0000}"/>
    <cellStyle name="style1424787249159 3 3 5" xfId="19323" xr:uid="{00000000-0005-0000-0000-0000794B0000}"/>
    <cellStyle name="style1424787249159 3 3 5 2" xfId="19324" xr:uid="{00000000-0005-0000-0000-00007A4B0000}"/>
    <cellStyle name="style1424787249159 3 3 5 2 2" xfId="19325" xr:uid="{00000000-0005-0000-0000-00007B4B0000}"/>
    <cellStyle name="style1424787249159 3 3 5 2 3" xfId="19326" xr:uid="{00000000-0005-0000-0000-00007C4B0000}"/>
    <cellStyle name="style1424787249159 3 3 5 2 4" xfId="19327" xr:uid="{00000000-0005-0000-0000-00007D4B0000}"/>
    <cellStyle name="style1424787249159 3 3 5 3" xfId="19328" xr:uid="{00000000-0005-0000-0000-00007E4B0000}"/>
    <cellStyle name="style1424787249159 3 3 5 3 2" xfId="19329" xr:uid="{00000000-0005-0000-0000-00007F4B0000}"/>
    <cellStyle name="style1424787249159 3 3 5 4" xfId="19330" xr:uid="{00000000-0005-0000-0000-0000804B0000}"/>
    <cellStyle name="style1424787249159 3 3 5 4 2" xfId="19331" xr:uid="{00000000-0005-0000-0000-0000814B0000}"/>
    <cellStyle name="style1424787249159 3 3 5 5" xfId="19332" xr:uid="{00000000-0005-0000-0000-0000824B0000}"/>
    <cellStyle name="style1424787249159 3 3 6" xfId="19333" xr:uid="{00000000-0005-0000-0000-0000834B0000}"/>
    <cellStyle name="style1424787249159 3 3 6 2" xfId="19334" xr:uid="{00000000-0005-0000-0000-0000844B0000}"/>
    <cellStyle name="style1424787249159 3 3 6 3" xfId="19335" xr:uid="{00000000-0005-0000-0000-0000854B0000}"/>
    <cellStyle name="style1424787249159 3 3 6 4" xfId="19336" xr:uid="{00000000-0005-0000-0000-0000864B0000}"/>
    <cellStyle name="style1424787249159 3 3 7" xfId="19337" xr:uid="{00000000-0005-0000-0000-0000874B0000}"/>
    <cellStyle name="style1424787249159 3 3 7 2" xfId="19338" xr:uid="{00000000-0005-0000-0000-0000884B0000}"/>
    <cellStyle name="style1424787249159 3 3 8" xfId="19339" xr:uid="{00000000-0005-0000-0000-0000894B0000}"/>
    <cellStyle name="style1424787249159 3 3 8 2" xfId="19340" xr:uid="{00000000-0005-0000-0000-00008A4B0000}"/>
    <cellStyle name="style1424787249159 3 3 9" xfId="19341" xr:uid="{00000000-0005-0000-0000-00008B4B0000}"/>
    <cellStyle name="style1424787249159 3 4" xfId="19342" xr:uid="{00000000-0005-0000-0000-00008C4B0000}"/>
    <cellStyle name="style1424787249159 3 4 2" xfId="19343" xr:uid="{00000000-0005-0000-0000-00008D4B0000}"/>
    <cellStyle name="style1424787249159 3 4 2 2" xfId="19344" xr:uid="{00000000-0005-0000-0000-00008E4B0000}"/>
    <cellStyle name="style1424787249159 3 4 2 2 2" xfId="19345" xr:uid="{00000000-0005-0000-0000-00008F4B0000}"/>
    <cellStyle name="style1424787249159 3 4 2 2 2 2" xfId="19346" xr:uid="{00000000-0005-0000-0000-0000904B0000}"/>
    <cellStyle name="style1424787249159 3 4 2 2 2 3" xfId="19347" xr:uid="{00000000-0005-0000-0000-0000914B0000}"/>
    <cellStyle name="style1424787249159 3 4 2 2 3" xfId="19348" xr:uid="{00000000-0005-0000-0000-0000924B0000}"/>
    <cellStyle name="style1424787249159 3 4 2 2 4" xfId="19349" xr:uid="{00000000-0005-0000-0000-0000934B0000}"/>
    <cellStyle name="style1424787249159 3 4 2 2 5" xfId="19350" xr:uid="{00000000-0005-0000-0000-0000944B0000}"/>
    <cellStyle name="style1424787249159 3 4 2 3" xfId="19351" xr:uid="{00000000-0005-0000-0000-0000954B0000}"/>
    <cellStyle name="style1424787249159 3 4 2 3 2" xfId="19352" xr:uid="{00000000-0005-0000-0000-0000964B0000}"/>
    <cellStyle name="style1424787249159 3 4 2 3 3" xfId="19353" xr:uid="{00000000-0005-0000-0000-0000974B0000}"/>
    <cellStyle name="style1424787249159 3 4 2 3 4" xfId="19354" xr:uid="{00000000-0005-0000-0000-0000984B0000}"/>
    <cellStyle name="style1424787249159 3 4 2 4" xfId="19355" xr:uid="{00000000-0005-0000-0000-0000994B0000}"/>
    <cellStyle name="style1424787249159 3 4 2 4 2" xfId="19356" xr:uid="{00000000-0005-0000-0000-00009A4B0000}"/>
    <cellStyle name="style1424787249159 3 4 2 5" xfId="19357" xr:uid="{00000000-0005-0000-0000-00009B4B0000}"/>
    <cellStyle name="style1424787249159 3 4 2 6" xfId="19358" xr:uid="{00000000-0005-0000-0000-00009C4B0000}"/>
    <cellStyle name="style1424787249159 3 4 3" xfId="19359" xr:uid="{00000000-0005-0000-0000-00009D4B0000}"/>
    <cellStyle name="style1424787249159 3 4 3 2" xfId="19360" xr:uid="{00000000-0005-0000-0000-00009E4B0000}"/>
    <cellStyle name="style1424787249159 3 4 3 2 2" xfId="19361" xr:uid="{00000000-0005-0000-0000-00009F4B0000}"/>
    <cellStyle name="style1424787249159 3 4 3 2 2 2" xfId="19362" xr:uid="{00000000-0005-0000-0000-0000A04B0000}"/>
    <cellStyle name="style1424787249159 3 4 3 2 2 3" xfId="19363" xr:uid="{00000000-0005-0000-0000-0000A14B0000}"/>
    <cellStyle name="style1424787249159 3 4 3 2 3" xfId="19364" xr:uid="{00000000-0005-0000-0000-0000A24B0000}"/>
    <cellStyle name="style1424787249159 3 4 3 2 4" xfId="19365" xr:uid="{00000000-0005-0000-0000-0000A34B0000}"/>
    <cellStyle name="style1424787249159 3 4 3 2 5" xfId="19366" xr:uid="{00000000-0005-0000-0000-0000A44B0000}"/>
    <cellStyle name="style1424787249159 3 4 3 3" xfId="19367" xr:uid="{00000000-0005-0000-0000-0000A54B0000}"/>
    <cellStyle name="style1424787249159 3 4 3 3 2" xfId="19368" xr:uid="{00000000-0005-0000-0000-0000A64B0000}"/>
    <cellStyle name="style1424787249159 3 4 3 3 3" xfId="19369" xr:uid="{00000000-0005-0000-0000-0000A74B0000}"/>
    <cellStyle name="style1424787249159 3 4 3 3 4" xfId="19370" xr:uid="{00000000-0005-0000-0000-0000A84B0000}"/>
    <cellStyle name="style1424787249159 3 4 3 4" xfId="19371" xr:uid="{00000000-0005-0000-0000-0000A94B0000}"/>
    <cellStyle name="style1424787249159 3 4 3 4 2" xfId="19372" xr:uid="{00000000-0005-0000-0000-0000AA4B0000}"/>
    <cellStyle name="style1424787249159 3 4 3 5" xfId="19373" xr:uid="{00000000-0005-0000-0000-0000AB4B0000}"/>
    <cellStyle name="style1424787249159 3 4 3 6" xfId="19374" xr:uid="{00000000-0005-0000-0000-0000AC4B0000}"/>
    <cellStyle name="style1424787249159 3 4 4" xfId="19375" xr:uid="{00000000-0005-0000-0000-0000AD4B0000}"/>
    <cellStyle name="style1424787249159 3 4 4 2" xfId="19376" xr:uid="{00000000-0005-0000-0000-0000AE4B0000}"/>
    <cellStyle name="style1424787249159 3 4 4 2 2" xfId="19377" xr:uid="{00000000-0005-0000-0000-0000AF4B0000}"/>
    <cellStyle name="style1424787249159 3 4 4 2 3" xfId="19378" xr:uid="{00000000-0005-0000-0000-0000B04B0000}"/>
    <cellStyle name="style1424787249159 3 4 4 2 4" xfId="19379" xr:uid="{00000000-0005-0000-0000-0000B14B0000}"/>
    <cellStyle name="style1424787249159 3 4 4 3" xfId="19380" xr:uid="{00000000-0005-0000-0000-0000B24B0000}"/>
    <cellStyle name="style1424787249159 3 4 4 3 2" xfId="19381" xr:uid="{00000000-0005-0000-0000-0000B34B0000}"/>
    <cellStyle name="style1424787249159 3 4 4 4" xfId="19382" xr:uid="{00000000-0005-0000-0000-0000B44B0000}"/>
    <cellStyle name="style1424787249159 3 4 4 4 2" xfId="19383" xr:uid="{00000000-0005-0000-0000-0000B54B0000}"/>
    <cellStyle name="style1424787249159 3 4 4 5" xfId="19384" xr:uid="{00000000-0005-0000-0000-0000B64B0000}"/>
    <cellStyle name="style1424787249159 3 4 5" xfId="19385" xr:uid="{00000000-0005-0000-0000-0000B74B0000}"/>
    <cellStyle name="style1424787249159 3 4 5 2" xfId="19386" xr:uid="{00000000-0005-0000-0000-0000B84B0000}"/>
    <cellStyle name="style1424787249159 3 4 5 3" xfId="19387" xr:uid="{00000000-0005-0000-0000-0000B94B0000}"/>
    <cellStyle name="style1424787249159 3 4 5 4" xfId="19388" xr:uid="{00000000-0005-0000-0000-0000BA4B0000}"/>
    <cellStyle name="style1424787249159 3 4 6" xfId="19389" xr:uid="{00000000-0005-0000-0000-0000BB4B0000}"/>
    <cellStyle name="style1424787249159 3 4 6 2" xfId="19390" xr:uid="{00000000-0005-0000-0000-0000BC4B0000}"/>
    <cellStyle name="style1424787249159 3 4 7" xfId="19391" xr:uid="{00000000-0005-0000-0000-0000BD4B0000}"/>
    <cellStyle name="style1424787249159 3 4 7 2" xfId="19392" xr:uid="{00000000-0005-0000-0000-0000BE4B0000}"/>
    <cellStyle name="style1424787249159 3 4 8" xfId="19393" xr:uid="{00000000-0005-0000-0000-0000BF4B0000}"/>
    <cellStyle name="style1424787249159 3 5" xfId="19394" xr:uid="{00000000-0005-0000-0000-0000C04B0000}"/>
    <cellStyle name="style1424787249159 3 5 2" xfId="19395" xr:uid="{00000000-0005-0000-0000-0000C14B0000}"/>
    <cellStyle name="style1424787249159 3 5 2 2" xfId="19396" xr:uid="{00000000-0005-0000-0000-0000C24B0000}"/>
    <cellStyle name="style1424787249159 3 5 2 2 2" xfId="19397" xr:uid="{00000000-0005-0000-0000-0000C34B0000}"/>
    <cellStyle name="style1424787249159 3 5 2 2 2 2" xfId="19398" xr:uid="{00000000-0005-0000-0000-0000C44B0000}"/>
    <cellStyle name="style1424787249159 3 5 2 2 2 3" xfId="19399" xr:uid="{00000000-0005-0000-0000-0000C54B0000}"/>
    <cellStyle name="style1424787249159 3 5 2 2 3" xfId="19400" xr:uid="{00000000-0005-0000-0000-0000C64B0000}"/>
    <cellStyle name="style1424787249159 3 5 2 2 4" xfId="19401" xr:uid="{00000000-0005-0000-0000-0000C74B0000}"/>
    <cellStyle name="style1424787249159 3 5 2 2 5" xfId="19402" xr:uid="{00000000-0005-0000-0000-0000C84B0000}"/>
    <cellStyle name="style1424787249159 3 5 2 3" xfId="19403" xr:uid="{00000000-0005-0000-0000-0000C94B0000}"/>
    <cellStyle name="style1424787249159 3 5 2 3 2" xfId="19404" xr:uid="{00000000-0005-0000-0000-0000CA4B0000}"/>
    <cellStyle name="style1424787249159 3 5 2 3 3" xfId="19405" xr:uid="{00000000-0005-0000-0000-0000CB4B0000}"/>
    <cellStyle name="style1424787249159 3 5 2 3 4" xfId="19406" xr:uid="{00000000-0005-0000-0000-0000CC4B0000}"/>
    <cellStyle name="style1424787249159 3 5 2 4" xfId="19407" xr:uid="{00000000-0005-0000-0000-0000CD4B0000}"/>
    <cellStyle name="style1424787249159 3 5 2 4 2" xfId="19408" xr:uid="{00000000-0005-0000-0000-0000CE4B0000}"/>
    <cellStyle name="style1424787249159 3 5 2 5" xfId="19409" xr:uid="{00000000-0005-0000-0000-0000CF4B0000}"/>
    <cellStyle name="style1424787249159 3 5 2 6" xfId="19410" xr:uid="{00000000-0005-0000-0000-0000D04B0000}"/>
    <cellStyle name="style1424787249159 3 5 3" xfId="19411" xr:uid="{00000000-0005-0000-0000-0000D14B0000}"/>
    <cellStyle name="style1424787249159 3 5 3 2" xfId="19412" xr:uid="{00000000-0005-0000-0000-0000D24B0000}"/>
    <cellStyle name="style1424787249159 3 5 3 2 2" xfId="19413" xr:uid="{00000000-0005-0000-0000-0000D34B0000}"/>
    <cellStyle name="style1424787249159 3 5 3 2 2 2" xfId="19414" xr:uid="{00000000-0005-0000-0000-0000D44B0000}"/>
    <cellStyle name="style1424787249159 3 5 3 2 2 3" xfId="19415" xr:uid="{00000000-0005-0000-0000-0000D54B0000}"/>
    <cellStyle name="style1424787249159 3 5 3 2 3" xfId="19416" xr:uid="{00000000-0005-0000-0000-0000D64B0000}"/>
    <cellStyle name="style1424787249159 3 5 3 2 4" xfId="19417" xr:uid="{00000000-0005-0000-0000-0000D74B0000}"/>
    <cellStyle name="style1424787249159 3 5 3 2 5" xfId="19418" xr:uid="{00000000-0005-0000-0000-0000D84B0000}"/>
    <cellStyle name="style1424787249159 3 5 3 3" xfId="19419" xr:uid="{00000000-0005-0000-0000-0000D94B0000}"/>
    <cellStyle name="style1424787249159 3 5 3 3 2" xfId="19420" xr:uid="{00000000-0005-0000-0000-0000DA4B0000}"/>
    <cellStyle name="style1424787249159 3 5 3 3 3" xfId="19421" xr:uid="{00000000-0005-0000-0000-0000DB4B0000}"/>
    <cellStyle name="style1424787249159 3 5 3 3 4" xfId="19422" xr:uid="{00000000-0005-0000-0000-0000DC4B0000}"/>
    <cellStyle name="style1424787249159 3 5 3 4" xfId="19423" xr:uid="{00000000-0005-0000-0000-0000DD4B0000}"/>
    <cellStyle name="style1424787249159 3 5 3 4 2" xfId="19424" xr:uid="{00000000-0005-0000-0000-0000DE4B0000}"/>
    <cellStyle name="style1424787249159 3 5 3 5" xfId="19425" xr:uid="{00000000-0005-0000-0000-0000DF4B0000}"/>
    <cellStyle name="style1424787249159 3 5 3 6" xfId="19426" xr:uid="{00000000-0005-0000-0000-0000E04B0000}"/>
    <cellStyle name="style1424787249159 3 5 4" xfId="19427" xr:uid="{00000000-0005-0000-0000-0000E14B0000}"/>
    <cellStyle name="style1424787249159 3 5 4 2" xfId="19428" xr:uid="{00000000-0005-0000-0000-0000E24B0000}"/>
    <cellStyle name="style1424787249159 3 5 4 2 2" xfId="19429" xr:uid="{00000000-0005-0000-0000-0000E34B0000}"/>
    <cellStyle name="style1424787249159 3 5 4 2 3" xfId="19430" xr:uid="{00000000-0005-0000-0000-0000E44B0000}"/>
    <cellStyle name="style1424787249159 3 5 4 2 4" xfId="19431" xr:uid="{00000000-0005-0000-0000-0000E54B0000}"/>
    <cellStyle name="style1424787249159 3 5 4 3" xfId="19432" xr:uid="{00000000-0005-0000-0000-0000E64B0000}"/>
    <cellStyle name="style1424787249159 3 5 4 3 2" xfId="19433" xr:uid="{00000000-0005-0000-0000-0000E74B0000}"/>
    <cellStyle name="style1424787249159 3 5 4 4" xfId="19434" xr:uid="{00000000-0005-0000-0000-0000E84B0000}"/>
    <cellStyle name="style1424787249159 3 5 4 4 2" xfId="19435" xr:uid="{00000000-0005-0000-0000-0000E94B0000}"/>
    <cellStyle name="style1424787249159 3 5 4 5" xfId="19436" xr:uid="{00000000-0005-0000-0000-0000EA4B0000}"/>
    <cellStyle name="style1424787249159 3 5 5" xfId="19437" xr:uid="{00000000-0005-0000-0000-0000EB4B0000}"/>
    <cellStyle name="style1424787249159 3 5 5 2" xfId="19438" xr:uid="{00000000-0005-0000-0000-0000EC4B0000}"/>
    <cellStyle name="style1424787249159 3 5 5 3" xfId="19439" xr:uid="{00000000-0005-0000-0000-0000ED4B0000}"/>
    <cellStyle name="style1424787249159 3 5 5 4" xfId="19440" xr:uid="{00000000-0005-0000-0000-0000EE4B0000}"/>
    <cellStyle name="style1424787249159 3 5 6" xfId="19441" xr:uid="{00000000-0005-0000-0000-0000EF4B0000}"/>
    <cellStyle name="style1424787249159 3 5 6 2" xfId="19442" xr:uid="{00000000-0005-0000-0000-0000F04B0000}"/>
    <cellStyle name="style1424787249159 3 5 7" xfId="19443" xr:uid="{00000000-0005-0000-0000-0000F14B0000}"/>
    <cellStyle name="style1424787249159 3 5 7 2" xfId="19444" xr:uid="{00000000-0005-0000-0000-0000F24B0000}"/>
    <cellStyle name="style1424787249159 3 5 8" xfId="19445" xr:uid="{00000000-0005-0000-0000-0000F34B0000}"/>
    <cellStyle name="style1424787249159 3 6" xfId="19446" xr:uid="{00000000-0005-0000-0000-0000F44B0000}"/>
    <cellStyle name="style1424787249159 3 6 2" xfId="19447" xr:uid="{00000000-0005-0000-0000-0000F54B0000}"/>
    <cellStyle name="style1424787249159 3 6 2 2" xfId="19448" xr:uid="{00000000-0005-0000-0000-0000F64B0000}"/>
    <cellStyle name="style1424787249159 3 6 2 2 2" xfId="19449" xr:uid="{00000000-0005-0000-0000-0000F74B0000}"/>
    <cellStyle name="style1424787249159 3 6 2 2 2 2" xfId="19450" xr:uid="{00000000-0005-0000-0000-0000F84B0000}"/>
    <cellStyle name="style1424787249159 3 6 2 2 2 3" xfId="19451" xr:uid="{00000000-0005-0000-0000-0000F94B0000}"/>
    <cellStyle name="style1424787249159 3 6 2 2 3" xfId="19452" xr:uid="{00000000-0005-0000-0000-0000FA4B0000}"/>
    <cellStyle name="style1424787249159 3 6 2 2 4" xfId="19453" xr:uid="{00000000-0005-0000-0000-0000FB4B0000}"/>
    <cellStyle name="style1424787249159 3 6 2 2 5" xfId="19454" xr:uid="{00000000-0005-0000-0000-0000FC4B0000}"/>
    <cellStyle name="style1424787249159 3 6 2 3" xfId="19455" xr:uid="{00000000-0005-0000-0000-0000FD4B0000}"/>
    <cellStyle name="style1424787249159 3 6 2 3 2" xfId="19456" xr:uid="{00000000-0005-0000-0000-0000FE4B0000}"/>
    <cellStyle name="style1424787249159 3 6 2 3 3" xfId="19457" xr:uid="{00000000-0005-0000-0000-0000FF4B0000}"/>
    <cellStyle name="style1424787249159 3 6 2 3 4" xfId="19458" xr:uid="{00000000-0005-0000-0000-0000004C0000}"/>
    <cellStyle name="style1424787249159 3 6 2 4" xfId="19459" xr:uid="{00000000-0005-0000-0000-0000014C0000}"/>
    <cellStyle name="style1424787249159 3 6 2 4 2" xfId="19460" xr:uid="{00000000-0005-0000-0000-0000024C0000}"/>
    <cellStyle name="style1424787249159 3 6 2 5" xfId="19461" xr:uid="{00000000-0005-0000-0000-0000034C0000}"/>
    <cellStyle name="style1424787249159 3 6 2 6" xfId="19462" xr:uid="{00000000-0005-0000-0000-0000044C0000}"/>
    <cellStyle name="style1424787249159 3 6 3" xfId="19463" xr:uid="{00000000-0005-0000-0000-0000054C0000}"/>
    <cellStyle name="style1424787249159 3 6 3 2" xfId="19464" xr:uid="{00000000-0005-0000-0000-0000064C0000}"/>
    <cellStyle name="style1424787249159 3 6 3 2 2" xfId="19465" xr:uid="{00000000-0005-0000-0000-0000074C0000}"/>
    <cellStyle name="style1424787249159 3 6 3 2 2 2" xfId="19466" xr:uid="{00000000-0005-0000-0000-0000084C0000}"/>
    <cellStyle name="style1424787249159 3 6 3 2 2 3" xfId="19467" xr:uid="{00000000-0005-0000-0000-0000094C0000}"/>
    <cellStyle name="style1424787249159 3 6 3 2 3" xfId="19468" xr:uid="{00000000-0005-0000-0000-00000A4C0000}"/>
    <cellStyle name="style1424787249159 3 6 3 2 4" xfId="19469" xr:uid="{00000000-0005-0000-0000-00000B4C0000}"/>
    <cellStyle name="style1424787249159 3 6 3 2 5" xfId="19470" xr:uid="{00000000-0005-0000-0000-00000C4C0000}"/>
    <cellStyle name="style1424787249159 3 6 3 3" xfId="19471" xr:uid="{00000000-0005-0000-0000-00000D4C0000}"/>
    <cellStyle name="style1424787249159 3 6 3 3 2" xfId="19472" xr:uid="{00000000-0005-0000-0000-00000E4C0000}"/>
    <cellStyle name="style1424787249159 3 6 3 3 3" xfId="19473" xr:uid="{00000000-0005-0000-0000-00000F4C0000}"/>
    <cellStyle name="style1424787249159 3 6 3 3 4" xfId="19474" xr:uid="{00000000-0005-0000-0000-0000104C0000}"/>
    <cellStyle name="style1424787249159 3 6 3 4" xfId="19475" xr:uid="{00000000-0005-0000-0000-0000114C0000}"/>
    <cellStyle name="style1424787249159 3 6 3 4 2" xfId="19476" xr:uid="{00000000-0005-0000-0000-0000124C0000}"/>
    <cellStyle name="style1424787249159 3 6 3 5" xfId="19477" xr:uid="{00000000-0005-0000-0000-0000134C0000}"/>
    <cellStyle name="style1424787249159 3 6 3 6" xfId="19478" xr:uid="{00000000-0005-0000-0000-0000144C0000}"/>
    <cellStyle name="style1424787249159 3 6 4" xfId="19479" xr:uid="{00000000-0005-0000-0000-0000154C0000}"/>
    <cellStyle name="style1424787249159 3 6 4 2" xfId="19480" xr:uid="{00000000-0005-0000-0000-0000164C0000}"/>
    <cellStyle name="style1424787249159 3 6 4 2 2" xfId="19481" xr:uid="{00000000-0005-0000-0000-0000174C0000}"/>
    <cellStyle name="style1424787249159 3 6 4 2 3" xfId="19482" xr:uid="{00000000-0005-0000-0000-0000184C0000}"/>
    <cellStyle name="style1424787249159 3 6 4 2 4" xfId="19483" xr:uid="{00000000-0005-0000-0000-0000194C0000}"/>
    <cellStyle name="style1424787249159 3 6 4 3" xfId="19484" xr:uid="{00000000-0005-0000-0000-00001A4C0000}"/>
    <cellStyle name="style1424787249159 3 6 4 3 2" xfId="19485" xr:uid="{00000000-0005-0000-0000-00001B4C0000}"/>
    <cellStyle name="style1424787249159 3 6 4 4" xfId="19486" xr:uid="{00000000-0005-0000-0000-00001C4C0000}"/>
    <cellStyle name="style1424787249159 3 6 4 4 2" xfId="19487" xr:uid="{00000000-0005-0000-0000-00001D4C0000}"/>
    <cellStyle name="style1424787249159 3 6 4 5" xfId="19488" xr:uid="{00000000-0005-0000-0000-00001E4C0000}"/>
    <cellStyle name="style1424787249159 3 6 5" xfId="19489" xr:uid="{00000000-0005-0000-0000-00001F4C0000}"/>
    <cellStyle name="style1424787249159 3 6 5 2" xfId="19490" xr:uid="{00000000-0005-0000-0000-0000204C0000}"/>
    <cellStyle name="style1424787249159 3 6 5 3" xfId="19491" xr:uid="{00000000-0005-0000-0000-0000214C0000}"/>
    <cellStyle name="style1424787249159 3 6 5 4" xfId="19492" xr:uid="{00000000-0005-0000-0000-0000224C0000}"/>
    <cellStyle name="style1424787249159 3 6 6" xfId="19493" xr:uid="{00000000-0005-0000-0000-0000234C0000}"/>
    <cellStyle name="style1424787249159 3 6 6 2" xfId="19494" xr:uid="{00000000-0005-0000-0000-0000244C0000}"/>
    <cellStyle name="style1424787249159 3 6 7" xfId="19495" xr:uid="{00000000-0005-0000-0000-0000254C0000}"/>
    <cellStyle name="style1424787249159 3 6 7 2" xfId="19496" xr:uid="{00000000-0005-0000-0000-0000264C0000}"/>
    <cellStyle name="style1424787249159 3 6 8" xfId="19497" xr:uid="{00000000-0005-0000-0000-0000274C0000}"/>
    <cellStyle name="style1424787249159 3 7" xfId="19498" xr:uid="{00000000-0005-0000-0000-0000284C0000}"/>
    <cellStyle name="style1424787249159 3 7 2" xfId="19499" xr:uid="{00000000-0005-0000-0000-0000294C0000}"/>
    <cellStyle name="style1424787249159 3 7 2 2" xfId="19500" xr:uid="{00000000-0005-0000-0000-00002A4C0000}"/>
    <cellStyle name="style1424787249159 3 7 2 2 2" xfId="19501" xr:uid="{00000000-0005-0000-0000-00002B4C0000}"/>
    <cellStyle name="style1424787249159 3 7 2 2 3" xfId="19502" xr:uid="{00000000-0005-0000-0000-00002C4C0000}"/>
    <cellStyle name="style1424787249159 3 7 2 3" xfId="19503" xr:uid="{00000000-0005-0000-0000-00002D4C0000}"/>
    <cellStyle name="style1424787249159 3 7 2 4" xfId="19504" xr:uid="{00000000-0005-0000-0000-00002E4C0000}"/>
    <cellStyle name="style1424787249159 3 7 2 5" xfId="19505" xr:uid="{00000000-0005-0000-0000-00002F4C0000}"/>
    <cellStyle name="style1424787249159 3 7 3" xfId="19506" xr:uid="{00000000-0005-0000-0000-0000304C0000}"/>
    <cellStyle name="style1424787249159 3 7 3 2" xfId="19507" xr:uid="{00000000-0005-0000-0000-0000314C0000}"/>
    <cellStyle name="style1424787249159 3 7 3 3" xfId="19508" xr:uid="{00000000-0005-0000-0000-0000324C0000}"/>
    <cellStyle name="style1424787249159 3 7 3 4" xfId="19509" xr:uid="{00000000-0005-0000-0000-0000334C0000}"/>
    <cellStyle name="style1424787249159 3 7 4" xfId="19510" xr:uid="{00000000-0005-0000-0000-0000344C0000}"/>
    <cellStyle name="style1424787249159 3 7 4 2" xfId="19511" xr:uid="{00000000-0005-0000-0000-0000354C0000}"/>
    <cellStyle name="style1424787249159 3 7 5" xfId="19512" xr:uid="{00000000-0005-0000-0000-0000364C0000}"/>
    <cellStyle name="style1424787249159 3 7 6" xfId="19513" xr:uid="{00000000-0005-0000-0000-0000374C0000}"/>
    <cellStyle name="style1424787249159 3 8" xfId="19514" xr:uid="{00000000-0005-0000-0000-0000384C0000}"/>
    <cellStyle name="style1424787249159 3 8 2" xfId="19515" xr:uid="{00000000-0005-0000-0000-0000394C0000}"/>
    <cellStyle name="style1424787249159 3 8 2 2" xfId="19516" xr:uid="{00000000-0005-0000-0000-00003A4C0000}"/>
    <cellStyle name="style1424787249159 3 8 2 2 2" xfId="19517" xr:uid="{00000000-0005-0000-0000-00003B4C0000}"/>
    <cellStyle name="style1424787249159 3 8 2 2 3" xfId="19518" xr:uid="{00000000-0005-0000-0000-00003C4C0000}"/>
    <cellStyle name="style1424787249159 3 8 2 3" xfId="19519" xr:uid="{00000000-0005-0000-0000-00003D4C0000}"/>
    <cellStyle name="style1424787249159 3 8 2 4" xfId="19520" xr:uid="{00000000-0005-0000-0000-00003E4C0000}"/>
    <cellStyle name="style1424787249159 3 8 2 5" xfId="19521" xr:uid="{00000000-0005-0000-0000-00003F4C0000}"/>
    <cellStyle name="style1424787249159 3 8 3" xfId="19522" xr:uid="{00000000-0005-0000-0000-0000404C0000}"/>
    <cellStyle name="style1424787249159 3 8 3 2" xfId="19523" xr:uid="{00000000-0005-0000-0000-0000414C0000}"/>
    <cellStyle name="style1424787249159 3 8 3 3" xfId="19524" xr:uid="{00000000-0005-0000-0000-0000424C0000}"/>
    <cellStyle name="style1424787249159 3 8 3 4" xfId="19525" xr:uid="{00000000-0005-0000-0000-0000434C0000}"/>
    <cellStyle name="style1424787249159 3 8 4" xfId="19526" xr:uid="{00000000-0005-0000-0000-0000444C0000}"/>
    <cellStyle name="style1424787249159 3 8 4 2" xfId="19527" xr:uid="{00000000-0005-0000-0000-0000454C0000}"/>
    <cellStyle name="style1424787249159 3 8 5" xfId="19528" xr:uid="{00000000-0005-0000-0000-0000464C0000}"/>
    <cellStyle name="style1424787249159 3 8 6" xfId="19529" xr:uid="{00000000-0005-0000-0000-0000474C0000}"/>
    <cellStyle name="style1424787249159 3 9" xfId="19530" xr:uid="{00000000-0005-0000-0000-0000484C0000}"/>
    <cellStyle name="style1424787249159 3 9 2" xfId="19531" xr:uid="{00000000-0005-0000-0000-0000494C0000}"/>
    <cellStyle name="style1424787249159 3 9 2 2" xfId="19532" xr:uid="{00000000-0005-0000-0000-00004A4C0000}"/>
    <cellStyle name="style1424787249159 3 9 2 3" xfId="19533" xr:uid="{00000000-0005-0000-0000-00004B4C0000}"/>
    <cellStyle name="style1424787249159 3 9 2 4" xfId="19534" xr:uid="{00000000-0005-0000-0000-00004C4C0000}"/>
    <cellStyle name="style1424787249159 3 9 3" xfId="19535" xr:uid="{00000000-0005-0000-0000-00004D4C0000}"/>
    <cellStyle name="style1424787249159 3 9 3 2" xfId="19536" xr:uid="{00000000-0005-0000-0000-00004E4C0000}"/>
    <cellStyle name="style1424787249159 3 9 4" xfId="19537" xr:uid="{00000000-0005-0000-0000-00004F4C0000}"/>
    <cellStyle name="style1424787249159 3 9 4 2" xfId="19538" xr:uid="{00000000-0005-0000-0000-0000504C0000}"/>
    <cellStyle name="style1424787249159 3 9 5" xfId="19539" xr:uid="{00000000-0005-0000-0000-0000514C0000}"/>
    <cellStyle name="style1424787249159 4" xfId="19540" xr:uid="{00000000-0005-0000-0000-0000524C0000}"/>
    <cellStyle name="style1424787249159 4 10" xfId="19541" xr:uid="{00000000-0005-0000-0000-0000534C0000}"/>
    <cellStyle name="style1424787249159 4 10 2" xfId="19542" xr:uid="{00000000-0005-0000-0000-0000544C0000}"/>
    <cellStyle name="style1424787249159 4 11" xfId="19543" xr:uid="{00000000-0005-0000-0000-0000554C0000}"/>
    <cellStyle name="style1424787249159 4 11 2" xfId="19544" xr:uid="{00000000-0005-0000-0000-0000564C0000}"/>
    <cellStyle name="style1424787249159 4 12" xfId="19545" xr:uid="{00000000-0005-0000-0000-0000574C0000}"/>
    <cellStyle name="style1424787249159 4 2" xfId="19546" xr:uid="{00000000-0005-0000-0000-0000584C0000}"/>
    <cellStyle name="style1424787249159 4 2 2" xfId="19547" xr:uid="{00000000-0005-0000-0000-0000594C0000}"/>
    <cellStyle name="style1424787249159 4 2 2 2" xfId="19548" xr:uid="{00000000-0005-0000-0000-00005A4C0000}"/>
    <cellStyle name="style1424787249159 4 2 2 2 2" xfId="19549" xr:uid="{00000000-0005-0000-0000-00005B4C0000}"/>
    <cellStyle name="style1424787249159 4 2 2 2 2 2" xfId="19550" xr:uid="{00000000-0005-0000-0000-00005C4C0000}"/>
    <cellStyle name="style1424787249159 4 2 2 2 2 2 2" xfId="19551" xr:uid="{00000000-0005-0000-0000-00005D4C0000}"/>
    <cellStyle name="style1424787249159 4 2 2 2 2 2 3" xfId="19552" xr:uid="{00000000-0005-0000-0000-00005E4C0000}"/>
    <cellStyle name="style1424787249159 4 2 2 2 2 3" xfId="19553" xr:uid="{00000000-0005-0000-0000-00005F4C0000}"/>
    <cellStyle name="style1424787249159 4 2 2 2 2 4" xfId="19554" xr:uid="{00000000-0005-0000-0000-0000604C0000}"/>
    <cellStyle name="style1424787249159 4 2 2 2 2 5" xfId="19555" xr:uid="{00000000-0005-0000-0000-0000614C0000}"/>
    <cellStyle name="style1424787249159 4 2 2 2 3" xfId="19556" xr:uid="{00000000-0005-0000-0000-0000624C0000}"/>
    <cellStyle name="style1424787249159 4 2 2 2 3 2" xfId="19557" xr:uid="{00000000-0005-0000-0000-0000634C0000}"/>
    <cellStyle name="style1424787249159 4 2 2 2 3 3" xfId="19558" xr:uid="{00000000-0005-0000-0000-0000644C0000}"/>
    <cellStyle name="style1424787249159 4 2 2 2 3 4" xfId="19559" xr:uid="{00000000-0005-0000-0000-0000654C0000}"/>
    <cellStyle name="style1424787249159 4 2 2 2 4" xfId="19560" xr:uid="{00000000-0005-0000-0000-0000664C0000}"/>
    <cellStyle name="style1424787249159 4 2 2 2 4 2" xfId="19561" xr:uid="{00000000-0005-0000-0000-0000674C0000}"/>
    <cellStyle name="style1424787249159 4 2 2 2 5" xfId="19562" xr:uid="{00000000-0005-0000-0000-0000684C0000}"/>
    <cellStyle name="style1424787249159 4 2 2 2 6" xfId="19563" xr:uid="{00000000-0005-0000-0000-0000694C0000}"/>
    <cellStyle name="style1424787249159 4 2 2 3" xfId="19564" xr:uid="{00000000-0005-0000-0000-00006A4C0000}"/>
    <cellStyle name="style1424787249159 4 2 2 3 2" xfId="19565" xr:uid="{00000000-0005-0000-0000-00006B4C0000}"/>
    <cellStyle name="style1424787249159 4 2 2 3 2 2" xfId="19566" xr:uid="{00000000-0005-0000-0000-00006C4C0000}"/>
    <cellStyle name="style1424787249159 4 2 2 3 2 2 2" xfId="19567" xr:uid="{00000000-0005-0000-0000-00006D4C0000}"/>
    <cellStyle name="style1424787249159 4 2 2 3 2 2 3" xfId="19568" xr:uid="{00000000-0005-0000-0000-00006E4C0000}"/>
    <cellStyle name="style1424787249159 4 2 2 3 2 3" xfId="19569" xr:uid="{00000000-0005-0000-0000-00006F4C0000}"/>
    <cellStyle name="style1424787249159 4 2 2 3 2 4" xfId="19570" xr:uid="{00000000-0005-0000-0000-0000704C0000}"/>
    <cellStyle name="style1424787249159 4 2 2 3 2 5" xfId="19571" xr:uid="{00000000-0005-0000-0000-0000714C0000}"/>
    <cellStyle name="style1424787249159 4 2 2 3 3" xfId="19572" xr:uid="{00000000-0005-0000-0000-0000724C0000}"/>
    <cellStyle name="style1424787249159 4 2 2 3 3 2" xfId="19573" xr:uid="{00000000-0005-0000-0000-0000734C0000}"/>
    <cellStyle name="style1424787249159 4 2 2 3 3 3" xfId="19574" xr:uid="{00000000-0005-0000-0000-0000744C0000}"/>
    <cellStyle name="style1424787249159 4 2 2 3 3 4" xfId="19575" xr:uid="{00000000-0005-0000-0000-0000754C0000}"/>
    <cellStyle name="style1424787249159 4 2 2 3 4" xfId="19576" xr:uid="{00000000-0005-0000-0000-0000764C0000}"/>
    <cellStyle name="style1424787249159 4 2 2 3 4 2" xfId="19577" xr:uid="{00000000-0005-0000-0000-0000774C0000}"/>
    <cellStyle name="style1424787249159 4 2 2 3 5" xfId="19578" xr:uid="{00000000-0005-0000-0000-0000784C0000}"/>
    <cellStyle name="style1424787249159 4 2 2 3 6" xfId="19579" xr:uid="{00000000-0005-0000-0000-0000794C0000}"/>
    <cellStyle name="style1424787249159 4 2 2 4" xfId="19580" xr:uid="{00000000-0005-0000-0000-00007A4C0000}"/>
    <cellStyle name="style1424787249159 4 2 2 4 2" xfId="19581" xr:uid="{00000000-0005-0000-0000-00007B4C0000}"/>
    <cellStyle name="style1424787249159 4 2 2 4 2 2" xfId="19582" xr:uid="{00000000-0005-0000-0000-00007C4C0000}"/>
    <cellStyle name="style1424787249159 4 2 2 4 2 3" xfId="19583" xr:uid="{00000000-0005-0000-0000-00007D4C0000}"/>
    <cellStyle name="style1424787249159 4 2 2 4 2 4" xfId="19584" xr:uid="{00000000-0005-0000-0000-00007E4C0000}"/>
    <cellStyle name="style1424787249159 4 2 2 4 3" xfId="19585" xr:uid="{00000000-0005-0000-0000-00007F4C0000}"/>
    <cellStyle name="style1424787249159 4 2 2 4 3 2" xfId="19586" xr:uid="{00000000-0005-0000-0000-0000804C0000}"/>
    <cellStyle name="style1424787249159 4 2 2 4 4" xfId="19587" xr:uid="{00000000-0005-0000-0000-0000814C0000}"/>
    <cellStyle name="style1424787249159 4 2 2 4 4 2" xfId="19588" xr:uid="{00000000-0005-0000-0000-0000824C0000}"/>
    <cellStyle name="style1424787249159 4 2 2 4 5" xfId="19589" xr:uid="{00000000-0005-0000-0000-0000834C0000}"/>
    <cellStyle name="style1424787249159 4 2 2 5" xfId="19590" xr:uid="{00000000-0005-0000-0000-0000844C0000}"/>
    <cellStyle name="style1424787249159 4 2 2 5 2" xfId="19591" xr:uid="{00000000-0005-0000-0000-0000854C0000}"/>
    <cellStyle name="style1424787249159 4 2 2 5 3" xfId="19592" xr:uid="{00000000-0005-0000-0000-0000864C0000}"/>
    <cellStyle name="style1424787249159 4 2 2 5 4" xfId="19593" xr:uid="{00000000-0005-0000-0000-0000874C0000}"/>
    <cellStyle name="style1424787249159 4 2 2 6" xfId="19594" xr:uid="{00000000-0005-0000-0000-0000884C0000}"/>
    <cellStyle name="style1424787249159 4 2 2 6 2" xfId="19595" xr:uid="{00000000-0005-0000-0000-0000894C0000}"/>
    <cellStyle name="style1424787249159 4 2 2 7" xfId="19596" xr:uid="{00000000-0005-0000-0000-00008A4C0000}"/>
    <cellStyle name="style1424787249159 4 2 2 7 2" xfId="19597" xr:uid="{00000000-0005-0000-0000-00008B4C0000}"/>
    <cellStyle name="style1424787249159 4 2 2 8" xfId="19598" xr:uid="{00000000-0005-0000-0000-00008C4C0000}"/>
    <cellStyle name="style1424787249159 4 2 3" xfId="19599" xr:uid="{00000000-0005-0000-0000-00008D4C0000}"/>
    <cellStyle name="style1424787249159 4 2 3 2" xfId="19600" xr:uid="{00000000-0005-0000-0000-00008E4C0000}"/>
    <cellStyle name="style1424787249159 4 2 3 2 2" xfId="19601" xr:uid="{00000000-0005-0000-0000-00008F4C0000}"/>
    <cellStyle name="style1424787249159 4 2 3 2 2 2" xfId="19602" xr:uid="{00000000-0005-0000-0000-0000904C0000}"/>
    <cellStyle name="style1424787249159 4 2 3 2 2 3" xfId="19603" xr:uid="{00000000-0005-0000-0000-0000914C0000}"/>
    <cellStyle name="style1424787249159 4 2 3 2 3" xfId="19604" xr:uid="{00000000-0005-0000-0000-0000924C0000}"/>
    <cellStyle name="style1424787249159 4 2 3 2 4" xfId="19605" xr:uid="{00000000-0005-0000-0000-0000934C0000}"/>
    <cellStyle name="style1424787249159 4 2 3 2 5" xfId="19606" xr:uid="{00000000-0005-0000-0000-0000944C0000}"/>
    <cellStyle name="style1424787249159 4 2 3 3" xfId="19607" xr:uid="{00000000-0005-0000-0000-0000954C0000}"/>
    <cellStyle name="style1424787249159 4 2 3 3 2" xfId="19608" xr:uid="{00000000-0005-0000-0000-0000964C0000}"/>
    <cellStyle name="style1424787249159 4 2 3 3 3" xfId="19609" xr:uid="{00000000-0005-0000-0000-0000974C0000}"/>
    <cellStyle name="style1424787249159 4 2 3 3 4" xfId="19610" xr:uid="{00000000-0005-0000-0000-0000984C0000}"/>
    <cellStyle name="style1424787249159 4 2 3 4" xfId="19611" xr:uid="{00000000-0005-0000-0000-0000994C0000}"/>
    <cellStyle name="style1424787249159 4 2 3 4 2" xfId="19612" xr:uid="{00000000-0005-0000-0000-00009A4C0000}"/>
    <cellStyle name="style1424787249159 4 2 3 5" xfId="19613" xr:uid="{00000000-0005-0000-0000-00009B4C0000}"/>
    <cellStyle name="style1424787249159 4 2 3 6" xfId="19614" xr:uid="{00000000-0005-0000-0000-00009C4C0000}"/>
    <cellStyle name="style1424787249159 4 2 4" xfId="19615" xr:uid="{00000000-0005-0000-0000-00009D4C0000}"/>
    <cellStyle name="style1424787249159 4 2 4 2" xfId="19616" xr:uid="{00000000-0005-0000-0000-00009E4C0000}"/>
    <cellStyle name="style1424787249159 4 2 4 2 2" xfId="19617" xr:uid="{00000000-0005-0000-0000-00009F4C0000}"/>
    <cellStyle name="style1424787249159 4 2 4 2 2 2" xfId="19618" xr:uid="{00000000-0005-0000-0000-0000A04C0000}"/>
    <cellStyle name="style1424787249159 4 2 4 2 2 3" xfId="19619" xr:uid="{00000000-0005-0000-0000-0000A14C0000}"/>
    <cellStyle name="style1424787249159 4 2 4 2 3" xfId="19620" xr:uid="{00000000-0005-0000-0000-0000A24C0000}"/>
    <cellStyle name="style1424787249159 4 2 4 2 4" xfId="19621" xr:uid="{00000000-0005-0000-0000-0000A34C0000}"/>
    <cellStyle name="style1424787249159 4 2 4 2 5" xfId="19622" xr:uid="{00000000-0005-0000-0000-0000A44C0000}"/>
    <cellStyle name="style1424787249159 4 2 4 3" xfId="19623" xr:uid="{00000000-0005-0000-0000-0000A54C0000}"/>
    <cellStyle name="style1424787249159 4 2 4 3 2" xfId="19624" xr:uid="{00000000-0005-0000-0000-0000A64C0000}"/>
    <cellStyle name="style1424787249159 4 2 4 3 3" xfId="19625" xr:uid="{00000000-0005-0000-0000-0000A74C0000}"/>
    <cellStyle name="style1424787249159 4 2 4 3 4" xfId="19626" xr:uid="{00000000-0005-0000-0000-0000A84C0000}"/>
    <cellStyle name="style1424787249159 4 2 4 4" xfId="19627" xr:uid="{00000000-0005-0000-0000-0000A94C0000}"/>
    <cellStyle name="style1424787249159 4 2 4 4 2" xfId="19628" xr:uid="{00000000-0005-0000-0000-0000AA4C0000}"/>
    <cellStyle name="style1424787249159 4 2 4 5" xfId="19629" xr:uid="{00000000-0005-0000-0000-0000AB4C0000}"/>
    <cellStyle name="style1424787249159 4 2 4 6" xfId="19630" xr:uid="{00000000-0005-0000-0000-0000AC4C0000}"/>
    <cellStyle name="style1424787249159 4 2 5" xfId="19631" xr:uid="{00000000-0005-0000-0000-0000AD4C0000}"/>
    <cellStyle name="style1424787249159 4 2 5 2" xfId="19632" xr:uid="{00000000-0005-0000-0000-0000AE4C0000}"/>
    <cellStyle name="style1424787249159 4 2 5 2 2" xfId="19633" xr:uid="{00000000-0005-0000-0000-0000AF4C0000}"/>
    <cellStyle name="style1424787249159 4 2 5 2 3" xfId="19634" xr:uid="{00000000-0005-0000-0000-0000B04C0000}"/>
    <cellStyle name="style1424787249159 4 2 5 2 4" xfId="19635" xr:uid="{00000000-0005-0000-0000-0000B14C0000}"/>
    <cellStyle name="style1424787249159 4 2 5 3" xfId="19636" xr:uid="{00000000-0005-0000-0000-0000B24C0000}"/>
    <cellStyle name="style1424787249159 4 2 5 3 2" xfId="19637" xr:uid="{00000000-0005-0000-0000-0000B34C0000}"/>
    <cellStyle name="style1424787249159 4 2 5 4" xfId="19638" xr:uid="{00000000-0005-0000-0000-0000B44C0000}"/>
    <cellStyle name="style1424787249159 4 2 5 4 2" xfId="19639" xr:uid="{00000000-0005-0000-0000-0000B54C0000}"/>
    <cellStyle name="style1424787249159 4 2 5 5" xfId="19640" xr:uid="{00000000-0005-0000-0000-0000B64C0000}"/>
    <cellStyle name="style1424787249159 4 2 6" xfId="19641" xr:uid="{00000000-0005-0000-0000-0000B74C0000}"/>
    <cellStyle name="style1424787249159 4 2 6 2" xfId="19642" xr:uid="{00000000-0005-0000-0000-0000B84C0000}"/>
    <cellStyle name="style1424787249159 4 2 6 3" xfId="19643" xr:uid="{00000000-0005-0000-0000-0000B94C0000}"/>
    <cellStyle name="style1424787249159 4 2 6 4" xfId="19644" xr:uid="{00000000-0005-0000-0000-0000BA4C0000}"/>
    <cellStyle name="style1424787249159 4 2 7" xfId="19645" xr:uid="{00000000-0005-0000-0000-0000BB4C0000}"/>
    <cellStyle name="style1424787249159 4 2 7 2" xfId="19646" xr:uid="{00000000-0005-0000-0000-0000BC4C0000}"/>
    <cellStyle name="style1424787249159 4 2 8" xfId="19647" xr:uid="{00000000-0005-0000-0000-0000BD4C0000}"/>
    <cellStyle name="style1424787249159 4 2 8 2" xfId="19648" xr:uid="{00000000-0005-0000-0000-0000BE4C0000}"/>
    <cellStyle name="style1424787249159 4 2 9" xfId="19649" xr:uid="{00000000-0005-0000-0000-0000BF4C0000}"/>
    <cellStyle name="style1424787249159 4 3" xfId="19650" xr:uid="{00000000-0005-0000-0000-0000C04C0000}"/>
    <cellStyle name="style1424787249159 4 3 2" xfId="19651" xr:uid="{00000000-0005-0000-0000-0000C14C0000}"/>
    <cellStyle name="style1424787249159 4 3 2 2" xfId="19652" xr:uid="{00000000-0005-0000-0000-0000C24C0000}"/>
    <cellStyle name="style1424787249159 4 3 2 2 2" xfId="19653" xr:uid="{00000000-0005-0000-0000-0000C34C0000}"/>
    <cellStyle name="style1424787249159 4 3 2 2 2 2" xfId="19654" xr:uid="{00000000-0005-0000-0000-0000C44C0000}"/>
    <cellStyle name="style1424787249159 4 3 2 2 2 3" xfId="19655" xr:uid="{00000000-0005-0000-0000-0000C54C0000}"/>
    <cellStyle name="style1424787249159 4 3 2 2 3" xfId="19656" xr:uid="{00000000-0005-0000-0000-0000C64C0000}"/>
    <cellStyle name="style1424787249159 4 3 2 2 4" xfId="19657" xr:uid="{00000000-0005-0000-0000-0000C74C0000}"/>
    <cellStyle name="style1424787249159 4 3 2 2 5" xfId="19658" xr:uid="{00000000-0005-0000-0000-0000C84C0000}"/>
    <cellStyle name="style1424787249159 4 3 2 3" xfId="19659" xr:uid="{00000000-0005-0000-0000-0000C94C0000}"/>
    <cellStyle name="style1424787249159 4 3 2 3 2" xfId="19660" xr:uid="{00000000-0005-0000-0000-0000CA4C0000}"/>
    <cellStyle name="style1424787249159 4 3 2 3 3" xfId="19661" xr:uid="{00000000-0005-0000-0000-0000CB4C0000}"/>
    <cellStyle name="style1424787249159 4 3 2 3 4" xfId="19662" xr:uid="{00000000-0005-0000-0000-0000CC4C0000}"/>
    <cellStyle name="style1424787249159 4 3 2 4" xfId="19663" xr:uid="{00000000-0005-0000-0000-0000CD4C0000}"/>
    <cellStyle name="style1424787249159 4 3 2 4 2" xfId="19664" xr:uid="{00000000-0005-0000-0000-0000CE4C0000}"/>
    <cellStyle name="style1424787249159 4 3 2 5" xfId="19665" xr:uid="{00000000-0005-0000-0000-0000CF4C0000}"/>
    <cellStyle name="style1424787249159 4 3 2 6" xfId="19666" xr:uid="{00000000-0005-0000-0000-0000D04C0000}"/>
    <cellStyle name="style1424787249159 4 3 3" xfId="19667" xr:uid="{00000000-0005-0000-0000-0000D14C0000}"/>
    <cellStyle name="style1424787249159 4 3 3 2" xfId="19668" xr:uid="{00000000-0005-0000-0000-0000D24C0000}"/>
    <cellStyle name="style1424787249159 4 3 3 2 2" xfId="19669" xr:uid="{00000000-0005-0000-0000-0000D34C0000}"/>
    <cellStyle name="style1424787249159 4 3 3 2 2 2" xfId="19670" xr:uid="{00000000-0005-0000-0000-0000D44C0000}"/>
    <cellStyle name="style1424787249159 4 3 3 2 2 3" xfId="19671" xr:uid="{00000000-0005-0000-0000-0000D54C0000}"/>
    <cellStyle name="style1424787249159 4 3 3 2 3" xfId="19672" xr:uid="{00000000-0005-0000-0000-0000D64C0000}"/>
    <cellStyle name="style1424787249159 4 3 3 2 4" xfId="19673" xr:uid="{00000000-0005-0000-0000-0000D74C0000}"/>
    <cellStyle name="style1424787249159 4 3 3 2 5" xfId="19674" xr:uid="{00000000-0005-0000-0000-0000D84C0000}"/>
    <cellStyle name="style1424787249159 4 3 3 3" xfId="19675" xr:uid="{00000000-0005-0000-0000-0000D94C0000}"/>
    <cellStyle name="style1424787249159 4 3 3 3 2" xfId="19676" xr:uid="{00000000-0005-0000-0000-0000DA4C0000}"/>
    <cellStyle name="style1424787249159 4 3 3 3 3" xfId="19677" xr:uid="{00000000-0005-0000-0000-0000DB4C0000}"/>
    <cellStyle name="style1424787249159 4 3 3 3 4" xfId="19678" xr:uid="{00000000-0005-0000-0000-0000DC4C0000}"/>
    <cellStyle name="style1424787249159 4 3 3 4" xfId="19679" xr:uid="{00000000-0005-0000-0000-0000DD4C0000}"/>
    <cellStyle name="style1424787249159 4 3 3 4 2" xfId="19680" xr:uid="{00000000-0005-0000-0000-0000DE4C0000}"/>
    <cellStyle name="style1424787249159 4 3 3 5" xfId="19681" xr:uid="{00000000-0005-0000-0000-0000DF4C0000}"/>
    <cellStyle name="style1424787249159 4 3 3 6" xfId="19682" xr:uid="{00000000-0005-0000-0000-0000E04C0000}"/>
    <cellStyle name="style1424787249159 4 3 4" xfId="19683" xr:uid="{00000000-0005-0000-0000-0000E14C0000}"/>
    <cellStyle name="style1424787249159 4 3 4 2" xfId="19684" xr:uid="{00000000-0005-0000-0000-0000E24C0000}"/>
    <cellStyle name="style1424787249159 4 3 4 2 2" xfId="19685" xr:uid="{00000000-0005-0000-0000-0000E34C0000}"/>
    <cellStyle name="style1424787249159 4 3 4 2 3" xfId="19686" xr:uid="{00000000-0005-0000-0000-0000E44C0000}"/>
    <cellStyle name="style1424787249159 4 3 4 2 4" xfId="19687" xr:uid="{00000000-0005-0000-0000-0000E54C0000}"/>
    <cellStyle name="style1424787249159 4 3 4 3" xfId="19688" xr:uid="{00000000-0005-0000-0000-0000E64C0000}"/>
    <cellStyle name="style1424787249159 4 3 4 3 2" xfId="19689" xr:uid="{00000000-0005-0000-0000-0000E74C0000}"/>
    <cellStyle name="style1424787249159 4 3 4 4" xfId="19690" xr:uid="{00000000-0005-0000-0000-0000E84C0000}"/>
    <cellStyle name="style1424787249159 4 3 4 4 2" xfId="19691" xr:uid="{00000000-0005-0000-0000-0000E94C0000}"/>
    <cellStyle name="style1424787249159 4 3 4 5" xfId="19692" xr:uid="{00000000-0005-0000-0000-0000EA4C0000}"/>
    <cellStyle name="style1424787249159 4 3 5" xfId="19693" xr:uid="{00000000-0005-0000-0000-0000EB4C0000}"/>
    <cellStyle name="style1424787249159 4 3 5 2" xfId="19694" xr:uid="{00000000-0005-0000-0000-0000EC4C0000}"/>
    <cellStyle name="style1424787249159 4 3 5 3" xfId="19695" xr:uid="{00000000-0005-0000-0000-0000ED4C0000}"/>
    <cellStyle name="style1424787249159 4 3 5 4" xfId="19696" xr:uid="{00000000-0005-0000-0000-0000EE4C0000}"/>
    <cellStyle name="style1424787249159 4 3 6" xfId="19697" xr:uid="{00000000-0005-0000-0000-0000EF4C0000}"/>
    <cellStyle name="style1424787249159 4 3 6 2" xfId="19698" xr:uid="{00000000-0005-0000-0000-0000F04C0000}"/>
    <cellStyle name="style1424787249159 4 3 7" xfId="19699" xr:uid="{00000000-0005-0000-0000-0000F14C0000}"/>
    <cellStyle name="style1424787249159 4 3 7 2" xfId="19700" xr:uid="{00000000-0005-0000-0000-0000F24C0000}"/>
    <cellStyle name="style1424787249159 4 3 8" xfId="19701" xr:uid="{00000000-0005-0000-0000-0000F34C0000}"/>
    <cellStyle name="style1424787249159 4 4" xfId="19702" xr:uid="{00000000-0005-0000-0000-0000F44C0000}"/>
    <cellStyle name="style1424787249159 4 4 2" xfId="19703" xr:uid="{00000000-0005-0000-0000-0000F54C0000}"/>
    <cellStyle name="style1424787249159 4 4 2 2" xfId="19704" xr:uid="{00000000-0005-0000-0000-0000F64C0000}"/>
    <cellStyle name="style1424787249159 4 4 2 2 2" xfId="19705" xr:uid="{00000000-0005-0000-0000-0000F74C0000}"/>
    <cellStyle name="style1424787249159 4 4 2 2 2 2" xfId="19706" xr:uid="{00000000-0005-0000-0000-0000F84C0000}"/>
    <cellStyle name="style1424787249159 4 4 2 2 2 3" xfId="19707" xr:uid="{00000000-0005-0000-0000-0000F94C0000}"/>
    <cellStyle name="style1424787249159 4 4 2 2 3" xfId="19708" xr:uid="{00000000-0005-0000-0000-0000FA4C0000}"/>
    <cellStyle name="style1424787249159 4 4 2 2 4" xfId="19709" xr:uid="{00000000-0005-0000-0000-0000FB4C0000}"/>
    <cellStyle name="style1424787249159 4 4 2 2 5" xfId="19710" xr:uid="{00000000-0005-0000-0000-0000FC4C0000}"/>
    <cellStyle name="style1424787249159 4 4 2 3" xfId="19711" xr:uid="{00000000-0005-0000-0000-0000FD4C0000}"/>
    <cellStyle name="style1424787249159 4 4 2 3 2" xfId="19712" xr:uid="{00000000-0005-0000-0000-0000FE4C0000}"/>
    <cellStyle name="style1424787249159 4 4 2 3 3" xfId="19713" xr:uid="{00000000-0005-0000-0000-0000FF4C0000}"/>
    <cellStyle name="style1424787249159 4 4 2 3 4" xfId="19714" xr:uid="{00000000-0005-0000-0000-0000004D0000}"/>
    <cellStyle name="style1424787249159 4 4 2 4" xfId="19715" xr:uid="{00000000-0005-0000-0000-0000014D0000}"/>
    <cellStyle name="style1424787249159 4 4 2 4 2" xfId="19716" xr:uid="{00000000-0005-0000-0000-0000024D0000}"/>
    <cellStyle name="style1424787249159 4 4 2 5" xfId="19717" xr:uid="{00000000-0005-0000-0000-0000034D0000}"/>
    <cellStyle name="style1424787249159 4 4 2 6" xfId="19718" xr:uid="{00000000-0005-0000-0000-0000044D0000}"/>
    <cellStyle name="style1424787249159 4 4 3" xfId="19719" xr:uid="{00000000-0005-0000-0000-0000054D0000}"/>
    <cellStyle name="style1424787249159 4 4 3 2" xfId="19720" xr:uid="{00000000-0005-0000-0000-0000064D0000}"/>
    <cellStyle name="style1424787249159 4 4 3 2 2" xfId="19721" xr:uid="{00000000-0005-0000-0000-0000074D0000}"/>
    <cellStyle name="style1424787249159 4 4 3 2 2 2" xfId="19722" xr:uid="{00000000-0005-0000-0000-0000084D0000}"/>
    <cellStyle name="style1424787249159 4 4 3 2 2 3" xfId="19723" xr:uid="{00000000-0005-0000-0000-0000094D0000}"/>
    <cellStyle name="style1424787249159 4 4 3 2 3" xfId="19724" xr:uid="{00000000-0005-0000-0000-00000A4D0000}"/>
    <cellStyle name="style1424787249159 4 4 3 2 4" xfId="19725" xr:uid="{00000000-0005-0000-0000-00000B4D0000}"/>
    <cellStyle name="style1424787249159 4 4 3 2 5" xfId="19726" xr:uid="{00000000-0005-0000-0000-00000C4D0000}"/>
    <cellStyle name="style1424787249159 4 4 3 3" xfId="19727" xr:uid="{00000000-0005-0000-0000-00000D4D0000}"/>
    <cellStyle name="style1424787249159 4 4 3 3 2" xfId="19728" xr:uid="{00000000-0005-0000-0000-00000E4D0000}"/>
    <cellStyle name="style1424787249159 4 4 3 3 3" xfId="19729" xr:uid="{00000000-0005-0000-0000-00000F4D0000}"/>
    <cellStyle name="style1424787249159 4 4 3 3 4" xfId="19730" xr:uid="{00000000-0005-0000-0000-0000104D0000}"/>
    <cellStyle name="style1424787249159 4 4 3 4" xfId="19731" xr:uid="{00000000-0005-0000-0000-0000114D0000}"/>
    <cellStyle name="style1424787249159 4 4 3 4 2" xfId="19732" xr:uid="{00000000-0005-0000-0000-0000124D0000}"/>
    <cellStyle name="style1424787249159 4 4 3 5" xfId="19733" xr:uid="{00000000-0005-0000-0000-0000134D0000}"/>
    <cellStyle name="style1424787249159 4 4 3 6" xfId="19734" xr:uid="{00000000-0005-0000-0000-0000144D0000}"/>
    <cellStyle name="style1424787249159 4 4 4" xfId="19735" xr:uid="{00000000-0005-0000-0000-0000154D0000}"/>
    <cellStyle name="style1424787249159 4 4 4 2" xfId="19736" xr:uid="{00000000-0005-0000-0000-0000164D0000}"/>
    <cellStyle name="style1424787249159 4 4 4 2 2" xfId="19737" xr:uid="{00000000-0005-0000-0000-0000174D0000}"/>
    <cellStyle name="style1424787249159 4 4 4 2 3" xfId="19738" xr:uid="{00000000-0005-0000-0000-0000184D0000}"/>
    <cellStyle name="style1424787249159 4 4 4 2 4" xfId="19739" xr:uid="{00000000-0005-0000-0000-0000194D0000}"/>
    <cellStyle name="style1424787249159 4 4 4 3" xfId="19740" xr:uid="{00000000-0005-0000-0000-00001A4D0000}"/>
    <cellStyle name="style1424787249159 4 4 4 3 2" xfId="19741" xr:uid="{00000000-0005-0000-0000-00001B4D0000}"/>
    <cellStyle name="style1424787249159 4 4 4 4" xfId="19742" xr:uid="{00000000-0005-0000-0000-00001C4D0000}"/>
    <cellStyle name="style1424787249159 4 4 4 4 2" xfId="19743" xr:uid="{00000000-0005-0000-0000-00001D4D0000}"/>
    <cellStyle name="style1424787249159 4 4 4 5" xfId="19744" xr:uid="{00000000-0005-0000-0000-00001E4D0000}"/>
    <cellStyle name="style1424787249159 4 4 5" xfId="19745" xr:uid="{00000000-0005-0000-0000-00001F4D0000}"/>
    <cellStyle name="style1424787249159 4 4 5 2" xfId="19746" xr:uid="{00000000-0005-0000-0000-0000204D0000}"/>
    <cellStyle name="style1424787249159 4 4 5 3" xfId="19747" xr:uid="{00000000-0005-0000-0000-0000214D0000}"/>
    <cellStyle name="style1424787249159 4 4 5 4" xfId="19748" xr:uid="{00000000-0005-0000-0000-0000224D0000}"/>
    <cellStyle name="style1424787249159 4 4 6" xfId="19749" xr:uid="{00000000-0005-0000-0000-0000234D0000}"/>
    <cellStyle name="style1424787249159 4 4 6 2" xfId="19750" xr:uid="{00000000-0005-0000-0000-0000244D0000}"/>
    <cellStyle name="style1424787249159 4 4 7" xfId="19751" xr:uid="{00000000-0005-0000-0000-0000254D0000}"/>
    <cellStyle name="style1424787249159 4 4 7 2" xfId="19752" xr:uid="{00000000-0005-0000-0000-0000264D0000}"/>
    <cellStyle name="style1424787249159 4 4 8" xfId="19753" xr:uid="{00000000-0005-0000-0000-0000274D0000}"/>
    <cellStyle name="style1424787249159 4 5" xfId="19754" xr:uid="{00000000-0005-0000-0000-0000284D0000}"/>
    <cellStyle name="style1424787249159 4 5 2" xfId="19755" xr:uid="{00000000-0005-0000-0000-0000294D0000}"/>
    <cellStyle name="style1424787249159 4 5 2 2" xfId="19756" xr:uid="{00000000-0005-0000-0000-00002A4D0000}"/>
    <cellStyle name="style1424787249159 4 5 2 2 2" xfId="19757" xr:uid="{00000000-0005-0000-0000-00002B4D0000}"/>
    <cellStyle name="style1424787249159 4 5 2 2 2 2" xfId="19758" xr:uid="{00000000-0005-0000-0000-00002C4D0000}"/>
    <cellStyle name="style1424787249159 4 5 2 2 2 3" xfId="19759" xr:uid="{00000000-0005-0000-0000-00002D4D0000}"/>
    <cellStyle name="style1424787249159 4 5 2 2 3" xfId="19760" xr:uid="{00000000-0005-0000-0000-00002E4D0000}"/>
    <cellStyle name="style1424787249159 4 5 2 2 4" xfId="19761" xr:uid="{00000000-0005-0000-0000-00002F4D0000}"/>
    <cellStyle name="style1424787249159 4 5 2 2 5" xfId="19762" xr:uid="{00000000-0005-0000-0000-0000304D0000}"/>
    <cellStyle name="style1424787249159 4 5 2 3" xfId="19763" xr:uid="{00000000-0005-0000-0000-0000314D0000}"/>
    <cellStyle name="style1424787249159 4 5 2 3 2" xfId="19764" xr:uid="{00000000-0005-0000-0000-0000324D0000}"/>
    <cellStyle name="style1424787249159 4 5 2 3 3" xfId="19765" xr:uid="{00000000-0005-0000-0000-0000334D0000}"/>
    <cellStyle name="style1424787249159 4 5 2 3 4" xfId="19766" xr:uid="{00000000-0005-0000-0000-0000344D0000}"/>
    <cellStyle name="style1424787249159 4 5 2 4" xfId="19767" xr:uid="{00000000-0005-0000-0000-0000354D0000}"/>
    <cellStyle name="style1424787249159 4 5 2 4 2" xfId="19768" xr:uid="{00000000-0005-0000-0000-0000364D0000}"/>
    <cellStyle name="style1424787249159 4 5 2 5" xfId="19769" xr:uid="{00000000-0005-0000-0000-0000374D0000}"/>
    <cellStyle name="style1424787249159 4 5 2 6" xfId="19770" xr:uid="{00000000-0005-0000-0000-0000384D0000}"/>
    <cellStyle name="style1424787249159 4 5 3" xfId="19771" xr:uid="{00000000-0005-0000-0000-0000394D0000}"/>
    <cellStyle name="style1424787249159 4 5 3 2" xfId="19772" xr:uid="{00000000-0005-0000-0000-00003A4D0000}"/>
    <cellStyle name="style1424787249159 4 5 3 2 2" xfId="19773" xr:uid="{00000000-0005-0000-0000-00003B4D0000}"/>
    <cellStyle name="style1424787249159 4 5 3 2 2 2" xfId="19774" xr:uid="{00000000-0005-0000-0000-00003C4D0000}"/>
    <cellStyle name="style1424787249159 4 5 3 2 2 3" xfId="19775" xr:uid="{00000000-0005-0000-0000-00003D4D0000}"/>
    <cellStyle name="style1424787249159 4 5 3 2 3" xfId="19776" xr:uid="{00000000-0005-0000-0000-00003E4D0000}"/>
    <cellStyle name="style1424787249159 4 5 3 2 4" xfId="19777" xr:uid="{00000000-0005-0000-0000-00003F4D0000}"/>
    <cellStyle name="style1424787249159 4 5 3 2 5" xfId="19778" xr:uid="{00000000-0005-0000-0000-0000404D0000}"/>
    <cellStyle name="style1424787249159 4 5 3 3" xfId="19779" xr:uid="{00000000-0005-0000-0000-0000414D0000}"/>
    <cellStyle name="style1424787249159 4 5 3 3 2" xfId="19780" xr:uid="{00000000-0005-0000-0000-0000424D0000}"/>
    <cellStyle name="style1424787249159 4 5 3 3 3" xfId="19781" xr:uid="{00000000-0005-0000-0000-0000434D0000}"/>
    <cellStyle name="style1424787249159 4 5 3 3 4" xfId="19782" xr:uid="{00000000-0005-0000-0000-0000444D0000}"/>
    <cellStyle name="style1424787249159 4 5 3 4" xfId="19783" xr:uid="{00000000-0005-0000-0000-0000454D0000}"/>
    <cellStyle name="style1424787249159 4 5 3 4 2" xfId="19784" xr:uid="{00000000-0005-0000-0000-0000464D0000}"/>
    <cellStyle name="style1424787249159 4 5 3 5" xfId="19785" xr:uid="{00000000-0005-0000-0000-0000474D0000}"/>
    <cellStyle name="style1424787249159 4 5 3 6" xfId="19786" xr:uid="{00000000-0005-0000-0000-0000484D0000}"/>
    <cellStyle name="style1424787249159 4 5 4" xfId="19787" xr:uid="{00000000-0005-0000-0000-0000494D0000}"/>
    <cellStyle name="style1424787249159 4 5 4 2" xfId="19788" xr:uid="{00000000-0005-0000-0000-00004A4D0000}"/>
    <cellStyle name="style1424787249159 4 5 4 2 2" xfId="19789" xr:uid="{00000000-0005-0000-0000-00004B4D0000}"/>
    <cellStyle name="style1424787249159 4 5 4 2 3" xfId="19790" xr:uid="{00000000-0005-0000-0000-00004C4D0000}"/>
    <cellStyle name="style1424787249159 4 5 4 2 4" xfId="19791" xr:uid="{00000000-0005-0000-0000-00004D4D0000}"/>
    <cellStyle name="style1424787249159 4 5 4 3" xfId="19792" xr:uid="{00000000-0005-0000-0000-00004E4D0000}"/>
    <cellStyle name="style1424787249159 4 5 4 3 2" xfId="19793" xr:uid="{00000000-0005-0000-0000-00004F4D0000}"/>
    <cellStyle name="style1424787249159 4 5 4 4" xfId="19794" xr:uid="{00000000-0005-0000-0000-0000504D0000}"/>
    <cellStyle name="style1424787249159 4 5 4 4 2" xfId="19795" xr:uid="{00000000-0005-0000-0000-0000514D0000}"/>
    <cellStyle name="style1424787249159 4 5 4 5" xfId="19796" xr:uid="{00000000-0005-0000-0000-0000524D0000}"/>
    <cellStyle name="style1424787249159 4 5 5" xfId="19797" xr:uid="{00000000-0005-0000-0000-0000534D0000}"/>
    <cellStyle name="style1424787249159 4 5 5 2" xfId="19798" xr:uid="{00000000-0005-0000-0000-0000544D0000}"/>
    <cellStyle name="style1424787249159 4 5 5 3" xfId="19799" xr:uid="{00000000-0005-0000-0000-0000554D0000}"/>
    <cellStyle name="style1424787249159 4 5 5 4" xfId="19800" xr:uid="{00000000-0005-0000-0000-0000564D0000}"/>
    <cellStyle name="style1424787249159 4 5 6" xfId="19801" xr:uid="{00000000-0005-0000-0000-0000574D0000}"/>
    <cellStyle name="style1424787249159 4 5 6 2" xfId="19802" xr:uid="{00000000-0005-0000-0000-0000584D0000}"/>
    <cellStyle name="style1424787249159 4 5 7" xfId="19803" xr:uid="{00000000-0005-0000-0000-0000594D0000}"/>
    <cellStyle name="style1424787249159 4 5 7 2" xfId="19804" xr:uid="{00000000-0005-0000-0000-00005A4D0000}"/>
    <cellStyle name="style1424787249159 4 5 8" xfId="19805" xr:uid="{00000000-0005-0000-0000-00005B4D0000}"/>
    <cellStyle name="style1424787249159 4 6" xfId="19806" xr:uid="{00000000-0005-0000-0000-00005C4D0000}"/>
    <cellStyle name="style1424787249159 4 6 2" xfId="19807" xr:uid="{00000000-0005-0000-0000-00005D4D0000}"/>
    <cellStyle name="style1424787249159 4 6 2 2" xfId="19808" xr:uid="{00000000-0005-0000-0000-00005E4D0000}"/>
    <cellStyle name="style1424787249159 4 6 2 2 2" xfId="19809" xr:uid="{00000000-0005-0000-0000-00005F4D0000}"/>
    <cellStyle name="style1424787249159 4 6 2 2 3" xfId="19810" xr:uid="{00000000-0005-0000-0000-0000604D0000}"/>
    <cellStyle name="style1424787249159 4 6 2 3" xfId="19811" xr:uid="{00000000-0005-0000-0000-0000614D0000}"/>
    <cellStyle name="style1424787249159 4 6 2 4" xfId="19812" xr:uid="{00000000-0005-0000-0000-0000624D0000}"/>
    <cellStyle name="style1424787249159 4 6 2 5" xfId="19813" xr:uid="{00000000-0005-0000-0000-0000634D0000}"/>
    <cellStyle name="style1424787249159 4 6 3" xfId="19814" xr:uid="{00000000-0005-0000-0000-0000644D0000}"/>
    <cellStyle name="style1424787249159 4 6 3 2" xfId="19815" xr:uid="{00000000-0005-0000-0000-0000654D0000}"/>
    <cellStyle name="style1424787249159 4 6 3 3" xfId="19816" xr:uid="{00000000-0005-0000-0000-0000664D0000}"/>
    <cellStyle name="style1424787249159 4 6 3 4" xfId="19817" xr:uid="{00000000-0005-0000-0000-0000674D0000}"/>
    <cellStyle name="style1424787249159 4 6 4" xfId="19818" xr:uid="{00000000-0005-0000-0000-0000684D0000}"/>
    <cellStyle name="style1424787249159 4 6 4 2" xfId="19819" xr:uid="{00000000-0005-0000-0000-0000694D0000}"/>
    <cellStyle name="style1424787249159 4 6 5" xfId="19820" xr:uid="{00000000-0005-0000-0000-00006A4D0000}"/>
    <cellStyle name="style1424787249159 4 6 6" xfId="19821" xr:uid="{00000000-0005-0000-0000-00006B4D0000}"/>
    <cellStyle name="style1424787249159 4 7" xfId="19822" xr:uid="{00000000-0005-0000-0000-00006C4D0000}"/>
    <cellStyle name="style1424787249159 4 7 2" xfId="19823" xr:uid="{00000000-0005-0000-0000-00006D4D0000}"/>
    <cellStyle name="style1424787249159 4 7 2 2" xfId="19824" xr:uid="{00000000-0005-0000-0000-00006E4D0000}"/>
    <cellStyle name="style1424787249159 4 7 2 2 2" xfId="19825" xr:uid="{00000000-0005-0000-0000-00006F4D0000}"/>
    <cellStyle name="style1424787249159 4 7 2 2 3" xfId="19826" xr:uid="{00000000-0005-0000-0000-0000704D0000}"/>
    <cellStyle name="style1424787249159 4 7 2 3" xfId="19827" xr:uid="{00000000-0005-0000-0000-0000714D0000}"/>
    <cellStyle name="style1424787249159 4 7 2 4" xfId="19828" xr:uid="{00000000-0005-0000-0000-0000724D0000}"/>
    <cellStyle name="style1424787249159 4 7 2 5" xfId="19829" xr:uid="{00000000-0005-0000-0000-0000734D0000}"/>
    <cellStyle name="style1424787249159 4 7 3" xfId="19830" xr:uid="{00000000-0005-0000-0000-0000744D0000}"/>
    <cellStyle name="style1424787249159 4 7 3 2" xfId="19831" xr:uid="{00000000-0005-0000-0000-0000754D0000}"/>
    <cellStyle name="style1424787249159 4 7 3 3" xfId="19832" xr:uid="{00000000-0005-0000-0000-0000764D0000}"/>
    <cellStyle name="style1424787249159 4 7 3 4" xfId="19833" xr:uid="{00000000-0005-0000-0000-0000774D0000}"/>
    <cellStyle name="style1424787249159 4 7 4" xfId="19834" xr:uid="{00000000-0005-0000-0000-0000784D0000}"/>
    <cellStyle name="style1424787249159 4 7 4 2" xfId="19835" xr:uid="{00000000-0005-0000-0000-0000794D0000}"/>
    <cellStyle name="style1424787249159 4 7 5" xfId="19836" xr:uid="{00000000-0005-0000-0000-00007A4D0000}"/>
    <cellStyle name="style1424787249159 4 7 6" xfId="19837" xr:uid="{00000000-0005-0000-0000-00007B4D0000}"/>
    <cellStyle name="style1424787249159 4 8" xfId="19838" xr:uid="{00000000-0005-0000-0000-00007C4D0000}"/>
    <cellStyle name="style1424787249159 4 8 2" xfId="19839" xr:uid="{00000000-0005-0000-0000-00007D4D0000}"/>
    <cellStyle name="style1424787249159 4 8 2 2" xfId="19840" xr:uid="{00000000-0005-0000-0000-00007E4D0000}"/>
    <cellStyle name="style1424787249159 4 8 2 3" xfId="19841" xr:uid="{00000000-0005-0000-0000-00007F4D0000}"/>
    <cellStyle name="style1424787249159 4 8 2 4" xfId="19842" xr:uid="{00000000-0005-0000-0000-0000804D0000}"/>
    <cellStyle name="style1424787249159 4 8 3" xfId="19843" xr:uid="{00000000-0005-0000-0000-0000814D0000}"/>
    <cellStyle name="style1424787249159 4 8 3 2" xfId="19844" xr:uid="{00000000-0005-0000-0000-0000824D0000}"/>
    <cellStyle name="style1424787249159 4 8 4" xfId="19845" xr:uid="{00000000-0005-0000-0000-0000834D0000}"/>
    <cellStyle name="style1424787249159 4 8 4 2" xfId="19846" xr:uid="{00000000-0005-0000-0000-0000844D0000}"/>
    <cellStyle name="style1424787249159 4 8 5" xfId="19847" xr:uid="{00000000-0005-0000-0000-0000854D0000}"/>
    <cellStyle name="style1424787249159 4 9" xfId="19848" xr:uid="{00000000-0005-0000-0000-0000864D0000}"/>
    <cellStyle name="style1424787249159 4 9 2" xfId="19849" xr:uid="{00000000-0005-0000-0000-0000874D0000}"/>
    <cellStyle name="style1424787249159 4 9 3" xfId="19850" xr:uid="{00000000-0005-0000-0000-0000884D0000}"/>
    <cellStyle name="style1424787249159 4 9 4" xfId="19851" xr:uid="{00000000-0005-0000-0000-0000894D0000}"/>
    <cellStyle name="style1424787249159 5" xfId="19852" xr:uid="{00000000-0005-0000-0000-00008A4D0000}"/>
    <cellStyle name="style1424787249159 5 2" xfId="19853" xr:uid="{00000000-0005-0000-0000-00008B4D0000}"/>
    <cellStyle name="style1424787249159 5 2 2" xfId="19854" xr:uid="{00000000-0005-0000-0000-00008C4D0000}"/>
    <cellStyle name="style1424787249159 5 2 2 2" xfId="19855" xr:uid="{00000000-0005-0000-0000-00008D4D0000}"/>
    <cellStyle name="style1424787249159 5 2 2 2 2" xfId="19856" xr:uid="{00000000-0005-0000-0000-00008E4D0000}"/>
    <cellStyle name="style1424787249159 5 2 2 2 2 2" xfId="19857" xr:uid="{00000000-0005-0000-0000-00008F4D0000}"/>
    <cellStyle name="style1424787249159 5 2 2 2 2 3" xfId="19858" xr:uid="{00000000-0005-0000-0000-0000904D0000}"/>
    <cellStyle name="style1424787249159 5 2 2 2 3" xfId="19859" xr:uid="{00000000-0005-0000-0000-0000914D0000}"/>
    <cellStyle name="style1424787249159 5 2 2 2 4" xfId="19860" xr:uid="{00000000-0005-0000-0000-0000924D0000}"/>
    <cellStyle name="style1424787249159 5 2 2 2 5" xfId="19861" xr:uid="{00000000-0005-0000-0000-0000934D0000}"/>
    <cellStyle name="style1424787249159 5 2 2 3" xfId="19862" xr:uid="{00000000-0005-0000-0000-0000944D0000}"/>
    <cellStyle name="style1424787249159 5 2 2 3 2" xfId="19863" xr:uid="{00000000-0005-0000-0000-0000954D0000}"/>
    <cellStyle name="style1424787249159 5 2 2 3 3" xfId="19864" xr:uid="{00000000-0005-0000-0000-0000964D0000}"/>
    <cellStyle name="style1424787249159 5 2 2 3 4" xfId="19865" xr:uid="{00000000-0005-0000-0000-0000974D0000}"/>
    <cellStyle name="style1424787249159 5 2 2 4" xfId="19866" xr:uid="{00000000-0005-0000-0000-0000984D0000}"/>
    <cellStyle name="style1424787249159 5 2 2 4 2" xfId="19867" xr:uid="{00000000-0005-0000-0000-0000994D0000}"/>
    <cellStyle name="style1424787249159 5 2 2 5" xfId="19868" xr:uid="{00000000-0005-0000-0000-00009A4D0000}"/>
    <cellStyle name="style1424787249159 5 2 2 6" xfId="19869" xr:uid="{00000000-0005-0000-0000-00009B4D0000}"/>
    <cellStyle name="style1424787249159 5 2 3" xfId="19870" xr:uid="{00000000-0005-0000-0000-00009C4D0000}"/>
    <cellStyle name="style1424787249159 5 2 3 2" xfId="19871" xr:uid="{00000000-0005-0000-0000-00009D4D0000}"/>
    <cellStyle name="style1424787249159 5 2 3 2 2" xfId="19872" xr:uid="{00000000-0005-0000-0000-00009E4D0000}"/>
    <cellStyle name="style1424787249159 5 2 3 2 2 2" xfId="19873" xr:uid="{00000000-0005-0000-0000-00009F4D0000}"/>
    <cellStyle name="style1424787249159 5 2 3 2 2 3" xfId="19874" xr:uid="{00000000-0005-0000-0000-0000A04D0000}"/>
    <cellStyle name="style1424787249159 5 2 3 2 3" xfId="19875" xr:uid="{00000000-0005-0000-0000-0000A14D0000}"/>
    <cellStyle name="style1424787249159 5 2 3 2 4" xfId="19876" xr:uid="{00000000-0005-0000-0000-0000A24D0000}"/>
    <cellStyle name="style1424787249159 5 2 3 2 5" xfId="19877" xr:uid="{00000000-0005-0000-0000-0000A34D0000}"/>
    <cellStyle name="style1424787249159 5 2 3 3" xfId="19878" xr:uid="{00000000-0005-0000-0000-0000A44D0000}"/>
    <cellStyle name="style1424787249159 5 2 3 3 2" xfId="19879" xr:uid="{00000000-0005-0000-0000-0000A54D0000}"/>
    <cellStyle name="style1424787249159 5 2 3 3 3" xfId="19880" xr:uid="{00000000-0005-0000-0000-0000A64D0000}"/>
    <cellStyle name="style1424787249159 5 2 3 3 4" xfId="19881" xr:uid="{00000000-0005-0000-0000-0000A74D0000}"/>
    <cellStyle name="style1424787249159 5 2 3 4" xfId="19882" xr:uid="{00000000-0005-0000-0000-0000A84D0000}"/>
    <cellStyle name="style1424787249159 5 2 3 4 2" xfId="19883" xr:uid="{00000000-0005-0000-0000-0000A94D0000}"/>
    <cellStyle name="style1424787249159 5 2 3 5" xfId="19884" xr:uid="{00000000-0005-0000-0000-0000AA4D0000}"/>
    <cellStyle name="style1424787249159 5 2 3 6" xfId="19885" xr:uid="{00000000-0005-0000-0000-0000AB4D0000}"/>
    <cellStyle name="style1424787249159 5 2 4" xfId="19886" xr:uid="{00000000-0005-0000-0000-0000AC4D0000}"/>
    <cellStyle name="style1424787249159 5 2 4 2" xfId="19887" xr:uid="{00000000-0005-0000-0000-0000AD4D0000}"/>
    <cellStyle name="style1424787249159 5 2 4 2 2" xfId="19888" xr:uid="{00000000-0005-0000-0000-0000AE4D0000}"/>
    <cellStyle name="style1424787249159 5 2 4 2 3" xfId="19889" xr:uid="{00000000-0005-0000-0000-0000AF4D0000}"/>
    <cellStyle name="style1424787249159 5 2 4 2 4" xfId="19890" xr:uid="{00000000-0005-0000-0000-0000B04D0000}"/>
    <cellStyle name="style1424787249159 5 2 4 3" xfId="19891" xr:uid="{00000000-0005-0000-0000-0000B14D0000}"/>
    <cellStyle name="style1424787249159 5 2 4 3 2" xfId="19892" xr:uid="{00000000-0005-0000-0000-0000B24D0000}"/>
    <cellStyle name="style1424787249159 5 2 4 4" xfId="19893" xr:uid="{00000000-0005-0000-0000-0000B34D0000}"/>
    <cellStyle name="style1424787249159 5 2 4 4 2" xfId="19894" xr:uid="{00000000-0005-0000-0000-0000B44D0000}"/>
    <cellStyle name="style1424787249159 5 2 4 5" xfId="19895" xr:uid="{00000000-0005-0000-0000-0000B54D0000}"/>
    <cellStyle name="style1424787249159 5 2 5" xfId="19896" xr:uid="{00000000-0005-0000-0000-0000B64D0000}"/>
    <cellStyle name="style1424787249159 5 2 5 2" xfId="19897" xr:uid="{00000000-0005-0000-0000-0000B74D0000}"/>
    <cellStyle name="style1424787249159 5 2 5 3" xfId="19898" xr:uid="{00000000-0005-0000-0000-0000B84D0000}"/>
    <cellStyle name="style1424787249159 5 2 5 4" xfId="19899" xr:uid="{00000000-0005-0000-0000-0000B94D0000}"/>
    <cellStyle name="style1424787249159 5 2 6" xfId="19900" xr:uid="{00000000-0005-0000-0000-0000BA4D0000}"/>
    <cellStyle name="style1424787249159 5 2 6 2" xfId="19901" xr:uid="{00000000-0005-0000-0000-0000BB4D0000}"/>
    <cellStyle name="style1424787249159 5 2 7" xfId="19902" xr:uid="{00000000-0005-0000-0000-0000BC4D0000}"/>
    <cellStyle name="style1424787249159 5 2 7 2" xfId="19903" xr:uid="{00000000-0005-0000-0000-0000BD4D0000}"/>
    <cellStyle name="style1424787249159 5 2 8" xfId="19904" xr:uid="{00000000-0005-0000-0000-0000BE4D0000}"/>
    <cellStyle name="style1424787249159 5 3" xfId="19905" xr:uid="{00000000-0005-0000-0000-0000BF4D0000}"/>
    <cellStyle name="style1424787249159 5 3 2" xfId="19906" xr:uid="{00000000-0005-0000-0000-0000C04D0000}"/>
    <cellStyle name="style1424787249159 5 3 2 2" xfId="19907" xr:uid="{00000000-0005-0000-0000-0000C14D0000}"/>
    <cellStyle name="style1424787249159 5 3 2 2 2" xfId="19908" xr:uid="{00000000-0005-0000-0000-0000C24D0000}"/>
    <cellStyle name="style1424787249159 5 3 2 2 3" xfId="19909" xr:uid="{00000000-0005-0000-0000-0000C34D0000}"/>
    <cellStyle name="style1424787249159 5 3 2 3" xfId="19910" xr:uid="{00000000-0005-0000-0000-0000C44D0000}"/>
    <cellStyle name="style1424787249159 5 3 2 4" xfId="19911" xr:uid="{00000000-0005-0000-0000-0000C54D0000}"/>
    <cellStyle name="style1424787249159 5 3 2 5" xfId="19912" xr:uid="{00000000-0005-0000-0000-0000C64D0000}"/>
    <cellStyle name="style1424787249159 5 3 3" xfId="19913" xr:uid="{00000000-0005-0000-0000-0000C74D0000}"/>
    <cellStyle name="style1424787249159 5 3 3 2" xfId="19914" xr:uid="{00000000-0005-0000-0000-0000C84D0000}"/>
    <cellStyle name="style1424787249159 5 3 3 3" xfId="19915" xr:uid="{00000000-0005-0000-0000-0000C94D0000}"/>
    <cellStyle name="style1424787249159 5 3 3 4" xfId="19916" xr:uid="{00000000-0005-0000-0000-0000CA4D0000}"/>
    <cellStyle name="style1424787249159 5 3 4" xfId="19917" xr:uid="{00000000-0005-0000-0000-0000CB4D0000}"/>
    <cellStyle name="style1424787249159 5 3 4 2" xfId="19918" xr:uid="{00000000-0005-0000-0000-0000CC4D0000}"/>
    <cellStyle name="style1424787249159 5 3 5" xfId="19919" xr:uid="{00000000-0005-0000-0000-0000CD4D0000}"/>
    <cellStyle name="style1424787249159 5 3 6" xfId="19920" xr:uid="{00000000-0005-0000-0000-0000CE4D0000}"/>
    <cellStyle name="style1424787249159 5 4" xfId="19921" xr:uid="{00000000-0005-0000-0000-0000CF4D0000}"/>
    <cellStyle name="style1424787249159 5 4 2" xfId="19922" xr:uid="{00000000-0005-0000-0000-0000D04D0000}"/>
    <cellStyle name="style1424787249159 5 4 2 2" xfId="19923" xr:uid="{00000000-0005-0000-0000-0000D14D0000}"/>
    <cellStyle name="style1424787249159 5 4 2 2 2" xfId="19924" xr:uid="{00000000-0005-0000-0000-0000D24D0000}"/>
    <cellStyle name="style1424787249159 5 4 2 2 3" xfId="19925" xr:uid="{00000000-0005-0000-0000-0000D34D0000}"/>
    <cellStyle name="style1424787249159 5 4 2 3" xfId="19926" xr:uid="{00000000-0005-0000-0000-0000D44D0000}"/>
    <cellStyle name="style1424787249159 5 4 2 4" xfId="19927" xr:uid="{00000000-0005-0000-0000-0000D54D0000}"/>
    <cellStyle name="style1424787249159 5 4 2 5" xfId="19928" xr:uid="{00000000-0005-0000-0000-0000D64D0000}"/>
    <cellStyle name="style1424787249159 5 4 3" xfId="19929" xr:uid="{00000000-0005-0000-0000-0000D74D0000}"/>
    <cellStyle name="style1424787249159 5 4 3 2" xfId="19930" xr:uid="{00000000-0005-0000-0000-0000D84D0000}"/>
    <cellStyle name="style1424787249159 5 4 3 3" xfId="19931" xr:uid="{00000000-0005-0000-0000-0000D94D0000}"/>
    <cellStyle name="style1424787249159 5 4 3 4" xfId="19932" xr:uid="{00000000-0005-0000-0000-0000DA4D0000}"/>
    <cellStyle name="style1424787249159 5 4 4" xfId="19933" xr:uid="{00000000-0005-0000-0000-0000DB4D0000}"/>
    <cellStyle name="style1424787249159 5 4 4 2" xfId="19934" xr:uid="{00000000-0005-0000-0000-0000DC4D0000}"/>
    <cellStyle name="style1424787249159 5 4 5" xfId="19935" xr:uid="{00000000-0005-0000-0000-0000DD4D0000}"/>
    <cellStyle name="style1424787249159 5 4 6" xfId="19936" xr:uid="{00000000-0005-0000-0000-0000DE4D0000}"/>
    <cellStyle name="style1424787249159 5 5" xfId="19937" xr:uid="{00000000-0005-0000-0000-0000DF4D0000}"/>
    <cellStyle name="style1424787249159 5 5 2" xfId="19938" xr:uid="{00000000-0005-0000-0000-0000E04D0000}"/>
    <cellStyle name="style1424787249159 5 5 2 2" xfId="19939" xr:uid="{00000000-0005-0000-0000-0000E14D0000}"/>
    <cellStyle name="style1424787249159 5 5 2 3" xfId="19940" xr:uid="{00000000-0005-0000-0000-0000E24D0000}"/>
    <cellStyle name="style1424787249159 5 5 2 4" xfId="19941" xr:uid="{00000000-0005-0000-0000-0000E34D0000}"/>
    <cellStyle name="style1424787249159 5 5 3" xfId="19942" xr:uid="{00000000-0005-0000-0000-0000E44D0000}"/>
    <cellStyle name="style1424787249159 5 5 3 2" xfId="19943" xr:uid="{00000000-0005-0000-0000-0000E54D0000}"/>
    <cellStyle name="style1424787249159 5 5 4" xfId="19944" xr:uid="{00000000-0005-0000-0000-0000E64D0000}"/>
    <cellStyle name="style1424787249159 5 5 4 2" xfId="19945" xr:uid="{00000000-0005-0000-0000-0000E74D0000}"/>
    <cellStyle name="style1424787249159 5 5 5" xfId="19946" xr:uid="{00000000-0005-0000-0000-0000E84D0000}"/>
    <cellStyle name="style1424787249159 5 6" xfId="19947" xr:uid="{00000000-0005-0000-0000-0000E94D0000}"/>
    <cellStyle name="style1424787249159 5 6 2" xfId="19948" xr:uid="{00000000-0005-0000-0000-0000EA4D0000}"/>
    <cellStyle name="style1424787249159 5 6 3" xfId="19949" xr:uid="{00000000-0005-0000-0000-0000EB4D0000}"/>
    <cellStyle name="style1424787249159 5 6 4" xfId="19950" xr:uid="{00000000-0005-0000-0000-0000EC4D0000}"/>
    <cellStyle name="style1424787249159 5 7" xfId="19951" xr:uid="{00000000-0005-0000-0000-0000ED4D0000}"/>
    <cellStyle name="style1424787249159 5 7 2" xfId="19952" xr:uid="{00000000-0005-0000-0000-0000EE4D0000}"/>
    <cellStyle name="style1424787249159 5 8" xfId="19953" xr:uid="{00000000-0005-0000-0000-0000EF4D0000}"/>
    <cellStyle name="style1424787249159 5 8 2" xfId="19954" xr:uid="{00000000-0005-0000-0000-0000F04D0000}"/>
    <cellStyle name="style1424787249159 5 9" xfId="19955" xr:uid="{00000000-0005-0000-0000-0000F14D0000}"/>
    <cellStyle name="style1424787249159 6" xfId="19956" xr:uid="{00000000-0005-0000-0000-0000F24D0000}"/>
    <cellStyle name="style1424787249159 6 2" xfId="19957" xr:uid="{00000000-0005-0000-0000-0000F34D0000}"/>
    <cellStyle name="style1424787249159 6 2 2" xfId="19958" xr:uid="{00000000-0005-0000-0000-0000F44D0000}"/>
    <cellStyle name="style1424787249159 6 2 2 2" xfId="19959" xr:uid="{00000000-0005-0000-0000-0000F54D0000}"/>
    <cellStyle name="style1424787249159 6 2 2 2 2" xfId="19960" xr:uid="{00000000-0005-0000-0000-0000F64D0000}"/>
    <cellStyle name="style1424787249159 6 2 2 2 3" xfId="19961" xr:uid="{00000000-0005-0000-0000-0000F74D0000}"/>
    <cellStyle name="style1424787249159 6 2 2 3" xfId="19962" xr:uid="{00000000-0005-0000-0000-0000F84D0000}"/>
    <cellStyle name="style1424787249159 6 2 2 4" xfId="19963" xr:uid="{00000000-0005-0000-0000-0000F94D0000}"/>
    <cellStyle name="style1424787249159 6 2 2 5" xfId="19964" xr:uid="{00000000-0005-0000-0000-0000FA4D0000}"/>
    <cellStyle name="style1424787249159 6 2 3" xfId="19965" xr:uid="{00000000-0005-0000-0000-0000FB4D0000}"/>
    <cellStyle name="style1424787249159 6 2 3 2" xfId="19966" xr:uid="{00000000-0005-0000-0000-0000FC4D0000}"/>
    <cellStyle name="style1424787249159 6 2 3 3" xfId="19967" xr:uid="{00000000-0005-0000-0000-0000FD4D0000}"/>
    <cellStyle name="style1424787249159 6 2 3 4" xfId="19968" xr:uid="{00000000-0005-0000-0000-0000FE4D0000}"/>
    <cellStyle name="style1424787249159 6 2 4" xfId="19969" xr:uid="{00000000-0005-0000-0000-0000FF4D0000}"/>
    <cellStyle name="style1424787249159 6 2 4 2" xfId="19970" xr:uid="{00000000-0005-0000-0000-0000004E0000}"/>
    <cellStyle name="style1424787249159 6 2 5" xfId="19971" xr:uid="{00000000-0005-0000-0000-0000014E0000}"/>
    <cellStyle name="style1424787249159 6 2 6" xfId="19972" xr:uid="{00000000-0005-0000-0000-0000024E0000}"/>
    <cellStyle name="style1424787249159 6 3" xfId="19973" xr:uid="{00000000-0005-0000-0000-0000034E0000}"/>
    <cellStyle name="style1424787249159 6 3 2" xfId="19974" xr:uid="{00000000-0005-0000-0000-0000044E0000}"/>
    <cellStyle name="style1424787249159 6 3 2 2" xfId="19975" xr:uid="{00000000-0005-0000-0000-0000054E0000}"/>
    <cellStyle name="style1424787249159 6 3 2 2 2" xfId="19976" xr:uid="{00000000-0005-0000-0000-0000064E0000}"/>
    <cellStyle name="style1424787249159 6 3 2 2 3" xfId="19977" xr:uid="{00000000-0005-0000-0000-0000074E0000}"/>
    <cellStyle name="style1424787249159 6 3 2 3" xfId="19978" xr:uid="{00000000-0005-0000-0000-0000084E0000}"/>
    <cellStyle name="style1424787249159 6 3 2 4" xfId="19979" xr:uid="{00000000-0005-0000-0000-0000094E0000}"/>
    <cellStyle name="style1424787249159 6 3 2 5" xfId="19980" xr:uid="{00000000-0005-0000-0000-00000A4E0000}"/>
    <cellStyle name="style1424787249159 6 3 3" xfId="19981" xr:uid="{00000000-0005-0000-0000-00000B4E0000}"/>
    <cellStyle name="style1424787249159 6 3 3 2" xfId="19982" xr:uid="{00000000-0005-0000-0000-00000C4E0000}"/>
    <cellStyle name="style1424787249159 6 3 3 3" xfId="19983" xr:uid="{00000000-0005-0000-0000-00000D4E0000}"/>
    <cellStyle name="style1424787249159 6 3 3 4" xfId="19984" xr:uid="{00000000-0005-0000-0000-00000E4E0000}"/>
    <cellStyle name="style1424787249159 6 3 4" xfId="19985" xr:uid="{00000000-0005-0000-0000-00000F4E0000}"/>
    <cellStyle name="style1424787249159 6 3 4 2" xfId="19986" xr:uid="{00000000-0005-0000-0000-0000104E0000}"/>
    <cellStyle name="style1424787249159 6 3 5" xfId="19987" xr:uid="{00000000-0005-0000-0000-0000114E0000}"/>
    <cellStyle name="style1424787249159 6 3 6" xfId="19988" xr:uid="{00000000-0005-0000-0000-0000124E0000}"/>
    <cellStyle name="style1424787249159 6 4" xfId="19989" xr:uid="{00000000-0005-0000-0000-0000134E0000}"/>
    <cellStyle name="style1424787249159 6 4 2" xfId="19990" xr:uid="{00000000-0005-0000-0000-0000144E0000}"/>
    <cellStyle name="style1424787249159 6 4 2 2" xfId="19991" xr:uid="{00000000-0005-0000-0000-0000154E0000}"/>
    <cellStyle name="style1424787249159 6 4 2 3" xfId="19992" xr:uid="{00000000-0005-0000-0000-0000164E0000}"/>
    <cellStyle name="style1424787249159 6 4 2 4" xfId="19993" xr:uid="{00000000-0005-0000-0000-0000174E0000}"/>
    <cellStyle name="style1424787249159 6 4 3" xfId="19994" xr:uid="{00000000-0005-0000-0000-0000184E0000}"/>
    <cellStyle name="style1424787249159 6 4 3 2" xfId="19995" xr:uid="{00000000-0005-0000-0000-0000194E0000}"/>
    <cellStyle name="style1424787249159 6 4 4" xfId="19996" xr:uid="{00000000-0005-0000-0000-00001A4E0000}"/>
    <cellStyle name="style1424787249159 6 4 4 2" xfId="19997" xr:uid="{00000000-0005-0000-0000-00001B4E0000}"/>
    <cellStyle name="style1424787249159 6 4 5" xfId="19998" xr:uid="{00000000-0005-0000-0000-00001C4E0000}"/>
    <cellStyle name="style1424787249159 6 5" xfId="19999" xr:uid="{00000000-0005-0000-0000-00001D4E0000}"/>
    <cellStyle name="style1424787249159 6 5 2" xfId="20000" xr:uid="{00000000-0005-0000-0000-00001E4E0000}"/>
    <cellStyle name="style1424787249159 6 5 3" xfId="20001" xr:uid="{00000000-0005-0000-0000-00001F4E0000}"/>
    <cellStyle name="style1424787249159 6 5 4" xfId="20002" xr:uid="{00000000-0005-0000-0000-0000204E0000}"/>
    <cellStyle name="style1424787249159 6 6" xfId="20003" xr:uid="{00000000-0005-0000-0000-0000214E0000}"/>
    <cellStyle name="style1424787249159 6 6 2" xfId="20004" xr:uid="{00000000-0005-0000-0000-0000224E0000}"/>
    <cellStyle name="style1424787249159 6 7" xfId="20005" xr:uid="{00000000-0005-0000-0000-0000234E0000}"/>
    <cellStyle name="style1424787249159 6 7 2" xfId="20006" xr:uid="{00000000-0005-0000-0000-0000244E0000}"/>
    <cellStyle name="style1424787249159 6 8" xfId="20007" xr:uid="{00000000-0005-0000-0000-0000254E0000}"/>
    <cellStyle name="style1424787249159 7" xfId="20008" xr:uid="{00000000-0005-0000-0000-0000264E0000}"/>
    <cellStyle name="style1424787249159 7 2" xfId="20009" xr:uid="{00000000-0005-0000-0000-0000274E0000}"/>
    <cellStyle name="style1424787249159 7 2 2" xfId="20010" xr:uid="{00000000-0005-0000-0000-0000284E0000}"/>
    <cellStyle name="style1424787249159 7 2 2 2" xfId="20011" xr:uid="{00000000-0005-0000-0000-0000294E0000}"/>
    <cellStyle name="style1424787249159 7 2 2 2 2" xfId="20012" xr:uid="{00000000-0005-0000-0000-00002A4E0000}"/>
    <cellStyle name="style1424787249159 7 2 2 2 3" xfId="20013" xr:uid="{00000000-0005-0000-0000-00002B4E0000}"/>
    <cellStyle name="style1424787249159 7 2 2 3" xfId="20014" xr:uid="{00000000-0005-0000-0000-00002C4E0000}"/>
    <cellStyle name="style1424787249159 7 2 2 4" xfId="20015" xr:uid="{00000000-0005-0000-0000-00002D4E0000}"/>
    <cellStyle name="style1424787249159 7 2 2 5" xfId="20016" xr:uid="{00000000-0005-0000-0000-00002E4E0000}"/>
    <cellStyle name="style1424787249159 7 2 3" xfId="20017" xr:uid="{00000000-0005-0000-0000-00002F4E0000}"/>
    <cellStyle name="style1424787249159 7 2 3 2" xfId="20018" xr:uid="{00000000-0005-0000-0000-0000304E0000}"/>
    <cellStyle name="style1424787249159 7 2 3 3" xfId="20019" xr:uid="{00000000-0005-0000-0000-0000314E0000}"/>
    <cellStyle name="style1424787249159 7 2 3 4" xfId="20020" xr:uid="{00000000-0005-0000-0000-0000324E0000}"/>
    <cellStyle name="style1424787249159 7 2 4" xfId="20021" xr:uid="{00000000-0005-0000-0000-0000334E0000}"/>
    <cellStyle name="style1424787249159 7 2 4 2" xfId="20022" xr:uid="{00000000-0005-0000-0000-0000344E0000}"/>
    <cellStyle name="style1424787249159 7 2 5" xfId="20023" xr:uid="{00000000-0005-0000-0000-0000354E0000}"/>
    <cellStyle name="style1424787249159 7 2 6" xfId="20024" xr:uid="{00000000-0005-0000-0000-0000364E0000}"/>
    <cellStyle name="style1424787249159 7 3" xfId="20025" xr:uid="{00000000-0005-0000-0000-0000374E0000}"/>
    <cellStyle name="style1424787249159 7 3 2" xfId="20026" xr:uid="{00000000-0005-0000-0000-0000384E0000}"/>
    <cellStyle name="style1424787249159 7 3 2 2" xfId="20027" xr:uid="{00000000-0005-0000-0000-0000394E0000}"/>
    <cellStyle name="style1424787249159 7 3 2 2 2" xfId="20028" xr:uid="{00000000-0005-0000-0000-00003A4E0000}"/>
    <cellStyle name="style1424787249159 7 3 2 2 3" xfId="20029" xr:uid="{00000000-0005-0000-0000-00003B4E0000}"/>
    <cellStyle name="style1424787249159 7 3 2 3" xfId="20030" xr:uid="{00000000-0005-0000-0000-00003C4E0000}"/>
    <cellStyle name="style1424787249159 7 3 2 4" xfId="20031" xr:uid="{00000000-0005-0000-0000-00003D4E0000}"/>
    <cellStyle name="style1424787249159 7 3 2 5" xfId="20032" xr:uid="{00000000-0005-0000-0000-00003E4E0000}"/>
    <cellStyle name="style1424787249159 7 3 3" xfId="20033" xr:uid="{00000000-0005-0000-0000-00003F4E0000}"/>
    <cellStyle name="style1424787249159 7 3 3 2" xfId="20034" xr:uid="{00000000-0005-0000-0000-0000404E0000}"/>
    <cellStyle name="style1424787249159 7 3 3 3" xfId="20035" xr:uid="{00000000-0005-0000-0000-0000414E0000}"/>
    <cellStyle name="style1424787249159 7 3 3 4" xfId="20036" xr:uid="{00000000-0005-0000-0000-0000424E0000}"/>
    <cellStyle name="style1424787249159 7 3 4" xfId="20037" xr:uid="{00000000-0005-0000-0000-0000434E0000}"/>
    <cellStyle name="style1424787249159 7 3 4 2" xfId="20038" xr:uid="{00000000-0005-0000-0000-0000444E0000}"/>
    <cellStyle name="style1424787249159 7 3 5" xfId="20039" xr:uid="{00000000-0005-0000-0000-0000454E0000}"/>
    <cellStyle name="style1424787249159 7 3 6" xfId="20040" xr:uid="{00000000-0005-0000-0000-0000464E0000}"/>
    <cellStyle name="style1424787249159 7 4" xfId="20041" xr:uid="{00000000-0005-0000-0000-0000474E0000}"/>
    <cellStyle name="style1424787249159 7 4 2" xfId="20042" xr:uid="{00000000-0005-0000-0000-0000484E0000}"/>
    <cellStyle name="style1424787249159 7 4 2 2" xfId="20043" xr:uid="{00000000-0005-0000-0000-0000494E0000}"/>
    <cellStyle name="style1424787249159 7 4 2 3" xfId="20044" xr:uid="{00000000-0005-0000-0000-00004A4E0000}"/>
    <cellStyle name="style1424787249159 7 4 2 4" xfId="20045" xr:uid="{00000000-0005-0000-0000-00004B4E0000}"/>
    <cellStyle name="style1424787249159 7 4 3" xfId="20046" xr:uid="{00000000-0005-0000-0000-00004C4E0000}"/>
    <cellStyle name="style1424787249159 7 4 3 2" xfId="20047" xr:uid="{00000000-0005-0000-0000-00004D4E0000}"/>
    <cellStyle name="style1424787249159 7 4 4" xfId="20048" xr:uid="{00000000-0005-0000-0000-00004E4E0000}"/>
    <cellStyle name="style1424787249159 7 4 4 2" xfId="20049" xr:uid="{00000000-0005-0000-0000-00004F4E0000}"/>
    <cellStyle name="style1424787249159 7 4 5" xfId="20050" xr:uid="{00000000-0005-0000-0000-0000504E0000}"/>
    <cellStyle name="style1424787249159 7 5" xfId="20051" xr:uid="{00000000-0005-0000-0000-0000514E0000}"/>
    <cellStyle name="style1424787249159 7 5 2" xfId="20052" xr:uid="{00000000-0005-0000-0000-0000524E0000}"/>
    <cellStyle name="style1424787249159 7 5 3" xfId="20053" xr:uid="{00000000-0005-0000-0000-0000534E0000}"/>
    <cellStyle name="style1424787249159 7 5 4" xfId="20054" xr:uid="{00000000-0005-0000-0000-0000544E0000}"/>
    <cellStyle name="style1424787249159 7 6" xfId="20055" xr:uid="{00000000-0005-0000-0000-0000554E0000}"/>
    <cellStyle name="style1424787249159 7 6 2" xfId="20056" xr:uid="{00000000-0005-0000-0000-0000564E0000}"/>
    <cellStyle name="style1424787249159 7 7" xfId="20057" xr:uid="{00000000-0005-0000-0000-0000574E0000}"/>
    <cellStyle name="style1424787249159 7 7 2" xfId="20058" xr:uid="{00000000-0005-0000-0000-0000584E0000}"/>
    <cellStyle name="style1424787249159 7 8" xfId="20059" xr:uid="{00000000-0005-0000-0000-0000594E0000}"/>
    <cellStyle name="style1424787249159 8" xfId="20060" xr:uid="{00000000-0005-0000-0000-00005A4E0000}"/>
    <cellStyle name="style1424787249159 8 2" xfId="20061" xr:uid="{00000000-0005-0000-0000-00005B4E0000}"/>
    <cellStyle name="style1424787249159 8 2 2" xfId="20062" xr:uid="{00000000-0005-0000-0000-00005C4E0000}"/>
    <cellStyle name="style1424787249159 8 2 2 2" xfId="20063" xr:uid="{00000000-0005-0000-0000-00005D4E0000}"/>
    <cellStyle name="style1424787249159 8 2 2 2 2" xfId="20064" xr:uid="{00000000-0005-0000-0000-00005E4E0000}"/>
    <cellStyle name="style1424787249159 8 2 2 2 3" xfId="20065" xr:uid="{00000000-0005-0000-0000-00005F4E0000}"/>
    <cellStyle name="style1424787249159 8 2 2 3" xfId="20066" xr:uid="{00000000-0005-0000-0000-0000604E0000}"/>
    <cellStyle name="style1424787249159 8 2 2 4" xfId="20067" xr:uid="{00000000-0005-0000-0000-0000614E0000}"/>
    <cellStyle name="style1424787249159 8 2 2 5" xfId="20068" xr:uid="{00000000-0005-0000-0000-0000624E0000}"/>
    <cellStyle name="style1424787249159 8 2 3" xfId="20069" xr:uid="{00000000-0005-0000-0000-0000634E0000}"/>
    <cellStyle name="style1424787249159 8 2 3 2" xfId="20070" xr:uid="{00000000-0005-0000-0000-0000644E0000}"/>
    <cellStyle name="style1424787249159 8 2 3 3" xfId="20071" xr:uid="{00000000-0005-0000-0000-0000654E0000}"/>
    <cellStyle name="style1424787249159 8 2 3 4" xfId="20072" xr:uid="{00000000-0005-0000-0000-0000664E0000}"/>
    <cellStyle name="style1424787249159 8 2 4" xfId="20073" xr:uid="{00000000-0005-0000-0000-0000674E0000}"/>
    <cellStyle name="style1424787249159 8 2 4 2" xfId="20074" xr:uid="{00000000-0005-0000-0000-0000684E0000}"/>
    <cellStyle name="style1424787249159 8 2 5" xfId="20075" xr:uid="{00000000-0005-0000-0000-0000694E0000}"/>
    <cellStyle name="style1424787249159 8 2 6" xfId="20076" xr:uid="{00000000-0005-0000-0000-00006A4E0000}"/>
    <cellStyle name="style1424787249159 8 3" xfId="20077" xr:uid="{00000000-0005-0000-0000-00006B4E0000}"/>
    <cellStyle name="style1424787249159 8 3 2" xfId="20078" xr:uid="{00000000-0005-0000-0000-00006C4E0000}"/>
    <cellStyle name="style1424787249159 8 3 2 2" xfId="20079" xr:uid="{00000000-0005-0000-0000-00006D4E0000}"/>
    <cellStyle name="style1424787249159 8 3 2 2 2" xfId="20080" xr:uid="{00000000-0005-0000-0000-00006E4E0000}"/>
    <cellStyle name="style1424787249159 8 3 2 2 3" xfId="20081" xr:uid="{00000000-0005-0000-0000-00006F4E0000}"/>
    <cellStyle name="style1424787249159 8 3 2 3" xfId="20082" xr:uid="{00000000-0005-0000-0000-0000704E0000}"/>
    <cellStyle name="style1424787249159 8 3 2 4" xfId="20083" xr:uid="{00000000-0005-0000-0000-0000714E0000}"/>
    <cellStyle name="style1424787249159 8 3 2 5" xfId="20084" xr:uid="{00000000-0005-0000-0000-0000724E0000}"/>
    <cellStyle name="style1424787249159 8 3 3" xfId="20085" xr:uid="{00000000-0005-0000-0000-0000734E0000}"/>
    <cellStyle name="style1424787249159 8 3 3 2" xfId="20086" xr:uid="{00000000-0005-0000-0000-0000744E0000}"/>
    <cellStyle name="style1424787249159 8 3 3 3" xfId="20087" xr:uid="{00000000-0005-0000-0000-0000754E0000}"/>
    <cellStyle name="style1424787249159 8 3 3 4" xfId="20088" xr:uid="{00000000-0005-0000-0000-0000764E0000}"/>
    <cellStyle name="style1424787249159 8 3 4" xfId="20089" xr:uid="{00000000-0005-0000-0000-0000774E0000}"/>
    <cellStyle name="style1424787249159 8 3 4 2" xfId="20090" xr:uid="{00000000-0005-0000-0000-0000784E0000}"/>
    <cellStyle name="style1424787249159 8 3 5" xfId="20091" xr:uid="{00000000-0005-0000-0000-0000794E0000}"/>
    <cellStyle name="style1424787249159 8 3 6" xfId="20092" xr:uid="{00000000-0005-0000-0000-00007A4E0000}"/>
    <cellStyle name="style1424787249159 8 4" xfId="20093" xr:uid="{00000000-0005-0000-0000-00007B4E0000}"/>
    <cellStyle name="style1424787249159 8 4 2" xfId="20094" xr:uid="{00000000-0005-0000-0000-00007C4E0000}"/>
    <cellStyle name="style1424787249159 8 4 2 2" xfId="20095" xr:uid="{00000000-0005-0000-0000-00007D4E0000}"/>
    <cellStyle name="style1424787249159 8 4 2 3" xfId="20096" xr:uid="{00000000-0005-0000-0000-00007E4E0000}"/>
    <cellStyle name="style1424787249159 8 4 2 4" xfId="20097" xr:uid="{00000000-0005-0000-0000-00007F4E0000}"/>
    <cellStyle name="style1424787249159 8 4 3" xfId="20098" xr:uid="{00000000-0005-0000-0000-0000804E0000}"/>
    <cellStyle name="style1424787249159 8 4 3 2" xfId="20099" xr:uid="{00000000-0005-0000-0000-0000814E0000}"/>
    <cellStyle name="style1424787249159 8 4 4" xfId="20100" xr:uid="{00000000-0005-0000-0000-0000824E0000}"/>
    <cellStyle name="style1424787249159 8 4 4 2" xfId="20101" xr:uid="{00000000-0005-0000-0000-0000834E0000}"/>
    <cellStyle name="style1424787249159 8 4 5" xfId="20102" xr:uid="{00000000-0005-0000-0000-0000844E0000}"/>
    <cellStyle name="style1424787249159 8 5" xfId="20103" xr:uid="{00000000-0005-0000-0000-0000854E0000}"/>
    <cellStyle name="style1424787249159 8 5 2" xfId="20104" xr:uid="{00000000-0005-0000-0000-0000864E0000}"/>
    <cellStyle name="style1424787249159 8 5 3" xfId="20105" xr:uid="{00000000-0005-0000-0000-0000874E0000}"/>
    <cellStyle name="style1424787249159 8 5 4" xfId="20106" xr:uid="{00000000-0005-0000-0000-0000884E0000}"/>
    <cellStyle name="style1424787249159 8 6" xfId="20107" xr:uid="{00000000-0005-0000-0000-0000894E0000}"/>
    <cellStyle name="style1424787249159 8 6 2" xfId="20108" xr:uid="{00000000-0005-0000-0000-00008A4E0000}"/>
    <cellStyle name="style1424787249159 8 7" xfId="20109" xr:uid="{00000000-0005-0000-0000-00008B4E0000}"/>
    <cellStyle name="style1424787249159 8 7 2" xfId="20110" xr:uid="{00000000-0005-0000-0000-00008C4E0000}"/>
    <cellStyle name="style1424787249159 8 8" xfId="20111" xr:uid="{00000000-0005-0000-0000-00008D4E0000}"/>
    <cellStyle name="style1424787249159 9" xfId="20112" xr:uid="{00000000-0005-0000-0000-00008E4E0000}"/>
    <cellStyle name="style1424787249159 9 2" xfId="20113" xr:uid="{00000000-0005-0000-0000-00008F4E0000}"/>
    <cellStyle name="style1424787249159 9 2 2" xfId="20114" xr:uid="{00000000-0005-0000-0000-0000904E0000}"/>
    <cellStyle name="style1424787249159 9 2 2 2" xfId="20115" xr:uid="{00000000-0005-0000-0000-0000914E0000}"/>
    <cellStyle name="style1424787249159 9 2 2 3" xfId="20116" xr:uid="{00000000-0005-0000-0000-0000924E0000}"/>
    <cellStyle name="style1424787249159 9 2 3" xfId="20117" xr:uid="{00000000-0005-0000-0000-0000934E0000}"/>
    <cellStyle name="style1424787249159 9 2 4" xfId="20118" xr:uid="{00000000-0005-0000-0000-0000944E0000}"/>
    <cellStyle name="style1424787249159 9 2 5" xfId="20119" xr:uid="{00000000-0005-0000-0000-0000954E0000}"/>
    <cellStyle name="style1424787249159 9 3" xfId="20120" xr:uid="{00000000-0005-0000-0000-0000964E0000}"/>
    <cellStyle name="style1424787249159 9 3 2" xfId="20121" xr:uid="{00000000-0005-0000-0000-0000974E0000}"/>
    <cellStyle name="style1424787249159 9 3 3" xfId="20122" xr:uid="{00000000-0005-0000-0000-0000984E0000}"/>
    <cellStyle name="style1424787249159 9 3 4" xfId="20123" xr:uid="{00000000-0005-0000-0000-0000994E0000}"/>
    <cellStyle name="style1424787249159 9 4" xfId="20124" xr:uid="{00000000-0005-0000-0000-00009A4E0000}"/>
    <cellStyle name="style1424787249159 9 4 2" xfId="20125" xr:uid="{00000000-0005-0000-0000-00009B4E0000}"/>
    <cellStyle name="style1424787249159 9 5" xfId="20126" xr:uid="{00000000-0005-0000-0000-00009C4E0000}"/>
    <cellStyle name="style1424787249159 9 6" xfId="20127" xr:uid="{00000000-0005-0000-0000-00009D4E0000}"/>
    <cellStyle name="style1424787249225" xfId="20128" xr:uid="{00000000-0005-0000-0000-00009E4E0000}"/>
    <cellStyle name="style1424787249225 10" xfId="20129" xr:uid="{00000000-0005-0000-0000-00009F4E0000}"/>
    <cellStyle name="style1424787249225 10 2" xfId="20130" xr:uid="{00000000-0005-0000-0000-0000A04E0000}"/>
    <cellStyle name="style1424787249225 10 2 2" xfId="20131" xr:uid="{00000000-0005-0000-0000-0000A14E0000}"/>
    <cellStyle name="style1424787249225 10 2 2 2" xfId="20132" xr:uid="{00000000-0005-0000-0000-0000A24E0000}"/>
    <cellStyle name="style1424787249225 10 2 2 3" xfId="20133" xr:uid="{00000000-0005-0000-0000-0000A34E0000}"/>
    <cellStyle name="style1424787249225 10 2 3" xfId="20134" xr:uid="{00000000-0005-0000-0000-0000A44E0000}"/>
    <cellStyle name="style1424787249225 10 2 4" xfId="20135" xr:uid="{00000000-0005-0000-0000-0000A54E0000}"/>
    <cellStyle name="style1424787249225 10 2 5" xfId="20136" xr:uid="{00000000-0005-0000-0000-0000A64E0000}"/>
    <cellStyle name="style1424787249225 10 3" xfId="20137" xr:uid="{00000000-0005-0000-0000-0000A74E0000}"/>
    <cellStyle name="style1424787249225 10 3 2" xfId="20138" xr:uid="{00000000-0005-0000-0000-0000A84E0000}"/>
    <cellStyle name="style1424787249225 10 3 3" xfId="20139" xr:uid="{00000000-0005-0000-0000-0000A94E0000}"/>
    <cellStyle name="style1424787249225 10 3 4" xfId="20140" xr:uid="{00000000-0005-0000-0000-0000AA4E0000}"/>
    <cellStyle name="style1424787249225 10 4" xfId="20141" xr:uid="{00000000-0005-0000-0000-0000AB4E0000}"/>
    <cellStyle name="style1424787249225 10 4 2" xfId="20142" xr:uid="{00000000-0005-0000-0000-0000AC4E0000}"/>
    <cellStyle name="style1424787249225 10 5" xfId="20143" xr:uid="{00000000-0005-0000-0000-0000AD4E0000}"/>
    <cellStyle name="style1424787249225 10 6" xfId="20144" xr:uid="{00000000-0005-0000-0000-0000AE4E0000}"/>
    <cellStyle name="style1424787249225 11" xfId="20145" xr:uid="{00000000-0005-0000-0000-0000AF4E0000}"/>
    <cellStyle name="style1424787249225 11 2" xfId="20146" xr:uid="{00000000-0005-0000-0000-0000B04E0000}"/>
    <cellStyle name="style1424787249225 11 2 2" xfId="20147" xr:uid="{00000000-0005-0000-0000-0000B14E0000}"/>
    <cellStyle name="style1424787249225 11 2 3" xfId="20148" xr:uid="{00000000-0005-0000-0000-0000B24E0000}"/>
    <cellStyle name="style1424787249225 11 2 4" xfId="20149" xr:uid="{00000000-0005-0000-0000-0000B34E0000}"/>
    <cellStyle name="style1424787249225 11 3" xfId="20150" xr:uid="{00000000-0005-0000-0000-0000B44E0000}"/>
    <cellStyle name="style1424787249225 11 3 2" xfId="20151" xr:uid="{00000000-0005-0000-0000-0000B54E0000}"/>
    <cellStyle name="style1424787249225 11 4" xfId="20152" xr:uid="{00000000-0005-0000-0000-0000B64E0000}"/>
    <cellStyle name="style1424787249225 11 4 2" xfId="20153" xr:uid="{00000000-0005-0000-0000-0000B74E0000}"/>
    <cellStyle name="style1424787249225 11 5" xfId="20154" xr:uid="{00000000-0005-0000-0000-0000B84E0000}"/>
    <cellStyle name="style1424787249225 12" xfId="20155" xr:uid="{00000000-0005-0000-0000-0000B94E0000}"/>
    <cellStyle name="style1424787249225 12 2" xfId="20156" xr:uid="{00000000-0005-0000-0000-0000BA4E0000}"/>
    <cellStyle name="style1424787249225 12 3" xfId="20157" xr:uid="{00000000-0005-0000-0000-0000BB4E0000}"/>
    <cellStyle name="style1424787249225 12 4" xfId="20158" xr:uid="{00000000-0005-0000-0000-0000BC4E0000}"/>
    <cellStyle name="style1424787249225 13" xfId="20159" xr:uid="{00000000-0005-0000-0000-0000BD4E0000}"/>
    <cellStyle name="style1424787249225 13 2" xfId="20160" xr:uid="{00000000-0005-0000-0000-0000BE4E0000}"/>
    <cellStyle name="style1424787249225 14" xfId="20161" xr:uid="{00000000-0005-0000-0000-0000BF4E0000}"/>
    <cellStyle name="style1424787249225 14 2" xfId="20162" xr:uid="{00000000-0005-0000-0000-0000C04E0000}"/>
    <cellStyle name="style1424787249225 15" xfId="20163" xr:uid="{00000000-0005-0000-0000-0000C14E0000}"/>
    <cellStyle name="style1424787249225 2" xfId="20164" xr:uid="{00000000-0005-0000-0000-0000C24E0000}"/>
    <cellStyle name="style1424787249225 2 10" xfId="20165" xr:uid="{00000000-0005-0000-0000-0000C34E0000}"/>
    <cellStyle name="style1424787249225 2 10 2" xfId="20166" xr:uid="{00000000-0005-0000-0000-0000C44E0000}"/>
    <cellStyle name="style1424787249225 2 10 2 2" xfId="20167" xr:uid="{00000000-0005-0000-0000-0000C54E0000}"/>
    <cellStyle name="style1424787249225 2 10 2 3" xfId="20168" xr:uid="{00000000-0005-0000-0000-0000C64E0000}"/>
    <cellStyle name="style1424787249225 2 10 2 4" xfId="20169" xr:uid="{00000000-0005-0000-0000-0000C74E0000}"/>
    <cellStyle name="style1424787249225 2 10 3" xfId="20170" xr:uid="{00000000-0005-0000-0000-0000C84E0000}"/>
    <cellStyle name="style1424787249225 2 10 3 2" xfId="20171" xr:uid="{00000000-0005-0000-0000-0000C94E0000}"/>
    <cellStyle name="style1424787249225 2 10 4" xfId="20172" xr:uid="{00000000-0005-0000-0000-0000CA4E0000}"/>
    <cellStyle name="style1424787249225 2 10 4 2" xfId="20173" xr:uid="{00000000-0005-0000-0000-0000CB4E0000}"/>
    <cellStyle name="style1424787249225 2 10 5" xfId="20174" xr:uid="{00000000-0005-0000-0000-0000CC4E0000}"/>
    <cellStyle name="style1424787249225 2 11" xfId="20175" xr:uid="{00000000-0005-0000-0000-0000CD4E0000}"/>
    <cellStyle name="style1424787249225 2 11 2" xfId="20176" xr:uid="{00000000-0005-0000-0000-0000CE4E0000}"/>
    <cellStyle name="style1424787249225 2 11 3" xfId="20177" xr:uid="{00000000-0005-0000-0000-0000CF4E0000}"/>
    <cellStyle name="style1424787249225 2 11 4" xfId="20178" xr:uid="{00000000-0005-0000-0000-0000D04E0000}"/>
    <cellStyle name="style1424787249225 2 12" xfId="20179" xr:uid="{00000000-0005-0000-0000-0000D14E0000}"/>
    <cellStyle name="style1424787249225 2 12 2" xfId="20180" xr:uid="{00000000-0005-0000-0000-0000D24E0000}"/>
    <cellStyle name="style1424787249225 2 13" xfId="20181" xr:uid="{00000000-0005-0000-0000-0000D34E0000}"/>
    <cellStyle name="style1424787249225 2 13 2" xfId="20182" xr:uid="{00000000-0005-0000-0000-0000D44E0000}"/>
    <cellStyle name="style1424787249225 2 14" xfId="20183" xr:uid="{00000000-0005-0000-0000-0000D54E0000}"/>
    <cellStyle name="style1424787249225 2 2" xfId="20184" xr:uid="{00000000-0005-0000-0000-0000D64E0000}"/>
    <cellStyle name="style1424787249225 2 2 10" xfId="20185" xr:uid="{00000000-0005-0000-0000-0000D74E0000}"/>
    <cellStyle name="style1424787249225 2 2 10 2" xfId="20186" xr:uid="{00000000-0005-0000-0000-0000D84E0000}"/>
    <cellStyle name="style1424787249225 2 2 10 3" xfId="20187" xr:uid="{00000000-0005-0000-0000-0000D94E0000}"/>
    <cellStyle name="style1424787249225 2 2 10 4" xfId="20188" xr:uid="{00000000-0005-0000-0000-0000DA4E0000}"/>
    <cellStyle name="style1424787249225 2 2 11" xfId="20189" xr:uid="{00000000-0005-0000-0000-0000DB4E0000}"/>
    <cellStyle name="style1424787249225 2 2 11 2" xfId="20190" xr:uid="{00000000-0005-0000-0000-0000DC4E0000}"/>
    <cellStyle name="style1424787249225 2 2 12" xfId="20191" xr:uid="{00000000-0005-0000-0000-0000DD4E0000}"/>
    <cellStyle name="style1424787249225 2 2 12 2" xfId="20192" xr:uid="{00000000-0005-0000-0000-0000DE4E0000}"/>
    <cellStyle name="style1424787249225 2 2 13" xfId="20193" xr:uid="{00000000-0005-0000-0000-0000DF4E0000}"/>
    <cellStyle name="style1424787249225 2 2 2" xfId="20194" xr:uid="{00000000-0005-0000-0000-0000E04E0000}"/>
    <cellStyle name="style1424787249225 2 2 2 10" xfId="20195" xr:uid="{00000000-0005-0000-0000-0000E14E0000}"/>
    <cellStyle name="style1424787249225 2 2 2 10 2" xfId="20196" xr:uid="{00000000-0005-0000-0000-0000E24E0000}"/>
    <cellStyle name="style1424787249225 2 2 2 11" xfId="20197" xr:uid="{00000000-0005-0000-0000-0000E34E0000}"/>
    <cellStyle name="style1424787249225 2 2 2 11 2" xfId="20198" xr:uid="{00000000-0005-0000-0000-0000E44E0000}"/>
    <cellStyle name="style1424787249225 2 2 2 12" xfId="20199" xr:uid="{00000000-0005-0000-0000-0000E54E0000}"/>
    <cellStyle name="style1424787249225 2 2 2 2" xfId="20200" xr:uid="{00000000-0005-0000-0000-0000E64E0000}"/>
    <cellStyle name="style1424787249225 2 2 2 2 2" xfId="20201" xr:uid="{00000000-0005-0000-0000-0000E74E0000}"/>
    <cellStyle name="style1424787249225 2 2 2 2 2 2" xfId="20202" xr:uid="{00000000-0005-0000-0000-0000E84E0000}"/>
    <cellStyle name="style1424787249225 2 2 2 2 2 2 2" xfId="20203" xr:uid="{00000000-0005-0000-0000-0000E94E0000}"/>
    <cellStyle name="style1424787249225 2 2 2 2 2 2 2 2" xfId="20204" xr:uid="{00000000-0005-0000-0000-0000EA4E0000}"/>
    <cellStyle name="style1424787249225 2 2 2 2 2 2 2 2 2" xfId="20205" xr:uid="{00000000-0005-0000-0000-0000EB4E0000}"/>
    <cellStyle name="style1424787249225 2 2 2 2 2 2 2 2 3" xfId="20206" xr:uid="{00000000-0005-0000-0000-0000EC4E0000}"/>
    <cellStyle name="style1424787249225 2 2 2 2 2 2 2 3" xfId="20207" xr:uid="{00000000-0005-0000-0000-0000ED4E0000}"/>
    <cellStyle name="style1424787249225 2 2 2 2 2 2 2 4" xfId="20208" xr:uid="{00000000-0005-0000-0000-0000EE4E0000}"/>
    <cellStyle name="style1424787249225 2 2 2 2 2 2 2 5" xfId="20209" xr:uid="{00000000-0005-0000-0000-0000EF4E0000}"/>
    <cellStyle name="style1424787249225 2 2 2 2 2 2 3" xfId="20210" xr:uid="{00000000-0005-0000-0000-0000F04E0000}"/>
    <cellStyle name="style1424787249225 2 2 2 2 2 2 3 2" xfId="20211" xr:uid="{00000000-0005-0000-0000-0000F14E0000}"/>
    <cellStyle name="style1424787249225 2 2 2 2 2 2 3 3" xfId="20212" xr:uid="{00000000-0005-0000-0000-0000F24E0000}"/>
    <cellStyle name="style1424787249225 2 2 2 2 2 2 3 4" xfId="20213" xr:uid="{00000000-0005-0000-0000-0000F34E0000}"/>
    <cellStyle name="style1424787249225 2 2 2 2 2 2 4" xfId="20214" xr:uid="{00000000-0005-0000-0000-0000F44E0000}"/>
    <cellStyle name="style1424787249225 2 2 2 2 2 2 4 2" xfId="20215" xr:uid="{00000000-0005-0000-0000-0000F54E0000}"/>
    <cellStyle name="style1424787249225 2 2 2 2 2 2 5" xfId="20216" xr:uid="{00000000-0005-0000-0000-0000F64E0000}"/>
    <cellStyle name="style1424787249225 2 2 2 2 2 2 6" xfId="20217" xr:uid="{00000000-0005-0000-0000-0000F74E0000}"/>
    <cellStyle name="style1424787249225 2 2 2 2 2 3" xfId="20218" xr:uid="{00000000-0005-0000-0000-0000F84E0000}"/>
    <cellStyle name="style1424787249225 2 2 2 2 2 3 2" xfId="20219" xr:uid="{00000000-0005-0000-0000-0000F94E0000}"/>
    <cellStyle name="style1424787249225 2 2 2 2 2 3 2 2" xfId="20220" xr:uid="{00000000-0005-0000-0000-0000FA4E0000}"/>
    <cellStyle name="style1424787249225 2 2 2 2 2 3 2 2 2" xfId="20221" xr:uid="{00000000-0005-0000-0000-0000FB4E0000}"/>
    <cellStyle name="style1424787249225 2 2 2 2 2 3 2 2 3" xfId="20222" xr:uid="{00000000-0005-0000-0000-0000FC4E0000}"/>
    <cellStyle name="style1424787249225 2 2 2 2 2 3 2 3" xfId="20223" xr:uid="{00000000-0005-0000-0000-0000FD4E0000}"/>
    <cellStyle name="style1424787249225 2 2 2 2 2 3 2 4" xfId="20224" xr:uid="{00000000-0005-0000-0000-0000FE4E0000}"/>
    <cellStyle name="style1424787249225 2 2 2 2 2 3 2 5" xfId="20225" xr:uid="{00000000-0005-0000-0000-0000FF4E0000}"/>
    <cellStyle name="style1424787249225 2 2 2 2 2 3 3" xfId="20226" xr:uid="{00000000-0005-0000-0000-0000004F0000}"/>
    <cellStyle name="style1424787249225 2 2 2 2 2 3 3 2" xfId="20227" xr:uid="{00000000-0005-0000-0000-0000014F0000}"/>
    <cellStyle name="style1424787249225 2 2 2 2 2 3 3 3" xfId="20228" xr:uid="{00000000-0005-0000-0000-0000024F0000}"/>
    <cellStyle name="style1424787249225 2 2 2 2 2 3 3 4" xfId="20229" xr:uid="{00000000-0005-0000-0000-0000034F0000}"/>
    <cellStyle name="style1424787249225 2 2 2 2 2 3 4" xfId="20230" xr:uid="{00000000-0005-0000-0000-0000044F0000}"/>
    <cellStyle name="style1424787249225 2 2 2 2 2 3 4 2" xfId="20231" xr:uid="{00000000-0005-0000-0000-0000054F0000}"/>
    <cellStyle name="style1424787249225 2 2 2 2 2 3 5" xfId="20232" xr:uid="{00000000-0005-0000-0000-0000064F0000}"/>
    <cellStyle name="style1424787249225 2 2 2 2 2 3 6" xfId="20233" xr:uid="{00000000-0005-0000-0000-0000074F0000}"/>
    <cellStyle name="style1424787249225 2 2 2 2 2 4" xfId="20234" xr:uid="{00000000-0005-0000-0000-0000084F0000}"/>
    <cellStyle name="style1424787249225 2 2 2 2 2 4 2" xfId="20235" xr:uid="{00000000-0005-0000-0000-0000094F0000}"/>
    <cellStyle name="style1424787249225 2 2 2 2 2 4 2 2" xfId="20236" xr:uid="{00000000-0005-0000-0000-00000A4F0000}"/>
    <cellStyle name="style1424787249225 2 2 2 2 2 4 2 3" xfId="20237" xr:uid="{00000000-0005-0000-0000-00000B4F0000}"/>
    <cellStyle name="style1424787249225 2 2 2 2 2 4 2 4" xfId="20238" xr:uid="{00000000-0005-0000-0000-00000C4F0000}"/>
    <cellStyle name="style1424787249225 2 2 2 2 2 4 3" xfId="20239" xr:uid="{00000000-0005-0000-0000-00000D4F0000}"/>
    <cellStyle name="style1424787249225 2 2 2 2 2 4 3 2" xfId="20240" xr:uid="{00000000-0005-0000-0000-00000E4F0000}"/>
    <cellStyle name="style1424787249225 2 2 2 2 2 4 4" xfId="20241" xr:uid="{00000000-0005-0000-0000-00000F4F0000}"/>
    <cellStyle name="style1424787249225 2 2 2 2 2 4 4 2" xfId="20242" xr:uid="{00000000-0005-0000-0000-0000104F0000}"/>
    <cellStyle name="style1424787249225 2 2 2 2 2 4 5" xfId="20243" xr:uid="{00000000-0005-0000-0000-0000114F0000}"/>
    <cellStyle name="style1424787249225 2 2 2 2 2 5" xfId="20244" xr:uid="{00000000-0005-0000-0000-0000124F0000}"/>
    <cellStyle name="style1424787249225 2 2 2 2 2 5 2" xfId="20245" xr:uid="{00000000-0005-0000-0000-0000134F0000}"/>
    <cellStyle name="style1424787249225 2 2 2 2 2 5 3" xfId="20246" xr:uid="{00000000-0005-0000-0000-0000144F0000}"/>
    <cellStyle name="style1424787249225 2 2 2 2 2 5 4" xfId="20247" xr:uid="{00000000-0005-0000-0000-0000154F0000}"/>
    <cellStyle name="style1424787249225 2 2 2 2 2 6" xfId="20248" xr:uid="{00000000-0005-0000-0000-0000164F0000}"/>
    <cellStyle name="style1424787249225 2 2 2 2 2 6 2" xfId="20249" xr:uid="{00000000-0005-0000-0000-0000174F0000}"/>
    <cellStyle name="style1424787249225 2 2 2 2 2 7" xfId="20250" xr:uid="{00000000-0005-0000-0000-0000184F0000}"/>
    <cellStyle name="style1424787249225 2 2 2 2 2 7 2" xfId="20251" xr:uid="{00000000-0005-0000-0000-0000194F0000}"/>
    <cellStyle name="style1424787249225 2 2 2 2 2 8" xfId="20252" xr:uid="{00000000-0005-0000-0000-00001A4F0000}"/>
    <cellStyle name="style1424787249225 2 2 2 2 3" xfId="20253" xr:uid="{00000000-0005-0000-0000-00001B4F0000}"/>
    <cellStyle name="style1424787249225 2 2 2 2 3 2" xfId="20254" xr:uid="{00000000-0005-0000-0000-00001C4F0000}"/>
    <cellStyle name="style1424787249225 2 2 2 2 3 2 2" xfId="20255" xr:uid="{00000000-0005-0000-0000-00001D4F0000}"/>
    <cellStyle name="style1424787249225 2 2 2 2 3 2 2 2" xfId="20256" xr:uid="{00000000-0005-0000-0000-00001E4F0000}"/>
    <cellStyle name="style1424787249225 2 2 2 2 3 2 2 3" xfId="20257" xr:uid="{00000000-0005-0000-0000-00001F4F0000}"/>
    <cellStyle name="style1424787249225 2 2 2 2 3 2 3" xfId="20258" xr:uid="{00000000-0005-0000-0000-0000204F0000}"/>
    <cellStyle name="style1424787249225 2 2 2 2 3 2 4" xfId="20259" xr:uid="{00000000-0005-0000-0000-0000214F0000}"/>
    <cellStyle name="style1424787249225 2 2 2 2 3 2 5" xfId="20260" xr:uid="{00000000-0005-0000-0000-0000224F0000}"/>
    <cellStyle name="style1424787249225 2 2 2 2 3 3" xfId="20261" xr:uid="{00000000-0005-0000-0000-0000234F0000}"/>
    <cellStyle name="style1424787249225 2 2 2 2 3 3 2" xfId="20262" xr:uid="{00000000-0005-0000-0000-0000244F0000}"/>
    <cellStyle name="style1424787249225 2 2 2 2 3 3 3" xfId="20263" xr:uid="{00000000-0005-0000-0000-0000254F0000}"/>
    <cellStyle name="style1424787249225 2 2 2 2 3 3 4" xfId="20264" xr:uid="{00000000-0005-0000-0000-0000264F0000}"/>
    <cellStyle name="style1424787249225 2 2 2 2 3 4" xfId="20265" xr:uid="{00000000-0005-0000-0000-0000274F0000}"/>
    <cellStyle name="style1424787249225 2 2 2 2 3 4 2" xfId="20266" xr:uid="{00000000-0005-0000-0000-0000284F0000}"/>
    <cellStyle name="style1424787249225 2 2 2 2 3 5" xfId="20267" xr:uid="{00000000-0005-0000-0000-0000294F0000}"/>
    <cellStyle name="style1424787249225 2 2 2 2 3 6" xfId="20268" xr:uid="{00000000-0005-0000-0000-00002A4F0000}"/>
    <cellStyle name="style1424787249225 2 2 2 2 4" xfId="20269" xr:uid="{00000000-0005-0000-0000-00002B4F0000}"/>
    <cellStyle name="style1424787249225 2 2 2 2 4 2" xfId="20270" xr:uid="{00000000-0005-0000-0000-00002C4F0000}"/>
    <cellStyle name="style1424787249225 2 2 2 2 4 2 2" xfId="20271" xr:uid="{00000000-0005-0000-0000-00002D4F0000}"/>
    <cellStyle name="style1424787249225 2 2 2 2 4 2 2 2" xfId="20272" xr:uid="{00000000-0005-0000-0000-00002E4F0000}"/>
    <cellStyle name="style1424787249225 2 2 2 2 4 2 2 3" xfId="20273" xr:uid="{00000000-0005-0000-0000-00002F4F0000}"/>
    <cellStyle name="style1424787249225 2 2 2 2 4 2 3" xfId="20274" xr:uid="{00000000-0005-0000-0000-0000304F0000}"/>
    <cellStyle name="style1424787249225 2 2 2 2 4 2 4" xfId="20275" xr:uid="{00000000-0005-0000-0000-0000314F0000}"/>
    <cellStyle name="style1424787249225 2 2 2 2 4 2 5" xfId="20276" xr:uid="{00000000-0005-0000-0000-0000324F0000}"/>
    <cellStyle name="style1424787249225 2 2 2 2 4 3" xfId="20277" xr:uid="{00000000-0005-0000-0000-0000334F0000}"/>
    <cellStyle name="style1424787249225 2 2 2 2 4 3 2" xfId="20278" xr:uid="{00000000-0005-0000-0000-0000344F0000}"/>
    <cellStyle name="style1424787249225 2 2 2 2 4 3 3" xfId="20279" xr:uid="{00000000-0005-0000-0000-0000354F0000}"/>
    <cellStyle name="style1424787249225 2 2 2 2 4 3 4" xfId="20280" xr:uid="{00000000-0005-0000-0000-0000364F0000}"/>
    <cellStyle name="style1424787249225 2 2 2 2 4 4" xfId="20281" xr:uid="{00000000-0005-0000-0000-0000374F0000}"/>
    <cellStyle name="style1424787249225 2 2 2 2 4 4 2" xfId="20282" xr:uid="{00000000-0005-0000-0000-0000384F0000}"/>
    <cellStyle name="style1424787249225 2 2 2 2 4 5" xfId="20283" xr:uid="{00000000-0005-0000-0000-0000394F0000}"/>
    <cellStyle name="style1424787249225 2 2 2 2 4 6" xfId="20284" xr:uid="{00000000-0005-0000-0000-00003A4F0000}"/>
    <cellStyle name="style1424787249225 2 2 2 2 5" xfId="20285" xr:uid="{00000000-0005-0000-0000-00003B4F0000}"/>
    <cellStyle name="style1424787249225 2 2 2 2 5 2" xfId="20286" xr:uid="{00000000-0005-0000-0000-00003C4F0000}"/>
    <cellStyle name="style1424787249225 2 2 2 2 5 2 2" xfId="20287" xr:uid="{00000000-0005-0000-0000-00003D4F0000}"/>
    <cellStyle name="style1424787249225 2 2 2 2 5 2 3" xfId="20288" xr:uid="{00000000-0005-0000-0000-00003E4F0000}"/>
    <cellStyle name="style1424787249225 2 2 2 2 5 2 4" xfId="20289" xr:uid="{00000000-0005-0000-0000-00003F4F0000}"/>
    <cellStyle name="style1424787249225 2 2 2 2 5 3" xfId="20290" xr:uid="{00000000-0005-0000-0000-0000404F0000}"/>
    <cellStyle name="style1424787249225 2 2 2 2 5 3 2" xfId="20291" xr:uid="{00000000-0005-0000-0000-0000414F0000}"/>
    <cellStyle name="style1424787249225 2 2 2 2 5 4" xfId="20292" xr:uid="{00000000-0005-0000-0000-0000424F0000}"/>
    <cellStyle name="style1424787249225 2 2 2 2 5 4 2" xfId="20293" xr:uid="{00000000-0005-0000-0000-0000434F0000}"/>
    <cellStyle name="style1424787249225 2 2 2 2 5 5" xfId="20294" xr:uid="{00000000-0005-0000-0000-0000444F0000}"/>
    <cellStyle name="style1424787249225 2 2 2 2 6" xfId="20295" xr:uid="{00000000-0005-0000-0000-0000454F0000}"/>
    <cellStyle name="style1424787249225 2 2 2 2 6 2" xfId="20296" xr:uid="{00000000-0005-0000-0000-0000464F0000}"/>
    <cellStyle name="style1424787249225 2 2 2 2 6 3" xfId="20297" xr:uid="{00000000-0005-0000-0000-0000474F0000}"/>
    <cellStyle name="style1424787249225 2 2 2 2 6 4" xfId="20298" xr:uid="{00000000-0005-0000-0000-0000484F0000}"/>
    <cellStyle name="style1424787249225 2 2 2 2 7" xfId="20299" xr:uid="{00000000-0005-0000-0000-0000494F0000}"/>
    <cellStyle name="style1424787249225 2 2 2 2 7 2" xfId="20300" xr:uid="{00000000-0005-0000-0000-00004A4F0000}"/>
    <cellStyle name="style1424787249225 2 2 2 2 8" xfId="20301" xr:uid="{00000000-0005-0000-0000-00004B4F0000}"/>
    <cellStyle name="style1424787249225 2 2 2 2 8 2" xfId="20302" xr:uid="{00000000-0005-0000-0000-00004C4F0000}"/>
    <cellStyle name="style1424787249225 2 2 2 2 9" xfId="20303" xr:uid="{00000000-0005-0000-0000-00004D4F0000}"/>
    <cellStyle name="style1424787249225 2 2 2 3" xfId="20304" xr:uid="{00000000-0005-0000-0000-00004E4F0000}"/>
    <cellStyle name="style1424787249225 2 2 2 3 2" xfId="20305" xr:uid="{00000000-0005-0000-0000-00004F4F0000}"/>
    <cellStyle name="style1424787249225 2 2 2 3 2 2" xfId="20306" xr:uid="{00000000-0005-0000-0000-0000504F0000}"/>
    <cellStyle name="style1424787249225 2 2 2 3 2 2 2" xfId="20307" xr:uid="{00000000-0005-0000-0000-0000514F0000}"/>
    <cellStyle name="style1424787249225 2 2 2 3 2 2 2 2" xfId="20308" xr:uid="{00000000-0005-0000-0000-0000524F0000}"/>
    <cellStyle name="style1424787249225 2 2 2 3 2 2 2 3" xfId="20309" xr:uid="{00000000-0005-0000-0000-0000534F0000}"/>
    <cellStyle name="style1424787249225 2 2 2 3 2 2 3" xfId="20310" xr:uid="{00000000-0005-0000-0000-0000544F0000}"/>
    <cellStyle name="style1424787249225 2 2 2 3 2 2 4" xfId="20311" xr:uid="{00000000-0005-0000-0000-0000554F0000}"/>
    <cellStyle name="style1424787249225 2 2 2 3 2 2 5" xfId="20312" xr:uid="{00000000-0005-0000-0000-0000564F0000}"/>
    <cellStyle name="style1424787249225 2 2 2 3 2 3" xfId="20313" xr:uid="{00000000-0005-0000-0000-0000574F0000}"/>
    <cellStyle name="style1424787249225 2 2 2 3 2 3 2" xfId="20314" xr:uid="{00000000-0005-0000-0000-0000584F0000}"/>
    <cellStyle name="style1424787249225 2 2 2 3 2 3 3" xfId="20315" xr:uid="{00000000-0005-0000-0000-0000594F0000}"/>
    <cellStyle name="style1424787249225 2 2 2 3 2 3 4" xfId="20316" xr:uid="{00000000-0005-0000-0000-00005A4F0000}"/>
    <cellStyle name="style1424787249225 2 2 2 3 2 4" xfId="20317" xr:uid="{00000000-0005-0000-0000-00005B4F0000}"/>
    <cellStyle name="style1424787249225 2 2 2 3 2 4 2" xfId="20318" xr:uid="{00000000-0005-0000-0000-00005C4F0000}"/>
    <cellStyle name="style1424787249225 2 2 2 3 2 5" xfId="20319" xr:uid="{00000000-0005-0000-0000-00005D4F0000}"/>
    <cellStyle name="style1424787249225 2 2 2 3 2 6" xfId="20320" xr:uid="{00000000-0005-0000-0000-00005E4F0000}"/>
    <cellStyle name="style1424787249225 2 2 2 3 3" xfId="20321" xr:uid="{00000000-0005-0000-0000-00005F4F0000}"/>
    <cellStyle name="style1424787249225 2 2 2 3 3 2" xfId="20322" xr:uid="{00000000-0005-0000-0000-0000604F0000}"/>
    <cellStyle name="style1424787249225 2 2 2 3 3 2 2" xfId="20323" xr:uid="{00000000-0005-0000-0000-0000614F0000}"/>
    <cellStyle name="style1424787249225 2 2 2 3 3 2 2 2" xfId="20324" xr:uid="{00000000-0005-0000-0000-0000624F0000}"/>
    <cellStyle name="style1424787249225 2 2 2 3 3 2 2 3" xfId="20325" xr:uid="{00000000-0005-0000-0000-0000634F0000}"/>
    <cellStyle name="style1424787249225 2 2 2 3 3 2 3" xfId="20326" xr:uid="{00000000-0005-0000-0000-0000644F0000}"/>
    <cellStyle name="style1424787249225 2 2 2 3 3 2 4" xfId="20327" xr:uid="{00000000-0005-0000-0000-0000654F0000}"/>
    <cellStyle name="style1424787249225 2 2 2 3 3 2 5" xfId="20328" xr:uid="{00000000-0005-0000-0000-0000664F0000}"/>
    <cellStyle name="style1424787249225 2 2 2 3 3 3" xfId="20329" xr:uid="{00000000-0005-0000-0000-0000674F0000}"/>
    <cellStyle name="style1424787249225 2 2 2 3 3 3 2" xfId="20330" xr:uid="{00000000-0005-0000-0000-0000684F0000}"/>
    <cellStyle name="style1424787249225 2 2 2 3 3 3 3" xfId="20331" xr:uid="{00000000-0005-0000-0000-0000694F0000}"/>
    <cellStyle name="style1424787249225 2 2 2 3 3 3 4" xfId="20332" xr:uid="{00000000-0005-0000-0000-00006A4F0000}"/>
    <cellStyle name="style1424787249225 2 2 2 3 3 4" xfId="20333" xr:uid="{00000000-0005-0000-0000-00006B4F0000}"/>
    <cellStyle name="style1424787249225 2 2 2 3 3 4 2" xfId="20334" xr:uid="{00000000-0005-0000-0000-00006C4F0000}"/>
    <cellStyle name="style1424787249225 2 2 2 3 3 5" xfId="20335" xr:uid="{00000000-0005-0000-0000-00006D4F0000}"/>
    <cellStyle name="style1424787249225 2 2 2 3 3 6" xfId="20336" xr:uid="{00000000-0005-0000-0000-00006E4F0000}"/>
    <cellStyle name="style1424787249225 2 2 2 3 4" xfId="20337" xr:uid="{00000000-0005-0000-0000-00006F4F0000}"/>
    <cellStyle name="style1424787249225 2 2 2 3 4 2" xfId="20338" xr:uid="{00000000-0005-0000-0000-0000704F0000}"/>
    <cellStyle name="style1424787249225 2 2 2 3 4 2 2" xfId="20339" xr:uid="{00000000-0005-0000-0000-0000714F0000}"/>
    <cellStyle name="style1424787249225 2 2 2 3 4 2 3" xfId="20340" xr:uid="{00000000-0005-0000-0000-0000724F0000}"/>
    <cellStyle name="style1424787249225 2 2 2 3 4 2 4" xfId="20341" xr:uid="{00000000-0005-0000-0000-0000734F0000}"/>
    <cellStyle name="style1424787249225 2 2 2 3 4 3" xfId="20342" xr:uid="{00000000-0005-0000-0000-0000744F0000}"/>
    <cellStyle name="style1424787249225 2 2 2 3 4 3 2" xfId="20343" xr:uid="{00000000-0005-0000-0000-0000754F0000}"/>
    <cellStyle name="style1424787249225 2 2 2 3 4 4" xfId="20344" xr:uid="{00000000-0005-0000-0000-0000764F0000}"/>
    <cellStyle name="style1424787249225 2 2 2 3 4 4 2" xfId="20345" xr:uid="{00000000-0005-0000-0000-0000774F0000}"/>
    <cellStyle name="style1424787249225 2 2 2 3 4 5" xfId="20346" xr:uid="{00000000-0005-0000-0000-0000784F0000}"/>
    <cellStyle name="style1424787249225 2 2 2 3 5" xfId="20347" xr:uid="{00000000-0005-0000-0000-0000794F0000}"/>
    <cellStyle name="style1424787249225 2 2 2 3 5 2" xfId="20348" xr:uid="{00000000-0005-0000-0000-00007A4F0000}"/>
    <cellStyle name="style1424787249225 2 2 2 3 5 3" xfId="20349" xr:uid="{00000000-0005-0000-0000-00007B4F0000}"/>
    <cellStyle name="style1424787249225 2 2 2 3 5 4" xfId="20350" xr:uid="{00000000-0005-0000-0000-00007C4F0000}"/>
    <cellStyle name="style1424787249225 2 2 2 3 6" xfId="20351" xr:uid="{00000000-0005-0000-0000-00007D4F0000}"/>
    <cellStyle name="style1424787249225 2 2 2 3 6 2" xfId="20352" xr:uid="{00000000-0005-0000-0000-00007E4F0000}"/>
    <cellStyle name="style1424787249225 2 2 2 3 7" xfId="20353" xr:uid="{00000000-0005-0000-0000-00007F4F0000}"/>
    <cellStyle name="style1424787249225 2 2 2 3 7 2" xfId="20354" xr:uid="{00000000-0005-0000-0000-0000804F0000}"/>
    <cellStyle name="style1424787249225 2 2 2 3 8" xfId="20355" xr:uid="{00000000-0005-0000-0000-0000814F0000}"/>
    <cellStyle name="style1424787249225 2 2 2 4" xfId="20356" xr:uid="{00000000-0005-0000-0000-0000824F0000}"/>
    <cellStyle name="style1424787249225 2 2 2 4 2" xfId="20357" xr:uid="{00000000-0005-0000-0000-0000834F0000}"/>
    <cellStyle name="style1424787249225 2 2 2 4 2 2" xfId="20358" xr:uid="{00000000-0005-0000-0000-0000844F0000}"/>
    <cellStyle name="style1424787249225 2 2 2 4 2 2 2" xfId="20359" xr:uid="{00000000-0005-0000-0000-0000854F0000}"/>
    <cellStyle name="style1424787249225 2 2 2 4 2 2 2 2" xfId="20360" xr:uid="{00000000-0005-0000-0000-0000864F0000}"/>
    <cellStyle name="style1424787249225 2 2 2 4 2 2 2 3" xfId="20361" xr:uid="{00000000-0005-0000-0000-0000874F0000}"/>
    <cellStyle name="style1424787249225 2 2 2 4 2 2 3" xfId="20362" xr:uid="{00000000-0005-0000-0000-0000884F0000}"/>
    <cellStyle name="style1424787249225 2 2 2 4 2 2 4" xfId="20363" xr:uid="{00000000-0005-0000-0000-0000894F0000}"/>
    <cellStyle name="style1424787249225 2 2 2 4 2 2 5" xfId="20364" xr:uid="{00000000-0005-0000-0000-00008A4F0000}"/>
    <cellStyle name="style1424787249225 2 2 2 4 2 3" xfId="20365" xr:uid="{00000000-0005-0000-0000-00008B4F0000}"/>
    <cellStyle name="style1424787249225 2 2 2 4 2 3 2" xfId="20366" xr:uid="{00000000-0005-0000-0000-00008C4F0000}"/>
    <cellStyle name="style1424787249225 2 2 2 4 2 3 3" xfId="20367" xr:uid="{00000000-0005-0000-0000-00008D4F0000}"/>
    <cellStyle name="style1424787249225 2 2 2 4 2 3 4" xfId="20368" xr:uid="{00000000-0005-0000-0000-00008E4F0000}"/>
    <cellStyle name="style1424787249225 2 2 2 4 2 4" xfId="20369" xr:uid="{00000000-0005-0000-0000-00008F4F0000}"/>
    <cellStyle name="style1424787249225 2 2 2 4 2 4 2" xfId="20370" xr:uid="{00000000-0005-0000-0000-0000904F0000}"/>
    <cellStyle name="style1424787249225 2 2 2 4 2 5" xfId="20371" xr:uid="{00000000-0005-0000-0000-0000914F0000}"/>
    <cellStyle name="style1424787249225 2 2 2 4 2 6" xfId="20372" xr:uid="{00000000-0005-0000-0000-0000924F0000}"/>
    <cellStyle name="style1424787249225 2 2 2 4 3" xfId="20373" xr:uid="{00000000-0005-0000-0000-0000934F0000}"/>
    <cellStyle name="style1424787249225 2 2 2 4 3 2" xfId="20374" xr:uid="{00000000-0005-0000-0000-0000944F0000}"/>
    <cellStyle name="style1424787249225 2 2 2 4 3 2 2" xfId="20375" xr:uid="{00000000-0005-0000-0000-0000954F0000}"/>
    <cellStyle name="style1424787249225 2 2 2 4 3 2 2 2" xfId="20376" xr:uid="{00000000-0005-0000-0000-0000964F0000}"/>
    <cellStyle name="style1424787249225 2 2 2 4 3 2 2 3" xfId="20377" xr:uid="{00000000-0005-0000-0000-0000974F0000}"/>
    <cellStyle name="style1424787249225 2 2 2 4 3 2 3" xfId="20378" xr:uid="{00000000-0005-0000-0000-0000984F0000}"/>
    <cellStyle name="style1424787249225 2 2 2 4 3 2 4" xfId="20379" xr:uid="{00000000-0005-0000-0000-0000994F0000}"/>
    <cellStyle name="style1424787249225 2 2 2 4 3 2 5" xfId="20380" xr:uid="{00000000-0005-0000-0000-00009A4F0000}"/>
    <cellStyle name="style1424787249225 2 2 2 4 3 3" xfId="20381" xr:uid="{00000000-0005-0000-0000-00009B4F0000}"/>
    <cellStyle name="style1424787249225 2 2 2 4 3 3 2" xfId="20382" xr:uid="{00000000-0005-0000-0000-00009C4F0000}"/>
    <cellStyle name="style1424787249225 2 2 2 4 3 3 3" xfId="20383" xr:uid="{00000000-0005-0000-0000-00009D4F0000}"/>
    <cellStyle name="style1424787249225 2 2 2 4 3 3 4" xfId="20384" xr:uid="{00000000-0005-0000-0000-00009E4F0000}"/>
    <cellStyle name="style1424787249225 2 2 2 4 3 4" xfId="20385" xr:uid="{00000000-0005-0000-0000-00009F4F0000}"/>
    <cellStyle name="style1424787249225 2 2 2 4 3 4 2" xfId="20386" xr:uid="{00000000-0005-0000-0000-0000A04F0000}"/>
    <cellStyle name="style1424787249225 2 2 2 4 3 5" xfId="20387" xr:uid="{00000000-0005-0000-0000-0000A14F0000}"/>
    <cellStyle name="style1424787249225 2 2 2 4 3 6" xfId="20388" xr:uid="{00000000-0005-0000-0000-0000A24F0000}"/>
    <cellStyle name="style1424787249225 2 2 2 4 4" xfId="20389" xr:uid="{00000000-0005-0000-0000-0000A34F0000}"/>
    <cellStyle name="style1424787249225 2 2 2 4 4 2" xfId="20390" xr:uid="{00000000-0005-0000-0000-0000A44F0000}"/>
    <cellStyle name="style1424787249225 2 2 2 4 4 2 2" xfId="20391" xr:uid="{00000000-0005-0000-0000-0000A54F0000}"/>
    <cellStyle name="style1424787249225 2 2 2 4 4 2 3" xfId="20392" xr:uid="{00000000-0005-0000-0000-0000A64F0000}"/>
    <cellStyle name="style1424787249225 2 2 2 4 4 2 4" xfId="20393" xr:uid="{00000000-0005-0000-0000-0000A74F0000}"/>
    <cellStyle name="style1424787249225 2 2 2 4 4 3" xfId="20394" xr:uid="{00000000-0005-0000-0000-0000A84F0000}"/>
    <cellStyle name="style1424787249225 2 2 2 4 4 3 2" xfId="20395" xr:uid="{00000000-0005-0000-0000-0000A94F0000}"/>
    <cellStyle name="style1424787249225 2 2 2 4 4 4" xfId="20396" xr:uid="{00000000-0005-0000-0000-0000AA4F0000}"/>
    <cellStyle name="style1424787249225 2 2 2 4 4 4 2" xfId="20397" xr:uid="{00000000-0005-0000-0000-0000AB4F0000}"/>
    <cellStyle name="style1424787249225 2 2 2 4 4 5" xfId="20398" xr:uid="{00000000-0005-0000-0000-0000AC4F0000}"/>
    <cellStyle name="style1424787249225 2 2 2 4 5" xfId="20399" xr:uid="{00000000-0005-0000-0000-0000AD4F0000}"/>
    <cellStyle name="style1424787249225 2 2 2 4 5 2" xfId="20400" xr:uid="{00000000-0005-0000-0000-0000AE4F0000}"/>
    <cellStyle name="style1424787249225 2 2 2 4 5 3" xfId="20401" xr:uid="{00000000-0005-0000-0000-0000AF4F0000}"/>
    <cellStyle name="style1424787249225 2 2 2 4 5 4" xfId="20402" xr:uid="{00000000-0005-0000-0000-0000B04F0000}"/>
    <cellStyle name="style1424787249225 2 2 2 4 6" xfId="20403" xr:uid="{00000000-0005-0000-0000-0000B14F0000}"/>
    <cellStyle name="style1424787249225 2 2 2 4 6 2" xfId="20404" xr:uid="{00000000-0005-0000-0000-0000B24F0000}"/>
    <cellStyle name="style1424787249225 2 2 2 4 7" xfId="20405" xr:uid="{00000000-0005-0000-0000-0000B34F0000}"/>
    <cellStyle name="style1424787249225 2 2 2 4 7 2" xfId="20406" xr:uid="{00000000-0005-0000-0000-0000B44F0000}"/>
    <cellStyle name="style1424787249225 2 2 2 4 8" xfId="20407" xr:uid="{00000000-0005-0000-0000-0000B54F0000}"/>
    <cellStyle name="style1424787249225 2 2 2 5" xfId="20408" xr:uid="{00000000-0005-0000-0000-0000B64F0000}"/>
    <cellStyle name="style1424787249225 2 2 2 5 2" xfId="20409" xr:uid="{00000000-0005-0000-0000-0000B74F0000}"/>
    <cellStyle name="style1424787249225 2 2 2 5 2 2" xfId="20410" xr:uid="{00000000-0005-0000-0000-0000B84F0000}"/>
    <cellStyle name="style1424787249225 2 2 2 5 2 2 2" xfId="20411" xr:uid="{00000000-0005-0000-0000-0000B94F0000}"/>
    <cellStyle name="style1424787249225 2 2 2 5 2 2 2 2" xfId="20412" xr:uid="{00000000-0005-0000-0000-0000BA4F0000}"/>
    <cellStyle name="style1424787249225 2 2 2 5 2 2 2 3" xfId="20413" xr:uid="{00000000-0005-0000-0000-0000BB4F0000}"/>
    <cellStyle name="style1424787249225 2 2 2 5 2 2 3" xfId="20414" xr:uid="{00000000-0005-0000-0000-0000BC4F0000}"/>
    <cellStyle name="style1424787249225 2 2 2 5 2 2 4" xfId="20415" xr:uid="{00000000-0005-0000-0000-0000BD4F0000}"/>
    <cellStyle name="style1424787249225 2 2 2 5 2 2 5" xfId="20416" xr:uid="{00000000-0005-0000-0000-0000BE4F0000}"/>
    <cellStyle name="style1424787249225 2 2 2 5 2 3" xfId="20417" xr:uid="{00000000-0005-0000-0000-0000BF4F0000}"/>
    <cellStyle name="style1424787249225 2 2 2 5 2 3 2" xfId="20418" xr:uid="{00000000-0005-0000-0000-0000C04F0000}"/>
    <cellStyle name="style1424787249225 2 2 2 5 2 3 3" xfId="20419" xr:uid="{00000000-0005-0000-0000-0000C14F0000}"/>
    <cellStyle name="style1424787249225 2 2 2 5 2 3 4" xfId="20420" xr:uid="{00000000-0005-0000-0000-0000C24F0000}"/>
    <cellStyle name="style1424787249225 2 2 2 5 2 4" xfId="20421" xr:uid="{00000000-0005-0000-0000-0000C34F0000}"/>
    <cellStyle name="style1424787249225 2 2 2 5 2 4 2" xfId="20422" xr:uid="{00000000-0005-0000-0000-0000C44F0000}"/>
    <cellStyle name="style1424787249225 2 2 2 5 2 5" xfId="20423" xr:uid="{00000000-0005-0000-0000-0000C54F0000}"/>
    <cellStyle name="style1424787249225 2 2 2 5 2 6" xfId="20424" xr:uid="{00000000-0005-0000-0000-0000C64F0000}"/>
    <cellStyle name="style1424787249225 2 2 2 5 3" xfId="20425" xr:uid="{00000000-0005-0000-0000-0000C74F0000}"/>
    <cellStyle name="style1424787249225 2 2 2 5 3 2" xfId="20426" xr:uid="{00000000-0005-0000-0000-0000C84F0000}"/>
    <cellStyle name="style1424787249225 2 2 2 5 3 2 2" xfId="20427" xr:uid="{00000000-0005-0000-0000-0000C94F0000}"/>
    <cellStyle name="style1424787249225 2 2 2 5 3 2 2 2" xfId="20428" xr:uid="{00000000-0005-0000-0000-0000CA4F0000}"/>
    <cellStyle name="style1424787249225 2 2 2 5 3 2 2 3" xfId="20429" xr:uid="{00000000-0005-0000-0000-0000CB4F0000}"/>
    <cellStyle name="style1424787249225 2 2 2 5 3 2 3" xfId="20430" xr:uid="{00000000-0005-0000-0000-0000CC4F0000}"/>
    <cellStyle name="style1424787249225 2 2 2 5 3 2 4" xfId="20431" xr:uid="{00000000-0005-0000-0000-0000CD4F0000}"/>
    <cellStyle name="style1424787249225 2 2 2 5 3 2 5" xfId="20432" xr:uid="{00000000-0005-0000-0000-0000CE4F0000}"/>
    <cellStyle name="style1424787249225 2 2 2 5 3 3" xfId="20433" xr:uid="{00000000-0005-0000-0000-0000CF4F0000}"/>
    <cellStyle name="style1424787249225 2 2 2 5 3 3 2" xfId="20434" xr:uid="{00000000-0005-0000-0000-0000D04F0000}"/>
    <cellStyle name="style1424787249225 2 2 2 5 3 3 3" xfId="20435" xr:uid="{00000000-0005-0000-0000-0000D14F0000}"/>
    <cellStyle name="style1424787249225 2 2 2 5 3 3 4" xfId="20436" xr:uid="{00000000-0005-0000-0000-0000D24F0000}"/>
    <cellStyle name="style1424787249225 2 2 2 5 3 4" xfId="20437" xr:uid="{00000000-0005-0000-0000-0000D34F0000}"/>
    <cellStyle name="style1424787249225 2 2 2 5 3 4 2" xfId="20438" xr:uid="{00000000-0005-0000-0000-0000D44F0000}"/>
    <cellStyle name="style1424787249225 2 2 2 5 3 5" xfId="20439" xr:uid="{00000000-0005-0000-0000-0000D54F0000}"/>
    <cellStyle name="style1424787249225 2 2 2 5 3 6" xfId="20440" xr:uid="{00000000-0005-0000-0000-0000D64F0000}"/>
    <cellStyle name="style1424787249225 2 2 2 5 4" xfId="20441" xr:uid="{00000000-0005-0000-0000-0000D74F0000}"/>
    <cellStyle name="style1424787249225 2 2 2 5 4 2" xfId="20442" xr:uid="{00000000-0005-0000-0000-0000D84F0000}"/>
    <cellStyle name="style1424787249225 2 2 2 5 4 2 2" xfId="20443" xr:uid="{00000000-0005-0000-0000-0000D94F0000}"/>
    <cellStyle name="style1424787249225 2 2 2 5 4 2 3" xfId="20444" xr:uid="{00000000-0005-0000-0000-0000DA4F0000}"/>
    <cellStyle name="style1424787249225 2 2 2 5 4 2 4" xfId="20445" xr:uid="{00000000-0005-0000-0000-0000DB4F0000}"/>
    <cellStyle name="style1424787249225 2 2 2 5 4 3" xfId="20446" xr:uid="{00000000-0005-0000-0000-0000DC4F0000}"/>
    <cellStyle name="style1424787249225 2 2 2 5 4 3 2" xfId="20447" xr:uid="{00000000-0005-0000-0000-0000DD4F0000}"/>
    <cellStyle name="style1424787249225 2 2 2 5 4 4" xfId="20448" xr:uid="{00000000-0005-0000-0000-0000DE4F0000}"/>
    <cellStyle name="style1424787249225 2 2 2 5 4 4 2" xfId="20449" xr:uid="{00000000-0005-0000-0000-0000DF4F0000}"/>
    <cellStyle name="style1424787249225 2 2 2 5 4 5" xfId="20450" xr:uid="{00000000-0005-0000-0000-0000E04F0000}"/>
    <cellStyle name="style1424787249225 2 2 2 5 5" xfId="20451" xr:uid="{00000000-0005-0000-0000-0000E14F0000}"/>
    <cellStyle name="style1424787249225 2 2 2 5 5 2" xfId="20452" xr:uid="{00000000-0005-0000-0000-0000E24F0000}"/>
    <cellStyle name="style1424787249225 2 2 2 5 5 3" xfId="20453" xr:uid="{00000000-0005-0000-0000-0000E34F0000}"/>
    <cellStyle name="style1424787249225 2 2 2 5 5 4" xfId="20454" xr:uid="{00000000-0005-0000-0000-0000E44F0000}"/>
    <cellStyle name="style1424787249225 2 2 2 5 6" xfId="20455" xr:uid="{00000000-0005-0000-0000-0000E54F0000}"/>
    <cellStyle name="style1424787249225 2 2 2 5 6 2" xfId="20456" xr:uid="{00000000-0005-0000-0000-0000E64F0000}"/>
    <cellStyle name="style1424787249225 2 2 2 5 7" xfId="20457" xr:uid="{00000000-0005-0000-0000-0000E74F0000}"/>
    <cellStyle name="style1424787249225 2 2 2 5 7 2" xfId="20458" xr:uid="{00000000-0005-0000-0000-0000E84F0000}"/>
    <cellStyle name="style1424787249225 2 2 2 5 8" xfId="20459" xr:uid="{00000000-0005-0000-0000-0000E94F0000}"/>
    <cellStyle name="style1424787249225 2 2 2 6" xfId="20460" xr:uid="{00000000-0005-0000-0000-0000EA4F0000}"/>
    <cellStyle name="style1424787249225 2 2 2 6 2" xfId="20461" xr:uid="{00000000-0005-0000-0000-0000EB4F0000}"/>
    <cellStyle name="style1424787249225 2 2 2 6 2 2" xfId="20462" xr:uid="{00000000-0005-0000-0000-0000EC4F0000}"/>
    <cellStyle name="style1424787249225 2 2 2 6 2 2 2" xfId="20463" xr:uid="{00000000-0005-0000-0000-0000ED4F0000}"/>
    <cellStyle name="style1424787249225 2 2 2 6 2 2 3" xfId="20464" xr:uid="{00000000-0005-0000-0000-0000EE4F0000}"/>
    <cellStyle name="style1424787249225 2 2 2 6 2 3" xfId="20465" xr:uid="{00000000-0005-0000-0000-0000EF4F0000}"/>
    <cellStyle name="style1424787249225 2 2 2 6 2 4" xfId="20466" xr:uid="{00000000-0005-0000-0000-0000F04F0000}"/>
    <cellStyle name="style1424787249225 2 2 2 6 2 5" xfId="20467" xr:uid="{00000000-0005-0000-0000-0000F14F0000}"/>
    <cellStyle name="style1424787249225 2 2 2 6 3" xfId="20468" xr:uid="{00000000-0005-0000-0000-0000F24F0000}"/>
    <cellStyle name="style1424787249225 2 2 2 6 3 2" xfId="20469" xr:uid="{00000000-0005-0000-0000-0000F34F0000}"/>
    <cellStyle name="style1424787249225 2 2 2 6 3 3" xfId="20470" xr:uid="{00000000-0005-0000-0000-0000F44F0000}"/>
    <cellStyle name="style1424787249225 2 2 2 6 3 4" xfId="20471" xr:uid="{00000000-0005-0000-0000-0000F54F0000}"/>
    <cellStyle name="style1424787249225 2 2 2 6 4" xfId="20472" xr:uid="{00000000-0005-0000-0000-0000F64F0000}"/>
    <cellStyle name="style1424787249225 2 2 2 6 4 2" xfId="20473" xr:uid="{00000000-0005-0000-0000-0000F74F0000}"/>
    <cellStyle name="style1424787249225 2 2 2 6 5" xfId="20474" xr:uid="{00000000-0005-0000-0000-0000F84F0000}"/>
    <cellStyle name="style1424787249225 2 2 2 6 6" xfId="20475" xr:uid="{00000000-0005-0000-0000-0000F94F0000}"/>
    <cellStyle name="style1424787249225 2 2 2 7" xfId="20476" xr:uid="{00000000-0005-0000-0000-0000FA4F0000}"/>
    <cellStyle name="style1424787249225 2 2 2 7 2" xfId="20477" xr:uid="{00000000-0005-0000-0000-0000FB4F0000}"/>
    <cellStyle name="style1424787249225 2 2 2 7 2 2" xfId="20478" xr:uid="{00000000-0005-0000-0000-0000FC4F0000}"/>
    <cellStyle name="style1424787249225 2 2 2 7 2 2 2" xfId="20479" xr:uid="{00000000-0005-0000-0000-0000FD4F0000}"/>
    <cellStyle name="style1424787249225 2 2 2 7 2 2 3" xfId="20480" xr:uid="{00000000-0005-0000-0000-0000FE4F0000}"/>
    <cellStyle name="style1424787249225 2 2 2 7 2 3" xfId="20481" xr:uid="{00000000-0005-0000-0000-0000FF4F0000}"/>
    <cellStyle name="style1424787249225 2 2 2 7 2 4" xfId="20482" xr:uid="{00000000-0005-0000-0000-000000500000}"/>
    <cellStyle name="style1424787249225 2 2 2 7 2 5" xfId="20483" xr:uid="{00000000-0005-0000-0000-000001500000}"/>
    <cellStyle name="style1424787249225 2 2 2 7 3" xfId="20484" xr:uid="{00000000-0005-0000-0000-000002500000}"/>
    <cellStyle name="style1424787249225 2 2 2 7 3 2" xfId="20485" xr:uid="{00000000-0005-0000-0000-000003500000}"/>
    <cellStyle name="style1424787249225 2 2 2 7 3 3" xfId="20486" xr:uid="{00000000-0005-0000-0000-000004500000}"/>
    <cellStyle name="style1424787249225 2 2 2 7 3 4" xfId="20487" xr:uid="{00000000-0005-0000-0000-000005500000}"/>
    <cellStyle name="style1424787249225 2 2 2 7 4" xfId="20488" xr:uid="{00000000-0005-0000-0000-000006500000}"/>
    <cellStyle name="style1424787249225 2 2 2 7 4 2" xfId="20489" xr:uid="{00000000-0005-0000-0000-000007500000}"/>
    <cellStyle name="style1424787249225 2 2 2 7 5" xfId="20490" xr:uid="{00000000-0005-0000-0000-000008500000}"/>
    <cellStyle name="style1424787249225 2 2 2 7 6" xfId="20491" xr:uid="{00000000-0005-0000-0000-000009500000}"/>
    <cellStyle name="style1424787249225 2 2 2 8" xfId="20492" xr:uid="{00000000-0005-0000-0000-00000A500000}"/>
    <cellStyle name="style1424787249225 2 2 2 8 2" xfId="20493" xr:uid="{00000000-0005-0000-0000-00000B500000}"/>
    <cellStyle name="style1424787249225 2 2 2 8 2 2" xfId="20494" xr:uid="{00000000-0005-0000-0000-00000C500000}"/>
    <cellStyle name="style1424787249225 2 2 2 8 2 3" xfId="20495" xr:uid="{00000000-0005-0000-0000-00000D500000}"/>
    <cellStyle name="style1424787249225 2 2 2 8 2 4" xfId="20496" xr:uid="{00000000-0005-0000-0000-00000E500000}"/>
    <cellStyle name="style1424787249225 2 2 2 8 3" xfId="20497" xr:uid="{00000000-0005-0000-0000-00000F500000}"/>
    <cellStyle name="style1424787249225 2 2 2 8 3 2" xfId="20498" xr:uid="{00000000-0005-0000-0000-000010500000}"/>
    <cellStyle name="style1424787249225 2 2 2 8 4" xfId="20499" xr:uid="{00000000-0005-0000-0000-000011500000}"/>
    <cellStyle name="style1424787249225 2 2 2 8 4 2" xfId="20500" xr:uid="{00000000-0005-0000-0000-000012500000}"/>
    <cellStyle name="style1424787249225 2 2 2 8 5" xfId="20501" xr:uid="{00000000-0005-0000-0000-000013500000}"/>
    <cellStyle name="style1424787249225 2 2 2 9" xfId="20502" xr:uid="{00000000-0005-0000-0000-000014500000}"/>
    <cellStyle name="style1424787249225 2 2 2 9 2" xfId="20503" xr:uid="{00000000-0005-0000-0000-000015500000}"/>
    <cellStyle name="style1424787249225 2 2 2 9 3" xfId="20504" xr:uid="{00000000-0005-0000-0000-000016500000}"/>
    <cellStyle name="style1424787249225 2 2 2 9 4" xfId="20505" xr:uid="{00000000-0005-0000-0000-000017500000}"/>
    <cellStyle name="style1424787249225 2 2 3" xfId="20506" xr:uid="{00000000-0005-0000-0000-000018500000}"/>
    <cellStyle name="style1424787249225 2 2 3 2" xfId="20507" xr:uid="{00000000-0005-0000-0000-000019500000}"/>
    <cellStyle name="style1424787249225 2 2 3 2 2" xfId="20508" xr:uid="{00000000-0005-0000-0000-00001A500000}"/>
    <cellStyle name="style1424787249225 2 2 3 2 2 2" xfId="20509" xr:uid="{00000000-0005-0000-0000-00001B500000}"/>
    <cellStyle name="style1424787249225 2 2 3 2 2 2 2" xfId="20510" xr:uid="{00000000-0005-0000-0000-00001C500000}"/>
    <cellStyle name="style1424787249225 2 2 3 2 2 2 2 2" xfId="20511" xr:uid="{00000000-0005-0000-0000-00001D500000}"/>
    <cellStyle name="style1424787249225 2 2 3 2 2 2 2 3" xfId="20512" xr:uid="{00000000-0005-0000-0000-00001E500000}"/>
    <cellStyle name="style1424787249225 2 2 3 2 2 2 3" xfId="20513" xr:uid="{00000000-0005-0000-0000-00001F500000}"/>
    <cellStyle name="style1424787249225 2 2 3 2 2 2 4" xfId="20514" xr:uid="{00000000-0005-0000-0000-000020500000}"/>
    <cellStyle name="style1424787249225 2 2 3 2 2 2 5" xfId="20515" xr:uid="{00000000-0005-0000-0000-000021500000}"/>
    <cellStyle name="style1424787249225 2 2 3 2 2 3" xfId="20516" xr:uid="{00000000-0005-0000-0000-000022500000}"/>
    <cellStyle name="style1424787249225 2 2 3 2 2 3 2" xfId="20517" xr:uid="{00000000-0005-0000-0000-000023500000}"/>
    <cellStyle name="style1424787249225 2 2 3 2 2 3 3" xfId="20518" xr:uid="{00000000-0005-0000-0000-000024500000}"/>
    <cellStyle name="style1424787249225 2 2 3 2 2 3 4" xfId="20519" xr:uid="{00000000-0005-0000-0000-000025500000}"/>
    <cellStyle name="style1424787249225 2 2 3 2 2 4" xfId="20520" xr:uid="{00000000-0005-0000-0000-000026500000}"/>
    <cellStyle name="style1424787249225 2 2 3 2 2 4 2" xfId="20521" xr:uid="{00000000-0005-0000-0000-000027500000}"/>
    <cellStyle name="style1424787249225 2 2 3 2 2 5" xfId="20522" xr:uid="{00000000-0005-0000-0000-000028500000}"/>
    <cellStyle name="style1424787249225 2 2 3 2 2 6" xfId="20523" xr:uid="{00000000-0005-0000-0000-000029500000}"/>
    <cellStyle name="style1424787249225 2 2 3 2 3" xfId="20524" xr:uid="{00000000-0005-0000-0000-00002A500000}"/>
    <cellStyle name="style1424787249225 2 2 3 2 3 2" xfId="20525" xr:uid="{00000000-0005-0000-0000-00002B500000}"/>
    <cellStyle name="style1424787249225 2 2 3 2 3 2 2" xfId="20526" xr:uid="{00000000-0005-0000-0000-00002C500000}"/>
    <cellStyle name="style1424787249225 2 2 3 2 3 2 2 2" xfId="20527" xr:uid="{00000000-0005-0000-0000-00002D500000}"/>
    <cellStyle name="style1424787249225 2 2 3 2 3 2 2 3" xfId="20528" xr:uid="{00000000-0005-0000-0000-00002E500000}"/>
    <cellStyle name="style1424787249225 2 2 3 2 3 2 3" xfId="20529" xr:uid="{00000000-0005-0000-0000-00002F500000}"/>
    <cellStyle name="style1424787249225 2 2 3 2 3 2 4" xfId="20530" xr:uid="{00000000-0005-0000-0000-000030500000}"/>
    <cellStyle name="style1424787249225 2 2 3 2 3 2 5" xfId="20531" xr:uid="{00000000-0005-0000-0000-000031500000}"/>
    <cellStyle name="style1424787249225 2 2 3 2 3 3" xfId="20532" xr:uid="{00000000-0005-0000-0000-000032500000}"/>
    <cellStyle name="style1424787249225 2 2 3 2 3 3 2" xfId="20533" xr:uid="{00000000-0005-0000-0000-000033500000}"/>
    <cellStyle name="style1424787249225 2 2 3 2 3 3 3" xfId="20534" xr:uid="{00000000-0005-0000-0000-000034500000}"/>
    <cellStyle name="style1424787249225 2 2 3 2 3 3 4" xfId="20535" xr:uid="{00000000-0005-0000-0000-000035500000}"/>
    <cellStyle name="style1424787249225 2 2 3 2 3 4" xfId="20536" xr:uid="{00000000-0005-0000-0000-000036500000}"/>
    <cellStyle name="style1424787249225 2 2 3 2 3 4 2" xfId="20537" xr:uid="{00000000-0005-0000-0000-000037500000}"/>
    <cellStyle name="style1424787249225 2 2 3 2 3 5" xfId="20538" xr:uid="{00000000-0005-0000-0000-000038500000}"/>
    <cellStyle name="style1424787249225 2 2 3 2 3 6" xfId="20539" xr:uid="{00000000-0005-0000-0000-000039500000}"/>
    <cellStyle name="style1424787249225 2 2 3 2 4" xfId="20540" xr:uid="{00000000-0005-0000-0000-00003A500000}"/>
    <cellStyle name="style1424787249225 2 2 3 2 4 2" xfId="20541" xr:uid="{00000000-0005-0000-0000-00003B500000}"/>
    <cellStyle name="style1424787249225 2 2 3 2 4 2 2" xfId="20542" xr:uid="{00000000-0005-0000-0000-00003C500000}"/>
    <cellStyle name="style1424787249225 2 2 3 2 4 2 3" xfId="20543" xr:uid="{00000000-0005-0000-0000-00003D500000}"/>
    <cellStyle name="style1424787249225 2 2 3 2 4 2 4" xfId="20544" xr:uid="{00000000-0005-0000-0000-00003E500000}"/>
    <cellStyle name="style1424787249225 2 2 3 2 4 3" xfId="20545" xr:uid="{00000000-0005-0000-0000-00003F500000}"/>
    <cellStyle name="style1424787249225 2 2 3 2 4 3 2" xfId="20546" xr:uid="{00000000-0005-0000-0000-000040500000}"/>
    <cellStyle name="style1424787249225 2 2 3 2 4 4" xfId="20547" xr:uid="{00000000-0005-0000-0000-000041500000}"/>
    <cellStyle name="style1424787249225 2 2 3 2 4 4 2" xfId="20548" xr:uid="{00000000-0005-0000-0000-000042500000}"/>
    <cellStyle name="style1424787249225 2 2 3 2 4 5" xfId="20549" xr:uid="{00000000-0005-0000-0000-000043500000}"/>
    <cellStyle name="style1424787249225 2 2 3 2 5" xfId="20550" xr:uid="{00000000-0005-0000-0000-000044500000}"/>
    <cellStyle name="style1424787249225 2 2 3 2 5 2" xfId="20551" xr:uid="{00000000-0005-0000-0000-000045500000}"/>
    <cellStyle name="style1424787249225 2 2 3 2 5 3" xfId="20552" xr:uid="{00000000-0005-0000-0000-000046500000}"/>
    <cellStyle name="style1424787249225 2 2 3 2 5 4" xfId="20553" xr:uid="{00000000-0005-0000-0000-000047500000}"/>
    <cellStyle name="style1424787249225 2 2 3 2 6" xfId="20554" xr:uid="{00000000-0005-0000-0000-000048500000}"/>
    <cellStyle name="style1424787249225 2 2 3 2 6 2" xfId="20555" xr:uid="{00000000-0005-0000-0000-000049500000}"/>
    <cellStyle name="style1424787249225 2 2 3 2 7" xfId="20556" xr:uid="{00000000-0005-0000-0000-00004A500000}"/>
    <cellStyle name="style1424787249225 2 2 3 2 7 2" xfId="20557" xr:uid="{00000000-0005-0000-0000-00004B500000}"/>
    <cellStyle name="style1424787249225 2 2 3 2 8" xfId="20558" xr:uid="{00000000-0005-0000-0000-00004C500000}"/>
    <cellStyle name="style1424787249225 2 2 3 3" xfId="20559" xr:uid="{00000000-0005-0000-0000-00004D500000}"/>
    <cellStyle name="style1424787249225 2 2 3 3 2" xfId="20560" xr:uid="{00000000-0005-0000-0000-00004E500000}"/>
    <cellStyle name="style1424787249225 2 2 3 3 2 2" xfId="20561" xr:uid="{00000000-0005-0000-0000-00004F500000}"/>
    <cellStyle name="style1424787249225 2 2 3 3 2 2 2" xfId="20562" xr:uid="{00000000-0005-0000-0000-000050500000}"/>
    <cellStyle name="style1424787249225 2 2 3 3 2 2 3" xfId="20563" xr:uid="{00000000-0005-0000-0000-000051500000}"/>
    <cellStyle name="style1424787249225 2 2 3 3 2 3" xfId="20564" xr:uid="{00000000-0005-0000-0000-000052500000}"/>
    <cellStyle name="style1424787249225 2 2 3 3 2 4" xfId="20565" xr:uid="{00000000-0005-0000-0000-000053500000}"/>
    <cellStyle name="style1424787249225 2 2 3 3 2 5" xfId="20566" xr:uid="{00000000-0005-0000-0000-000054500000}"/>
    <cellStyle name="style1424787249225 2 2 3 3 3" xfId="20567" xr:uid="{00000000-0005-0000-0000-000055500000}"/>
    <cellStyle name="style1424787249225 2 2 3 3 3 2" xfId="20568" xr:uid="{00000000-0005-0000-0000-000056500000}"/>
    <cellStyle name="style1424787249225 2 2 3 3 3 3" xfId="20569" xr:uid="{00000000-0005-0000-0000-000057500000}"/>
    <cellStyle name="style1424787249225 2 2 3 3 3 4" xfId="20570" xr:uid="{00000000-0005-0000-0000-000058500000}"/>
    <cellStyle name="style1424787249225 2 2 3 3 4" xfId="20571" xr:uid="{00000000-0005-0000-0000-000059500000}"/>
    <cellStyle name="style1424787249225 2 2 3 3 4 2" xfId="20572" xr:uid="{00000000-0005-0000-0000-00005A500000}"/>
    <cellStyle name="style1424787249225 2 2 3 3 5" xfId="20573" xr:uid="{00000000-0005-0000-0000-00005B500000}"/>
    <cellStyle name="style1424787249225 2 2 3 3 6" xfId="20574" xr:uid="{00000000-0005-0000-0000-00005C500000}"/>
    <cellStyle name="style1424787249225 2 2 3 4" xfId="20575" xr:uid="{00000000-0005-0000-0000-00005D500000}"/>
    <cellStyle name="style1424787249225 2 2 3 4 2" xfId="20576" xr:uid="{00000000-0005-0000-0000-00005E500000}"/>
    <cellStyle name="style1424787249225 2 2 3 4 2 2" xfId="20577" xr:uid="{00000000-0005-0000-0000-00005F500000}"/>
    <cellStyle name="style1424787249225 2 2 3 4 2 2 2" xfId="20578" xr:uid="{00000000-0005-0000-0000-000060500000}"/>
    <cellStyle name="style1424787249225 2 2 3 4 2 2 3" xfId="20579" xr:uid="{00000000-0005-0000-0000-000061500000}"/>
    <cellStyle name="style1424787249225 2 2 3 4 2 3" xfId="20580" xr:uid="{00000000-0005-0000-0000-000062500000}"/>
    <cellStyle name="style1424787249225 2 2 3 4 2 4" xfId="20581" xr:uid="{00000000-0005-0000-0000-000063500000}"/>
    <cellStyle name="style1424787249225 2 2 3 4 2 5" xfId="20582" xr:uid="{00000000-0005-0000-0000-000064500000}"/>
    <cellStyle name="style1424787249225 2 2 3 4 3" xfId="20583" xr:uid="{00000000-0005-0000-0000-000065500000}"/>
    <cellStyle name="style1424787249225 2 2 3 4 3 2" xfId="20584" xr:uid="{00000000-0005-0000-0000-000066500000}"/>
    <cellStyle name="style1424787249225 2 2 3 4 3 3" xfId="20585" xr:uid="{00000000-0005-0000-0000-000067500000}"/>
    <cellStyle name="style1424787249225 2 2 3 4 3 4" xfId="20586" xr:uid="{00000000-0005-0000-0000-000068500000}"/>
    <cellStyle name="style1424787249225 2 2 3 4 4" xfId="20587" xr:uid="{00000000-0005-0000-0000-000069500000}"/>
    <cellStyle name="style1424787249225 2 2 3 4 4 2" xfId="20588" xr:uid="{00000000-0005-0000-0000-00006A500000}"/>
    <cellStyle name="style1424787249225 2 2 3 4 5" xfId="20589" xr:uid="{00000000-0005-0000-0000-00006B500000}"/>
    <cellStyle name="style1424787249225 2 2 3 4 6" xfId="20590" xr:uid="{00000000-0005-0000-0000-00006C500000}"/>
    <cellStyle name="style1424787249225 2 2 3 5" xfId="20591" xr:uid="{00000000-0005-0000-0000-00006D500000}"/>
    <cellStyle name="style1424787249225 2 2 3 5 2" xfId="20592" xr:uid="{00000000-0005-0000-0000-00006E500000}"/>
    <cellStyle name="style1424787249225 2 2 3 5 2 2" xfId="20593" xr:uid="{00000000-0005-0000-0000-00006F500000}"/>
    <cellStyle name="style1424787249225 2 2 3 5 2 3" xfId="20594" xr:uid="{00000000-0005-0000-0000-000070500000}"/>
    <cellStyle name="style1424787249225 2 2 3 5 2 4" xfId="20595" xr:uid="{00000000-0005-0000-0000-000071500000}"/>
    <cellStyle name="style1424787249225 2 2 3 5 3" xfId="20596" xr:uid="{00000000-0005-0000-0000-000072500000}"/>
    <cellStyle name="style1424787249225 2 2 3 5 3 2" xfId="20597" xr:uid="{00000000-0005-0000-0000-000073500000}"/>
    <cellStyle name="style1424787249225 2 2 3 5 4" xfId="20598" xr:uid="{00000000-0005-0000-0000-000074500000}"/>
    <cellStyle name="style1424787249225 2 2 3 5 4 2" xfId="20599" xr:uid="{00000000-0005-0000-0000-000075500000}"/>
    <cellStyle name="style1424787249225 2 2 3 5 5" xfId="20600" xr:uid="{00000000-0005-0000-0000-000076500000}"/>
    <cellStyle name="style1424787249225 2 2 3 6" xfId="20601" xr:uid="{00000000-0005-0000-0000-000077500000}"/>
    <cellStyle name="style1424787249225 2 2 3 6 2" xfId="20602" xr:uid="{00000000-0005-0000-0000-000078500000}"/>
    <cellStyle name="style1424787249225 2 2 3 6 3" xfId="20603" xr:uid="{00000000-0005-0000-0000-000079500000}"/>
    <cellStyle name="style1424787249225 2 2 3 6 4" xfId="20604" xr:uid="{00000000-0005-0000-0000-00007A500000}"/>
    <cellStyle name="style1424787249225 2 2 3 7" xfId="20605" xr:uid="{00000000-0005-0000-0000-00007B500000}"/>
    <cellStyle name="style1424787249225 2 2 3 7 2" xfId="20606" xr:uid="{00000000-0005-0000-0000-00007C500000}"/>
    <cellStyle name="style1424787249225 2 2 3 8" xfId="20607" xr:uid="{00000000-0005-0000-0000-00007D500000}"/>
    <cellStyle name="style1424787249225 2 2 3 8 2" xfId="20608" xr:uid="{00000000-0005-0000-0000-00007E500000}"/>
    <cellStyle name="style1424787249225 2 2 3 9" xfId="20609" xr:uid="{00000000-0005-0000-0000-00007F500000}"/>
    <cellStyle name="style1424787249225 2 2 4" xfId="20610" xr:uid="{00000000-0005-0000-0000-000080500000}"/>
    <cellStyle name="style1424787249225 2 2 4 2" xfId="20611" xr:uid="{00000000-0005-0000-0000-000081500000}"/>
    <cellStyle name="style1424787249225 2 2 4 2 2" xfId="20612" xr:uid="{00000000-0005-0000-0000-000082500000}"/>
    <cellStyle name="style1424787249225 2 2 4 2 2 2" xfId="20613" xr:uid="{00000000-0005-0000-0000-000083500000}"/>
    <cellStyle name="style1424787249225 2 2 4 2 2 2 2" xfId="20614" xr:uid="{00000000-0005-0000-0000-000084500000}"/>
    <cellStyle name="style1424787249225 2 2 4 2 2 2 3" xfId="20615" xr:uid="{00000000-0005-0000-0000-000085500000}"/>
    <cellStyle name="style1424787249225 2 2 4 2 2 3" xfId="20616" xr:uid="{00000000-0005-0000-0000-000086500000}"/>
    <cellStyle name="style1424787249225 2 2 4 2 2 4" xfId="20617" xr:uid="{00000000-0005-0000-0000-000087500000}"/>
    <cellStyle name="style1424787249225 2 2 4 2 2 5" xfId="20618" xr:uid="{00000000-0005-0000-0000-000088500000}"/>
    <cellStyle name="style1424787249225 2 2 4 2 3" xfId="20619" xr:uid="{00000000-0005-0000-0000-000089500000}"/>
    <cellStyle name="style1424787249225 2 2 4 2 3 2" xfId="20620" xr:uid="{00000000-0005-0000-0000-00008A500000}"/>
    <cellStyle name="style1424787249225 2 2 4 2 3 3" xfId="20621" xr:uid="{00000000-0005-0000-0000-00008B500000}"/>
    <cellStyle name="style1424787249225 2 2 4 2 3 4" xfId="20622" xr:uid="{00000000-0005-0000-0000-00008C500000}"/>
    <cellStyle name="style1424787249225 2 2 4 2 4" xfId="20623" xr:uid="{00000000-0005-0000-0000-00008D500000}"/>
    <cellStyle name="style1424787249225 2 2 4 2 4 2" xfId="20624" xr:uid="{00000000-0005-0000-0000-00008E500000}"/>
    <cellStyle name="style1424787249225 2 2 4 2 5" xfId="20625" xr:uid="{00000000-0005-0000-0000-00008F500000}"/>
    <cellStyle name="style1424787249225 2 2 4 2 6" xfId="20626" xr:uid="{00000000-0005-0000-0000-000090500000}"/>
    <cellStyle name="style1424787249225 2 2 4 3" xfId="20627" xr:uid="{00000000-0005-0000-0000-000091500000}"/>
    <cellStyle name="style1424787249225 2 2 4 3 2" xfId="20628" xr:uid="{00000000-0005-0000-0000-000092500000}"/>
    <cellStyle name="style1424787249225 2 2 4 3 2 2" xfId="20629" xr:uid="{00000000-0005-0000-0000-000093500000}"/>
    <cellStyle name="style1424787249225 2 2 4 3 2 2 2" xfId="20630" xr:uid="{00000000-0005-0000-0000-000094500000}"/>
    <cellStyle name="style1424787249225 2 2 4 3 2 2 3" xfId="20631" xr:uid="{00000000-0005-0000-0000-000095500000}"/>
    <cellStyle name="style1424787249225 2 2 4 3 2 3" xfId="20632" xr:uid="{00000000-0005-0000-0000-000096500000}"/>
    <cellStyle name="style1424787249225 2 2 4 3 2 4" xfId="20633" xr:uid="{00000000-0005-0000-0000-000097500000}"/>
    <cellStyle name="style1424787249225 2 2 4 3 2 5" xfId="20634" xr:uid="{00000000-0005-0000-0000-000098500000}"/>
    <cellStyle name="style1424787249225 2 2 4 3 3" xfId="20635" xr:uid="{00000000-0005-0000-0000-000099500000}"/>
    <cellStyle name="style1424787249225 2 2 4 3 3 2" xfId="20636" xr:uid="{00000000-0005-0000-0000-00009A500000}"/>
    <cellStyle name="style1424787249225 2 2 4 3 3 3" xfId="20637" xr:uid="{00000000-0005-0000-0000-00009B500000}"/>
    <cellStyle name="style1424787249225 2 2 4 3 3 4" xfId="20638" xr:uid="{00000000-0005-0000-0000-00009C500000}"/>
    <cellStyle name="style1424787249225 2 2 4 3 4" xfId="20639" xr:uid="{00000000-0005-0000-0000-00009D500000}"/>
    <cellStyle name="style1424787249225 2 2 4 3 4 2" xfId="20640" xr:uid="{00000000-0005-0000-0000-00009E500000}"/>
    <cellStyle name="style1424787249225 2 2 4 3 5" xfId="20641" xr:uid="{00000000-0005-0000-0000-00009F500000}"/>
    <cellStyle name="style1424787249225 2 2 4 3 6" xfId="20642" xr:uid="{00000000-0005-0000-0000-0000A0500000}"/>
    <cellStyle name="style1424787249225 2 2 4 4" xfId="20643" xr:uid="{00000000-0005-0000-0000-0000A1500000}"/>
    <cellStyle name="style1424787249225 2 2 4 4 2" xfId="20644" xr:uid="{00000000-0005-0000-0000-0000A2500000}"/>
    <cellStyle name="style1424787249225 2 2 4 4 2 2" xfId="20645" xr:uid="{00000000-0005-0000-0000-0000A3500000}"/>
    <cellStyle name="style1424787249225 2 2 4 4 2 3" xfId="20646" xr:uid="{00000000-0005-0000-0000-0000A4500000}"/>
    <cellStyle name="style1424787249225 2 2 4 4 2 4" xfId="20647" xr:uid="{00000000-0005-0000-0000-0000A5500000}"/>
    <cellStyle name="style1424787249225 2 2 4 4 3" xfId="20648" xr:uid="{00000000-0005-0000-0000-0000A6500000}"/>
    <cellStyle name="style1424787249225 2 2 4 4 3 2" xfId="20649" xr:uid="{00000000-0005-0000-0000-0000A7500000}"/>
    <cellStyle name="style1424787249225 2 2 4 4 4" xfId="20650" xr:uid="{00000000-0005-0000-0000-0000A8500000}"/>
    <cellStyle name="style1424787249225 2 2 4 4 4 2" xfId="20651" xr:uid="{00000000-0005-0000-0000-0000A9500000}"/>
    <cellStyle name="style1424787249225 2 2 4 4 5" xfId="20652" xr:uid="{00000000-0005-0000-0000-0000AA500000}"/>
    <cellStyle name="style1424787249225 2 2 4 5" xfId="20653" xr:uid="{00000000-0005-0000-0000-0000AB500000}"/>
    <cellStyle name="style1424787249225 2 2 4 5 2" xfId="20654" xr:uid="{00000000-0005-0000-0000-0000AC500000}"/>
    <cellStyle name="style1424787249225 2 2 4 5 3" xfId="20655" xr:uid="{00000000-0005-0000-0000-0000AD500000}"/>
    <cellStyle name="style1424787249225 2 2 4 5 4" xfId="20656" xr:uid="{00000000-0005-0000-0000-0000AE500000}"/>
    <cellStyle name="style1424787249225 2 2 4 6" xfId="20657" xr:uid="{00000000-0005-0000-0000-0000AF500000}"/>
    <cellStyle name="style1424787249225 2 2 4 6 2" xfId="20658" xr:uid="{00000000-0005-0000-0000-0000B0500000}"/>
    <cellStyle name="style1424787249225 2 2 4 7" xfId="20659" xr:uid="{00000000-0005-0000-0000-0000B1500000}"/>
    <cellStyle name="style1424787249225 2 2 4 7 2" xfId="20660" xr:uid="{00000000-0005-0000-0000-0000B2500000}"/>
    <cellStyle name="style1424787249225 2 2 4 8" xfId="20661" xr:uid="{00000000-0005-0000-0000-0000B3500000}"/>
    <cellStyle name="style1424787249225 2 2 5" xfId="20662" xr:uid="{00000000-0005-0000-0000-0000B4500000}"/>
    <cellStyle name="style1424787249225 2 2 5 2" xfId="20663" xr:uid="{00000000-0005-0000-0000-0000B5500000}"/>
    <cellStyle name="style1424787249225 2 2 5 2 2" xfId="20664" xr:uid="{00000000-0005-0000-0000-0000B6500000}"/>
    <cellStyle name="style1424787249225 2 2 5 2 2 2" xfId="20665" xr:uid="{00000000-0005-0000-0000-0000B7500000}"/>
    <cellStyle name="style1424787249225 2 2 5 2 2 2 2" xfId="20666" xr:uid="{00000000-0005-0000-0000-0000B8500000}"/>
    <cellStyle name="style1424787249225 2 2 5 2 2 2 3" xfId="20667" xr:uid="{00000000-0005-0000-0000-0000B9500000}"/>
    <cellStyle name="style1424787249225 2 2 5 2 2 3" xfId="20668" xr:uid="{00000000-0005-0000-0000-0000BA500000}"/>
    <cellStyle name="style1424787249225 2 2 5 2 2 4" xfId="20669" xr:uid="{00000000-0005-0000-0000-0000BB500000}"/>
    <cellStyle name="style1424787249225 2 2 5 2 2 5" xfId="20670" xr:uid="{00000000-0005-0000-0000-0000BC500000}"/>
    <cellStyle name="style1424787249225 2 2 5 2 3" xfId="20671" xr:uid="{00000000-0005-0000-0000-0000BD500000}"/>
    <cellStyle name="style1424787249225 2 2 5 2 3 2" xfId="20672" xr:uid="{00000000-0005-0000-0000-0000BE500000}"/>
    <cellStyle name="style1424787249225 2 2 5 2 3 3" xfId="20673" xr:uid="{00000000-0005-0000-0000-0000BF500000}"/>
    <cellStyle name="style1424787249225 2 2 5 2 3 4" xfId="20674" xr:uid="{00000000-0005-0000-0000-0000C0500000}"/>
    <cellStyle name="style1424787249225 2 2 5 2 4" xfId="20675" xr:uid="{00000000-0005-0000-0000-0000C1500000}"/>
    <cellStyle name="style1424787249225 2 2 5 2 4 2" xfId="20676" xr:uid="{00000000-0005-0000-0000-0000C2500000}"/>
    <cellStyle name="style1424787249225 2 2 5 2 5" xfId="20677" xr:uid="{00000000-0005-0000-0000-0000C3500000}"/>
    <cellStyle name="style1424787249225 2 2 5 2 6" xfId="20678" xr:uid="{00000000-0005-0000-0000-0000C4500000}"/>
    <cellStyle name="style1424787249225 2 2 5 3" xfId="20679" xr:uid="{00000000-0005-0000-0000-0000C5500000}"/>
    <cellStyle name="style1424787249225 2 2 5 3 2" xfId="20680" xr:uid="{00000000-0005-0000-0000-0000C6500000}"/>
    <cellStyle name="style1424787249225 2 2 5 3 2 2" xfId="20681" xr:uid="{00000000-0005-0000-0000-0000C7500000}"/>
    <cellStyle name="style1424787249225 2 2 5 3 2 2 2" xfId="20682" xr:uid="{00000000-0005-0000-0000-0000C8500000}"/>
    <cellStyle name="style1424787249225 2 2 5 3 2 2 3" xfId="20683" xr:uid="{00000000-0005-0000-0000-0000C9500000}"/>
    <cellStyle name="style1424787249225 2 2 5 3 2 3" xfId="20684" xr:uid="{00000000-0005-0000-0000-0000CA500000}"/>
    <cellStyle name="style1424787249225 2 2 5 3 2 4" xfId="20685" xr:uid="{00000000-0005-0000-0000-0000CB500000}"/>
    <cellStyle name="style1424787249225 2 2 5 3 2 5" xfId="20686" xr:uid="{00000000-0005-0000-0000-0000CC500000}"/>
    <cellStyle name="style1424787249225 2 2 5 3 3" xfId="20687" xr:uid="{00000000-0005-0000-0000-0000CD500000}"/>
    <cellStyle name="style1424787249225 2 2 5 3 3 2" xfId="20688" xr:uid="{00000000-0005-0000-0000-0000CE500000}"/>
    <cellStyle name="style1424787249225 2 2 5 3 3 3" xfId="20689" xr:uid="{00000000-0005-0000-0000-0000CF500000}"/>
    <cellStyle name="style1424787249225 2 2 5 3 3 4" xfId="20690" xr:uid="{00000000-0005-0000-0000-0000D0500000}"/>
    <cellStyle name="style1424787249225 2 2 5 3 4" xfId="20691" xr:uid="{00000000-0005-0000-0000-0000D1500000}"/>
    <cellStyle name="style1424787249225 2 2 5 3 4 2" xfId="20692" xr:uid="{00000000-0005-0000-0000-0000D2500000}"/>
    <cellStyle name="style1424787249225 2 2 5 3 5" xfId="20693" xr:uid="{00000000-0005-0000-0000-0000D3500000}"/>
    <cellStyle name="style1424787249225 2 2 5 3 6" xfId="20694" xr:uid="{00000000-0005-0000-0000-0000D4500000}"/>
    <cellStyle name="style1424787249225 2 2 5 4" xfId="20695" xr:uid="{00000000-0005-0000-0000-0000D5500000}"/>
    <cellStyle name="style1424787249225 2 2 5 4 2" xfId="20696" xr:uid="{00000000-0005-0000-0000-0000D6500000}"/>
    <cellStyle name="style1424787249225 2 2 5 4 2 2" xfId="20697" xr:uid="{00000000-0005-0000-0000-0000D7500000}"/>
    <cellStyle name="style1424787249225 2 2 5 4 2 3" xfId="20698" xr:uid="{00000000-0005-0000-0000-0000D8500000}"/>
    <cellStyle name="style1424787249225 2 2 5 4 2 4" xfId="20699" xr:uid="{00000000-0005-0000-0000-0000D9500000}"/>
    <cellStyle name="style1424787249225 2 2 5 4 3" xfId="20700" xr:uid="{00000000-0005-0000-0000-0000DA500000}"/>
    <cellStyle name="style1424787249225 2 2 5 4 3 2" xfId="20701" xr:uid="{00000000-0005-0000-0000-0000DB500000}"/>
    <cellStyle name="style1424787249225 2 2 5 4 4" xfId="20702" xr:uid="{00000000-0005-0000-0000-0000DC500000}"/>
    <cellStyle name="style1424787249225 2 2 5 4 4 2" xfId="20703" xr:uid="{00000000-0005-0000-0000-0000DD500000}"/>
    <cellStyle name="style1424787249225 2 2 5 4 5" xfId="20704" xr:uid="{00000000-0005-0000-0000-0000DE500000}"/>
    <cellStyle name="style1424787249225 2 2 5 5" xfId="20705" xr:uid="{00000000-0005-0000-0000-0000DF500000}"/>
    <cellStyle name="style1424787249225 2 2 5 5 2" xfId="20706" xr:uid="{00000000-0005-0000-0000-0000E0500000}"/>
    <cellStyle name="style1424787249225 2 2 5 5 3" xfId="20707" xr:uid="{00000000-0005-0000-0000-0000E1500000}"/>
    <cellStyle name="style1424787249225 2 2 5 5 4" xfId="20708" xr:uid="{00000000-0005-0000-0000-0000E2500000}"/>
    <cellStyle name="style1424787249225 2 2 5 6" xfId="20709" xr:uid="{00000000-0005-0000-0000-0000E3500000}"/>
    <cellStyle name="style1424787249225 2 2 5 6 2" xfId="20710" xr:uid="{00000000-0005-0000-0000-0000E4500000}"/>
    <cellStyle name="style1424787249225 2 2 5 7" xfId="20711" xr:uid="{00000000-0005-0000-0000-0000E5500000}"/>
    <cellStyle name="style1424787249225 2 2 5 7 2" xfId="20712" xr:uid="{00000000-0005-0000-0000-0000E6500000}"/>
    <cellStyle name="style1424787249225 2 2 5 8" xfId="20713" xr:uid="{00000000-0005-0000-0000-0000E7500000}"/>
    <cellStyle name="style1424787249225 2 2 6" xfId="20714" xr:uid="{00000000-0005-0000-0000-0000E8500000}"/>
    <cellStyle name="style1424787249225 2 2 6 2" xfId="20715" xr:uid="{00000000-0005-0000-0000-0000E9500000}"/>
    <cellStyle name="style1424787249225 2 2 6 2 2" xfId="20716" xr:uid="{00000000-0005-0000-0000-0000EA500000}"/>
    <cellStyle name="style1424787249225 2 2 6 2 2 2" xfId="20717" xr:uid="{00000000-0005-0000-0000-0000EB500000}"/>
    <cellStyle name="style1424787249225 2 2 6 2 2 2 2" xfId="20718" xr:uid="{00000000-0005-0000-0000-0000EC500000}"/>
    <cellStyle name="style1424787249225 2 2 6 2 2 2 3" xfId="20719" xr:uid="{00000000-0005-0000-0000-0000ED500000}"/>
    <cellStyle name="style1424787249225 2 2 6 2 2 3" xfId="20720" xr:uid="{00000000-0005-0000-0000-0000EE500000}"/>
    <cellStyle name="style1424787249225 2 2 6 2 2 4" xfId="20721" xr:uid="{00000000-0005-0000-0000-0000EF500000}"/>
    <cellStyle name="style1424787249225 2 2 6 2 2 5" xfId="20722" xr:uid="{00000000-0005-0000-0000-0000F0500000}"/>
    <cellStyle name="style1424787249225 2 2 6 2 3" xfId="20723" xr:uid="{00000000-0005-0000-0000-0000F1500000}"/>
    <cellStyle name="style1424787249225 2 2 6 2 3 2" xfId="20724" xr:uid="{00000000-0005-0000-0000-0000F2500000}"/>
    <cellStyle name="style1424787249225 2 2 6 2 3 3" xfId="20725" xr:uid="{00000000-0005-0000-0000-0000F3500000}"/>
    <cellStyle name="style1424787249225 2 2 6 2 3 4" xfId="20726" xr:uid="{00000000-0005-0000-0000-0000F4500000}"/>
    <cellStyle name="style1424787249225 2 2 6 2 4" xfId="20727" xr:uid="{00000000-0005-0000-0000-0000F5500000}"/>
    <cellStyle name="style1424787249225 2 2 6 2 4 2" xfId="20728" xr:uid="{00000000-0005-0000-0000-0000F6500000}"/>
    <cellStyle name="style1424787249225 2 2 6 2 5" xfId="20729" xr:uid="{00000000-0005-0000-0000-0000F7500000}"/>
    <cellStyle name="style1424787249225 2 2 6 2 6" xfId="20730" xr:uid="{00000000-0005-0000-0000-0000F8500000}"/>
    <cellStyle name="style1424787249225 2 2 6 3" xfId="20731" xr:uid="{00000000-0005-0000-0000-0000F9500000}"/>
    <cellStyle name="style1424787249225 2 2 6 3 2" xfId="20732" xr:uid="{00000000-0005-0000-0000-0000FA500000}"/>
    <cellStyle name="style1424787249225 2 2 6 3 2 2" xfId="20733" xr:uid="{00000000-0005-0000-0000-0000FB500000}"/>
    <cellStyle name="style1424787249225 2 2 6 3 2 2 2" xfId="20734" xr:uid="{00000000-0005-0000-0000-0000FC500000}"/>
    <cellStyle name="style1424787249225 2 2 6 3 2 2 3" xfId="20735" xr:uid="{00000000-0005-0000-0000-0000FD500000}"/>
    <cellStyle name="style1424787249225 2 2 6 3 2 3" xfId="20736" xr:uid="{00000000-0005-0000-0000-0000FE500000}"/>
    <cellStyle name="style1424787249225 2 2 6 3 2 4" xfId="20737" xr:uid="{00000000-0005-0000-0000-0000FF500000}"/>
    <cellStyle name="style1424787249225 2 2 6 3 2 5" xfId="20738" xr:uid="{00000000-0005-0000-0000-000000510000}"/>
    <cellStyle name="style1424787249225 2 2 6 3 3" xfId="20739" xr:uid="{00000000-0005-0000-0000-000001510000}"/>
    <cellStyle name="style1424787249225 2 2 6 3 3 2" xfId="20740" xr:uid="{00000000-0005-0000-0000-000002510000}"/>
    <cellStyle name="style1424787249225 2 2 6 3 3 3" xfId="20741" xr:uid="{00000000-0005-0000-0000-000003510000}"/>
    <cellStyle name="style1424787249225 2 2 6 3 3 4" xfId="20742" xr:uid="{00000000-0005-0000-0000-000004510000}"/>
    <cellStyle name="style1424787249225 2 2 6 3 4" xfId="20743" xr:uid="{00000000-0005-0000-0000-000005510000}"/>
    <cellStyle name="style1424787249225 2 2 6 3 4 2" xfId="20744" xr:uid="{00000000-0005-0000-0000-000006510000}"/>
    <cellStyle name="style1424787249225 2 2 6 3 5" xfId="20745" xr:uid="{00000000-0005-0000-0000-000007510000}"/>
    <cellStyle name="style1424787249225 2 2 6 3 6" xfId="20746" xr:uid="{00000000-0005-0000-0000-000008510000}"/>
    <cellStyle name="style1424787249225 2 2 6 4" xfId="20747" xr:uid="{00000000-0005-0000-0000-000009510000}"/>
    <cellStyle name="style1424787249225 2 2 6 4 2" xfId="20748" xr:uid="{00000000-0005-0000-0000-00000A510000}"/>
    <cellStyle name="style1424787249225 2 2 6 4 2 2" xfId="20749" xr:uid="{00000000-0005-0000-0000-00000B510000}"/>
    <cellStyle name="style1424787249225 2 2 6 4 2 3" xfId="20750" xr:uid="{00000000-0005-0000-0000-00000C510000}"/>
    <cellStyle name="style1424787249225 2 2 6 4 2 4" xfId="20751" xr:uid="{00000000-0005-0000-0000-00000D510000}"/>
    <cellStyle name="style1424787249225 2 2 6 4 3" xfId="20752" xr:uid="{00000000-0005-0000-0000-00000E510000}"/>
    <cellStyle name="style1424787249225 2 2 6 4 3 2" xfId="20753" xr:uid="{00000000-0005-0000-0000-00000F510000}"/>
    <cellStyle name="style1424787249225 2 2 6 4 4" xfId="20754" xr:uid="{00000000-0005-0000-0000-000010510000}"/>
    <cellStyle name="style1424787249225 2 2 6 4 4 2" xfId="20755" xr:uid="{00000000-0005-0000-0000-000011510000}"/>
    <cellStyle name="style1424787249225 2 2 6 4 5" xfId="20756" xr:uid="{00000000-0005-0000-0000-000012510000}"/>
    <cellStyle name="style1424787249225 2 2 6 5" xfId="20757" xr:uid="{00000000-0005-0000-0000-000013510000}"/>
    <cellStyle name="style1424787249225 2 2 6 5 2" xfId="20758" xr:uid="{00000000-0005-0000-0000-000014510000}"/>
    <cellStyle name="style1424787249225 2 2 6 5 3" xfId="20759" xr:uid="{00000000-0005-0000-0000-000015510000}"/>
    <cellStyle name="style1424787249225 2 2 6 5 4" xfId="20760" xr:uid="{00000000-0005-0000-0000-000016510000}"/>
    <cellStyle name="style1424787249225 2 2 6 6" xfId="20761" xr:uid="{00000000-0005-0000-0000-000017510000}"/>
    <cellStyle name="style1424787249225 2 2 6 6 2" xfId="20762" xr:uid="{00000000-0005-0000-0000-000018510000}"/>
    <cellStyle name="style1424787249225 2 2 6 7" xfId="20763" xr:uid="{00000000-0005-0000-0000-000019510000}"/>
    <cellStyle name="style1424787249225 2 2 6 7 2" xfId="20764" xr:uid="{00000000-0005-0000-0000-00001A510000}"/>
    <cellStyle name="style1424787249225 2 2 6 8" xfId="20765" xr:uid="{00000000-0005-0000-0000-00001B510000}"/>
    <cellStyle name="style1424787249225 2 2 7" xfId="20766" xr:uid="{00000000-0005-0000-0000-00001C510000}"/>
    <cellStyle name="style1424787249225 2 2 7 2" xfId="20767" xr:uid="{00000000-0005-0000-0000-00001D510000}"/>
    <cellStyle name="style1424787249225 2 2 7 2 2" xfId="20768" xr:uid="{00000000-0005-0000-0000-00001E510000}"/>
    <cellStyle name="style1424787249225 2 2 7 2 2 2" xfId="20769" xr:uid="{00000000-0005-0000-0000-00001F510000}"/>
    <cellStyle name="style1424787249225 2 2 7 2 2 3" xfId="20770" xr:uid="{00000000-0005-0000-0000-000020510000}"/>
    <cellStyle name="style1424787249225 2 2 7 2 3" xfId="20771" xr:uid="{00000000-0005-0000-0000-000021510000}"/>
    <cellStyle name="style1424787249225 2 2 7 2 4" xfId="20772" xr:uid="{00000000-0005-0000-0000-000022510000}"/>
    <cellStyle name="style1424787249225 2 2 7 2 5" xfId="20773" xr:uid="{00000000-0005-0000-0000-000023510000}"/>
    <cellStyle name="style1424787249225 2 2 7 3" xfId="20774" xr:uid="{00000000-0005-0000-0000-000024510000}"/>
    <cellStyle name="style1424787249225 2 2 7 3 2" xfId="20775" xr:uid="{00000000-0005-0000-0000-000025510000}"/>
    <cellStyle name="style1424787249225 2 2 7 3 3" xfId="20776" xr:uid="{00000000-0005-0000-0000-000026510000}"/>
    <cellStyle name="style1424787249225 2 2 7 3 4" xfId="20777" xr:uid="{00000000-0005-0000-0000-000027510000}"/>
    <cellStyle name="style1424787249225 2 2 7 4" xfId="20778" xr:uid="{00000000-0005-0000-0000-000028510000}"/>
    <cellStyle name="style1424787249225 2 2 7 4 2" xfId="20779" xr:uid="{00000000-0005-0000-0000-000029510000}"/>
    <cellStyle name="style1424787249225 2 2 7 5" xfId="20780" xr:uid="{00000000-0005-0000-0000-00002A510000}"/>
    <cellStyle name="style1424787249225 2 2 7 6" xfId="20781" xr:uid="{00000000-0005-0000-0000-00002B510000}"/>
    <cellStyle name="style1424787249225 2 2 8" xfId="20782" xr:uid="{00000000-0005-0000-0000-00002C510000}"/>
    <cellStyle name="style1424787249225 2 2 8 2" xfId="20783" xr:uid="{00000000-0005-0000-0000-00002D510000}"/>
    <cellStyle name="style1424787249225 2 2 8 2 2" xfId="20784" xr:uid="{00000000-0005-0000-0000-00002E510000}"/>
    <cellStyle name="style1424787249225 2 2 8 2 2 2" xfId="20785" xr:uid="{00000000-0005-0000-0000-00002F510000}"/>
    <cellStyle name="style1424787249225 2 2 8 2 2 3" xfId="20786" xr:uid="{00000000-0005-0000-0000-000030510000}"/>
    <cellStyle name="style1424787249225 2 2 8 2 3" xfId="20787" xr:uid="{00000000-0005-0000-0000-000031510000}"/>
    <cellStyle name="style1424787249225 2 2 8 2 4" xfId="20788" xr:uid="{00000000-0005-0000-0000-000032510000}"/>
    <cellStyle name="style1424787249225 2 2 8 2 5" xfId="20789" xr:uid="{00000000-0005-0000-0000-000033510000}"/>
    <cellStyle name="style1424787249225 2 2 8 3" xfId="20790" xr:uid="{00000000-0005-0000-0000-000034510000}"/>
    <cellStyle name="style1424787249225 2 2 8 3 2" xfId="20791" xr:uid="{00000000-0005-0000-0000-000035510000}"/>
    <cellStyle name="style1424787249225 2 2 8 3 3" xfId="20792" xr:uid="{00000000-0005-0000-0000-000036510000}"/>
    <cellStyle name="style1424787249225 2 2 8 3 4" xfId="20793" xr:uid="{00000000-0005-0000-0000-000037510000}"/>
    <cellStyle name="style1424787249225 2 2 8 4" xfId="20794" xr:uid="{00000000-0005-0000-0000-000038510000}"/>
    <cellStyle name="style1424787249225 2 2 8 4 2" xfId="20795" xr:uid="{00000000-0005-0000-0000-000039510000}"/>
    <cellStyle name="style1424787249225 2 2 8 5" xfId="20796" xr:uid="{00000000-0005-0000-0000-00003A510000}"/>
    <cellStyle name="style1424787249225 2 2 8 6" xfId="20797" xr:uid="{00000000-0005-0000-0000-00003B510000}"/>
    <cellStyle name="style1424787249225 2 2 9" xfId="20798" xr:uid="{00000000-0005-0000-0000-00003C510000}"/>
    <cellStyle name="style1424787249225 2 2 9 2" xfId="20799" xr:uid="{00000000-0005-0000-0000-00003D510000}"/>
    <cellStyle name="style1424787249225 2 2 9 2 2" xfId="20800" xr:uid="{00000000-0005-0000-0000-00003E510000}"/>
    <cellStyle name="style1424787249225 2 2 9 2 3" xfId="20801" xr:uid="{00000000-0005-0000-0000-00003F510000}"/>
    <cellStyle name="style1424787249225 2 2 9 2 4" xfId="20802" xr:uid="{00000000-0005-0000-0000-000040510000}"/>
    <cellStyle name="style1424787249225 2 2 9 3" xfId="20803" xr:uid="{00000000-0005-0000-0000-000041510000}"/>
    <cellStyle name="style1424787249225 2 2 9 3 2" xfId="20804" xr:uid="{00000000-0005-0000-0000-000042510000}"/>
    <cellStyle name="style1424787249225 2 2 9 4" xfId="20805" xr:uid="{00000000-0005-0000-0000-000043510000}"/>
    <cellStyle name="style1424787249225 2 2 9 4 2" xfId="20806" xr:uid="{00000000-0005-0000-0000-000044510000}"/>
    <cellStyle name="style1424787249225 2 2 9 5" xfId="20807" xr:uid="{00000000-0005-0000-0000-000045510000}"/>
    <cellStyle name="style1424787249225 2 3" xfId="20808" xr:uid="{00000000-0005-0000-0000-000046510000}"/>
    <cellStyle name="style1424787249225 2 3 10" xfId="20809" xr:uid="{00000000-0005-0000-0000-000047510000}"/>
    <cellStyle name="style1424787249225 2 3 10 2" xfId="20810" xr:uid="{00000000-0005-0000-0000-000048510000}"/>
    <cellStyle name="style1424787249225 2 3 11" xfId="20811" xr:uid="{00000000-0005-0000-0000-000049510000}"/>
    <cellStyle name="style1424787249225 2 3 11 2" xfId="20812" xr:uid="{00000000-0005-0000-0000-00004A510000}"/>
    <cellStyle name="style1424787249225 2 3 12" xfId="20813" xr:uid="{00000000-0005-0000-0000-00004B510000}"/>
    <cellStyle name="style1424787249225 2 3 2" xfId="20814" xr:uid="{00000000-0005-0000-0000-00004C510000}"/>
    <cellStyle name="style1424787249225 2 3 2 2" xfId="20815" xr:uid="{00000000-0005-0000-0000-00004D510000}"/>
    <cellStyle name="style1424787249225 2 3 2 2 2" xfId="20816" xr:uid="{00000000-0005-0000-0000-00004E510000}"/>
    <cellStyle name="style1424787249225 2 3 2 2 2 2" xfId="20817" xr:uid="{00000000-0005-0000-0000-00004F510000}"/>
    <cellStyle name="style1424787249225 2 3 2 2 2 2 2" xfId="20818" xr:uid="{00000000-0005-0000-0000-000050510000}"/>
    <cellStyle name="style1424787249225 2 3 2 2 2 2 2 2" xfId="20819" xr:uid="{00000000-0005-0000-0000-000051510000}"/>
    <cellStyle name="style1424787249225 2 3 2 2 2 2 2 3" xfId="20820" xr:uid="{00000000-0005-0000-0000-000052510000}"/>
    <cellStyle name="style1424787249225 2 3 2 2 2 2 3" xfId="20821" xr:uid="{00000000-0005-0000-0000-000053510000}"/>
    <cellStyle name="style1424787249225 2 3 2 2 2 2 4" xfId="20822" xr:uid="{00000000-0005-0000-0000-000054510000}"/>
    <cellStyle name="style1424787249225 2 3 2 2 2 2 5" xfId="20823" xr:uid="{00000000-0005-0000-0000-000055510000}"/>
    <cellStyle name="style1424787249225 2 3 2 2 2 3" xfId="20824" xr:uid="{00000000-0005-0000-0000-000056510000}"/>
    <cellStyle name="style1424787249225 2 3 2 2 2 3 2" xfId="20825" xr:uid="{00000000-0005-0000-0000-000057510000}"/>
    <cellStyle name="style1424787249225 2 3 2 2 2 3 3" xfId="20826" xr:uid="{00000000-0005-0000-0000-000058510000}"/>
    <cellStyle name="style1424787249225 2 3 2 2 2 3 4" xfId="20827" xr:uid="{00000000-0005-0000-0000-000059510000}"/>
    <cellStyle name="style1424787249225 2 3 2 2 2 4" xfId="20828" xr:uid="{00000000-0005-0000-0000-00005A510000}"/>
    <cellStyle name="style1424787249225 2 3 2 2 2 4 2" xfId="20829" xr:uid="{00000000-0005-0000-0000-00005B510000}"/>
    <cellStyle name="style1424787249225 2 3 2 2 2 5" xfId="20830" xr:uid="{00000000-0005-0000-0000-00005C510000}"/>
    <cellStyle name="style1424787249225 2 3 2 2 2 6" xfId="20831" xr:uid="{00000000-0005-0000-0000-00005D510000}"/>
    <cellStyle name="style1424787249225 2 3 2 2 3" xfId="20832" xr:uid="{00000000-0005-0000-0000-00005E510000}"/>
    <cellStyle name="style1424787249225 2 3 2 2 3 2" xfId="20833" xr:uid="{00000000-0005-0000-0000-00005F510000}"/>
    <cellStyle name="style1424787249225 2 3 2 2 3 2 2" xfId="20834" xr:uid="{00000000-0005-0000-0000-000060510000}"/>
    <cellStyle name="style1424787249225 2 3 2 2 3 2 2 2" xfId="20835" xr:uid="{00000000-0005-0000-0000-000061510000}"/>
    <cellStyle name="style1424787249225 2 3 2 2 3 2 2 3" xfId="20836" xr:uid="{00000000-0005-0000-0000-000062510000}"/>
    <cellStyle name="style1424787249225 2 3 2 2 3 2 3" xfId="20837" xr:uid="{00000000-0005-0000-0000-000063510000}"/>
    <cellStyle name="style1424787249225 2 3 2 2 3 2 4" xfId="20838" xr:uid="{00000000-0005-0000-0000-000064510000}"/>
    <cellStyle name="style1424787249225 2 3 2 2 3 2 5" xfId="20839" xr:uid="{00000000-0005-0000-0000-000065510000}"/>
    <cellStyle name="style1424787249225 2 3 2 2 3 3" xfId="20840" xr:uid="{00000000-0005-0000-0000-000066510000}"/>
    <cellStyle name="style1424787249225 2 3 2 2 3 3 2" xfId="20841" xr:uid="{00000000-0005-0000-0000-000067510000}"/>
    <cellStyle name="style1424787249225 2 3 2 2 3 3 3" xfId="20842" xr:uid="{00000000-0005-0000-0000-000068510000}"/>
    <cellStyle name="style1424787249225 2 3 2 2 3 3 4" xfId="20843" xr:uid="{00000000-0005-0000-0000-000069510000}"/>
    <cellStyle name="style1424787249225 2 3 2 2 3 4" xfId="20844" xr:uid="{00000000-0005-0000-0000-00006A510000}"/>
    <cellStyle name="style1424787249225 2 3 2 2 3 4 2" xfId="20845" xr:uid="{00000000-0005-0000-0000-00006B510000}"/>
    <cellStyle name="style1424787249225 2 3 2 2 3 5" xfId="20846" xr:uid="{00000000-0005-0000-0000-00006C510000}"/>
    <cellStyle name="style1424787249225 2 3 2 2 3 6" xfId="20847" xr:uid="{00000000-0005-0000-0000-00006D510000}"/>
    <cellStyle name="style1424787249225 2 3 2 2 4" xfId="20848" xr:uid="{00000000-0005-0000-0000-00006E510000}"/>
    <cellStyle name="style1424787249225 2 3 2 2 4 2" xfId="20849" xr:uid="{00000000-0005-0000-0000-00006F510000}"/>
    <cellStyle name="style1424787249225 2 3 2 2 4 2 2" xfId="20850" xr:uid="{00000000-0005-0000-0000-000070510000}"/>
    <cellStyle name="style1424787249225 2 3 2 2 4 2 3" xfId="20851" xr:uid="{00000000-0005-0000-0000-000071510000}"/>
    <cellStyle name="style1424787249225 2 3 2 2 4 2 4" xfId="20852" xr:uid="{00000000-0005-0000-0000-000072510000}"/>
    <cellStyle name="style1424787249225 2 3 2 2 4 3" xfId="20853" xr:uid="{00000000-0005-0000-0000-000073510000}"/>
    <cellStyle name="style1424787249225 2 3 2 2 4 3 2" xfId="20854" xr:uid="{00000000-0005-0000-0000-000074510000}"/>
    <cellStyle name="style1424787249225 2 3 2 2 4 4" xfId="20855" xr:uid="{00000000-0005-0000-0000-000075510000}"/>
    <cellStyle name="style1424787249225 2 3 2 2 4 4 2" xfId="20856" xr:uid="{00000000-0005-0000-0000-000076510000}"/>
    <cellStyle name="style1424787249225 2 3 2 2 4 5" xfId="20857" xr:uid="{00000000-0005-0000-0000-000077510000}"/>
    <cellStyle name="style1424787249225 2 3 2 2 5" xfId="20858" xr:uid="{00000000-0005-0000-0000-000078510000}"/>
    <cellStyle name="style1424787249225 2 3 2 2 5 2" xfId="20859" xr:uid="{00000000-0005-0000-0000-000079510000}"/>
    <cellStyle name="style1424787249225 2 3 2 2 5 3" xfId="20860" xr:uid="{00000000-0005-0000-0000-00007A510000}"/>
    <cellStyle name="style1424787249225 2 3 2 2 5 4" xfId="20861" xr:uid="{00000000-0005-0000-0000-00007B510000}"/>
    <cellStyle name="style1424787249225 2 3 2 2 6" xfId="20862" xr:uid="{00000000-0005-0000-0000-00007C510000}"/>
    <cellStyle name="style1424787249225 2 3 2 2 6 2" xfId="20863" xr:uid="{00000000-0005-0000-0000-00007D510000}"/>
    <cellStyle name="style1424787249225 2 3 2 2 7" xfId="20864" xr:uid="{00000000-0005-0000-0000-00007E510000}"/>
    <cellStyle name="style1424787249225 2 3 2 2 7 2" xfId="20865" xr:uid="{00000000-0005-0000-0000-00007F510000}"/>
    <cellStyle name="style1424787249225 2 3 2 2 8" xfId="20866" xr:uid="{00000000-0005-0000-0000-000080510000}"/>
    <cellStyle name="style1424787249225 2 3 2 3" xfId="20867" xr:uid="{00000000-0005-0000-0000-000081510000}"/>
    <cellStyle name="style1424787249225 2 3 2 3 2" xfId="20868" xr:uid="{00000000-0005-0000-0000-000082510000}"/>
    <cellStyle name="style1424787249225 2 3 2 3 2 2" xfId="20869" xr:uid="{00000000-0005-0000-0000-000083510000}"/>
    <cellStyle name="style1424787249225 2 3 2 3 2 2 2" xfId="20870" xr:uid="{00000000-0005-0000-0000-000084510000}"/>
    <cellStyle name="style1424787249225 2 3 2 3 2 2 3" xfId="20871" xr:uid="{00000000-0005-0000-0000-000085510000}"/>
    <cellStyle name="style1424787249225 2 3 2 3 2 3" xfId="20872" xr:uid="{00000000-0005-0000-0000-000086510000}"/>
    <cellStyle name="style1424787249225 2 3 2 3 2 4" xfId="20873" xr:uid="{00000000-0005-0000-0000-000087510000}"/>
    <cellStyle name="style1424787249225 2 3 2 3 2 5" xfId="20874" xr:uid="{00000000-0005-0000-0000-000088510000}"/>
    <cellStyle name="style1424787249225 2 3 2 3 3" xfId="20875" xr:uid="{00000000-0005-0000-0000-000089510000}"/>
    <cellStyle name="style1424787249225 2 3 2 3 3 2" xfId="20876" xr:uid="{00000000-0005-0000-0000-00008A510000}"/>
    <cellStyle name="style1424787249225 2 3 2 3 3 3" xfId="20877" xr:uid="{00000000-0005-0000-0000-00008B510000}"/>
    <cellStyle name="style1424787249225 2 3 2 3 3 4" xfId="20878" xr:uid="{00000000-0005-0000-0000-00008C510000}"/>
    <cellStyle name="style1424787249225 2 3 2 3 4" xfId="20879" xr:uid="{00000000-0005-0000-0000-00008D510000}"/>
    <cellStyle name="style1424787249225 2 3 2 3 4 2" xfId="20880" xr:uid="{00000000-0005-0000-0000-00008E510000}"/>
    <cellStyle name="style1424787249225 2 3 2 3 5" xfId="20881" xr:uid="{00000000-0005-0000-0000-00008F510000}"/>
    <cellStyle name="style1424787249225 2 3 2 3 6" xfId="20882" xr:uid="{00000000-0005-0000-0000-000090510000}"/>
    <cellStyle name="style1424787249225 2 3 2 4" xfId="20883" xr:uid="{00000000-0005-0000-0000-000091510000}"/>
    <cellStyle name="style1424787249225 2 3 2 4 2" xfId="20884" xr:uid="{00000000-0005-0000-0000-000092510000}"/>
    <cellStyle name="style1424787249225 2 3 2 4 2 2" xfId="20885" xr:uid="{00000000-0005-0000-0000-000093510000}"/>
    <cellStyle name="style1424787249225 2 3 2 4 2 2 2" xfId="20886" xr:uid="{00000000-0005-0000-0000-000094510000}"/>
    <cellStyle name="style1424787249225 2 3 2 4 2 2 3" xfId="20887" xr:uid="{00000000-0005-0000-0000-000095510000}"/>
    <cellStyle name="style1424787249225 2 3 2 4 2 3" xfId="20888" xr:uid="{00000000-0005-0000-0000-000096510000}"/>
    <cellStyle name="style1424787249225 2 3 2 4 2 4" xfId="20889" xr:uid="{00000000-0005-0000-0000-000097510000}"/>
    <cellStyle name="style1424787249225 2 3 2 4 2 5" xfId="20890" xr:uid="{00000000-0005-0000-0000-000098510000}"/>
    <cellStyle name="style1424787249225 2 3 2 4 3" xfId="20891" xr:uid="{00000000-0005-0000-0000-000099510000}"/>
    <cellStyle name="style1424787249225 2 3 2 4 3 2" xfId="20892" xr:uid="{00000000-0005-0000-0000-00009A510000}"/>
    <cellStyle name="style1424787249225 2 3 2 4 3 3" xfId="20893" xr:uid="{00000000-0005-0000-0000-00009B510000}"/>
    <cellStyle name="style1424787249225 2 3 2 4 3 4" xfId="20894" xr:uid="{00000000-0005-0000-0000-00009C510000}"/>
    <cellStyle name="style1424787249225 2 3 2 4 4" xfId="20895" xr:uid="{00000000-0005-0000-0000-00009D510000}"/>
    <cellStyle name="style1424787249225 2 3 2 4 4 2" xfId="20896" xr:uid="{00000000-0005-0000-0000-00009E510000}"/>
    <cellStyle name="style1424787249225 2 3 2 4 5" xfId="20897" xr:uid="{00000000-0005-0000-0000-00009F510000}"/>
    <cellStyle name="style1424787249225 2 3 2 4 6" xfId="20898" xr:uid="{00000000-0005-0000-0000-0000A0510000}"/>
    <cellStyle name="style1424787249225 2 3 2 5" xfId="20899" xr:uid="{00000000-0005-0000-0000-0000A1510000}"/>
    <cellStyle name="style1424787249225 2 3 2 5 2" xfId="20900" xr:uid="{00000000-0005-0000-0000-0000A2510000}"/>
    <cellStyle name="style1424787249225 2 3 2 5 2 2" xfId="20901" xr:uid="{00000000-0005-0000-0000-0000A3510000}"/>
    <cellStyle name="style1424787249225 2 3 2 5 2 3" xfId="20902" xr:uid="{00000000-0005-0000-0000-0000A4510000}"/>
    <cellStyle name="style1424787249225 2 3 2 5 2 4" xfId="20903" xr:uid="{00000000-0005-0000-0000-0000A5510000}"/>
    <cellStyle name="style1424787249225 2 3 2 5 3" xfId="20904" xr:uid="{00000000-0005-0000-0000-0000A6510000}"/>
    <cellStyle name="style1424787249225 2 3 2 5 3 2" xfId="20905" xr:uid="{00000000-0005-0000-0000-0000A7510000}"/>
    <cellStyle name="style1424787249225 2 3 2 5 4" xfId="20906" xr:uid="{00000000-0005-0000-0000-0000A8510000}"/>
    <cellStyle name="style1424787249225 2 3 2 5 4 2" xfId="20907" xr:uid="{00000000-0005-0000-0000-0000A9510000}"/>
    <cellStyle name="style1424787249225 2 3 2 5 5" xfId="20908" xr:uid="{00000000-0005-0000-0000-0000AA510000}"/>
    <cellStyle name="style1424787249225 2 3 2 6" xfId="20909" xr:uid="{00000000-0005-0000-0000-0000AB510000}"/>
    <cellStyle name="style1424787249225 2 3 2 6 2" xfId="20910" xr:uid="{00000000-0005-0000-0000-0000AC510000}"/>
    <cellStyle name="style1424787249225 2 3 2 6 3" xfId="20911" xr:uid="{00000000-0005-0000-0000-0000AD510000}"/>
    <cellStyle name="style1424787249225 2 3 2 6 4" xfId="20912" xr:uid="{00000000-0005-0000-0000-0000AE510000}"/>
    <cellStyle name="style1424787249225 2 3 2 7" xfId="20913" xr:uid="{00000000-0005-0000-0000-0000AF510000}"/>
    <cellStyle name="style1424787249225 2 3 2 7 2" xfId="20914" xr:uid="{00000000-0005-0000-0000-0000B0510000}"/>
    <cellStyle name="style1424787249225 2 3 2 8" xfId="20915" xr:uid="{00000000-0005-0000-0000-0000B1510000}"/>
    <cellStyle name="style1424787249225 2 3 2 8 2" xfId="20916" xr:uid="{00000000-0005-0000-0000-0000B2510000}"/>
    <cellStyle name="style1424787249225 2 3 2 9" xfId="20917" xr:uid="{00000000-0005-0000-0000-0000B3510000}"/>
    <cellStyle name="style1424787249225 2 3 3" xfId="20918" xr:uid="{00000000-0005-0000-0000-0000B4510000}"/>
    <cellStyle name="style1424787249225 2 3 3 2" xfId="20919" xr:uid="{00000000-0005-0000-0000-0000B5510000}"/>
    <cellStyle name="style1424787249225 2 3 3 2 2" xfId="20920" xr:uid="{00000000-0005-0000-0000-0000B6510000}"/>
    <cellStyle name="style1424787249225 2 3 3 2 2 2" xfId="20921" xr:uid="{00000000-0005-0000-0000-0000B7510000}"/>
    <cellStyle name="style1424787249225 2 3 3 2 2 2 2" xfId="20922" xr:uid="{00000000-0005-0000-0000-0000B8510000}"/>
    <cellStyle name="style1424787249225 2 3 3 2 2 2 3" xfId="20923" xr:uid="{00000000-0005-0000-0000-0000B9510000}"/>
    <cellStyle name="style1424787249225 2 3 3 2 2 3" xfId="20924" xr:uid="{00000000-0005-0000-0000-0000BA510000}"/>
    <cellStyle name="style1424787249225 2 3 3 2 2 4" xfId="20925" xr:uid="{00000000-0005-0000-0000-0000BB510000}"/>
    <cellStyle name="style1424787249225 2 3 3 2 2 5" xfId="20926" xr:uid="{00000000-0005-0000-0000-0000BC510000}"/>
    <cellStyle name="style1424787249225 2 3 3 2 3" xfId="20927" xr:uid="{00000000-0005-0000-0000-0000BD510000}"/>
    <cellStyle name="style1424787249225 2 3 3 2 3 2" xfId="20928" xr:uid="{00000000-0005-0000-0000-0000BE510000}"/>
    <cellStyle name="style1424787249225 2 3 3 2 3 3" xfId="20929" xr:uid="{00000000-0005-0000-0000-0000BF510000}"/>
    <cellStyle name="style1424787249225 2 3 3 2 3 4" xfId="20930" xr:uid="{00000000-0005-0000-0000-0000C0510000}"/>
    <cellStyle name="style1424787249225 2 3 3 2 4" xfId="20931" xr:uid="{00000000-0005-0000-0000-0000C1510000}"/>
    <cellStyle name="style1424787249225 2 3 3 2 4 2" xfId="20932" xr:uid="{00000000-0005-0000-0000-0000C2510000}"/>
    <cellStyle name="style1424787249225 2 3 3 2 5" xfId="20933" xr:uid="{00000000-0005-0000-0000-0000C3510000}"/>
    <cellStyle name="style1424787249225 2 3 3 2 6" xfId="20934" xr:uid="{00000000-0005-0000-0000-0000C4510000}"/>
    <cellStyle name="style1424787249225 2 3 3 3" xfId="20935" xr:uid="{00000000-0005-0000-0000-0000C5510000}"/>
    <cellStyle name="style1424787249225 2 3 3 3 2" xfId="20936" xr:uid="{00000000-0005-0000-0000-0000C6510000}"/>
    <cellStyle name="style1424787249225 2 3 3 3 2 2" xfId="20937" xr:uid="{00000000-0005-0000-0000-0000C7510000}"/>
    <cellStyle name="style1424787249225 2 3 3 3 2 2 2" xfId="20938" xr:uid="{00000000-0005-0000-0000-0000C8510000}"/>
    <cellStyle name="style1424787249225 2 3 3 3 2 2 3" xfId="20939" xr:uid="{00000000-0005-0000-0000-0000C9510000}"/>
    <cellStyle name="style1424787249225 2 3 3 3 2 3" xfId="20940" xr:uid="{00000000-0005-0000-0000-0000CA510000}"/>
    <cellStyle name="style1424787249225 2 3 3 3 2 4" xfId="20941" xr:uid="{00000000-0005-0000-0000-0000CB510000}"/>
    <cellStyle name="style1424787249225 2 3 3 3 2 5" xfId="20942" xr:uid="{00000000-0005-0000-0000-0000CC510000}"/>
    <cellStyle name="style1424787249225 2 3 3 3 3" xfId="20943" xr:uid="{00000000-0005-0000-0000-0000CD510000}"/>
    <cellStyle name="style1424787249225 2 3 3 3 3 2" xfId="20944" xr:uid="{00000000-0005-0000-0000-0000CE510000}"/>
    <cellStyle name="style1424787249225 2 3 3 3 3 3" xfId="20945" xr:uid="{00000000-0005-0000-0000-0000CF510000}"/>
    <cellStyle name="style1424787249225 2 3 3 3 3 4" xfId="20946" xr:uid="{00000000-0005-0000-0000-0000D0510000}"/>
    <cellStyle name="style1424787249225 2 3 3 3 4" xfId="20947" xr:uid="{00000000-0005-0000-0000-0000D1510000}"/>
    <cellStyle name="style1424787249225 2 3 3 3 4 2" xfId="20948" xr:uid="{00000000-0005-0000-0000-0000D2510000}"/>
    <cellStyle name="style1424787249225 2 3 3 3 5" xfId="20949" xr:uid="{00000000-0005-0000-0000-0000D3510000}"/>
    <cellStyle name="style1424787249225 2 3 3 3 6" xfId="20950" xr:uid="{00000000-0005-0000-0000-0000D4510000}"/>
    <cellStyle name="style1424787249225 2 3 3 4" xfId="20951" xr:uid="{00000000-0005-0000-0000-0000D5510000}"/>
    <cellStyle name="style1424787249225 2 3 3 4 2" xfId="20952" xr:uid="{00000000-0005-0000-0000-0000D6510000}"/>
    <cellStyle name="style1424787249225 2 3 3 4 2 2" xfId="20953" xr:uid="{00000000-0005-0000-0000-0000D7510000}"/>
    <cellStyle name="style1424787249225 2 3 3 4 2 3" xfId="20954" xr:uid="{00000000-0005-0000-0000-0000D8510000}"/>
    <cellStyle name="style1424787249225 2 3 3 4 2 4" xfId="20955" xr:uid="{00000000-0005-0000-0000-0000D9510000}"/>
    <cellStyle name="style1424787249225 2 3 3 4 3" xfId="20956" xr:uid="{00000000-0005-0000-0000-0000DA510000}"/>
    <cellStyle name="style1424787249225 2 3 3 4 3 2" xfId="20957" xr:uid="{00000000-0005-0000-0000-0000DB510000}"/>
    <cellStyle name="style1424787249225 2 3 3 4 4" xfId="20958" xr:uid="{00000000-0005-0000-0000-0000DC510000}"/>
    <cellStyle name="style1424787249225 2 3 3 4 4 2" xfId="20959" xr:uid="{00000000-0005-0000-0000-0000DD510000}"/>
    <cellStyle name="style1424787249225 2 3 3 4 5" xfId="20960" xr:uid="{00000000-0005-0000-0000-0000DE510000}"/>
    <cellStyle name="style1424787249225 2 3 3 5" xfId="20961" xr:uid="{00000000-0005-0000-0000-0000DF510000}"/>
    <cellStyle name="style1424787249225 2 3 3 5 2" xfId="20962" xr:uid="{00000000-0005-0000-0000-0000E0510000}"/>
    <cellStyle name="style1424787249225 2 3 3 5 3" xfId="20963" xr:uid="{00000000-0005-0000-0000-0000E1510000}"/>
    <cellStyle name="style1424787249225 2 3 3 5 4" xfId="20964" xr:uid="{00000000-0005-0000-0000-0000E2510000}"/>
    <cellStyle name="style1424787249225 2 3 3 6" xfId="20965" xr:uid="{00000000-0005-0000-0000-0000E3510000}"/>
    <cellStyle name="style1424787249225 2 3 3 6 2" xfId="20966" xr:uid="{00000000-0005-0000-0000-0000E4510000}"/>
    <cellStyle name="style1424787249225 2 3 3 7" xfId="20967" xr:uid="{00000000-0005-0000-0000-0000E5510000}"/>
    <cellStyle name="style1424787249225 2 3 3 7 2" xfId="20968" xr:uid="{00000000-0005-0000-0000-0000E6510000}"/>
    <cellStyle name="style1424787249225 2 3 3 8" xfId="20969" xr:uid="{00000000-0005-0000-0000-0000E7510000}"/>
    <cellStyle name="style1424787249225 2 3 4" xfId="20970" xr:uid="{00000000-0005-0000-0000-0000E8510000}"/>
    <cellStyle name="style1424787249225 2 3 4 2" xfId="20971" xr:uid="{00000000-0005-0000-0000-0000E9510000}"/>
    <cellStyle name="style1424787249225 2 3 4 2 2" xfId="20972" xr:uid="{00000000-0005-0000-0000-0000EA510000}"/>
    <cellStyle name="style1424787249225 2 3 4 2 2 2" xfId="20973" xr:uid="{00000000-0005-0000-0000-0000EB510000}"/>
    <cellStyle name="style1424787249225 2 3 4 2 2 2 2" xfId="20974" xr:uid="{00000000-0005-0000-0000-0000EC510000}"/>
    <cellStyle name="style1424787249225 2 3 4 2 2 2 3" xfId="20975" xr:uid="{00000000-0005-0000-0000-0000ED510000}"/>
    <cellStyle name="style1424787249225 2 3 4 2 2 3" xfId="20976" xr:uid="{00000000-0005-0000-0000-0000EE510000}"/>
    <cellStyle name="style1424787249225 2 3 4 2 2 4" xfId="20977" xr:uid="{00000000-0005-0000-0000-0000EF510000}"/>
    <cellStyle name="style1424787249225 2 3 4 2 2 5" xfId="20978" xr:uid="{00000000-0005-0000-0000-0000F0510000}"/>
    <cellStyle name="style1424787249225 2 3 4 2 3" xfId="20979" xr:uid="{00000000-0005-0000-0000-0000F1510000}"/>
    <cellStyle name="style1424787249225 2 3 4 2 3 2" xfId="20980" xr:uid="{00000000-0005-0000-0000-0000F2510000}"/>
    <cellStyle name="style1424787249225 2 3 4 2 3 3" xfId="20981" xr:uid="{00000000-0005-0000-0000-0000F3510000}"/>
    <cellStyle name="style1424787249225 2 3 4 2 3 4" xfId="20982" xr:uid="{00000000-0005-0000-0000-0000F4510000}"/>
    <cellStyle name="style1424787249225 2 3 4 2 4" xfId="20983" xr:uid="{00000000-0005-0000-0000-0000F5510000}"/>
    <cellStyle name="style1424787249225 2 3 4 2 4 2" xfId="20984" xr:uid="{00000000-0005-0000-0000-0000F6510000}"/>
    <cellStyle name="style1424787249225 2 3 4 2 5" xfId="20985" xr:uid="{00000000-0005-0000-0000-0000F7510000}"/>
    <cellStyle name="style1424787249225 2 3 4 2 6" xfId="20986" xr:uid="{00000000-0005-0000-0000-0000F8510000}"/>
    <cellStyle name="style1424787249225 2 3 4 3" xfId="20987" xr:uid="{00000000-0005-0000-0000-0000F9510000}"/>
    <cellStyle name="style1424787249225 2 3 4 3 2" xfId="20988" xr:uid="{00000000-0005-0000-0000-0000FA510000}"/>
    <cellStyle name="style1424787249225 2 3 4 3 2 2" xfId="20989" xr:uid="{00000000-0005-0000-0000-0000FB510000}"/>
    <cellStyle name="style1424787249225 2 3 4 3 2 2 2" xfId="20990" xr:uid="{00000000-0005-0000-0000-0000FC510000}"/>
    <cellStyle name="style1424787249225 2 3 4 3 2 2 3" xfId="20991" xr:uid="{00000000-0005-0000-0000-0000FD510000}"/>
    <cellStyle name="style1424787249225 2 3 4 3 2 3" xfId="20992" xr:uid="{00000000-0005-0000-0000-0000FE510000}"/>
    <cellStyle name="style1424787249225 2 3 4 3 2 4" xfId="20993" xr:uid="{00000000-0005-0000-0000-0000FF510000}"/>
    <cellStyle name="style1424787249225 2 3 4 3 2 5" xfId="20994" xr:uid="{00000000-0005-0000-0000-000000520000}"/>
    <cellStyle name="style1424787249225 2 3 4 3 3" xfId="20995" xr:uid="{00000000-0005-0000-0000-000001520000}"/>
    <cellStyle name="style1424787249225 2 3 4 3 3 2" xfId="20996" xr:uid="{00000000-0005-0000-0000-000002520000}"/>
    <cellStyle name="style1424787249225 2 3 4 3 3 3" xfId="20997" xr:uid="{00000000-0005-0000-0000-000003520000}"/>
    <cellStyle name="style1424787249225 2 3 4 3 3 4" xfId="20998" xr:uid="{00000000-0005-0000-0000-000004520000}"/>
    <cellStyle name="style1424787249225 2 3 4 3 4" xfId="20999" xr:uid="{00000000-0005-0000-0000-000005520000}"/>
    <cellStyle name="style1424787249225 2 3 4 3 4 2" xfId="21000" xr:uid="{00000000-0005-0000-0000-000006520000}"/>
    <cellStyle name="style1424787249225 2 3 4 3 5" xfId="21001" xr:uid="{00000000-0005-0000-0000-000007520000}"/>
    <cellStyle name="style1424787249225 2 3 4 3 6" xfId="21002" xr:uid="{00000000-0005-0000-0000-000008520000}"/>
    <cellStyle name="style1424787249225 2 3 4 4" xfId="21003" xr:uid="{00000000-0005-0000-0000-000009520000}"/>
    <cellStyle name="style1424787249225 2 3 4 4 2" xfId="21004" xr:uid="{00000000-0005-0000-0000-00000A520000}"/>
    <cellStyle name="style1424787249225 2 3 4 4 2 2" xfId="21005" xr:uid="{00000000-0005-0000-0000-00000B520000}"/>
    <cellStyle name="style1424787249225 2 3 4 4 2 3" xfId="21006" xr:uid="{00000000-0005-0000-0000-00000C520000}"/>
    <cellStyle name="style1424787249225 2 3 4 4 2 4" xfId="21007" xr:uid="{00000000-0005-0000-0000-00000D520000}"/>
    <cellStyle name="style1424787249225 2 3 4 4 3" xfId="21008" xr:uid="{00000000-0005-0000-0000-00000E520000}"/>
    <cellStyle name="style1424787249225 2 3 4 4 3 2" xfId="21009" xr:uid="{00000000-0005-0000-0000-00000F520000}"/>
    <cellStyle name="style1424787249225 2 3 4 4 4" xfId="21010" xr:uid="{00000000-0005-0000-0000-000010520000}"/>
    <cellStyle name="style1424787249225 2 3 4 4 4 2" xfId="21011" xr:uid="{00000000-0005-0000-0000-000011520000}"/>
    <cellStyle name="style1424787249225 2 3 4 4 5" xfId="21012" xr:uid="{00000000-0005-0000-0000-000012520000}"/>
    <cellStyle name="style1424787249225 2 3 4 5" xfId="21013" xr:uid="{00000000-0005-0000-0000-000013520000}"/>
    <cellStyle name="style1424787249225 2 3 4 5 2" xfId="21014" xr:uid="{00000000-0005-0000-0000-000014520000}"/>
    <cellStyle name="style1424787249225 2 3 4 5 3" xfId="21015" xr:uid="{00000000-0005-0000-0000-000015520000}"/>
    <cellStyle name="style1424787249225 2 3 4 5 4" xfId="21016" xr:uid="{00000000-0005-0000-0000-000016520000}"/>
    <cellStyle name="style1424787249225 2 3 4 6" xfId="21017" xr:uid="{00000000-0005-0000-0000-000017520000}"/>
    <cellStyle name="style1424787249225 2 3 4 6 2" xfId="21018" xr:uid="{00000000-0005-0000-0000-000018520000}"/>
    <cellStyle name="style1424787249225 2 3 4 7" xfId="21019" xr:uid="{00000000-0005-0000-0000-000019520000}"/>
    <cellStyle name="style1424787249225 2 3 4 7 2" xfId="21020" xr:uid="{00000000-0005-0000-0000-00001A520000}"/>
    <cellStyle name="style1424787249225 2 3 4 8" xfId="21021" xr:uid="{00000000-0005-0000-0000-00001B520000}"/>
    <cellStyle name="style1424787249225 2 3 5" xfId="21022" xr:uid="{00000000-0005-0000-0000-00001C520000}"/>
    <cellStyle name="style1424787249225 2 3 5 2" xfId="21023" xr:uid="{00000000-0005-0000-0000-00001D520000}"/>
    <cellStyle name="style1424787249225 2 3 5 2 2" xfId="21024" xr:uid="{00000000-0005-0000-0000-00001E520000}"/>
    <cellStyle name="style1424787249225 2 3 5 2 2 2" xfId="21025" xr:uid="{00000000-0005-0000-0000-00001F520000}"/>
    <cellStyle name="style1424787249225 2 3 5 2 2 2 2" xfId="21026" xr:uid="{00000000-0005-0000-0000-000020520000}"/>
    <cellStyle name="style1424787249225 2 3 5 2 2 2 3" xfId="21027" xr:uid="{00000000-0005-0000-0000-000021520000}"/>
    <cellStyle name="style1424787249225 2 3 5 2 2 3" xfId="21028" xr:uid="{00000000-0005-0000-0000-000022520000}"/>
    <cellStyle name="style1424787249225 2 3 5 2 2 4" xfId="21029" xr:uid="{00000000-0005-0000-0000-000023520000}"/>
    <cellStyle name="style1424787249225 2 3 5 2 2 5" xfId="21030" xr:uid="{00000000-0005-0000-0000-000024520000}"/>
    <cellStyle name="style1424787249225 2 3 5 2 3" xfId="21031" xr:uid="{00000000-0005-0000-0000-000025520000}"/>
    <cellStyle name="style1424787249225 2 3 5 2 3 2" xfId="21032" xr:uid="{00000000-0005-0000-0000-000026520000}"/>
    <cellStyle name="style1424787249225 2 3 5 2 3 3" xfId="21033" xr:uid="{00000000-0005-0000-0000-000027520000}"/>
    <cellStyle name="style1424787249225 2 3 5 2 3 4" xfId="21034" xr:uid="{00000000-0005-0000-0000-000028520000}"/>
    <cellStyle name="style1424787249225 2 3 5 2 4" xfId="21035" xr:uid="{00000000-0005-0000-0000-000029520000}"/>
    <cellStyle name="style1424787249225 2 3 5 2 4 2" xfId="21036" xr:uid="{00000000-0005-0000-0000-00002A520000}"/>
    <cellStyle name="style1424787249225 2 3 5 2 5" xfId="21037" xr:uid="{00000000-0005-0000-0000-00002B520000}"/>
    <cellStyle name="style1424787249225 2 3 5 2 6" xfId="21038" xr:uid="{00000000-0005-0000-0000-00002C520000}"/>
    <cellStyle name="style1424787249225 2 3 5 3" xfId="21039" xr:uid="{00000000-0005-0000-0000-00002D520000}"/>
    <cellStyle name="style1424787249225 2 3 5 3 2" xfId="21040" xr:uid="{00000000-0005-0000-0000-00002E520000}"/>
    <cellStyle name="style1424787249225 2 3 5 3 2 2" xfId="21041" xr:uid="{00000000-0005-0000-0000-00002F520000}"/>
    <cellStyle name="style1424787249225 2 3 5 3 2 2 2" xfId="21042" xr:uid="{00000000-0005-0000-0000-000030520000}"/>
    <cellStyle name="style1424787249225 2 3 5 3 2 2 3" xfId="21043" xr:uid="{00000000-0005-0000-0000-000031520000}"/>
    <cellStyle name="style1424787249225 2 3 5 3 2 3" xfId="21044" xr:uid="{00000000-0005-0000-0000-000032520000}"/>
    <cellStyle name="style1424787249225 2 3 5 3 2 4" xfId="21045" xr:uid="{00000000-0005-0000-0000-000033520000}"/>
    <cellStyle name="style1424787249225 2 3 5 3 2 5" xfId="21046" xr:uid="{00000000-0005-0000-0000-000034520000}"/>
    <cellStyle name="style1424787249225 2 3 5 3 3" xfId="21047" xr:uid="{00000000-0005-0000-0000-000035520000}"/>
    <cellStyle name="style1424787249225 2 3 5 3 3 2" xfId="21048" xr:uid="{00000000-0005-0000-0000-000036520000}"/>
    <cellStyle name="style1424787249225 2 3 5 3 3 3" xfId="21049" xr:uid="{00000000-0005-0000-0000-000037520000}"/>
    <cellStyle name="style1424787249225 2 3 5 3 3 4" xfId="21050" xr:uid="{00000000-0005-0000-0000-000038520000}"/>
    <cellStyle name="style1424787249225 2 3 5 3 4" xfId="21051" xr:uid="{00000000-0005-0000-0000-000039520000}"/>
    <cellStyle name="style1424787249225 2 3 5 3 4 2" xfId="21052" xr:uid="{00000000-0005-0000-0000-00003A520000}"/>
    <cellStyle name="style1424787249225 2 3 5 3 5" xfId="21053" xr:uid="{00000000-0005-0000-0000-00003B520000}"/>
    <cellStyle name="style1424787249225 2 3 5 3 6" xfId="21054" xr:uid="{00000000-0005-0000-0000-00003C520000}"/>
    <cellStyle name="style1424787249225 2 3 5 4" xfId="21055" xr:uid="{00000000-0005-0000-0000-00003D520000}"/>
    <cellStyle name="style1424787249225 2 3 5 4 2" xfId="21056" xr:uid="{00000000-0005-0000-0000-00003E520000}"/>
    <cellStyle name="style1424787249225 2 3 5 4 2 2" xfId="21057" xr:uid="{00000000-0005-0000-0000-00003F520000}"/>
    <cellStyle name="style1424787249225 2 3 5 4 2 3" xfId="21058" xr:uid="{00000000-0005-0000-0000-000040520000}"/>
    <cellStyle name="style1424787249225 2 3 5 4 2 4" xfId="21059" xr:uid="{00000000-0005-0000-0000-000041520000}"/>
    <cellStyle name="style1424787249225 2 3 5 4 3" xfId="21060" xr:uid="{00000000-0005-0000-0000-000042520000}"/>
    <cellStyle name="style1424787249225 2 3 5 4 3 2" xfId="21061" xr:uid="{00000000-0005-0000-0000-000043520000}"/>
    <cellStyle name="style1424787249225 2 3 5 4 4" xfId="21062" xr:uid="{00000000-0005-0000-0000-000044520000}"/>
    <cellStyle name="style1424787249225 2 3 5 4 4 2" xfId="21063" xr:uid="{00000000-0005-0000-0000-000045520000}"/>
    <cellStyle name="style1424787249225 2 3 5 4 5" xfId="21064" xr:uid="{00000000-0005-0000-0000-000046520000}"/>
    <cellStyle name="style1424787249225 2 3 5 5" xfId="21065" xr:uid="{00000000-0005-0000-0000-000047520000}"/>
    <cellStyle name="style1424787249225 2 3 5 5 2" xfId="21066" xr:uid="{00000000-0005-0000-0000-000048520000}"/>
    <cellStyle name="style1424787249225 2 3 5 5 3" xfId="21067" xr:uid="{00000000-0005-0000-0000-000049520000}"/>
    <cellStyle name="style1424787249225 2 3 5 5 4" xfId="21068" xr:uid="{00000000-0005-0000-0000-00004A520000}"/>
    <cellStyle name="style1424787249225 2 3 5 6" xfId="21069" xr:uid="{00000000-0005-0000-0000-00004B520000}"/>
    <cellStyle name="style1424787249225 2 3 5 6 2" xfId="21070" xr:uid="{00000000-0005-0000-0000-00004C520000}"/>
    <cellStyle name="style1424787249225 2 3 5 7" xfId="21071" xr:uid="{00000000-0005-0000-0000-00004D520000}"/>
    <cellStyle name="style1424787249225 2 3 5 7 2" xfId="21072" xr:uid="{00000000-0005-0000-0000-00004E520000}"/>
    <cellStyle name="style1424787249225 2 3 5 8" xfId="21073" xr:uid="{00000000-0005-0000-0000-00004F520000}"/>
    <cellStyle name="style1424787249225 2 3 6" xfId="21074" xr:uid="{00000000-0005-0000-0000-000050520000}"/>
    <cellStyle name="style1424787249225 2 3 6 2" xfId="21075" xr:uid="{00000000-0005-0000-0000-000051520000}"/>
    <cellStyle name="style1424787249225 2 3 6 2 2" xfId="21076" xr:uid="{00000000-0005-0000-0000-000052520000}"/>
    <cellStyle name="style1424787249225 2 3 6 2 2 2" xfId="21077" xr:uid="{00000000-0005-0000-0000-000053520000}"/>
    <cellStyle name="style1424787249225 2 3 6 2 2 3" xfId="21078" xr:uid="{00000000-0005-0000-0000-000054520000}"/>
    <cellStyle name="style1424787249225 2 3 6 2 3" xfId="21079" xr:uid="{00000000-0005-0000-0000-000055520000}"/>
    <cellStyle name="style1424787249225 2 3 6 2 4" xfId="21080" xr:uid="{00000000-0005-0000-0000-000056520000}"/>
    <cellStyle name="style1424787249225 2 3 6 2 5" xfId="21081" xr:uid="{00000000-0005-0000-0000-000057520000}"/>
    <cellStyle name="style1424787249225 2 3 6 3" xfId="21082" xr:uid="{00000000-0005-0000-0000-000058520000}"/>
    <cellStyle name="style1424787249225 2 3 6 3 2" xfId="21083" xr:uid="{00000000-0005-0000-0000-000059520000}"/>
    <cellStyle name="style1424787249225 2 3 6 3 3" xfId="21084" xr:uid="{00000000-0005-0000-0000-00005A520000}"/>
    <cellStyle name="style1424787249225 2 3 6 3 4" xfId="21085" xr:uid="{00000000-0005-0000-0000-00005B520000}"/>
    <cellStyle name="style1424787249225 2 3 6 4" xfId="21086" xr:uid="{00000000-0005-0000-0000-00005C520000}"/>
    <cellStyle name="style1424787249225 2 3 6 4 2" xfId="21087" xr:uid="{00000000-0005-0000-0000-00005D520000}"/>
    <cellStyle name="style1424787249225 2 3 6 5" xfId="21088" xr:uid="{00000000-0005-0000-0000-00005E520000}"/>
    <cellStyle name="style1424787249225 2 3 6 6" xfId="21089" xr:uid="{00000000-0005-0000-0000-00005F520000}"/>
    <cellStyle name="style1424787249225 2 3 7" xfId="21090" xr:uid="{00000000-0005-0000-0000-000060520000}"/>
    <cellStyle name="style1424787249225 2 3 7 2" xfId="21091" xr:uid="{00000000-0005-0000-0000-000061520000}"/>
    <cellStyle name="style1424787249225 2 3 7 2 2" xfId="21092" xr:uid="{00000000-0005-0000-0000-000062520000}"/>
    <cellStyle name="style1424787249225 2 3 7 2 2 2" xfId="21093" xr:uid="{00000000-0005-0000-0000-000063520000}"/>
    <cellStyle name="style1424787249225 2 3 7 2 2 3" xfId="21094" xr:uid="{00000000-0005-0000-0000-000064520000}"/>
    <cellStyle name="style1424787249225 2 3 7 2 3" xfId="21095" xr:uid="{00000000-0005-0000-0000-000065520000}"/>
    <cellStyle name="style1424787249225 2 3 7 2 4" xfId="21096" xr:uid="{00000000-0005-0000-0000-000066520000}"/>
    <cellStyle name="style1424787249225 2 3 7 2 5" xfId="21097" xr:uid="{00000000-0005-0000-0000-000067520000}"/>
    <cellStyle name="style1424787249225 2 3 7 3" xfId="21098" xr:uid="{00000000-0005-0000-0000-000068520000}"/>
    <cellStyle name="style1424787249225 2 3 7 3 2" xfId="21099" xr:uid="{00000000-0005-0000-0000-000069520000}"/>
    <cellStyle name="style1424787249225 2 3 7 3 3" xfId="21100" xr:uid="{00000000-0005-0000-0000-00006A520000}"/>
    <cellStyle name="style1424787249225 2 3 7 3 4" xfId="21101" xr:uid="{00000000-0005-0000-0000-00006B520000}"/>
    <cellStyle name="style1424787249225 2 3 7 4" xfId="21102" xr:uid="{00000000-0005-0000-0000-00006C520000}"/>
    <cellStyle name="style1424787249225 2 3 7 4 2" xfId="21103" xr:uid="{00000000-0005-0000-0000-00006D520000}"/>
    <cellStyle name="style1424787249225 2 3 7 5" xfId="21104" xr:uid="{00000000-0005-0000-0000-00006E520000}"/>
    <cellStyle name="style1424787249225 2 3 7 6" xfId="21105" xr:uid="{00000000-0005-0000-0000-00006F520000}"/>
    <cellStyle name="style1424787249225 2 3 8" xfId="21106" xr:uid="{00000000-0005-0000-0000-000070520000}"/>
    <cellStyle name="style1424787249225 2 3 8 2" xfId="21107" xr:uid="{00000000-0005-0000-0000-000071520000}"/>
    <cellStyle name="style1424787249225 2 3 8 2 2" xfId="21108" xr:uid="{00000000-0005-0000-0000-000072520000}"/>
    <cellStyle name="style1424787249225 2 3 8 2 3" xfId="21109" xr:uid="{00000000-0005-0000-0000-000073520000}"/>
    <cellStyle name="style1424787249225 2 3 8 2 4" xfId="21110" xr:uid="{00000000-0005-0000-0000-000074520000}"/>
    <cellStyle name="style1424787249225 2 3 8 3" xfId="21111" xr:uid="{00000000-0005-0000-0000-000075520000}"/>
    <cellStyle name="style1424787249225 2 3 8 3 2" xfId="21112" xr:uid="{00000000-0005-0000-0000-000076520000}"/>
    <cellStyle name="style1424787249225 2 3 8 4" xfId="21113" xr:uid="{00000000-0005-0000-0000-000077520000}"/>
    <cellStyle name="style1424787249225 2 3 8 4 2" xfId="21114" xr:uid="{00000000-0005-0000-0000-000078520000}"/>
    <cellStyle name="style1424787249225 2 3 8 5" xfId="21115" xr:uid="{00000000-0005-0000-0000-000079520000}"/>
    <cellStyle name="style1424787249225 2 3 9" xfId="21116" xr:uid="{00000000-0005-0000-0000-00007A520000}"/>
    <cellStyle name="style1424787249225 2 3 9 2" xfId="21117" xr:uid="{00000000-0005-0000-0000-00007B520000}"/>
    <cellStyle name="style1424787249225 2 3 9 3" xfId="21118" xr:uid="{00000000-0005-0000-0000-00007C520000}"/>
    <cellStyle name="style1424787249225 2 3 9 4" xfId="21119" xr:uid="{00000000-0005-0000-0000-00007D520000}"/>
    <cellStyle name="style1424787249225 2 4" xfId="21120" xr:uid="{00000000-0005-0000-0000-00007E520000}"/>
    <cellStyle name="style1424787249225 2 4 2" xfId="21121" xr:uid="{00000000-0005-0000-0000-00007F520000}"/>
    <cellStyle name="style1424787249225 2 4 2 2" xfId="21122" xr:uid="{00000000-0005-0000-0000-000080520000}"/>
    <cellStyle name="style1424787249225 2 4 2 2 2" xfId="21123" xr:uid="{00000000-0005-0000-0000-000081520000}"/>
    <cellStyle name="style1424787249225 2 4 2 2 2 2" xfId="21124" xr:uid="{00000000-0005-0000-0000-000082520000}"/>
    <cellStyle name="style1424787249225 2 4 2 2 2 2 2" xfId="21125" xr:uid="{00000000-0005-0000-0000-000083520000}"/>
    <cellStyle name="style1424787249225 2 4 2 2 2 2 3" xfId="21126" xr:uid="{00000000-0005-0000-0000-000084520000}"/>
    <cellStyle name="style1424787249225 2 4 2 2 2 3" xfId="21127" xr:uid="{00000000-0005-0000-0000-000085520000}"/>
    <cellStyle name="style1424787249225 2 4 2 2 2 4" xfId="21128" xr:uid="{00000000-0005-0000-0000-000086520000}"/>
    <cellStyle name="style1424787249225 2 4 2 2 2 5" xfId="21129" xr:uid="{00000000-0005-0000-0000-000087520000}"/>
    <cellStyle name="style1424787249225 2 4 2 2 3" xfId="21130" xr:uid="{00000000-0005-0000-0000-000088520000}"/>
    <cellStyle name="style1424787249225 2 4 2 2 3 2" xfId="21131" xr:uid="{00000000-0005-0000-0000-000089520000}"/>
    <cellStyle name="style1424787249225 2 4 2 2 3 3" xfId="21132" xr:uid="{00000000-0005-0000-0000-00008A520000}"/>
    <cellStyle name="style1424787249225 2 4 2 2 3 4" xfId="21133" xr:uid="{00000000-0005-0000-0000-00008B520000}"/>
    <cellStyle name="style1424787249225 2 4 2 2 4" xfId="21134" xr:uid="{00000000-0005-0000-0000-00008C520000}"/>
    <cellStyle name="style1424787249225 2 4 2 2 4 2" xfId="21135" xr:uid="{00000000-0005-0000-0000-00008D520000}"/>
    <cellStyle name="style1424787249225 2 4 2 2 5" xfId="21136" xr:uid="{00000000-0005-0000-0000-00008E520000}"/>
    <cellStyle name="style1424787249225 2 4 2 2 6" xfId="21137" xr:uid="{00000000-0005-0000-0000-00008F520000}"/>
    <cellStyle name="style1424787249225 2 4 2 3" xfId="21138" xr:uid="{00000000-0005-0000-0000-000090520000}"/>
    <cellStyle name="style1424787249225 2 4 2 3 2" xfId="21139" xr:uid="{00000000-0005-0000-0000-000091520000}"/>
    <cellStyle name="style1424787249225 2 4 2 3 2 2" xfId="21140" xr:uid="{00000000-0005-0000-0000-000092520000}"/>
    <cellStyle name="style1424787249225 2 4 2 3 2 2 2" xfId="21141" xr:uid="{00000000-0005-0000-0000-000093520000}"/>
    <cellStyle name="style1424787249225 2 4 2 3 2 2 3" xfId="21142" xr:uid="{00000000-0005-0000-0000-000094520000}"/>
    <cellStyle name="style1424787249225 2 4 2 3 2 3" xfId="21143" xr:uid="{00000000-0005-0000-0000-000095520000}"/>
    <cellStyle name="style1424787249225 2 4 2 3 2 4" xfId="21144" xr:uid="{00000000-0005-0000-0000-000096520000}"/>
    <cellStyle name="style1424787249225 2 4 2 3 2 5" xfId="21145" xr:uid="{00000000-0005-0000-0000-000097520000}"/>
    <cellStyle name="style1424787249225 2 4 2 3 3" xfId="21146" xr:uid="{00000000-0005-0000-0000-000098520000}"/>
    <cellStyle name="style1424787249225 2 4 2 3 3 2" xfId="21147" xr:uid="{00000000-0005-0000-0000-000099520000}"/>
    <cellStyle name="style1424787249225 2 4 2 3 3 3" xfId="21148" xr:uid="{00000000-0005-0000-0000-00009A520000}"/>
    <cellStyle name="style1424787249225 2 4 2 3 3 4" xfId="21149" xr:uid="{00000000-0005-0000-0000-00009B520000}"/>
    <cellStyle name="style1424787249225 2 4 2 3 4" xfId="21150" xr:uid="{00000000-0005-0000-0000-00009C520000}"/>
    <cellStyle name="style1424787249225 2 4 2 3 4 2" xfId="21151" xr:uid="{00000000-0005-0000-0000-00009D520000}"/>
    <cellStyle name="style1424787249225 2 4 2 3 5" xfId="21152" xr:uid="{00000000-0005-0000-0000-00009E520000}"/>
    <cellStyle name="style1424787249225 2 4 2 3 6" xfId="21153" xr:uid="{00000000-0005-0000-0000-00009F520000}"/>
    <cellStyle name="style1424787249225 2 4 2 4" xfId="21154" xr:uid="{00000000-0005-0000-0000-0000A0520000}"/>
    <cellStyle name="style1424787249225 2 4 2 4 2" xfId="21155" xr:uid="{00000000-0005-0000-0000-0000A1520000}"/>
    <cellStyle name="style1424787249225 2 4 2 4 2 2" xfId="21156" xr:uid="{00000000-0005-0000-0000-0000A2520000}"/>
    <cellStyle name="style1424787249225 2 4 2 4 2 3" xfId="21157" xr:uid="{00000000-0005-0000-0000-0000A3520000}"/>
    <cellStyle name="style1424787249225 2 4 2 4 2 4" xfId="21158" xr:uid="{00000000-0005-0000-0000-0000A4520000}"/>
    <cellStyle name="style1424787249225 2 4 2 4 3" xfId="21159" xr:uid="{00000000-0005-0000-0000-0000A5520000}"/>
    <cellStyle name="style1424787249225 2 4 2 4 3 2" xfId="21160" xr:uid="{00000000-0005-0000-0000-0000A6520000}"/>
    <cellStyle name="style1424787249225 2 4 2 4 4" xfId="21161" xr:uid="{00000000-0005-0000-0000-0000A7520000}"/>
    <cellStyle name="style1424787249225 2 4 2 4 4 2" xfId="21162" xr:uid="{00000000-0005-0000-0000-0000A8520000}"/>
    <cellStyle name="style1424787249225 2 4 2 4 5" xfId="21163" xr:uid="{00000000-0005-0000-0000-0000A9520000}"/>
    <cellStyle name="style1424787249225 2 4 2 5" xfId="21164" xr:uid="{00000000-0005-0000-0000-0000AA520000}"/>
    <cellStyle name="style1424787249225 2 4 2 5 2" xfId="21165" xr:uid="{00000000-0005-0000-0000-0000AB520000}"/>
    <cellStyle name="style1424787249225 2 4 2 5 3" xfId="21166" xr:uid="{00000000-0005-0000-0000-0000AC520000}"/>
    <cellStyle name="style1424787249225 2 4 2 5 4" xfId="21167" xr:uid="{00000000-0005-0000-0000-0000AD520000}"/>
    <cellStyle name="style1424787249225 2 4 2 6" xfId="21168" xr:uid="{00000000-0005-0000-0000-0000AE520000}"/>
    <cellStyle name="style1424787249225 2 4 2 6 2" xfId="21169" xr:uid="{00000000-0005-0000-0000-0000AF520000}"/>
    <cellStyle name="style1424787249225 2 4 2 7" xfId="21170" xr:uid="{00000000-0005-0000-0000-0000B0520000}"/>
    <cellStyle name="style1424787249225 2 4 2 7 2" xfId="21171" xr:uid="{00000000-0005-0000-0000-0000B1520000}"/>
    <cellStyle name="style1424787249225 2 4 2 8" xfId="21172" xr:uid="{00000000-0005-0000-0000-0000B2520000}"/>
    <cellStyle name="style1424787249225 2 4 3" xfId="21173" xr:uid="{00000000-0005-0000-0000-0000B3520000}"/>
    <cellStyle name="style1424787249225 2 4 3 2" xfId="21174" xr:uid="{00000000-0005-0000-0000-0000B4520000}"/>
    <cellStyle name="style1424787249225 2 4 3 2 2" xfId="21175" xr:uid="{00000000-0005-0000-0000-0000B5520000}"/>
    <cellStyle name="style1424787249225 2 4 3 2 2 2" xfId="21176" xr:uid="{00000000-0005-0000-0000-0000B6520000}"/>
    <cellStyle name="style1424787249225 2 4 3 2 2 3" xfId="21177" xr:uid="{00000000-0005-0000-0000-0000B7520000}"/>
    <cellStyle name="style1424787249225 2 4 3 2 3" xfId="21178" xr:uid="{00000000-0005-0000-0000-0000B8520000}"/>
    <cellStyle name="style1424787249225 2 4 3 2 4" xfId="21179" xr:uid="{00000000-0005-0000-0000-0000B9520000}"/>
    <cellStyle name="style1424787249225 2 4 3 2 5" xfId="21180" xr:uid="{00000000-0005-0000-0000-0000BA520000}"/>
    <cellStyle name="style1424787249225 2 4 3 3" xfId="21181" xr:uid="{00000000-0005-0000-0000-0000BB520000}"/>
    <cellStyle name="style1424787249225 2 4 3 3 2" xfId="21182" xr:uid="{00000000-0005-0000-0000-0000BC520000}"/>
    <cellStyle name="style1424787249225 2 4 3 3 3" xfId="21183" xr:uid="{00000000-0005-0000-0000-0000BD520000}"/>
    <cellStyle name="style1424787249225 2 4 3 3 4" xfId="21184" xr:uid="{00000000-0005-0000-0000-0000BE520000}"/>
    <cellStyle name="style1424787249225 2 4 3 4" xfId="21185" xr:uid="{00000000-0005-0000-0000-0000BF520000}"/>
    <cellStyle name="style1424787249225 2 4 3 4 2" xfId="21186" xr:uid="{00000000-0005-0000-0000-0000C0520000}"/>
    <cellStyle name="style1424787249225 2 4 3 5" xfId="21187" xr:uid="{00000000-0005-0000-0000-0000C1520000}"/>
    <cellStyle name="style1424787249225 2 4 3 6" xfId="21188" xr:uid="{00000000-0005-0000-0000-0000C2520000}"/>
    <cellStyle name="style1424787249225 2 4 4" xfId="21189" xr:uid="{00000000-0005-0000-0000-0000C3520000}"/>
    <cellStyle name="style1424787249225 2 4 4 2" xfId="21190" xr:uid="{00000000-0005-0000-0000-0000C4520000}"/>
    <cellStyle name="style1424787249225 2 4 4 2 2" xfId="21191" xr:uid="{00000000-0005-0000-0000-0000C5520000}"/>
    <cellStyle name="style1424787249225 2 4 4 2 2 2" xfId="21192" xr:uid="{00000000-0005-0000-0000-0000C6520000}"/>
    <cellStyle name="style1424787249225 2 4 4 2 2 3" xfId="21193" xr:uid="{00000000-0005-0000-0000-0000C7520000}"/>
    <cellStyle name="style1424787249225 2 4 4 2 3" xfId="21194" xr:uid="{00000000-0005-0000-0000-0000C8520000}"/>
    <cellStyle name="style1424787249225 2 4 4 2 4" xfId="21195" xr:uid="{00000000-0005-0000-0000-0000C9520000}"/>
    <cellStyle name="style1424787249225 2 4 4 2 5" xfId="21196" xr:uid="{00000000-0005-0000-0000-0000CA520000}"/>
    <cellStyle name="style1424787249225 2 4 4 3" xfId="21197" xr:uid="{00000000-0005-0000-0000-0000CB520000}"/>
    <cellStyle name="style1424787249225 2 4 4 3 2" xfId="21198" xr:uid="{00000000-0005-0000-0000-0000CC520000}"/>
    <cellStyle name="style1424787249225 2 4 4 3 3" xfId="21199" xr:uid="{00000000-0005-0000-0000-0000CD520000}"/>
    <cellStyle name="style1424787249225 2 4 4 3 4" xfId="21200" xr:uid="{00000000-0005-0000-0000-0000CE520000}"/>
    <cellStyle name="style1424787249225 2 4 4 4" xfId="21201" xr:uid="{00000000-0005-0000-0000-0000CF520000}"/>
    <cellStyle name="style1424787249225 2 4 4 4 2" xfId="21202" xr:uid="{00000000-0005-0000-0000-0000D0520000}"/>
    <cellStyle name="style1424787249225 2 4 4 5" xfId="21203" xr:uid="{00000000-0005-0000-0000-0000D1520000}"/>
    <cellStyle name="style1424787249225 2 4 4 6" xfId="21204" xr:uid="{00000000-0005-0000-0000-0000D2520000}"/>
    <cellStyle name="style1424787249225 2 4 5" xfId="21205" xr:uid="{00000000-0005-0000-0000-0000D3520000}"/>
    <cellStyle name="style1424787249225 2 4 5 2" xfId="21206" xr:uid="{00000000-0005-0000-0000-0000D4520000}"/>
    <cellStyle name="style1424787249225 2 4 5 2 2" xfId="21207" xr:uid="{00000000-0005-0000-0000-0000D5520000}"/>
    <cellStyle name="style1424787249225 2 4 5 2 3" xfId="21208" xr:uid="{00000000-0005-0000-0000-0000D6520000}"/>
    <cellStyle name="style1424787249225 2 4 5 2 4" xfId="21209" xr:uid="{00000000-0005-0000-0000-0000D7520000}"/>
    <cellStyle name="style1424787249225 2 4 5 3" xfId="21210" xr:uid="{00000000-0005-0000-0000-0000D8520000}"/>
    <cellStyle name="style1424787249225 2 4 5 3 2" xfId="21211" xr:uid="{00000000-0005-0000-0000-0000D9520000}"/>
    <cellStyle name="style1424787249225 2 4 5 4" xfId="21212" xr:uid="{00000000-0005-0000-0000-0000DA520000}"/>
    <cellStyle name="style1424787249225 2 4 5 4 2" xfId="21213" xr:uid="{00000000-0005-0000-0000-0000DB520000}"/>
    <cellStyle name="style1424787249225 2 4 5 5" xfId="21214" xr:uid="{00000000-0005-0000-0000-0000DC520000}"/>
    <cellStyle name="style1424787249225 2 4 6" xfId="21215" xr:uid="{00000000-0005-0000-0000-0000DD520000}"/>
    <cellStyle name="style1424787249225 2 4 6 2" xfId="21216" xr:uid="{00000000-0005-0000-0000-0000DE520000}"/>
    <cellStyle name="style1424787249225 2 4 6 3" xfId="21217" xr:uid="{00000000-0005-0000-0000-0000DF520000}"/>
    <cellStyle name="style1424787249225 2 4 6 4" xfId="21218" xr:uid="{00000000-0005-0000-0000-0000E0520000}"/>
    <cellStyle name="style1424787249225 2 4 7" xfId="21219" xr:uid="{00000000-0005-0000-0000-0000E1520000}"/>
    <cellStyle name="style1424787249225 2 4 7 2" xfId="21220" xr:uid="{00000000-0005-0000-0000-0000E2520000}"/>
    <cellStyle name="style1424787249225 2 4 8" xfId="21221" xr:uid="{00000000-0005-0000-0000-0000E3520000}"/>
    <cellStyle name="style1424787249225 2 4 8 2" xfId="21222" xr:uid="{00000000-0005-0000-0000-0000E4520000}"/>
    <cellStyle name="style1424787249225 2 4 9" xfId="21223" xr:uid="{00000000-0005-0000-0000-0000E5520000}"/>
    <cellStyle name="style1424787249225 2 5" xfId="21224" xr:uid="{00000000-0005-0000-0000-0000E6520000}"/>
    <cellStyle name="style1424787249225 2 5 2" xfId="21225" xr:uid="{00000000-0005-0000-0000-0000E7520000}"/>
    <cellStyle name="style1424787249225 2 5 2 2" xfId="21226" xr:uid="{00000000-0005-0000-0000-0000E8520000}"/>
    <cellStyle name="style1424787249225 2 5 2 2 2" xfId="21227" xr:uid="{00000000-0005-0000-0000-0000E9520000}"/>
    <cellStyle name="style1424787249225 2 5 2 2 2 2" xfId="21228" xr:uid="{00000000-0005-0000-0000-0000EA520000}"/>
    <cellStyle name="style1424787249225 2 5 2 2 2 3" xfId="21229" xr:uid="{00000000-0005-0000-0000-0000EB520000}"/>
    <cellStyle name="style1424787249225 2 5 2 2 3" xfId="21230" xr:uid="{00000000-0005-0000-0000-0000EC520000}"/>
    <cellStyle name="style1424787249225 2 5 2 2 4" xfId="21231" xr:uid="{00000000-0005-0000-0000-0000ED520000}"/>
    <cellStyle name="style1424787249225 2 5 2 2 5" xfId="21232" xr:uid="{00000000-0005-0000-0000-0000EE520000}"/>
    <cellStyle name="style1424787249225 2 5 2 3" xfId="21233" xr:uid="{00000000-0005-0000-0000-0000EF520000}"/>
    <cellStyle name="style1424787249225 2 5 2 3 2" xfId="21234" xr:uid="{00000000-0005-0000-0000-0000F0520000}"/>
    <cellStyle name="style1424787249225 2 5 2 3 3" xfId="21235" xr:uid="{00000000-0005-0000-0000-0000F1520000}"/>
    <cellStyle name="style1424787249225 2 5 2 3 4" xfId="21236" xr:uid="{00000000-0005-0000-0000-0000F2520000}"/>
    <cellStyle name="style1424787249225 2 5 2 4" xfId="21237" xr:uid="{00000000-0005-0000-0000-0000F3520000}"/>
    <cellStyle name="style1424787249225 2 5 2 4 2" xfId="21238" xr:uid="{00000000-0005-0000-0000-0000F4520000}"/>
    <cellStyle name="style1424787249225 2 5 2 5" xfId="21239" xr:uid="{00000000-0005-0000-0000-0000F5520000}"/>
    <cellStyle name="style1424787249225 2 5 2 6" xfId="21240" xr:uid="{00000000-0005-0000-0000-0000F6520000}"/>
    <cellStyle name="style1424787249225 2 5 3" xfId="21241" xr:uid="{00000000-0005-0000-0000-0000F7520000}"/>
    <cellStyle name="style1424787249225 2 5 3 2" xfId="21242" xr:uid="{00000000-0005-0000-0000-0000F8520000}"/>
    <cellStyle name="style1424787249225 2 5 3 2 2" xfId="21243" xr:uid="{00000000-0005-0000-0000-0000F9520000}"/>
    <cellStyle name="style1424787249225 2 5 3 2 2 2" xfId="21244" xr:uid="{00000000-0005-0000-0000-0000FA520000}"/>
    <cellStyle name="style1424787249225 2 5 3 2 2 3" xfId="21245" xr:uid="{00000000-0005-0000-0000-0000FB520000}"/>
    <cellStyle name="style1424787249225 2 5 3 2 3" xfId="21246" xr:uid="{00000000-0005-0000-0000-0000FC520000}"/>
    <cellStyle name="style1424787249225 2 5 3 2 4" xfId="21247" xr:uid="{00000000-0005-0000-0000-0000FD520000}"/>
    <cellStyle name="style1424787249225 2 5 3 2 5" xfId="21248" xr:uid="{00000000-0005-0000-0000-0000FE520000}"/>
    <cellStyle name="style1424787249225 2 5 3 3" xfId="21249" xr:uid="{00000000-0005-0000-0000-0000FF520000}"/>
    <cellStyle name="style1424787249225 2 5 3 3 2" xfId="21250" xr:uid="{00000000-0005-0000-0000-000000530000}"/>
    <cellStyle name="style1424787249225 2 5 3 3 3" xfId="21251" xr:uid="{00000000-0005-0000-0000-000001530000}"/>
    <cellStyle name="style1424787249225 2 5 3 3 4" xfId="21252" xr:uid="{00000000-0005-0000-0000-000002530000}"/>
    <cellStyle name="style1424787249225 2 5 3 4" xfId="21253" xr:uid="{00000000-0005-0000-0000-000003530000}"/>
    <cellStyle name="style1424787249225 2 5 3 4 2" xfId="21254" xr:uid="{00000000-0005-0000-0000-000004530000}"/>
    <cellStyle name="style1424787249225 2 5 3 5" xfId="21255" xr:uid="{00000000-0005-0000-0000-000005530000}"/>
    <cellStyle name="style1424787249225 2 5 3 6" xfId="21256" xr:uid="{00000000-0005-0000-0000-000006530000}"/>
    <cellStyle name="style1424787249225 2 5 4" xfId="21257" xr:uid="{00000000-0005-0000-0000-000007530000}"/>
    <cellStyle name="style1424787249225 2 5 4 2" xfId="21258" xr:uid="{00000000-0005-0000-0000-000008530000}"/>
    <cellStyle name="style1424787249225 2 5 4 2 2" xfId="21259" xr:uid="{00000000-0005-0000-0000-000009530000}"/>
    <cellStyle name="style1424787249225 2 5 4 2 3" xfId="21260" xr:uid="{00000000-0005-0000-0000-00000A530000}"/>
    <cellStyle name="style1424787249225 2 5 4 2 4" xfId="21261" xr:uid="{00000000-0005-0000-0000-00000B530000}"/>
    <cellStyle name="style1424787249225 2 5 4 3" xfId="21262" xr:uid="{00000000-0005-0000-0000-00000C530000}"/>
    <cellStyle name="style1424787249225 2 5 4 3 2" xfId="21263" xr:uid="{00000000-0005-0000-0000-00000D530000}"/>
    <cellStyle name="style1424787249225 2 5 4 4" xfId="21264" xr:uid="{00000000-0005-0000-0000-00000E530000}"/>
    <cellStyle name="style1424787249225 2 5 4 4 2" xfId="21265" xr:uid="{00000000-0005-0000-0000-00000F530000}"/>
    <cellStyle name="style1424787249225 2 5 4 5" xfId="21266" xr:uid="{00000000-0005-0000-0000-000010530000}"/>
    <cellStyle name="style1424787249225 2 5 5" xfId="21267" xr:uid="{00000000-0005-0000-0000-000011530000}"/>
    <cellStyle name="style1424787249225 2 5 5 2" xfId="21268" xr:uid="{00000000-0005-0000-0000-000012530000}"/>
    <cellStyle name="style1424787249225 2 5 5 3" xfId="21269" xr:uid="{00000000-0005-0000-0000-000013530000}"/>
    <cellStyle name="style1424787249225 2 5 5 4" xfId="21270" xr:uid="{00000000-0005-0000-0000-000014530000}"/>
    <cellStyle name="style1424787249225 2 5 6" xfId="21271" xr:uid="{00000000-0005-0000-0000-000015530000}"/>
    <cellStyle name="style1424787249225 2 5 6 2" xfId="21272" xr:uid="{00000000-0005-0000-0000-000016530000}"/>
    <cellStyle name="style1424787249225 2 5 7" xfId="21273" xr:uid="{00000000-0005-0000-0000-000017530000}"/>
    <cellStyle name="style1424787249225 2 5 7 2" xfId="21274" xr:uid="{00000000-0005-0000-0000-000018530000}"/>
    <cellStyle name="style1424787249225 2 5 8" xfId="21275" xr:uid="{00000000-0005-0000-0000-000019530000}"/>
    <cellStyle name="style1424787249225 2 6" xfId="21276" xr:uid="{00000000-0005-0000-0000-00001A530000}"/>
    <cellStyle name="style1424787249225 2 6 2" xfId="21277" xr:uid="{00000000-0005-0000-0000-00001B530000}"/>
    <cellStyle name="style1424787249225 2 6 2 2" xfId="21278" xr:uid="{00000000-0005-0000-0000-00001C530000}"/>
    <cellStyle name="style1424787249225 2 6 2 2 2" xfId="21279" xr:uid="{00000000-0005-0000-0000-00001D530000}"/>
    <cellStyle name="style1424787249225 2 6 2 2 2 2" xfId="21280" xr:uid="{00000000-0005-0000-0000-00001E530000}"/>
    <cellStyle name="style1424787249225 2 6 2 2 2 3" xfId="21281" xr:uid="{00000000-0005-0000-0000-00001F530000}"/>
    <cellStyle name="style1424787249225 2 6 2 2 3" xfId="21282" xr:uid="{00000000-0005-0000-0000-000020530000}"/>
    <cellStyle name="style1424787249225 2 6 2 2 4" xfId="21283" xr:uid="{00000000-0005-0000-0000-000021530000}"/>
    <cellStyle name="style1424787249225 2 6 2 2 5" xfId="21284" xr:uid="{00000000-0005-0000-0000-000022530000}"/>
    <cellStyle name="style1424787249225 2 6 2 3" xfId="21285" xr:uid="{00000000-0005-0000-0000-000023530000}"/>
    <cellStyle name="style1424787249225 2 6 2 3 2" xfId="21286" xr:uid="{00000000-0005-0000-0000-000024530000}"/>
    <cellStyle name="style1424787249225 2 6 2 3 3" xfId="21287" xr:uid="{00000000-0005-0000-0000-000025530000}"/>
    <cellStyle name="style1424787249225 2 6 2 3 4" xfId="21288" xr:uid="{00000000-0005-0000-0000-000026530000}"/>
    <cellStyle name="style1424787249225 2 6 2 4" xfId="21289" xr:uid="{00000000-0005-0000-0000-000027530000}"/>
    <cellStyle name="style1424787249225 2 6 2 4 2" xfId="21290" xr:uid="{00000000-0005-0000-0000-000028530000}"/>
    <cellStyle name="style1424787249225 2 6 2 5" xfId="21291" xr:uid="{00000000-0005-0000-0000-000029530000}"/>
    <cellStyle name="style1424787249225 2 6 2 6" xfId="21292" xr:uid="{00000000-0005-0000-0000-00002A530000}"/>
    <cellStyle name="style1424787249225 2 6 3" xfId="21293" xr:uid="{00000000-0005-0000-0000-00002B530000}"/>
    <cellStyle name="style1424787249225 2 6 3 2" xfId="21294" xr:uid="{00000000-0005-0000-0000-00002C530000}"/>
    <cellStyle name="style1424787249225 2 6 3 2 2" xfId="21295" xr:uid="{00000000-0005-0000-0000-00002D530000}"/>
    <cellStyle name="style1424787249225 2 6 3 2 2 2" xfId="21296" xr:uid="{00000000-0005-0000-0000-00002E530000}"/>
    <cellStyle name="style1424787249225 2 6 3 2 2 3" xfId="21297" xr:uid="{00000000-0005-0000-0000-00002F530000}"/>
    <cellStyle name="style1424787249225 2 6 3 2 3" xfId="21298" xr:uid="{00000000-0005-0000-0000-000030530000}"/>
    <cellStyle name="style1424787249225 2 6 3 2 4" xfId="21299" xr:uid="{00000000-0005-0000-0000-000031530000}"/>
    <cellStyle name="style1424787249225 2 6 3 2 5" xfId="21300" xr:uid="{00000000-0005-0000-0000-000032530000}"/>
    <cellStyle name="style1424787249225 2 6 3 3" xfId="21301" xr:uid="{00000000-0005-0000-0000-000033530000}"/>
    <cellStyle name="style1424787249225 2 6 3 3 2" xfId="21302" xr:uid="{00000000-0005-0000-0000-000034530000}"/>
    <cellStyle name="style1424787249225 2 6 3 3 3" xfId="21303" xr:uid="{00000000-0005-0000-0000-000035530000}"/>
    <cellStyle name="style1424787249225 2 6 3 3 4" xfId="21304" xr:uid="{00000000-0005-0000-0000-000036530000}"/>
    <cellStyle name="style1424787249225 2 6 3 4" xfId="21305" xr:uid="{00000000-0005-0000-0000-000037530000}"/>
    <cellStyle name="style1424787249225 2 6 3 4 2" xfId="21306" xr:uid="{00000000-0005-0000-0000-000038530000}"/>
    <cellStyle name="style1424787249225 2 6 3 5" xfId="21307" xr:uid="{00000000-0005-0000-0000-000039530000}"/>
    <cellStyle name="style1424787249225 2 6 3 6" xfId="21308" xr:uid="{00000000-0005-0000-0000-00003A530000}"/>
    <cellStyle name="style1424787249225 2 6 4" xfId="21309" xr:uid="{00000000-0005-0000-0000-00003B530000}"/>
    <cellStyle name="style1424787249225 2 6 4 2" xfId="21310" xr:uid="{00000000-0005-0000-0000-00003C530000}"/>
    <cellStyle name="style1424787249225 2 6 4 2 2" xfId="21311" xr:uid="{00000000-0005-0000-0000-00003D530000}"/>
    <cellStyle name="style1424787249225 2 6 4 2 3" xfId="21312" xr:uid="{00000000-0005-0000-0000-00003E530000}"/>
    <cellStyle name="style1424787249225 2 6 4 2 4" xfId="21313" xr:uid="{00000000-0005-0000-0000-00003F530000}"/>
    <cellStyle name="style1424787249225 2 6 4 3" xfId="21314" xr:uid="{00000000-0005-0000-0000-000040530000}"/>
    <cellStyle name="style1424787249225 2 6 4 3 2" xfId="21315" xr:uid="{00000000-0005-0000-0000-000041530000}"/>
    <cellStyle name="style1424787249225 2 6 4 4" xfId="21316" xr:uid="{00000000-0005-0000-0000-000042530000}"/>
    <cellStyle name="style1424787249225 2 6 4 4 2" xfId="21317" xr:uid="{00000000-0005-0000-0000-000043530000}"/>
    <cellStyle name="style1424787249225 2 6 4 5" xfId="21318" xr:uid="{00000000-0005-0000-0000-000044530000}"/>
    <cellStyle name="style1424787249225 2 6 5" xfId="21319" xr:uid="{00000000-0005-0000-0000-000045530000}"/>
    <cellStyle name="style1424787249225 2 6 5 2" xfId="21320" xr:uid="{00000000-0005-0000-0000-000046530000}"/>
    <cellStyle name="style1424787249225 2 6 5 3" xfId="21321" xr:uid="{00000000-0005-0000-0000-000047530000}"/>
    <cellStyle name="style1424787249225 2 6 5 4" xfId="21322" xr:uid="{00000000-0005-0000-0000-000048530000}"/>
    <cellStyle name="style1424787249225 2 6 6" xfId="21323" xr:uid="{00000000-0005-0000-0000-000049530000}"/>
    <cellStyle name="style1424787249225 2 6 6 2" xfId="21324" xr:uid="{00000000-0005-0000-0000-00004A530000}"/>
    <cellStyle name="style1424787249225 2 6 7" xfId="21325" xr:uid="{00000000-0005-0000-0000-00004B530000}"/>
    <cellStyle name="style1424787249225 2 6 7 2" xfId="21326" xr:uid="{00000000-0005-0000-0000-00004C530000}"/>
    <cellStyle name="style1424787249225 2 6 8" xfId="21327" xr:uid="{00000000-0005-0000-0000-00004D530000}"/>
    <cellStyle name="style1424787249225 2 7" xfId="21328" xr:uid="{00000000-0005-0000-0000-00004E530000}"/>
    <cellStyle name="style1424787249225 2 7 2" xfId="21329" xr:uid="{00000000-0005-0000-0000-00004F530000}"/>
    <cellStyle name="style1424787249225 2 7 2 2" xfId="21330" xr:uid="{00000000-0005-0000-0000-000050530000}"/>
    <cellStyle name="style1424787249225 2 7 2 2 2" xfId="21331" xr:uid="{00000000-0005-0000-0000-000051530000}"/>
    <cellStyle name="style1424787249225 2 7 2 2 2 2" xfId="21332" xr:uid="{00000000-0005-0000-0000-000052530000}"/>
    <cellStyle name="style1424787249225 2 7 2 2 2 3" xfId="21333" xr:uid="{00000000-0005-0000-0000-000053530000}"/>
    <cellStyle name="style1424787249225 2 7 2 2 3" xfId="21334" xr:uid="{00000000-0005-0000-0000-000054530000}"/>
    <cellStyle name="style1424787249225 2 7 2 2 4" xfId="21335" xr:uid="{00000000-0005-0000-0000-000055530000}"/>
    <cellStyle name="style1424787249225 2 7 2 2 5" xfId="21336" xr:uid="{00000000-0005-0000-0000-000056530000}"/>
    <cellStyle name="style1424787249225 2 7 2 3" xfId="21337" xr:uid="{00000000-0005-0000-0000-000057530000}"/>
    <cellStyle name="style1424787249225 2 7 2 3 2" xfId="21338" xr:uid="{00000000-0005-0000-0000-000058530000}"/>
    <cellStyle name="style1424787249225 2 7 2 3 3" xfId="21339" xr:uid="{00000000-0005-0000-0000-000059530000}"/>
    <cellStyle name="style1424787249225 2 7 2 3 4" xfId="21340" xr:uid="{00000000-0005-0000-0000-00005A530000}"/>
    <cellStyle name="style1424787249225 2 7 2 4" xfId="21341" xr:uid="{00000000-0005-0000-0000-00005B530000}"/>
    <cellStyle name="style1424787249225 2 7 2 4 2" xfId="21342" xr:uid="{00000000-0005-0000-0000-00005C530000}"/>
    <cellStyle name="style1424787249225 2 7 2 5" xfId="21343" xr:uid="{00000000-0005-0000-0000-00005D530000}"/>
    <cellStyle name="style1424787249225 2 7 2 6" xfId="21344" xr:uid="{00000000-0005-0000-0000-00005E530000}"/>
    <cellStyle name="style1424787249225 2 7 3" xfId="21345" xr:uid="{00000000-0005-0000-0000-00005F530000}"/>
    <cellStyle name="style1424787249225 2 7 3 2" xfId="21346" xr:uid="{00000000-0005-0000-0000-000060530000}"/>
    <cellStyle name="style1424787249225 2 7 3 2 2" xfId="21347" xr:uid="{00000000-0005-0000-0000-000061530000}"/>
    <cellStyle name="style1424787249225 2 7 3 2 2 2" xfId="21348" xr:uid="{00000000-0005-0000-0000-000062530000}"/>
    <cellStyle name="style1424787249225 2 7 3 2 2 3" xfId="21349" xr:uid="{00000000-0005-0000-0000-000063530000}"/>
    <cellStyle name="style1424787249225 2 7 3 2 3" xfId="21350" xr:uid="{00000000-0005-0000-0000-000064530000}"/>
    <cellStyle name="style1424787249225 2 7 3 2 4" xfId="21351" xr:uid="{00000000-0005-0000-0000-000065530000}"/>
    <cellStyle name="style1424787249225 2 7 3 2 5" xfId="21352" xr:uid="{00000000-0005-0000-0000-000066530000}"/>
    <cellStyle name="style1424787249225 2 7 3 3" xfId="21353" xr:uid="{00000000-0005-0000-0000-000067530000}"/>
    <cellStyle name="style1424787249225 2 7 3 3 2" xfId="21354" xr:uid="{00000000-0005-0000-0000-000068530000}"/>
    <cellStyle name="style1424787249225 2 7 3 3 3" xfId="21355" xr:uid="{00000000-0005-0000-0000-000069530000}"/>
    <cellStyle name="style1424787249225 2 7 3 3 4" xfId="21356" xr:uid="{00000000-0005-0000-0000-00006A530000}"/>
    <cellStyle name="style1424787249225 2 7 3 4" xfId="21357" xr:uid="{00000000-0005-0000-0000-00006B530000}"/>
    <cellStyle name="style1424787249225 2 7 3 4 2" xfId="21358" xr:uid="{00000000-0005-0000-0000-00006C530000}"/>
    <cellStyle name="style1424787249225 2 7 3 5" xfId="21359" xr:uid="{00000000-0005-0000-0000-00006D530000}"/>
    <cellStyle name="style1424787249225 2 7 3 6" xfId="21360" xr:uid="{00000000-0005-0000-0000-00006E530000}"/>
    <cellStyle name="style1424787249225 2 7 4" xfId="21361" xr:uid="{00000000-0005-0000-0000-00006F530000}"/>
    <cellStyle name="style1424787249225 2 7 4 2" xfId="21362" xr:uid="{00000000-0005-0000-0000-000070530000}"/>
    <cellStyle name="style1424787249225 2 7 4 2 2" xfId="21363" xr:uid="{00000000-0005-0000-0000-000071530000}"/>
    <cellStyle name="style1424787249225 2 7 4 2 3" xfId="21364" xr:uid="{00000000-0005-0000-0000-000072530000}"/>
    <cellStyle name="style1424787249225 2 7 4 2 4" xfId="21365" xr:uid="{00000000-0005-0000-0000-000073530000}"/>
    <cellStyle name="style1424787249225 2 7 4 3" xfId="21366" xr:uid="{00000000-0005-0000-0000-000074530000}"/>
    <cellStyle name="style1424787249225 2 7 4 3 2" xfId="21367" xr:uid="{00000000-0005-0000-0000-000075530000}"/>
    <cellStyle name="style1424787249225 2 7 4 4" xfId="21368" xr:uid="{00000000-0005-0000-0000-000076530000}"/>
    <cellStyle name="style1424787249225 2 7 4 4 2" xfId="21369" xr:uid="{00000000-0005-0000-0000-000077530000}"/>
    <cellStyle name="style1424787249225 2 7 4 5" xfId="21370" xr:uid="{00000000-0005-0000-0000-000078530000}"/>
    <cellStyle name="style1424787249225 2 7 5" xfId="21371" xr:uid="{00000000-0005-0000-0000-000079530000}"/>
    <cellStyle name="style1424787249225 2 7 5 2" xfId="21372" xr:uid="{00000000-0005-0000-0000-00007A530000}"/>
    <cellStyle name="style1424787249225 2 7 5 3" xfId="21373" xr:uid="{00000000-0005-0000-0000-00007B530000}"/>
    <cellStyle name="style1424787249225 2 7 5 4" xfId="21374" xr:uid="{00000000-0005-0000-0000-00007C530000}"/>
    <cellStyle name="style1424787249225 2 7 6" xfId="21375" xr:uid="{00000000-0005-0000-0000-00007D530000}"/>
    <cellStyle name="style1424787249225 2 7 6 2" xfId="21376" xr:uid="{00000000-0005-0000-0000-00007E530000}"/>
    <cellStyle name="style1424787249225 2 7 7" xfId="21377" xr:uid="{00000000-0005-0000-0000-00007F530000}"/>
    <cellStyle name="style1424787249225 2 7 7 2" xfId="21378" xr:uid="{00000000-0005-0000-0000-000080530000}"/>
    <cellStyle name="style1424787249225 2 7 8" xfId="21379" xr:uid="{00000000-0005-0000-0000-000081530000}"/>
    <cellStyle name="style1424787249225 2 8" xfId="21380" xr:uid="{00000000-0005-0000-0000-000082530000}"/>
    <cellStyle name="style1424787249225 2 8 2" xfId="21381" xr:uid="{00000000-0005-0000-0000-000083530000}"/>
    <cellStyle name="style1424787249225 2 8 2 2" xfId="21382" xr:uid="{00000000-0005-0000-0000-000084530000}"/>
    <cellStyle name="style1424787249225 2 8 2 2 2" xfId="21383" xr:uid="{00000000-0005-0000-0000-000085530000}"/>
    <cellStyle name="style1424787249225 2 8 2 2 3" xfId="21384" xr:uid="{00000000-0005-0000-0000-000086530000}"/>
    <cellStyle name="style1424787249225 2 8 2 3" xfId="21385" xr:uid="{00000000-0005-0000-0000-000087530000}"/>
    <cellStyle name="style1424787249225 2 8 2 4" xfId="21386" xr:uid="{00000000-0005-0000-0000-000088530000}"/>
    <cellStyle name="style1424787249225 2 8 2 5" xfId="21387" xr:uid="{00000000-0005-0000-0000-000089530000}"/>
    <cellStyle name="style1424787249225 2 8 3" xfId="21388" xr:uid="{00000000-0005-0000-0000-00008A530000}"/>
    <cellStyle name="style1424787249225 2 8 3 2" xfId="21389" xr:uid="{00000000-0005-0000-0000-00008B530000}"/>
    <cellStyle name="style1424787249225 2 8 3 3" xfId="21390" xr:uid="{00000000-0005-0000-0000-00008C530000}"/>
    <cellStyle name="style1424787249225 2 8 3 4" xfId="21391" xr:uid="{00000000-0005-0000-0000-00008D530000}"/>
    <cellStyle name="style1424787249225 2 8 4" xfId="21392" xr:uid="{00000000-0005-0000-0000-00008E530000}"/>
    <cellStyle name="style1424787249225 2 8 4 2" xfId="21393" xr:uid="{00000000-0005-0000-0000-00008F530000}"/>
    <cellStyle name="style1424787249225 2 8 5" xfId="21394" xr:uid="{00000000-0005-0000-0000-000090530000}"/>
    <cellStyle name="style1424787249225 2 8 6" xfId="21395" xr:uid="{00000000-0005-0000-0000-000091530000}"/>
    <cellStyle name="style1424787249225 2 9" xfId="21396" xr:uid="{00000000-0005-0000-0000-000092530000}"/>
    <cellStyle name="style1424787249225 2 9 2" xfId="21397" xr:uid="{00000000-0005-0000-0000-000093530000}"/>
    <cellStyle name="style1424787249225 2 9 2 2" xfId="21398" xr:uid="{00000000-0005-0000-0000-000094530000}"/>
    <cellStyle name="style1424787249225 2 9 2 2 2" xfId="21399" xr:uid="{00000000-0005-0000-0000-000095530000}"/>
    <cellStyle name="style1424787249225 2 9 2 2 3" xfId="21400" xr:uid="{00000000-0005-0000-0000-000096530000}"/>
    <cellStyle name="style1424787249225 2 9 2 3" xfId="21401" xr:uid="{00000000-0005-0000-0000-000097530000}"/>
    <cellStyle name="style1424787249225 2 9 2 4" xfId="21402" xr:uid="{00000000-0005-0000-0000-000098530000}"/>
    <cellStyle name="style1424787249225 2 9 2 5" xfId="21403" xr:uid="{00000000-0005-0000-0000-000099530000}"/>
    <cellStyle name="style1424787249225 2 9 3" xfId="21404" xr:uid="{00000000-0005-0000-0000-00009A530000}"/>
    <cellStyle name="style1424787249225 2 9 3 2" xfId="21405" xr:uid="{00000000-0005-0000-0000-00009B530000}"/>
    <cellStyle name="style1424787249225 2 9 3 3" xfId="21406" xr:uid="{00000000-0005-0000-0000-00009C530000}"/>
    <cellStyle name="style1424787249225 2 9 3 4" xfId="21407" xr:uid="{00000000-0005-0000-0000-00009D530000}"/>
    <cellStyle name="style1424787249225 2 9 4" xfId="21408" xr:uid="{00000000-0005-0000-0000-00009E530000}"/>
    <cellStyle name="style1424787249225 2 9 4 2" xfId="21409" xr:uid="{00000000-0005-0000-0000-00009F530000}"/>
    <cellStyle name="style1424787249225 2 9 5" xfId="21410" xr:uid="{00000000-0005-0000-0000-0000A0530000}"/>
    <cellStyle name="style1424787249225 2 9 6" xfId="21411" xr:uid="{00000000-0005-0000-0000-0000A1530000}"/>
    <cellStyle name="style1424787249225 3" xfId="21412" xr:uid="{00000000-0005-0000-0000-0000A2530000}"/>
    <cellStyle name="style1424787249225 3 10" xfId="21413" xr:uid="{00000000-0005-0000-0000-0000A3530000}"/>
    <cellStyle name="style1424787249225 3 10 2" xfId="21414" xr:uid="{00000000-0005-0000-0000-0000A4530000}"/>
    <cellStyle name="style1424787249225 3 10 3" xfId="21415" xr:uid="{00000000-0005-0000-0000-0000A5530000}"/>
    <cellStyle name="style1424787249225 3 10 4" xfId="21416" xr:uid="{00000000-0005-0000-0000-0000A6530000}"/>
    <cellStyle name="style1424787249225 3 11" xfId="21417" xr:uid="{00000000-0005-0000-0000-0000A7530000}"/>
    <cellStyle name="style1424787249225 3 11 2" xfId="21418" xr:uid="{00000000-0005-0000-0000-0000A8530000}"/>
    <cellStyle name="style1424787249225 3 12" xfId="21419" xr:uid="{00000000-0005-0000-0000-0000A9530000}"/>
    <cellStyle name="style1424787249225 3 12 2" xfId="21420" xr:uid="{00000000-0005-0000-0000-0000AA530000}"/>
    <cellStyle name="style1424787249225 3 13" xfId="21421" xr:uid="{00000000-0005-0000-0000-0000AB530000}"/>
    <cellStyle name="style1424787249225 3 2" xfId="21422" xr:uid="{00000000-0005-0000-0000-0000AC530000}"/>
    <cellStyle name="style1424787249225 3 2 10" xfId="21423" xr:uid="{00000000-0005-0000-0000-0000AD530000}"/>
    <cellStyle name="style1424787249225 3 2 10 2" xfId="21424" xr:uid="{00000000-0005-0000-0000-0000AE530000}"/>
    <cellStyle name="style1424787249225 3 2 11" xfId="21425" xr:uid="{00000000-0005-0000-0000-0000AF530000}"/>
    <cellStyle name="style1424787249225 3 2 11 2" xfId="21426" xr:uid="{00000000-0005-0000-0000-0000B0530000}"/>
    <cellStyle name="style1424787249225 3 2 12" xfId="21427" xr:uid="{00000000-0005-0000-0000-0000B1530000}"/>
    <cellStyle name="style1424787249225 3 2 2" xfId="21428" xr:uid="{00000000-0005-0000-0000-0000B2530000}"/>
    <cellStyle name="style1424787249225 3 2 2 2" xfId="21429" xr:uid="{00000000-0005-0000-0000-0000B3530000}"/>
    <cellStyle name="style1424787249225 3 2 2 2 2" xfId="21430" xr:uid="{00000000-0005-0000-0000-0000B4530000}"/>
    <cellStyle name="style1424787249225 3 2 2 2 2 2" xfId="21431" xr:uid="{00000000-0005-0000-0000-0000B5530000}"/>
    <cellStyle name="style1424787249225 3 2 2 2 2 2 2" xfId="21432" xr:uid="{00000000-0005-0000-0000-0000B6530000}"/>
    <cellStyle name="style1424787249225 3 2 2 2 2 2 2 2" xfId="21433" xr:uid="{00000000-0005-0000-0000-0000B7530000}"/>
    <cellStyle name="style1424787249225 3 2 2 2 2 2 2 3" xfId="21434" xr:uid="{00000000-0005-0000-0000-0000B8530000}"/>
    <cellStyle name="style1424787249225 3 2 2 2 2 2 3" xfId="21435" xr:uid="{00000000-0005-0000-0000-0000B9530000}"/>
    <cellStyle name="style1424787249225 3 2 2 2 2 2 4" xfId="21436" xr:uid="{00000000-0005-0000-0000-0000BA530000}"/>
    <cellStyle name="style1424787249225 3 2 2 2 2 2 5" xfId="21437" xr:uid="{00000000-0005-0000-0000-0000BB530000}"/>
    <cellStyle name="style1424787249225 3 2 2 2 2 3" xfId="21438" xr:uid="{00000000-0005-0000-0000-0000BC530000}"/>
    <cellStyle name="style1424787249225 3 2 2 2 2 3 2" xfId="21439" xr:uid="{00000000-0005-0000-0000-0000BD530000}"/>
    <cellStyle name="style1424787249225 3 2 2 2 2 3 3" xfId="21440" xr:uid="{00000000-0005-0000-0000-0000BE530000}"/>
    <cellStyle name="style1424787249225 3 2 2 2 2 3 4" xfId="21441" xr:uid="{00000000-0005-0000-0000-0000BF530000}"/>
    <cellStyle name="style1424787249225 3 2 2 2 2 4" xfId="21442" xr:uid="{00000000-0005-0000-0000-0000C0530000}"/>
    <cellStyle name="style1424787249225 3 2 2 2 2 4 2" xfId="21443" xr:uid="{00000000-0005-0000-0000-0000C1530000}"/>
    <cellStyle name="style1424787249225 3 2 2 2 2 5" xfId="21444" xr:uid="{00000000-0005-0000-0000-0000C2530000}"/>
    <cellStyle name="style1424787249225 3 2 2 2 2 6" xfId="21445" xr:uid="{00000000-0005-0000-0000-0000C3530000}"/>
    <cellStyle name="style1424787249225 3 2 2 2 3" xfId="21446" xr:uid="{00000000-0005-0000-0000-0000C4530000}"/>
    <cellStyle name="style1424787249225 3 2 2 2 3 2" xfId="21447" xr:uid="{00000000-0005-0000-0000-0000C5530000}"/>
    <cellStyle name="style1424787249225 3 2 2 2 3 2 2" xfId="21448" xr:uid="{00000000-0005-0000-0000-0000C6530000}"/>
    <cellStyle name="style1424787249225 3 2 2 2 3 2 2 2" xfId="21449" xr:uid="{00000000-0005-0000-0000-0000C7530000}"/>
    <cellStyle name="style1424787249225 3 2 2 2 3 2 2 3" xfId="21450" xr:uid="{00000000-0005-0000-0000-0000C8530000}"/>
    <cellStyle name="style1424787249225 3 2 2 2 3 2 3" xfId="21451" xr:uid="{00000000-0005-0000-0000-0000C9530000}"/>
    <cellStyle name="style1424787249225 3 2 2 2 3 2 4" xfId="21452" xr:uid="{00000000-0005-0000-0000-0000CA530000}"/>
    <cellStyle name="style1424787249225 3 2 2 2 3 2 5" xfId="21453" xr:uid="{00000000-0005-0000-0000-0000CB530000}"/>
    <cellStyle name="style1424787249225 3 2 2 2 3 3" xfId="21454" xr:uid="{00000000-0005-0000-0000-0000CC530000}"/>
    <cellStyle name="style1424787249225 3 2 2 2 3 3 2" xfId="21455" xr:uid="{00000000-0005-0000-0000-0000CD530000}"/>
    <cellStyle name="style1424787249225 3 2 2 2 3 3 3" xfId="21456" xr:uid="{00000000-0005-0000-0000-0000CE530000}"/>
    <cellStyle name="style1424787249225 3 2 2 2 3 3 4" xfId="21457" xr:uid="{00000000-0005-0000-0000-0000CF530000}"/>
    <cellStyle name="style1424787249225 3 2 2 2 3 4" xfId="21458" xr:uid="{00000000-0005-0000-0000-0000D0530000}"/>
    <cellStyle name="style1424787249225 3 2 2 2 3 4 2" xfId="21459" xr:uid="{00000000-0005-0000-0000-0000D1530000}"/>
    <cellStyle name="style1424787249225 3 2 2 2 3 5" xfId="21460" xr:uid="{00000000-0005-0000-0000-0000D2530000}"/>
    <cellStyle name="style1424787249225 3 2 2 2 3 6" xfId="21461" xr:uid="{00000000-0005-0000-0000-0000D3530000}"/>
    <cellStyle name="style1424787249225 3 2 2 2 4" xfId="21462" xr:uid="{00000000-0005-0000-0000-0000D4530000}"/>
    <cellStyle name="style1424787249225 3 2 2 2 4 2" xfId="21463" xr:uid="{00000000-0005-0000-0000-0000D5530000}"/>
    <cellStyle name="style1424787249225 3 2 2 2 4 2 2" xfId="21464" xr:uid="{00000000-0005-0000-0000-0000D6530000}"/>
    <cellStyle name="style1424787249225 3 2 2 2 4 2 3" xfId="21465" xr:uid="{00000000-0005-0000-0000-0000D7530000}"/>
    <cellStyle name="style1424787249225 3 2 2 2 4 2 4" xfId="21466" xr:uid="{00000000-0005-0000-0000-0000D8530000}"/>
    <cellStyle name="style1424787249225 3 2 2 2 4 3" xfId="21467" xr:uid="{00000000-0005-0000-0000-0000D9530000}"/>
    <cellStyle name="style1424787249225 3 2 2 2 4 3 2" xfId="21468" xr:uid="{00000000-0005-0000-0000-0000DA530000}"/>
    <cellStyle name="style1424787249225 3 2 2 2 4 4" xfId="21469" xr:uid="{00000000-0005-0000-0000-0000DB530000}"/>
    <cellStyle name="style1424787249225 3 2 2 2 4 4 2" xfId="21470" xr:uid="{00000000-0005-0000-0000-0000DC530000}"/>
    <cellStyle name="style1424787249225 3 2 2 2 4 5" xfId="21471" xr:uid="{00000000-0005-0000-0000-0000DD530000}"/>
    <cellStyle name="style1424787249225 3 2 2 2 5" xfId="21472" xr:uid="{00000000-0005-0000-0000-0000DE530000}"/>
    <cellStyle name="style1424787249225 3 2 2 2 5 2" xfId="21473" xr:uid="{00000000-0005-0000-0000-0000DF530000}"/>
    <cellStyle name="style1424787249225 3 2 2 2 5 3" xfId="21474" xr:uid="{00000000-0005-0000-0000-0000E0530000}"/>
    <cellStyle name="style1424787249225 3 2 2 2 5 4" xfId="21475" xr:uid="{00000000-0005-0000-0000-0000E1530000}"/>
    <cellStyle name="style1424787249225 3 2 2 2 6" xfId="21476" xr:uid="{00000000-0005-0000-0000-0000E2530000}"/>
    <cellStyle name="style1424787249225 3 2 2 2 6 2" xfId="21477" xr:uid="{00000000-0005-0000-0000-0000E3530000}"/>
    <cellStyle name="style1424787249225 3 2 2 2 7" xfId="21478" xr:uid="{00000000-0005-0000-0000-0000E4530000}"/>
    <cellStyle name="style1424787249225 3 2 2 2 7 2" xfId="21479" xr:uid="{00000000-0005-0000-0000-0000E5530000}"/>
    <cellStyle name="style1424787249225 3 2 2 2 8" xfId="21480" xr:uid="{00000000-0005-0000-0000-0000E6530000}"/>
    <cellStyle name="style1424787249225 3 2 2 3" xfId="21481" xr:uid="{00000000-0005-0000-0000-0000E7530000}"/>
    <cellStyle name="style1424787249225 3 2 2 3 2" xfId="21482" xr:uid="{00000000-0005-0000-0000-0000E8530000}"/>
    <cellStyle name="style1424787249225 3 2 2 3 2 2" xfId="21483" xr:uid="{00000000-0005-0000-0000-0000E9530000}"/>
    <cellStyle name="style1424787249225 3 2 2 3 2 2 2" xfId="21484" xr:uid="{00000000-0005-0000-0000-0000EA530000}"/>
    <cellStyle name="style1424787249225 3 2 2 3 2 2 3" xfId="21485" xr:uid="{00000000-0005-0000-0000-0000EB530000}"/>
    <cellStyle name="style1424787249225 3 2 2 3 2 3" xfId="21486" xr:uid="{00000000-0005-0000-0000-0000EC530000}"/>
    <cellStyle name="style1424787249225 3 2 2 3 2 4" xfId="21487" xr:uid="{00000000-0005-0000-0000-0000ED530000}"/>
    <cellStyle name="style1424787249225 3 2 2 3 2 5" xfId="21488" xr:uid="{00000000-0005-0000-0000-0000EE530000}"/>
    <cellStyle name="style1424787249225 3 2 2 3 3" xfId="21489" xr:uid="{00000000-0005-0000-0000-0000EF530000}"/>
    <cellStyle name="style1424787249225 3 2 2 3 3 2" xfId="21490" xr:uid="{00000000-0005-0000-0000-0000F0530000}"/>
    <cellStyle name="style1424787249225 3 2 2 3 3 3" xfId="21491" xr:uid="{00000000-0005-0000-0000-0000F1530000}"/>
    <cellStyle name="style1424787249225 3 2 2 3 3 4" xfId="21492" xr:uid="{00000000-0005-0000-0000-0000F2530000}"/>
    <cellStyle name="style1424787249225 3 2 2 3 4" xfId="21493" xr:uid="{00000000-0005-0000-0000-0000F3530000}"/>
    <cellStyle name="style1424787249225 3 2 2 3 4 2" xfId="21494" xr:uid="{00000000-0005-0000-0000-0000F4530000}"/>
    <cellStyle name="style1424787249225 3 2 2 3 5" xfId="21495" xr:uid="{00000000-0005-0000-0000-0000F5530000}"/>
    <cellStyle name="style1424787249225 3 2 2 3 6" xfId="21496" xr:uid="{00000000-0005-0000-0000-0000F6530000}"/>
    <cellStyle name="style1424787249225 3 2 2 4" xfId="21497" xr:uid="{00000000-0005-0000-0000-0000F7530000}"/>
    <cellStyle name="style1424787249225 3 2 2 4 2" xfId="21498" xr:uid="{00000000-0005-0000-0000-0000F8530000}"/>
    <cellStyle name="style1424787249225 3 2 2 4 2 2" xfId="21499" xr:uid="{00000000-0005-0000-0000-0000F9530000}"/>
    <cellStyle name="style1424787249225 3 2 2 4 2 2 2" xfId="21500" xr:uid="{00000000-0005-0000-0000-0000FA530000}"/>
    <cellStyle name="style1424787249225 3 2 2 4 2 2 3" xfId="21501" xr:uid="{00000000-0005-0000-0000-0000FB530000}"/>
    <cellStyle name="style1424787249225 3 2 2 4 2 3" xfId="21502" xr:uid="{00000000-0005-0000-0000-0000FC530000}"/>
    <cellStyle name="style1424787249225 3 2 2 4 2 4" xfId="21503" xr:uid="{00000000-0005-0000-0000-0000FD530000}"/>
    <cellStyle name="style1424787249225 3 2 2 4 2 5" xfId="21504" xr:uid="{00000000-0005-0000-0000-0000FE530000}"/>
    <cellStyle name="style1424787249225 3 2 2 4 3" xfId="21505" xr:uid="{00000000-0005-0000-0000-0000FF530000}"/>
    <cellStyle name="style1424787249225 3 2 2 4 3 2" xfId="21506" xr:uid="{00000000-0005-0000-0000-000000540000}"/>
    <cellStyle name="style1424787249225 3 2 2 4 3 3" xfId="21507" xr:uid="{00000000-0005-0000-0000-000001540000}"/>
    <cellStyle name="style1424787249225 3 2 2 4 3 4" xfId="21508" xr:uid="{00000000-0005-0000-0000-000002540000}"/>
    <cellStyle name="style1424787249225 3 2 2 4 4" xfId="21509" xr:uid="{00000000-0005-0000-0000-000003540000}"/>
    <cellStyle name="style1424787249225 3 2 2 4 4 2" xfId="21510" xr:uid="{00000000-0005-0000-0000-000004540000}"/>
    <cellStyle name="style1424787249225 3 2 2 4 5" xfId="21511" xr:uid="{00000000-0005-0000-0000-000005540000}"/>
    <cellStyle name="style1424787249225 3 2 2 4 6" xfId="21512" xr:uid="{00000000-0005-0000-0000-000006540000}"/>
    <cellStyle name="style1424787249225 3 2 2 5" xfId="21513" xr:uid="{00000000-0005-0000-0000-000007540000}"/>
    <cellStyle name="style1424787249225 3 2 2 5 2" xfId="21514" xr:uid="{00000000-0005-0000-0000-000008540000}"/>
    <cellStyle name="style1424787249225 3 2 2 5 2 2" xfId="21515" xr:uid="{00000000-0005-0000-0000-000009540000}"/>
    <cellStyle name="style1424787249225 3 2 2 5 2 3" xfId="21516" xr:uid="{00000000-0005-0000-0000-00000A540000}"/>
    <cellStyle name="style1424787249225 3 2 2 5 2 4" xfId="21517" xr:uid="{00000000-0005-0000-0000-00000B540000}"/>
    <cellStyle name="style1424787249225 3 2 2 5 3" xfId="21518" xr:uid="{00000000-0005-0000-0000-00000C540000}"/>
    <cellStyle name="style1424787249225 3 2 2 5 3 2" xfId="21519" xr:uid="{00000000-0005-0000-0000-00000D540000}"/>
    <cellStyle name="style1424787249225 3 2 2 5 4" xfId="21520" xr:uid="{00000000-0005-0000-0000-00000E540000}"/>
    <cellStyle name="style1424787249225 3 2 2 5 4 2" xfId="21521" xr:uid="{00000000-0005-0000-0000-00000F540000}"/>
    <cellStyle name="style1424787249225 3 2 2 5 5" xfId="21522" xr:uid="{00000000-0005-0000-0000-000010540000}"/>
    <cellStyle name="style1424787249225 3 2 2 6" xfId="21523" xr:uid="{00000000-0005-0000-0000-000011540000}"/>
    <cellStyle name="style1424787249225 3 2 2 6 2" xfId="21524" xr:uid="{00000000-0005-0000-0000-000012540000}"/>
    <cellStyle name="style1424787249225 3 2 2 6 3" xfId="21525" xr:uid="{00000000-0005-0000-0000-000013540000}"/>
    <cellStyle name="style1424787249225 3 2 2 6 4" xfId="21526" xr:uid="{00000000-0005-0000-0000-000014540000}"/>
    <cellStyle name="style1424787249225 3 2 2 7" xfId="21527" xr:uid="{00000000-0005-0000-0000-000015540000}"/>
    <cellStyle name="style1424787249225 3 2 2 7 2" xfId="21528" xr:uid="{00000000-0005-0000-0000-000016540000}"/>
    <cellStyle name="style1424787249225 3 2 2 8" xfId="21529" xr:uid="{00000000-0005-0000-0000-000017540000}"/>
    <cellStyle name="style1424787249225 3 2 2 8 2" xfId="21530" xr:uid="{00000000-0005-0000-0000-000018540000}"/>
    <cellStyle name="style1424787249225 3 2 2 9" xfId="21531" xr:uid="{00000000-0005-0000-0000-000019540000}"/>
    <cellStyle name="style1424787249225 3 2 3" xfId="21532" xr:uid="{00000000-0005-0000-0000-00001A540000}"/>
    <cellStyle name="style1424787249225 3 2 3 2" xfId="21533" xr:uid="{00000000-0005-0000-0000-00001B540000}"/>
    <cellStyle name="style1424787249225 3 2 3 2 2" xfId="21534" xr:uid="{00000000-0005-0000-0000-00001C540000}"/>
    <cellStyle name="style1424787249225 3 2 3 2 2 2" xfId="21535" xr:uid="{00000000-0005-0000-0000-00001D540000}"/>
    <cellStyle name="style1424787249225 3 2 3 2 2 2 2" xfId="21536" xr:uid="{00000000-0005-0000-0000-00001E540000}"/>
    <cellStyle name="style1424787249225 3 2 3 2 2 2 3" xfId="21537" xr:uid="{00000000-0005-0000-0000-00001F540000}"/>
    <cellStyle name="style1424787249225 3 2 3 2 2 3" xfId="21538" xr:uid="{00000000-0005-0000-0000-000020540000}"/>
    <cellStyle name="style1424787249225 3 2 3 2 2 4" xfId="21539" xr:uid="{00000000-0005-0000-0000-000021540000}"/>
    <cellStyle name="style1424787249225 3 2 3 2 2 5" xfId="21540" xr:uid="{00000000-0005-0000-0000-000022540000}"/>
    <cellStyle name="style1424787249225 3 2 3 2 3" xfId="21541" xr:uid="{00000000-0005-0000-0000-000023540000}"/>
    <cellStyle name="style1424787249225 3 2 3 2 3 2" xfId="21542" xr:uid="{00000000-0005-0000-0000-000024540000}"/>
    <cellStyle name="style1424787249225 3 2 3 2 3 3" xfId="21543" xr:uid="{00000000-0005-0000-0000-000025540000}"/>
    <cellStyle name="style1424787249225 3 2 3 2 3 4" xfId="21544" xr:uid="{00000000-0005-0000-0000-000026540000}"/>
    <cellStyle name="style1424787249225 3 2 3 2 4" xfId="21545" xr:uid="{00000000-0005-0000-0000-000027540000}"/>
    <cellStyle name="style1424787249225 3 2 3 2 4 2" xfId="21546" xr:uid="{00000000-0005-0000-0000-000028540000}"/>
    <cellStyle name="style1424787249225 3 2 3 2 5" xfId="21547" xr:uid="{00000000-0005-0000-0000-000029540000}"/>
    <cellStyle name="style1424787249225 3 2 3 2 6" xfId="21548" xr:uid="{00000000-0005-0000-0000-00002A540000}"/>
    <cellStyle name="style1424787249225 3 2 3 3" xfId="21549" xr:uid="{00000000-0005-0000-0000-00002B540000}"/>
    <cellStyle name="style1424787249225 3 2 3 3 2" xfId="21550" xr:uid="{00000000-0005-0000-0000-00002C540000}"/>
    <cellStyle name="style1424787249225 3 2 3 3 2 2" xfId="21551" xr:uid="{00000000-0005-0000-0000-00002D540000}"/>
    <cellStyle name="style1424787249225 3 2 3 3 2 2 2" xfId="21552" xr:uid="{00000000-0005-0000-0000-00002E540000}"/>
    <cellStyle name="style1424787249225 3 2 3 3 2 2 3" xfId="21553" xr:uid="{00000000-0005-0000-0000-00002F540000}"/>
    <cellStyle name="style1424787249225 3 2 3 3 2 3" xfId="21554" xr:uid="{00000000-0005-0000-0000-000030540000}"/>
    <cellStyle name="style1424787249225 3 2 3 3 2 4" xfId="21555" xr:uid="{00000000-0005-0000-0000-000031540000}"/>
    <cellStyle name="style1424787249225 3 2 3 3 2 5" xfId="21556" xr:uid="{00000000-0005-0000-0000-000032540000}"/>
    <cellStyle name="style1424787249225 3 2 3 3 3" xfId="21557" xr:uid="{00000000-0005-0000-0000-000033540000}"/>
    <cellStyle name="style1424787249225 3 2 3 3 3 2" xfId="21558" xr:uid="{00000000-0005-0000-0000-000034540000}"/>
    <cellStyle name="style1424787249225 3 2 3 3 3 3" xfId="21559" xr:uid="{00000000-0005-0000-0000-000035540000}"/>
    <cellStyle name="style1424787249225 3 2 3 3 3 4" xfId="21560" xr:uid="{00000000-0005-0000-0000-000036540000}"/>
    <cellStyle name="style1424787249225 3 2 3 3 4" xfId="21561" xr:uid="{00000000-0005-0000-0000-000037540000}"/>
    <cellStyle name="style1424787249225 3 2 3 3 4 2" xfId="21562" xr:uid="{00000000-0005-0000-0000-000038540000}"/>
    <cellStyle name="style1424787249225 3 2 3 3 5" xfId="21563" xr:uid="{00000000-0005-0000-0000-000039540000}"/>
    <cellStyle name="style1424787249225 3 2 3 3 6" xfId="21564" xr:uid="{00000000-0005-0000-0000-00003A540000}"/>
    <cellStyle name="style1424787249225 3 2 3 4" xfId="21565" xr:uid="{00000000-0005-0000-0000-00003B540000}"/>
    <cellStyle name="style1424787249225 3 2 3 4 2" xfId="21566" xr:uid="{00000000-0005-0000-0000-00003C540000}"/>
    <cellStyle name="style1424787249225 3 2 3 4 2 2" xfId="21567" xr:uid="{00000000-0005-0000-0000-00003D540000}"/>
    <cellStyle name="style1424787249225 3 2 3 4 2 3" xfId="21568" xr:uid="{00000000-0005-0000-0000-00003E540000}"/>
    <cellStyle name="style1424787249225 3 2 3 4 2 4" xfId="21569" xr:uid="{00000000-0005-0000-0000-00003F540000}"/>
    <cellStyle name="style1424787249225 3 2 3 4 3" xfId="21570" xr:uid="{00000000-0005-0000-0000-000040540000}"/>
    <cellStyle name="style1424787249225 3 2 3 4 3 2" xfId="21571" xr:uid="{00000000-0005-0000-0000-000041540000}"/>
    <cellStyle name="style1424787249225 3 2 3 4 4" xfId="21572" xr:uid="{00000000-0005-0000-0000-000042540000}"/>
    <cellStyle name="style1424787249225 3 2 3 4 4 2" xfId="21573" xr:uid="{00000000-0005-0000-0000-000043540000}"/>
    <cellStyle name="style1424787249225 3 2 3 4 5" xfId="21574" xr:uid="{00000000-0005-0000-0000-000044540000}"/>
    <cellStyle name="style1424787249225 3 2 3 5" xfId="21575" xr:uid="{00000000-0005-0000-0000-000045540000}"/>
    <cellStyle name="style1424787249225 3 2 3 5 2" xfId="21576" xr:uid="{00000000-0005-0000-0000-000046540000}"/>
    <cellStyle name="style1424787249225 3 2 3 5 3" xfId="21577" xr:uid="{00000000-0005-0000-0000-000047540000}"/>
    <cellStyle name="style1424787249225 3 2 3 5 4" xfId="21578" xr:uid="{00000000-0005-0000-0000-000048540000}"/>
    <cellStyle name="style1424787249225 3 2 3 6" xfId="21579" xr:uid="{00000000-0005-0000-0000-000049540000}"/>
    <cellStyle name="style1424787249225 3 2 3 6 2" xfId="21580" xr:uid="{00000000-0005-0000-0000-00004A540000}"/>
    <cellStyle name="style1424787249225 3 2 3 7" xfId="21581" xr:uid="{00000000-0005-0000-0000-00004B540000}"/>
    <cellStyle name="style1424787249225 3 2 3 7 2" xfId="21582" xr:uid="{00000000-0005-0000-0000-00004C540000}"/>
    <cellStyle name="style1424787249225 3 2 3 8" xfId="21583" xr:uid="{00000000-0005-0000-0000-00004D540000}"/>
    <cellStyle name="style1424787249225 3 2 4" xfId="21584" xr:uid="{00000000-0005-0000-0000-00004E540000}"/>
    <cellStyle name="style1424787249225 3 2 4 2" xfId="21585" xr:uid="{00000000-0005-0000-0000-00004F540000}"/>
    <cellStyle name="style1424787249225 3 2 4 2 2" xfId="21586" xr:uid="{00000000-0005-0000-0000-000050540000}"/>
    <cellStyle name="style1424787249225 3 2 4 2 2 2" xfId="21587" xr:uid="{00000000-0005-0000-0000-000051540000}"/>
    <cellStyle name="style1424787249225 3 2 4 2 2 2 2" xfId="21588" xr:uid="{00000000-0005-0000-0000-000052540000}"/>
    <cellStyle name="style1424787249225 3 2 4 2 2 2 3" xfId="21589" xr:uid="{00000000-0005-0000-0000-000053540000}"/>
    <cellStyle name="style1424787249225 3 2 4 2 2 3" xfId="21590" xr:uid="{00000000-0005-0000-0000-000054540000}"/>
    <cellStyle name="style1424787249225 3 2 4 2 2 4" xfId="21591" xr:uid="{00000000-0005-0000-0000-000055540000}"/>
    <cellStyle name="style1424787249225 3 2 4 2 2 5" xfId="21592" xr:uid="{00000000-0005-0000-0000-000056540000}"/>
    <cellStyle name="style1424787249225 3 2 4 2 3" xfId="21593" xr:uid="{00000000-0005-0000-0000-000057540000}"/>
    <cellStyle name="style1424787249225 3 2 4 2 3 2" xfId="21594" xr:uid="{00000000-0005-0000-0000-000058540000}"/>
    <cellStyle name="style1424787249225 3 2 4 2 3 3" xfId="21595" xr:uid="{00000000-0005-0000-0000-000059540000}"/>
    <cellStyle name="style1424787249225 3 2 4 2 3 4" xfId="21596" xr:uid="{00000000-0005-0000-0000-00005A540000}"/>
    <cellStyle name="style1424787249225 3 2 4 2 4" xfId="21597" xr:uid="{00000000-0005-0000-0000-00005B540000}"/>
    <cellStyle name="style1424787249225 3 2 4 2 4 2" xfId="21598" xr:uid="{00000000-0005-0000-0000-00005C540000}"/>
    <cellStyle name="style1424787249225 3 2 4 2 5" xfId="21599" xr:uid="{00000000-0005-0000-0000-00005D540000}"/>
    <cellStyle name="style1424787249225 3 2 4 2 6" xfId="21600" xr:uid="{00000000-0005-0000-0000-00005E540000}"/>
    <cellStyle name="style1424787249225 3 2 4 3" xfId="21601" xr:uid="{00000000-0005-0000-0000-00005F540000}"/>
    <cellStyle name="style1424787249225 3 2 4 3 2" xfId="21602" xr:uid="{00000000-0005-0000-0000-000060540000}"/>
    <cellStyle name="style1424787249225 3 2 4 3 2 2" xfId="21603" xr:uid="{00000000-0005-0000-0000-000061540000}"/>
    <cellStyle name="style1424787249225 3 2 4 3 2 2 2" xfId="21604" xr:uid="{00000000-0005-0000-0000-000062540000}"/>
    <cellStyle name="style1424787249225 3 2 4 3 2 2 3" xfId="21605" xr:uid="{00000000-0005-0000-0000-000063540000}"/>
    <cellStyle name="style1424787249225 3 2 4 3 2 3" xfId="21606" xr:uid="{00000000-0005-0000-0000-000064540000}"/>
    <cellStyle name="style1424787249225 3 2 4 3 2 4" xfId="21607" xr:uid="{00000000-0005-0000-0000-000065540000}"/>
    <cellStyle name="style1424787249225 3 2 4 3 2 5" xfId="21608" xr:uid="{00000000-0005-0000-0000-000066540000}"/>
    <cellStyle name="style1424787249225 3 2 4 3 3" xfId="21609" xr:uid="{00000000-0005-0000-0000-000067540000}"/>
    <cellStyle name="style1424787249225 3 2 4 3 3 2" xfId="21610" xr:uid="{00000000-0005-0000-0000-000068540000}"/>
    <cellStyle name="style1424787249225 3 2 4 3 3 3" xfId="21611" xr:uid="{00000000-0005-0000-0000-000069540000}"/>
    <cellStyle name="style1424787249225 3 2 4 3 3 4" xfId="21612" xr:uid="{00000000-0005-0000-0000-00006A540000}"/>
    <cellStyle name="style1424787249225 3 2 4 3 4" xfId="21613" xr:uid="{00000000-0005-0000-0000-00006B540000}"/>
    <cellStyle name="style1424787249225 3 2 4 3 4 2" xfId="21614" xr:uid="{00000000-0005-0000-0000-00006C540000}"/>
    <cellStyle name="style1424787249225 3 2 4 3 5" xfId="21615" xr:uid="{00000000-0005-0000-0000-00006D540000}"/>
    <cellStyle name="style1424787249225 3 2 4 3 6" xfId="21616" xr:uid="{00000000-0005-0000-0000-00006E540000}"/>
    <cellStyle name="style1424787249225 3 2 4 4" xfId="21617" xr:uid="{00000000-0005-0000-0000-00006F540000}"/>
    <cellStyle name="style1424787249225 3 2 4 4 2" xfId="21618" xr:uid="{00000000-0005-0000-0000-000070540000}"/>
    <cellStyle name="style1424787249225 3 2 4 4 2 2" xfId="21619" xr:uid="{00000000-0005-0000-0000-000071540000}"/>
    <cellStyle name="style1424787249225 3 2 4 4 2 3" xfId="21620" xr:uid="{00000000-0005-0000-0000-000072540000}"/>
    <cellStyle name="style1424787249225 3 2 4 4 2 4" xfId="21621" xr:uid="{00000000-0005-0000-0000-000073540000}"/>
    <cellStyle name="style1424787249225 3 2 4 4 3" xfId="21622" xr:uid="{00000000-0005-0000-0000-000074540000}"/>
    <cellStyle name="style1424787249225 3 2 4 4 3 2" xfId="21623" xr:uid="{00000000-0005-0000-0000-000075540000}"/>
    <cellStyle name="style1424787249225 3 2 4 4 4" xfId="21624" xr:uid="{00000000-0005-0000-0000-000076540000}"/>
    <cellStyle name="style1424787249225 3 2 4 4 4 2" xfId="21625" xr:uid="{00000000-0005-0000-0000-000077540000}"/>
    <cellStyle name="style1424787249225 3 2 4 4 5" xfId="21626" xr:uid="{00000000-0005-0000-0000-000078540000}"/>
    <cellStyle name="style1424787249225 3 2 4 5" xfId="21627" xr:uid="{00000000-0005-0000-0000-000079540000}"/>
    <cellStyle name="style1424787249225 3 2 4 5 2" xfId="21628" xr:uid="{00000000-0005-0000-0000-00007A540000}"/>
    <cellStyle name="style1424787249225 3 2 4 5 3" xfId="21629" xr:uid="{00000000-0005-0000-0000-00007B540000}"/>
    <cellStyle name="style1424787249225 3 2 4 5 4" xfId="21630" xr:uid="{00000000-0005-0000-0000-00007C540000}"/>
    <cellStyle name="style1424787249225 3 2 4 6" xfId="21631" xr:uid="{00000000-0005-0000-0000-00007D540000}"/>
    <cellStyle name="style1424787249225 3 2 4 6 2" xfId="21632" xr:uid="{00000000-0005-0000-0000-00007E540000}"/>
    <cellStyle name="style1424787249225 3 2 4 7" xfId="21633" xr:uid="{00000000-0005-0000-0000-00007F540000}"/>
    <cellStyle name="style1424787249225 3 2 4 7 2" xfId="21634" xr:uid="{00000000-0005-0000-0000-000080540000}"/>
    <cellStyle name="style1424787249225 3 2 4 8" xfId="21635" xr:uid="{00000000-0005-0000-0000-000081540000}"/>
    <cellStyle name="style1424787249225 3 2 5" xfId="21636" xr:uid="{00000000-0005-0000-0000-000082540000}"/>
    <cellStyle name="style1424787249225 3 2 5 2" xfId="21637" xr:uid="{00000000-0005-0000-0000-000083540000}"/>
    <cellStyle name="style1424787249225 3 2 5 2 2" xfId="21638" xr:uid="{00000000-0005-0000-0000-000084540000}"/>
    <cellStyle name="style1424787249225 3 2 5 2 2 2" xfId="21639" xr:uid="{00000000-0005-0000-0000-000085540000}"/>
    <cellStyle name="style1424787249225 3 2 5 2 2 2 2" xfId="21640" xr:uid="{00000000-0005-0000-0000-000086540000}"/>
    <cellStyle name="style1424787249225 3 2 5 2 2 2 3" xfId="21641" xr:uid="{00000000-0005-0000-0000-000087540000}"/>
    <cellStyle name="style1424787249225 3 2 5 2 2 3" xfId="21642" xr:uid="{00000000-0005-0000-0000-000088540000}"/>
    <cellStyle name="style1424787249225 3 2 5 2 2 4" xfId="21643" xr:uid="{00000000-0005-0000-0000-000089540000}"/>
    <cellStyle name="style1424787249225 3 2 5 2 2 5" xfId="21644" xr:uid="{00000000-0005-0000-0000-00008A540000}"/>
    <cellStyle name="style1424787249225 3 2 5 2 3" xfId="21645" xr:uid="{00000000-0005-0000-0000-00008B540000}"/>
    <cellStyle name="style1424787249225 3 2 5 2 3 2" xfId="21646" xr:uid="{00000000-0005-0000-0000-00008C540000}"/>
    <cellStyle name="style1424787249225 3 2 5 2 3 3" xfId="21647" xr:uid="{00000000-0005-0000-0000-00008D540000}"/>
    <cellStyle name="style1424787249225 3 2 5 2 3 4" xfId="21648" xr:uid="{00000000-0005-0000-0000-00008E540000}"/>
    <cellStyle name="style1424787249225 3 2 5 2 4" xfId="21649" xr:uid="{00000000-0005-0000-0000-00008F540000}"/>
    <cellStyle name="style1424787249225 3 2 5 2 4 2" xfId="21650" xr:uid="{00000000-0005-0000-0000-000090540000}"/>
    <cellStyle name="style1424787249225 3 2 5 2 5" xfId="21651" xr:uid="{00000000-0005-0000-0000-000091540000}"/>
    <cellStyle name="style1424787249225 3 2 5 2 6" xfId="21652" xr:uid="{00000000-0005-0000-0000-000092540000}"/>
    <cellStyle name="style1424787249225 3 2 5 3" xfId="21653" xr:uid="{00000000-0005-0000-0000-000093540000}"/>
    <cellStyle name="style1424787249225 3 2 5 3 2" xfId="21654" xr:uid="{00000000-0005-0000-0000-000094540000}"/>
    <cellStyle name="style1424787249225 3 2 5 3 2 2" xfId="21655" xr:uid="{00000000-0005-0000-0000-000095540000}"/>
    <cellStyle name="style1424787249225 3 2 5 3 2 2 2" xfId="21656" xr:uid="{00000000-0005-0000-0000-000096540000}"/>
    <cellStyle name="style1424787249225 3 2 5 3 2 2 3" xfId="21657" xr:uid="{00000000-0005-0000-0000-000097540000}"/>
    <cellStyle name="style1424787249225 3 2 5 3 2 3" xfId="21658" xr:uid="{00000000-0005-0000-0000-000098540000}"/>
    <cellStyle name="style1424787249225 3 2 5 3 2 4" xfId="21659" xr:uid="{00000000-0005-0000-0000-000099540000}"/>
    <cellStyle name="style1424787249225 3 2 5 3 2 5" xfId="21660" xr:uid="{00000000-0005-0000-0000-00009A540000}"/>
    <cellStyle name="style1424787249225 3 2 5 3 3" xfId="21661" xr:uid="{00000000-0005-0000-0000-00009B540000}"/>
    <cellStyle name="style1424787249225 3 2 5 3 3 2" xfId="21662" xr:uid="{00000000-0005-0000-0000-00009C540000}"/>
    <cellStyle name="style1424787249225 3 2 5 3 3 3" xfId="21663" xr:uid="{00000000-0005-0000-0000-00009D540000}"/>
    <cellStyle name="style1424787249225 3 2 5 3 3 4" xfId="21664" xr:uid="{00000000-0005-0000-0000-00009E540000}"/>
    <cellStyle name="style1424787249225 3 2 5 3 4" xfId="21665" xr:uid="{00000000-0005-0000-0000-00009F540000}"/>
    <cellStyle name="style1424787249225 3 2 5 3 4 2" xfId="21666" xr:uid="{00000000-0005-0000-0000-0000A0540000}"/>
    <cellStyle name="style1424787249225 3 2 5 3 5" xfId="21667" xr:uid="{00000000-0005-0000-0000-0000A1540000}"/>
    <cellStyle name="style1424787249225 3 2 5 3 6" xfId="21668" xr:uid="{00000000-0005-0000-0000-0000A2540000}"/>
    <cellStyle name="style1424787249225 3 2 5 4" xfId="21669" xr:uid="{00000000-0005-0000-0000-0000A3540000}"/>
    <cellStyle name="style1424787249225 3 2 5 4 2" xfId="21670" xr:uid="{00000000-0005-0000-0000-0000A4540000}"/>
    <cellStyle name="style1424787249225 3 2 5 4 2 2" xfId="21671" xr:uid="{00000000-0005-0000-0000-0000A5540000}"/>
    <cellStyle name="style1424787249225 3 2 5 4 2 3" xfId="21672" xr:uid="{00000000-0005-0000-0000-0000A6540000}"/>
    <cellStyle name="style1424787249225 3 2 5 4 2 4" xfId="21673" xr:uid="{00000000-0005-0000-0000-0000A7540000}"/>
    <cellStyle name="style1424787249225 3 2 5 4 3" xfId="21674" xr:uid="{00000000-0005-0000-0000-0000A8540000}"/>
    <cellStyle name="style1424787249225 3 2 5 4 3 2" xfId="21675" xr:uid="{00000000-0005-0000-0000-0000A9540000}"/>
    <cellStyle name="style1424787249225 3 2 5 4 4" xfId="21676" xr:uid="{00000000-0005-0000-0000-0000AA540000}"/>
    <cellStyle name="style1424787249225 3 2 5 4 4 2" xfId="21677" xr:uid="{00000000-0005-0000-0000-0000AB540000}"/>
    <cellStyle name="style1424787249225 3 2 5 4 5" xfId="21678" xr:uid="{00000000-0005-0000-0000-0000AC540000}"/>
    <cellStyle name="style1424787249225 3 2 5 5" xfId="21679" xr:uid="{00000000-0005-0000-0000-0000AD540000}"/>
    <cellStyle name="style1424787249225 3 2 5 5 2" xfId="21680" xr:uid="{00000000-0005-0000-0000-0000AE540000}"/>
    <cellStyle name="style1424787249225 3 2 5 5 3" xfId="21681" xr:uid="{00000000-0005-0000-0000-0000AF540000}"/>
    <cellStyle name="style1424787249225 3 2 5 5 4" xfId="21682" xr:uid="{00000000-0005-0000-0000-0000B0540000}"/>
    <cellStyle name="style1424787249225 3 2 5 6" xfId="21683" xr:uid="{00000000-0005-0000-0000-0000B1540000}"/>
    <cellStyle name="style1424787249225 3 2 5 6 2" xfId="21684" xr:uid="{00000000-0005-0000-0000-0000B2540000}"/>
    <cellStyle name="style1424787249225 3 2 5 7" xfId="21685" xr:uid="{00000000-0005-0000-0000-0000B3540000}"/>
    <cellStyle name="style1424787249225 3 2 5 7 2" xfId="21686" xr:uid="{00000000-0005-0000-0000-0000B4540000}"/>
    <cellStyle name="style1424787249225 3 2 5 8" xfId="21687" xr:uid="{00000000-0005-0000-0000-0000B5540000}"/>
    <cellStyle name="style1424787249225 3 2 6" xfId="21688" xr:uid="{00000000-0005-0000-0000-0000B6540000}"/>
    <cellStyle name="style1424787249225 3 2 6 2" xfId="21689" xr:uid="{00000000-0005-0000-0000-0000B7540000}"/>
    <cellStyle name="style1424787249225 3 2 6 2 2" xfId="21690" xr:uid="{00000000-0005-0000-0000-0000B8540000}"/>
    <cellStyle name="style1424787249225 3 2 6 2 2 2" xfId="21691" xr:uid="{00000000-0005-0000-0000-0000B9540000}"/>
    <cellStyle name="style1424787249225 3 2 6 2 2 3" xfId="21692" xr:uid="{00000000-0005-0000-0000-0000BA540000}"/>
    <cellStyle name="style1424787249225 3 2 6 2 3" xfId="21693" xr:uid="{00000000-0005-0000-0000-0000BB540000}"/>
    <cellStyle name="style1424787249225 3 2 6 2 4" xfId="21694" xr:uid="{00000000-0005-0000-0000-0000BC540000}"/>
    <cellStyle name="style1424787249225 3 2 6 2 5" xfId="21695" xr:uid="{00000000-0005-0000-0000-0000BD540000}"/>
    <cellStyle name="style1424787249225 3 2 6 3" xfId="21696" xr:uid="{00000000-0005-0000-0000-0000BE540000}"/>
    <cellStyle name="style1424787249225 3 2 6 3 2" xfId="21697" xr:uid="{00000000-0005-0000-0000-0000BF540000}"/>
    <cellStyle name="style1424787249225 3 2 6 3 3" xfId="21698" xr:uid="{00000000-0005-0000-0000-0000C0540000}"/>
    <cellStyle name="style1424787249225 3 2 6 3 4" xfId="21699" xr:uid="{00000000-0005-0000-0000-0000C1540000}"/>
    <cellStyle name="style1424787249225 3 2 6 4" xfId="21700" xr:uid="{00000000-0005-0000-0000-0000C2540000}"/>
    <cellStyle name="style1424787249225 3 2 6 4 2" xfId="21701" xr:uid="{00000000-0005-0000-0000-0000C3540000}"/>
    <cellStyle name="style1424787249225 3 2 6 5" xfId="21702" xr:uid="{00000000-0005-0000-0000-0000C4540000}"/>
    <cellStyle name="style1424787249225 3 2 6 6" xfId="21703" xr:uid="{00000000-0005-0000-0000-0000C5540000}"/>
    <cellStyle name="style1424787249225 3 2 7" xfId="21704" xr:uid="{00000000-0005-0000-0000-0000C6540000}"/>
    <cellStyle name="style1424787249225 3 2 7 2" xfId="21705" xr:uid="{00000000-0005-0000-0000-0000C7540000}"/>
    <cellStyle name="style1424787249225 3 2 7 2 2" xfId="21706" xr:uid="{00000000-0005-0000-0000-0000C8540000}"/>
    <cellStyle name="style1424787249225 3 2 7 2 2 2" xfId="21707" xr:uid="{00000000-0005-0000-0000-0000C9540000}"/>
    <cellStyle name="style1424787249225 3 2 7 2 2 3" xfId="21708" xr:uid="{00000000-0005-0000-0000-0000CA540000}"/>
    <cellStyle name="style1424787249225 3 2 7 2 3" xfId="21709" xr:uid="{00000000-0005-0000-0000-0000CB540000}"/>
    <cellStyle name="style1424787249225 3 2 7 2 4" xfId="21710" xr:uid="{00000000-0005-0000-0000-0000CC540000}"/>
    <cellStyle name="style1424787249225 3 2 7 2 5" xfId="21711" xr:uid="{00000000-0005-0000-0000-0000CD540000}"/>
    <cellStyle name="style1424787249225 3 2 7 3" xfId="21712" xr:uid="{00000000-0005-0000-0000-0000CE540000}"/>
    <cellStyle name="style1424787249225 3 2 7 3 2" xfId="21713" xr:uid="{00000000-0005-0000-0000-0000CF540000}"/>
    <cellStyle name="style1424787249225 3 2 7 3 3" xfId="21714" xr:uid="{00000000-0005-0000-0000-0000D0540000}"/>
    <cellStyle name="style1424787249225 3 2 7 3 4" xfId="21715" xr:uid="{00000000-0005-0000-0000-0000D1540000}"/>
    <cellStyle name="style1424787249225 3 2 7 4" xfId="21716" xr:uid="{00000000-0005-0000-0000-0000D2540000}"/>
    <cellStyle name="style1424787249225 3 2 7 4 2" xfId="21717" xr:uid="{00000000-0005-0000-0000-0000D3540000}"/>
    <cellStyle name="style1424787249225 3 2 7 5" xfId="21718" xr:uid="{00000000-0005-0000-0000-0000D4540000}"/>
    <cellStyle name="style1424787249225 3 2 7 6" xfId="21719" xr:uid="{00000000-0005-0000-0000-0000D5540000}"/>
    <cellStyle name="style1424787249225 3 2 8" xfId="21720" xr:uid="{00000000-0005-0000-0000-0000D6540000}"/>
    <cellStyle name="style1424787249225 3 2 8 2" xfId="21721" xr:uid="{00000000-0005-0000-0000-0000D7540000}"/>
    <cellStyle name="style1424787249225 3 2 8 2 2" xfId="21722" xr:uid="{00000000-0005-0000-0000-0000D8540000}"/>
    <cellStyle name="style1424787249225 3 2 8 2 3" xfId="21723" xr:uid="{00000000-0005-0000-0000-0000D9540000}"/>
    <cellStyle name="style1424787249225 3 2 8 2 4" xfId="21724" xr:uid="{00000000-0005-0000-0000-0000DA540000}"/>
    <cellStyle name="style1424787249225 3 2 8 3" xfId="21725" xr:uid="{00000000-0005-0000-0000-0000DB540000}"/>
    <cellStyle name="style1424787249225 3 2 8 3 2" xfId="21726" xr:uid="{00000000-0005-0000-0000-0000DC540000}"/>
    <cellStyle name="style1424787249225 3 2 8 4" xfId="21727" xr:uid="{00000000-0005-0000-0000-0000DD540000}"/>
    <cellStyle name="style1424787249225 3 2 8 4 2" xfId="21728" xr:uid="{00000000-0005-0000-0000-0000DE540000}"/>
    <cellStyle name="style1424787249225 3 2 8 5" xfId="21729" xr:uid="{00000000-0005-0000-0000-0000DF540000}"/>
    <cellStyle name="style1424787249225 3 2 9" xfId="21730" xr:uid="{00000000-0005-0000-0000-0000E0540000}"/>
    <cellStyle name="style1424787249225 3 2 9 2" xfId="21731" xr:uid="{00000000-0005-0000-0000-0000E1540000}"/>
    <cellStyle name="style1424787249225 3 2 9 3" xfId="21732" xr:uid="{00000000-0005-0000-0000-0000E2540000}"/>
    <cellStyle name="style1424787249225 3 2 9 4" xfId="21733" xr:uid="{00000000-0005-0000-0000-0000E3540000}"/>
    <cellStyle name="style1424787249225 3 3" xfId="21734" xr:uid="{00000000-0005-0000-0000-0000E4540000}"/>
    <cellStyle name="style1424787249225 3 3 2" xfId="21735" xr:uid="{00000000-0005-0000-0000-0000E5540000}"/>
    <cellStyle name="style1424787249225 3 3 2 2" xfId="21736" xr:uid="{00000000-0005-0000-0000-0000E6540000}"/>
    <cellStyle name="style1424787249225 3 3 2 2 2" xfId="21737" xr:uid="{00000000-0005-0000-0000-0000E7540000}"/>
    <cellStyle name="style1424787249225 3 3 2 2 2 2" xfId="21738" xr:uid="{00000000-0005-0000-0000-0000E8540000}"/>
    <cellStyle name="style1424787249225 3 3 2 2 2 2 2" xfId="21739" xr:uid="{00000000-0005-0000-0000-0000E9540000}"/>
    <cellStyle name="style1424787249225 3 3 2 2 2 2 3" xfId="21740" xr:uid="{00000000-0005-0000-0000-0000EA540000}"/>
    <cellStyle name="style1424787249225 3 3 2 2 2 3" xfId="21741" xr:uid="{00000000-0005-0000-0000-0000EB540000}"/>
    <cellStyle name="style1424787249225 3 3 2 2 2 4" xfId="21742" xr:uid="{00000000-0005-0000-0000-0000EC540000}"/>
    <cellStyle name="style1424787249225 3 3 2 2 2 5" xfId="21743" xr:uid="{00000000-0005-0000-0000-0000ED540000}"/>
    <cellStyle name="style1424787249225 3 3 2 2 3" xfId="21744" xr:uid="{00000000-0005-0000-0000-0000EE540000}"/>
    <cellStyle name="style1424787249225 3 3 2 2 3 2" xfId="21745" xr:uid="{00000000-0005-0000-0000-0000EF540000}"/>
    <cellStyle name="style1424787249225 3 3 2 2 3 3" xfId="21746" xr:uid="{00000000-0005-0000-0000-0000F0540000}"/>
    <cellStyle name="style1424787249225 3 3 2 2 3 4" xfId="21747" xr:uid="{00000000-0005-0000-0000-0000F1540000}"/>
    <cellStyle name="style1424787249225 3 3 2 2 4" xfId="21748" xr:uid="{00000000-0005-0000-0000-0000F2540000}"/>
    <cellStyle name="style1424787249225 3 3 2 2 4 2" xfId="21749" xr:uid="{00000000-0005-0000-0000-0000F3540000}"/>
    <cellStyle name="style1424787249225 3 3 2 2 5" xfId="21750" xr:uid="{00000000-0005-0000-0000-0000F4540000}"/>
    <cellStyle name="style1424787249225 3 3 2 2 6" xfId="21751" xr:uid="{00000000-0005-0000-0000-0000F5540000}"/>
    <cellStyle name="style1424787249225 3 3 2 3" xfId="21752" xr:uid="{00000000-0005-0000-0000-0000F6540000}"/>
    <cellStyle name="style1424787249225 3 3 2 3 2" xfId="21753" xr:uid="{00000000-0005-0000-0000-0000F7540000}"/>
    <cellStyle name="style1424787249225 3 3 2 3 2 2" xfId="21754" xr:uid="{00000000-0005-0000-0000-0000F8540000}"/>
    <cellStyle name="style1424787249225 3 3 2 3 2 2 2" xfId="21755" xr:uid="{00000000-0005-0000-0000-0000F9540000}"/>
    <cellStyle name="style1424787249225 3 3 2 3 2 2 3" xfId="21756" xr:uid="{00000000-0005-0000-0000-0000FA540000}"/>
    <cellStyle name="style1424787249225 3 3 2 3 2 3" xfId="21757" xr:uid="{00000000-0005-0000-0000-0000FB540000}"/>
    <cellStyle name="style1424787249225 3 3 2 3 2 4" xfId="21758" xr:uid="{00000000-0005-0000-0000-0000FC540000}"/>
    <cellStyle name="style1424787249225 3 3 2 3 2 5" xfId="21759" xr:uid="{00000000-0005-0000-0000-0000FD540000}"/>
    <cellStyle name="style1424787249225 3 3 2 3 3" xfId="21760" xr:uid="{00000000-0005-0000-0000-0000FE540000}"/>
    <cellStyle name="style1424787249225 3 3 2 3 3 2" xfId="21761" xr:uid="{00000000-0005-0000-0000-0000FF540000}"/>
    <cellStyle name="style1424787249225 3 3 2 3 3 3" xfId="21762" xr:uid="{00000000-0005-0000-0000-000000550000}"/>
    <cellStyle name="style1424787249225 3 3 2 3 3 4" xfId="21763" xr:uid="{00000000-0005-0000-0000-000001550000}"/>
    <cellStyle name="style1424787249225 3 3 2 3 4" xfId="21764" xr:uid="{00000000-0005-0000-0000-000002550000}"/>
    <cellStyle name="style1424787249225 3 3 2 3 4 2" xfId="21765" xr:uid="{00000000-0005-0000-0000-000003550000}"/>
    <cellStyle name="style1424787249225 3 3 2 3 5" xfId="21766" xr:uid="{00000000-0005-0000-0000-000004550000}"/>
    <cellStyle name="style1424787249225 3 3 2 3 6" xfId="21767" xr:uid="{00000000-0005-0000-0000-000005550000}"/>
    <cellStyle name="style1424787249225 3 3 2 4" xfId="21768" xr:uid="{00000000-0005-0000-0000-000006550000}"/>
    <cellStyle name="style1424787249225 3 3 2 4 2" xfId="21769" xr:uid="{00000000-0005-0000-0000-000007550000}"/>
    <cellStyle name="style1424787249225 3 3 2 4 2 2" xfId="21770" xr:uid="{00000000-0005-0000-0000-000008550000}"/>
    <cellStyle name="style1424787249225 3 3 2 4 2 3" xfId="21771" xr:uid="{00000000-0005-0000-0000-000009550000}"/>
    <cellStyle name="style1424787249225 3 3 2 4 2 4" xfId="21772" xr:uid="{00000000-0005-0000-0000-00000A550000}"/>
    <cellStyle name="style1424787249225 3 3 2 4 3" xfId="21773" xr:uid="{00000000-0005-0000-0000-00000B550000}"/>
    <cellStyle name="style1424787249225 3 3 2 4 3 2" xfId="21774" xr:uid="{00000000-0005-0000-0000-00000C550000}"/>
    <cellStyle name="style1424787249225 3 3 2 4 4" xfId="21775" xr:uid="{00000000-0005-0000-0000-00000D550000}"/>
    <cellStyle name="style1424787249225 3 3 2 4 4 2" xfId="21776" xr:uid="{00000000-0005-0000-0000-00000E550000}"/>
    <cellStyle name="style1424787249225 3 3 2 4 5" xfId="21777" xr:uid="{00000000-0005-0000-0000-00000F550000}"/>
    <cellStyle name="style1424787249225 3 3 2 5" xfId="21778" xr:uid="{00000000-0005-0000-0000-000010550000}"/>
    <cellStyle name="style1424787249225 3 3 2 5 2" xfId="21779" xr:uid="{00000000-0005-0000-0000-000011550000}"/>
    <cellStyle name="style1424787249225 3 3 2 5 3" xfId="21780" xr:uid="{00000000-0005-0000-0000-000012550000}"/>
    <cellStyle name="style1424787249225 3 3 2 5 4" xfId="21781" xr:uid="{00000000-0005-0000-0000-000013550000}"/>
    <cellStyle name="style1424787249225 3 3 2 6" xfId="21782" xr:uid="{00000000-0005-0000-0000-000014550000}"/>
    <cellStyle name="style1424787249225 3 3 2 6 2" xfId="21783" xr:uid="{00000000-0005-0000-0000-000015550000}"/>
    <cellStyle name="style1424787249225 3 3 2 7" xfId="21784" xr:uid="{00000000-0005-0000-0000-000016550000}"/>
    <cellStyle name="style1424787249225 3 3 2 7 2" xfId="21785" xr:uid="{00000000-0005-0000-0000-000017550000}"/>
    <cellStyle name="style1424787249225 3 3 2 8" xfId="21786" xr:uid="{00000000-0005-0000-0000-000018550000}"/>
    <cellStyle name="style1424787249225 3 3 3" xfId="21787" xr:uid="{00000000-0005-0000-0000-000019550000}"/>
    <cellStyle name="style1424787249225 3 3 3 2" xfId="21788" xr:uid="{00000000-0005-0000-0000-00001A550000}"/>
    <cellStyle name="style1424787249225 3 3 3 2 2" xfId="21789" xr:uid="{00000000-0005-0000-0000-00001B550000}"/>
    <cellStyle name="style1424787249225 3 3 3 2 2 2" xfId="21790" xr:uid="{00000000-0005-0000-0000-00001C550000}"/>
    <cellStyle name="style1424787249225 3 3 3 2 2 3" xfId="21791" xr:uid="{00000000-0005-0000-0000-00001D550000}"/>
    <cellStyle name="style1424787249225 3 3 3 2 3" xfId="21792" xr:uid="{00000000-0005-0000-0000-00001E550000}"/>
    <cellStyle name="style1424787249225 3 3 3 2 4" xfId="21793" xr:uid="{00000000-0005-0000-0000-00001F550000}"/>
    <cellStyle name="style1424787249225 3 3 3 2 5" xfId="21794" xr:uid="{00000000-0005-0000-0000-000020550000}"/>
    <cellStyle name="style1424787249225 3 3 3 3" xfId="21795" xr:uid="{00000000-0005-0000-0000-000021550000}"/>
    <cellStyle name="style1424787249225 3 3 3 3 2" xfId="21796" xr:uid="{00000000-0005-0000-0000-000022550000}"/>
    <cellStyle name="style1424787249225 3 3 3 3 3" xfId="21797" xr:uid="{00000000-0005-0000-0000-000023550000}"/>
    <cellStyle name="style1424787249225 3 3 3 3 4" xfId="21798" xr:uid="{00000000-0005-0000-0000-000024550000}"/>
    <cellStyle name="style1424787249225 3 3 3 4" xfId="21799" xr:uid="{00000000-0005-0000-0000-000025550000}"/>
    <cellStyle name="style1424787249225 3 3 3 4 2" xfId="21800" xr:uid="{00000000-0005-0000-0000-000026550000}"/>
    <cellStyle name="style1424787249225 3 3 3 5" xfId="21801" xr:uid="{00000000-0005-0000-0000-000027550000}"/>
    <cellStyle name="style1424787249225 3 3 3 6" xfId="21802" xr:uid="{00000000-0005-0000-0000-000028550000}"/>
    <cellStyle name="style1424787249225 3 3 4" xfId="21803" xr:uid="{00000000-0005-0000-0000-000029550000}"/>
    <cellStyle name="style1424787249225 3 3 4 2" xfId="21804" xr:uid="{00000000-0005-0000-0000-00002A550000}"/>
    <cellStyle name="style1424787249225 3 3 4 2 2" xfId="21805" xr:uid="{00000000-0005-0000-0000-00002B550000}"/>
    <cellStyle name="style1424787249225 3 3 4 2 2 2" xfId="21806" xr:uid="{00000000-0005-0000-0000-00002C550000}"/>
    <cellStyle name="style1424787249225 3 3 4 2 2 3" xfId="21807" xr:uid="{00000000-0005-0000-0000-00002D550000}"/>
    <cellStyle name="style1424787249225 3 3 4 2 3" xfId="21808" xr:uid="{00000000-0005-0000-0000-00002E550000}"/>
    <cellStyle name="style1424787249225 3 3 4 2 4" xfId="21809" xr:uid="{00000000-0005-0000-0000-00002F550000}"/>
    <cellStyle name="style1424787249225 3 3 4 2 5" xfId="21810" xr:uid="{00000000-0005-0000-0000-000030550000}"/>
    <cellStyle name="style1424787249225 3 3 4 3" xfId="21811" xr:uid="{00000000-0005-0000-0000-000031550000}"/>
    <cellStyle name="style1424787249225 3 3 4 3 2" xfId="21812" xr:uid="{00000000-0005-0000-0000-000032550000}"/>
    <cellStyle name="style1424787249225 3 3 4 3 3" xfId="21813" xr:uid="{00000000-0005-0000-0000-000033550000}"/>
    <cellStyle name="style1424787249225 3 3 4 3 4" xfId="21814" xr:uid="{00000000-0005-0000-0000-000034550000}"/>
    <cellStyle name="style1424787249225 3 3 4 4" xfId="21815" xr:uid="{00000000-0005-0000-0000-000035550000}"/>
    <cellStyle name="style1424787249225 3 3 4 4 2" xfId="21816" xr:uid="{00000000-0005-0000-0000-000036550000}"/>
    <cellStyle name="style1424787249225 3 3 4 5" xfId="21817" xr:uid="{00000000-0005-0000-0000-000037550000}"/>
    <cellStyle name="style1424787249225 3 3 4 6" xfId="21818" xr:uid="{00000000-0005-0000-0000-000038550000}"/>
    <cellStyle name="style1424787249225 3 3 5" xfId="21819" xr:uid="{00000000-0005-0000-0000-000039550000}"/>
    <cellStyle name="style1424787249225 3 3 5 2" xfId="21820" xr:uid="{00000000-0005-0000-0000-00003A550000}"/>
    <cellStyle name="style1424787249225 3 3 5 2 2" xfId="21821" xr:uid="{00000000-0005-0000-0000-00003B550000}"/>
    <cellStyle name="style1424787249225 3 3 5 2 3" xfId="21822" xr:uid="{00000000-0005-0000-0000-00003C550000}"/>
    <cellStyle name="style1424787249225 3 3 5 2 4" xfId="21823" xr:uid="{00000000-0005-0000-0000-00003D550000}"/>
    <cellStyle name="style1424787249225 3 3 5 3" xfId="21824" xr:uid="{00000000-0005-0000-0000-00003E550000}"/>
    <cellStyle name="style1424787249225 3 3 5 3 2" xfId="21825" xr:uid="{00000000-0005-0000-0000-00003F550000}"/>
    <cellStyle name="style1424787249225 3 3 5 4" xfId="21826" xr:uid="{00000000-0005-0000-0000-000040550000}"/>
    <cellStyle name="style1424787249225 3 3 5 4 2" xfId="21827" xr:uid="{00000000-0005-0000-0000-000041550000}"/>
    <cellStyle name="style1424787249225 3 3 5 5" xfId="21828" xr:uid="{00000000-0005-0000-0000-000042550000}"/>
    <cellStyle name="style1424787249225 3 3 6" xfId="21829" xr:uid="{00000000-0005-0000-0000-000043550000}"/>
    <cellStyle name="style1424787249225 3 3 6 2" xfId="21830" xr:uid="{00000000-0005-0000-0000-000044550000}"/>
    <cellStyle name="style1424787249225 3 3 6 3" xfId="21831" xr:uid="{00000000-0005-0000-0000-000045550000}"/>
    <cellStyle name="style1424787249225 3 3 6 4" xfId="21832" xr:uid="{00000000-0005-0000-0000-000046550000}"/>
    <cellStyle name="style1424787249225 3 3 7" xfId="21833" xr:uid="{00000000-0005-0000-0000-000047550000}"/>
    <cellStyle name="style1424787249225 3 3 7 2" xfId="21834" xr:uid="{00000000-0005-0000-0000-000048550000}"/>
    <cellStyle name="style1424787249225 3 3 8" xfId="21835" xr:uid="{00000000-0005-0000-0000-000049550000}"/>
    <cellStyle name="style1424787249225 3 3 8 2" xfId="21836" xr:uid="{00000000-0005-0000-0000-00004A550000}"/>
    <cellStyle name="style1424787249225 3 3 9" xfId="21837" xr:uid="{00000000-0005-0000-0000-00004B550000}"/>
    <cellStyle name="style1424787249225 3 4" xfId="21838" xr:uid="{00000000-0005-0000-0000-00004C550000}"/>
    <cellStyle name="style1424787249225 3 4 2" xfId="21839" xr:uid="{00000000-0005-0000-0000-00004D550000}"/>
    <cellStyle name="style1424787249225 3 4 2 2" xfId="21840" xr:uid="{00000000-0005-0000-0000-00004E550000}"/>
    <cellStyle name="style1424787249225 3 4 2 2 2" xfId="21841" xr:uid="{00000000-0005-0000-0000-00004F550000}"/>
    <cellStyle name="style1424787249225 3 4 2 2 2 2" xfId="21842" xr:uid="{00000000-0005-0000-0000-000050550000}"/>
    <cellStyle name="style1424787249225 3 4 2 2 2 3" xfId="21843" xr:uid="{00000000-0005-0000-0000-000051550000}"/>
    <cellStyle name="style1424787249225 3 4 2 2 3" xfId="21844" xr:uid="{00000000-0005-0000-0000-000052550000}"/>
    <cellStyle name="style1424787249225 3 4 2 2 4" xfId="21845" xr:uid="{00000000-0005-0000-0000-000053550000}"/>
    <cellStyle name="style1424787249225 3 4 2 2 5" xfId="21846" xr:uid="{00000000-0005-0000-0000-000054550000}"/>
    <cellStyle name="style1424787249225 3 4 2 3" xfId="21847" xr:uid="{00000000-0005-0000-0000-000055550000}"/>
    <cellStyle name="style1424787249225 3 4 2 3 2" xfId="21848" xr:uid="{00000000-0005-0000-0000-000056550000}"/>
    <cellStyle name="style1424787249225 3 4 2 3 3" xfId="21849" xr:uid="{00000000-0005-0000-0000-000057550000}"/>
    <cellStyle name="style1424787249225 3 4 2 3 4" xfId="21850" xr:uid="{00000000-0005-0000-0000-000058550000}"/>
    <cellStyle name="style1424787249225 3 4 2 4" xfId="21851" xr:uid="{00000000-0005-0000-0000-000059550000}"/>
    <cellStyle name="style1424787249225 3 4 2 4 2" xfId="21852" xr:uid="{00000000-0005-0000-0000-00005A550000}"/>
    <cellStyle name="style1424787249225 3 4 2 5" xfId="21853" xr:uid="{00000000-0005-0000-0000-00005B550000}"/>
    <cellStyle name="style1424787249225 3 4 2 6" xfId="21854" xr:uid="{00000000-0005-0000-0000-00005C550000}"/>
    <cellStyle name="style1424787249225 3 4 3" xfId="21855" xr:uid="{00000000-0005-0000-0000-00005D550000}"/>
    <cellStyle name="style1424787249225 3 4 3 2" xfId="21856" xr:uid="{00000000-0005-0000-0000-00005E550000}"/>
    <cellStyle name="style1424787249225 3 4 3 2 2" xfId="21857" xr:uid="{00000000-0005-0000-0000-00005F550000}"/>
    <cellStyle name="style1424787249225 3 4 3 2 2 2" xfId="21858" xr:uid="{00000000-0005-0000-0000-000060550000}"/>
    <cellStyle name="style1424787249225 3 4 3 2 2 3" xfId="21859" xr:uid="{00000000-0005-0000-0000-000061550000}"/>
    <cellStyle name="style1424787249225 3 4 3 2 3" xfId="21860" xr:uid="{00000000-0005-0000-0000-000062550000}"/>
    <cellStyle name="style1424787249225 3 4 3 2 4" xfId="21861" xr:uid="{00000000-0005-0000-0000-000063550000}"/>
    <cellStyle name="style1424787249225 3 4 3 2 5" xfId="21862" xr:uid="{00000000-0005-0000-0000-000064550000}"/>
    <cellStyle name="style1424787249225 3 4 3 3" xfId="21863" xr:uid="{00000000-0005-0000-0000-000065550000}"/>
    <cellStyle name="style1424787249225 3 4 3 3 2" xfId="21864" xr:uid="{00000000-0005-0000-0000-000066550000}"/>
    <cellStyle name="style1424787249225 3 4 3 3 3" xfId="21865" xr:uid="{00000000-0005-0000-0000-000067550000}"/>
    <cellStyle name="style1424787249225 3 4 3 3 4" xfId="21866" xr:uid="{00000000-0005-0000-0000-000068550000}"/>
    <cellStyle name="style1424787249225 3 4 3 4" xfId="21867" xr:uid="{00000000-0005-0000-0000-000069550000}"/>
    <cellStyle name="style1424787249225 3 4 3 4 2" xfId="21868" xr:uid="{00000000-0005-0000-0000-00006A550000}"/>
    <cellStyle name="style1424787249225 3 4 3 5" xfId="21869" xr:uid="{00000000-0005-0000-0000-00006B550000}"/>
    <cellStyle name="style1424787249225 3 4 3 6" xfId="21870" xr:uid="{00000000-0005-0000-0000-00006C550000}"/>
    <cellStyle name="style1424787249225 3 4 4" xfId="21871" xr:uid="{00000000-0005-0000-0000-00006D550000}"/>
    <cellStyle name="style1424787249225 3 4 4 2" xfId="21872" xr:uid="{00000000-0005-0000-0000-00006E550000}"/>
    <cellStyle name="style1424787249225 3 4 4 2 2" xfId="21873" xr:uid="{00000000-0005-0000-0000-00006F550000}"/>
    <cellStyle name="style1424787249225 3 4 4 2 3" xfId="21874" xr:uid="{00000000-0005-0000-0000-000070550000}"/>
    <cellStyle name="style1424787249225 3 4 4 2 4" xfId="21875" xr:uid="{00000000-0005-0000-0000-000071550000}"/>
    <cellStyle name="style1424787249225 3 4 4 3" xfId="21876" xr:uid="{00000000-0005-0000-0000-000072550000}"/>
    <cellStyle name="style1424787249225 3 4 4 3 2" xfId="21877" xr:uid="{00000000-0005-0000-0000-000073550000}"/>
    <cellStyle name="style1424787249225 3 4 4 4" xfId="21878" xr:uid="{00000000-0005-0000-0000-000074550000}"/>
    <cellStyle name="style1424787249225 3 4 4 4 2" xfId="21879" xr:uid="{00000000-0005-0000-0000-000075550000}"/>
    <cellStyle name="style1424787249225 3 4 4 5" xfId="21880" xr:uid="{00000000-0005-0000-0000-000076550000}"/>
    <cellStyle name="style1424787249225 3 4 5" xfId="21881" xr:uid="{00000000-0005-0000-0000-000077550000}"/>
    <cellStyle name="style1424787249225 3 4 5 2" xfId="21882" xr:uid="{00000000-0005-0000-0000-000078550000}"/>
    <cellStyle name="style1424787249225 3 4 5 3" xfId="21883" xr:uid="{00000000-0005-0000-0000-000079550000}"/>
    <cellStyle name="style1424787249225 3 4 5 4" xfId="21884" xr:uid="{00000000-0005-0000-0000-00007A550000}"/>
    <cellStyle name="style1424787249225 3 4 6" xfId="21885" xr:uid="{00000000-0005-0000-0000-00007B550000}"/>
    <cellStyle name="style1424787249225 3 4 6 2" xfId="21886" xr:uid="{00000000-0005-0000-0000-00007C550000}"/>
    <cellStyle name="style1424787249225 3 4 7" xfId="21887" xr:uid="{00000000-0005-0000-0000-00007D550000}"/>
    <cellStyle name="style1424787249225 3 4 7 2" xfId="21888" xr:uid="{00000000-0005-0000-0000-00007E550000}"/>
    <cellStyle name="style1424787249225 3 4 8" xfId="21889" xr:uid="{00000000-0005-0000-0000-00007F550000}"/>
    <cellStyle name="style1424787249225 3 5" xfId="21890" xr:uid="{00000000-0005-0000-0000-000080550000}"/>
    <cellStyle name="style1424787249225 3 5 2" xfId="21891" xr:uid="{00000000-0005-0000-0000-000081550000}"/>
    <cellStyle name="style1424787249225 3 5 2 2" xfId="21892" xr:uid="{00000000-0005-0000-0000-000082550000}"/>
    <cellStyle name="style1424787249225 3 5 2 2 2" xfId="21893" xr:uid="{00000000-0005-0000-0000-000083550000}"/>
    <cellStyle name="style1424787249225 3 5 2 2 2 2" xfId="21894" xr:uid="{00000000-0005-0000-0000-000084550000}"/>
    <cellStyle name="style1424787249225 3 5 2 2 2 3" xfId="21895" xr:uid="{00000000-0005-0000-0000-000085550000}"/>
    <cellStyle name="style1424787249225 3 5 2 2 3" xfId="21896" xr:uid="{00000000-0005-0000-0000-000086550000}"/>
    <cellStyle name="style1424787249225 3 5 2 2 4" xfId="21897" xr:uid="{00000000-0005-0000-0000-000087550000}"/>
    <cellStyle name="style1424787249225 3 5 2 2 5" xfId="21898" xr:uid="{00000000-0005-0000-0000-000088550000}"/>
    <cellStyle name="style1424787249225 3 5 2 3" xfId="21899" xr:uid="{00000000-0005-0000-0000-000089550000}"/>
    <cellStyle name="style1424787249225 3 5 2 3 2" xfId="21900" xr:uid="{00000000-0005-0000-0000-00008A550000}"/>
    <cellStyle name="style1424787249225 3 5 2 3 3" xfId="21901" xr:uid="{00000000-0005-0000-0000-00008B550000}"/>
    <cellStyle name="style1424787249225 3 5 2 3 4" xfId="21902" xr:uid="{00000000-0005-0000-0000-00008C550000}"/>
    <cellStyle name="style1424787249225 3 5 2 4" xfId="21903" xr:uid="{00000000-0005-0000-0000-00008D550000}"/>
    <cellStyle name="style1424787249225 3 5 2 4 2" xfId="21904" xr:uid="{00000000-0005-0000-0000-00008E550000}"/>
    <cellStyle name="style1424787249225 3 5 2 5" xfId="21905" xr:uid="{00000000-0005-0000-0000-00008F550000}"/>
    <cellStyle name="style1424787249225 3 5 2 6" xfId="21906" xr:uid="{00000000-0005-0000-0000-000090550000}"/>
    <cellStyle name="style1424787249225 3 5 3" xfId="21907" xr:uid="{00000000-0005-0000-0000-000091550000}"/>
    <cellStyle name="style1424787249225 3 5 3 2" xfId="21908" xr:uid="{00000000-0005-0000-0000-000092550000}"/>
    <cellStyle name="style1424787249225 3 5 3 2 2" xfId="21909" xr:uid="{00000000-0005-0000-0000-000093550000}"/>
    <cellStyle name="style1424787249225 3 5 3 2 2 2" xfId="21910" xr:uid="{00000000-0005-0000-0000-000094550000}"/>
    <cellStyle name="style1424787249225 3 5 3 2 2 3" xfId="21911" xr:uid="{00000000-0005-0000-0000-000095550000}"/>
    <cellStyle name="style1424787249225 3 5 3 2 3" xfId="21912" xr:uid="{00000000-0005-0000-0000-000096550000}"/>
    <cellStyle name="style1424787249225 3 5 3 2 4" xfId="21913" xr:uid="{00000000-0005-0000-0000-000097550000}"/>
    <cellStyle name="style1424787249225 3 5 3 2 5" xfId="21914" xr:uid="{00000000-0005-0000-0000-000098550000}"/>
    <cellStyle name="style1424787249225 3 5 3 3" xfId="21915" xr:uid="{00000000-0005-0000-0000-000099550000}"/>
    <cellStyle name="style1424787249225 3 5 3 3 2" xfId="21916" xr:uid="{00000000-0005-0000-0000-00009A550000}"/>
    <cellStyle name="style1424787249225 3 5 3 3 3" xfId="21917" xr:uid="{00000000-0005-0000-0000-00009B550000}"/>
    <cellStyle name="style1424787249225 3 5 3 3 4" xfId="21918" xr:uid="{00000000-0005-0000-0000-00009C550000}"/>
    <cellStyle name="style1424787249225 3 5 3 4" xfId="21919" xr:uid="{00000000-0005-0000-0000-00009D550000}"/>
    <cellStyle name="style1424787249225 3 5 3 4 2" xfId="21920" xr:uid="{00000000-0005-0000-0000-00009E550000}"/>
    <cellStyle name="style1424787249225 3 5 3 5" xfId="21921" xr:uid="{00000000-0005-0000-0000-00009F550000}"/>
    <cellStyle name="style1424787249225 3 5 3 6" xfId="21922" xr:uid="{00000000-0005-0000-0000-0000A0550000}"/>
    <cellStyle name="style1424787249225 3 5 4" xfId="21923" xr:uid="{00000000-0005-0000-0000-0000A1550000}"/>
    <cellStyle name="style1424787249225 3 5 4 2" xfId="21924" xr:uid="{00000000-0005-0000-0000-0000A2550000}"/>
    <cellStyle name="style1424787249225 3 5 4 2 2" xfId="21925" xr:uid="{00000000-0005-0000-0000-0000A3550000}"/>
    <cellStyle name="style1424787249225 3 5 4 2 3" xfId="21926" xr:uid="{00000000-0005-0000-0000-0000A4550000}"/>
    <cellStyle name="style1424787249225 3 5 4 2 4" xfId="21927" xr:uid="{00000000-0005-0000-0000-0000A5550000}"/>
    <cellStyle name="style1424787249225 3 5 4 3" xfId="21928" xr:uid="{00000000-0005-0000-0000-0000A6550000}"/>
    <cellStyle name="style1424787249225 3 5 4 3 2" xfId="21929" xr:uid="{00000000-0005-0000-0000-0000A7550000}"/>
    <cellStyle name="style1424787249225 3 5 4 4" xfId="21930" xr:uid="{00000000-0005-0000-0000-0000A8550000}"/>
    <cellStyle name="style1424787249225 3 5 4 4 2" xfId="21931" xr:uid="{00000000-0005-0000-0000-0000A9550000}"/>
    <cellStyle name="style1424787249225 3 5 4 5" xfId="21932" xr:uid="{00000000-0005-0000-0000-0000AA550000}"/>
    <cellStyle name="style1424787249225 3 5 5" xfId="21933" xr:uid="{00000000-0005-0000-0000-0000AB550000}"/>
    <cellStyle name="style1424787249225 3 5 5 2" xfId="21934" xr:uid="{00000000-0005-0000-0000-0000AC550000}"/>
    <cellStyle name="style1424787249225 3 5 5 3" xfId="21935" xr:uid="{00000000-0005-0000-0000-0000AD550000}"/>
    <cellStyle name="style1424787249225 3 5 5 4" xfId="21936" xr:uid="{00000000-0005-0000-0000-0000AE550000}"/>
    <cellStyle name="style1424787249225 3 5 6" xfId="21937" xr:uid="{00000000-0005-0000-0000-0000AF550000}"/>
    <cellStyle name="style1424787249225 3 5 6 2" xfId="21938" xr:uid="{00000000-0005-0000-0000-0000B0550000}"/>
    <cellStyle name="style1424787249225 3 5 7" xfId="21939" xr:uid="{00000000-0005-0000-0000-0000B1550000}"/>
    <cellStyle name="style1424787249225 3 5 7 2" xfId="21940" xr:uid="{00000000-0005-0000-0000-0000B2550000}"/>
    <cellStyle name="style1424787249225 3 5 8" xfId="21941" xr:uid="{00000000-0005-0000-0000-0000B3550000}"/>
    <cellStyle name="style1424787249225 3 6" xfId="21942" xr:uid="{00000000-0005-0000-0000-0000B4550000}"/>
    <cellStyle name="style1424787249225 3 6 2" xfId="21943" xr:uid="{00000000-0005-0000-0000-0000B5550000}"/>
    <cellStyle name="style1424787249225 3 6 2 2" xfId="21944" xr:uid="{00000000-0005-0000-0000-0000B6550000}"/>
    <cellStyle name="style1424787249225 3 6 2 2 2" xfId="21945" xr:uid="{00000000-0005-0000-0000-0000B7550000}"/>
    <cellStyle name="style1424787249225 3 6 2 2 2 2" xfId="21946" xr:uid="{00000000-0005-0000-0000-0000B8550000}"/>
    <cellStyle name="style1424787249225 3 6 2 2 2 3" xfId="21947" xr:uid="{00000000-0005-0000-0000-0000B9550000}"/>
    <cellStyle name="style1424787249225 3 6 2 2 3" xfId="21948" xr:uid="{00000000-0005-0000-0000-0000BA550000}"/>
    <cellStyle name="style1424787249225 3 6 2 2 4" xfId="21949" xr:uid="{00000000-0005-0000-0000-0000BB550000}"/>
    <cellStyle name="style1424787249225 3 6 2 2 5" xfId="21950" xr:uid="{00000000-0005-0000-0000-0000BC550000}"/>
    <cellStyle name="style1424787249225 3 6 2 3" xfId="21951" xr:uid="{00000000-0005-0000-0000-0000BD550000}"/>
    <cellStyle name="style1424787249225 3 6 2 3 2" xfId="21952" xr:uid="{00000000-0005-0000-0000-0000BE550000}"/>
    <cellStyle name="style1424787249225 3 6 2 3 3" xfId="21953" xr:uid="{00000000-0005-0000-0000-0000BF550000}"/>
    <cellStyle name="style1424787249225 3 6 2 3 4" xfId="21954" xr:uid="{00000000-0005-0000-0000-0000C0550000}"/>
    <cellStyle name="style1424787249225 3 6 2 4" xfId="21955" xr:uid="{00000000-0005-0000-0000-0000C1550000}"/>
    <cellStyle name="style1424787249225 3 6 2 4 2" xfId="21956" xr:uid="{00000000-0005-0000-0000-0000C2550000}"/>
    <cellStyle name="style1424787249225 3 6 2 5" xfId="21957" xr:uid="{00000000-0005-0000-0000-0000C3550000}"/>
    <cellStyle name="style1424787249225 3 6 2 6" xfId="21958" xr:uid="{00000000-0005-0000-0000-0000C4550000}"/>
    <cellStyle name="style1424787249225 3 6 3" xfId="21959" xr:uid="{00000000-0005-0000-0000-0000C5550000}"/>
    <cellStyle name="style1424787249225 3 6 3 2" xfId="21960" xr:uid="{00000000-0005-0000-0000-0000C6550000}"/>
    <cellStyle name="style1424787249225 3 6 3 2 2" xfId="21961" xr:uid="{00000000-0005-0000-0000-0000C7550000}"/>
    <cellStyle name="style1424787249225 3 6 3 2 2 2" xfId="21962" xr:uid="{00000000-0005-0000-0000-0000C8550000}"/>
    <cellStyle name="style1424787249225 3 6 3 2 2 3" xfId="21963" xr:uid="{00000000-0005-0000-0000-0000C9550000}"/>
    <cellStyle name="style1424787249225 3 6 3 2 3" xfId="21964" xr:uid="{00000000-0005-0000-0000-0000CA550000}"/>
    <cellStyle name="style1424787249225 3 6 3 2 4" xfId="21965" xr:uid="{00000000-0005-0000-0000-0000CB550000}"/>
    <cellStyle name="style1424787249225 3 6 3 2 5" xfId="21966" xr:uid="{00000000-0005-0000-0000-0000CC550000}"/>
    <cellStyle name="style1424787249225 3 6 3 3" xfId="21967" xr:uid="{00000000-0005-0000-0000-0000CD550000}"/>
    <cellStyle name="style1424787249225 3 6 3 3 2" xfId="21968" xr:uid="{00000000-0005-0000-0000-0000CE550000}"/>
    <cellStyle name="style1424787249225 3 6 3 3 3" xfId="21969" xr:uid="{00000000-0005-0000-0000-0000CF550000}"/>
    <cellStyle name="style1424787249225 3 6 3 3 4" xfId="21970" xr:uid="{00000000-0005-0000-0000-0000D0550000}"/>
    <cellStyle name="style1424787249225 3 6 3 4" xfId="21971" xr:uid="{00000000-0005-0000-0000-0000D1550000}"/>
    <cellStyle name="style1424787249225 3 6 3 4 2" xfId="21972" xr:uid="{00000000-0005-0000-0000-0000D2550000}"/>
    <cellStyle name="style1424787249225 3 6 3 5" xfId="21973" xr:uid="{00000000-0005-0000-0000-0000D3550000}"/>
    <cellStyle name="style1424787249225 3 6 3 6" xfId="21974" xr:uid="{00000000-0005-0000-0000-0000D4550000}"/>
    <cellStyle name="style1424787249225 3 6 4" xfId="21975" xr:uid="{00000000-0005-0000-0000-0000D5550000}"/>
    <cellStyle name="style1424787249225 3 6 4 2" xfId="21976" xr:uid="{00000000-0005-0000-0000-0000D6550000}"/>
    <cellStyle name="style1424787249225 3 6 4 2 2" xfId="21977" xr:uid="{00000000-0005-0000-0000-0000D7550000}"/>
    <cellStyle name="style1424787249225 3 6 4 2 3" xfId="21978" xr:uid="{00000000-0005-0000-0000-0000D8550000}"/>
    <cellStyle name="style1424787249225 3 6 4 2 4" xfId="21979" xr:uid="{00000000-0005-0000-0000-0000D9550000}"/>
    <cellStyle name="style1424787249225 3 6 4 3" xfId="21980" xr:uid="{00000000-0005-0000-0000-0000DA550000}"/>
    <cellStyle name="style1424787249225 3 6 4 3 2" xfId="21981" xr:uid="{00000000-0005-0000-0000-0000DB550000}"/>
    <cellStyle name="style1424787249225 3 6 4 4" xfId="21982" xr:uid="{00000000-0005-0000-0000-0000DC550000}"/>
    <cellStyle name="style1424787249225 3 6 4 4 2" xfId="21983" xr:uid="{00000000-0005-0000-0000-0000DD550000}"/>
    <cellStyle name="style1424787249225 3 6 4 5" xfId="21984" xr:uid="{00000000-0005-0000-0000-0000DE550000}"/>
    <cellStyle name="style1424787249225 3 6 5" xfId="21985" xr:uid="{00000000-0005-0000-0000-0000DF550000}"/>
    <cellStyle name="style1424787249225 3 6 5 2" xfId="21986" xr:uid="{00000000-0005-0000-0000-0000E0550000}"/>
    <cellStyle name="style1424787249225 3 6 5 3" xfId="21987" xr:uid="{00000000-0005-0000-0000-0000E1550000}"/>
    <cellStyle name="style1424787249225 3 6 5 4" xfId="21988" xr:uid="{00000000-0005-0000-0000-0000E2550000}"/>
    <cellStyle name="style1424787249225 3 6 6" xfId="21989" xr:uid="{00000000-0005-0000-0000-0000E3550000}"/>
    <cellStyle name="style1424787249225 3 6 6 2" xfId="21990" xr:uid="{00000000-0005-0000-0000-0000E4550000}"/>
    <cellStyle name="style1424787249225 3 6 7" xfId="21991" xr:uid="{00000000-0005-0000-0000-0000E5550000}"/>
    <cellStyle name="style1424787249225 3 6 7 2" xfId="21992" xr:uid="{00000000-0005-0000-0000-0000E6550000}"/>
    <cellStyle name="style1424787249225 3 6 8" xfId="21993" xr:uid="{00000000-0005-0000-0000-0000E7550000}"/>
    <cellStyle name="style1424787249225 3 7" xfId="21994" xr:uid="{00000000-0005-0000-0000-0000E8550000}"/>
    <cellStyle name="style1424787249225 3 7 2" xfId="21995" xr:uid="{00000000-0005-0000-0000-0000E9550000}"/>
    <cellStyle name="style1424787249225 3 7 2 2" xfId="21996" xr:uid="{00000000-0005-0000-0000-0000EA550000}"/>
    <cellStyle name="style1424787249225 3 7 2 2 2" xfId="21997" xr:uid="{00000000-0005-0000-0000-0000EB550000}"/>
    <cellStyle name="style1424787249225 3 7 2 2 3" xfId="21998" xr:uid="{00000000-0005-0000-0000-0000EC550000}"/>
    <cellStyle name="style1424787249225 3 7 2 3" xfId="21999" xr:uid="{00000000-0005-0000-0000-0000ED550000}"/>
    <cellStyle name="style1424787249225 3 7 2 4" xfId="22000" xr:uid="{00000000-0005-0000-0000-0000EE550000}"/>
    <cellStyle name="style1424787249225 3 7 2 5" xfId="22001" xr:uid="{00000000-0005-0000-0000-0000EF550000}"/>
    <cellStyle name="style1424787249225 3 7 3" xfId="22002" xr:uid="{00000000-0005-0000-0000-0000F0550000}"/>
    <cellStyle name="style1424787249225 3 7 3 2" xfId="22003" xr:uid="{00000000-0005-0000-0000-0000F1550000}"/>
    <cellStyle name="style1424787249225 3 7 3 3" xfId="22004" xr:uid="{00000000-0005-0000-0000-0000F2550000}"/>
    <cellStyle name="style1424787249225 3 7 3 4" xfId="22005" xr:uid="{00000000-0005-0000-0000-0000F3550000}"/>
    <cellStyle name="style1424787249225 3 7 4" xfId="22006" xr:uid="{00000000-0005-0000-0000-0000F4550000}"/>
    <cellStyle name="style1424787249225 3 7 4 2" xfId="22007" xr:uid="{00000000-0005-0000-0000-0000F5550000}"/>
    <cellStyle name="style1424787249225 3 7 5" xfId="22008" xr:uid="{00000000-0005-0000-0000-0000F6550000}"/>
    <cellStyle name="style1424787249225 3 7 6" xfId="22009" xr:uid="{00000000-0005-0000-0000-0000F7550000}"/>
    <cellStyle name="style1424787249225 3 8" xfId="22010" xr:uid="{00000000-0005-0000-0000-0000F8550000}"/>
    <cellStyle name="style1424787249225 3 8 2" xfId="22011" xr:uid="{00000000-0005-0000-0000-0000F9550000}"/>
    <cellStyle name="style1424787249225 3 8 2 2" xfId="22012" xr:uid="{00000000-0005-0000-0000-0000FA550000}"/>
    <cellStyle name="style1424787249225 3 8 2 2 2" xfId="22013" xr:uid="{00000000-0005-0000-0000-0000FB550000}"/>
    <cellStyle name="style1424787249225 3 8 2 2 3" xfId="22014" xr:uid="{00000000-0005-0000-0000-0000FC550000}"/>
    <cellStyle name="style1424787249225 3 8 2 3" xfId="22015" xr:uid="{00000000-0005-0000-0000-0000FD550000}"/>
    <cellStyle name="style1424787249225 3 8 2 4" xfId="22016" xr:uid="{00000000-0005-0000-0000-0000FE550000}"/>
    <cellStyle name="style1424787249225 3 8 2 5" xfId="22017" xr:uid="{00000000-0005-0000-0000-0000FF550000}"/>
    <cellStyle name="style1424787249225 3 8 3" xfId="22018" xr:uid="{00000000-0005-0000-0000-000000560000}"/>
    <cellStyle name="style1424787249225 3 8 3 2" xfId="22019" xr:uid="{00000000-0005-0000-0000-000001560000}"/>
    <cellStyle name="style1424787249225 3 8 3 3" xfId="22020" xr:uid="{00000000-0005-0000-0000-000002560000}"/>
    <cellStyle name="style1424787249225 3 8 3 4" xfId="22021" xr:uid="{00000000-0005-0000-0000-000003560000}"/>
    <cellStyle name="style1424787249225 3 8 4" xfId="22022" xr:uid="{00000000-0005-0000-0000-000004560000}"/>
    <cellStyle name="style1424787249225 3 8 4 2" xfId="22023" xr:uid="{00000000-0005-0000-0000-000005560000}"/>
    <cellStyle name="style1424787249225 3 8 5" xfId="22024" xr:uid="{00000000-0005-0000-0000-000006560000}"/>
    <cellStyle name="style1424787249225 3 8 6" xfId="22025" xr:uid="{00000000-0005-0000-0000-000007560000}"/>
    <cellStyle name="style1424787249225 3 9" xfId="22026" xr:uid="{00000000-0005-0000-0000-000008560000}"/>
    <cellStyle name="style1424787249225 3 9 2" xfId="22027" xr:uid="{00000000-0005-0000-0000-000009560000}"/>
    <cellStyle name="style1424787249225 3 9 2 2" xfId="22028" xr:uid="{00000000-0005-0000-0000-00000A560000}"/>
    <cellStyle name="style1424787249225 3 9 2 3" xfId="22029" xr:uid="{00000000-0005-0000-0000-00000B560000}"/>
    <cellStyle name="style1424787249225 3 9 2 4" xfId="22030" xr:uid="{00000000-0005-0000-0000-00000C560000}"/>
    <cellStyle name="style1424787249225 3 9 3" xfId="22031" xr:uid="{00000000-0005-0000-0000-00000D560000}"/>
    <cellStyle name="style1424787249225 3 9 3 2" xfId="22032" xr:uid="{00000000-0005-0000-0000-00000E560000}"/>
    <cellStyle name="style1424787249225 3 9 4" xfId="22033" xr:uid="{00000000-0005-0000-0000-00000F560000}"/>
    <cellStyle name="style1424787249225 3 9 4 2" xfId="22034" xr:uid="{00000000-0005-0000-0000-000010560000}"/>
    <cellStyle name="style1424787249225 3 9 5" xfId="22035" xr:uid="{00000000-0005-0000-0000-000011560000}"/>
    <cellStyle name="style1424787249225 4" xfId="22036" xr:uid="{00000000-0005-0000-0000-000012560000}"/>
    <cellStyle name="style1424787249225 4 10" xfId="22037" xr:uid="{00000000-0005-0000-0000-000013560000}"/>
    <cellStyle name="style1424787249225 4 10 2" xfId="22038" xr:uid="{00000000-0005-0000-0000-000014560000}"/>
    <cellStyle name="style1424787249225 4 11" xfId="22039" xr:uid="{00000000-0005-0000-0000-000015560000}"/>
    <cellStyle name="style1424787249225 4 11 2" xfId="22040" xr:uid="{00000000-0005-0000-0000-000016560000}"/>
    <cellStyle name="style1424787249225 4 12" xfId="22041" xr:uid="{00000000-0005-0000-0000-000017560000}"/>
    <cellStyle name="style1424787249225 4 2" xfId="22042" xr:uid="{00000000-0005-0000-0000-000018560000}"/>
    <cellStyle name="style1424787249225 4 2 2" xfId="22043" xr:uid="{00000000-0005-0000-0000-000019560000}"/>
    <cellStyle name="style1424787249225 4 2 2 2" xfId="22044" xr:uid="{00000000-0005-0000-0000-00001A560000}"/>
    <cellStyle name="style1424787249225 4 2 2 2 2" xfId="22045" xr:uid="{00000000-0005-0000-0000-00001B560000}"/>
    <cellStyle name="style1424787249225 4 2 2 2 2 2" xfId="22046" xr:uid="{00000000-0005-0000-0000-00001C560000}"/>
    <cellStyle name="style1424787249225 4 2 2 2 2 2 2" xfId="22047" xr:uid="{00000000-0005-0000-0000-00001D560000}"/>
    <cellStyle name="style1424787249225 4 2 2 2 2 2 3" xfId="22048" xr:uid="{00000000-0005-0000-0000-00001E560000}"/>
    <cellStyle name="style1424787249225 4 2 2 2 2 3" xfId="22049" xr:uid="{00000000-0005-0000-0000-00001F560000}"/>
    <cellStyle name="style1424787249225 4 2 2 2 2 4" xfId="22050" xr:uid="{00000000-0005-0000-0000-000020560000}"/>
    <cellStyle name="style1424787249225 4 2 2 2 2 5" xfId="22051" xr:uid="{00000000-0005-0000-0000-000021560000}"/>
    <cellStyle name="style1424787249225 4 2 2 2 3" xfId="22052" xr:uid="{00000000-0005-0000-0000-000022560000}"/>
    <cellStyle name="style1424787249225 4 2 2 2 3 2" xfId="22053" xr:uid="{00000000-0005-0000-0000-000023560000}"/>
    <cellStyle name="style1424787249225 4 2 2 2 3 3" xfId="22054" xr:uid="{00000000-0005-0000-0000-000024560000}"/>
    <cellStyle name="style1424787249225 4 2 2 2 3 4" xfId="22055" xr:uid="{00000000-0005-0000-0000-000025560000}"/>
    <cellStyle name="style1424787249225 4 2 2 2 4" xfId="22056" xr:uid="{00000000-0005-0000-0000-000026560000}"/>
    <cellStyle name="style1424787249225 4 2 2 2 4 2" xfId="22057" xr:uid="{00000000-0005-0000-0000-000027560000}"/>
    <cellStyle name="style1424787249225 4 2 2 2 5" xfId="22058" xr:uid="{00000000-0005-0000-0000-000028560000}"/>
    <cellStyle name="style1424787249225 4 2 2 2 6" xfId="22059" xr:uid="{00000000-0005-0000-0000-000029560000}"/>
    <cellStyle name="style1424787249225 4 2 2 3" xfId="22060" xr:uid="{00000000-0005-0000-0000-00002A560000}"/>
    <cellStyle name="style1424787249225 4 2 2 3 2" xfId="22061" xr:uid="{00000000-0005-0000-0000-00002B560000}"/>
    <cellStyle name="style1424787249225 4 2 2 3 2 2" xfId="22062" xr:uid="{00000000-0005-0000-0000-00002C560000}"/>
    <cellStyle name="style1424787249225 4 2 2 3 2 2 2" xfId="22063" xr:uid="{00000000-0005-0000-0000-00002D560000}"/>
    <cellStyle name="style1424787249225 4 2 2 3 2 2 3" xfId="22064" xr:uid="{00000000-0005-0000-0000-00002E560000}"/>
    <cellStyle name="style1424787249225 4 2 2 3 2 3" xfId="22065" xr:uid="{00000000-0005-0000-0000-00002F560000}"/>
    <cellStyle name="style1424787249225 4 2 2 3 2 4" xfId="22066" xr:uid="{00000000-0005-0000-0000-000030560000}"/>
    <cellStyle name="style1424787249225 4 2 2 3 2 5" xfId="22067" xr:uid="{00000000-0005-0000-0000-000031560000}"/>
    <cellStyle name="style1424787249225 4 2 2 3 3" xfId="22068" xr:uid="{00000000-0005-0000-0000-000032560000}"/>
    <cellStyle name="style1424787249225 4 2 2 3 3 2" xfId="22069" xr:uid="{00000000-0005-0000-0000-000033560000}"/>
    <cellStyle name="style1424787249225 4 2 2 3 3 3" xfId="22070" xr:uid="{00000000-0005-0000-0000-000034560000}"/>
    <cellStyle name="style1424787249225 4 2 2 3 3 4" xfId="22071" xr:uid="{00000000-0005-0000-0000-000035560000}"/>
    <cellStyle name="style1424787249225 4 2 2 3 4" xfId="22072" xr:uid="{00000000-0005-0000-0000-000036560000}"/>
    <cellStyle name="style1424787249225 4 2 2 3 4 2" xfId="22073" xr:uid="{00000000-0005-0000-0000-000037560000}"/>
    <cellStyle name="style1424787249225 4 2 2 3 5" xfId="22074" xr:uid="{00000000-0005-0000-0000-000038560000}"/>
    <cellStyle name="style1424787249225 4 2 2 3 6" xfId="22075" xr:uid="{00000000-0005-0000-0000-000039560000}"/>
    <cellStyle name="style1424787249225 4 2 2 4" xfId="22076" xr:uid="{00000000-0005-0000-0000-00003A560000}"/>
    <cellStyle name="style1424787249225 4 2 2 4 2" xfId="22077" xr:uid="{00000000-0005-0000-0000-00003B560000}"/>
    <cellStyle name="style1424787249225 4 2 2 4 2 2" xfId="22078" xr:uid="{00000000-0005-0000-0000-00003C560000}"/>
    <cellStyle name="style1424787249225 4 2 2 4 2 3" xfId="22079" xr:uid="{00000000-0005-0000-0000-00003D560000}"/>
    <cellStyle name="style1424787249225 4 2 2 4 2 4" xfId="22080" xr:uid="{00000000-0005-0000-0000-00003E560000}"/>
    <cellStyle name="style1424787249225 4 2 2 4 3" xfId="22081" xr:uid="{00000000-0005-0000-0000-00003F560000}"/>
    <cellStyle name="style1424787249225 4 2 2 4 3 2" xfId="22082" xr:uid="{00000000-0005-0000-0000-000040560000}"/>
    <cellStyle name="style1424787249225 4 2 2 4 4" xfId="22083" xr:uid="{00000000-0005-0000-0000-000041560000}"/>
    <cellStyle name="style1424787249225 4 2 2 4 4 2" xfId="22084" xr:uid="{00000000-0005-0000-0000-000042560000}"/>
    <cellStyle name="style1424787249225 4 2 2 4 5" xfId="22085" xr:uid="{00000000-0005-0000-0000-000043560000}"/>
    <cellStyle name="style1424787249225 4 2 2 5" xfId="22086" xr:uid="{00000000-0005-0000-0000-000044560000}"/>
    <cellStyle name="style1424787249225 4 2 2 5 2" xfId="22087" xr:uid="{00000000-0005-0000-0000-000045560000}"/>
    <cellStyle name="style1424787249225 4 2 2 5 3" xfId="22088" xr:uid="{00000000-0005-0000-0000-000046560000}"/>
    <cellStyle name="style1424787249225 4 2 2 5 4" xfId="22089" xr:uid="{00000000-0005-0000-0000-000047560000}"/>
    <cellStyle name="style1424787249225 4 2 2 6" xfId="22090" xr:uid="{00000000-0005-0000-0000-000048560000}"/>
    <cellStyle name="style1424787249225 4 2 2 6 2" xfId="22091" xr:uid="{00000000-0005-0000-0000-000049560000}"/>
    <cellStyle name="style1424787249225 4 2 2 7" xfId="22092" xr:uid="{00000000-0005-0000-0000-00004A560000}"/>
    <cellStyle name="style1424787249225 4 2 2 7 2" xfId="22093" xr:uid="{00000000-0005-0000-0000-00004B560000}"/>
    <cellStyle name="style1424787249225 4 2 2 8" xfId="22094" xr:uid="{00000000-0005-0000-0000-00004C560000}"/>
    <cellStyle name="style1424787249225 4 2 3" xfId="22095" xr:uid="{00000000-0005-0000-0000-00004D560000}"/>
    <cellStyle name="style1424787249225 4 2 3 2" xfId="22096" xr:uid="{00000000-0005-0000-0000-00004E560000}"/>
    <cellStyle name="style1424787249225 4 2 3 2 2" xfId="22097" xr:uid="{00000000-0005-0000-0000-00004F560000}"/>
    <cellStyle name="style1424787249225 4 2 3 2 2 2" xfId="22098" xr:uid="{00000000-0005-0000-0000-000050560000}"/>
    <cellStyle name="style1424787249225 4 2 3 2 2 3" xfId="22099" xr:uid="{00000000-0005-0000-0000-000051560000}"/>
    <cellStyle name="style1424787249225 4 2 3 2 3" xfId="22100" xr:uid="{00000000-0005-0000-0000-000052560000}"/>
    <cellStyle name="style1424787249225 4 2 3 2 4" xfId="22101" xr:uid="{00000000-0005-0000-0000-000053560000}"/>
    <cellStyle name="style1424787249225 4 2 3 2 5" xfId="22102" xr:uid="{00000000-0005-0000-0000-000054560000}"/>
    <cellStyle name="style1424787249225 4 2 3 3" xfId="22103" xr:uid="{00000000-0005-0000-0000-000055560000}"/>
    <cellStyle name="style1424787249225 4 2 3 3 2" xfId="22104" xr:uid="{00000000-0005-0000-0000-000056560000}"/>
    <cellStyle name="style1424787249225 4 2 3 3 3" xfId="22105" xr:uid="{00000000-0005-0000-0000-000057560000}"/>
    <cellStyle name="style1424787249225 4 2 3 3 4" xfId="22106" xr:uid="{00000000-0005-0000-0000-000058560000}"/>
    <cellStyle name="style1424787249225 4 2 3 4" xfId="22107" xr:uid="{00000000-0005-0000-0000-000059560000}"/>
    <cellStyle name="style1424787249225 4 2 3 4 2" xfId="22108" xr:uid="{00000000-0005-0000-0000-00005A560000}"/>
    <cellStyle name="style1424787249225 4 2 3 5" xfId="22109" xr:uid="{00000000-0005-0000-0000-00005B560000}"/>
    <cellStyle name="style1424787249225 4 2 3 6" xfId="22110" xr:uid="{00000000-0005-0000-0000-00005C560000}"/>
    <cellStyle name="style1424787249225 4 2 4" xfId="22111" xr:uid="{00000000-0005-0000-0000-00005D560000}"/>
    <cellStyle name="style1424787249225 4 2 4 2" xfId="22112" xr:uid="{00000000-0005-0000-0000-00005E560000}"/>
    <cellStyle name="style1424787249225 4 2 4 2 2" xfId="22113" xr:uid="{00000000-0005-0000-0000-00005F560000}"/>
    <cellStyle name="style1424787249225 4 2 4 2 2 2" xfId="22114" xr:uid="{00000000-0005-0000-0000-000060560000}"/>
    <cellStyle name="style1424787249225 4 2 4 2 2 3" xfId="22115" xr:uid="{00000000-0005-0000-0000-000061560000}"/>
    <cellStyle name="style1424787249225 4 2 4 2 3" xfId="22116" xr:uid="{00000000-0005-0000-0000-000062560000}"/>
    <cellStyle name="style1424787249225 4 2 4 2 4" xfId="22117" xr:uid="{00000000-0005-0000-0000-000063560000}"/>
    <cellStyle name="style1424787249225 4 2 4 2 5" xfId="22118" xr:uid="{00000000-0005-0000-0000-000064560000}"/>
    <cellStyle name="style1424787249225 4 2 4 3" xfId="22119" xr:uid="{00000000-0005-0000-0000-000065560000}"/>
    <cellStyle name="style1424787249225 4 2 4 3 2" xfId="22120" xr:uid="{00000000-0005-0000-0000-000066560000}"/>
    <cellStyle name="style1424787249225 4 2 4 3 3" xfId="22121" xr:uid="{00000000-0005-0000-0000-000067560000}"/>
    <cellStyle name="style1424787249225 4 2 4 3 4" xfId="22122" xr:uid="{00000000-0005-0000-0000-000068560000}"/>
    <cellStyle name="style1424787249225 4 2 4 4" xfId="22123" xr:uid="{00000000-0005-0000-0000-000069560000}"/>
    <cellStyle name="style1424787249225 4 2 4 4 2" xfId="22124" xr:uid="{00000000-0005-0000-0000-00006A560000}"/>
    <cellStyle name="style1424787249225 4 2 4 5" xfId="22125" xr:uid="{00000000-0005-0000-0000-00006B560000}"/>
    <cellStyle name="style1424787249225 4 2 4 6" xfId="22126" xr:uid="{00000000-0005-0000-0000-00006C560000}"/>
    <cellStyle name="style1424787249225 4 2 5" xfId="22127" xr:uid="{00000000-0005-0000-0000-00006D560000}"/>
    <cellStyle name="style1424787249225 4 2 5 2" xfId="22128" xr:uid="{00000000-0005-0000-0000-00006E560000}"/>
    <cellStyle name="style1424787249225 4 2 5 2 2" xfId="22129" xr:uid="{00000000-0005-0000-0000-00006F560000}"/>
    <cellStyle name="style1424787249225 4 2 5 2 3" xfId="22130" xr:uid="{00000000-0005-0000-0000-000070560000}"/>
    <cellStyle name="style1424787249225 4 2 5 2 4" xfId="22131" xr:uid="{00000000-0005-0000-0000-000071560000}"/>
    <cellStyle name="style1424787249225 4 2 5 3" xfId="22132" xr:uid="{00000000-0005-0000-0000-000072560000}"/>
    <cellStyle name="style1424787249225 4 2 5 3 2" xfId="22133" xr:uid="{00000000-0005-0000-0000-000073560000}"/>
    <cellStyle name="style1424787249225 4 2 5 4" xfId="22134" xr:uid="{00000000-0005-0000-0000-000074560000}"/>
    <cellStyle name="style1424787249225 4 2 5 4 2" xfId="22135" xr:uid="{00000000-0005-0000-0000-000075560000}"/>
    <cellStyle name="style1424787249225 4 2 5 5" xfId="22136" xr:uid="{00000000-0005-0000-0000-000076560000}"/>
    <cellStyle name="style1424787249225 4 2 6" xfId="22137" xr:uid="{00000000-0005-0000-0000-000077560000}"/>
    <cellStyle name="style1424787249225 4 2 6 2" xfId="22138" xr:uid="{00000000-0005-0000-0000-000078560000}"/>
    <cellStyle name="style1424787249225 4 2 6 3" xfId="22139" xr:uid="{00000000-0005-0000-0000-000079560000}"/>
    <cellStyle name="style1424787249225 4 2 6 4" xfId="22140" xr:uid="{00000000-0005-0000-0000-00007A560000}"/>
    <cellStyle name="style1424787249225 4 2 7" xfId="22141" xr:uid="{00000000-0005-0000-0000-00007B560000}"/>
    <cellStyle name="style1424787249225 4 2 7 2" xfId="22142" xr:uid="{00000000-0005-0000-0000-00007C560000}"/>
    <cellStyle name="style1424787249225 4 2 8" xfId="22143" xr:uid="{00000000-0005-0000-0000-00007D560000}"/>
    <cellStyle name="style1424787249225 4 2 8 2" xfId="22144" xr:uid="{00000000-0005-0000-0000-00007E560000}"/>
    <cellStyle name="style1424787249225 4 2 9" xfId="22145" xr:uid="{00000000-0005-0000-0000-00007F560000}"/>
    <cellStyle name="style1424787249225 4 3" xfId="22146" xr:uid="{00000000-0005-0000-0000-000080560000}"/>
    <cellStyle name="style1424787249225 4 3 2" xfId="22147" xr:uid="{00000000-0005-0000-0000-000081560000}"/>
    <cellStyle name="style1424787249225 4 3 2 2" xfId="22148" xr:uid="{00000000-0005-0000-0000-000082560000}"/>
    <cellStyle name="style1424787249225 4 3 2 2 2" xfId="22149" xr:uid="{00000000-0005-0000-0000-000083560000}"/>
    <cellStyle name="style1424787249225 4 3 2 2 2 2" xfId="22150" xr:uid="{00000000-0005-0000-0000-000084560000}"/>
    <cellStyle name="style1424787249225 4 3 2 2 2 3" xfId="22151" xr:uid="{00000000-0005-0000-0000-000085560000}"/>
    <cellStyle name="style1424787249225 4 3 2 2 3" xfId="22152" xr:uid="{00000000-0005-0000-0000-000086560000}"/>
    <cellStyle name="style1424787249225 4 3 2 2 4" xfId="22153" xr:uid="{00000000-0005-0000-0000-000087560000}"/>
    <cellStyle name="style1424787249225 4 3 2 2 5" xfId="22154" xr:uid="{00000000-0005-0000-0000-000088560000}"/>
    <cellStyle name="style1424787249225 4 3 2 3" xfId="22155" xr:uid="{00000000-0005-0000-0000-000089560000}"/>
    <cellStyle name="style1424787249225 4 3 2 3 2" xfId="22156" xr:uid="{00000000-0005-0000-0000-00008A560000}"/>
    <cellStyle name="style1424787249225 4 3 2 3 3" xfId="22157" xr:uid="{00000000-0005-0000-0000-00008B560000}"/>
    <cellStyle name="style1424787249225 4 3 2 3 4" xfId="22158" xr:uid="{00000000-0005-0000-0000-00008C560000}"/>
    <cellStyle name="style1424787249225 4 3 2 4" xfId="22159" xr:uid="{00000000-0005-0000-0000-00008D560000}"/>
    <cellStyle name="style1424787249225 4 3 2 4 2" xfId="22160" xr:uid="{00000000-0005-0000-0000-00008E560000}"/>
    <cellStyle name="style1424787249225 4 3 2 5" xfId="22161" xr:uid="{00000000-0005-0000-0000-00008F560000}"/>
    <cellStyle name="style1424787249225 4 3 2 6" xfId="22162" xr:uid="{00000000-0005-0000-0000-000090560000}"/>
    <cellStyle name="style1424787249225 4 3 3" xfId="22163" xr:uid="{00000000-0005-0000-0000-000091560000}"/>
    <cellStyle name="style1424787249225 4 3 3 2" xfId="22164" xr:uid="{00000000-0005-0000-0000-000092560000}"/>
    <cellStyle name="style1424787249225 4 3 3 2 2" xfId="22165" xr:uid="{00000000-0005-0000-0000-000093560000}"/>
    <cellStyle name="style1424787249225 4 3 3 2 2 2" xfId="22166" xr:uid="{00000000-0005-0000-0000-000094560000}"/>
    <cellStyle name="style1424787249225 4 3 3 2 2 3" xfId="22167" xr:uid="{00000000-0005-0000-0000-000095560000}"/>
    <cellStyle name="style1424787249225 4 3 3 2 3" xfId="22168" xr:uid="{00000000-0005-0000-0000-000096560000}"/>
    <cellStyle name="style1424787249225 4 3 3 2 4" xfId="22169" xr:uid="{00000000-0005-0000-0000-000097560000}"/>
    <cellStyle name="style1424787249225 4 3 3 2 5" xfId="22170" xr:uid="{00000000-0005-0000-0000-000098560000}"/>
    <cellStyle name="style1424787249225 4 3 3 3" xfId="22171" xr:uid="{00000000-0005-0000-0000-000099560000}"/>
    <cellStyle name="style1424787249225 4 3 3 3 2" xfId="22172" xr:uid="{00000000-0005-0000-0000-00009A560000}"/>
    <cellStyle name="style1424787249225 4 3 3 3 3" xfId="22173" xr:uid="{00000000-0005-0000-0000-00009B560000}"/>
    <cellStyle name="style1424787249225 4 3 3 3 4" xfId="22174" xr:uid="{00000000-0005-0000-0000-00009C560000}"/>
    <cellStyle name="style1424787249225 4 3 3 4" xfId="22175" xr:uid="{00000000-0005-0000-0000-00009D560000}"/>
    <cellStyle name="style1424787249225 4 3 3 4 2" xfId="22176" xr:uid="{00000000-0005-0000-0000-00009E560000}"/>
    <cellStyle name="style1424787249225 4 3 3 5" xfId="22177" xr:uid="{00000000-0005-0000-0000-00009F560000}"/>
    <cellStyle name="style1424787249225 4 3 3 6" xfId="22178" xr:uid="{00000000-0005-0000-0000-0000A0560000}"/>
    <cellStyle name="style1424787249225 4 3 4" xfId="22179" xr:uid="{00000000-0005-0000-0000-0000A1560000}"/>
    <cellStyle name="style1424787249225 4 3 4 2" xfId="22180" xr:uid="{00000000-0005-0000-0000-0000A2560000}"/>
    <cellStyle name="style1424787249225 4 3 4 2 2" xfId="22181" xr:uid="{00000000-0005-0000-0000-0000A3560000}"/>
    <cellStyle name="style1424787249225 4 3 4 2 3" xfId="22182" xr:uid="{00000000-0005-0000-0000-0000A4560000}"/>
    <cellStyle name="style1424787249225 4 3 4 2 4" xfId="22183" xr:uid="{00000000-0005-0000-0000-0000A5560000}"/>
    <cellStyle name="style1424787249225 4 3 4 3" xfId="22184" xr:uid="{00000000-0005-0000-0000-0000A6560000}"/>
    <cellStyle name="style1424787249225 4 3 4 3 2" xfId="22185" xr:uid="{00000000-0005-0000-0000-0000A7560000}"/>
    <cellStyle name="style1424787249225 4 3 4 4" xfId="22186" xr:uid="{00000000-0005-0000-0000-0000A8560000}"/>
    <cellStyle name="style1424787249225 4 3 4 4 2" xfId="22187" xr:uid="{00000000-0005-0000-0000-0000A9560000}"/>
    <cellStyle name="style1424787249225 4 3 4 5" xfId="22188" xr:uid="{00000000-0005-0000-0000-0000AA560000}"/>
    <cellStyle name="style1424787249225 4 3 5" xfId="22189" xr:uid="{00000000-0005-0000-0000-0000AB560000}"/>
    <cellStyle name="style1424787249225 4 3 5 2" xfId="22190" xr:uid="{00000000-0005-0000-0000-0000AC560000}"/>
    <cellStyle name="style1424787249225 4 3 5 3" xfId="22191" xr:uid="{00000000-0005-0000-0000-0000AD560000}"/>
    <cellStyle name="style1424787249225 4 3 5 4" xfId="22192" xr:uid="{00000000-0005-0000-0000-0000AE560000}"/>
    <cellStyle name="style1424787249225 4 3 6" xfId="22193" xr:uid="{00000000-0005-0000-0000-0000AF560000}"/>
    <cellStyle name="style1424787249225 4 3 6 2" xfId="22194" xr:uid="{00000000-0005-0000-0000-0000B0560000}"/>
    <cellStyle name="style1424787249225 4 3 7" xfId="22195" xr:uid="{00000000-0005-0000-0000-0000B1560000}"/>
    <cellStyle name="style1424787249225 4 3 7 2" xfId="22196" xr:uid="{00000000-0005-0000-0000-0000B2560000}"/>
    <cellStyle name="style1424787249225 4 3 8" xfId="22197" xr:uid="{00000000-0005-0000-0000-0000B3560000}"/>
    <cellStyle name="style1424787249225 4 4" xfId="22198" xr:uid="{00000000-0005-0000-0000-0000B4560000}"/>
    <cellStyle name="style1424787249225 4 4 2" xfId="22199" xr:uid="{00000000-0005-0000-0000-0000B5560000}"/>
    <cellStyle name="style1424787249225 4 4 2 2" xfId="22200" xr:uid="{00000000-0005-0000-0000-0000B6560000}"/>
    <cellStyle name="style1424787249225 4 4 2 2 2" xfId="22201" xr:uid="{00000000-0005-0000-0000-0000B7560000}"/>
    <cellStyle name="style1424787249225 4 4 2 2 2 2" xfId="22202" xr:uid="{00000000-0005-0000-0000-0000B8560000}"/>
    <cellStyle name="style1424787249225 4 4 2 2 2 3" xfId="22203" xr:uid="{00000000-0005-0000-0000-0000B9560000}"/>
    <cellStyle name="style1424787249225 4 4 2 2 3" xfId="22204" xr:uid="{00000000-0005-0000-0000-0000BA560000}"/>
    <cellStyle name="style1424787249225 4 4 2 2 4" xfId="22205" xr:uid="{00000000-0005-0000-0000-0000BB560000}"/>
    <cellStyle name="style1424787249225 4 4 2 2 5" xfId="22206" xr:uid="{00000000-0005-0000-0000-0000BC560000}"/>
    <cellStyle name="style1424787249225 4 4 2 3" xfId="22207" xr:uid="{00000000-0005-0000-0000-0000BD560000}"/>
    <cellStyle name="style1424787249225 4 4 2 3 2" xfId="22208" xr:uid="{00000000-0005-0000-0000-0000BE560000}"/>
    <cellStyle name="style1424787249225 4 4 2 3 3" xfId="22209" xr:uid="{00000000-0005-0000-0000-0000BF560000}"/>
    <cellStyle name="style1424787249225 4 4 2 3 4" xfId="22210" xr:uid="{00000000-0005-0000-0000-0000C0560000}"/>
    <cellStyle name="style1424787249225 4 4 2 4" xfId="22211" xr:uid="{00000000-0005-0000-0000-0000C1560000}"/>
    <cellStyle name="style1424787249225 4 4 2 4 2" xfId="22212" xr:uid="{00000000-0005-0000-0000-0000C2560000}"/>
    <cellStyle name="style1424787249225 4 4 2 5" xfId="22213" xr:uid="{00000000-0005-0000-0000-0000C3560000}"/>
    <cellStyle name="style1424787249225 4 4 2 6" xfId="22214" xr:uid="{00000000-0005-0000-0000-0000C4560000}"/>
    <cellStyle name="style1424787249225 4 4 3" xfId="22215" xr:uid="{00000000-0005-0000-0000-0000C5560000}"/>
    <cellStyle name="style1424787249225 4 4 3 2" xfId="22216" xr:uid="{00000000-0005-0000-0000-0000C6560000}"/>
    <cellStyle name="style1424787249225 4 4 3 2 2" xfId="22217" xr:uid="{00000000-0005-0000-0000-0000C7560000}"/>
    <cellStyle name="style1424787249225 4 4 3 2 2 2" xfId="22218" xr:uid="{00000000-0005-0000-0000-0000C8560000}"/>
    <cellStyle name="style1424787249225 4 4 3 2 2 3" xfId="22219" xr:uid="{00000000-0005-0000-0000-0000C9560000}"/>
    <cellStyle name="style1424787249225 4 4 3 2 3" xfId="22220" xr:uid="{00000000-0005-0000-0000-0000CA560000}"/>
    <cellStyle name="style1424787249225 4 4 3 2 4" xfId="22221" xr:uid="{00000000-0005-0000-0000-0000CB560000}"/>
    <cellStyle name="style1424787249225 4 4 3 2 5" xfId="22222" xr:uid="{00000000-0005-0000-0000-0000CC560000}"/>
    <cellStyle name="style1424787249225 4 4 3 3" xfId="22223" xr:uid="{00000000-0005-0000-0000-0000CD560000}"/>
    <cellStyle name="style1424787249225 4 4 3 3 2" xfId="22224" xr:uid="{00000000-0005-0000-0000-0000CE560000}"/>
    <cellStyle name="style1424787249225 4 4 3 3 3" xfId="22225" xr:uid="{00000000-0005-0000-0000-0000CF560000}"/>
    <cellStyle name="style1424787249225 4 4 3 3 4" xfId="22226" xr:uid="{00000000-0005-0000-0000-0000D0560000}"/>
    <cellStyle name="style1424787249225 4 4 3 4" xfId="22227" xr:uid="{00000000-0005-0000-0000-0000D1560000}"/>
    <cellStyle name="style1424787249225 4 4 3 4 2" xfId="22228" xr:uid="{00000000-0005-0000-0000-0000D2560000}"/>
    <cellStyle name="style1424787249225 4 4 3 5" xfId="22229" xr:uid="{00000000-0005-0000-0000-0000D3560000}"/>
    <cellStyle name="style1424787249225 4 4 3 6" xfId="22230" xr:uid="{00000000-0005-0000-0000-0000D4560000}"/>
    <cellStyle name="style1424787249225 4 4 4" xfId="22231" xr:uid="{00000000-0005-0000-0000-0000D5560000}"/>
    <cellStyle name="style1424787249225 4 4 4 2" xfId="22232" xr:uid="{00000000-0005-0000-0000-0000D6560000}"/>
    <cellStyle name="style1424787249225 4 4 4 2 2" xfId="22233" xr:uid="{00000000-0005-0000-0000-0000D7560000}"/>
    <cellStyle name="style1424787249225 4 4 4 2 3" xfId="22234" xr:uid="{00000000-0005-0000-0000-0000D8560000}"/>
    <cellStyle name="style1424787249225 4 4 4 2 4" xfId="22235" xr:uid="{00000000-0005-0000-0000-0000D9560000}"/>
    <cellStyle name="style1424787249225 4 4 4 3" xfId="22236" xr:uid="{00000000-0005-0000-0000-0000DA560000}"/>
    <cellStyle name="style1424787249225 4 4 4 3 2" xfId="22237" xr:uid="{00000000-0005-0000-0000-0000DB560000}"/>
    <cellStyle name="style1424787249225 4 4 4 4" xfId="22238" xr:uid="{00000000-0005-0000-0000-0000DC560000}"/>
    <cellStyle name="style1424787249225 4 4 4 4 2" xfId="22239" xr:uid="{00000000-0005-0000-0000-0000DD560000}"/>
    <cellStyle name="style1424787249225 4 4 4 5" xfId="22240" xr:uid="{00000000-0005-0000-0000-0000DE560000}"/>
    <cellStyle name="style1424787249225 4 4 5" xfId="22241" xr:uid="{00000000-0005-0000-0000-0000DF560000}"/>
    <cellStyle name="style1424787249225 4 4 5 2" xfId="22242" xr:uid="{00000000-0005-0000-0000-0000E0560000}"/>
    <cellStyle name="style1424787249225 4 4 5 3" xfId="22243" xr:uid="{00000000-0005-0000-0000-0000E1560000}"/>
    <cellStyle name="style1424787249225 4 4 5 4" xfId="22244" xr:uid="{00000000-0005-0000-0000-0000E2560000}"/>
    <cellStyle name="style1424787249225 4 4 6" xfId="22245" xr:uid="{00000000-0005-0000-0000-0000E3560000}"/>
    <cellStyle name="style1424787249225 4 4 6 2" xfId="22246" xr:uid="{00000000-0005-0000-0000-0000E4560000}"/>
    <cellStyle name="style1424787249225 4 4 7" xfId="22247" xr:uid="{00000000-0005-0000-0000-0000E5560000}"/>
    <cellStyle name="style1424787249225 4 4 7 2" xfId="22248" xr:uid="{00000000-0005-0000-0000-0000E6560000}"/>
    <cellStyle name="style1424787249225 4 4 8" xfId="22249" xr:uid="{00000000-0005-0000-0000-0000E7560000}"/>
    <cellStyle name="style1424787249225 4 5" xfId="22250" xr:uid="{00000000-0005-0000-0000-0000E8560000}"/>
    <cellStyle name="style1424787249225 4 5 2" xfId="22251" xr:uid="{00000000-0005-0000-0000-0000E9560000}"/>
    <cellStyle name="style1424787249225 4 5 2 2" xfId="22252" xr:uid="{00000000-0005-0000-0000-0000EA560000}"/>
    <cellStyle name="style1424787249225 4 5 2 2 2" xfId="22253" xr:uid="{00000000-0005-0000-0000-0000EB560000}"/>
    <cellStyle name="style1424787249225 4 5 2 2 2 2" xfId="22254" xr:uid="{00000000-0005-0000-0000-0000EC560000}"/>
    <cellStyle name="style1424787249225 4 5 2 2 2 3" xfId="22255" xr:uid="{00000000-0005-0000-0000-0000ED560000}"/>
    <cellStyle name="style1424787249225 4 5 2 2 3" xfId="22256" xr:uid="{00000000-0005-0000-0000-0000EE560000}"/>
    <cellStyle name="style1424787249225 4 5 2 2 4" xfId="22257" xr:uid="{00000000-0005-0000-0000-0000EF560000}"/>
    <cellStyle name="style1424787249225 4 5 2 2 5" xfId="22258" xr:uid="{00000000-0005-0000-0000-0000F0560000}"/>
    <cellStyle name="style1424787249225 4 5 2 3" xfId="22259" xr:uid="{00000000-0005-0000-0000-0000F1560000}"/>
    <cellStyle name="style1424787249225 4 5 2 3 2" xfId="22260" xr:uid="{00000000-0005-0000-0000-0000F2560000}"/>
    <cellStyle name="style1424787249225 4 5 2 3 3" xfId="22261" xr:uid="{00000000-0005-0000-0000-0000F3560000}"/>
    <cellStyle name="style1424787249225 4 5 2 3 4" xfId="22262" xr:uid="{00000000-0005-0000-0000-0000F4560000}"/>
    <cellStyle name="style1424787249225 4 5 2 4" xfId="22263" xr:uid="{00000000-0005-0000-0000-0000F5560000}"/>
    <cellStyle name="style1424787249225 4 5 2 4 2" xfId="22264" xr:uid="{00000000-0005-0000-0000-0000F6560000}"/>
    <cellStyle name="style1424787249225 4 5 2 5" xfId="22265" xr:uid="{00000000-0005-0000-0000-0000F7560000}"/>
    <cellStyle name="style1424787249225 4 5 2 6" xfId="22266" xr:uid="{00000000-0005-0000-0000-0000F8560000}"/>
    <cellStyle name="style1424787249225 4 5 3" xfId="22267" xr:uid="{00000000-0005-0000-0000-0000F9560000}"/>
    <cellStyle name="style1424787249225 4 5 3 2" xfId="22268" xr:uid="{00000000-0005-0000-0000-0000FA560000}"/>
    <cellStyle name="style1424787249225 4 5 3 2 2" xfId="22269" xr:uid="{00000000-0005-0000-0000-0000FB560000}"/>
    <cellStyle name="style1424787249225 4 5 3 2 2 2" xfId="22270" xr:uid="{00000000-0005-0000-0000-0000FC560000}"/>
    <cellStyle name="style1424787249225 4 5 3 2 2 3" xfId="22271" xr:uid="{00000000-0005-0000-0000-0000FD560000}"/>
    <cellStyle name="style1424787249225 4 5 3 2 3" xfId="22272" xr:uid="{00000000-0005-0000-0000-0000FE560000}"/>
    <cellStyle name="style1424787249225 4 5 3 2 4" xfId="22273" xr:uid="{00000000-0005-0000-0000-0000FF560000}"/>
    <cellStyle name="style1424787249225 4 5 3 2 5" xfId="22274" xr:uid="{00000000-0005-0000-0000-000000570000}"/>
    <cellStyle name="style1424787249225 4 5 3 3" xfId="22275" xr:uid="{00000000-0005-0000-0000-000001570000}"/>
    <cellStyle name="style1424787249225 4 5 3 3 2" xfId="22276" xr:uid="{00000000-0005-0000-0000-000002570000}"/>
    <cellStyle name="style1424787249225 4 5 3 3 3" xfId="22277" xr:uid="{00000000-0005-0000-0000-000003570000}"/>
    <cellStyle name="style1424787249225 4 5 3 3 4" xfId="22278" xr:uid="{00000000-0005-0000-0000-000004570000}"/>
    <cellStyle name="style1424787249225 4 5 3 4" xfId="22279" xr:uid="{00000000-0005-0000-0000-000005570000}"/>
    <cellStyle name="style1424787249225 4 5 3 4 2" xfId="22280" xr:uid="{00000000-0005-0000-0000-000006570000}"/>
    <cellStyle name="style1424787249225 4 5 3 5" xfId="22281" xr:uid="{00000000-0005-0000-0000-000007570000}"/>
    <cellStyle name="style1424787249225 4 5 3 6" xfId="22282" xr:uid="{00000000-0005-0000-0000-000008570000}"/>
    <cellStyle name="style1424787249225 4 5 4" xfId="22283" xr:uid="{00000000-0005-0000-0000-000009570000}"/>
    <cellStyle name="style1424787249225 4 5 4 2" xfId="22284" xr:uid="{00000000-0005-0000-0000-00000A570000}"/>
    <cellStyle name="style1424787249225 4 5 4 2 2" xfId="22285" xr:uid="{00000000-0005-0000-0000-00000B570000}"/>
    <cellStyle name="style1424787249225 4 5 4 2 3" xfId="22286" xr:uid="{00000000-0005-0000-0000-00000C570000}"/>
    <cellStyle name="style1424787249225 4 5 4 2 4" xfId="22287" xr:uid="{00000000-0005-0000-0000-00000D570000}"/>
    <cellStyle name="style1424787249225 4 5 4 3" xfId="22288" xr:uid="{00000000-0005-0000-0000-00000E570000}"/>
    <cellStyle name="style1424787249225 4 5 4 3 2" xfId="22289" xr:uid="{00000000-0005-0000-0000-00000F570000}"/>
    <cellStyle name="style1424787249225 4 5 4 4" xfId="22290" xr:uid="{00000000-0005-0000-0000-000010570000}"/>
    <cellStyle name="style1424787249225 4 5 4 4 2" xfId="22291" xr:uid="{00000000-0005-0000-0000-000011570000}"/>
    <cellStyle name="style1424787249225 4 5 4 5" xfId="22292" xr:uid="{00000000-0005-0000-0000-000012570000}"/>
    <cellStyle name="style1424787249225 4 5 5" xfId="22293" xr:uid="{00000000-0005-0000-0000-000013570000}"/>
    <cellStyle name="style1424787249225 4 5 5 2" xfId="22294" xr:uid="{00000000-0005-0000-0000-000014570000}"/>
    <cellStyle name="style1424787249225 4 5 5 3" xfId="22295" xr:uid="{00000000-0005-0000-0000-000015570000}"/>
    <cellStyle name="style1424787249225 4 5 5 4" xfId="22296" xr:uid="{00000000-0005-0000-0000-000016570000}"/>
    <cellStyle name="style1424787249225 4 5 6" xfId="22297" xr:uid="{00000000-0005-0000-0000-000017570000}"/>
    <cellStyle name="style1424787249225 4 5 6 2" xfId="22298" xr:uid="{00000000-0005-0000-0000-000018570000}"/>
    <cellStyle name="style1424787249225 4 5 7" xfId="22299" xr:uid="{00000000-0005-0000-0000-000019570000}"/>
    <cellStyle name="style1424787249225 4 5 7 2" xfId="22300" xr:uid="{00000000-0005-0000-0000-00001A570000}"/>
    <cellStyle name="style1424787249225 4 5 8" xfId="22301" xr:uid="{00000000-0005-0000-0000-00001B570000}"/>
    <cellStyle name="style1424787249225 4 6" xfId="22302" xr:uid="{00000000-0005-0000-0000-00001C570000}"/>
    <cellStyle name="style1424787249225 4 6 2" xfId="22303" xr:uid="{00000000-0005-0000-0000-00001D570000}"/>
    <cellStyle name="style1424787249225 4 6 2 2" xfId="22304" xr:uid="{00000000-0005-0000-0000-00001E570000}"/>
    <cellStyle name="style1424787249225 4 6 2 2 2" xfId="22305" xr:uid="{00000000-0005-0000-0000-00001F570000}"/>
    <cellStyle name="style1424787249225 4 6 2 2 3" xfId="22306" xr:uid="{00000000-0005-0000-0000-000020570000}"/>
    <cellStyle name="style1424787249225 4 6 2 3" xfId="22307" xr:uid="{00000000-0005-0000-0000-000021570000}"/>
    <cellStyle name="style1424787249225 4 6 2 4" xfId="22308" xr:uid="{00000000-0005-0000-0000-000022570000}"/>
    <cellStyle name="style1424787249225 4 6 2 5" xfId="22309" xr:uid="{00000000-0005-0000-0000-000023570000}"/>
    <cellStyle name="style1424787249225 4 6 3" xfId="22310" xr:uid="{00000000-0005-0000-0000-000024570000}"/>
    <cellStyle name="style1424787249225 4 6 3 2" xfId="22311" xr:uid="{00000000-0005-0000-0000-000025570000}"/>
    <cellStyle name="style1424787249225 4 6 3 3" xfId="22312" xr:uid="{00000000-0005-0000-0000-000026570000}"/>
    <cellStyle name="style1424787249225 4 6 3 4" xfId="22313" xr:uid="{00000000-0005-0000-0000-000027570000}"/>
    <cellStyle name="style1424787249225 4 6 4" xfId="22314" xr:uid="{00000000-0005-0000-0000-000028570000}"/>
    <cellStyle name="style1424787249225 4 6 4 2" xfId="22315" xr:uid="{00000000-0005-0000-0000-000029570000}"/>
    <cellStyle name="style1424787249225 4 6 5" xfId="22316" xr:uid="{00000000-0005-0000-0000-00002A570000}"/>
    <cellStyle name="style1424787249225 4 6 6" xfId="22317" xr:uid="{00000000-0005-0000-0000-00002B570000}"/>
    <cellStyle name="style1424787249225 4 7" xfId="22318" xr:uid="{00000000-0005-0000-0000-00002C570000}"/>
    <cellStyle name="style1424787249225 4 7 2" xfId="22319" xr:uid="{00000000-0005-0000-0000-00002D570000}"/>
    <cellStyle name="style1424787249225 4 7 2 2" xfId="22320" xr:uid="{00000000-0005-0000-0000-00002E570000}"/>
    <cellStyle name="style1424787249225 4 7 2 2 2" xfId="22321" xr:uid="{00000000-0005-0000-0000-00002F570000}"/>
    <cellStyle name="style1424787249225 4 7 2 2 3" xfId="22322" xr:uid="{00000000-0005-0000-0000-000030570000}"/>
    <cellStyle name="style1424787249225 4 7 2 3" xfId="22323" xr:uid="{00000000-0005-0000-0000-000031570000}"/>
    <cellStyle name="style1424787249225 4 7 2 4" xfId="22324" xr:uid="{00000000-0005-0000-0000-000032570000}"/>
    <cellStyle name="style1424787249225 4 7 2 5" xfId="22325" xr:uid="{00000000-0005-0000-0000-000033570000}"/>
    <cellStyle name="style1424787249225 4 7 3" xfId="22326" xr:uid="{00000000-0005-0000-0000-000034570000}"/>
    <cellStyle name="style1424787249225 4 7 3 2" xfId="22327" xr:uid="{00000000-0005-0000-0000-000035570000}"/>
    <cellStyle name="style1424787249225 4 7 3 3" xfId="22328" xr:uid="{00000000-0005-0000-0000-000036570000}"/>
    <cellStyle name="style1424787249225 4 7 3 4" xfId="22329" xr:uid="{00000000-0005-0000-0000-000037570000}"/>
    <cellStyle name="style1424787249225 4 7 4" xfId="22330" xr:uid="{00000000-0005-0000-0000-000038570000}"/>
    <cellStyle name="style1424787249225 4 7 4 2" xfId="22331" xr:uid="{00000000-0005-0000-0000-000039570000}"/>
    <cellStyle name="style1424787249225 4 7 5" xfId="22332" xr:uid="{00000000-0005-0000-0000-00003A570000}"/>
    <cellStyle name="style1424787249225 4 7 6" xfId="22333" xr:uid="{00000000-0005-0000-0000-00003B570000}"/>
    <cellStyle name="style1424787249225 4 8" xfId="22334" xr:uid="{00000000-0005-0000-0000-00003C570000}"/>
    <cellStyle name="style1424787249225 4 8 2" xfId="22335" xr:uid="{00000000-0005-0000-0000-00003D570000}"/>
    <cellStyle name="style1424787249225 4 8 2 2" xfId="22336" xr:uid="{00000000-0005-0000-0000-00003E570000}"/>
    <cellStyle name="style1424787249225 4 8 2 3" xfId="22337" xr:uid="{00000000-0005-0000-0000-00003F570000}"/>
    <cellStyle name="style1424787249225 4 8 2 4" xfId="22338" xr:uid="{00000000-0005-0000-0000-000040570000}"/>
    <cellStyle name="style1424787249225 4 8 3" xfId="22339" xr:uid="{00000000-0005-0000-0000-000041570000}"/>
    <cellStyle name="style1424787249225 4 8 3 2" xfId="22340" xr:uid="{00000000-0005-0000-0000-000042570000}"/>
    <cellStyle name="style1424787249225 4 8 4" xfId="22341" xr:uid="{00000000-0005-0000-0000-000043570000}"/>
    <cellStyle name="style1424787249225 4 8 4 2" xfId="22342" xr:uid="{00000000-0005-0000-0000-000044570000}"/>
    <cellStyle name="style1424787249225 4 8 5" xfId="22343" xr:uid="{00000000-0005-0000-0000-000045570000}"/>
    <cellStyle name="style1424787249225 4 9" xfId="22344" xr:uid="{00000000-0005-0000-0000-000046570000}"/>
    <cellStyle name="style1424787249225 4 9 2" xfId="22345" xr:uid="{00000000-0005-0000-0000-000047570000}"/>
    <cellStyle name="style1424787249225 4 9 3" xfId="22346" xr:uid="{00000000-0005-0000-0000-000048570000}"/>
    <cellStyle name="style1424787249225 4 9 4" xfId="22347" xr:uid="{00000000-0005-0000-0000-000049570000}"/>
    <cellStyle name="style1424787249225 5" xfId="22348" xr:uid="{00000000-0005-0000-0000-00004A570000}"/>
    <cellStyle name="style1424787249225 5 2" xfId="22349" xr:uid="{00000000-0005-0000-0000-00004B570000}"/>
    <cellStyle name="style1424787249225 5 2 2" xfId="22350" xr:uid="{00000000-0005-0000-0000-00004C570000}"/>
    <cellStyle name="style1424787249225 5 2 2 2" xfId="22351" xr:uid="{00000000-0005-0000-0000-00004D570000}"/>
    <cellStyle name="style1424787249225 5 2 2 2 2" xfId="22352" xr:uid="{00000000-0005-0000-0000-00004E570000}"/>
    <cellStyle name="style1424787249225 5 2 2 2 2 2" xfId="22353" xr:uid="{00000000-0005-0000-0000-00004F570000}"/>
    <cellStyle name="style1424787249225 5 2 2 2 2 3" xfId="22354" xr:uid="{00000000-0005-0000-0000-000050570000}"/>
    <cellStyle name="style1424787249225 5 2 2 2 3" xfId="22355" xr:uid="{00000000-0005-0000-0000-000051570000}"/>
    <cellStyle name="style1424787249225 5 2 2 2 4" xfId="22356" xr:uid="{00000000-0005-0000-0000-000052570000}"/>
    <cellStyle name="style1424787249225 5 2 2 2 5" xfId="22357" xr:uid="{00000000-0005-0000-0000-000053570000}"/>
    <cellStyle name="style1424787249225 5 2 2 3" xfId="22358" xr:uid="{00000000-0005-0000-0000-000054570000}"/>
    <cellStyle name="style1424787249225 5 2 2 3 2" xfId="22359" xr:uid="{00000000-0005-0000-0000-000055570000}"/>
    <cellStyle name="style1424787249225 5 2 2 3 3" xfId="22360" xr:uid="{00000000-0005-0000-0000-000056570000}"/>
    <cellStyle name="style1424787249225 5 2 2 3 4" xfId="22361" xr:uid="{00000000-0005-0000-0000-000057570000}"/>
    <cellStyle name="style1424787249225 5 2 2 4" xfId="22362" xr:uid="{00000000-0005-0000-0000-000058570000}"/>
    <cellStyle name="style1424787249225 5 2 2 4 2" xfId="22363" xr:uid="{00000000-0005-0000-0000-000059570000}"/>
    <cellStyle name="style1424787249225 5 2 2 5" xfId="22364" xr:uid="{00000000-0005-0000-0000-00005A570000}"/>
    <cellStyle name="style1424787249225 5 2 2 6" xfId="22365" xr:uid="{00000000-0005-0000-0000-00005B570000}"/>
    <cellStyle name="style1424787249225 5 2 3" xfId="22366" xr:uid="{00000000-0005-0000-0000-00005C570000}"/>
    <cellStyle name="style1424787249225 5 2 3 2" xfId="22367" xr:uid="{00000000-0005-0000-0000-00005D570000}"/>
    <cellStyle name="style1424787249225 5 2 3 2 2" xfId="22368" xr:uid="{00000000-0005-0000-0000-00005E570000}"/>
    <cellStyle name="style1424787249225 5 2 3 2 2 2" xfId="22369" xr:uid="{00000000-0005-0000-0000-00005F570000}"/>
    <cellStyle name="style1424787249225 5 2 3 2 2 3" xfId="22370" xr:uid="{00000000-0005-0000-0000-000060570000}"/>
    <cellStyle name="style1424787249225 5 2 3 2 3" xfId="22371" xr:uid="{00000000-0005-0000-0000-000061570000}"/>
    <cellStyle name="style1424787249225 5 2 3 2 4" xfId="22372" xr:uid="{00000000-0005-0000-0000-000062570000}"/>
    <cellStyle name="style1424787249225 5 2 3 2 5" xfId="22373" xr:uid="{00000000-0005-0000-0000-000063570000}"/>
    <cellStyle name="style1424787249225 5 2 3 3" xfId="22374" xr:uid="{00000000-0005-0000-0000-000064570000}"/>
    <cellStyle name="style1424787249225 5 2 3 3 2" xfId="22375" xr:uid="{00000000-0005-0000-0000-000065570000}"/>
    <cellStyle name="style1424787249225 5 2 3 3 3" xfId="22376" xr:uid="{00000000-0005-0000-0000-000066570000}"/>
    <cellStyle name="style1424787249225 5 2 3 3 4" xfId="22377" xr:uid="{00000000-0005-0000-0000-000067570000}"/>
    <cellStyle name="style1424787249225 5 2 3 4" xfId="22378" xr:uid="{00000000-0005-0000-0000-000068570000}"/>
    <cellStyle name="style1424787249225 5 2 3 4 2" xfId="22379" xr:uid="{00000000-0005-0000-0000-000069570000}"/>
    <cellStyle name="style1424787249225 5 2 3 5" xfId="22380" xr:uid="{00000000-0005-0000-0000-00006A570000}"/>
    <cellStyle name="style1424787249225 5 2 3 6" xfId="22381" xr:uid="{00000000-0005-0000-0000-00006B570000}"/>
    <cellStyle name="style1424787249225 5 2 4" xfId="22382" xr:uid="{00000000-0005-0000-0000-00006C570000}"/>
    <cellStyle name="style1424787249225 5 2 4 2" xfId="22383" xr:uid="{00000000-0005-0000-0000-00006D570000}"/>
    <cellStyle name="style1424787249225 5 2 4 2 2" xfId="22384" xr:uid="{00000000-0005-0000-0000-00006E570000}"/>
    <cellStyle name="style1424787249225 5 2 4 2 3" xfId="22385" xr:uid="{00000000-0005-0000-0000-00006F570000}"/>
    <cellStyle name="style1424787249225 5 2 4 2 4" xfId="22386" xr:uid="{00000000-0005-0000-0000-000070570000}"/>
    <cellStyle name="style1424787249225 5 2 4 3" xfId="22387" xr:uid="{00000000-0005-0000-0000-000071570000}"/>
    <cellStyle name="style1424787249225 5 2 4 3 2" xfId="22388" xr:uid="{00000000-0005-0000-0000-000072570000}"/>
    <cellStyle name="style1424787249225 5 2 4 4" xfId="22389" xr:uid="{00000000-0005-0000-0000-000073570000}"/>
    <cellStyle name="style1424787249225 5 2 4 4 2" xfId="22390" xr:uid="{00000000-0005-0000-0000-000074570000}"/>
    <cellStyle name="style1424787249225 5 2 4 5" xfId="22391" xr:uid="{00000000-0005-0000-0000-000075570000}"/>
    <cellStyle name="style1424787249225 5 2 5" xfId="22392" xr:uid="{00000000-0005-0000-0000-000076570000}"/>
    <cellStyle name="style1424787249225 5 2 5 2" xfId="22393" xr:uid="{00000000-0005-0000-0000-000077570000}"/>
    <cellStyle name="style1424787249225 5 2 5 3" xfId="22394" xr:uid="{00000000-0005-0000-0000-000078570000}"/>
    <cellStyle name="style1424787249225 5 2 5 4" xfId="22395" xr:uid="{00000000-0005-0000-0000-000079570000}"/>
    <cellStyle name="style1424787249225 5 2 6" xfId="22396" xr:uid="{00000000-0005-0000-0000-00007A570000}"/>
    <cellStyle name="style1424787249225 5 2 6 2" xfId="22397" xr:uid="{00000000-0005-0000-0000-00007B570000}"/>
    <cellStyle name="style1424787249225 5 2 7" xfId="22398" xr:uid="{00000000-0005-0000-0000-00007C570000}"/>
    <cellStyle name="style1424787249225 5 2 7 2" xfId="22399" xr:uid="{00000000-0005-0000-0000-00007D570000}"/>
    <cellStyle name="style1424787249225 5 2 8" xfId="22400" xr:uid="{00000000-0005-0000-0000-00007E570000}"/>
    <cellStyle name="style1424787249225 5 3" xfId="22401" xr:uid="{00000000-0005-0000-0000-00007F570000}"/>
    <cellStyle name="style1424787249225 5 3 2" xfId="22402" xr:uid="{00000000-0005-0000-0000-000080570000}"/>
    <cellStyle name="style1424787249225 5 3 2 2" xfId="22403" xr:uid="{00000000-0005-0000-0000-000081570000}"/>
    <cellStyle name="style1424787249225 5 3 2 2 2" xfId="22404" xr:uid="{00000000-0005-0000-0000-000082570000}"/>
    <cellStyle name="style1424787249225 5 3 2 2 3" xfId="22405" xr:uid="{00000000-0005-0000-0000-000083570000}"/>
    <cellStyle name="style1424787249225 5 3 2 3" xfId="22406" xr:uid="{00000000-0005-0000-0000-000084570000}"/>
    <cellStyle name="style1424787249225 5 3 2 4" xfId="22407" xr:uid="{00000000-0005-0000-0000-000085570000}"/>
    <cellStyle name="style1424787249225 5 3 2 5" xfId="22408" xr:uid="{00000000-0005-0000-0000-000086570000}"/>
    <cellStyle name="style1424787249225 5 3 3" xfId="22409" xr:uid="{00000000-0005-0000-0000-000087570000}"/>
    <cellStyle name="style1424787249225 5 3 3 2" xfId="22410" xr:uid="{00000000-0005-0000-0000-000088570000}"/>
    <cellStyle name="style1424787249225 5 3 3 3" xfId="22411" xr:uid="{00000000-0005-0000-0000-000089570000}"/>
    <cellStyle name="style1424787249225 5 3 3 4" xfId="22412" xr:uid="{00000000-0005-0000-0000-00008A570000}"/>
    <cellStyle name="style1424787249225 5 3 4" xfId="22413" xr:uid="{00000000-0005-0000-0000-00008B570000}"/>
    <cellStyle name="style1424787249225 5 3 4 2" xfId="22414" xr:uid="{00000000-0005-0000-0000-00008C570000}"/>
    <cellStyle name="style1424787249225 5 3 5" xfId="22415" xr:uid="{00000000-0005-0000-0000-00008D570000}"/>
    <cellStyle name="style1424787249225 5 3 6" xfId="22416" xr:uid="{00000000-0005-0000-0000-00008E570000}"/>
    <cellStyle name="style1424787249225 5 4" xfId="22417" xr:uid="{00000000-0005-0000-0000-00008F570000}"/>
    <cellStyle name="style1424787249225 5 4 2" xfId="22418" xr:uid="{00000000-0005-0000-0000-000090570000}"/>
    <cellStyle name="style1424787249225 5 4 2 2" xfId="22419" xr:uid="{00000000-0005-0000-0000-000091570000}"/>
    <cellStyle name="style1424787249225 5 4 2 2 2" xfId="22420" xr:uid="{00000000-0005-0000-0000-000092570000}"/>
    <cellStyle name="style1424787249225 5 4 2 2 3" xfId="22421" xr:uid="{00000000-0005-0000-0000-000093570000}"/>
    <cellStyle name="style1424787249225 5 4 2 3" xfId="22422" xr:uid="{00000000-0005-0000-0000-000094570000}"/>
    <cellStyle name="style1424787249225 5 4 2 4" xfId="22423" xr:uid="{00000000-0005-0000-0000-000095570000}"/>
    <cellStyle name="style1424787249225 5 4 2 5" xfId="22424" xr:uid="{00000000-0005-0000-0000-000096570000}"/>
    <cellStyle name="style1424787249225 5 4 3" xfId="22425" xr:uid="{00000000-0005-0000-0000-000097570000}"/>
    <cellStyle name="style1424787249225 5 4 3 2" xfId="22426" xr:uid="{00000000-0005-0000-0000-000098570000}"/>
    <cellStyle name="style1424787249225 5 4 3 3" xfId="22427" xr:uid="{00000000-0005-0000-0000-000099570000}"/>
    <cellStyle name="style1424787249225 5 4 3 4" xfId="22428" xr:uid="{00000000-0005-0000-0000-00009A570000}"/>
    <cellStyle name="style1424787249225 5 4 4" xfId="22429" xr:uid="{00000000-0005-0000-0000-00009B570000}"/>
    <cellStyle name="style1424787249225 5 4 4 2" xfId="22430" xr:uid="{00000000-0005-0000-0000-00009C570000}"/>
    <cellStyle name="style1424787249225 5 4 5" xfId="22431" xr:uid="{00000000-0005-0000-0000-00009D570000}"/>
    <cellStyle name="style1424787249225 5 4 6" xfId="22432" xr:uid="{00000000-0005-0000-0000-00009E570000}"/>
    <cellStyle name="style1424787249225 5 5" xfId="22433" xr:uid="{00000000-0005-0000-0000-00009F570000}"/>
    <cellStyle name="style1424787249225 5 5 2" xfId="22434" xr:uid="{00000000-0005-0000-0000-0000A0570000}"/>
    <cellStyle name="style1424787249225 5 5 2 2" xfId="22435" xr:uid="{00000000-0005-0000-0000-0000A1570000}"/>
    <cellStyle name="style1424787249225 5 5 2 3" xfId="22436" xr:uid="{00000000-0005-0000-0000-0000A2570000}"/>
    <cellStyle name="style1424787249225 5 5 2 4" xfId="22437" xr:uid="{00000000-0005-0000-0000-0000A3570000}"/>
    <cellStyle name="style1424787249225 5 5 3" xfId="22438" xr:uid="{00000000-0005-0000-0000-0000A4570000}"/>
    <cellStyle name="style1424787249225 5 5 3 2" xfId="22439" xr:uid="{00000000-0005-0000-0000-0000A5570000}"/>
    <cellStyle name="style1424787249225 5 5 4" xfId="22440" xr:uid="{00000000-0005-0000-0000-0000A6570000}"/>
    <cellStyle name="style1424787249225 5 5 4 2" xfId="22441" xr:uid="{00000000-0005-0000-0000-0000A7570000}"/>
    <cellStyle name="style1424787249225 5 5 5" xfId="22442" xr:uid="{00000000-0005-0000-0000-0000A8570000}"/>
    <cellStyle name="style1424787249225 5 6" xfId="22443" xr:uid="{00000000-0005-0000-0000-0000A9570000}"/>
    <cellStyle name="style1424787249225 5 6 2" xfId="22444" xr:uid="{00000000-0005-0000-0000-0000AA570000}"/>
    <cellStyle name="style1424787249225 5 6 3" xfId="22445" xr:uid="{00000000-0005-0000-0000-0000AB570000}"/>
    <cellStyle name="style1424787249225 5 6 4" xfId="22446" xr:uid="{00000000-0005-0000-0000-0000AC570000}"/>
    <cellStyle name="style1424787249225 5 7" xfId="22447" xr:uid="{00000000-0005-0000-0000-0000AD570000}"/>
    <cellStyle name="style1424787249225 5 7 2" xfId="22448" xr:uid="{00000000-0005-0000-0000-0000AE570000}"/>
    <cellStyle name="style1424787249225 5 8" xfId="22449" xr:uid="{00000000-0005-0000-0000-0000AF570000}"/>
    <cellStyle name="style1424787249225 5 8 2" xfId="22450" xr:uid="{00000000-0005-0000-0000-0000B0570000}"/>
    <cellStyle name="style1424787249225 5 9" xfId="22451" xr:uid="{00000000-0005-0000-0000-0000B1570000}"/>
    <cellStyle name="style1424787249225 6" xfId="22452" xr:uid="{00000000-0005-0000-0000-0000B2570000}"/>
    <cellStyle name="style1424787249225 6 2" xfId="22453" xr:uid="{00000000-0005-0000-0000-0000B3570000}"/>
    <cellStyle name="style1424787249225 6 2 2" xfId="22454" xr:uid="{00000000-0005-0000-0000-0000B4570000}"/>
    <cellStyle name="style1424787249225 6 2 2 2" xfId="22455" xr:uid="{00000000-0005-0000-0000-0000B5570000}"/>
    <cellStyle name="style1424787249225 6 2 2 2 2" xfId="22456" xr:uid="{00000000-0005-0000-0000-0000B6570000}"/>
    <cellStyle name="style1424787249225 6 2 2 2 3" xfId="22457" xr:uid="{00000000-0005-0000-0000-0000B7570000}"/>
    <cellStyle name="style1424787249225 6 2 2 3" xfId="22458" xr:uid="{00000000-0005-0000-0000-0000B8570000}"/>
    <cellStyle name="style1424787249225 6 2 2 4" xfId="22459" xr:uid="{00000000-0005-0000-0000-0000B9570000}"/>
    <cellStyle name="style1424787249225 6 2 2 5" xfId="22460" xr:uid="{00000000-0005-0000-0000-0000BA570000}"/>
    <cellStyle name="style1424787249225 6 2 3" xfId="22461" xr:uid="{00000000-0005-0000-0000-0000BB570000}"/>
    <cellStyle name="style1424787249225 6 2 3 2" xfId="22462" xr:uid="{00000000-0005-0000-0000-0000BC570000}"/>
    <cellStyle name="style1424787249225 6 2 3 3" xfId="22463" xr:uid="{00000000-0005-0000-0000-0000BD570000}"/>
    <cellStyle name="style1424787249225 6 2 3 4" xfId="22464" xr:uid="{00000000-0005-0000-0000-0000BE570000}"/>
    <cellStyle name="style1424787249225 6 2 4" xfId="22465" xr:uid="{00000000-0005-0000-0000-0000BF570000}"/>
    <cellStyle name="style1424787249225 6 2 4 2" xfId="22466" xr:uid="{00000000-0005-0000-0000-0000C0570000}"/>
    <cellStyle name="style1424787249225 6 2 5" xfId="22467" xr:uid="{00000000-0005-0000-0000-0000C1570000}"/>
    <cellStyle name="style1424787249225 6 2 6" xfId="22468" xr:uid="{00000000-0005-0000-0000-0000C2570000}"/>
    <cellStyle name="style1424787249225 6 3" xfId="22469" xr:uid="{00000000-0005-0000-0000-0000C3570000}"/>
    <cellStyle name="style1424787249225 6 3 2" xfId="22470" xr:uid="{00000000-0005-0000-0000-0000C4570000}"/>
    <cellStyle name="style1424787249225 6 3 2 2" xfId="22471" xr:uid="{00000000-0005-0000-0000-0000C5570000}"/>
    <cellStyle name="style1424787249225 6 3 2 2 2" xfId="22472" xr:uid="{00000000-0005-0000-0000-0000C6570000}"/>
    <cellStyle name="style1424787249225 6 3 2 2 3" xfId="22473" xr:uid="{00000000-0005-0000-0000-0000C7570000}"/>
    <cellStyle name="style1424787249225 6 3 2 3" xfId="22474" xr:uid="{00000000-0005-0000-0000-0000C8570000}"/>
    <cellStyle name="style1424787249225 6 3 2 4" xfId="22475" xr:uid="{00000000-0005-0000-0000-0000C9570000}"/>
    <cellStyle name="style1424787249225 6 3 2 5" xfId="22476" xr:uid="{00000000-0005-0000-0000-0000CA570000}"/>
    <cellStyle name="style1424787249225 6 3 3" xfId="22477" xr:uid="{00000000-0005-0000-0000-0000CB570000}"/>
    <cellStyle name="style1424787249225 6 3 3 2" xfId="22478" xr:uid="{00000000-0005-0000-0000-0000CC570000}"/>
    <cellStyle name="style1424787249225 6 3 3 3" xfId="22479" xr:uid="{00000000-0005-0000-0000-0000CD570000}"/>
    <cellStyle name="style1424787249225 6 3 3 4" xfId="22480" xr:uid="{00000000-0005-0000-0000-0000CE570000}"/>
    <cellStyle name="style1424787249225 6 3 4" xfId="22481" xr:uid="{00000000-0005-0000-0000-0000CF570000}"/>
    <cellStyle name="style1424787249225 6 3 4 2" xfId="22482" xr:uid="{00000000-0005-0000-0000-0000D0570000}"/>
    <cellStyle name="style1424787249225 6 3 5" xfId="22483" xr:uid="{00000000-0005-0000-0000-0000D1570000}"/>
    <cellStyle name="style1424787249225 6 3 6" xfId="22484" xr:uid="{00000000-0005-0000-0000-0000D2570000}"/>
    <cellStyle name="style1424787249225 6 4" xfId="22485" xr:uid="{00000000-0005-0000-0000-0000D3570000}"/>
    <cellStyle name="style1424787249225 6 4 2" xfId="22486" xr:uid="{00000000-0005-0000-0000-0000D4570000}"/>
    <cellStyle name="style1424787249225 6 4 2 2" xfId="22487" xr:uid="{00000000-0005-0000-0000-0000D5570000}"/>
    <cellStyle name="style1424787249225 6 4 2 3" xfId="22488" xr:uid="{00000000-0005-0000-0000-0000D6570000}"/>
    <cellStyle name="style1424787249225 6 4 2 4" xfId="22489" xr:uid="{00000000-0005-0000-0000-0000D7570000}"/>
    <cellStyle name="style1424787249225 6 4 3" xfId="22490" xr:uid="{00000000-0005-0000-0000-0000D8570000}"/>
    <cellStyle name="style1424787249225 6 4 3 2" xfId="22491" xr:uid="{00000000-0005-0000-0000-0000D9570000}"/>
    <cellStyle name="style1424787249225 6 4 4" xfId="22492" xr:uid="{00000000-0005-0000-0000-0000DA570000}"/>
    <cellStyle name="style1424787249225 6 4 4 2" xfId="22493" xr:uid="{00000000-0005-0000-0000-0000DB570000}"/>
    <cellStyle name="style1424787249225 6 4 5" xfId="22494" xr:uid="{00000000-0005-0000-0000-0000DC570000}"/>
    <cellStyle name="style1424787249225 6 5" xfId="22495" xr:uid="{00000000-0005-0000-0000-0000DD570000}"/>
    <cellStyle name="style1424787249225 6 5 2" xfId="22496" xr:uid="{00000000-0005-0000-0000-0000DE570000}"/>
    <cellStyle name="style1424787249225 6 5 3" xfId="22497" xr:uid="{00000000-0005-0000-0000-0000DF570000}"/>
    <cellStyle name="style1424787249225 6 5 4" xfId="22498" xr:uid="{00000000-0005-0000-0000-0000E0570000}"/>
    <cellStyle name="style1424787249225 6 6" xfId="22499" xr:uid="{00000000-0005-0000-0000-0000E1570000}"/>
    <cellStyle name="style1424787249225 6 6 2" xfId="22500" xr:uid="{00000000-0005-0000-0000-0000E2570000}"/>
    <cellStyle name="style1424787249225 6 7" xfId="22501" xr:uid="{00000000-0005-0000-0000-0000E3570000}"/>
    <cellStyle name="style1424787249225 6 7 2" xfId="22502" xr:uid="{00000000-0005-0000-0000-0000E4570000}"/>
    <cellStyle name="style1424787249225 6 8" xfId="22503" xr:uid="{00000000-0005-0000-0000-0000E5570000}"/>
    <cellStyle name="style1424787249225 7" xfId="22504" xr:uid="{00000000-0005-0000-0000-0000E6570000}"/>
    <cellStyle name="style1424787249225 7 2" xfId="22505" xr:uid="{00000000-0005-0000-0000-0000E7570000}"/>
    <cellStyle name="style1424787249225 7 2 2" xfId="22506" xr:uid="{00000000-0005-0000-0000-0000E8570000}"/>
    <cellStyle name="style1424787249225 7 2 2 2" xfId="22507" xr:uid="{00000000-0005-0000-0000-0000E9570000}"/>
    <cellStyle name="style1424787249225 7 2 2 2 2" xfId="22508" xr:uid="{00000000-0005-0000-0000-0000EA570000}"/>
    <cellStyle name="style1424787249225 7 2 2 2 3" xfId="22509" xr:uid="{00000000-0005-0000-0000-0000EB570000}"/>
    <cellStyle name="style1424787249225 7 2 2 3" xfId="22510" xr:uid="{00000000-0005-0000-0000-0000EC570000}"/>
    <cellStyle name="style1424787249225 7 2 2 4" xfId="22511" xr:uid="{00000000-0005-0000-0000-0000ED570000}"/>
    <cellStyle name="style1424787249225 7 2 2 5" xfId="22512" xr:uid="{00000000-0005-0000-0000-0000EE570000}"/>
    <cellStyle name="style1424787249225 7 2 3" xfId="22513" xr:uid="{00000000-0005-0000-0000-0000EF570000}"/>
    <cellStyle name="style1424787249225 7 2 3 2" xfId="22514" xr:uid="{00000000-0005-0000-0000-0000F0570000}"/>
    <cellStyle name="style1424787249225 7 2 3 3" xfId="22515" xr:uid="{00000000-0005-0000-0000-0000F1570000}"/>
    <cellStyle name="style1424787249225 7 2 3 4" xfId="22516" xr:uid="{00000000-0005-0000-0000-0000F2570000}"/>
    <cellStyle name="style1424787249225 7 2 4" xfId="22517" xr:uid="{00000000-0005-0000-0000-0000F3570000}"/>
    <cellStyle name="style1424787249225 7 2 4 2" xfId="22518" xr:uid="{00000000-0005-0000-0000-0000F4570000}"/>
    <cellStyle name="style1424787249225 7 2 5" xfId="22519" xr:uid="{00000000-0005-0000-0000-0000F5570000}"/>
    <cellStyle name="style1424787249225 7 2 6" xfId="22520" xr:uid="{00000000-0005-0000-0000-0000F6570000}"/>
    <cellStyle name="style1424787249225 7 3" xfId="22521" xr:uid="{00000000-0005-0000-0000-0000F7570000}"/>
    <cellStyle name="style1424787249225 7 3 2" xfId="22522" xr:uid="{00000000-0005-0000-0000-0000F8570000}"/>
    <cellStyle name="style1424787249225 7 3 2 2" xfId="22523" xr:uid="{00000000-0005-0000-0000-0000F9570000}"/>
    <cellStyle name="style1424787249225 7 3 2 2 2" xfId="22524" xr:uid="{00000000-0005-0000-0000-0000FA570000}"/>
    <cellStyle name="style1424787249225 7 3 2 2 3" xfId="22525" xr:uid="{00000000-0005-0000-0000-0000FB570000}"/>
    <cellStyle name="style1424787249225 7 3 2 3" xfId="22526" xr:uid="{00000000-0005-0000-0000-0000FC570000}"/>
    <cellStyle name="style1424787249225 7 3 2 4" xfId="22527" xr:uid="{00000000-0005-0000-0000-0000FD570000}"/>
    <cellStyle name="style1424787249225 7 3 2 5" xfId="22528" xr:uid="{00000000-0005-0000-0000-0000FE570000}"/>
    <cellStyle name="style1424787249225 7 3 3" xfId="22529" xr:uid="{00000000-0005-0000-0000-0000FF570000}"/>
    <cellStyle name="style1424787249225 7 3 3 2" xfId="22530" xr:uid="{00000000-0005-0000-0000-000000580000}"/>
    <cellStyle name="style1424787249225 7 3 3 3" xfId="22531" xr:uid="{00000000-0005-0000-0000-000001580000}"/>
    <cellStyle name="style1424787249225 7 3 3 4" xfId="22532" xr:uid="{00000000-0005-0000-0000-000002580000}"/>
    <cellStyle name="style1424787249225 7 3 4" xfId="22533" xr:uid="{00000000-0005-0000-0000-000003580000}"/>
    <cellStyle name="style1424787249225 7 3 4 2" xfId="22534" xr:uid="{00000000-0005-0000-0000-000004580000}"/>
    <cellStyle name="style1424787249225 7 3 5" xfId="22535" xr:uid="{00000000-0005-0000-0000-000005580000}"/>
    <cellStyle name="style1424787249225 7 3 6" xfId="22536" xr:uid="{00000000-0005-0000-0000-000006580000}"/>
    <cellStyle name="style1424787249225 7 4" xfId="22537" xr:uid="{00000000-0005-0000-0000-000007580000}"/>
    <cellStyle name="style1424787249225 7 4 2" xfId="22538" xr:uid="{00000000-0005-0000-0000-000008580000}"/>
    <cellStyle name="style1424787249225 7 4 2 2" xfId="22539" xr:uid="{00000000-0005-0000-0000-000009580000}"/>
    <cellStyle name="style1424787249225 7 4 2 3" xfId="22540" xr:uid="{00000000-0005-0000-0000-00000A580000}"/>
    <cellStyle name="style1424787249225 7 4 2 4" xfId="22541" xr:uid="{00000000-0005-0000-0000-00000B580000}"/>
    <cellStyle name="style1424787249225 7 4 3" xfId="22542" xr:uid="{00000000-0005-0000-0000-00000C580000}"/>
    <cellStyle name="style1424787249225 7 4 3 2" xfId="22543" xr:uid="{00000000-0005-0000-0000-00000D580000}"/>
    <cellStyle name="style1424787249225 7 4 4" xfId="22544" xr:uid="{00000000-0005-0000-0000-00000E580000}"/>
    <cellStyle name="style1424787249225 7 4 4 2" xfId="22545" xr:uid="{00000000-0005-0000-0000-00000F580000}"/>
    <cellStyle name="style1424787249225 7 4 5" xfId="22546" xr:uid="{00000000-0005-0000-0000-000010580000}"/>
    <cellStyle name="style1424787249225 7 5" xfId="22547" xr:uid="{00000000-0005-0000-0000-000011580000}"/>
    <cellStyle name="style1424787249225 7 5 2" xfId="22548" xr:uid="{00000000-0005-0000-0000-000012580000}"/>
    <cellStyle name="style1424787249225 7 5 3" xfId="22549" xr:uid="{00000000-0005-0000-0000-000013580000}"/>
    <cellStyle name="style1424787249225 7 5 4" xfId="22550" xr:uid="{00000000-0005-0000-0000-000014580000}"/>
    <cellStyle name="style1424787249225 7 6" xfId="22551" xr:uid="{00000000-0005-0000-0000-000015580000}"/>
    <cellStyle name="style1424787249225 7 6 2" xfId="22552" xr:uid="{00000000-0005-0000-0000-000016580000}"/>
    <cellStyle name="style1424787249225 7 7" xfId="22553" xr:uid="{00000000-0005-0000-0000-000017580000}"/>
    <cellStyle name="style1424787249225 7 7 2" xfId="22554" xr:uid="{00000000-0005-0000-0000-000018580000}"/>
    <cellStyle name="style1424787249225 7 8" xfId="22555" xr:uid="{00000000-0005-0000-0000-000019580000}"/>
    <cellStyle name="style1424787249225 8" xfId="22556" xr:uid="{00000000-0005-0000-0000-00001A580000}"/>
    <cellStyle name="style1424787249225 8 2" xfId="22557" xr:uid="{00000000-0005-0000-0000-00001B580000}"/>
    <cellStyle name="style1424787249225 8 2 2" xfId="22558" xr:uid="{00000000-0005-0000-0000-00001C580000}"/>
    <cellStyle name="style1424787249225 8 2 2 2" xfId="22559" xr:uid="{00000000-0005-0000-0000-00001D580000}"/>
    <cellStyle name="style1424787249225 8 2 2 2 2" xfId="22560" xr:uid="{00000000-0005-0000-0000-00001E580000}"/>
    <cellStyle name="style1424787249225 8 2 2 2 3" xfId="22561" xr:uid="{00000000-0005-0000-0000-00001F580000}"/>
    <cellStyle name="style1424787249225 8 2 2 3" xfId="22562" xr:uid="{00000000-0005-0000-0000-000020580000}"/>
    <cellStyle name="style1424787249225 8 2 2 4" xfId="22563" xr:uid="{00000000-0005-0000-0000-000021580000}"/>
    <cellStyle name="style1424787249225 8 2 2 5" xfId="22564" xr:uid="{00000000-0005-0000-0000-000022580000}"/>
    <cellStyle name="style1424787249225 8 2 3" xfId="22565" xr:uid="{00000000-0005-0000-0000-000023580000}"/>
    <cellStyle name="style1424787249225 8 2 3 2" xfId="22566" xr:uid="{00000000-0005-0000-0000-000024580000}"/>
    <cellStyle name="style1424787249225 8 2 3 3" xfId="22567" xr:uid="{00000000-0005-0000-0000-000025580000}"/>
    <cellStyle name="style1424787249225 8 2 3 4" xfId="22568" xr:uid="{00000000-0005-0000-0000-000026580000}"/>
    <cellStyle name="style1424787249225 8 2 4" xfId="22569" xr:uid="{00000000-0005-0000-0000-000027580000}"/>
    <cellStyle name="style1424787249225 8 2 4 2" xfId="22570" xr:uid="{00000000-0005-0000-0000-000028580000}"/>
    <cellStyle name="style1424787249225 8 2 5" xfId="22571" xr:uid="{00000000-0005-0000-0000-000029580000}"/>
    <cellStyle name="style1424787249225 8 2 6" xfId="22572" xr:uid="{00000000-0005-0000-0000-00002A580000}"/>
    <cellStyle name="style1424787249225 8 3" xfId="22573" xr:uid="{00000000-0005-0000-0000-00002B580000}"/>
    <cellStyle name="style1424787249225 8 3 2" xfId="22574" xr:uid="{00000000-0005-0000-0000-00002C580000}"/>
    <cellStyle name="style1424787249225 8 3 2 2" xfId="22575" xr:uid="{00000000-0005-0000-0000-00002D580000}"/>
    <cellStyle name="style1424787249225 8 3 2 2 2" xfId="22576" xr:uid="{00000000-0005-0000-0000-00002E580000}"/>
    <cellStyle name="style1424787249225 8 3 2 2 3" xfId="22577" xr:uid="{00000000-0005-0000-0000-00002F580000}"/>
    <cellStyle name="style1424787249225 8 3 2 3" xfId="22578" xr:uid="{00000000-0005-0000-0000-000030580000}"/>
    <cellStyle name="style1424787249225 8 3 2 4" xfId="22579" xr:uid="{00000000-0005-0000-0000-000031580000}"/>
    <cellStyle name="style1424787249225 8 3 2 5" xfId="22580" xr:uid="{00000000-0005-0000-0000-000032580000}"/>
    <cellStyle name="style1424787249225 8 3 3" xfId="22581" xr:uid="{00000000-0005-0000-0000-000033580000}"/>
    <cellStyle name="style1424787249225 8 3 3 2" xfId="22582" xr:uid="{00000000-0005-0000-0000-000034580000}"/>
    <cellStyle name="style1424787249225 8 3 3 3" xfId="22583" xr:uid="{00000000-0005-0000-0000-000035580000}"/>
    <cellStyle name="style1424787249225 8 3 3 4" xfId="22584" xr:uid="{00000000-0005-0000-0000-000036580000}"/>
    <cellStyle name="style1424787249225 8 3 4" xfId="22585" xr:uid="{00000000-0005-0000-0000-000037580000}"/>
    <cellStyle name="style1424787249225 8 3 4 2" xfId="22586" xr:uid="{00000000-0005-0000-0000-000038580000}"/>
    <cellStyle name="style1424787249225 8 3 5" xfId="22587" xr:uid="{00000000-0005-0000-0000-000039580000}"/>
    <cellStyle name="style1424787249225 8 3 6" xfId="22588" xr:uid="{00000000-0005-0000-0000-00003A580000}"/>
    <cellStyle name="style1424787249225 8 4" xfId="22589" xr:uid="{00000000-0005-0000-0000-00003B580000}"/>
    <cellStyle name="style1424787249225 8 4 2" xfId="22590" xr:uid="{00000000-0005-0000-0000-00003C580000}"/>
    <cellStyle name="style1424787249225 8 4 2 2" xfId="22591" xr:uid="{00000000-0005-0000-0000-00003D580000}"/>
    <cellStyle name="style1424787249225 8 4 2 3" xfId="22592" xr:uid="{00000000-0005-0000-0000-00003E580000}"/>
    <cellStyle name="style1424787249225 8 4 2 4" xfId="22593" xr:uid="{00000000-0005-0000-0000-00003F580000}"/>
    <cellStyle name="style1424787249225 8 4 3" xfId="22594" xr:uid="{00000000-0005-0000-0000-000040580000}"/>
    <cellStyle name="style1424787249225 8 4 3 2" xfId="22595" xr:uid="{00000000-0005-0000-0000-000041580000}"/>
    <cellStyle name="style1424787249225 8 4 4" xfId="22596" xr:uid="{00000000-0005-0000-0000-000042580000}"/>
    <cellStyle name="style1424787249225 8 4 4 2" xfId="22597" xr:uid="{00000000-0005-0000-0000-000043580000}"/>
    <cellStyle name="style1424787249225 8 4 5" xfId="22598" xr:uid="{00000000-0005-0000-0000-000044580000}"/>
    <cellStyle name="style1424787249225 8 5" xfId="22599" xr:uid="{00000000-0005-0000-0000-000045580000}"/>
    <cellStyle name="style1424787249225 8 5 2" xfId="22600" xr:uid="{00000000-0005-0000-0000-000046580000}"/>
    <cellStyle name="style1424787249225 8 5 3" xfId="22601" xr:uid="{00000000-0005-0000-0000-000047580000}"/>
    <cellStyle name="style1424787249225 8 5 4" xfId="22602" xr:uid="{00000000-0005-0000-0000-000048580000}"/>
    <cellStyle name="style1424787249225 8 6" xfId="22603" xr:uid="{00000000-0005-0000-0000-000049580000}"/>
    <cellStyle name="style1424787249225 8 6 2" xfId="22604" xr:uid="{00000000-0005-0000-0000-00004A580000}"/>
    <cellStyle name="style1424787249225 8 7" xfId="22605" xr:uid="{00000000-0005-0000-0000-00004B580000}"/>
    <cellStyle name="style1424787249225 8 7 2" xfId="22606" xr:uid="{00000000-0005-0000-0000-00004C580000}"/>
    <cellStyle name="style1424787249225 8 8" xfId="22607" xr:uid="{00000000-0005-0000-0000-00004D580000}"/>
    <cellStyle name="style1424787249225 9" xfId="22608" xr:uid="{00000000-0005-0000-0000-00004E580000}"/>
    <cellStyle name="style1424787249225 9 2" xfId="22609" xr:uid="{00000000-0005-0000-0000-00004F580000}"/>
    <cellStyle name="style1424787249225 9 2 2" xfId="22610" xr:uid="{00000000-0005-0000-0000-000050580000}"/>
    <cellStyle name="style1424787249225 9 2 2 2" xfId="22611" xr:uid="{00000000-0005-0000-0000-000051580000}"/>
    <cellStyle name="style1424787249225 9 2 2 3" xfId="22612" xr:uid="{00000000-0005-0000-0000-000052580000}"/>
    <cellStyle name="style1424787249225 9 2 3" xfId="22613" xr:uid="{00000000-0005-0000-0000-000053580000}"/>
    <cellStyle name="style1424787249225 9 2 4" xfId="22614" xr:uid="{00000000-0005-0000-0000-000054580000}"/>
    <cellStyle name="style1424787249225 9 2 5" xfId="22615" xr:uid="{00000000-0005-0000-0000-000055580000}"/>
    <cellStyle name="style1424787249225 9 3" xfId="22616" xr:uid="{00000000-0005-0000-0000-000056580000}"/>
    <cellStyle name="style1424787249225 9 3 2" xfId="22617" xr:uid="{00000000-0005-0000-0000-000057580000}"/>
    <cellStyle name="style1424787249225 9 3 3" xfId="22618" xr:uid="{00000000-0005-0000-0000-000058580000}"/>
    <cellStyle name="style1424787249225 9 3 4" xfId="22619" xr:uid="{00000000-0005-0000-0000-000059580000}"/>
    <cellStyle name="style1424787249225 9 4" xfId="22620" xr:uid="{00000000-0005-0000-0000-00005A580000}"/>
    <cellStyle name="style1424787249225 9 4 2" xfId="22621" xr:uid="{00000000-0005-0000-0000-00005B580000}"/>
    <cellStyle name="style1424787249225 9 5" xfId="22622" xr:uid="{00000000-0005-0000-0000-00005C580000}"/>
    <cellStyle name="style1424787249225 9 6" xfId="22623" xr:uid="{00000000-0005-0000-0000-00005D580000}"/>
    <cellStyle name="style1424787249270" xfId="22624" xr:uid="{00000000-0005-0000-0000-00005E580000}"/>
    <cellStyle name="style1424787249270 10" xfId="22625" xr:uid="{00000000-0005-0000-0000-00005F580000}"/>
    <cellStyle name="style1424787249270 10 2" xfId="22626" xr:uid="{00000000-0005-0000-0000-000060580000}"/>
    <cellStyle name="style1424787249270 10 2 2" xfId="22627" xr:uid="{00000000-0005-0000-0000-000061580000}"/>
    <cellStyle name="style1424787249270 10 2 2 2" xfId="22628" xr:uid="{00000000-0005-0000-0000-000062580000}"/>
    <cellStyle name="style1424787249270 10 2 2 3" xfId="22629" xr:uid="{00000000-0005-0000-0000-000063580000}"/>
    <cellStyle name="style1424787249270 10 2 3" xfId="22630" xr:uid="{00000000-0005-0000-0000-000064580000}"/>
    <cellStyle name="style1424787249270 10 2 4" xfId="22631" xr:uid="{00000000-0005-0000-0000-000065580000}"/>
    <cellStyle name="style1424787249270 10 2 5" xfId="22632" xr:uid="{00000000-0005-0000-0000-000066580000}"/>
    <cellStyle name="style1424787249270 10 3" xfId="22633" xr:uid="{00000000-0005-0000-0000-000067580000}"/>
    <cellStyle name="style1424787249270 10 3 2" xfId="22634" xr:uid="{00000000-0005-0000-0000-000068580000}"/>
    <cellStyle name="style1424787249270 10 3 3" xfId="22635" xr:uid="{00000000-0005-0000-0000-000069580000}"/>
    <cellStyle name="style1424787249270 10 3 4" xfId="22636" xr:uid="{00000000-0005-0000-0000-00006A580000}"/>
    <cellStyle name="style1424787249270 10 4" xfId="22637" xr:uid="{00000000-0005-0000-0000-00006B580000}"/>
    <cellStyle name="style1424787249270 10 4 2" xfId="22638" xr:uid="{00000000-0005-0000-0000-00006C580000}"/>
    <cellStyle name="style1424787249270 10 5" xfId="22639" xr:uid="{00000000-0005-0000-0000-00006D580000}"/>
    <cellStyle name="style1424787249270 10 6" xfId="22640" xr:uid="{00000000-0005-0000-0000-00006E580000}"/>
    <cellStyle name="style1424787249270 11" xfId="22641" xr:uid="{00000000-0005-0000-0000-00006F580000}"/>
    <cellStyle name="style1424787249270 11 2" xfId="22642" xr:uid="{00000000-0005-0000-0000-000070580000}"/>
    <cellStyle name="style1424787249270 11 2 2" xfId="22643" xr:uid="{00000000-0005-0000-0000-000071580000}"/>
    <cellStyle name="style1424787249270 11 2 3" xfId="22644" xr:uid="{00000000-0005-0000-0000-000072580000}"/>
    <cellStyle name="style1424787249270 11 2 4" xfId="22645" xr:uid="{00000000-0005-0000-0000-000073580000}"/>
    <cellStyle name="style1424787249270 11 3" xfId="22646" xr:uid="{00000000-0005-0000-0000-000074580000}"/>
    <cellStyle name="style1424787249270 11 3 2" xfId="22647" xr:uid="{00000000-0005-0000-0000-000075580000}"/>
    <cellStyle name="style1424787249270 11 4" xfId="22648" xr:uid="{00000000-0005-0000-0000-000076580000}"/>
    <cellStyle name="style1424787249270 11 4 2" xfId="22649" xr:uid="{00000000-0005-0000-0000-000077580000}"/>
    <cellStyle name="style1424787249270 11 5" xfId="22650" xr:uid="{00000000-0005-0000-0000-000078580000}"/>
    <cellStyle name="style1424787249270 12" xfId="22651" xr:uid="{00000000-0005-0000-0000-000079580000}"/>
    <cellStyle name="style1424787249270 12 2" xfId="22652" xr:uid="{00000000-0005-0000-0000-00007A580000}"/>
    <cellStyle name="style1424787249270 12 3" xfId="22653" xr:uid="{00000000-0005-0000-0000-00007B580000}"/>
    <cellStyle name="style1424787249270 12 4" xfId="22654" xr:uid="{00000000-0005-0000-0000-00007C580000}"/>
    <cellStyle name="style1424787249270 13" xfId="22655" xr:uid="{00000000-0005-0000-0000-00007D580000}"/>
    <cellStyle name="style1424787249270 13 2" xfId="22656" xr:uid="{00000000-0005-0000-0000-00007E580000}"/>
    <cellStyle name="style1424787249270 14" xfId="22657" xr:uid="{00000000-0005-0000-0000-00007F580000}"/>
    <cellStyle name="style1424787249270 14 2" xfId="22658" xr:uid="{00000000-0005-0000-0000-000080580000}"/>
    <cellStyle name="style1424787249270 15" xfId="22659" xr:uid="{00000000-0005-0000-0000-000081580000}"/>
    <cellStyle name="style1424787249270 2" xfId="22660" xr:uid="{00000000-0005-0000-0000-000082580000}"/>
    <cellStyle name="style1424787249270 2 10" xfId="22661" xr:uid="{00000000-0005-0000-0000-000083580000}"/>
    <cellStyle name="style1424787249270 2 10 2" xfId="22662" xr:uid="{00000000-0005-0000-0000-000084580000}"/>
    <cellStyle name="style1424787249270 2 10 2 2" xfId="22663" xr:uid="{00000000-0005-0000-0000-000085580000}"/>
    <cellStyle name="style1424787249270 2 10 2 3" xfId="22664" xr:uid="{00000000-0005-0000-0000-000086580000}"/>
    <cellStyle name="style1424787249270 2 10 2 4" xfId="22665" xr:uid="{00000000-0005-0000-0000-000087580000}"/>
    <cellStyle name="style1424787249270 2 10 3" xfId="22666" xr:uid="{00000000-0005-0000-0000-000088580000}"/>
    <cellStyle name="style1424787249270 2 10 3 2" xfId="22667" xr:uid="{00000000-0005-0000-0000-000089580000}"/>
    <cellStyle name="style1424787249270 2 10 4" xfId="22668" xr:uid="{00000000-0005-0000-0000-00008A580000}"/>
    <cellStyle name="style1424787249270 2 10 4 2" xfId="22669" xr:uid="{00000000-0005-0000-0000-00008B580000}"/>
    <cellStyle name="style1424787249270 2 10 5" xfId="22670" xr:uid="{00000000-0005-0000-0000-00008C580000}"/>
    <cellStyle name="style1424787249270 2 11" xfId="22671" xr:uid="{00000000-0005-0000-0000-00008D580000}"/>
    <cellStyle name="style1424787249270 2 11 2" xfId="22672" xr:uid="{00000000-0005-0000-0000-00008E580000}"/>
    <cellStyle name="style1424787249270 2 11 3" xfId="22673" xr:uid="{00000000-0005-0000-0000-00008F580000}"/>
    <cellStyle name="style1424787249270 2 11 4" xfId="22674" xr:uid="{00000000-0005-0000-0000-000090580000}"/>
    <cellStyle name="style1424787249270 2 12" xfId="22675" xr:uid="{00000000-0005-0000-0000-000091580000}"/>
    <cellStyle name="style1424787249270 2 12 2" xfId="22676" xr:uid="{00000000-0005-0000-0000-000092580000}"/>
    <cellStyle name="style1424787249270 2 13" xfId="22677" xr:uid="{00000000-0005-0000-0000-000093580000}"/>
    <cellStyle name="style1424787249270 2 13 2" xfId="22678" xr:uid="{00000000-0005-0000-0000-000094580000}"/>
    <cellStyle name="style1424787249270 2 14" xfId="22679" xr:uid="{00000000-0005-0000-0000-000095580000}"/>
    <cellStyle name="style1424787249270 2 2" xfId="22680" xr:uid="{00000000-0005-0000-0000-000096580000}"/>
    <cellStyle name="style1424787249270 2 2 10" xfId="22681" xr:uid="{00000000-0005-0000-0000-000097580000}"/>
    <cellStyle name="style1424787249270 2 2 10 2" xfId="22682" xr:uid="{00000000-0005-0000-0000-000098580000}"/>
    <cellStyle name="style1424787249270 2 2 10 3" xfId="22683" xr:uid="{00000000-0005-0000-0000-000099580000}"/>
    <cellStyle name="style1424787249270 2 2 10 4" xfId="22684" xr:uid="{00000000-0005-0000-0000-00009A580000}"/>
    <cellStyle name="style1424787249270 2 2 11" xfId="22685" xr:uid="{00000000-0005-0000-0000-00009B580000}"/>
    <cellStyle name="style1424787249270 2 2 11 2" xfId="22686" xr:uid="{00000000-0005-0000-0000-00009C580000}"/>
    <cellStyle name="style1424787249270 2 2 12" xfId="22687" xr:uid="{00000000-0005-0000-0000-00009D580000}"/>
    <cellStyle name="style1424787249270 2 2 12 2" xfId="22688" xr:uid="{00000000-0005-0000-0000-00009E580000}"/>
    <cellStyle name="style1424787249270 2 2 13" xfId="22689" xr:uid="{00000000-0005-0000-0000-00009F580000}"/>
    <cellStyle name="style1424787249270 2 2 2" xfId="22690" xr:uid="{00000000-0005-0000-0000-0000A0580000}"/>
    <cellStyle name="style1424787249270 2 2 2 10" xfId="22691" xr:uid="{00000000-0005-0000-0000-0000A1580000}"/>
    <cellStyle name="style1424787249270 2 2 2 10 2" xfId="22692" xr:uid="{00000000-0005-0000-0000-0000A2580000}"/>
    <cellStyle name="style1424787249270 2 2 2 11" xfId="22693" xr:uid="{00000000-0005-0000-0000-0000A3580000}"/>
    <cellStyle name="style1424787249270 2 2 2 11 2" xfId="22694" xr:uid="{00000000-0005-0000-0000-0000A4580000}"/>
    <cellStyle name="style1424787249270 2 2 2 12" xfId="22695" xr:uid="{00000000-0005-0000-0000-0000A5580000}"/>
    <cellStyle name="style1424787249270 2 2 2 2" xfId="22696" xr:uid="{00000000-0005-0000-0000-0000A6580000}"/>
    <cellStyle name="style1424787249270 2 2 2 2 2" xfId="22697" xr:uid="{00000000-0005-0000-0000-0000A7580000}"/>
    <cellStyle name="style1424787249270 2 2 2 2 2 2" xfId="22698" xr:uid="{00000000-0005-0000-0000-0000A8580000}"/>
    <cellStyle name="style1424787249270 2 2 2 2 2 2 2" xfId="22699" xr:uid="{00000000-0005-0000-0000-0000A9580000}"/>
    <cellStyle name="style1424787249270 2 2 2 2 2 2 2 2" xfId="22700" xr:uid="{00000000-0005-0000-0000-0000AA580000}"/>
    <cellStyle name="style1424787249270 2 2 2 2 2 2 2 2 2" xfId="22701" xr:uid="{00000000-0005-0000-0000-0000AB580000}"/>
    <cellStyle name="style1424787249270 2 2 2 2 2 2 2 2 3" xfId="22702" xr:uid="{00000000-0005-0000-0000-0000AC580000}"/>
    <cellStyle name="style1424787249270 2 2 2 2 2 2 2 3" xfId="22703" xr:uid="{00000000-0005-0000-0000-0000AD580000}"/>
    <cellStyle name="style1424787249270 2 2 2 2 2 2 2 4" xfId="22704" xr:uid="{00000000-0005-0000-0000-0000AE580000}"/>
    <cellStyle name="style1424787249270 2 2 2 2 2 2 2 5" xfId="22705" xr:uid="{00000000-0005-0000-0000-0000AF580000}"/>
    <cellStyle name="style1424787249270 2 2 2 2 2 2 3" xfId="22706" xr:uid="{00000000-0005-0000-0000-0000B0580000}"/>
    <cellStyle name="style1424787249270 2 2 2 2 2 2 3 2" xfId="22707" xr:uid="{00000000-0005-0000-0000-0000B1580000}"/>
    <cellStyle name="style1424787249270 2 2 2 2 2 2 3 3" xfId="22708" xr:uid="{00000000-0005-0000-0000-0000B2580000}"/>
    <cellStyle name="style1424787249270 2 2 2 2 2 2 3 4" xfId="22709" xr:uid="{00000000-0005-0000-0000-0000B3580000}"/>
    <cellStyle name="style1424787249270 2 2 2 2 2 2 4" xfId="22710" xr:uid="{00000000-0005-0000-0000-0000B4580000}"/>
    <cellStyle name="style1424787249270 2 2 2 2 2 2 4 2" xfId="22711" xr:uid="{00000000-0005-0000-0000-0000B5580000}"/>
    <cellStyle name="style1424787249270 2 2 2 2 2 2 5" xfId="22712" xr:uid="{00000000-0005-0000-0000-0000B6580000}"/>
    <cellStyle name="style1424787249270 2 2 2 2 2 2 6" xfId="22713" xr:uid="{00000000-0005-0000-0000-0000B7580000}"/>
    <cellStyle name="style1424787249270 2 2 2 2 2 3" xfId="22714" xr:uid="{00000000-0005-0000-0000-0000B8580000}"/>
    <cellStyle name="style1424787249270 2 2 2 2 2 3 2" xfId="22715" xr:uid="{00000000-0005-0000-0000-0000B9580000}"/>
    <cellStyle name="style1424787249270 2 2 2 2 2 3 2 2" xfId="22716" xr:uid="{00000000-0005-0000-0000-0000BA580000}"/>
    <cellStyle name="style1424787249270 2 2 2 2 2 3 2 2 2" xfId="22717" xr:uid="{00000000-0005-0000-0000-0000BB580000}"/>
    <cellStyle name="style1424787249270 2 2 2 2 2 3 2 2 3" xfId="22718" xr:uid="{00000000-0005-0000-0000-0000BC580000}"/>
    <cellStyle name="style1424787249270 2 2 2 2 2 3 2 3" xfId="22719" xr:uid="{00000000-0005-0000-0000-0000BD580000}"/>
    <cellStyle name="style1424787249270 2 2 2 2 2 3 2 4" xfId="22720" xr:uid="{00000000-0005-0000-0000-0000BE580000}"/>
    <cellStyle name="style1424787249270 2 2 2 2 2 3 2 5" xfId="22721" xr:uid="{00000000-0005-0000-0000-0000BF580000}"/>
    <cellStyle name="style1424787249270 2 2 2 2 2 3 3" xfId="22722" xr:uid="{00000000-0005-0000-0000-0000C0580000}"/>
    <cellStyle name="style1424787249270 2 2 2 2 2 3 3 2" xfId="22723" xr:uid="{00000000-0005-0000-0000-0000C1580000}"/>
    <cellStyle name="style1424787249270 2 2 2 2 2 3 3 3" xfId="22724" xr:uid="{00000000-0005-0000-0000-0000C2580000}"/>
    <cellStyle name="style1424787249270 2 2 2 2 2 3 3 4" xfId="22725" xr:uid="{00000000-0005-0000-0000-0000C3580000}"/>
    <cellStyle name="style1424787249270 2 2 2 2 2 3 4" xfId="22726" xr:uid="{00000000-0005-0000-0000-0000C4580000}"/>
    <cellStyle name="style1424787249270 2 2 2 2 2 3 4 2" xfId="22727" xr:uid="{00000000-0005-0000-0000-0000C5580000}"/>
    <cellStyle name="style1424787249270 2 2 2 2 2 3 5" xfId="22728" xr:uid="{00000000-0005-0000-0000-0000C6580000}"/>
    <cellStyle name="style1424787249270 2 2 2 2 2 3 6" xfId="22729" xr:uid="{00000000-0005-0000-0000-0000C7580000}"/>
    <cellStyle name="style1424787249270 2 2 2 2 2 4" xfId="22730" xr:uid="{00000000-0005-0000-0000-0000C8580000}"/>
    <cellStyle name="style1424787249270 2 2 2 2 2 4 2" xfId="22731" xr:uid="{00000000-0005-0000-0000-0000C9580000}"/>
    <cellStyle name="style1424787249270 2 2 2 2 2 4 2 2" xfId="22732" xr:uid="{00000000-0005-0000-0000-0000CA580000}"/>
    <cellStyle name="style1424787249270 2 2 2 2 2 4 2 3" xfId="22733" xr:uid="{00000000-0005-0000-0000-0000CB580000}"/>
    <cellStyle name="style1424787249270 2 2 2 2 2 4 2 4" xfId="22734" xr:uid="{00000000-0005-0000-0000-0000CC580000}"/>
    <cellStyle name="style1424787249270 2 2 2 2 2 4 3" xfId="22735" xr:uid="{00000000-0005-0000-0000-0000CD580000}"/>
    <cellStyle name="style1424787249270 2 2 2 2 2 4 3 2" xfId="22736" xr:uid="{00000000-0005-0000-0000-0000CE580000}"/>
    <cellStyle name="style1424787249270 2 2 2 2 2 4 4" xfId="22737" xr:uid="{00000000-0005-0000-0000-0000CF580000}"/>
    <cellStyle name="style1424787249270 2 2 2 2 2 4 4 2" xfId="22738" xr:uid="{00000000-0005-0000-0000-0000D0580000}"/>
    <cellStyle name="style1424787249270 2 2 2 2 2 4 5" xfId="22739" xr:uid="{00000000-0005-0000-0000-0000D1580000}"/>
    <cellStyle name="style1424787249270 2 2 2 2 2 5" xfId="22740" xr:uid="{00000000-0005-0000-0000-0000D2580000}"/>
    <cellStyle name="style1424787249270 2 2 2 2 2 5 2" xfId="22741" xr:uid="{00000000-0005-0000-0000-0000D3580000}"/>
    <cellStyle name="style1424787249270 2 2 2 2 2 5 3" xfId="22742" xr:uid="{00000000-0005-0000-0000-0000D4580000}"/>
    <cellStyle name="style1424787249270 2 2 2 2 2 5 4" xfId="22743" xr:uid="{00000000-0005-0000-0000-0000D5580000}"/>
    <cellStyle name="style1424787249270 2 2 2 2 2 6" xfId="22744" xr:uid="{00000000-0005-0000-0000-0000D6580000}"/>
    <cellStyle name="style1424787249270 2 2 2 2 2 6 2" xfId="22745" xr:uid="{00000000-0005-0000-0000-0000D7580000}"/>
    <cellStyle name="style1424787249270 2 2 2 2 2 7" xfId="22746" xr:uid="{00000000-0005-0000-0000-0000D8580000}"/>
    <cellStyle name="style1424787249270 2 2 2 2 2 7 2" xfId="22747" xr:uid="{00000000-0005-0000-0000-0000D9580000}"/>
    <cellStyle name="style1424787249270 2 2 2 2 2 8" xfId="22748" xr:uid="{00000000-0005-0000-0000-0000DA580000}"/>
    <cellStyle name="style1424787249270 2 2 2 2 3" xfId="22749" xr:uid="{00000000-0005-0000-0000-0000DB580000}"/>
    <cellStyle name="style1424787249270 2 2 2 2 3 2" xfId="22750" xr:uid="{00000000-0005-0000-0000-0000DC580000}"/>
    <cellStyle name="style1424787249270 2 2 2 2 3 2 2" xfId="22751" xr:uid="{00000000-0005-0000-0000-0000DD580000}"/>
    <cellStyle name="style1424787249270 2 2 2 2 3 2 2 2" xfId="22752" xr:uid="{00000000-0005-0000-0000-0000DE580000}"/>
    <cellStyle name="style1424787249270 2 2 2 2 3 2 2 3" xfId="22753" xr:uid="{00000000-0005-0000-0000-0000DF580000}"/>
    <cellStyle name="style1424787249270 2 2 2 2 3 2 3" xfId="22754" xr:uid="{00000000-0005-0000-0000-0000E0580000}"/>
    <cellStyle name="style1424787249270 2 2 2 2 3 2 4" xfId="22755" xr:uid="{00000000-0005-0000-0000-0000E1580000}"/>
    <cellStyle name="style1424787249270 2 2 2 2 3 2 5" xfId="22756" xr:uid="{00000000-0005-0000-0000-0000E2580000}"/>
    <cellStyle name="style1424787249270 2 2 2 2 3 3" xfId="22757" xr:uid="{00000000-0005-0000-0000-0000E3580000}"/>
    <cellStyle name="style1424787249270 2 2 2 2 3 3 2" xfId="22758" xr:uid="{00000000-0005-0000-0000-0000E4580000}"/>
    <cellStyle name="style1424787249270 2 2 2 2 3 3 3" xfId="22759" xr:uid="{00000000-0005-0000-0000-0000E5580000}"/>
    <cellStyle name="style1424787249270 2 2 2 2 3 3 4" xfId="22760" xr:uid="{00000000-0005-0000-0000-0000E6580000}"/>
    <cellStyle name="style1424787249270 2 2 2 2 3 4" xfId="22761" xr:uid="{00000000-0005-0000-0000-0000E7580000}"/>
    <cellStyle name="style1424787249270 2 2 2 2 3 4 2" xfId="22762" xr:uid="{00000000-0005-0000-0000-0000E8580000}"/>
    <cellStyle name="style1424787249270 2 2 2 2 3 5" xfId="22763" xr:uid="{00000000-0005-0000-0000-0000E9580000}"/>
    <cellStyle name="style1424787249270 2 2 2 2 3 6" xfId="22764" xr:uid="{00000000-0005-0000-0000-0000EA580000}"/>
    <cellStyle name="style1424787249270 2 2 2 2 4" xfId="22765" xr:uid="{00000000-0005-0000-0000-0000EB580000}"/>
    <cellStyle name="style1424787249270 2 2 2 2 4 2" xfId="22766" xr:uid="{00000000-0005-0000-0000-0000EC580000}"/>
    <cellStyle name="style1424787249270 2 2 2 2 4 2 2" xfId="22767" xr:uid="{00000000-0005-0000-0000-0000ED580000}"/>
    <cellStyle name="style1424787249270 2 2 2 2 4 2 2 2" xfId="22768" xr:uid="{00000000-0005-0000-0000-0000EE580000}"/>
    <cellStyle name="style1424787249270 2 2 2 2 4 2 2 3" xfId="22769" xr:uid="{00000000-0005-0000-0000-0000EF580000}"/>
    <cellStyle name="style1424787249270 2 2 2 2 4 2 3" xfId="22770" xr:uid="{00000000-0005-0000-0000-0000F0580000}"/>
    <cellStyle name="style1424787249270 2 2 2 2 4 2 4" xfId="22771" xr:uid="{00000000-0005-0000-0000-0000F1580000}"/>
    <cellStyle name="style1424787249270 2 2 2 2 4 2 5" xfId="22772" xr:uid="{00000000-0005-0000-0000-0000F2580000}"/>
    <cellStyle name="style1424787249270 2 2 2 2 4 3" xfId="22773" xr:uid="{00000000-0005-0000-0000-0000F3580000}"/>
    <cellStyle name="style1424787249270 2 2 2 2 4 3 2" xfId="22774" xr:uid="{00000000-0005-0000-0000-0000F4580000}"/>
    <cellStyle name="style1424787249270 2 2 2 2 4 3 3" xfId="22775" xr:uid="{00000000-0005-0000-0000-0000F5580000}"/>
    <cellStyle name="style1424787249270 2 2 2 2 4 3 4" xfId="22776" xr:uid="{00000000-0005-0000-0000-0000F6580000}"/>
    <cellStyle name="style1424787249270 2 2 2 2 4 4" xfId="22777" xr:uid="{00000000-0005-0000-0000-0000F7580000}"/>
    <cellStyle name="style1424787249270 2 2 2 2 4 4 2" xfId="22778" xr:uid="{00000000-0005-0000-0000-0000F8580000}"/>
    <cellStyle name="style1424787249270 2 2 2 2 4 5" xfId="22779" xr:uid="{00000000-0005-0000-0000-0000F9580000}"/>
    <cellStyle name="style1424787249270 2 2 2 2 4 6" xfId="22780" xr:uid="{00000000-0005-0000-0000-0000FA580000}"/>
    <cellStyle name="style1424787249270 2 2 2 2 5" xfId="22781" xr:uid="{00000000-0005-0000-0000-0000FB580000}"/>
    <cellStyle name="style1424787249270 2 2 2 2 5 2" xfId="22782" xr:uid="{00000000-0005-0000-0000-0000FC580000}"/>
    <cellStyle name="style1424787249270 2 2 2 2 5 2 2" xfId="22783" xr:uid="{00000000-0005-0000-0000-0000FD580000}"/>
    <cellStyle name="style1424787249270 2 2 2 2 5 2 3" xfId="22784" xr:uid="{00000000-0005-0000-0000-0000FE580000}"/>
    <cellStyle name="style1424787249270 2 2 2 2 5 2 4" xfId="22785" xr:uid="{00000000-0005-0000-0000-0000FF580000}"/>
    <cellStyle name="style1424787249270 2 2 2 2 5 3" xfId="22786" xr:uid="{00000000-0005-0000-0000-000000590000}"/>
    <cellStyle name="style1424787249270 2 2 2 2 5 3 2" xfId="22787" xr:uid="{00000000-0005-0000-0000-000001590000}"/>
    <cellStyle name="style1424787249270 2 2 2 2 5 4" xfId="22788" xr:uid="{00000000-0005-0000-0000-000002590000}"/>
    <cellStyle name="style1424787249270 2 2 2 2 5 4 2" xfId="22789" xr:uid="{00000000-0005-0000-0000-000003590000}"/>
    <cellStyle name="style1424787249270 2 2 2 2 5 5" xfId="22790" xr:uid="{00000000-0005-0000-0000-000004590000}"/>
    <cellStyle name="style1424787249270 2 2 2 2 6" xfId="22791" xr:uid="{00000000-0005-0000-0000-000005590000}"/>
    <cellStyle name="style1424787249270 2 2 2 2 6 2" xfId="22792" xr:uid="{00000000-0005-0000-0000-000006590000}"/>
    <cellStyle name="style1424787249270 2 2 2 2 6 3" xfId="22793" xr:uid="{00000000-0005-0000-0000-000007590000}"/>
    <cellStyle name="style1424787249270 2 2 2 2 6 4" xfId="22794" xr:uid="{00000000-0005-0000-0000-000008590000}"/>
    <cellStyle name="style1424787249270 2 2 2 2 7" xfId="22795" xr:uid="{00000000-0005-0000-0000-000009590000}"/>
    <cellStyle name="style1424787249270 2 2 2 2 7 2" xfId="22796" xr:uid="{00000000-0005-0000-0000-00000A590000}"/>
    <cellStyle name="style1424787249270 2 2 2 2 8" xfId="22797" xr:uid="{00000000-0005-0000-0000-00000B590000}"/>
    <cellStyle name="style1424787249270 2 2 2 2 8 2" xfId="22798" xr:uid="{00000000-0005-0000-0000-00000C590000}"/>
    <cellStyle name="style1424787249270 2 2 2 2 9" xfId="22799" xr:uid="{00000000-0005-0000-0000-00000D590000}"/>
    <cellStyle name="style1424787249270 2 2 2 3" xfId="22800" xr:uid="{00000000-0005-0000-0000-00000E590000}"/>
    <cellStyle name="style1424787249270 2 2 2 3 2" xfId="22801" xr:uid="{00000000-0005-0000-0000-00000F590000}"/>
    <cellStyle name="style1424787249270 2 2 2 3 2 2" xfId="22802" xr:uid="{00000000-0005-0000-0000-000010590000}"/>
    <cellStyle name="style1424787249270 2 2 2 3 2 2 2" xfId="22803" xr:uid="{00000000-0005-0000-0000-000011590000}"/>
    <cellStyle name="style1424787249270 2 2 2 3 2 2 2 2" xfId="22804" xr:uid="{00000000-0005-0000-0000-000012590000}"/>
    <cellStyle name="style1424787249270 2 2 2 3 2 2 2 3" xfId="22805" xr:uid="{00000000-0005-0000-0000-000013590000}"/>
    <cellStyle name="style1424787249270 2 2 2 3 2 2 3" xfId="22806" xr:uid="{00000000-0005-0000-0000-000014590000}"/>
    <cellStyle name="style1424787249270 2 2 2 3 2 2 4" xfId="22807" xr:uid="{00000000-0005-0000-0000-000015590000}"/>
    <cellStyle name="style1424787249270 2 2 2 3 2 2 5" xfId="22808" xr:uid="{00000000-0005-0000-0000-000016590000}"/>
    <cellStyle name="style1424787249270 2 2 2 3 2 3" xfId="22809" xr:uid="{00000000-0005-0000-0000-000017590000}"/>
    <cellStyle name="style1424787249270 2 2 2 3 2 3 2" xfId="22810" xr:uid="{00000000-0005-0000-0000-000018590000}"/>
    <cellStyle name="style1424787249270 2 2 2 3 2 3 3" xfId="22811" xr:uid="{00000000-0005-0000-0000-000019590000}"/>
    <cellStyle name="style1424787249270 2 2 2 3 2 3 4" xfId="22812" xr:uid="{00000000-0005-0000-0000-00001A590000}"/>
    <cellStyle name="style1424787249270 2 2 2 3 2 4" xfId="22813" xr:uid="{00000000-0005-0000-0000-00001B590000}"/>
    <cellStyle name="style1424787249270 2 2 2 3 2 4 2" xfId="22814" xr:uid="{00000000-0005-0000-0000-00001C590000}"/>
    <cellStyle name="style1424787249270 2 2 2 3 2 5" xfId="22815" xr:uid="{00000000-0005-0000-0000-00001D590000}"/>
    <cellStyle name="style1424787249270 2 2 2 3 2 6" xfId="22816" xr:uid="{00000000-0005-0000-0000-00001E590000}"/>
    <cellStyle name="style1424787249270 2 2 2 3 3" xfId="22817" xr:uid="{00000000-0005-0000-0000-00001F590000}"/>
    <cellStyle name="style1424787249270 2 2 2 3 3 2" xfId="22818" xr:uid="{00000000-0005-0000-0000-000020590000}"/>
    <cellStyle name="style1424787249270 2 2 2 3 3 2 2" xfId="22819" xr:uid="{00000000-0005-0000-0000-000021590000}"/>
    <cellStyle name="style1424787249270 2 2 2 3 3 2 2 2" xfId="22820" xr:uid="{00000000-0005-0000-0000-000022590000}"/>
    <cellStyle name="style1424787249270 2 2 2 3 3 2 2 3" xfId="22821" xr:uid="{00000000-0005-0000-0000-000023590000}"/>
    <cellStyle name="style1424787249270 2 2 2 3 3 2 3" xfId="22822" xr:uid="{00000000-0005-0000-0000-000024590000}"/>
    <cellStyle name="style1424787249270 2 2 2 3 3 2 4" xfId="22823" xr:uid="{00000000-0005-0000-0000-000025590000}"/>
    <cellStyle name="style1424787249270 2 2 2 3 3 2 5" xfId="22824" xr:uid="{00000000-0005-0000-0000-000026590000}"/>
    <cellStyle name="style1424787249270 2 2 2 3 3 3" xfId="22825" xr:uid="{00000000-0005-0000-0000-000027590000}"/>
    <cellStyle name="style1424787249270 2 2 2 3 3 3 2" xfId="22826" xr:uid="{00000000-0005-0000-0000-000028590000}"/>
    <cellStyle name="style1424787249270 2 2 2 3 3 3 3" xfId="22827" xr:uid="{00000000-0005-0000-0000-000029590000}"/>
    <cellStyle name="style1424787249270 2 2 2 3 3 3 4" xfId="22828" xr:uid="{00000000-0005-0000-0000-00002A590000}"/>
    <cellStyle name="style1424787249270 2 2 2 3 3 4" xfId="22829" xr:uid="{00000000-0005-0000-0000-00002B590000}"/>
    <cellStyle name="style1424787249270 2 2 2 3 3 4 2" xfId="22830" xr:uid="{00000000-0005-0000-0000-00002C590000}"/>
    <cellStyle name="style1424787249270 2 2 2 3 3 5" xfId="22831" xr:uid="{00000000-0005-0000-0000-00002D590000}"/>
    <cellStyle name="style1424787249270 2 2 2 3 3 6" xfId="22832" xr:uid="{00000000-0005-0000-0000-00002E590000}"/>
    <cellStyle name="style1424787249270 2 2 2 3 4" xfId="22833" xr:uid="{00000000-0005-0000-0000-00002F590000}"/>
    <cellStyle name="style1424787249270 2 2 2 3 4 2" xfId="22834" xr:uid="{00000000-0005-0000-0000-000030590000}"/>
    <cellStyle name="style1424787249270 2 2 2 3 4 2 2" xfId="22835" xr:uid="{00000000-0005-0000-0000-000031590000}"/>
    <cellStyle name="style1424787249270 2 2 2 3 4 2 3" xfId="22836" xr:uid="{00000000-0005-0000-0000-000032590000}"/>
    <cellStyle name="style1424787249270 2 2 2 3 4 2 4" xfId="22837" xr:uid="{00000000-0005-0000-0000-000033590000}"/>
    <cellStyle name="style1424787249270 2 2 2 3 4 3" xfId="22838" xr:uid="{00000000-0005-0000-0000-000034590000}"/>
    <cellStyle name="style1424787249270 2 2 2 3 4 3 2" xfId="22839" xr:uid="{00000000-0005-0000-0000-000035590000}"/>
    <cellStyle name="style1424787249270 2 2 2 3 4 4" xfId="22840" xr:uid="{00000000-0005-0000-0000-000036590000}"/>
    <cellStyle name="style1424787249270 2 2 2 3 4 4 2" xfId="22841" xr:uid="{00000000-0005-0000-0000-000037590000}"/>
    <cellStyle name="style1424787249270 2 2 2 3 4 5" xfId="22842" xr:uid="{00000000-0005-0000-0000-000038590000}"/>
    <cellStyle name="style1424787249270 2 2 2 3 5" xfId="22843" xr:uid="{00000000-0005-0000-0000-000039590000}"/>
    <cellStyle name="style1424787249270 2 2 2 3 5 2" xfId="22844" xr:uid="{00000000-0005-0000-0000-00003A590000}"/>
    <cellStyle name="style1424787249270 2 2 2 3 5 3" xfId="22845" xr:uid="{00000000-0005-0000-0000-00003B590000}"/>
    <cellStyle name="style1424787249270 2 2 2 3 5 4" xfId="22846" xr:uid="{00000000-0005-0000-0000-00003C590000}"/>
    <cellStyle name="style1424787249270 2 2 2 3 6" xfId="22847" xr:uid="{00000000-0005-0000-0000-00003D590000}"/>
    <cellStyle name="style1424787249270 2 2 2 3 6 2" xfId="22848" xr:uid="{00000000-0005-0000-0000-00003E590000}"/>
    <cellStyle name="style1424787249270 2 2 2 3 7" xfId="22849" xr:uid="{00000000-0005-0000-0000-00003F590000}"/>
    <cellStyle name="style1424787249270 2 2 2 3 7 2" xfId="22850" xr:uid="{00000000-0005-0000-0000-000040590000}"/>
    <cellStyle name="style1424787249270 2 2 2 3 8" xfId="22851" xr:uid="{00000000-0005-0000-0000-000041590000}"/>
    <cellStyle name="style1424787249270 2 2 2 4" xfId="22852" xr:uid="{00000000-0005-0000-0000-000042590000}"/>
    <cellStyle name="style1424787249270 2 2 2 4 2" xfId="22853" xr:uid="{00000000-0005-0000-0000-000043590000}"/>
    <cellStyle name="style1424787249270 2 2 2 4 2 2" xfId="22854" xr:uid="{00000000-0005-0000-0000-000044590000}"/>
    <cellStyle name="style1424787249270 2 2 2 4 2 2 2" xfId="22855" xr:uid="{00000000-0005-0000-0000-000045590000}"/>
    <cellStyle name="style1424787249270 2 2 2 4 2 2 2 2" xfId="22856" xr:uid="{00000000-0005-0000-0000-000046590000}"/>
    <cellStyle name="style1424787249270 2 2 2 4 2 2 2 3" xfId="22857" xr:uid="{00000000-0005-0000-0000-000047590000}"/>
    <cellStyle name="style1424787249270 2 2 2 4 2 2 3" xfId="22858" xr:uid="{00000000-0005-0000-0000-000048590000}"/>
    <cellStyle name="style1424787249270 2 2 2 4 2 2 4" xfId="22859" xr:uid="{00000000-0005-0000-0000-000049590000}"/>
    <cellStyle name="style1424787249270 2 2 2 4 2 2 5" xfId="22860" xr:uid="{00000000-0005-0000-0000-00004A590000}"/>
    <cellStyle name="style1424787249270 2 2 2 4 2 3" xfId="22861" xr:uid="{00000000-0005-0000-0000-00004B590000}"/>
    <cellStyle name="style1424787249270 2 2 2 4 2 3 2" xfId="22862" xr:uid="{00000000-0005-0000-0000-00004C590000}"/>
    <cellStyle name="style1424787249270 2 2 2 4 2 3 3" xfId="22863" xr:uid="{00000000-0005-0000-0000-00004D590000}"/>
    <cellStyle name="style1424787249270 2 2 2 4 2 3 4" xfId="22864" xr:uid="{00000000-0005-0000-0000-00004E590000}"/>
    <cellStyle name="style1424787249270 2 2 2 4 2 4" xfId="22865" xr:uid="{00000000-0005-0000-0000-00004F590000}"/>
    <cellStyle name="style1424787249270 2 2 2 4 2 4 2" xfId="22866" xr:uid="{00000000-0005-0000-0000-000050590000}"/>
    <cellStyle name="style1424787249270 2 2 2 4 2 5" xfId="22867" xr:uid="{00000000-0005-0000-0000-000051590000}"/>
    <cellStyle name="style1424787249270 2 2 2 4 2 6" xfId="22868" xr:uid="{00000000-0005-0000-0000-000052590000}"/>
    <cellStyle name="style1424787249270 2 2 2 4 3" xfId="22869" xr:uid="{00000000-0005-0000-0000-000053590000}"/>
    <cellStyle name="style1424787249270 2 2 2 4 3 2" xfId="22870" xr:uid="{00000000-0005-0000-0000-000054590000}"/>
    <cellStyle name="style1424787249270 2 2 2 4 3 2 2" xfId="22871" xr:uid="{00000000-0005-0000-0000-000055590000}"/>
    <cellStyle name="style1424787249270 2 2 2 4 3 2 2 2" xfId="22872" xr:uid="{00000000-0005-0000-0000-000056590000}"/>
    <cellStyle name="style1424787249270 2 2 2 4 3 2 2 3" xfId="22873" xr:uid="{00000000-0005-0000-0000-000057590000}"/>
    <cellStyle name="style1424787249270 2 2 2 4 3 2 3" xfId="22874" xr:uid="{00000000-0005-0000-0000-000058590000}"/>
    <cellStyle name="style1424787249270 2 2 2 4 3 2 4" xfId="22875" xr:uid="{00000000-0005-0000-0000-000059590000}"/>
    <cellStyle name="style1424787249270 2 2 2 4 3 2 5" xfId="22876" xr:uid="{00000000-0005-0000-0000-00005A590000}"/>
    <cellStyle name="style1424787249270 2 2 2 4 3 3" xfId="22877" xr:uid="{00000000-0005-0000-0000-00005B590000}"/>
    <cellStyle name="style1424787249270 2 2 2 4 3 3 2" xfId="22878" xr:uid="{00000000-0005-0000-0000-00005C590000}"/>
    <cellStyle name="style1424787249270 2 2 2 4 3 3 3" xfId="22879" xr:uid="{00000000-0005-0000-0000-00005D590000}"/>
    <cellStyle name="style1424787249270 2 2 2 4 3 3 4" xfId="22880" xr:uid="{00000000-0005-0000-0000-00005E590000}"/>
    <cellStyle name="style1424787249270 2 2 2 4 3 4" xfId="22881" xr:uid="{00000000-0005-0000-0000-00005F590000}"/>
    <cellStyle name="style1424787249270 2 2 2 4 3 4 2" xfId="22882" xr:uid="{00000000-0005-0000-0000-000060590000}"/>
    <cellStyle name="style1424787249270 2 2 2 4 3 5" xfId="22883" xr:uid="{00000000-0005-0000-0000-000061590000}"/>
    <cellStyle name="style1424787249270 2 2 2 4 3 6" xfId="22884" xr:uid="{00000000-0005-0000-0000-000062590000}"/>
    <cellStyle name="style1424787249270 2 2 2 4 4" xfId="22885" xr:uid="{00000000-0005-0000-0000-000063590000}"/>
    <cellStyle name="style1424787249270 2 2 2 4 4 2" xfId="22886" xr:uid="{00000000-0005-0000-0000-000064590000}"/>
    <cellStyle name="style1424787249270 2 2 2 4 4 2 2" xfId="22887" xr:uid="{00000000-0005-0000-0000-000065590000}"/>
    <cellStyle name="style1424787249270 2 2 2 4 4 2 3" xfId="22888" xr:uid="{00000000-0005-0000-0000-000066590000}"/>
    <cellStyle name="style1424787249270 2 2 2 4 4 2 4" xfId="22889" xr:uid="{00000000-0005-0000-0000-000067590000}"/>
    <cellStyle name="style1424787249270 2 2 2 4 4 3" xfId="22890" xr:uid="{00000000-0005-0000-0000-000068590000}"/>
    <cellStyle name="style1424787249270 2 2 2 4 4 3 2" xfId="22891" xr:uid="{00000000-0005-0000-0000-000069590000}"/>
    <cellStyle name="style1424787249270 2 2 2 4 4 4" xfId="22892" xr:uid="{00000000-0005-0000-0000-00006A590000}"/>
    <cellStyle name="style1424787249270 2 2 2 4 4 4 2" xfId="22893" xr:uid="{00000000-0005-0000-0000-00006B590000}"/>
    <cellStyle name="style1424787249270 2 2 2 4 4 5" xfId="22894" xr:uid="{00000000-0005-0000-0000-00006C590000}"/>
    <cellStyle name="style1424787249270 2 2 2 4 5" xfId="22895" xr:uid="{00000000-0005-0000-0000-00006D590000}"/>
    <cellStyle name="style1424787249270 2 2 2 4 5 2" xfId="22896" xr:uid="{00000000-0005-0000-0000-00006E590000}"/>
    <cellStyle name="style1424787249270 2 2 2 4 5 3" xfId="22897" xr:uid="{00000000-0005-0000-0000-00006F590000}"/>
    <cellStyle name="style1424787249270 2 2 2 4 5 4" xfId="22898" xr:uid="{00000000-0005-0000-0000-000070590000}"/>
    <cellStyle name="style1424787249270 2 2 2 4 6" xfId="22899" xr:uid="{00000000-0005-0000-0000-000071590000}"/>
    <cellStyle name="style1424787249270 2 2 2 4 6 2" xfId="22900" xr:uid="{00000000-0005-0000-0000-000072590000}"/>
    <cellStyle name="style1424787249270 2 2 2 4 7" xfId="22901" xr:uid="{00000000-0005-0000-0000-000073590000}"/>
    <cellStyle name="style1424787249270 2 2 2 4 7 2" xfId="22902" xr:uid="{00000000-0005-0000-0000-000074590000}"/>
    <cellStyle name="style1424787249270 2 2 2 4 8" xfId="22903" xr:uid="{00000000-0005-0000-0000-000075590000}"/>
    <cellStyle name="style1424787249270 2 2 2 5" xfId="22904" xr:uid="{00000000-0005-0000-0000-000076590000}"/>
    <cellStyle name="style1424787249270 2 2 2 5 2" xfId="22905" xr:uid="{00000000-0005-0000-0000-000077590000}"/>
    <cellStyle name="style1424787249270 2 2 2 5 2 2" xfId="22906" xr:uid="{00000000-0005-0000-0000-000078590000}"/>
    <cellStyle name="style1424787249270 2 2 2 5 2 2 2" xfId="22907" xr:uid="{00000000-0005-0000-0000-000079590000}"/>
    <cellStyle name="style1424787249270 2 2 2 5 2 2 2 2" xfId="22908" xr:uid="{00000000-0005-0000-0000-00007A590000}"/>
    <cellStyle name="style1424787249270 2 2 2 5 2 2 2 3" xfId="22909" xr:uid="{00000000-0005-0000-0000-00007B590000}"/>
    <cellStyle name="style1424787249270 2 2 2 5 2 2 3" xfId="22910" xr:uid="{00000000-0005-0000-0000-00007C590000}"/>
    <cellStyle name="style1424787249270 2 2 2 5 2 2 4" xfId="22911" xr:uid="{00000000-0005-0000-0000-00007D590000}"/>
    <cellStyle name="style1424787249270 2 2 2 5 2 2 5" xfId="22912" xr:uid="{00000000-0005-0000-0000-00007E590000}"/>
    <cellStyle name="style1424787249270 2 2 2 5 2 3" xfId="22913" xr:uid="{00000000-0005-0000-0000-00007F590000}"/>
    <cellStyle name="style1424787249270 2 2 2 5 2 3 2" xfId="22914" xr:uid="{00000000-0005-0000-0000-000080590000}"/>
    <cellStyle name="style1424787249270 2 2 2 5 2 3 3" xfId="22915" xr:uid="{00000000-0005-0000-0000-000081590000}"/>
    <cellStyle name="style1424787249270 2 2 2 5 2 3 4" xfId="22916" xr:uid="{00000000-0005-0000-0000-000082590000}"/>
    <cellStyle name="style1424787249270 2 2 2 5 2 4" xfId="22917" xr:uid="{00000000-0005-0000-0000-000083590000}"/>
    <cellStyle name="style1424787249270 2 2 2 5 2 4 2" xfId="22918" xr:uid="{00000000-0005-0000-0000-000084590000}"/>
    <cellStyle name="style1424787249270 2 2 2 5 2 5" xfId="22919" xr:uid="{00000000-0005-0000-0000-000085590000}"/>
    <cellStyle name="style1424787249270 2 2 2 5 2 6" xfId="22920" xr:uid="{00000000-0005-0000-0000-000086590000}"/>
    <cellStyle name="style1424787249270 2 2 2 5 3" xfId="22921" xr:uid="{00000000-0005-0000-0000-000087590000}"/>
    <cellStyle name="style1424787249270 2 2 2 5 3 2" xfId="22922" xr:uid="{00000000-0005-0000-0000-000088590000}"/>
    <cellStyle name="style1424787249270 2 2 2 5 3 2 2" xfId="22923" xr:uid="{00000000-0005-0000-0000-000089590000}"/>
    <cellStyle name="style1424787249270 2 2 2 5 3 2 2 2" xfId="22924" xr:uid="{00000000-0005-0000-0000-00008A590000}"/>
    <cellStyle name="style1424787249270 2 2 2 5 3 2 2 3" xfId="22925" xr:uid="{00000000-0005-0000-0000-00008B590000}"/>
    <cellStyle name="style1424787249270 2 2 2 5 3 2 3" xfId="22926" xr:uid="{00000000-0005-0000-0000-00008C590000}"/>
    <cellStyle name="style1424787249270 2 2 2 5 3 2 4" xfId="22927" xr:uid="{00000000-0005-0000-0000-00008D590000}"/>
    <cellStyle name="style1424787249270 2 2 2 5 3 2 5" xfId="22928" xr:uid="{00000000-0005-0000-0000-00008E590000}"/>
    <cellStyle name="style1424787249270 2 2 2 5 3 3" xfId="22929" xr:uid="{00000000-0005-0000-0000-00008F590000}"/>
    <cellStyle name="style1424787249270 2 2 2 5 3 3 2" xfId="22930" xr:uid="{00000000-0005-0000-0000-000090590000}"/>
    <cellStyle name="style1424787249270 2 2 2 5 3 3 3" xfId="22931" xr:uid="{00000000-0005-0000-0000-000091590000}"/>
    <cellStyle name="style1424787249270 2 2 2 5 3 3 4" xfId="22932" xr:uid="{00000000-0005-0000-0000-000092590000}"/>
    <cellStyle name="style1424787249270 2 2 2 5 3 4" xfId="22933" xr:uid="{00000000-0005-0000-0000-000093590000}"/>
    <cellStyle name="style1424787249270 2 2 2 5 3 4 2" xfId="22934" xr:uid="{00000000-0005-0000-0000-000094590000}"/>
    <cellStyle name="style1424787249270 2 2 2 5 3 5" xfId="22935" xr:uid="{00000000-0005-0000-0000-000095590000}"/>
    <cellStyle name="style1424787249270 2 2 2 5 3 6" xfId="22936" xr:uid="{00000000-0005-0000-0000-000096590000}"/>
    <cellStyle name="style1424787249270 2 2 2 5 4" xfId="22937" xr:uid="{00000000-0005-0000-0000-000097590000}"/>
    <cellStyle name="style1424787249270 2 2 2 5 4 2" xfId="22938" xr:uid="{00000000-0005-0000-0000-000098590000}"/>
    <cellStyle name="style1424787249270 2 2 2 5 4 2 2" xfId="22939" xr:uid="{00000000-0005-0000-0000-000099590000}"/>
    <cellStyle name="style1424787249270 2 2 2 5 4 2 3" xfId="22940" xr:uid="{00000000-0005-0000-0000-00009A590000}"/>
    <cellStyle name="style1424787249270 2 2 2 5 4 2 4" xfId="22941" xr:uid="{00000000-0005-0000-0000-00009B590000}"/>
    <cellStyle name="style1424787249270 2 2 2 5 4 3" xfId="22942" xr:uid="{00000000-0005-0000-0000-00009C590000}"/>
    <cellStyle name="style1424787249270 2 2 2 5 4 3 2" xfId="22943" xr:uid="{00000000-0005-0000-0000-00009D590000}"/>
    <cellStyle name="style1424787249270 2 2 2 5 4 4" xfId="22944" xr:uid="{00000000-0005-0000-0000-00009E590000}"/>
    <cellStyle name="style1424787249270 2 2 2 5 4 4 2" xfId="22945" xr:uid="{00000000-0005-0000-0000-00009F590000}"/>
    <cellStyle name="style1424787249270 2 2 2 5 4 5" xfId="22946" xr:uid="{00000000-0005-0000-0000-0000A0590000}"/>
    <cellStyle name="style1424787249270 2 2 2 5 5" xfId="22947" xr:uid="{00000000-0005-0000-0000-0000A1590000}"/>
    <cellStyle name="style1424787249270 2 2 2 5 5 2" xfId="22948" xr:uid="{00000000-0005-0000-0000-0000A2590000}"/>
    <cellStyle name="style1424787249270 2 2 2 5 5 3" xfId="22949" xr:uid="{00000000-0005-0000-0000-0000A3590000}"/>
    <cellStyle name="style1424787249270 2 2 2 5 5 4" xfId="22950" xr:uid="{00000000-0005-0000-0000-0000A4590000}"/>
    <cellStyle name="style1424787249270 2 2 2 5 6" xfId="22951" xr:uid="{00000000-0005-0000-0000-0000A5590000}"/>
    <cellStyle name="style1424787249270 2 2 2 5 6 2" xfId="22952" xr:uid="{00000000-0005-0000-0000-0000A6590000}"/>
    <cellStyle name="style1424787249270 2 2 2 5 7" xfId="22953" xr:uid="{00000000-0005-0000-0000-0000A7590000}"/>
    <cellStyle name="style1424787249270 2 2 2 5 7 2" xfId="22954" xr:uid="{00000000-0005-0000-0000-0000A8590000}"/>
    <cellStyle name="style1424787249270 2 2 2 5 8" xfId="22955" xr:uid="{00000000-0005-0000-0000-0000A9590000}"/>
    <cellStyle name="style1424787249270 2 2 2 6" xfId="22956" xr:uid="{00000000-0005-0000-0000-0000AA590000}"/>
    <cellStyle name="style1424787249270 2 2 2 6 2" xfId="22957" xr:uid="{00000000-0005-0000-0000-0000AB590000}"/>
    <cellStyle name="style1424787249270 2 2 2 6 2 2" xfId="22958" xr:uid="{00000000-0005-0000-0000-0000AC590000}"/>
    <cellStyle name="style1424787249270 2 2 2 6 2 2 2" xfId="22959" xr:uid="{00000000-0005-0000-0000-0000AD590000}"/>
    <cellStyle name="style1424787249270 2 2 2 6 2 2 3" xfId="22960" xr:uid="{00000000-0005-0000-0000-0000AE590000}"/>
    <cellStyle name="style1424787249270 2 2 2 6 2 3" xfId="22961" xr:uid="{00000000-0005-0000-0000-0000AF590000}"/>
    <cellStyle name="style1424787249270 2 2 2 6 2 4" xfId="22962" xr:uid="{00000000-0005-0000-0000-0000B0590000}"/>
    <cellStyle name="style1424787249270 2 2 2 6 2 5" xfId="22963" xr:uid="{00000000-0005-0000-0000-0000B1590000}"/>
    <cellStyle name="style1424787249270 2 2 2 6 3" xfId="22964" xr:uid="{00000000-0005-0000-0000-0000B2590000}"/>
    <cellStyle name="style1424787249270 2 2 2 6 3 2" xfId="22965" xr:uid="{00000000-0005-0000-0000-0000B3590000}"/>
    <cellStyle name="style1424787249270 2 2 2 6 3 3" xfId="22966" xr:uid="{00000000-0005-0000-0000-0000B4590000}"/>
    <cellStyle name="style1424787249270 2 2 2 6 3 4" xfId="22967" xr:uid="{00000000-0005-0000-0000-0000B5590000}"/>
    <cellStyle name="style1424787249270 2 2 2 6 4" xfId="22968" xr:uid="{00000000-0005-0000-0000-0000B6590000}"/>
    <cellStyle name="style1424787249270 2 2 2 6 4 2" xfId="22969" xr:uid="{00000000-0005-0000-0000-0000B7590000}"/>
    <cellStyle name="style1424787249270 2 2 2 6 5" xfId="22970" xr:uid="{00000000-0005-0000-0000-0000B8590000}"/>
    <cellStyle name="style1424787249270 2 2 2 6 6" xfId="22971" xr:uid="{00000000-0005-0000-0000-0000B9590000}"/>
    <cellStyle name="style1424787249270 2 2 2 7" xfId="22972" xr:uid="{00000000-0005-0000-0000-0000BA590000}"/>
    <cellStyle name="style1424787249270 2 2 2 7 2" xfId="22973" xr:uid="{00000000-0005-0000-0000-0000BB590000}"/>
    <cellStyle name="style1424787249270 2 2 2 7 2 2" xfId="22974" xr:uid="{00000000-0005-0000-0000-0000BC590000}"/>
    <cellStyle name="style1424787249270 2 2 2 7 2 2 2" xfId="22975" xr:uid="{00000000-0005-0000-0000-0000BD590000}"/>
    <cellStyle name="style1424787249270 2 2 2 7 2 2 3" xfId="22976" xr:uid="{00000000-0005-0000-0000-0000BE590000}"/>
    <cellStyle name="style1424787249270 2 2 2 7 2 3" xfId="22977" xr:uid="{00000000-0005-0000-0000-0000BF590000}"/>
    <cellStyle name="style1424787249270 2 2 2 7 2 4" xfId="22978" xr:uid="{00000000-0005-0000-0000-0000C0590000}"/>
    <cellStyle name="style1424787249270 2 2 2 7 2 5" xfId="22979" xr:uid="{00000000-0005-0000-0000-0000C1590000}"/>
    <cellStyle name="style1424787249270 2 2 2 7 3" xfId="22980" xr:uid="{00000000-0005-0000-0000-0000C2590000}"/>
    <cellStyle name="style1424787249270 2 2 2 7 3 2" xfId="22981" xr:uid="{00000000-0005-0000-0000-0000C3590000}"/>
    <cellStyle name="style1424787249270 2 2 2 7 3 3" xfId="22982" xr:uid="{00000000-0005-0000-0000-0000C4590000}"/>
    <cellStyle name="style1424787249270 2 2 2 7 3 4" xfId="22983" xr:uid="{00000000-0005-0000-0000-0000C5590000}"/>
    <cellStyle name="style1424787249270 2 2 2 7 4" xfId="22984" xr:uid="{00000000-0005-0000-0000-0000C6590000}"/>
    <cellStyle name="style1424787249270 2 2 2 7 4 2" xfId="22985" xr:uid="{00000000-0005-0000-0000-0000C7590000}"/>
    <cellStyle name="style1424787249270 2 2 2 7 5" xfId="22986" xr:uid="{00000000-0005-0000-0000-0000C8590000}"/>
    <cellStyle name="style1424787249270 2 2 2 7 6" xfId="22987" xr:uid="{00000000-0005-0000-0000-0000C9590000}"/>
    <cellStyle name="style1424787249270 2 2 2 8" xfId="22988" xr:uid="{00000000-0005-0000-0000-0000CA590000}"/>
    <cellStyle name="style1424787249270 2 2 2 8 2" xfId="22989" xr:uid="{00000000-0005-0000-0000-0000CB590000}"/>
    <cellStyle name="style1424787249270 2 2 2 8 2 2" xfId="22990" xr:uid="{00000000-0005-0000-0000-0000CC590000}"/>
    <cellStyle name="style1424787249270 2 2 2 8 2 3" xfId="22991" xr:uid="{00000000-0005-0000-0000-0000CD590000}"/>
    <cellStyle name="style1424787249270 2 2 2 8 2 4" xfId="22992" xr:uid="{00000000-0005-0000-0000-0000CE590000}"/>
    <cellStyle name="style1424787249270 2 2 2 8 3" xfId="22993" xr:uid="{00000000-0005-0000-0000-0000CF590000}"/>
    <cellStyle name="style1424787249270 2 2 2 8 3 2" xfId="22994" xr:uid="{00000000-0005-0000-0000-0000D0590000}"/>
    <cellStyle name="style1424787249270 2 2 2 8 4" xfId="22995" xr:uid="{00000000-0005-0000-0000-0000D1590000}"/>
    <cellStyle name="style1424787249270 2 2 2 8 4 2" xfId="22996" xr:uid="{00000000-0005-0000-0000-0000D2590000}"/>
    <cellStyle name="style1424787249270 2 2 2 8 5" xfId="22997" xr:uid="{00000000-0005-0000-0000-0000D3590000}"/>
    <cellStyle name="style1424787249270 2 2 2 9" xfId="22998" xr:uid="{00000000-0005-0000-0000-0000D4590000}"/>
    <cellStyle name="style1424787249270 2 2 2 9 2" xfId="22999" xr:uid="{00000000-0005-0000-0000-0000D5590000}"/>
    <cellStyle name="style1424787249270 2 2 2 9 3" xfId="23000" xr:uid="{00000000-0005-0000-0000-0000D6590000}"/>
    <cellStyle name="style1424787249270 2 2 2 9 4" xfId="23001" xr:uid="{00000000-0005-0000-0000-0000D7590000}"/>
    <cellStyle name="style1424787249270 2 2 3" xfId="23002" xr:uid="{00000000-0005-0000-0000-0000D8590000}"/>
    <cellStyle name="style1424787249270 2 2 3 2" xfId="23003" xr:uid="{00000000-0005-0000-0000-0000D9590000}"/>
    <cellStyle name="style1424787249270 2 2 3 2 2" xfId="23004" xr:uid="{00000000-0005-0000-0000-0000DA590000}"/>
    <cellStyle name="style1424787249270 2 2 3 2 2 2" xfId="23005" xr:uid="{00000000-0005-0000-0000-0000DB590000}"/>
    <cellStyle name="style1424787249270 2 2 3 2 2 2 2" xfId="23006" xr:uid="{00000000-0005-0000-0000-0000DC590000}"/>
    <cellStyle name="style1424787249270 2 2 3 2 2 2 2 2" xfId="23007" xr:uid="{00000000-0005-0000-0000-0000DD590000}"/>
    <cellStyle name="style1424787249270 2 2 3 2 2 2 2 3" xfId="23008" xr:uid="{00000000-0005-0000-0000-0000DE590000}"/>
    <cellStyle name="style1424787249270 2 2 3 2 2 2 3" xfId="23009" xr:uid="{00000000-0005-0000-0000-0000DF590000}"/>
    <cellStyle name="style1424787249270 2 2 3 2 2 2 4" xfId="23010" xr:uid="{00000000-0005-0000-0000-0000E0590000}"/>
    <cellStyle name="style1424787249270 2 2 3 2 2 2 5" xfId="23011" xr:uid="{00000000-0005-0000-0000-0000E1590000}"/>
    <cellStyle name="style1424787249270 2 2 3 2 2 3" xfId="23012" xr:uid="{00000000-0005-0000-0000-0000E2590000}"/>
    <cellStyle name="style1424787249270 2 2 3 2 2 3 2" xfId="23013" xr:uid="{00000000-0005-0000-0000-0000E3590000}"/>
    <cellStyle name="style1424787249270 2 2 3 2 2 3 3" xfId="23014" xr:uid="{00000000-0005-0000-0000-0000E4590000}"/>
    <cellStyle name="style1424787249270 2 2 3 2 2 3 4" xfId="23015" xr:uid="{00000000-0005-0000-0000-0000E5590000}"/>
    <cellStyle name="style1424787249270 2 2 3 2 2 4" xfId="23016" xr:uid="{00000000-0005-0000-0000-0000E6590000}"/>
    <cellStyle name="style1424787249270 2 2 3 2 2 4 2" xfId="23017" xr:uid="{00000000-0005-0000-0000-0000E7590000}"/>
    <cellStyle name="style1424787249270 2 2 3 2 2 5" xfId="23018" xr:uid="{00000000-0005-0000-0000-0000E8590000}"/>
    <cellStyle name="style1424787249270 2 2 3 2 2 6" xfId="23019" xr:uid="{00000000-0005-0000-0000-0000E9590000}"/>
    <cellStyle name="style1424787249270 2 2 3 2 3" xfId="23020" xr:uid="{00000000-0005-0000-0000-0000EA590000}"/>
    <cellStyle name="style1424787249270 2 2 3 2 3 2" xfId="23021" xr:uid="{00000000-0005-0000-0000-0000EB590000}"/>
    <cellStyle name="style1424787249270 2 2 3 2 3 2 2" xfId="23022" xr:uid="{00000000-0005-0000-0000-0000EC590000}"/>
    <cellStyle name="style1424787249270 2 2 3 2 3 2 2 2" xfId="23023" xr:uid="{00000000-0005-0000-0000-0000ED590000}"/>
    <cellStyle name="style1424787249270 2 2 3 2 3 2 2 3" xfId="23024" xr:uid="{00000000-0005-0000-0000-0000EE590000}"/>
    <cellStyle name="style1424787249270 2 2 3 2 3 2 3" xfId="23025" xr:uid="{00000000-0005-0000-0000-0000EF590000}"/>
    <cellStyle name="style1424787249270 2 2 3 2 3 2 4" xfId="23026" xr:uid="{00000000-0005-0000-0000-0000F0590000}"/>
    <cellStyle name="style1424787249270 2 2 3 2 3 2 5" xfId="23027" xr:uid="{00000000-0005-0000-0000-0000F1590000}"/>
    <cellStyle name="style1424787249270 2 2 3 2 3 3" xfId="23028" xr:uid="{00000000-0005-0000-0000-0000F2590000}"/>
    <cellStyle name="style1424787249270 2 2 3 2 3 3 2" xfId="23029" xr:uid="{00000000-0005-0000-0000-0000F3590000}"/>
    <cellStyle name="style1424787249270 2 2 3 2 3 3 3" xfId="23030" xr:uid="{00000000-0005-0000-0000-0000F4590000}"/>
    <cellStyle name="style1424787249270 2 2 3 2 3 3 4" xfId="23031" xr:uid="{00000000-0005-0000-0000-0000F5590000}"/>
    <cellStyle name="style1424787249270 2 2 3 2 3 4" xfId="23032" xr:uid="{00000000-0005-0000-0000-0000F6590000}"/>
    <cellStyle name="style1424787249270 2 2 3 2 3 4 2" xfId="23033" xr:uid="{00000000-0005-0000-0000-0000F7590000}"/>
    <cellStyle name="style1424787249270 2 2 3 2 3 5" xfId="23034" xr:uid="{00000000-0005-0000-0000-0000F8590000}"/>
    <cellStyle name="style1424787249270 2 2 3 2 3 6" xfId="23035" xr:uid="{00000000-0005-0000-0000-0000F9590000}"/>
    <cellStyle name="style1424787249270 2 2 3 2 4" xfId="23036" xr:uid="{00000000-0005-0000-0000-0000FA590000}"/>
    <cellStyle name="style1424787249270 2 2 3 2 4 2" xfId="23037" xr:uid="{00000000-0005-0000-0000-0000FB590000}"/>
    <cellStyle name="style1424787249270 2 2 3 2 4 2 2" xfId="23038" xr:uid="{00000000-0005-0000-0000-0000FC590000}"/>
    <cellStyle name="style1424787249270 2 2 3 2 4 2 3" xfId="23039" xr:uid="{00000000-0005-0000-0000-0000FD590000}"/>
    <cellStyle name="style1424787249270 2 2 3 2 4 2 4" xfId="23040" xr:uid="{00000000-0005-0000-0000-0000FE590000}"/>
    <cellStyle name="style1424787249270 2 2 3 2 4 3" xfId="23041" xr:uid="{00000000-0005-0000-0000-0000FF590000}"/>
    <cellStyle name="style1424787249270 2 2 3 2 4 3 2" xfId="23042" xr:uid="{00000000-0005-0000-0000-0000005A0000}"/>
    <cellStyle name="style1424787249270 2 2 3 2 4 4" xfId="23043" xr:uid="{00000000-0005-0000-0000-0000015A0000}"/>
    <cellStyle name="style1424787249270 2 2 3 2 4 4 2" xfId="23044" xr:uid="{00000000-0005-0000-0000-0000025A0000}"/>
    <cellStyle name="style1424787249270 2 2 3 2 4 5" xfId="23045" xr:uid="{00000000-0005-0000-0000-0000035A0000}"/>
    <cellStyle name="style1424787249270 2 2 3 2 5" xfId="23046" xr:uid="{00000000-0005-0000-0000-0000045A0000}"/>
    <cellStyle name="style1424787249270 2 2 3 2 5 2" xfId="23047" xr:uid="{00000000-0005-0000-0000-0000055A0000}"/>
    <cellStyle name="style1424787249270 2 2 3 2 5 3" xfId="23048" xr:uid="{00000000-0005-0000-0000-0000065A0000}"/>
    <cellStyle name="style1424787249270 2 2 3 2 5 4" xfId="23049" xr:uid="{00000000-0005-0000-0000-0000075A0000}"/>
    <cellStyle name="style1424787249270 2 2 3 2 6" xfId="23050" xr:uid="{00000000-0005-0000-0000-0000085A0000}"/>
    <cellStyle name="style1424787249270 2 2 3 2 6 2" xfId="23051" xr:uid="{00000000-0005-0000-0000-0000095A0000}"/>
    <cellStyle name="style1424787249270 2 2 3 2 7" xfId="23052" xr:uid="{00000000-0005-0000-0000-00000A5A0000}"/>
    <cellStyle name="style1424787249270 2 2 3 2 7 2" xfId="23053" xr:uid="{00000000-0005-0000-0000-00000B5A0000}"/>
    <cellStyle name="style1424787249270 2 2 3 2 8" xfId="23054" xr:uid="{00000000-0005-0000-0000-00000C5A0000}"/>
    <cellStyle name="style1424787249270 2 2 3 3" xfId="23055" xr:uid="{00000000-0005-0000-0000-00000D5A0000}"/>
    <cellStyle name="style1424787249270 2 2 3 3 2" xfId="23056" xr:uid="{00000000-0005-0000-0000-00000E5A0000}"/>
    <cellStyle name="style1424787249270 2 2 3 3 2 2" xfId="23057" xr:uid="{00000000-0005-0000-0000-00000F5A0000}"/>
    <cellStyle name="style1424787249270 2 2 3 3 2 2 2" xfId="23058" xr:uid="{00000000-0005-0000-0000-0000105A0000}"/>
    <cellStyle name="style1424787249270 2 2 3 3 2 2 3" xfId="23059" xr:uid="{00000000-0005-0000-0000-0000115A0000}"/>
    <cellStyle name="style1424787249270 2 2 3 3 2 3" xfId="23060" xr:uid="{00000000-0005-0000-0000-0000125A0000}"/>
    <cellStyle name="style1424787249270 2 2 3 3 2 4" xfId="23061" xr:uid="{00000000-0005-0000-0000-0000135A0000}"/>
    <cellStyle name="style1424787249270 2 2 3 3 2 5" xfId="23062" xr:uid="{00000000-0005-0000-0000-0000145A0000}"/>
    <cellStyle name="style1424787249270 2 2 3 3 3" xfId="23063" xr:uid="{00000000-0005-0000-0000-0000155A0000}"/>
    <cellStyle name="style1424787249270 2 2 3 3 3 2" xfId="23064" xr:uid="{00000000-0005-0000-0000-0000165A0000}"/>
    <cellStyle name="style1424787249270 2 2 3 3 3 3" xfId="23065" xr:uid="{00000000-0005-0000-0000-0000175A0000}"/>
    <cellStyle name="style1424787249270 2 2 3 3 3 4" xfId="23066" xr:uid="{00000000-0005-0000-0000-0000185A0000}"/>
    <cellStyle name="style1424787249270 2 2 3 3 4" xfId="23067" xr:uid="{00000000-0005-0000-0000-0000195A0000}"/>
    <cellStyle name="style1424787249270 2 2 3 3 4 2" xfId="23068" xr:uid="{00000000-0005-0000-0000-00001A5A0000}"/>
    <cellStyle name="style1424787249270 2 2 3 3 5" xfId="23069" xr:uid="{00000000-0005-0000-0000-00001B5A0000}"/>
    <cellStyle name="style1424787249270 2 2 3 3 6" xfId="23070" xr:uid="{00000000-0005-0000-0000-00001C5A0000}"/>
    <cellStyle name="style1424787249270 2 2 3 4" xfId="23071" xr:uid="{00000000-0005-0000-0000-00001D5A0000}"/>
    <cellStyle name="style1424787249270 2 2 3 4 2" xfId="23072" xr:uid="{00000000-0005-0000-0000-00001E5A0000}"/>
    <cellStyle name="style1424787249270 2 2 3 4 2 2" xfId="23073" xr:uid="{00000000-0005-0000-0000-00001F5A0000}"/>
    <cellStyle name="style1424787249270 2 2 3 4 2 2 2" xfId="23074" xr:uid="{00000000-0005-0000-0000-0000205A0000}"/>
    <cellStyle name="style1424787249270 2 2 3 4 2 2 3" xfId="23075" xr:uid="{00000000-0005-0000-0000-0000215A0000}"/>
    <cellStyle name="style1424787249270 2 2 3 4 2 3" xfId="23076" xr:uid="{00000000-0005-0000-0000-0000225A0000}"/>
    <cellStyle name="style1424787249270 2 2 3 4 2 4" xfId="23077" xr:uid="{00000000-0005-0000-0000-0000235A0000}"/>
    <cellStyle name="style1424787249270 2 2 3 4 2 5" xfId="23078" xr:uid="{00000000-0005-0000-0000-0000245A0000}"/>
    <cellStyle name="style1424787249270 2 2 3 4 3" xfId="23079" xr:uid="{00000000-0005-0000-0000-0000255A0000}"/>
    <cellStyle name="style1424787249270 2 2 3 4 3 2" xfId="23080" xr:uid="{00000000-0005-0000-0000-0000265A0000}"/>
    <cellStyle name="style1424787249270 2 2 3 4 3 3" xfId="23081" xr:uid="{00000000-0005-0000-0000-0000275A0000}"/>
    <cellStyle name="style1424787249270 2 2 3 4 3 4" xfId="23082" xr:uid="{00000000-0005-0000-0000-0000285A0000}"/>
    <cellStyle name="style1424787249270 2 2 3 4 4" xfId="23083" xr:uid="{00000000-0005-0000-0000-0000295A0000}"/>
    <cellStyle name="style1424787249270 2 2 3 4 4 2" xfId="23084" xr:uid="{00000000-0005-0000-0000-00002A5A0000}"/>
    <cellStyle name="style1424787249270 2 2 3 4 5" xfId="23085" xr:uid="{00000000-0005-0000-0000-00002B5A0000}"/>
    <cellStyle name="style1424787249270 2 2 3 4 6" xfId="23086" xr:uid="{00000000-0005-0000-0000-00002C5A0000}"/>
    <cellStyle name="style1424787249270 2 2 3 5" xfId="23087" xr:uid="{00000000-0005-0000-0000-00002D5A0000}"/>
    <cellStyle name="style1424787249270 2 2 3 5 2" xfId="23088" xr:uid="{00000000-0005-0000-0000-00002E5A0000}"/>
    <cellStyle name="style1424787249270 2 2 3 5 2 2" xfId="23089" xr:uid="{00000000-0005-0000-0000-00002F5A0000}"/>
    <cellStyle name="style1424787249270 2 2 3 5 2 3" xfId="23090" xr:uid="{00000000-0005-0000-0000-0000305A0000}"/>
    <cellStyle name="style1424787249270 2 2 3 5 2 4" xfId="23091" xr:uid="{00000000-0005-0000-0000-0000315A0000}"/>
    <cellStyle name="style1424787249270 2 2 3 5 3" xfId="23092" xr:uid="{00000000-0005-0000-0000-0000325A0000}"/>
    <cellStyle name="style1424787249270 2 2 3 5 3 2" xfId="23093" xr:uid="{00000000-0005-0000-0000-0000335A0000}"/>
    <cellStyle name="style1424787249270 2 2 3 5 4" xfId="23094" xr:uid="{00000000-0005-0000-0000-0000345A0000}"/>
    <cellStyle name="style1424787249270 2 2 3 5 4 2" xfId="23095" xr:uid="{00000000-0005-0000-0000-0000355A0000}"/>
    <cellStyle name="style1424787249270 2 2 3 5 5" xfId="23096" xr:uid="{00000000-0005-0000-0000-0000365A0000}"/>
    <cellStyle name="style1424787249270 2 2 3 6" xfId="23097" xr:uid="{00000000-0005-0000-0000-0000375A0000}"/>
    <cellStyle name="style1424787249270 2 2 3 6 2" xfId="23098" xr:uid="{00000000-0005-0000-0000-0000385A0000}"/>
    <cellStyle name="style1424787249270 2 2 3 6 3" xfId="23099" xr:uid="{00000000-0005-0000-0000-0000395A0000}"/>
    <cellStyle name="style1424787249270 2 2 3 6 4" xfId="23100" xr:uid="{00000000-0005-0000-0000-00003A5A0000}"/>
    <cellStyle name="style1424787249270 2 2 3 7" xfId="23101" xr:uid="{00000000-0005-0000-0000-00003B5A0000}"/>
    <cellStyle name="style1424787249270 2 2 3 7 2" xfId="23102" xr:uid="{00000000-0005-0000-0000-00003C5A0000}"/>
    <cellStyle name="style1424787249270 2 2 3 8" xfId="23103" xr:uid="{00000000-0005-0000-0000-00003D5A0000}"/>
    <cellStyle name="style1424787249270 2 2 3 8 2" xfId="23104" xr:uid="{00000000-0005-0000-0000-00003E5A0000}"/>
    <cellStyle name="style1424787249270 2 2 3 9" xfId="23105" xr:uid="{00000000-0005-0000-0000-00003F5A0000}"/>
    <cellStyle name="style1424787249270 2 2 4" xfId="23106" xr:uid="{00000000-0005-0000-0000-0000405A0000}"/>
    <cellStyle name="style1424787249270 2 2 4 2" xfId="23107" xr:uid="{00000000-0005-0000-0000-0000415A0000}"/>
    <cellStyle name="style1424787249270 2 2 4 2 2" xfId="23108" xr:uid="{00000000-0005-0000-0000-0000425A0000}"/>
    <cellStyle name="style1424787249270 2 2 4 2 2 2" xfId="23109" xr:uid="{00000000-0005-0000-0000-0000435A0000}"/>
    <cellStyle name="style1424787249270 2 2 4 2 2 2 2" xfId="23110" xr:uid="{00000000-0005-0000-0000-0000445A0000}"/>
    <cellStyle name="style1424787249270 2 2 4 2 2 2 3" xfId="23111" xr:uid="{00000000-0005-0000-0000-0000455A0000}"/>
    <cellStyle name="style1424787249270 2 2 4 2 2 3" xfId="23112" xr:uid="{00000000-0005-0000-0000-0000465A0000}"/>
    <cellStyle name="style1424787249270 2 2 4 2 2 4" xfId="23113" xr:uid="{00000000-0005-0000-0000-0000475A0000}"/>
    <cellStyle name="style1424787249270 2 2 4 2 2 5" xfId="23114" xr:uid="{00000000-0005-0000-0000-0000485A0000}"/>
    <cellStyle name="style1424787249270 2 2 4 2 3" xfId="23115" xr:uid="{00000000-0005-0000-0000-0000495A0000}"/>
    <cellStyle name="style1424787249270 2 2 4 2 3 2" xfId="23116" xr:uid="{00000000-0005-0000-0000-00004A5A0000}"/>
    <cellStyle name="style1424787249270 2 2 4 2 3 3" xfId="23117" xr:uid="{00000000-0005-0000-0000-00004B5A0000}"/>
    <cellStyle name="style1424787249270 2 2 4 2 3 4" xfId="23118" xr:uid="{00000000-0005-0000-0000-00004C5A0000}"/>
    <cellStyle name="style1424787249270 2 2 4 2 4" xfId="23119" xr:uid="{00000000-0005-0000-0000-00004D5A0000}"/>
    <cellStyle name="style1424787249270 2 2 4 2 4 2" xfId="23120" xr:uid="{00000000-0005-0000-0000-00004E5A0000}"/>
    <cellStyle name="style1424787249270 2 2 4 2 5" xfId="23121" xr:uid="{00000000-0005-0000-0000-00004F5A0000}"/>
    <cellStyle name="style1424787249270 2 2 4 2 6" xfId="23122" xr:uid="{00000000-0005-0000-0000-0000505A0000}"/>
    <cellStyle name="style1424787249270 2 2 4 3" xfId="23123" xr:uid="{00000000-0005-0000-0000-0000515A0000}"/>
    <cellStyle name="style1424787249270 2 2 4 3 2" xfId="23124" xr:uid="{00000000-0005-0000-0000-0000525A0000}"/>
    <cellStyle name="style1424787249270 2 2 4 3 2 2" xfId="23125" xr:uid="{00000000-0005-0000-0000-0000535A0000}"/>
    <cellStyle name="style1424787249270 2 2 4 3 2 2 2" xfId="23126" xr:uid="{00000000-0005-0000-0000-0000545A0000}"/>
    <cellStyle name="style1424787249270 2 2 4 3 2 2 3" xfId="23127" xr:uid="{00000000-0005-0000-0000-0000555A0000}"/>
    <cellStyle name="style1424787249270 2 2 4 3 2 3" xfId="23128" xr:uid="{00000000-0005-0000-0000-0000565A0000}"/>
    <cellStyle name="style1424787249270 2 2 4 3 2 4" xfId="23129" xr:uid="{00000000-0005-0000-0000-0000575A0000}"/>
    <cellStyle name="style1424787249270 2 2 4 3 2 5" xfId="23130" xr:uid="{00000000-0005-0000-0000-0000585A0000}"/>
    <cellStyle name="style1424787249270 2 2 4 3 3" xfId="23131" xr:uid="{00000000-0005-0000-0000-0000595A0000}"/>
    <cellStyle name="style1424787249270 2 2 4 3 3 2" xfId="23132" xr:uid="{00000000-0005-0000-0000-00005A5A0000}"/>
    <cellStyle name="style1424787249270 2 2 4 3 3 3" xfId="23133" xr:uid="{00000000-0005-0000-0000-00005B5A0000}"/>
    <cellStyle name="style1424787249270 2 2 4 3 3 4" xfId="23134" xr:uid="{00000000-0005-0000-0000-00005C5A0000}"/>
    <cellStyle name="style1424787249270 2 2 4 3 4" xfId="23135" xr:uid="{00000000-0005-0000-0000-00005D5A0000}"/>
    <cellStyle name="style1424787249270 2 2 4 3 4 2" xfId="23136" xr:uid="{00000000-0005-0000-0000-00005E5A0000}"/>
    <cellStyle name="style1424787249270 2 2 4 3 5" xfId="23137" xr:uid="{00000000-0005-0000-0000-00005F5A0000}"/>
    <cellStyle name="style1424787249270 2 2 4 3 6" xfId="23138" xr:uid="{00000000-0005-0000-0000-0000605A0000}"/>
    <cellStyle name="style1424787249270 2 2 4 4" xfId="23139" xr:uid="{00000000-0005-0000-0000-0000615A0000}"/>
    <cellStyle name="style1424787249270 2 2 4 4 2" xfId="23140" xr:uid="{00000000-0005-0000-0000-0000625A0000}"/>
    <cellStyle name="style1424787249270 2 2 4 4 2 2" xfId="23141" xr:uid="{00000000-0005-0000-0000-0000635A0000}"/>
    <cellStyle name="style1424787249270 2 2 4 4 2 3" xfId="23142" xr:uid="{00000000-0005-0000-0000-0000645A0000}"/>
    <cellStyle name="style1424787249270 2 2 4 4 2 4" xfId="23143" xr:uid="{00000000-0005-0000-0000-0000655A0000}"/>
    <cellStyle name="style1424787249270 2 2 4 4 3" xfId="23144" xr:uid="{00000000-0005-0000-0000-0000665A0000}"/>
    <cellStyle name="style1424787249270 2 2 4 4 3 2" xfId="23145" xr:uid="{00000000-0005-0000-0000-0000675A0000}"/>
    <cellStyle name="style1424787249270 2 2 4 4 4" xfId="23146" xr:uid="{00000000-0005-0000-0000-0000685A0000}"/>
    <cellStyle name="style1424787249270 2 2 4 4 4 2" xfId="23147" xr:uid="{00000000-0005-0000-0000-0000695A0000}"/>
    <cellStyle name="style1424787249270 2 2 4 4 5" xfId="23148" xr:uid="{00000000-0005-0000-0000-00006A5A0000}"/>
    <cellStyle name="style1424787249270 2 2 4 5" xfId="23149" xr:uid="{00000000-0005-0000-0000-00006B5A0000}"/>
    <cellStyle name="style1424787249270 2 2 4 5 2" xfId="23150" xr:uid="{00000000-0005-0000-0000-00006C5A0000}"/>
    <cellStyle name="style1424787249270 2 2 4 5 3" xfId="23151" xr:uid="{00000000-0005-0000-0000-00006D5A0000}"/>
    <cellStyle name="style1424787249270 2 2 4 5 4" xfId="23152" xr:uid="{00000000-0005-0000-0000-00006E5A0000}"/>
    <cellStyle name="style1424787249270 2 2 4 6" xfId="23153" xr:uid="{00000000-0005-0000-0000-00006F5A0000}"/>
    <cellStyle name="style1424787249270 2 2 4 6 2" xfId="23154" xr:uid="{00000000-0005-0000-0000-0000705A0000}"/>
    <cellStyle name="style1424787249270 2 2 4 7" xfId="23155" xr:uid="{00000000-0005-0000-0000-0000715A0000}"/>
    <cellStyle name="style1424787249270 2 2 4 7 2" xfId="23156" xr:uid="{00000000-0005-0000-0000-0000725A0000}"/>
    <cellStyle name="style1424787249270 2 2 4 8" xfId="23157" xr:uid="{00000000-0005-0000-0000-0000735A0000}"/>
    <cellStyle name="style1424787249270 2 2 5" xfId="23158" xr:uid="{00000000-0005-0000-0000-0000745A0000}"/>
    <cellStyle name="style1424787249270 2 2 5 2" xfId="23159" xr:uid="{00000000-0005-0000-0000-0000755A0000}"/>
    <cellStyle name="style1424787249270 2 2 5 2 2" xfId="23160" xr:uid="{00000000-0005-0000-0000-0000765A0000}"/>
    <cellStyle name="style1424787249270 2 2 5 2 2 2" xfId="23161" xr:uid="{00000000-0005-0000-0000-0000775A0000}"/>
    <cellStyle name="style1424787249270 2 2 5 2 2 2 2" xfId="23162" xr:uid="{00000000-0005-0000-0000-0000785A0000}"/>
    <cellStyle name="style1424787249270 2 2 5 2 2 2 3" xfId="23163" xr:uid="{00000000-0005-0000-0000-0000795A0000}"/>
    <cellStyle name="style1424787249270 2 2 5 2 2 3" xfId="23164" xr:uid="{00000000-0005-0000-0000-00007A5A0000}"/>
    <cellStyle name="style1424787249270 2 2 5 2 2 4" xfId="23165" xr:uid="{00000000-0005-0000-0000-00007B5A0000}"/>
    <cellStyle name="style1424787249270 2 2 5 2 2 5" xfId="23166" xr:uid="{00000000-0005-0000-0000-00007C5A0000}"/>
    <cellStyle name="style1424787249270 2 2 5 2 3" xfId="23167" xr:uid="{00000000-0005-0000-0000-00007D5A0000}"/>
    <cellStyle name="style1424787249270 2 2 5 2 3 2" xfId="23168" xr:uid="{00000000-0005-0000-0000-00007E5A0000}"/>
    <cellStyle name="style1424787249270 2 2 5 2 3 3" xfId="23169" xr:uid="{00000000-0005-0000-0000-00007F5A0000}"/>
    <cellStyle name="style1424787249270 2 2 5 2 3 4" xfId="23170" xr:uid="{00000000-0005-0000-0000-0000805A0000}"/>
    <cellStyle name="style1424787249270 2 2 5 2 4" xfId="23171" xr:uid="{00000000-0005-0000-0000-0000815A0000}"/>
    <cellStyle name="style1424787249270 2 2 5 2 4 2" xfId="23172" xr:uid="{00000000-0005-0000-0000-0000825A0000}"/>
    <cellStyle name="style1424787249270 2 2 5 2 5" xfId="23173" xr:uid="{00000000-0005-0000-0000-0000835A0000}"/>
    <cellStyle name="style1424787249270 2 2 5 2 6" xfId="23174" xr:uid="{00000000-0005-0000-0000-0000845A0000}"/>
    <cellStyle name="style1424787249270 2 2 5 3" xfId="23175" xr:uid="{00000000-0005-0000-0000-0000855A0000}"/>
    <cellStyle name="style1424787249270 2 2 5 3 2" xfId="23176" xr:uid="{00000000-0005-0000-0000-0000865A0000}"/>
    <cellStyle name="style1424787249270 2 2 5 3 2 2" xfId="23177" xr:uid="{00000000-0005-0000-0000-0000875A0000}"/>
    <cellStyle name="style1424787249270 2 2 5 3 2 2 2" xfId="23178" xr:uid="{00000000-0005-0000-0000-0000885A0000}"/>
    <cellStyle name="style1424787249270 2 2 5 3 2 2 3" xfId="23179" xr:uid="{00000000-0005-0000-0000-0000895A0000}"/>
    <cellStyle name="style1424787249270 2 2 5 3 2 3" xfId="23180" xr:uid="{00000000-0005-0000-0000-00008A5A0000}"/>
    <cellStyle name="style1424787249270 2 2 5 3 2 4" xfId="23181" xr:uid="{00000000-0005-0000-0000-00008B5A0000}"/>
    <cellStyle name="style1424787249270 2 2 5 3 2 5" xfId="23182" xr:uid="{00000000-0005-0000-0000-00008C5A0000}"/>
    <cellStyle name="style1424787249270 2 2 5 3 3" xfId="23183" xr:uid="{00000000-0005-0000-0000-00008D5A0000}"/>
    <cellStyle name="style1424787249270 2 2 5 3 3 2" xfId="23184" xr:uid="{00000000-0005-0000-0000-00008E5A0000}"/>
    <cellStyle name="style1424787249270 2 2 5 3 3 3" xfId="23185" xr:uid="{00000000-0005-0000-0000-00008F5A0000}"/>
    <cellStyle name="style1424787249270 2 2 5 3 3 4" xfId="23186" xr:uid="{00000000-0005-0000-0000-0000905A0000}"/>
    <cellStyle name="style1424787249270 2 2 5 3 4" xfId="23187" xr:uid="{00000000-0005-0000-0000-0000915A0000}"/>
    <cellStyle name="style1424787249270 2 2 5 3 4 2" xfId="23188" xr:uid="{00000000-0005-0000-0000-0000925A0000}"/>
    <cellStyle name="style1424787249270 2 2 5 3 5" xfId="23189" xr:uid="{00000000-0005-0000-0000-0000935A0000}"/>
    <cellStyle name="style1424787249270 2 2 5 3 6" xfId="23190" xr:uid="{00000000-0005-0000-0000-0000945A0000}"/>
    <cellStyle name="style1424787249270 2 2 5 4" xfId="23191" xr:uid="{00000000-0005-0000-0000-0000955A0000}"/>
    <cellStyle name="style1424787249270 2 2 5 4 2" xfId="23192" xr:uid="{00000000-0005-0000-0000-0000965A0000}"/>
    <cellStyle name="style1424787249270 2 2 5 4 2 2" xfId="23193" xr:uid="{00000000-0005-0000-0000-0000975A0000}"/>
    <cellStyle name="style1424787249270 2 2 5 4 2 3" xfId="23194" xr:uid="{00000000-0005-0000-0000-0000985A0000}"/>
    <cellStyle name="style1424787249270 2 2 5 4 2 4" xfId="23195" xr:uid="{00000000-0005-0000-0000-0000995A0000}"/>
    <cellStyle name="style1424787249270 2 2 5 4 3" xfId="23196" xr:uid="{00000000-0005-0000-0000-00009A5A0000}"/>
    <cellStyle name="style1424787249270 2 2 5 4 3 2" xfId="23197" xr:uid="{00000000-0005-0000-0000-00009B5A0000}"/>
    <cellStyle name="style1424787249270 2 2 5 4 4" xfId="23198" xr:uid="{00000000-0005-0000-0000-00009C5A0000}"/>
    <cellStyle name="style1424787249270 2 2 5 4 4 2" xfId="23199" xr:uid="{00000000-0005-0000-0000-00009D5A0000}"/>
    <cellStyle name="style1424787249270 2 2 5 4 5" xfId="23200" xr:uid="{00000000-0005-0000-0000-00009E5A0000}"/>
    <cellStyle name="style1424787249270 2 2 5 5" xfId="23201" xr:uid="{00000000-0005-0000-0000-00009F5A0000}"/>
    <cellStyle name="style1424787249270 2 2 5 5 2" xfId="23202" xr:uid="{00000000-0005-0000-0000-0000A05A0000}"/>
    <cellStyle name="style1424787249270 2 2 5 5 3" xfId="23203" xr:uid="{00000000-0005-0000-0000-0000A15A0000}"/>
    <cellStyle name="style1424787249270 2 2 5 5 4" xfId="23204" xr:uid="{00000000-0005-0000-0000-0000A25A0000}"/>
    <cellStyle name="style1424787249270 2 2 5 6" xfId="23205" xr:uid="{00000000-0005-0000-0000-0000A35A0000}"/>
    <cellStyle name="style1424787249270 2 2 5 6 2" xfId="23206" xr:uid="{00000000-0005-0000-0000-0000A45A0000}"/>
    <cellStyle name="style1424787249270 2 2 5 7" xfId="23207" xr:uid="{00000000-0005-0000-0000-0000A55A0000}"/>
    <cellStyle name="style1424787249270 2 2 5 7 2" xfId="23208" xr:uid="{00000000-0005-0000-0000-0000A65A0000}"/>
    <cellStyle name="style1424787249270 2 2 5 8" xfId="23209" xr:uid="{00000000-0005-0000-0000-0000A75A0000}"/>
    <cellStyle name="style1424787249270 2 2 6" xfId="23210" xr:uid="{00000000-0005-0000-0000-0000A85A0000}"/>
    <cellStyle name="style1424787249270 2 2 6 2" xfId="23211" xr:uid="{00000000-0005-0000-0000-0000A95A0000}"/>
    <cellStyle name="style1424787249270 2 2 6 2 2" xfId="23212" xr:uid="{00000000-0005-0000-0000-0000AA5A0000}"/>
    <cellStyle name="style1424787249270 2 2 6 2 2 2" xfId="23213" xr:uid="{00000000-0005-0000-0000-0000AB5A0000}"/>
    <cellStyle name="style1424787249270 2 2 6 2 2 2 2" xfId="23214" xr:uid="{00000000-0005-0000-0000-0000AC5A0000}"/>
    <cellStyle name="style1424787249270 2 2 6 2 2 2 3" xfId="23215" xr:uid="{00000000-0005-0000-0000-0000AD5A0000}"/>
    <cellStyle name="style1424787249270 2 2 6 2 2 3" xfId="23216" xr:uid="{00000000-0005-0000-0000-0000AE5A0000}"/>
    <cellStyle name="style1424787249270 2 2 6 2 2 4" xfId="23217" xr:uid="{00000000-0005-0000-0000-0000AF5A0000}"/>
    <cellStyle name="style1424787249270 2 2 6 2 2 5" xfId="23218" xr:uid="{00000000-0005-0000-0000-0000B05A0000}"/>
    <cellStyle name="style1424787249270 2 2 6 2 3" xfId="23219" xr:uid="{00000000-0005-0000-0000-0000B15A0000}"/>
    <cellStyle name="style1424787249270 2 2 6 2 3 2" xfId="23220" xr:uid="{00000000-0005-0000-0000-0000B25A0000}"/>
    <cellStyle name="style1424787249270 2 2 6 2 3 3" xfId="23221" xr:uid="{00000000-0005-0000-0000-0000B35A0000}"/>
    <cellStyle name="style1424787249270 2 2 6 2 3 4" xfId="23222" xr:uid="{00000000-0005-0000-0000-0000B45A0000}"/>
    <cellStyle name="style1424787249270 2 2 6 2 4" xfId="23223" xr:uid="{00000000-0005-0000-0000-0000B55A0000}"/>
    <cellStyle name="style1424787249270 2 2 6 2 4 2" xfId="23224" xr:uid="{00000000-0005-0000-0000-0000B65A0000}"/>
    <cellStyle name="style1424787249270 2 2 6 2 5" xfId="23225" xr:uid="{00000000-0005-0000-0000-0000B75A0000}"/>
    <cellStyle name="style1424787249270 2 2 6 2 6" xfId="23226" xr:uid="{00000000-0005-0000-0000-0000B85A0000}"/>
    <cellStyle name="style1424787249270 2 2 6 3" xfId="23227" xr:uid="{00000000-0005-0000-0000-0000B95A0000}"/>
    <cellStyle name="style1424787249270 2 2 6 3 2" xfId="23228" xr:uid="{00000000-0005-0000-0000-0000BA5A0000}"/>
    <cellStyle name="style1424787249270 2 2 6 3 2 2" xfId="23229" xr:uid="{00000000-0005-0000-0000-0000BB5A0000}"/>
    <cellStyle name="style1424787249270 2 2 6 3 2 2 2" xfId="23230" xr:uid="{00000000-0005-0000-0000-0000BC5A0000}"/>
    <cellStyle name="style1424787249270 2 2 6 3 2 2 3" xfId="23231" xr:uid="{00000000-0005-0000-0000-0000BD5A0000}"/>
    <cellStyle name="style1424787249270 2 2 6 3 2 3" xfId="23232" xr:uid="{00000000-0005-0000-0000-0000BE5A0000}"/>
    <cellStyle name="style1424787249270 2 2 6 3 2 4" xfId="23233" xr:uid="{00000000-0005-0000-0000-0000BF5A0000}"/>
    <cellStyle name="style1424787249270 2 2 6 3 2 5" xfId="23234" xr:uid="{00000000-0005-0000-0000-0000C05A0000}"/>
    <cellStyle name="style1424787249270 2 2 6 3 3" xfId="23235" xr:uid="{00000000-0005-0000-0000-0000C15A0000}"/>
    <cellStyle name="style1424787249270 2 2 6 3 3 2" xfId="23236" xr:uid="{00000000-0005-0000-0000-0000C25A0000}"/>
    <cellStyle name="style1424787249270 2 2 6 3 3 3" xfId="23237" xr:uid="{00000000-0005-0000-0000-0000C35A0000}"/>
    <cellStyle name="style1424787249270 2 2 6 3 3 4" xfId="23238" xr:uid="{00000000-0005-0000-0000-0000C45A0000}"/>
    <cellStyle name="style1424787249270 2 2 6 3 4" xfId="23239" xr:uid="{00000000-0005-0000-0000-0000C55A0000}"/>
    <cellStyle name="style1424787249270 2 2 6 3 4 2" xfId="23240" xr:uid="{00000000-0005-0000-0000-0000C65A0000}"/>
    <cellStyle name="style1424787249270 2 2 6 3 5" xfId="23241" xr:uid="{00000000-0005-0000-0000-0000C75A0000}"/>
    <cellStyle name="style1424787249270 2 2 6 3 6" xfId="23242" xr:uid="{00000000-0005-0000-0000-0000C85A0000}"/>
    <cellStyle name="style1424787249270 2 2 6 4" xfId="23243" xr:uid="{00000000-0005-0000-0000-0000C95A0000}"/>
    <cellStyle name="style1424787249270 2 2 6 4 2" xfId="23244" xr:uid="{00000000-0005-0000-0000-0000CA5A0000}"/>
    <cellStyle name="style1424787249270 2 2 6 4 2 2" xfId="23245" xr:uid="{00000000-0005-0000-0000-0000CB5A0000}"/>
    <cellStyle name="style1424787249270 2 2 6 4 2 3" xfId="23246" xr:uid="{00000000-0005-0000-0000-0000CC5A0000}"/>
    <cellStyle name="style1424787249270 2 2 6 4 2 4" xfId="23247" xr:uid="{00000000-0005-0000-0000-0000CD5A0000}"/>
    <cellStyle name="style1424787249270 2 2 6 4 3" xfId="23248" xr:uid="{00000000-0005-0000-0000-0000CE5A0000}"/>
    <cellStyle name="style1424787249270 2 2 6 4 3 2" xfId="23249" xr:uid="{00000000-0005-0000-0000-0000CF5A0000}"/>
    <cellStyle name="style1424787249270 2 2 6 4 4" xfId="23250" xr:uid="{00000000-0005-0000-0000-0000D05A0000}"/>
    <cellStyle name="style1424787249270 2 2 6 4 4 2" xfId="23251" xr:uid="{00000000-0005-0000-0000-0000D15A0000}"/>
    <cellStyle name="style1424787249270 2 2 6 4 5" xfId="23252" xr:uid="{00000000-0005-0000-0000-0000D25A0000}"/>
    <cellStyle name="style1424787249270 2 2 6 5" xfId="23253" xr:uid="{00000000-0005-0000-0000-0000D35A0000}"/>
    <cellStyle name="style1424787249270 2 2 6 5 2" xfId="23254" xr:uid="{00000000-0005-0000-0000-0000D45A0000}"/>
    <cellStyle name="style1424787249270 2 2 6 5 3" xfId="23255" xr:uid="{00000000-0005-0000-0000-0000D55A0000}"/>
    <cellStyle name="style1424787249270 2 2 6 5 4" xfId="23256" xr:uid="{00000000-0005-0000-0000-0000D65A0000}"/>
    <cellStyle name="style1424787249270 2 2 6 6" xfId="23257" xr:uid="{00000000-0005-0000-0000-0000D75A0000}"/>
    <cellStyle name="style1424787249270 2 2 6 6 2" xfId="23258" xr:uid="{00000000-0005-0000-0000-0000D85A0000}"/>
    <cellStyle name="style1424787249270 2 2 6 7" xfId="23259" xr:uid="{00000000-0005-0000-0000-0000D95A0000}"/>
    <cellStyle name="style1424787249270 2 2 6 7 2" xfId="23260" xr:uid="{00000000-0005-0000-0000-0000DA5A0000}"/>
    <cellStyle name="style1424787249270 2 2 6 8" xfId="23261" xr:uid="{00000000-0005-0000-0000-0000DB5A0000}"/>
    <cellStyle name="style1424787249270 2 2 7" xfId="23262" xr:uid="{00000000-0005-0000-0000-0000DC5A0000}"/>
    <cellStyle name="style1424787249270 2 2 7 2" xfId="23263" xr:uid="{00000000-0005-0000-0000-0000DD5A0000}"/>
    <cellStyle name="style1424787249270 2 2 7 2 2" xfId="23264" xr:uid="{00000000-0005-0000-0000-0000DE5A0000}"/>
    <cellStyle name="style1424787249270 2 2 7 2 2 2" xfId="23265" xr:uid="{00000000-0005-0000-0000-0000DF5A0000}"/>
    <cellStyle name="style1424787249270 2 2 7 2 2 3" xfId="23266" xr:uid="{00000000-0005-0000-0000-0000E05A0000}"/>
    <cellStyle name="style1424787249270 2 2 7 2 3" xfId="23267" xr:uid="{00000000-0005-0000-0000-0000E15A0000}"/>
    <cellStyle name="style1424787249270 2 2 7 2 4" xfId="23268" xr:uid="{00000000-0005-0000-0000-0000E25A0000}"/>
    <cellStyle name="style1424787249270 2 2 7 2 5" xfId="23269" xr:uid="{00000000-0005-0000-0000-0000E35A0000}"/>
    <cellStyle name="style1424787249270 2 2 7 3" xfId="23270" xr:uid="{00000000-0005-0000-0000-0000E45A0000}"/>
    <cellStyle name="style1424787249270 2 2 7 3 2" xfId="23271" xr:uid="{00000000-0005-0000-0000-0000E55A0000}"/>
    <cellStyle name="style1424787249270 2 2 7 3 3" xfId="23272" xr:uid="{00000000-0005-0000-0000-0000E65A0000}"/>
    <cellStyle name="style1424787249270 2 2 7 3 4" xfId="23273" xr:uid="{00000000-0005-0000-0000-0000E75A0000}"/>
    <cellStyle name="style1424787249270 2 2 7 4" xfId="23274" xr:uid="{00000000-0005-0000-0000-0000E85A0000}"/>
    <cellStyle name="style1424787249270 2 2 7 4 2" xfId="23275" xr:uid="{00000000-0005-0000-0000-0000E95A0000}"/>
    <cellStyle name="style1424787249270 2 2 7 5" xfId="23276" xr:uid="{00000000-0005-0000-0000-0000EA5A0000}"/>
    <cellStyle name="style1424787249270 2 2 7 6" xfId="23277" xr:uid="{00000000-0005-0000-0000-0000EB5A0000}"/>
    <cellStyle name="style1424787249270 2 2 8" xfId="23278" xr:uid="{00000000-0005-0000-0000-0000EC5A0000}"/>
    <cellStyle name="style1424787249270 2 2 8 2" xfId="23279" xr:uid="{00000000-0005-0000-0000-0000ED5A0000}"/>
    <cellStyle name="style1424787249270 2 2 8 2 2" xfId="23280" xr:uid="{00000000-0005-0000-0000-0000EE5A0000}"/>
    <cellStyle name="style1424787249270 2 2 8 2 2 2" xfId="23281" xr:uid="{00000000-0005-0000-0000-0000EF5A0000}"/>
    <cellStyle name="style1424787249270 2 2 8 2 2 3" xfId="23282" xr:uid="{00000000-0005-0000-0000-0000F05A0000}"/>
    <cellStyle name="style1424787249270 2 2 8 2 3" xfId="23283" xr:uid="{00000000-0005-0000-0000-0000F15A0000}"/>
    <cellStyle name="style1424787249270 2 2 8 2 4" xfId="23284" xr:uid="{00000000-0005-0000-0000-0000F25A0000}"/>
    <cellStyle name="style1424787249270 2 2 8 2 5" xfId="23285" xr:uid="{00000000-0005-0000-0000-0000F35A0000}"/>
    <cellStyle name="style1424787249270 2 2 8 3" xfId="23286" xr:uid="{00000000-0005-0000-0000-0000F45A0000}"/>
    <cellStyle name="style1424787249270 2 2 8 3 2" xfId="23287" xr:uid="{00000000-0005-0000-0000-0000F55A0000}"/>
    <cellStyle name="style1424787249270 2 2 8 3 3" xfId="23288" xr:uid="{00000000-0005-0000-0000-0000F65A0000}"/>
    <cellStyle name="style1424787249270 2 2 8 3 4" xfId="23289" xr:uid="{00000000-0005-0000-0000-0000F75A0000}"/>
    <cellStyle name="style1424787249270 2 2 8 4" xfId="23290" xr:uid="{00000000-0005-0000-0000-0000F85A0000}"/>
    <cellStyle name="style1424787249270 2 2 8 4 2" xfId="23291" xr:uid="{00000000-0005-0000-0000-0000F95A0000}"/>
    <cellStyle name="style1424787249270 2 2 8 5" xfId="23292" xr:uid="{00000000-0005-0000-0000-0000FA5A0000}"/>
    <cellStyle name="style1424787249270 2 2 8 6" xfId="23293" xr:uid="{00000000-0005-0000-0000-0000FB5A0000}"/>
    <cellStyle name="style1424787249270 2 2 9" xfId="23294" xr:uid="{00000000-0005-0000-0000-0000FC5A0000}"/>
    <cellStyle name="style1424787249270 2 2 9 2" xfId="23295" xr:uid="{00000000-0005-0000-0000-0000FD5A0000}"/>
    <cellStyle name="style1424787249270 2 2 9 2 2" xfId="23296" xr:uid="{00000000-0005-0000-0000-0000FE5A0000}"/>
    <cellStyle name="style1424787249270 2 2 9 2 3" xfId="23297" xr:uid="{00000000-0005-0000-0000-0000FF5A0000}"/>
    <cellStyle name="style1424787249270 2 2 9 2 4" xfId="23298" xr:uid="{00000000-0005-0000-0000-0000005B0000}"/>
    <cellStyle name="style1424787249270 2 2 9 3" xfId="23299" xr:uid="{00000000-0005-0000-0000-0000015B0000}"/>
    <cellStyle name="style1424787249270 2 2 9 3 2" xfId="23300" xr:uid="{00000000-0005-0000-0000-0000025B0000}"/>
    <cellStyle name="style1424787249270 2 2 9 4" xfId="23301" xr:uid="{00000000-0005-0000-0000-0000035B0000}"/>
    <cellStyle name="style1424787249270 2 2 9 4 2" xfId="23302" xr:uid="{00000000-0005-0000-0000-0000045B0000}"/>
    <cellStyle name="style1424787249270 2 2 9 5" xfId="23303" xr:uid="{00000000-0005-0000-0000-0000055B0000}"/>
    <cellStyle name="style1424787249270 2 3" xfId="23304" xr:uid="{00000000-0005-0000-0000-0000065B0000}"/>
    <cellStyle name="style1424787249270 2 3 10" xfId="23305" xr:uid="{00000000-0005-0000-0000-0000075B0000}"/>
    <cellStyle name="style1424787249270 2 3 10 2" xfId="23306" xr:uid="{00000000-0005-0000-0000-0000085B0000}"/>
    <cellStyle name="style1424787249270 2 3 11" xfId="23307" xr:uid="{00000000-0005-0000-0000-0000095B0000}"/>
    <cellStyle name="style1424787249270 2 3 11 2" xfId="23308" xr:uid="{00000000-0005-0000-0000-00000A5B0000}"/>
    <cellStyle name="style1424787249270 2 3 12" xfId="23309" xr:uid="{00000000-0005-0000-0000-00000B5B0000}"/>
    <cellStyle name="style1424787249270 2 3 2" xfId="23310" xr:uid="{00000000-0005-0000-0000-00000C5B0000}"/>
    <cellStyle name="style1424787249270 2 3 2 2" xfId="23311" xr:uid="{00000000-0005-0000-0000-00000D5B0000}"/>
    <cellStyle name="style1424787249270 2 3 2 2 2" xfId="23312" xr:uid="{00000000-0005-0000-0000-00000E5B0000}"/>
    <cellStyle name="style1424787249270 2 3 2 2 2 2" xfId="23313" xr:uid="{00000000-0005-0000-0000-00000F5B0000}"/>
    <cellStyle name="style1424787249270 2 3 2 2 2 2 2" xfId="23314" xr:uid="{00000000-0005-0000-0000-0000105B0000}"/>
    <cellStyle name="style1424787249270 2 3 2 2 2 2 2 2" xfId="23315" xr:uid="{00000000-0005-0000-0000-0000115B0000}"/>
    <cellStyle name="style1424787249270 2 3 2 2 2 2 2 3" xfId="23316" xr:uid="{00000000-0005-0000-0000-0000125B0000}"/>
    <cellStyle name="style1424787249270 2 3 2 2 2 2 3" xfId="23317" xr:uid="{00000000-0005-0000-0000-0000135B0000}"/>
    <cellStyle name="style1424787249270 2 3 2 2 2 2 4" xfId="23318" xr:uid="{00000000-0005-0000-0000-0000145B0000}"/>
    <cellStyle name="style1424787249270 2 3 2 2 2 2 5" xfId="23319" xr:uid="{00000000-0005-0000-0000-0000155B0000}"/>
    <cellStyle name="style1424787249270 2 3 2 2 2 3" xfId="23320" xr:uid="{00000000-0005-0000-0000-0000165B0000}"/>
    <cellStyle name="style1424787249270 2 3 2 2 2 3 2" xfId="23321" xr:uid="{00000000-0005-0000-0000-0000175B0000}"/>
    <cellStyle name="style1424787249270 2 3 2 2 2 3 3" xfId="23322" xr:uid="{00000000-0005-0000-0000-0000185B0000}"/>
    <cellStyle name="style1424787249270 2 3 2 2 2 3 4" xfId="23323" xr:uid="{00000000-0005-0000-0000-0000195B0000}"/>
    <cellStyle name="style1424787249270 2 3 2 2 2 4" xfId="23324" xr:uid="{00000000-0005-0000-0000-00001A5B0000}"/>
    <cellStyle name="style1424787249270 2 3 2 2 2 4 2" xfId="23325" xr:uid="{00000000-0005-0000-0000-00001B5B0000}"/>
    <cellStyle name="style1424787249270 2 3 2 2 2 5" xfId="23326" xr:uid="{00000000-0005-0000-0000-00001C5B0000}"/>
    <cellStyle name="style1424787249270 2 3 2 2 2 6" xfId="23327" xr:uid="{00000000-0005-0000-0000-00001D5B0000}"/>
    <cellStyle name="style1424787249270 2 3 2 2 3" xfId="23328" xr:uid="{00000000-0005-0000-0000-00001E5B0000}"/>
    <cellStyle name="style1424787249270 2 3 2 2 3 2" xfId="23329" xr:uid="{00000000-0005-0000-0000-00001F5B0000}"/>
    <cellStyle name="style1424787249270 2 3 2 2 3 2 2" xfId="23330" xr:uid="{00000000-0005-0000-0000-0000205B0000}"/>
    <cellStyle name="style1424787249270 2 3 2 2 3 2 2 2" xfId="23331" xr:uid="{00000000-0005-0000-0000-0000215B0000}"/>
    <cellStyle name="style1424787249270 2 3 2 2 3 2 2 3" xfId="23332" xr:uid="{00000000-0005-0000-0000-0000225B0000}"/>
    <cellStyle name="style1424787249270 2 3 2 2 3 2 3" xfId="23333" xr:uid="{00000000-0005-0000-0000-0000235B0000}"/>
    <cellStyle name="style1424787249270 2 3 2 2 3 2 4" xfId="23334" xr:uid="{00000000-0005-0000-0000-0000245B0000}"/>
    <cellStyle name="style1424787249270 2 3 2 2 3 2 5" xfId="23335" xr:uid="{00000000-0005-0000-0000-0000255B0000}"/>
    <cellStyle name="style1424787249270 2 3 2 2 3 3" xfId="23336" xr:uid="{00000000-0005-0000-0000-0000265B0000}"/>
    <cellStyle name="style1424787249270 2 3 2 2 3 3 2" xfId="23337" xr:uid="{00000000-0005-0000-0000-0000275B0000}"/>
    <cellStyle name="style1424787249270 2 3 2 2 3 3 3" xfId="23338" xr:uid="{00000000-0005-0000-0000-0000285B0000}"/>
    <cellStyle name="style1424787249270 2 3 2 2 3 3 4" xfId="23339" xr:uid="{00000000-0005-0000-0000-0000295B0000}"/>
    <cellStyle name="style1424787249270 2 3 2 2 3 4" xfId="23340" xr:uid="{00000000-0005-0000-0000-00002A5B0000}"/>
    <cellStyle name="style1424787249270 2 3 2 2 3 4 2" xfId="23341" xr:uid="{00000000-0005-0000-0000-00002B5B0000}"/>
    <cellStyle name="style1424787249270 2 3 2 2 3 5" xfId="23342" xr:uid="{00000000-0005-0000-0000-00002C5B0000}"/>
    <cellStyle name="style1424787249270 2 3 2 2 3 6" xfId="23343" xr:uid="{00000000-0005-0000-0000-00002D5B0000}"/>
    <cellStyle name="style1424787249270 2 3 2 2 4" xfId="23344" xr:uid="{00000000-0005-0000-0000-00002E5B0000}"/>
    <cellStyle name="style1424787249270 2 3 2 2 4 2" xfId="23345" xr:uid="{00000000-0005-0000-0000-00002F5B0000}"/>
    <cellStyle name="style1424787249270 2 3 2 2 4 2 2" xfId="23346" xr:uid="{00000000-0005-0000-0000-0000305B0000}"/>
    <cellStyle name="style1424787249270 2 3 2 2 4 2 3" xfId="23347" xr:uid="{00000000-0005-0000-0000-0000315B0000}"/>
    <cellStyle name="style1424787249270 2 3 2 2 4 2 4" xfId="23348" xr:uid="{00000000-0005-0000-0000-0000325B0000}"/>
    <cellStyle name="style1424787249270 2 3 2 2 4 3" xfId="23349" xr:uid="{00000000-0005-0000-0000-0000335B0000}"/>
    <cellStyle name="style1424787249270 2 3 2 2 4 3 2" xfId="23350" xr:uid="{00000000-0005-0000-0000-0000345B0000}"/>
    <cellStyle name="style1424787249270 2 3 2 2 4 4" xfId="23351" xr:uid="{00000000-0005-0000-0000-0000355B0000}"/>
    <cellStyle name="style1424787249270 2 3 2 2 4 4 2" xfId="23352" xr:uid="{00000000-0005-0000-0000-0000365B0000}"/>
    <cellStyle name="style1424787249270 2 3 2 2 4 5" xfId="23353" xr:uid="{00000000-0005-0000-0000-0000375B0000}"/>
    <cellStyle name="style1424787249270 2 3 2 2 5" xfId="23354" xr:uid="{00000000-0005-0000-0000-0000385B0000}"/>
    <cellStyle name="style1424787249270 2 3 2 2 5 2" xfId="23355" xr:uid="{00000000-0005-0000-0000-0000395B0000}"/>
    <cellStyle name="style1424787249270 2 3 2 2 5 3" xfId="23356" xr:uid="{00000000-0005-0000-0000-00003A5B0000}"/>
    <cellStyle name="style1424787249270 2 3 2 2 5 4" xfId="23357" xr:uid="{00000000-0005-0000-0000-00003B5B0000}"/>
    <cellStyle name="style1424787249270 2 3 2 2 6" xfId="23358" xr:uid="{00000000-0005-0000-0000-00003C5B0000}"/>
    <cellStyle name="style1424787249270 2 3 2 2 6 2" xfId="23359" xr:uid="{00000000-0005-0000-0000-00003D5B0000}"/>
    <cellStyle name="style1424787249270 2 3 2 2 7" xfId="23360" xr:uid="{00000000-0005-0000-0000-00003E5B0000}"/>
    <cellStyle name="style1424787249270 2 3 2 2 7 2" xfId="23361" xr:uid="{00000000-0005-0000-0000-00003F5B0000}"/>
    <cellStyle name="style1424787249270 2 3 2 2 8" xfId="23362" xr:uid="{00000000-0005-0000-0000-0000405B0000}"/>
    <cellStyle name="style1424787249270 2 3 2 3" xfId="23363" xr:uid="{00000000-0005-0000-0000-0000415B0000}"/>
    <cellStyle name="style1424787249270 2 3 2 3 2" xfId="23364" xr:uid="{00000000-0005-0000-0000-0000425B0000}"/>
    <cellStyle name="style1424787249270 2 3 2 3 2 2" xfId="23365" xr:uid="{00000000-0005-0000-0000-0000435B0000}"/>
    <cellStyle name="style1424787249270 2 3 2 3 2 2 2" xfId="23366" xr:uid="{00000000-0005-0000-0000-0000445B0000}"/>
    <cellStyle name="style1424787249270 2 3 2 3 2 2 3" xfId="23367" xr:uid="{00000000-0005-0000-0000-0000455B0000}"/>
    <cellStyle name="style1424787249270 2 3 2 3 2 3" xfId="23368" xr:uid="{00000000-0005-0000-0000-0000465B0000}"/>
    <cellStyle name="style1424787249270 2 3 2 3 2 4" xfId="23369" xr:uid="{00000000-0005-0000-0000-0000475B0000}"/>
    <cellStyle name="style1424787249270 2 3 2 3 2 5" xfId="23370" xr:uid="{00000000-0005-0000-0000-0000485B0000}"/>
    <cellStyle name="style1424787249270 2 3 2 3 3" xfId="23371" xr:uid="{00000000-0005-0000-0000-0000495B0000}"/>
    <cellStyle name="style1424787249270 2 3 2 3 3 2" xfId="23372" xr:uid="{00000000-0005-0000-0000-00004A5B0000}"/>
    <cellStyle name="style1424787249270 2 3 2 3 3 3" xfId="23373" xr:uid="{00000000-0005-0000-0000-00004B5B0000}"/>
    <cellStyle name="style1424787249270 2 3 2 3 3 4" xfId="23374" xr:uid="{00000000-0005-0000-0000-00004C5B0000}"/>
    <cellStyle name="style1424787249270 2 3 2 3 4" xfId="23375" xr:uid="{00000000-0005-0000-0000-00004D5B0000}"/>
    <cellStyle name="style1424787249270 2 3 2 3 4 2" xfId="23376" xr:uid="{00000000-0005-0000-0000-00004E5B0000}"/>
    <cellStyle name="style1424787249270 2 3 2 3 5" xfId="23377" xr:uid="{00000000-0005-0000-0000-00004F5B0000}"/>
    <cellStyle name="style1424787249270 2 3 2 3 6" xfId="23378" xr:uid="{00000000-0005-0000-0000-0000505B0000}"/>
    <cellStyle name="style1424787249270 2 3 2 4" xfId="23379" xr:uid="{00000000-0005-0000-0000-0000515B0000}"/>
    <cellStyle name="style1424787249270 2 3 2 4 2" xfId="23380" xr:uid="{00000000-0005-0000-0000-0000525B0000}"/>
    <cellStyle name="style1424787249270 2 3 2 4 2 2" xfId="23381" xr:uid="{00000000-0005-0000-0000-0000535B0000}"/>
    <cellStyle name="style1424787249270 2 3 2 4 2 2 2" xfId="23382" xr:uid="{00000000-0005-0000-0000-0000545B0000}"/>
    <cellStyle name="style1424787249270 2 3 2 4 2 2 3" xfId="23383" xr:uid="{00000000-0005-0000-0000-0000555B0000}"/>
    <cellStyle name="style1424787249270 2 3 2 4 2 3" xfId="23384" xr:uid="{00000000-0005-0000-0000-0000565B0000}"/>
    <cellStyle name="style1424787249270 2 3 2 4 2 4" xfId="23385" xr:uid="{00000000-0005-0000-0000-0000575B0000}"/>
    <cellStyle name="style1424787249270 2 3 2 4 2 5" xfId="23386" xr:uid="{00000000-0005-0000-0000-0000585B0000}"/>
    <cellStyle name="style1424787249270 2 3 2 4 3" xfId="23387" xr:uid="{00000000-0005-0000-0000-0000595B0000}"/>
    <cellStyle name="style1424787249270 2 3 2 4 3 2" xfId="23388" xr:uid="{00000000-0005-0000-0000-00005A5B0000}"/>
    <cellStyle name="style1424787249270 2 3 2 4 3 3" xfId="23389" xr:uid="{00000000-0005-0000-0000-00005B5B0000}"/>
    <cellStyle name="style1424787249270 2 3 2 4 3 4" xfId="23390" xr:uid="{00000000-0005-0000-0000-00005C5B0000}"/>
    <cellStyle name="style1424787249270 2 3 2 4 4" xfId="23391" xr:uid="{00000000-0005-0000-0000-00005D5B0000}"/>
    <cellStyle name="style1424787249270 2 3 2 4 4 2" xfId="23392" xr:uid="{00000000-0005-0000-0000-00005E5B0000}"/>
    <cellStyle name="style1424787249270 2 3 2 4 5" xfId="23393" xr:uid="{00000000-0005-0000-0000-00005F5B0000}"/>
    <cellStyle name="style1424787249270 2 3 2 4 6" xfId="23394" xr:uid="{00000000-0005-0000-0000-0000605B0000}"/>
    <cellStyle name="style1424787249270 2 3 2 5" xfId="23395" xr:uid="{00000000-0005-0000-0000-0000615B0000}"/>
    <cellStyle name="style1424787249270 2 3 2 5 2" xfId="23396" xr:uid="{00000000-0005-0000-0000-0000625B0000}"/>
    <cellStyle name="style1424787249270 2 3 2 5 2 2" xfId="23397" xr:uid="{00000000-0005-0000-0000-0000635B0000}"/>
    <cellStyle name="style1424787249270 2 3 2 5 2 3" xfId="23398" xr:uid="{00000000-0005-0000-0000-0000645B0000}"/>
    <cellStyle name="style1424787249270 2 3 2 5 2 4" xfId="23399" xr:uid="{00000000-0005-0000-0000-0000655B0000}"/>
    <cellStyle name="style1424787249270 2 3 2 5 3" xfId="23400" xr:uid="{00000000-0005-0000-0000-0000665B0000}"/>
    <cellStyle name="style1424787249270 2 3 2 5 3 2" xfId="23401" xr:uid="{00000000-0005-0000-0000-0000675B0000}"/>
    <cellStyle name="style1424787249270 2 3 2 5 4" xfId="23402" xr:uid="{00000000-0005-0000-0000-0000685B0000}"/>
    <cellStyle name="style1424787249270 2 3 2 5 4 2" xfId="23403" xr:uid="{00000000-0005-0000-0000-0000695B0000}"/>
    <cellStyle name="style1424787249270 2 3 2 5 5" xfId="23404" xr:uid="{00000000-0005-0000-0000-00006A5B0000}"/>
    <cellStyle name="style1424787249270 2 3 2 6" xfId="23405" xr:uid="{00000000-0005-0000-0000-00006B5B0000}"/>
    <cellStyle name="style1424787249270 2 3 2 6 2" xfId="23406" xr:uid="{00000000-0005-0000-0000-00006C5B0000}"/>
    <cellStyle name="style1424787249270 2 3 2 6 3" xfId="23407" xr:uid="{00000000-0005-0000-0000-00006D5B0000}"/>
    <cellStyle name="style1424787249270 2 3 2 6 4" xfId="23408" xr:uid="{00000000-0005-0000-0000-00006E5B0000}"/>
    <cellStyle name="style1424787249270 2 3 2 7" xfId="23409" xr:uid="{00000000-0005-0000-0000-00006F5B0000}"/>
    <cellStyle name="style1424787249270 2 3 2 7 2" xfId="23410" xr:uid="{00000000-0005-0000-0000-0000705B0000}"/>
    <cellStyle name="style1424787249270 2 3 2 8" xfId="23411" xr:uid="{00000000-0005-0000-0000-0000715B0000}"/>
    <cellStyle name="style1424787249270 2 3 2 8 2" xfId="23412" xr:uid="{00000000-0005-0000-0000-0000725B0000}"/>
    <cellStyle name="style1424787249270 2 3 2 9" xfId="23413" xr:uid="{00000000-0005-0000-0000-0000735B0000}"/>
    <cellStyle name="style1424787249270 2 3 3" xfId="23414" xr:uid="{00000000-0005-0000-0000-0000745B0000}"/>
    <cellStyle name="style1424787249270 2 3 3 2" xfId="23415" xr:uid="{00000000-0005-0000-0000-0000755B0000}"/>
    <cellStyle name="style1424787249270 2 3 3 2 2" xfId="23416" xr:uid="{00000000-0005-0000-0000-0000765B0000}"/>
    <cellStyle name="style1424787249270 2 3 3 2 2 2" xfId="23417" xr:uid="{00000000-0005-0000-0000-0000775B0000}"/>
    <cellStyle name="style1424787249270 2 3 3 2 2 2 2" xfId="23418" xr:uid="{00000000-0005-0000-0000-0000785B0000}"/>
    <cellStyle name="style1424787249270 2 3 3 2 2 2 3" xfId="23419" xr:uid="{00000000-0005-0000-0000-0000795B0000}"/>
    <cellStyle name="style1424787249270 2 3 3 2 2 3" xfId="23420" xr:uid="{00000000-0005-0000-0000-00007A5B0000}"/>
    <cellStyle name="style1424787249270 2 3 3 2 2 4" xfId="23421" xr:uid="{00000000-0005-0000-0000-00007B5B0000}"/>
    <cellStyle name="style1424787249270 2 3 3 2 2 5" xfId="23422" xr:uid="{00000000-0005-0000-0000-00007C5B0000}"/>
    <cellStyle name="style1424787249270 2 3 3 2 3" xfId="23423" xr:uid="{00000000-0005-0000-0000-00007D5B0000}"/>
    <cellStyle name="style1424787249270 2 3 3 2 3 2" xfId="23424" xr:uid="{00000000-0005-0000-0000-00007E5B0000}"/>
    <cellStyle name="style1424787249270 2 3 3 2 3 3" xfId="23425" xr:uid="{00000000-0005-0000-0000-00007F5B0000}"/>
    <cellStyle name="style1424787249270 2 3 3 2 3 4" xfId="23426" xr:uid="{00000000-0005-0000-0000-0000805B0000}"/>
    <cellStyle name="style1424787249270 2 3 3 2 4" xfId="23427" xr:uid="{00000000-0005-0000-0000-0000815B0000}"/>
    <cellStyle name="style1424787249270 2 3 3 2 4 2" xfId="23428" xr:uid="{00000000-0005-0000-0000-0000825B0000}"/>
    <cellStyle name="style1424787249270 2 3 3 2 5" xfId="23429" xr:uid="{00000000-0005-0000-0000-0000835B0000}"/>
    <cellStyle name="style1424787249270 2 3 3 2 6" xfId="23430" xr:uid="{00000000-0005-0000-0000-0000845B0000}"/>
    <cellStyle name="style1424787249270 2 3 3 3" xfId="23431" xr:uid="{00000000-0005-0000-0000-0000855B0000}"/>
    <cellStyle name="style1424787249270 2 3 3 3 2" xfId="23432" xr:uid="{00000000-0005-0000-0000-0000865B0000}"/>
    <cellStyle name="style1424787249270 2 3 3 3 2 2" xfId="23433" xr:uid="{00000000-0005-0000-0000-0000875B0000}"/>
    <cellStyle name="style1424787249270 2 3 3 3 2 2 2" xfId="23434" xr:uid="{00000000-0005-0000-0000-0000885B0000}"/>
    <cellStyle name="style1424787249270 2 3 3 3 2 2 3" xfId="23435" xr:uid="{00000000-0005-0000-0000-0000895B0000}"/>
    <cellStyle name="style1424787249270 2 3 3 3 2 3" xfId="23436" xr:uid="{00000000-0005-0000-0000-00008A5B0000}"/>
    <cellStyle name="style1424787249270 2 3 3 3 2 4" xfId="23437" xr:uid="{00000000-0005-0000-0000-00008B5B0000}"/>
    <cellStyle name="style1424787249270 2 3 3 3 2 5" xfId="23438" xr:uid="{00000000-0005-0000-0000-00008C5B0000}"/>
    <cellStyle name="style1424787249270 2 3 3 3 3" xfId="23439" xr:uid="{00000000-0005-0000-0000-00008D5B0000}"/>
    <cellStyle name="style1424787249270 2 3 3 3 3 2" xfId="23440" xr:uid="{00000000-0005-0000-0000-00008E5B0000}"/>
    <cellStyle name="style1424787249270 2 3 3 3 3 3" xfId="23441" xr:uid="{00000000-0005-0000-0000-00008F5B0000}"/>
    <cellStyle name="style1424787249270 2 3 3 3 3 4" xfId="23442" xr:uid="{00000000-0005-0000-0000-0000905B0000}"/>
    <cellStyle name="style1424787249270 2 3 3 3 4" xfId="23443" xr:uid="{00000000-0005-0000-0000-0000915B0000}"/>
    <cellStyle name="style1424787249270 2 3 3 3 4 2" xfId="23444" xr:uid="{00000000-0005-0000-0000-0000925B0000}"/>
    <cellStyle name="style1424787249270 2 3 3 3 5" xfId="23445" xr:uid="{00000000-0005-0000-0000-0000935B0000}"/>
    <cellStyle name="style1424787249270 2 3 3 3 6" xfId="23446" xr:uid="{00000000-0005-0000-0000-0000945B0000}"/>
    <cellStyle name="style1424787249270 2 3 3 4" xfId="23447" xr:uid="{00000000-0005-0000-0000-0000955B0000}"/>
    <cellStyle name="style1424787249270 2 3 3 4 2" xfId="23448" xr:uid="{00000000-0005-0000-0000-0000965B0000}"/>
    <cellStyle name="style1424787249270 2 3 3 4 2 2" xfId="23449" xr:uid="{00000000-0005-0000-0000-0000975B0000}"/>
    <cellStyle name="style1424787249270 2 3 3 4 2 3" xfId="23450" xr:uid="{00000000-0005-0000-0000-0000985B0000}"/>
    <cellStyle name="style1424787249270 2 3 3 4 2 4" xfId="23451" xr:uid="{00000000-0005-0000-0000-0000995B0000}"/>
    <cellStyle name="style1424787249270 2 3 3 4 3" xfId="23452" xr:uid="{00000000-0005-0000-0000-00009A5B0000}"/>
    <cellStyle name="style1424787249270 2 3 3 4 3 2" xfId="23453" xr:uid="{00000000-0005-0000-0000-00009B5B0000}"/>
    <cellStyle name="style1424787249270 2 3 3 4 4" xfId="23454" xr:uid="{00000000-0005-0000-0000-00009C5B0000}"/>
    <cellStyle name="style1424787249270 2 3 3 4 4 2" xfId="23455" xr:uid="{00000000-0005-0000-0000-00009D5B0000}"/>
    <cellStyle name="style1424787249270 2 3 3 4 5" xfId="23456" xr:uid="{00000000-0005-0000-0000-00009E5B0000}"/>
    <cellStyle name="style1424787249270 2 3 3 5" xfId="23457" xr:uid="{00000000-0005-0000-0000-00009F5B0000}"/>
    <cellStyle name="style1424787249270 2 3 3 5 2" xfId="23458" xr:uid="{00000000-0005-0000-0000-0000A05B0000}"/>
    <cellStyle name="style1424787249270 2 3 3 5 3" xfId="23459" xr:uid="{00000000-0005-0000-0000-0000A15B0000}"/>
    <cellStyle name="style1424787249270 2 3 3 5 4" xfId="23460" xr:uid="{00000000-0005-0000-0000-0000A25B0000}"/>
    <cellStyle name="style1424787249270 2 3 3 6" xfId="23461" xr:uid="{00000000-0005-0000-0000-0000A35B0000}"/>
    <cellStyle name="style1424787249270 2 3 3 6 2" xfId="23462" xr:uid="{00000000-0005-0000-0000-0000A45B0000}"/>
    <cellStyle name="style1424787249270 2 3 3 7" xfId="23463" xr:uid="{00000000-0005-0000-0000-0000A55B0000}"/>
    <cellStyle name="style1424787249270 2 3 3 7 2" xfId="23464" xr:uid="{00000000-0005-0000-0000-0000A65B0000}"/>
    <cellStyle name="style1424787249270 2 3 3 8" xfId="23465" xr:uid="{00000000-0005-0000-0000-0000A75B0000}"/>
    <cellStyle name="style1424787249270 2 3 4" xfId="23466" xr:uid="{00000000-0005-0000-0000-0000A85B0000}"/>
    <cellStyle name="style1424787249270 2 3 4 2" xfId="23467" xr:uid="{00000000-0005-0000-0000-0000A95B0000}"/>
    <cellStyle name="style1424787249270 2 3 4 2 2" xfId="23468" xr:uid="{00000000-0005-0000-0000-0000AA5B0000}"/>
    <cellStyle name="style1424787249270 2 3 4 2 2 2" xfId="23469" xr:uid="{00000000-0005-0000-0000-0000AB5B0000}"/>
    <cellStyle name="style1424787249270 2 3 4 2 2 2 2" xfId="23470" xr:uid="{00000000-0005-0000-0000-0000AC5B0000}"/>
    <cellStyle name="style1424787249270 2 3 4 2 2 2 3" xfId="23471" xr:uid="{00000000-0005-0000-0000-0000AD5B0000}"/>
    <cellStyle name="style1424787249270 2 3 4 2 2 3" xfId="23472" xr:uid="{00000000-0005-0000-0000-0000AE5B0000}"/>
    <cellStyle name="style1424787249270 2 3 4 2 2 4" xfId="23473" xr:uid="{00000000-0005-0000-0000-0000AF5B0000}"/>
    <cellStyle name="style1424787249270 2 3 4 2 2 5" xfId="23474" xr:uid="{00000000-0005-0000-0000-0000B05B0000}"/>
    <cellStyle name="style1424787249270 2 3 4 2 3" xfId="23475" xr:uid="{00000000-0005-0000-0000-0000B15B0000}"/>
    <cellStyle name="style1424787249270 2 3 4 2 3 2" xfId="23476" xr:uid="{00000000-0005-0000-0000-0000B25B0000}"/>
    <cellStyle name="style1424787249270 2 3 4 2 3 3" xfId="23477" xr:uid="{00000000-0005-0000-0000-0000B35B0000}"/>
    <cellStyle name="style1424787249270 2 3 4 2 3 4" xfId="23478" xr:uid="{00000000-0005-0000-0000-0000B45B0000}"/>
    <cellStyle name="style1424787249270 2 3 4 2 4" xfId="23479" xr:uid="{00000000-0005-0000-0000-0000B55B0000}"/>
    <cellStyle name="style1424787249270 2 3 4 2 4 2" xfId="23480" xr:uid="{00000000-0005-0000-0000-0000B65B0000}"/>
    <cellStyle name="style1424787249270 2 3 4 2 5" xfId="23481" xr:uid="{00000000-0005-0000-0000-0000B75B0000}"/>
    <cellStyle name="style1424787249270 2 3 4 2 6" xfId="23482" xr:uid="{00000000-0005-0000-0000-0000B85B0000}"/>
    <cellStyle name="style1424787249270 2 3 4 3" xfId="23483" xr:uid="{00000000-0005-0000-0000-0000B95B0000}"/>
    <cellStyle name="style1424787249270 2 3 4 3 2" xfId="23484" xr:uid="{00000000-0005-0000-0000-0000BA5B0000}"/>
    <cellStyle name="style1424787249270 2 3 4 3 2 2" xfId="23485" xr:uid="{00000000-0005-0000-0000-0000BB5B0000}"/>
    <cellStyle name="style1424787249270 2 3 4 3 2 2 2" xfId="23486" xr:uid="{00000000-0005-0000-0000-0000BC5B0000}"/>
    <cellStyle name="style1424787249270 2 3 4 3 2 2 3" xfId="23487" xr:uid="{00000000-0005-0000-0000-0000BD5B0000}"/>
    <cellStyle name="style1424787249270 2 3 4 3 2 3" xfId="23488" xr:uid="{00000000-0005-0000-0000-0000BE5B0000}"/>
    <cellStyle name="style1424787249270 2 3 4 3 2 4" xfId="23489" xr:uid="{00000000-0005-0000-0000-0000BF5B0000}"/>
    <cellStyle name="style1424787249270 2 3 4 3 2 5" xfId="23490" xr:uid="{00000000-0005-0000-0000-0000C05B0000}"/>
    <cellStyle name="style1424787249270 2 3 4 3 3" xfId="23491" xr:uid="{00000000-0005-0000-0000-0000C15B0000}"/>
    <cellStyle name="style1424787249270 2 3 4 3 3 2" xfId="23492" xr:uid="{00000000-0005-0000-0000-0000C25B0000}"/>
    <cellStyle name="style1424787249270 2 3 4 3 3 3" xfId="23493" xr:uid="{00000000-0005-0000-0000-0000C35B0000}"/>
    <cellStyle name="style1424787249270 2 3 4 3 3 4" xfId="23494" xr:uid="{00000000-0005-0000-0000-0000C45B0000}"/>
    <cellStyle name="style1424787249270 2 3 4 3 4" xfId="23495" xr:uid="{00000000-0005-0000-0000-0000C55B0000}"/>
    <cellStyle name="style1424787249270 2 3 4 3 4 2" xfId="23496" xr:uid="{00000000-0005-0000-0000-0000C65B0000}"/>
    <cellStyle name="style1424787249270 2 3 4 3 5" xfId="23497" xr:uid="{00000000-0005-0000-0000-0000C75B0000}"/>
    <cellStyle name="style1424787249270 2 3 4 3 6" xfId="23498" xr:uid="{00000000-0005-0000-0000-0000C85B0000}"/>
    <cellStyle name="style1424787249270 2 3 4 4" xfId="23499" xr:uid="{00000000-0005-0000-0000-0000C95B0000}"/>
    <cellStyle name="style1424787249270 2 3 4 4 2" xfId="23500" xr:uid="{00000000-0005-0000-0000-0000CA5B0000}"/>
    <cellStyle name="style1424787249270 2 3 4 4 2 2" xfId="23501" xr:uid="{00000000-0005-0000-0000-0000CB5B0000}"/>
    <cellStyle name="style1424787249270 2 3 4 4 2 3" xfId="23502" xr:uid="{00000000-0005-0000-0000-0000CC5B0000}"/>
    <cellStyle name="style1424787249270 2 3 4 4 2 4" xfId="23503" xr:uid="{00000000-0005-0000-0000-0000CD5B0000}"/>
    <cellStyle name="style1424787249270 2 3 4 4 3" xfId="23504" xr:uid="{00000000-0005-0000-0000-0000CE5B0000}"/>
    <cellStyle name="style1424787249270 2 3 4 4 3 2" xfId="23505" xr:uid="{00000000-0005-0000-0000-0000CF5B0000}"/>
    <cellStyle name="style1424787249270 2 3 4 4 4" xfId="23506" xr:uid="{00000000-0005-0000-0000-0000D05B0000}"/>
    <cellStyle name="style1424787249270 2 3 4 4 4 2" xfId="23507" xr:uid="{00000000-0005-0000-0000-0000D15B0000}"/>
    <cellStyle name="style1424787249270 2 3 4 4 5" xfId="23508" xr:uid="{00000000-0005-0000-0000-0000D25B0000}"/>
    <cellStyle name="style1424787249270 2 3 4 5" xfId="23509" xr:uid="{00000000-0005-0000-0000-0000D35B0000}"/>
    <cellStyle name="style1424787249270 2 3 4 5 2" xfId="23510" xr:uid="{00000000-0005-0000-0000-0000D45B0000}"/>
    <cellStyle name="style1424787249270 2 3 4 5 3" xfId="23511" xr:uid="{00000000-0005-0000-0000-0000D55B0000}"/>
    <cellStyle name="style1424787249270 2 3 4 5 4" xfId="23512" xr:uid="{00000000-0005-0000-0000-0000D65B0000}"/>
    <cellStyle name="style1424787249270 2 3 4 6" xfId="23513" xr:uid="{00000000-0005-0000-0000-0000D75B0000}"/>
    <cellStyle name="style1424787249270 2 3 4 6 2" xfId="23514" xr:uid="{00000000-0005-0000-0000-0000D85B0000}"/>
    <cellStyle name="style1424787249270 2 3 4 7" xfId="23515" xr:uid="{00000000-0005-0000-0000-0000D95B0000}"/>
    <cellStyle name="style1424787249270 2 3 4 7 2" xfId="23516" xr:uid="{00000000-0005-0000-0000-0000DA5B0000}"/>
    <cellStyle name="style1424787249270 2 3 4 8" xfId="23517" xr:uid="{00000000-0005-0000-0000-0000DB5B0000}"/>
    <cellStyle name="style1424787249270 2 3 5" xfId="23518" xr:uid="{00000000-0005-0000-0000-0000DC5B0000}"/>
    <cellStyle name="style1424787249270 2 3 5 2" xfId="23519" xr:uid="{00000000-0005-0000-0000-0000DD5B0000}"/>
    <cellStyle name="style1424787249270 2 3 5 2 2" xfId="23520" xr:uid="{00000000-0005-0000-0000-0000DE5B0000}"/>
    <cellStyle name="style1424787249270 2 3 5 2 2 2" xfId="23521" xr:uid="{00000000-0005-0000-0000-0000DF5B0000}"/>
    <cellStyle name="style1424787249270 2 3 5 2 2 2 2" xfId="23522" xr:uid="{00000000-0005-0000-0000-0000E05B0000}"/>
    <cellStyle name="style1424787249270 2 3 5 2 2 2 3" xfId="23523" xr:uid="{00000000-0005-0000-0000-0000E15B0000}"/>
    <cellStyle name="style1424787249270 2 3 5 2 2 3" xfId="23524" xr:uid="{00000000-0005-0000-0000-0000E25B0000}"/>
    <cellStyle name="style1424787249270 2 3 5 2 2 4" xfId="23525" xr:uid="{00000000-0005-0000-0000-0000E35B0000}"/>
    <cellStyle name="style1424787249270 2 3 5 2 2 5" xfId="23526" xr:uid="{00000000-0005-0000-0000-0000E45B0000}"/>
    <cellStyle name="style1424787249270 2 3 5 2 3" xfId="23527" xr:uid="{00000000-0005-0000-0000-0000E55B0000}"/>
    <cellStyle name="style1424787249270 2 3 5 2 3 2" xfId="23528" xr:uid="{00000000-0005-0000-0000-0000E65B0000}"/>
    <cellStyle name="style1424787249270 2 3 5 2 3 3" xfId="23529" xr:uid="{00000000-0005-0000-0000-0000E75B0000}"/>
    <cellStyle name="style1424787249270 2 3 5 2 3 4" xfId="23530" xr:uid="{00000000-0005-0000-0000-0000E85B0000}"/>
    <cellStyle name="style1424787249270 2 3 5 2 4" xfId="23531" xr:uid="{00000000-0005-0000-0000-0000E95B0000}"/>
    <cellStyle name="style1424787249270 2 3 5 2 4 2" xfId="23532" xr:uid="{00000000-0005-0000-0000-0000EA5B0000}"/>
    <cellStyle name="style1424787249270 2 3 5 2 5" xfId="23533" xr:uid="{00000000-0005-0000-0000-0000EB5B0000}"/>
    <cellStyle name="style1424787249270 2 3 5 2 6" xfId="23534" xr:uid="{00000000-0005-0000-0000-0000EC5B0000}"/>
    <cellStyle name="style1424787249270 2 3 5 3" xfId="23535" xr:uid="{00000000-0005-0000-0000-0000ED5B0000}"/>
    <cellStyle name="style1424787249270 2 3 5 3 2" xfId="23536" xr:uid="{00000000-0005-0000-0000-0000EE5B0000}"/>
    <cellStyle name="style1424787249270 2 3 5 3 2 2" xfId="23537" xr:uid="{00000000-0005-0000-0000-0000EF5B0000}"/>
    <cellStyle name="style1424787249270 2 3 5 3 2 2 2" xfId="23538" xr:uid="{00000000-0005-0000-0000-0000F05B0000}"/>
    <cellStyle name="style1424787249270 2 3 5 3 2 2 3" xfId="23539" xr:uid="{00000000-0005-0000-0000-0000F15B0000}"/>
    <cellStyle name="style1424787249270 2 3 5 3 2 3" xfId="23540" xr:uid="{00000000-0005-0000-0000-0000F25B0000}"/>
    <cellStyle name="style1424787249270 2 3 5 3 2 4" xfId="23541" xr:uid="{00000000-0005-0000-0000-0000F35B0000}"/>
    <cellStyle name="style1424787249270 2 3 5 3 2 5" xfId="23542" xr:uid="{00000000-0005-0000-0000-0000F45B0000}"/>
    <cellStyle name="style1424787249270 2 3 5 3 3" xfId="23543" xr:uid="{00000000-0005-0000-0000-0000F55B0000}"/>
    <cellStyle name="style1424787249270 2 3 5 3 3 2" xfId="23544" xr:uid="{00000000-0005-0000-0000-0000F65B0000}"/>
    <cellStyle name="style1424787249270 2 3 5 3 3 3" xfId="23545" xr:uid="{00000000-0005-0000-0000-0000F75B0000}"/>
    <cellStyle name="style1424787249270 2 3 5 3 3 4" xfId="23546" xr:uid="{00000000-0005-0000-0000-0000F85B0000}"/>
    <cellStyle name="style1424787249270 2 3 5 3 4" xfId="23547" xr:uid="{00000000-0005-0000-0000-0000F95B0000}"/>
    <cellStyle name="style1424787249270 2 3 5 3 4 2" xfId="23548" xr:uid="{00000000-0005-0000-0000-0000FA5B0000}"/>
    <cellStyle name="style1424787249270 2 3 5 3 5" xfId="23549" xr:uid="{00000000-0005-0000-0000-0000FB5B0000}"/>
    <cellStyle name="style1424787249270 2 3 5 3 6" xfId="23550" xr:uid="{00000000-0005-0000-0000-0000FC5B0000}"/>
    <cellStyle name="style1424787249270 2 3 5 4" xfId="23551" xr:uid="{00000000-0005-0000-0000-0000FD5B0000}"/>
    <cellStyle name="style1424787249270 2 3 5 4 2" xfId="23552" xr:uid="{00000000-0005-0000-0000-0000FE5B0000}"/>
    <cellStyle name="style1424787249270 2 3 5 4 2 2" xfId="23553" xr:uid="{00000000-0005-0000-0000-0000FF5B0000}"/>
    <cellStyle name="style1424787249270 2 3 5 4 2 3" xfId="23554" xr:uid="{00000000-0005-0000-0000-0000005C0000}"/>
    <cellStyle name="style1424787249270 2 3 5 4 2 4" xfId="23555" xr:uid="{00000000-0005-0000-0000-0000015C0000}"/>
    <cellStyle name="style1424787249270 2 3 5 4 3" xfId="23556" xr:uid="{00000000-0005-0000-0000-0000025C0000}"/>
    <cellStyle name="style1424787249270 2 3 5 4 3 2" xfId="23557" xr:uid="{00000000-0005-0000-0000-0000035C0000}"/>
    <cellStyle name="style1424787249270 2 3 5 4 4" xfId="23558" xr:uid="{00000000-0005-0000-0000-0000045C0000}"/>
    <cellStyle name="style1424787249270 2 3 5 4 4 2" xfId="23559" xr:uid="{00000000-0005-0000-0000-0000055C0000}"/>
    <cellStyle name="style1424787249270 2 3 5 4 5" xfId="23560" xr:uid="{00000000-0005-0000-0000-0000065C0000}"/>
    <cellStyle name="style1424787249270 2 3 5 5" xfId="23561" xr:uid="{00000000-0005-0000-0000-0000075C0000}"/>
    <cellStyle name="style1424787249270 2 3 5 5 2" xfId="23562" xr:uid="{00000000-0005-0000-0000-0000085C0000}"/>
    <cellStyle name="style1424787249270 2 3 5 5 3" xfId="23563" xr:uid="{00000000-0005-0000-0000-0000095C0000}"/>
    <cellStyle name="style1424787249270 2 3 5 5 4" xfId="23564" xr:uid="{00000000-0005-0000-0000-00000A5C0000}"/>
    <cellStyle name="style1424787249270 2 3 5 6" xfId="23565" xr:uid="{00000000-0005-0000-0000-00000B5C0000}"/>
    <cellStyle name="style1424787249270 2 3 5 6 2" xfId="23566" xr:uid="{00000000-0005-0000-0000-00000C5C0000}"/>
    <cellStyle name="style1424787249270 2 3 5 7" xfId="23567" xr:uid="{00000000-0005-0000-0000-00000D5C0000}"/>
    <cellStyle name="style1424787249270 2 3 5 7 2" xfId="23568" xr:uid="{00000000-0005-0000-0000-00000E5C0000}"/>
    <cellStyle name="style1424787249270 2 3 5 8" xfId="23569" xr:uid="{00000000-0005-0000-0000-00000F5C0000}"/>
    <cellStyle name="style1424787249270 2 3 6" xfId="23570" xr:uid="{00000000-0005-0000-0000-0000105C0000}"/>
    <cellStyle name="style1424787249270 2 3 6 2" xfId="23571" xr:uid="{00000000-0005-0000-0000-0000115C0000}"/>
    <cellStyle name="style1424787249270 2 3 6 2 2" xfId="23572" xr:uid="{00000000-0005-0000-0000-0000125C0000}"/>
    <cellStyle name="style1424787249270 2 3 6 2 2 2" xfId="23573" xr:uid="{00000000-0005-0000-0000-0000135C0000}"/>
    <cellStyle name="style1424787249270 2 3 6 2 2 3" xfId="23574" xr:uid="{00000000-0005-0000-0000-0000145C0000}"/>
    <cellStyle name="style1424787249270 2 3 6 2 3" xfId="23575" xr:uid="{00000000-0005-0000-0000-0000155C0000}"/>
    <cellStyle name="style1424787249270 2 3 6 2 4" xfId="23576" xr:uid="{00000000-0005-0000-0000-0000165C0000}"/>
    <cellStyle name="style1424787249270 2 3 6 2 5" xfId="23577" xr:uid="{00000000-0005-0000-0000-0000175C0000}"/>
    <cellStyle name="style1424787249270 2 3 6 3" xfId="23578" xr:uid="{00000000-0005-0000-0000-0000185C0000}"/>
    <cellStyle name="style1424787249270 2 3 6 3 2" xfId="23579" xr:uid="{00000000-0005-0000-0000-0000195C0000}"/>
    <cellStyle name="style1424787249270 2 3 6 3 3" xfId="23580" xr:uid="{00000000-0005-0000-0000-00001A5C0000}"/>
    <cellStyle name="style1424787249270 2 3 6 3 4" xfId="23581" xr:uid="{00000000-0005-0000-0000-00001B5C0000}"/>
    <cellStyle name="style1424787249270 2 3 6 4" xfId="23582" xr:uid="{00000000-0005-0000-0000-00001C5C0000}"/>
    <cellStyle name="style1424787249270 2 3 6 4 2" xfId="23583" xr:uid="{00000000-0005-0000-0000-00001D5C0000}"/>
    <cellStyle name="style1424787249270 2 3 6 5" xfId="23584" xr:uid="{00000000-0005-0000-0000-00001E5C0000}"/>
    <cellStyle name="style1424787249270 2 3 6 6" xfId="23585" xr:uid="{00000000-0005-0000-0000-00001F5C0000}"/>
    <cellStyle name="style1424787249270 2 3 7" xfId="23586" xr:uid="{00000000-0005-0000-0000-0000205C0000}"/>
    <cellStyle name="style1424787249270 2 3 7 2" xfId="23587" xr:uid="{00000000-0005-0000-0000-0000215C0000}"/>
    <cellStyle name="style1424787249270 2 3 7 2 2" xfId="23588" xr:uid="{00000000-0005-0000-0000-0000225C0000}"/>
    <cellStyle name="style1424787249270 2 3 7 2 2 2" xfId="23589" xr:uid="{00000000-0005-0000-0000-0000235C0000}"/>
    <cellStyle name="style1424787249270 2 3 7 2 2 3" xfId="23590" xr:uid="{00000000-0005-0000-0000-0000245C0000}"/>
    <cellStyle name="style1424787249270 2 3 7 2 3" xfId="23591" xr:uid="{00000000-0005-0000-0000-0000255C0000}"/>
    <cellStyle name="style1424787249270 2 3 7 2 4" xfId="23592" xr:uid="{00000000-0005-0000-0000-0000265C0000}"/>
    <cellStyle name="style1424787249270 2 3 7 2 5" xfId="23593" xr:uid="{00000000-0005-0000-0000-0000275C0000}"/>
    <cellStyle name="style1424787249270 2 3 7 3" xfId="23594" xr:uid="{00000000-0005-0000-0000-0000285C0000}"/>
    <cellStyle name="style1424787249270 2 3 7 3 2" xfId="23595" xr:uid="{00000000-0005-0000-0000-0000295C0000}"/>
    <cellStyle name="style1424787249270 2 3 7 3 3" xfId="23596" xr:uid="{00000000-0005-0000-0000-00002A5C0000}"/>
    <cellStyle name="style1424787249270 2 3 7 3 4" xfId="23597" xr:uid="{00000000-0005-0000-0000-00002B5C0000}"/>
    <cellStyle name="style1424787249270 2 3 7 4" xfId="23598" xr:uid="{00000000-0005-0000-0000-00002C5C0000}"/>
    <cellStyle name="style1424787249270 2 3 7 4 2" xfId="23599" xr:uid="{00000000-0005-0000-0000-00002D5C0000}"/>
    <cellStyle name="style1424787249270 2 3 7 5" xfId="23600" xr:uid="{00000000-0005-0000-0000-00002E5C0000}"/>
    <cellStyle name="style1424787249270 2 3 7 6" xfId="23601" xr:uid="{00000000-0005-0000-0000-00002F5C0000}"/>
    <cellStyle name="style1424787249270 2 3 8" xfId="23602" xr:uid="{00000000-0005-0000-0000-0000305C0000}"/>
    <cellStyle name="style1424787249270 2 3 8 2" xfId="23603" xr:uid="{00000000-0005-0000-0000-0000315C0000}"/>
    <cellStyle name="style1424787249270 2 3 8 2 2" xfId="23604" xr:uid="{00000000-0005-0000-0000-0000325C0000}"/>
    <cellStyle name="style1424787249270 2 3 8 2 3" xfId="23605" xr:uid="{00000000-0005-0000-0000-0000335C0000}"/>
    <cellStyle name="style1424787249270 2 3 8 2 4" xfId="23606" xr:uid="{00000000-0005-0000-0000-0000345C0000}"/>
    <cellStyle name="style1424787249270 2 3 8 3" xfId="23607" xr:uid="{00000000-0005-0000-0000-0000355C0000}"/>
    <cellStyle name="style1424787249270 2 3 8 3 2" xfId="23608" xr:uid="{00000000-0005-0000-0000-0000365C0000}"/>
    <cellStyle name="style1424787249270 2 3 8 4" xfId="23609" xr:uid="{00000000-0005-0000-0000-0000375C0000}"/>
    <cellStyle name="style1424787249270 2 3 8 4 2" xfId="23610" xr:uid="{00000000-0005-0000-0000-0000385C0000}"/>
    <cellStyle name="style1424787249270 2 3 8 5" xfId="23611" xr:uid="{00000000-0005-0000-0000-0000395C0000}"/>
    <cellStyle name="style1424787249270 2 3 9" xfId="23612" xr:uid="{00000000-0005-0000-0000-00003A5C0000}"/>
    <cellStyle name="style1424787249270 2 3 9 2" xfId="23613" xr:uid="{00000000-0005-0000-0000-00003B5C0000}"/>
    <cellStyle name="style1424787249270 2 3 9 3" xfId="23614" xr:uid="{00000000-0005-0000-0000-00003C5C0000}"/>
    <cellStyle name="style1424787249270 2 3 9 4" xfId="23615" xr:uid="{00000000-0005-0000-0000-00003D5C0000}"/>
    <cellStyle name="style1424787249270 2 4" xfId="23616" xr:uid="{00000000-0005-0000-0000-00003E5C0000}"/>
    <cellStyle name="style1424787249270 2 4 2" xfId="23617" xr:uid="{00000000-0005-0000-0000-00003F5C0000}"/>
    <cellStyle name="style1424787249270 2 4 2 2" xfId="23618" xr:uid="{00000000-0005-0000-0000-0000405C0000}"/>
    <cellStyle name="style1424787249270 2 4 2 2 2" xfId="23619" xr:uid="{00000000-0005-0000-0000-0000415C0000}"/>
    <cellStyle name="style1424787249270 2 4 2 2 2 2" xfId="23620" xr:uid="{00000000-0005-0000-0000-0000425C0000}"/>
    <cellStyle name="style1424787249270 2 4 2 2 2 2 2" xfId="23621" xr:uid="{00000000-0005-0000-0000-0000435C0000}"/>
    <cellStyle name="style1424787249270 2 4 2 2 2 2 3" xfId="23622" xr:uid="{00000000-0005-0000-0000-0000445C0000}"/>
    <cellStyle name="style1424787249270 2 4 2 2 2 3" xfId="23623" xr:uid="{00000000-0005-0000-0000-0000455C0000}"/>
    <cellStyle name="style1424787249270 2 4 2 2 2 4" xfId="23624" xr:uid="{00000000-0005-0000-0000-0000465C0000}"/>
    <cellStyle name="style1424787249270 2 4 2 2 2 5" xfId="23625" xr:uid="{00000000-0005-0000-0000-0000475C0000}"/>
    <cellStyle name="style1424787249270 2 4 2 2 3" xfId="23626" xr:uid="{00000000-0005-0000-0000-0000485C0000}"/>
    <cellStyle name="style1424787249270 2 4 2 2 3 2" xfId="23627" xr:uid="{00000000-0005-0000-0000-0000495C0000}"/>
    <cellStyle name="style1424787249270 2 4 2 2 3 3" xfId="23628" xr:uid="{00000000-0005-0000-0000-00004A5C0000}"/>
    <cellStyle name="style1424787249270 2 4 2 2 3 4" xfId="23629" xr:uid="{00000000-0005-0000-0000-00004B5C0000}"/>
    <cellStyle name="style1424787249270 2 4 2 2 4" xfId="23630" xr:uid="{00000000-0005-0000-0000-00004C5C0000}"/>
    <cellStyle name="style1424787249270 2 4 2 2 4 2" xfId="23631" xr:uid="{00000000-0005-0000-0000-00004D5C0000}"/>
    <cellStyle name="style1424787249270 2 4 2 2 5" xfId="23632" xr:uid="{00000000-0005-0000-0000-00004E5C0000}"/>
    <cellStyle name="style1424787249270 2 4 2 2 6" xfId="23633" xr:uid="{00000000-0005-0000-0000-00004F5C0000}"/>
    <cellStyle name="style1424787249270 2 4 2 3" xfId="23634" xr:uid="{00000000-0005-0000-0000-0000505C0000}"/>
    <cellStyle name="style1424787249270 2 4 2 3 2" xfId="23635" xr:uid="{00000000-0005-0000-0000-0000515C0000}"/>
    <cellStyle name="style1424787249270 2 4 2 3 2 2" xfId="23636" xr:uid="{00000000-0005-0000-0000-0000525C0000}"/>
    <cellStyle name="style1424787249270 2 4 2 3 2 2 2" xfId="23637" xr:uid="{00000000-0005-0000-0000-0000535C0000}"/>
    <cellStyle name="style1424787249270 2 4 2 3 2 2 3" xfId="23638" xr:uid="{00000000-0005-0000-0000-0000545C0000}"/>
    <cellStyle name="style1424787249270 2 4 2 3 2 3" xfId="23639" xr:uid="{00000000-0005-0000-0000-0000555C0000}"/>
    <cellStyle name="style1424787249270 2 4 2 3 2 4" xfId="23640" xr:uid="{00000000-0005-0000-0000-0000565C0000}"/>
    <cellStyle name="style1424787249270 2 4 2 3 2 5" xfId="23641" xr:uid="{00000000-0005-0000-0000-0000575C0000}"/>
    <cellStyle name="style1424787249270 2 4 2 3 3" xfId="23642" xr:uid="{00000000-0005-0000-0000-0000585C0000}"/>
    <cellStyle name="style1424787249270 2 4 2 3 3 2" xfId="23643" xr:uid="{00000000-0005-0000-0000-0000595C0000}"/>
    <cellStyle name="style1424787249270 2 4 2 3 3 3" xfId="23644" xr:uid="{00000000-0005-0000-0000-00005A5C0000}"/>
    <cellStyle name="style1424787249270 2 4 2 3 3 4" xfId="23645" xr:uid="{00000000-0005-0000-0000-00005B5C0000}"/>
    <cellStyle name="style1424787249270 2 4 2 3 4" xfId="23646" xr:uid="{00000000-0005-0000-0000-00005C5C0000}"/>
    <cellStyle name="style1424787249270 2 4 2 3 4 2" xfId="23647" xr:uid="{00000000-0005-0000-0000-00005D5C0000}"/>
    <cellStyle name="style1424787249270 2 4 2 3 5" xfId="23648" xr:uid="{00000000-0005-0000-0000-00005E5C0000}"/>
    <cellStyle name="style1424787249270 2 4 2 3 6" xfId="23649" xr:uid="{00000000-0005-0000-0000-00005F5C0000}"/>
    <cellStyle name="style1424787249270 2 4 2 4" xfId="23650" xr:uid="{00000000-0005-0000-0000-0000605C0000}"/>
    <cellStyle name="style1424787249270 2 4 2 4 2" xfId="23651" xr:uid="{00000000-0005-0000-0000-0000615C0000}"/>
    <cellStyle name="style1424787249270 2 4 2 4 2 2" xfId="23652" xr:uid="{00000000-0005-0000-0000-0000625C0000}"/>
    <cellStyle name="style1424787249270 2 4 2 4 2 3" xfId="23653" xr:uid="{00000000-0005-0000-0000-0000635C0000}"/>
    <cellStyle name="style1424787249270 2 4 2 4 2 4" xfId="23654" xr:uid="{00000000-0005-0000-0000-0000645C0000}"/>
    <cellStyle name="style1424787249270 2 4 2 4 3" xfId="23655" xr:uid="{00000000-0005-0000-0000-0000655C0000}"/>
    <cellStyle name="style1424787249270 2 4 2 4 3 2" xfId="23656" xr:uid="{00000000-0005-0000-0000-0000665C0000}"/>
    <cellStyle name="style1424787249270 2 4 2 4 4" xfId="23657" xr:uid="{00000000-0005-0000-0000-0000675C0000}"/>
    <cellStyle name="style1424787249270 2 4 2 4 4 2" xfId="23658" xr:uid="{00000000-0005-0000-0000-0000685C0000}"/>
    <cellStyle name="style1424787249270 2 4 2 4 5" xfId="23659" xr:uid="{00000000-0005-0000-0000-0000695C0000}"/>
    <cellStyle name="style1424787249270 2 4 2 5" xfId="23660" xr:uid="{00000000-0005-0000-0000-00006A5C0000}"/>
    <cellStyle name="style1424787249270 2 4 2 5 2" xfId="23661" xr:uid="{00000000-0005-0000-0000-00006B5C0000}"/>
    <cellStyle name="style1424787249270 2 4 2 5 3" xfId="23662" xr:uid="{00000000-0005-0000-0000-00006C5C0000}"/>
    <cellStyle name="style1424787249270 2 4 2 5 4" xfId="23663" xr:uid="{00000000-0005-0000-0000-00006D5C0000}"/>
    <cellStyle name="style1424787249270 2 4 2 6" xfId="23664" xr:uid="{00000000-0005-0000-0000-00006E5C0000}"/>
    <cellStyle name="style1424787249270 2 4 2 6 2" xfId="23665" xr:uid="{00000000-0005-0000-0000-00006F5C0000}"/>
    <cellStyle name="style1424787249270 2 4 2 7" xfId="23666" xr:uid="{00000000-0005-0000-0000-0000705C0000}"/>
    <cellStyle name="style1424787249270 2 4 2 7 2" xfId="23667" xr:uid="{00000000-0005-0000-0000-0000715C0000}"/>
    <cellStyle name="style1424787249270 2 4 2 8" xfId="23668" xr:uid="{00000000-0005-0000-0000-0000725C0000}"/>
    <cellStyle name="style1424787249270 2 4 3" xfId="23669" xr:uid="{00000000-0005-0000-0000-0000735C0000}"/>
    <cellStyle name="style1424787249270 2 4 3 2" xfId="23670" xr:uid="{00000000-0005-0000-0000-0000745C0000}"/>
    <cellStyle name="style1424787249270 2 4 3 2 2" xfId="23671" xr:uid="{00000000-0005-0000-0000-0000755C0000}"/>
    <cellStyle name="style1424787249270 2 4 3 2 2 2" xfId="23672" xr:uid="{00000000-0005-0000-0000-0000765C0000}"/>
    <cellStyle name="style1424787249270 2 4 3 2 2 3" xfId="23673" xr:uid="{00000000-0005-0000-0000-0000775C0000}"/>
    <cellStyle name="style1424787249270 2 4 3 2 3" xfId="23674" xr:uid="{00000000-0005-0000-0000-0000785C0000}"/>
    <cellStyle name="style1424787249270 2 4 3 2 4" xfId="23675" xr:uid="{00000000-0005-0000-0000-0000795C0000}"/>
    <cellStyle name="style1424787249270 2 4 3 2 5" xfId="23676" xr:uid="{00000000-0005-0000-0000-00007A5C0000}"/>
    <cellStyle name="style1424787249270 2 4 3 3" xfId="23677" xr:uid="{00000000-0005-0000-0000-00007B5C0000}"/>
    <cellStyle name="style1424787249270 2 4 3 3 2" xfId="23678" xr:uid="{00000000-0005-0000-0000-00007C5C0000}"/>
    <cellStyle name="style1424787249270 2 4 3 3 3" xfId="23679" xr:uid="{00000000-0005-0000-0000-00007D5C0000}"/>
    <cellStyle name="style1424787249270 2 4 3 3 4" xfId="23680" xr:uid="{00000000-0005-0000-0000-00007E5C0000}"/>
    <cellStyle name="style1424787249270 2 4 3 4" xfId="23681" xr:uid="{00000000-0005-0000-0000-00007F5C0000}"/>
    <cellStyle name="style1424787249270 2 4 3 4 2" xfId="23682" xr:uid="{00000000-0005-0000-0000-0000805C0000}"/>
    <cellStyle name="style1424787249270 2 4 3 5" xfId="23683" xr:uid="{00000000-0005-0000-0000-0000815C0000}"/>
    <cellStyle name="style1424787249270 2 4 3 6" xfId="23684" xr:uid="{00000000-0005-0000-0000-0000825C0000}"/>
    <cellStyle name="style1424787249270 2 4 4" xfId="23685" xr:uid="{00000000-0005-0000-0000-0000835C0000}"/>
    <cellStyle name="style1424787249270 2 4 4 2" xfId="23686" xr:uid="{00000000-0005-0000-0000-0000845C0000}"/>
    <cellStyle name="style1424787249270 2 4 4 2 2" xfId="23687" xr:uid="{00000000-0005-0000-0000-0000855C0000}"/>
    <cellStyle name="style1424787249270 2 4 4 2 2 2" xfId="23688" xr:uid="{00000000-0005-0000-0000-0000865C0000}"/>
    <cellStyle name="style1424787249270 2 4 4 2 2 3" xfId="23689" xr:uid="{00000000-0005-0000-0000-0000875C0000}"/>
    <cellStyle name="style1424787249270 2 4 4 2 3" xfId="23690" xr:uid="{00000000-0005-0000-0000-0000885C0000}"/>
    <cellStyle name="style1424787249270 2 4 4 2 4" xfId="23691" xr:uid="{00000000-0005-0000-0000-0000895C0000}"/>
    <cellStyle name="style1424787249270 2 4 4 2 5" xfId="23692" xr:uid="{00000000-0005-0000-0000-00008A5C0000}"/>
    <cellStyle name="style1424787249270 2 4 4 3" xfId="23693" xr:uid="{00000000-0005-0000-0000-00008B5C0000}"/>
    <cellStyle name="style1424787249270 2 4 4 3 2" xfId="23694" xr:uid="{00000000-0005-0000-0000-00008C5C0000}"/>
    <cellStyle name="style1424787249270 2 4 4 3 3" xfId="23695" xr:uid="{00000000-0005-0000-0000-00008D5C0000}"/>
    <cellStyle name="style1424787249270 2 4 4 3 4" xfId="23696" xr:uid="{00000000-0005-0000-0000-00008E5C0000}"/>
    <cellStyle name="style1424787249270 2 4 4 4" xfId="23697" xr:uid="{00000000-0005-0000-0000-00008F5C0000}"/>
    <cellStyle name="style1424787249270 2 4 4 4 2" xfId="23698" xr:uid="{00000000-0005-0000-0000-0000905C0000}"/>
    <cellStyle name="style1424787249270 2 4 4 5" xfId="23699" xr:uid="{00000000-0005-0000-0000-0000915C0000}"/>
    <cellStyle name="style1424787249270 2 4 4 6" xfId="23700" xr:uid="{00000000-0005-0000-0000-0000925C0000}"/>
    <cellStyle name="style1424787249270 2 4 5" xfId="23701" xr:uid="{00000000-0005-0000-0000-0000935C0000}"/>
    <cellStyle name="style1424787249270 2 4 5 2" xfId="23702" xr:uid="{00000000-0005-0000-0000-0000945C0000}"/>
    <cellStyle name="style1424787249270 2 4 5 2 2" xfId="23703" xr:uid="{00000000-0005-0000-0000-0000955C0000}"/>
    <cellStyle name="style1424787249270 2 4 5 2 3" xfId="23704" xr:uid="{00000000-0005-0000-0000-0000965C0000}"/>
    <cellStyle name="style1424787249270 2 4 5 2 4" xfId="23705" xr:uid="{00000000-0005-0000-0000-0000975C0000}"/>
    <cellStyle name="style1424787249270 2 4 5 3" xfId="23706" xr:uid="{00000000-0005-0000-0000-0000985C0000}"/>
    <cellStyle name="style1424787249270 2 4 5 3 2" xfId="23707" xr:uid="{00000000-0005-0000-0000-0000995C0000}"/>
    <cellStyle name="style1424787249270 2 4 5 4" xfId="23708" xr:uid="{00000000-0005-0000-0000-00009A5C0000}"/>
    <cellStyle name="style1424787249270 2 4 5 4 2" xfId="23709" xr:uid="{00000000-0005-0000-0000-00009B5C0000}"/>
    <cellStyle name="style1424787249270 2 4 5 5" xfId="23710" xr:uid="{00000000-0005-0000-0000-00009C5C0000}"/>
    <cellStyle name="style1424787249270 2 4 6" xfId="23711" xr:uid="{00000000-0005-0000-0000-00009D5C0000}"/>
    <cellStyle name="style1424787249270 2 4 6 2" xfId="23712" xr:uid="{00000000-0005-0000-0000-00009E5C0000}"/>
    <cellStyle name="style1424787249270 2 4 6 3" xfId="23713" xr:uid="{00000000-0005-0000-0000-00009F5C0000}"/>
    <cellStyle name="style1424787249270 2 4 6 4" xfId="23714" xr:uid="{00000000-0005-0000-0000-0000A05C0000}"/>
    <cellStyle name="style1424787249270 2 4 7" xfId="23715" xr:uid="{00000000-0005-0000-0000-0000A15C0000}"/>
    <cellStyle name="style1424787249270 2 4 7 2" xfId="23716" xr:uid="{00000000-0005-0000-0000-0000A25C0000}"/>
    <cellStyle name="style1424787249270 2 4 8" xfId="23717" xr:uid="{00000000-0005-0000-0000-0000A35C0000}"/>
    <cellStyle name="style1424787249270 2 4 8 2" xfId="23718" xr:uid="{00000000-0005-0000-0000-0000A45C0000}"/>
    <cellStyle name="style1424787249270 2 4 9" xfId="23719" xr:uid="{00000000-0005-0000-0000-0000A55C0000}"/>
    <cellStyle name="style1424787249270 2 5" xfId="23720" xr:uid="{00000000-0005-0000-0000-0000A65C0000}"/>
    <cellStyle name="style1424787249270 2 5 2" xfId="23721" xr:uid="{00000000-0005-0000-0000-0000A75C0000}"/>
    <cellStyle name="style1424787249270 2 5 2 2" xfId="23722" xr:uid="{00000000-0005-0000-0000-0000A85C0000}"/>
    <cellStyle name="style1424787249270 2 5 2 2 2" xfId="23723" xr:uid="{00000000-0005-0000-0000-0000A95C0000}"/>
    <cellStyle name="style1424787249270 2 5 2 2 2 2" xfId="23724" xr:uid="{00000000-0005-0000-0000-0000AA5C0000}"/>
    <cellStyle name="style1424787249270 2 5 2 2 2 3" xfId="23725" xr:uid="{00000000-0005-0000-0000-0000AB5C0000}"/>
    <cellStyle name="style1424787249270 2 5 2 2 3" xfId="23726" xr:uid="{00000000-0005-0000-0000-0000AC5C0000}"/>
    <cellStyle name="style1424787249270 2 5 2 2 4" xfId="23727" xr:uid="{00000000-0005-0000-0000-0000AD5C0000}"/>
    <cellStyle name="style1424787249270 2 5 2 2 5" xfId="23728" xr:uid="{00000000-0005-0000-0000-0000AE5C0000}"/>
    <cellStyle name="style1424787249270 2 5 2 3" xfId="23729" xr:uid="{00000000-0005-0000-0000-0000AF5C0000}"/>
    <cellStyle name="style1424787249270 2 5 2 3 2" xfId="23730" xr:uid="{00000000-0005-0000-0000-0000B05C0000}"/>
    <cellStyle name="style1424787249270 2 5 2 3 3" xfId="23731" xr:uid="{00000000-0005-0000-0000-0000B15C0000}"/>
    <cellStyle name="style1424787249270 2 5 2 3 4" xfId="23732" xr:uid="{00000000-0005-0000-0000-0000B25C0000}"/>
    <cellStyle name="style1424787249270 2 5 2 4" xfId="23733" xr:uid="{00000000-0005-0000-0000-0000B35C0000}"/>
    <cellStyle name="style1424787249270 2 5 2 4 2" xfId="23734" xr:uid="{00000000-0005-0000-0000-0000B45C0000}"/>
    <cellStyle name="style1424787249270 2 5 2 5" xfId="23735" xr:uid="{00000000-0005-0000-0000-0000B55C0000}"/>
    <cellStyle name="style1424787249270 2 5 2 6" xfId="23736" xr:uid="{00000000-0005-0000-0000-0000B65C0000}"/>
    <cellStyle name="style1424787249270 2 5 3" xfId="23737" xr:uid="{00000000-0005-0000-0000-0000B75C0000}"/>
    <cellStyle name="style1424787249270 2 5 3 2" xfId="23738" xr:uid="{00000000-0005-0000-0000-0000B85C0000}"/>
    <cellStyle name="style1424787249270 2 5 3 2 2" xfId="23739" xr:uid="{00000000-0005-0000-0000-0000B95C0000}"/>
    <cellStyle name="style1424787249270 2 5 3 2 2 2" xfId="23740" xr:uid="{00000000-0005-0000-0000-0000BA5C0000}"/>
    <cellStyle name="style1424787249270 2 5 3 2 2 3" xfId="23741" xr:uid="{00000000-0005-0000-0000-0000BB5C0000}"/>
    <cellStyle name="style1424787249270 2 5 3 2 3" xfId="23742" xr:uid="{00000000-0005-0000-0000-0000BC5C0000}"/>
    <cellStyle name="style1424787249270 2 5 3 2 4" xfId="23743" xr:uid="{00000000-0005-0000-0000-0000BD5C0000}"/>
    <cellStyle name="style1424787249270 2 5 3 2 5" xfId="23744" xr:uid="{00000000-0005-0000-0000-0000BE5C0000}"/>
    <cellStyle name="style1424787249270 2 5 3 3" xfId="23745" xr:uid="{00000000-0005-0000-0000-0000BF5C0000}"/>
    <cellStyle name="style1424787249270 2 5 3 3 2" xfId="23746" xr:uid="{00000000-0005-0000-0000-0000C05C0000}"/>
    <cellStyle name="style1424787249270 2 5 3 3 3" xfId="23747" xr:uid="{00000000-0005-0000-0000-0000C15C0000}"/>
    <cellStyle name="style1424787249270 2 5 3 3 4" xfId="23748" xr:uid="{00000000-0005-0000-0000-0000C25C0000}"/>
    <cellStyle name="style1424787249270 2 5 3 4" xfId="23749" xr:uid="{00000000-0005-0000-0000-0000C35C0000}"/>
    <cellStyle name="style1424787249270 2 5 3 4 2" xfId="23750" xr:uid="{00000000-0005-0000-0000-0000C45C0000}"/>
    <cellStyle name="style1424787249270 2 5 3 5" xfId="23751" xr:uid="{00000000-0005-0000-0000-0000C55C0000}"/>
    <cellStyle name="style1424787249270 2 5 3 6" xfId="23752" xr:uid="{00000000-0005-0000-0000-0000C65C0000}"/>
    <cellStyle name="style1424787249270 2 5 4" xfId="23753" xr:uid="{00000000-0005-0000-0000-0000C75C0000}"/>
    <cellStyle name="style1424787249270 2 5 4 2" xfId="23754" xr:uid="{00000000-0005-0000-0000-0000C85C0000}"/>
    <cellStyle name="style1424787249270 2 5 4 2 2" xfId="23755" xr:uid="{00000000-0005-0000-0000-0000C95C0000}"/>
    <cellStyle name="style1424787249270 2 5 4 2 3" xfId="23756" xr:uid="{00000000-0005-0000-0000-0000CA5C0000}"/>
    <cellStyle name="style1424787249270 2 5 4 2 4" xfId="23757" xr:uid="{00000000-0005-0000-0000-0000CB5C0000}"/>
    <cellStyle name="style1424787249270 2 5 4 3" xfId="23758" xr:uid="{00000000-0005-0000-0000-0000CC5C0000}"/>
    <cellStyle name="style1424787249270 2 5 4 3 2" xfId="23759" xr:uid="{00000000-0005-0000-0000-0000CD5C0000}"/>
    <cellStyle name="style1424787249270 2 5 4 4" xfId="23760" xr:uid="{00000000-0005-0000-0000-0000CE5C0000}"/>
    <cellStyle name="style1424787249270 2 5 4 4 2" xfId="23761" xr:uid="{00000000-0005-0000-0000-0000CF5C0000}"/>
    <cellStyle name="style1424787249270 2 5 4 5" xfId="23762" xr:uid="{00000000-0005-0000-0000-0000D05C0000}"/>
    <cellStyle name="style1424787249270 2 5 5" xfId="23763" xr:uid="{00000000-0005-0000-0000-0000D15C0000}"/>
    <cellStyle name="style1424787249270 2 5 5 2" xfId="23764" xr:uid="{00000000-0005-0000-0000-0000D25C0000}"/>
    <cellStyle name="style1424787249270 2 5 5 3" xfId="23765" xr:uid="{00000000-0005-0000-0000-0000D35C0000}"/>
    <cellStyle name="style1424787249270 2 5 5 4" xfId="23766" xr:uid="{00000000-0005-0000-0000-0000D45C0000}"/>
    <cellStyle name="style1424787249270 2 5 6" xfId="23767" xr:uid="{00000000-0005-0000-0000-0000D55C0000}"/>
    <cellStyle name="style1424787249270 2 5 6 2" xfId="23768" xr:uid="{00000000-0005-0000-0000-0000D65C0000}"/>
    <cellStyle name="style1424787249270 2 5 7" xfId="23769" xr:uid="{00000000-0005-0000-0000-0000D75C0000}"/>
    <cellStyle name="style1424787249270 2 5 7 2" xfId="23770" xr:uid="{00000000-0005-0000-0000-0000D85C0000}"/>
    <cellStyle name="style1424787249270 2 5 8" xfId="23771" xr:uid="{00000000-0005-0000-0000-0000D95C0000}"/>
    <cellStyle name="style1424787249270 2 6" xfId="23772" xr:uid="{00000000-0005-0000-0000-0000DA5C0000}"/>
    <cellStyle name="style1424787249270 2 6 2" xfId="23773" xr:uid="{00000000-0005-0000-0000-0000DB5C0000}"/>
    <cellStyle name="style1424787249270 2 6 2 2" xfId="23774" xr:uid="{00000000-0005-0000-0000-0000DC5C0000}"/>
    <cellStyle name="style1424787249270 2 6 2 2 2" xfId="23775" xr:uid="{00000000-0005-0000-0000-0000DD5C0000}"/>
    <cellStyle name="style1424787249270 2 6 2 2 2 2" xfId="23776" xr:uid="{00000000-0005-0000-0000-0000DE5C0000}"/>
    <cellStyle name="style1424787249270 2 6 2 2 2 3" xfId="23777" xr:uid="{00000000-0005-0000-0000-0000DF5C0000}"/>
    <cellStyle name="style1424787249270 2 6 2 2 3" xfId="23778" xr:uid="{00000000-0005-0000-0000-0000E05C0000}"/>
    <cellStyle name="style1424787249270 2 6 2 2 4" xfId="23779" xr:uid="{00000000-0005-0000-0000-0000E15C0000}"/>
    <cellStyle name="style1424787249270 2 6 2 2 5" xfId="23780" xr:uid="{00000000-0005-0000-0000-0000E25C0000}"/>
    <cellStyle name="style1424787249270 2 6 2 3" xfId="23781" xr:uid="{00000000-0005-0000-0000-0000E35C0000}"/>
    <cellStyle name="style1424787249270 2 6 2 3 2" xfId="23782" xr:uid="{00000000-0005-0000-0000-0000E45C0000}"/>
    <cellStyle name="style1424787249270 2 6 2 3 3" xfId="23783" xr:uid="{00000000-0005-0000-0000-0000E55C0000}"/>
    <cellStyle name="style1424787249270 2 6 2 3 4" xfId="23784" xr:uid="{00000000-0005-0000-0000-0000E65C0000}"/>
    <cellStyle name="style1424787249270 2 6 2 4" xfId="23785" xr:uid="{00000000-0005-0000-0000-0000E75C0000}"/>
    <cellStyle name="style1424787249270 2 6 2 4 2" xfId="23786" xr:uid="{00000000-0005-0000-0000-0000E85C0000}"/>
    <cellStyle name="style1424787249270 2 6 2 5" xfId="23787" xr:uid="{00000000-0005-0000-0000-0000E95C0000}"/>
    <cellStyle name="style1424787249270 2 6 2 6" xfId="23788" xr:uid="{00000000-0005-0000-0000-0000EA5C0000}"/>
    <cellStyle name="style1424787249270 2 6 3" xfId="23789" xr:uid="{00000000-0005-0000-0000-0000EB5C0000}"/>
    <cellStyle name="style1424787249270 2 6 3 2" xfId="23790" xr:uid="{00000000-0005-0000-0000-0000EC5C0000}"/>
    <cellStyle name="style1424787249270 2 6 3 2 2" xfId="23791" xr:uid="{00000000-0005-0000-0000-0000ED5C0000}"/>
    <cellStyle name="style1424787249270 2 6 3 2 2 2" xfId="23792" xr:uid="{00000000-0005-0000-0000-0000EE5C0000}"/>
    <cellStyle name="style1424787249270 2 6 3 2 2 3" xfId="23793" xr:uid="{00000000-0005-0000-0000-0000EF5C0000}"/>
    <cellStyle name="style1424787249270 2 6 3 2 3" xfId="23794" xr:uid="{00000000-0005-0000-0000-0000F05C0000}"/>
    <cellStyle name="style1424787249270 2 6 3 2 4" xfId="23795" xr:uid="{00000000-0005-0000-0000-0000F15C0000}"/>
    <cellStyle name="style1424787249270 2 6 3 2 5" xfId="23796" xr:uid="{00000000-0005-0000-0000-0000F25C0000}"/>
    <cellStyle name="style1424787249270 2 6 3 3" xfId="23797" xr:uid="{00000000-0005-0000-0000-0000F35C0000}"/>
    <cellStyle name="style1424787249270 2 6 3 3 2" xfId="23798" xr:uid="{00000000-0005-0000-0000-0000F45C0000}"/>
    <cellStyle name="style1424787249270 2 6 3 3 3" xfId="23799" xr:uid="{00000000-0005-0000-0000-0000F55C0000}"/>
    <cellStyle name="style1424787249270 2 6 3 3 4" xfId="23800" xr:uid="{00000000-0005-0000-0000-0000F65C0000}"/>
    <cellStyle name="style1424787249270 2 6 3 4" xfId="23801" xr:uid="{00000000-0005-0000-0000-0000F75C0000}"/>
    <cellStyle name="style1424787249270 2 6 3 4 2" xfId="23802" xr:uid="{00000000-0005-0000-0000-0000F85C0000}"/>
    <cellStyle name="style1424787249270 2 6 3 5" xfId="23803" xr:uid="{00000000-0005-0000-0000-0000F95C0000}"/>
    <cellStyle name="style1424787249270 2 6 3 6" xfId="23804" xr:uid="{00000000-0005-0000-0000-0000FA5C0000}"/>
    <cellStyle name="style1424787249270 2 6 4" xfId="23805" xr:uid="{00000000-0005-0000-0000-0000FB5C0000}"/>
    <cellStyle name="style1424787249270 2 6 4 2" xfId="23806" xr:uid="{00000000-0005-0000-0000-0000FC5C0000}"/>
    <cellStyle name="style1424787249270 2 6 4 2 2" xfId="23807" xr:uid="{00000000-0005-0000-0000-0000FD5C0000}"/>
    <cellStyle name="style1424787249270 2 6 4 2 3" xfId="23808" xr:uid="{00000000-0005-0000-0000-0000FE5C0000}"/>
    <cellStyle name="style1424787249270 2 6 4 2 4" xfId="23809" xr:uid="{00000000-0005-0000-0000-0000FF5C0000}"/>
    <cellStyle name="style1424787249270 2 6 4 3" xfId="23810" xr:uid="{00000000-0005-0000-0000-0000005D0000}"/>
    <cellStyle name="style1424787249270 2 6 4 3 2" xfId="23811" xr:uid="{00000000-0005-0000-0000-0000015D0000}"/>
    <cellStyle name="style1424787249270 2 6 4 4" xfId="23812" xr:uid="{00000000-0005-0000-0000-0000025D0000}"/>
    <cellStyle name="style1424787249270 2 6 4 4 2" xfId="23813" xr:uid="{00000000-0005-0000-0000-0000035D0000}"/>
    <cellStyle name="style1424787249270 2 6 4 5" xfId="23814" xr:uid="{00000000-0005-0000-0000-0000045D0000}"/>
    <cellStyle name="style1424787249270 2 6 5" xfId="23815" xr:uid="{00000000-0005-0000-0000-0000055D0000}"/>
    <cellStyle name="style1424787249270 2 6 5 2" xfId="23816" xr:uid="{00000000-0005-0000-0000-0000065D0000}"/>
    <cellStyle name="style1424787249270 2 6 5 3" xfId="23817" xr:uid="{00000000-0005-0000-0000-0000075D0000}"/>
    <cellStyle name="style1424787249270 2 6 5 4" xfId="23818" xr:uid="{00000000-0005-0000-0000-0000085D0000}"/>
    <cellStyle name="style1424787249270 2 6 6" xfId="23819" xr:uid="{00000000-0005-0000-0000-0000095D0000}"/>
    <cellStyle name="style1424787249270 2 6 6 2" xfId="23820" xr:uid="{00000000-0005-0000-0000-00000A5D0000}"/>
    <cellStyle name="style1424787249270 2 6 7" xfId="23821" xr:uid="{00000000-0005-0000-0000-00000B5D0000}"/>
    <cellStyle name="style1424787249270 2 6 7 2" xfId="23822" xr:uid="{00000000-0005-0000-0000-00000C5D0000}"/>
    <cellStyle name="style1424787249270 2 6 8" xfId="23823" xr:uid="{00000000-0005-0000-0000-00000D5D0000}"/>
    <cellStyle name="style1424787249270 2 7" xfId="23824" xr:uid="{00000000-0005-0000-0000-00000E5D0000}"/>
    <cellStyle name="style1424787249270 2 7 2" xfId="23825" xr:uid="{00000000-0005-0000-0000-00000F5D0000}"/>
    <cellStyle name="style1424787249270 2 7 2 2" xfId="23826" xr:uid="{00000000-0005-0000-0000-0000105D0000}"/>
    <cellStyle name="style1424787249270 2 7 2 2 2" xfId="23827" xr:uid="{00000000-0005-0000-0000-0000115D0000}"/>
    <cellStyle name="style1424787249270 2 7 2 2 2 2" xfId="23828" xr:uid="{00000000-0005-0000-0000-0000125D0000}"/>
    <cellStyle name="style1424787249270 2 7 2 2 2 3" xfId="23829" xr:uid="{00000000-0005-0000-0000-0000135D0000}"/>
    <cellStyle name="style1424787249270 2 7 2 2 3" xfId="23830" xr:uid="{00000000-0005-0000-0000-0000145D0000}"/>
    <cellStyle name="style1424787249270 2 7 2 2 4" xfId="23831" xr:uid="{00000000-0005-0000-0000-0000155D0000}"/>
    <cellStyle name="style1424787249270 2 7 2 2 5" xfId="23832" xr:uid="{00000000-0005-0000-0000-0000165D0000}"/>
    <cellStyle name="style1424787249270 2 7 2 3" xfId="23833" xr:uid="{00000000-0005-0000-0000-0000175D0000}"/>
    <cellStyle name="style1424787249270 2 7 2 3 2" xfId="23834" xr:uid="{00000000-0005-0000-0000-0000185D0000}"/>
    <cellStyle name="style1424787249270 2 7 2 3 3" xfId="23835" xr:uid="{00000000-0005-0000-0000-0000195D0000}"/>
    <cellStyle name="style1424787249270 2 7 2 3 4" xfId="23836" xr:uid="{00000000-0005-0000-0000-00001A5D0000}"/>
    <cellStyle name="style1424787249270 2 7 2 4" xfId="23837" xr:uid="{00000000-0005-0000-0000-00001B5D0000}"/>
    <cellStyle name="style1424787249270 2 7 2 4 2" xfId="23838" xr:uid="{00000000-0005-0000-0000-00001C5D0000}"/>
    <cellStyle name="style1424787249270 2 7 2 5" xfId="23839" xr:uid="{00000000-0005-0000-0000-00001D5D0000}"/>
    <cellStyle name="style1424787249270 2 7 2 6" xfId="23840" xr:uid="{00000000-0005-0000-0000-00001E5D0000}"/>
    <cellStyle name="style1424787249270 2 7 3" xfId="23841" xr:uid="{00000000-0005-0000-0000-00001F5D0000}"/>
    <cellStyle name="style1424787249270 2 7 3 2" xfId="23842" xr:uid="{00000000-0005-0000-0000-0000205D0000}"/>
    <cellStyle name="style1424787249270 2 7 3 2 2" xfId="23843" xr:uid="{00000000-0005-0000-0000-0000215D0000}"/>
    <cellStyle name="style1424787249270 2 7 3 2 2 2" xfId="23844" xr:uid="{00000000-0005-0000-0000-0000225D0000}"/>
    <cellStyle name="style1424787249270 2 7 3 2 2 3" xfId="23845" xr:uid="{00000000-0005-0000-0000-0000235D0000}"/>
    <cellStyle name="style1424787249270 2 7 3 2 3" xfId="23846" xr:uid="{00000000-0005-0000-0000-0000245D0000}"/>
    <cellStyle name="style1424787249270 2 7 3 2 4" xfId="23847" xr:uid="{00000000-0005-0000-0000-0000255D0000}"/>
    <cellStyle name="style1424787249270 2 7 3 2 5" xfId="23848" xr:uid="{00000000-0005-0000-0000-0000265D0000}"/>
    <cellStyle name="style1424787249270 2 7 3 3" xfId="23849" xr:uid="{00000000-0005-0000-0000-0000275D0000}"/>
    <cellStyle name="style1424787249270 2 7 3 3 2" xfId="23850" xr:uid="{00000000-0005-0000-0000-0000285D0000}"/>
    <cellStyle name="style1424787249270 2 7 3 3 3" xfId="23851" xr:uid="{00000000-0005-0000-0000-0000295D0000}"/>
    <cellStyle name="style1424787249270 2 7 3 3 4" xfId="23852" xr:uid="{00000000-0005-0000-0000-00002A5D0000}"/>
    <cellStyle name="style1424787249270 2 7 3 4" xfId="23853" xr:uid="{00000000-0005-0000-0000-00002B5D0000}"/>
    <cellStyle name="style1424787249270 2 7 3 4 2" xfId="23854" xr:uid="{00000000-0005-0000-0000-00002C5D0000}"/>
    <cellStyle name="style1424787249270 2 7 3 5" xfId="23855" xr:uid="{00000000-0005-0000-0000-00002D5D0000}"/>
    <cellStyle name="style1424787249270 2 7 3 6" xfId="23856" xr:uid="{00000000-0005-0000-0000-00002E5D0000}"/>
    <cellStyle name="style1424787249270 2 7 4" xfId="23857" xr:uid="{00000000-0005-0000-0000-00002F5D0000}"/>
    <cellStyle name="style1424787249270 2 7 4 2" xfId="23858" xr:uid="{00000000-0005-0000-0000-0000305D0000}"/>
    <cellStyle name="style1424787249270 2 7 4 2 2" xfId="23859" xr:uid="{00000000-0005-0000-0000-0000315D0000}"/>
    <cellStyle name="style1424787249270 2 7 4 2 3" xfId="23860" xr:uid="{00000000-0005-0000-0000-0000325D0000}"/>
    <cellStyle name="style1424787249270 2 7 4 2 4" xfId="23861" xr:uid="{00000000-0005-0000-0000-0000335D0000}"/>
    <cellStyle name="style1424787249270 2 7 4 3" xfId="23862" xr:uid="{00000000-0005-0000-0000-0000345D0000}"/>
    <cellStyle name="style1424787249270 2 7 4 3 2" xfId="23863" xr:uid="{00000000-0005-0000-0000-0000355D0000}"/>
    <cellStyle name="style1424787249270 2 7 4 4" xfId="23864" xr:uid="{00000000-0005-0000-0000-0000365D0000}"/>
    <cellStyle name="style1424787249270 2 7 4 4 2" xfId="23865" xr:uid="{00000000-0005-0000-0000-0000375D0000}"/>
    <cellStyle name="style1424787249270 2 7 4 5" xfId="23866" xr:uid="{00000000-0005-0000-0000-0000385D0000}"/>
    <cellStyle name="style1424787249270 2 7 5" xfId="23867" xr:uid="{00000000-0005-0000-0000-0000395D0000}"/>
    <cellStyle name="style1424787249270 2 7 5 2" xfId="23868" xr:uid="{00000000-0005-0000-0000-00003A5D0000}"/>
    <cellStyle name="style1424787249270 2 7 5 3" xfId="23869" xr:uid="{00000000-0005-0000-0000-00003B5D0000}"/>
    <cellStyle name="style1424787249270 2 7 5 4" xfId="23870" xr:uid="{00000000-0005-0000-0000-00003C5D0000}"/>
    <cellStyle name="style1424787249270 2 7 6" xfId="23871" xr:uid="{00000000-0005-0000-0000-00003D5D0000}"/>
    <cellStyle name="style1424787249270 2 7 6 2" xfId="23872" xr:uid="{00000000-0005-0000-0000-00003E5D0000}"/>
    <cellStyle name="style1424787249270 2 7 7" xfId="23873" xr:uid="{00000000-0005-0000-0000-00003F5D0000}"/>
    <cellStyle name="style1424787249270 2 7 7 2" xfId="23874" xr:uid="{00000000-0005-0000-0000-0000405D0000}"/>
    <cellStyle name="style1424787249270 2 7 8" xfId="23875" xr:uid="{00000000-0005-0000-0000-0000415D0000}"/>
    <cellStyle name="style1424787249270 2 8" xfId="23876" xr:uid="{00000000-0005-0000-0000-0000425D0000}"/>
    <cellStyle name="style1424787249270 2 8 2" xfId="23877" xr:uid="{00000000-0005-0000-0000-0000435D0000}"/>
    <cellStyle name="style1424787249270 2 8 2 2" xfId="23878" xr:uid="{00000000-0005-0000-0000-0000445D0000}"/>
    <cellStyle name="style1424787249270 2 8 2 2 2" xfId="23879" xr:uid="{00000000-0005-0000-0000-0000455D0000}"/>
    <cellStyle name="style1424787249270 2 8 2 2 3" xfId="23880" xr:uid="{00000000-0005-0000-0000-0000465D0000}"/>
    <cellStyle name="style1424787249270 2 8 2 3" xfId="23881" xr:uid="{00000000-0005-0000-0000-0000475D0000}"/>
    <cellStyle name="style1424787249270 2 8 2 4" xfId="23882" xr:uid="{00000000-0005-0000-0000-0000485D0000}"/>
    <cellStyle name="style1424787249270 2 8 2 5" xfId="23883" xr:uid="{00000000-0005-0000-0000-0000495D0000}"/>
    <cellStyle name="style1424787249270 2 8 3" xfId="23884" xr:uid="{00000000-0005-0000-0000-00004A5D0000}"/>
    <cellStyle name="style1424787249270 2 8 3 2" xfId="23885" xr:uid="{00000000-0005-0000-0000-00004B5D0000}"/>
    <cellStyle name="style1424787249270 2 8 3 3" xfId="23886" xr:uid="{00000000-0005-0000-0000-00004C5D0000}"/>
    <cellStyle name="style1424787249270 2 8 3 4" xfId="23887" xr:uid="{00000000-0005-0000-0000-00004D5D0000}"/>
    <cellStyle name="style1424787249270 2 8 4" xfId="23888" xr:uid="{00000000-0005-0000-0000-00004E5D0000}"/>
    <cellStyle name="style1424787249270 2 8 4 2" xfId="23889" xr:uid="{00000000-0005-0000-0000-00004F5D0000}"/>
    <cellStyle name="style1424787249270 2 8 5" xfId="23890" xr:uid="{00000000-0005-0000-0000-0000505D0000}"/>
    <cellStyle name="style1424787249270 2 8 6" xfId="23891" xr:uid="{00000000-0005-0000-0000-0000515D0000}"/>
    <cellStyle name="style1424787249270 2 9" xfId="23892" xr:uid="{00000000-0005-0000-0000-0000525D0000}"/>
    <cellStyle name="style1424787249270 2 9 2" xfId="23893" xr:uid="{00000000-0005-0000-0000-0000535D0000}"/>
    <cellStyle name="style1424787249270 2 9 2 2" xfId="23894" xr:uid="{00000000-0005-0000-0000-0000545D0000}"/>
    <cellStyle name="style1424787249270 2 9 2 2 2" xfId="23895" xr:uid="{00000000-0005-0000-0000-0000555D0000}"/>
    <cellStyle name="style1424787249270 2 9 2 2 3" xfId="23896" xr:uid="{00000000-0005-0000-0000-0000565D0000}"/>
    <cellStyle name="style1424787249270 2 9 2 3" xfId="23897" xr:uid="{00000000-0005-0000-0000-0000575D0000}"/>
    <cellStyle name="style1424787249270 2 9 2 4" xfId="23898" xr:uid="{00000000-0005-0000-0000-0000585D0000}"/>
    <cellStyle name="style1424787249270 2 9 2 5" xfId="23899" xr:uid="{00000000-0005-0000-0000-0000595D0000}"/>
    <cellStyle name="style1424787249270 2 9 3" xfId="23900" xr:uid="{00000000-0005-0000-0000-00005A5D0000}"/>
    <cellStyle name="style1424787249270 2 9 3 2" xfId="23901" xr:uid="{00000000-0005-0000-0000-00005B5D0000}"/>
    <cellStyle name="style1424787249270 2 9 3 3" xfId="23902" xr:uid="{00000000-0005-0000-0000-00005C5D0000}"/>
    <cellStyle name="style1424787249270 2 9 3 4" xfId="23903" xr:uid="{00000000-0005-0000-0000-00005D5D0000}"/>
    <cellStyle name="style1424787249270 2 9 4" xfId="23904" xr:uid="{00000000-0005-0000-0000-00005E5D0000}"/>
    <cellStyle name="style1424787249270 2 9 4 2" xfId="23905" xr:uid="{00000000-0005-0000-0000-00005F5D0000}"/>
    <cellStyle name="style1424787249270 2 9 5" xfId="23906" xr:uid="{00000000-0005-0000-0000-0000605D0000}"/>
    <cellStyle name="style1424787249270 2 9 6" xfId="23907" xr:uid="{00000000-0005-0000-0000-0000615D0000}"/>
    <cellStyle name="style1424787249270 3" xfId="23908" xr:uid="{00000000-0005-0000-0000-0000625D0000}"/>
    <cellStyle name="style1424787249270 3 10" xfId="23909" xr:uid="{00000000-0005-0000-0000-0000635D0000}"/>
    <cellStyle name="style1424787249270 3 10 2" xfId="23910" xr:uid="{00000000-0005-0000-0000-0000645D0000}"/>
    <cellStyle name="style1424787249270 3 10 3" xfId="23911" xr:uid="{00000000-0005-0000-0000-0000655D0000}"/>
    <cellStyle name="style1424787249270 3 10 4" xfId="23912" xr:uid="{00000000-0005-0000-0000-0000665D0000}"/>
    <cellStyle name="style1424787249270 3 11" xfId="23913" xr:uid="{00000000-0005-0000-0000-0000675D0000}"/>
    <cellStyle name="style1424787249270 3 11 2" xfId="23914" xr:uid="{00000000-0005-0000-0000-0000685D0000}"/>
    <cellStyle name="style1424787249270 3 12" xfId="23915" xr:uid="{00000000-0005-0000-0000-0000695D0000}"/>
    <cellStyle name="style1424787249270 3 12 2" xfId="23916" xr:uid="{00000000-0005-0000-0000-00006A5D0000}"/>
    <cellStyle name="style1424787249270 3 13" xfId="23917" xr:uid="{00000000-0005-0000-0000-00006B5D0000}"/>
    <cellStyle name="style1424787249270 3 2" xfId="23918" xr:uid="{00000000-0005-0000-0000-00006C5D0000}"/>
    <cellStyle name="style1424787249270 3 2 10" xfId="23919" xr:uid="{00000000-0005-0000-0000-00006D5D0000}"/>
    <cellStyle name="style1424787249270 3 2 10 2" xfId="23920" xr:uid="{00000000-0005-0000-0000-00006E5D0000}"/>
    <cellStyle name="style1424787249270 3 2 11" xfId="23921" xr:uid="{00000000-0005-0000-0000-00006F5D0000}"/>
    <cellStyle name="style1424787249270 3 2 11 2" xfId="23922" xr:uid="{00000000-0005-0000-0000-0000705D0000}"/>
    <cellStyle name="style1424787249270 3 2 12" xfId="23923" xr:uid="{00000000-0005-0000-0000-0000715D0000}"/>
    <cellStyle name="style1424787249270 3 2 2" xfId="23924" xr:uid="{00000000-0005-0000-0000-0000725D0000}"/>
    <cellStyle name="style1424787249270 3 2 2 2" xfId="23925" xr:uid="{00000000-0005-0000-0000-0000735D0000}"/>
    <cellStyle name="style1424787249270 3 2 2 2 2" xfId="23926" xr:uid="{00000000-0005-0000-0000-0000745D0000}"/>
    <cellStyle name="style1424787249270 3 2 2 2 2 2" xfId="23927" xr:uid="{00000000-0005-0000-0000-0000755D0000}"/>
    <cellStyle name="style1424787249270 3 2 2 2 2 2 2" xfId="23928" xr:uid="{00000000-0005-0000-0000-0000765D0000}"/>
    <cellStyle name="style1424787249270 3 2 2 2 2 2 2 2" xfId="23929" xr:uid="{00000000-0005-0000-0000-0000775D0000}"/>
    <cellStyle name="style1424787249270 3 2 2 2 2 2 2 3" xfId="23930" xr:uid="{00000000-0005-0000-0000-0000785D0000}"/>
    <cellStyle name="style1424787249270 3 2 2 2 2 2 3" xfId="23931" xr:uid="{00000000-0005-0000-0000-0000795D0000}"/>
    <cellStyle name="style1424787249270 3 2 2 2 2 2 4" xfId="23932" xr:uid="{00000000-0005-0000-0000-00007A5D0000}"/>
    <cellStyle name="style1424787249270 3 2 2 2 2 2 5" xfId="23933" xr:uid="{00000000-0005-0000-0000-00007B5D0000}"/>
    <cellStyle name="style1424787249270 3 2 2 2 2 3" xfId="23934" xr:uid="{00000000-0005-0000-0000-00007C5D0000}"/>
    <cellStyle name="style1424787249270 3 2 2 2 2 3 2" xfId="23935" xr:uid="{00000000-0005-0000-0000-00007D5D0000}"/>
    <cellStyle name="style1424787249270 3 2 2 2 2 3 3" xfId="23936" xr:uid="{00000000-0005-0000-0000-00007E5D0000}"/>
    <cellStyle name="style1424787249270 3 2 2 2 2 3 4" xfId="23937" xr:uid="{00000000-0005-0000-0000-00007F5D0000}"/>
    <cellStyle name="style1424787249270 3 2 2 2 2 4" xfId="23938" xr:uid="{00000000-0005-0000-0000-0000805D0000}"/>
    <cellStyle name="style1424787249270 3 2 2 2 2 4 2" xfId="23939" xr:uid="{00000000-0005-0000-0000-0000815D0000}"/>
    <cellStyle name="style1424787249270 3 2 2 2 2 5" xfId="23940" xr:uid="{00000000-0005-0000-0000-0000825D0000}"/>
    <cellStyle name="style1424787249270 3 2 2 2 2 6" xfId="23941" xr:uid="{00000000-0005-0000-0000-0000835D0000}"/>
    <cellStyle name="style1424787249270 3 2 2 2 3" xfId="23942" xr:uid="{00000000-0005-0000-0000-0000845D0000}"/>
    <cellStyle name="style1424787249270 3 2 2 2 3 2" xfId="23943" xr:uid="{00000000-0005-0000-0000-0000855D0000}"/>
    <cellStyle name="style1424787249270 3 2 2 2 3 2 2" xfId="23944" xr:uid="{00000000-0005-0000-0000-0000865D0000}"/>
    <cellStyle name="style1424787249270 3 2 2 2 3 2 2 2" xfId="23945" xr:uid="{00000000-0005-0000-0000-0000875D0000}"/>
    <cellStyle name="style1424787249270 3 2 2 2 3 2 2 3" xfId="23946" xr:uid="{00000000-0005-0000-0000-0000885D0000}"/>
    <cellStyle name="style1424787249270 3 2 2 2 3 2 3" xfId="23947" xr:uid="{00000000-0005-0000-0000-0000895D0000}"/>
    <cellStyle name="style1424787249270 3 2 2 2 3 2 4" xfId="23948" xr:uid="{00000000-0005-0000-0000-00008A5D0000}"/>
    <cellStyle name="style1424787249270 3 2 2 2 3 2 5" xfId="23949" xr:uid="{00000000-0005-0000-0000-00008B5D0000}"/>
    <cellStyle name="style1424787249270 3 2 2 2 3 3" xfId="23950" xr:uid="{00000000-0005-0000-0000-00008C5D0000}"/>
    <cellStyle name="style1424787249270 3 2 2 2 3 3 2" xfId="23951" xr:uid="{00000000-0005-0000-0000-00008D5D0000}"/>
    <cellStyle name="style1424787249270 3 2 2 2 3 3 3" xfId="23952" xr:uid="{00000000-0005-0000-0000-00008E5D0000}"/>
    <cellStyle name="style1424787249270 3 2 2 2 3 3 4" xfId="23953" xr:uid="{00000000-0005-0000-0000-00008F5D0000}"/>
    <cellStyle name="style1424787249270 3 2 2 2 3 4" xfId="23954" xr:uid="{00000000-0005-0000-0000-0000905D0000}"/>
    <cellStyle name="style1424787249270 3 2 2 2 3 4 2" xfId="23955" xr:uid="{00000000-0005-0000-0000-0000915D0000}"/>
    <cellStyle name="style1424787249270 3 2 2 2 3 5" xfId="23956" xr:uid="{00000000-0005-0000-0000-0000925D0000}"/>
    <cellStyle name="style1424787249270 3 2 2 2 3 6" xfId="23957" xr:uid="{00000000-0005-0000-0000-0000935D0000}"/>
    <cellStyle name="style1424787249270 3 2 2 2 4" xfId="23958" xr:uid="{00000000-0005-0000-0000-0000945D0000}"/>
    <cellStyle name="style1424787249270 3 2 2 2 4 2" xfId="23959" xr:uid="{00000000-0005-0000-0000-0000955D0000}"/>
    <cellStyle name="style1424787249270 3 2 2 2 4 2 2" xfId="23960" xr:uid="{00000000-0005-0000-0000-0000965D0000}"/>
    <cellStyle name="style1424787249270 3 2 2 2 4 2 3" xfId="23961" xr:uid="{00000000-0005-0000-0000-0000975D0000}"/>
    <cellStyle name="style1424787249270 3 2 2 2 4 2 4" xfId="23962" xr:uid="{00000000-0005-0000-0000-0000985D0000}"/>
    <cellStyle name="style1424787249270 3 2 2 2 4 3" xfId="23963" xr:uid="{00000000-0005-0000-0000-0000995D0000}"/>
    <cellStyle name="style1424787249270 3 2 2 2 4 3 2" xfId="23964" xr:uid="{00000000-0005-0000-0000-00009A5D0000}"/>
    <cellStyle name="style1424787249270 3 2 2 2 4 4" xfId="23965" xr:uid="{00000000-0005-0000-0000-00009B5D0000}"/>
    <cellStyle name="style1424787249270 3 2 2 2 4 4 2" xfId="23966" xr:uid="{00000000-0005-0000-0000-00009C5D0000}"/>
    <cellStyle name="style1424787249270 3 2 2 2 4 5" xfId="23967" xr:uid="{00000000-0005-0000-0000-00009D5D0000}"/>
    <cellStyle name="style1424787249270 3 2 2 2 5" xfId="23968" xr:uid="{00000000-0005-0000-0000-00009E5D0000}"/>
    <cellStyle name="style1424787249270 3 2 2 2 5 2" xfId="23969" xr:uid="{00000000-0005-0000-0000-00009F5D0000}"/>
    <cellStyle name="style1424787249270 3 2 2 2 5 3" xfId="23970" xr:uid="{00000000-0005-0000-0000-0000A05D0000}"/>
    <cellStyle name="style1424787249270 3 2 2 2 5 4" xfId="23971" xr:uid="{00000000-0005-0000-0000-0000A15D0000}"/>
    <cellStyle name="style1424787249270 3 2 2 2 6" xfId="23972" xr:uid="{00000000-0005-0000-0000-0000A25D0000}"/>
    <cellStyle name="style1424787249270 3 2 2 2 6 2" xfId="23973" xr:uid="{00000000-0005-0000-0000-0000A35D0000}"/>
    <cellStyle name="style1424787249270 3 2 2 2 7" xfId="23974" xr:uid="{00000000-0005-0000-0000-0000A45D0000}"/>
    <cellStyle name="style1424787249270 3 2 2 2 7 2" xfId="23975" xr:uid="{00000000-0005-0000-0000-0000A55D0000}"/>
    <cellStyle name="style1424787249270 3 2 2 2 8" xfId="23976" xr:uid="{00000000-0005-0000-0000-0000A65D0000}"/>
    <cellStyle name="style1424787249270 3 2 2 3" xfId="23977" xr:uid="{00000000-0005-0000-0000-0000A75D0000}"/>
    <cellStyle name="style1424787249270 3 2 2 3 2" xfId="23978" xr:uid="{00000000-0005-0000-0000-0000A85D0000}"/>
    <cellStyle name="style1424787249270 3 2 2 3 2 2" xfId="23979" xr:uid="{00000000-0005-0000-0000-0000A95D0000}"/>
    <cellStyle name="style1424787249270 3 2 2 3 2 2 2" xfId="23980" xr:uid="{00000000-0005-0000-0000-0000AA5D0000}"/>
    <cellStyle name="style1424787249270 3 2 2 3 2 2 3" xfId="23981" xr:uid="{00000000-0005-0000-0000-0000AB5D0000}"/>
    <cellStyle name="style1424787249270 3 2 2 3 2 3" xfId="23982" xr:uid="{00000000-0005-0000-0000-0000AC5D0000}"/>
    <cellStyle name="style1424787249270 3 2 2 3 2 4" xfId="23983" xr:uid="{00000000-0005-0000-0000-0000AD5D0000}"/>
    <cellStyle name="style1424787249270 3 2 2 3 2 5" xfId="23984" xr:uid="{00000000-0005-0000-0000-0000AE5D0000}"/>
    <cellStyle name="style1424787249270 3 2 2 3 3" xfId="23985" xr:uid="{00000000-0005-0000-0000-0000AF5D0000}"/>
    <cellStyle name="style1424787249270 3 2 2 3 3 2" xfId="23986" xr:uid="{00000000-0005-0000-0000-0000B05D0000}"/>
    <cellStyle name="style1424787249270 3 2 2 3 3 3" xfId="23987" xr:uid="{00000000-0005-0000-0000-0000B15D0000}"/>
    <cellStyle name="style1424787249270 3 2 2 3 3 4" xfId="23988" xr:uid="{00000000-0005-0000-0000-0000B25D0000}"/>
    <cellStyle name="style1424787249270 3 2 2 3 4" xfId="23989" xr:uid="{00000000-0005-0000-0000-0000B35D0000}"/>
    <cellStyle name="style1424787249270 3 2 2 3 4 2" xfId="23990" xr:uid="{00000000-0005-0000-0000-0000B45D0000}"/>
    <cellStyle name="style1424787249270 3 2 2 3 5" xfId="23991" xr:uid="{00000000-0005-0000-0000-0000B55D0000}"/>
    <cellStyle name="style1424787249270 3 2 2 3 6" xfId="23992" xr:uid="{00000000-0005-0000-0000-0000B65D0000}"/>
    <cellStyle name="style1424787249270 3 2 2 4" xfId="23993" xr:uid="{00000000-0005-0000-0000-0000B75D0000}"/>
    <cellStyle name="style1424787249270 3 2 2 4 2" xfId="23994" xr:uid="{00000000-0005-0000-0000-0000B85D0000}"/>
    <cellStyle name="style1424787249270 3 2 2 4 2 2" xfId="23995" xr:uid="{00000000-0005-0000-0000-0000B95D0000}"/>
    <cellStyle name="style1424787249270 3 2 2 4 2 2 2" xfId="23996" xr:uid="{00000000-0005-0000-0000-0000BA5D0000}"/>
    <cellStyle name="style1424787249270 3 2 2 4 2 2 3" xfId="23997" xr:uid="{00000000-0005-0000-0000-0000BB5D0000}"/>
    <cellStyle name="style1424787249270 3 2 2 4 2 3" xfId="23998" xr:uid="{00000000-0005-0000-0000-0000BC5D0000}"/>
    <cellStyle name="style1424787249270 3 2 2 4 2 4" xfId="23999" xr:uid="{00000000-0005-0000-0000-0000BD5D0000}"/>
    <cellStyle name="style1424787249270 3 2 2 4 2 5" xfId="24000" xr:uid="{00000000-0005-0000-0000-0000BE5D0000}"/>
    <cellStyle name="style1424787249270 3 2 2 4 3" xfId="24001" xr:uid="{00000000-0005-0000-0000-0000BF5D0000}"/>
    <cellStyle name="style1424787249270 3 2 2 4 3 2" xfId="24002" xr:uid="{00000000-0005-0000-0000-0000C05D0000}"/>
    <cellStyle name="style1424787249270 3 2 2 4 3 3" xfId="24003" xr:uid="{00000000-0005-0000-0000-0000C15D0000}"/>
    <cellStyle name="style1424787249270 3 2 2 4 3 4" xfId="24004" xr:uid="{00000000-0005-0000-0000-0000C25D0000}"/>
    <cellStyle name="style1424787249270 3 2 2 4 4" xfId="24005" xr:uid="{00000000-0005-0000-0000-0000C35D0000}"/>
    <cellStyle name="style1424787249270 3 2 2 4 4 2" xfId="24006" xr:uid="{00000000-0005-0000-0000-0000C45D0000}"/>
    <cellStyle name="style1424787249270 3 2 2 4 5" xfId="24007" xr:uid="{00000000-0005-0000-0000-0000C55D0000}"/>
    <cellStyle name="style1424787249270 3 2 2 4 6" xfId="24008" xr:uid="{00000000-0005-0000-0000-0000C65D0000}"/>
    <cellStyle name="style1424787249270 3 2 2 5" xfId="24009" xr:uid="{00000000-0005-0000-0000-0000C75D0000}"/>
    <cellStyle name="style1424787249270 3 2 2 5 2" xfId="24010" xr:uid="{00000000-0005-0000-0000-0000C85D0000}"/>
    <cellStyle name="style1424787249270 3 2 2 5 2 2" xfId="24011" xr:uid="{00000000-0005-0000-0000-0000C95D0000}"/>
    <cellStyle name="style1424787249270 3 2 2 5 2 3" xfId="24012" xr:uid="{00000000-0005-0000-0000-0000CA5D0000}"/>
    <cellStyle name="style1424787249270 3 2 2 5 2 4" xfId="24013" xr:uid="{00000000-0005-0000-0000-0000CB5D0000}"/>
    <cellStyle name="style1424787249270 3 2 2 5 3" xfId="24014" xr:uid="{00000000-0005-0000-0000-0000CC5D0000}"/>
    <cellStyle name="style1424787249270 3 2 2 5 3 2" xfId="24015" xr:uid="{00000000-0005-0000-0000-0000CD5D0000}"/>
    <cellStyle name="style1424787249270 3 2 2 5 4" xfId="24016" xr:uid="{00000000-0005-0000-0000-0000CE5D0000}"/>
    <cellStyle name="style1424787249270 3 2 2 5 4 2" xfId="24017" xr:uid="{00000000-0005-0000-0000-0000CF5D0000}"/>
    <cellStyle name="style1424787249270 3 2 2 5 5" xfId="24018" xr:uid="{00000000-0005-0000-0000-0000D05D0000}"/>
    <cellStyle name="style1424787249270 3 2 2 6" xfId="24019" xr:uid="{00000000-0005-0000-0000-0000D15D0000}"/>
    <cellStyle name="style1424787249270 3 2 2 6 2" xfId="24020" xr:uid="{00000000-0005-0000-0000-0000D25D0000}"/>
    <cellStyle name="style1424787249270 3 2 2 6 3" xfId="24021" xr:uid="{00000000-0005-0000-0000-0000D35D0000}"/>
    <cellStyle name="style1424787249270 3 2 2 6 4" xfId="24022" xr:uid="{00000000-0005-0000-0000-0000D45D0000}"/>
    <cellStyle name="style1424787249270 3 2 2 7" xfId="24023" xr:uid="{00000000-0005-0000-0000-0000D55D0000}"/>
    <cellStyle name="style1424787249270 3 2 2 7 2" xfId="24024" xr:uid="{00000000-0005-0000-0000-0000D65D0000}"/>
    <cellStyle name="style1424787249270 3 2 2 8" xfId="24025" xr:uid="{00000000-0005-0000-0000-0000D75D0000}"/>
    <cellStyle name="style1424787249270 3 2 2 8 2" xfId="24026" xr:uid="{00000000-0005-0000-0000-0000D85D0000}"/>
    <cellStyle name="style1424787249270 3 2 2 9" xfId="24027" xr:uid="{00000000-0005-0000-0000-0000D95D0000}"/>
    <cellStyle name="style1424787249270 3 2 3" xfId="24028" xr:uid="{00000000-0005-0000-0000-0000DA5D0000}"/>
    <cellStyle name="style1424787249270 3 2 3 2" xfId="24029" xr:uid="{00000000-0005-0000-0000-0000DB5D0000}"/>
    <cellStyle name="style1424787249270 3 2 3 2 2" xfId="24030" xr:uid="{00000000-0005-0000-0000-0000DC5D0000}"/>
    <cellStyle name="style1424787249270 3 2 3 2 2 2" xfId="24031" xr:uid="{00000000-0005-0000-0000-0000DD5D0000}"/>
    <cellStyle name="style1424787249270 3 2 3 2 2 2 2" xfId="24032" xr:uid="{00000000-0005-0000-0000-0000DE5D0000}"/>
    <cellStyle name="style1424787249270 3 2 3 2 2 2 3" xfId="24033" xr:uid="{00000000-0005-0000-0000-0000DF5D0000}"/>
    <cellStyle name="style1424787249270 3 2 3 2 2 3" xfId="24034" xr:uid="{00000000-0005-0000-0000-0000E05D0000}"/>
    <cellStyle name="style1424787249270 3 2 3 2 2 4" xfId="24035" xr:uid="{00000000-0005-0000-0000-0000E15D0000}"/>
    <cellStyle name="style1424787249270 3 2 3 2 2 5" xfId="24036" xr:uid="{00000000-0005-0000-0000-0000E25D0000}"/>
    <cellStyle name="style1424787249270 3 2 3 2 3" xfId="24037" xr:uid="{00000000-0005-0000-0000-0000E35D0000}"/>
    <cellStyle name="style1424787249270 3 2 3 2 3 2" xfId="24038" xr:uid="{00000000-0005-0000-0000-0000E45D0000}"/>
    <cellStyle name="style1424787249270 3 2 3 2 3 3" xfId="24039" xr:uid="{00000000-0005-0000-0000-0000E55D0000}"/>
    <cellStyle name="style1424787249270 3 2 3 2 3 4" xfId="24040" xr:uid="{00000000-0005-0000-0000-0000E65D0000}"/>
    <cellStyle name="style1424787249270 3 2 3 2 4" xfId="24041" xr:uid="{00000000-0005-0000-0000-0000E75D0000}"/>
    <cellStyle name="style1424787249270 3 2 3 2 4 2" xfId="24042" xr:uid="{00000000-0005-0000-0000-0000E85D0000}"/>
    <cellStyle name="style1424787249270 3 2 3 2 5" xfId="24043" xr:uid="{00000000-0005-0000-0000-0000E95D0000}"/>
    <cellStyle name="style1424787249270 3 2 3 2 6" xfId="24044" xr:uid="{00000000-0005-0000-0000-0000EA5D0000}"/>
    <cellStyle name="style1424787249270 3 2 3 3" xfId="24045" xr:uid="{00000000-0005-0000-0000-0000EB5D0000}"/>
    <cellStyle name="style1424787249270 3 2 3 3 2" xfId="24046" xr:uid="{00000000-0005-0000-0000-0000EC5D0000}"/>
    <cellStyle name="style1424787249270 3 2 3 3 2 2" xfId="24047" xr:uid="{00000000-0005-0000-0000-0000ED5D0000}"/>
    <cellStyle name="style1424787249270 3 2 3 3 2 2 2" xfId="24048" xr:uid="{00000000-0005-0000-0000-0000EE5D0000}"/>
    <cellStyle name="style1424787249270 3 2 3 3 2 2 3" xfId="24049" xr:uid="{00000000-0005-0000-0000-0000EF5D0000}"/>
    <cellStyle name="style1424787249270 3 2 3 3 2 3" xfId="24050" xr:uid="{00000000-0005-0000-0000-0000F05D0000}"/>
    <cellStyle name="style1424787249270 3 2 3 3 2 4" xfId="24051" xr:uid="{00000000-0005-0000-0000-0000F15D0000}"/>
    <cellStyle name="style1424787249270 3 2 3 3 2 5" xfId="24052" xr:uid="{00000000-0005-0000-0000-0000F25D0000}"/>
    <cellStyle name="style1424787249270 3 2 3 3 3" xfId="24053" xr:uid="{00000000-0005-0000-0000-0000F35D0000}"/>
    <cellStyle name="style1424787249270 3 2 3 3 3 2" xfId="24054" xr:uid="{00000000-0005-0000-0000-0000F45D0000}"/>
    <cellStyle name="style1424787249270 3 2 3 3 3 3" xfId="24055" xr:uid="{00000000-0005-0000-0000-0000F55D0000}"/>
    <cellStyle name="style1424787249270 3 2 3 3 3 4" xfId="24056" xr:uid="{00000000-0005-0000-0000-0000F65D0000}"/>
    <cellStyle name="style1424787249270 3 2 3 3 4" xfId="24057" xr:uid="{00000000-0005-0000-0000-0000F75D0000}"/>
    <cellStyle name="style1424787249270 3 2 3 3 4 2" xfId="24058" xr:uid="{00000000-0005-0000-0000-0000F85D0000}"/>
    <cellStyle name="style1424787249270 3 2 3 3 5" xfId="24059" xr:uid="{00000000-0005-0000-0000-0000F95D0000}"/>
    <cellStyle name="style1424787249270 3 2 3 3 6" xfId="24060" xr:uid="{00000000-0005-0000-0000-0000FA5D0000}"/>
    <cellStyle name="style1424787249270 3 2 3 4" xfId="24061" xr:uid="{00000000-0005-0000-0000-0000FB5D0000}"/>
    <cellStyle name="style1424787249270 3 2 3 4 2" xfId="24062" xr:uid="{00000000-0005-0000-0000-0000FC5D0000}"/>
    <cellStyle name="style1424787249270 3 2 3 4 2 2" xfId="24063" xr:uid="{00000000-0005-0000-0000-0000FD5D0000}"/>
    <cellStyle name="style1424787249270 3 2 3 4 2 3" xfId="24064" xr:uid="{00000000-0005-0000-0000-0000FE5D0000}"/>
    <cellStyle name="style1424787249270 3 2 3 4 2 4" xfId="24065" xr:uid="{00000000-0005-0000-0000-0000FF5D0000}"/>
    <cellStyle name="style1424787249270 3 2 3 4 3" xfId="24066" xr:uid="{00000000-0005-0000-0000-0000005E0000}"/>
    <cellStyle name="style1424787249270 3 2 3 4 3 2" xfId="24067" xr:uid="{00000000-0005-0000-0000-0000015E0000}"/>
    <cellStyle name="style1424787249270 3 2 3 4 4" xfId="24068" xr:uid="{00000000-0005-0000-0000-0000025E0000}"/>
    <cellStyle name="style1424787249270 3 2 3 4 4 2" xfId="24069" xr:uid="{00000000-0005-0000-0000-0000035E0000}"/>
    <cellStyle name="style1424787249270 3 2 3 4 5" xfId="24070" xr:uid="{00000000-0005-0000-0000-0000045E0000}"/>
    <cellStyle name="style1424787249270 3 2 3 5" xfId="24071" xr:uid="{00000000-0005-0000-0000-0000055E0000}"/>
    <cellStyle name="style1424787249270 3 2 3 5 2" xfId="24072" xr:uid="{00000000-0005-0000-0000-0000065E0000}"/>
    <cellStyle name="style1424787249270 3 2 3 5 3" xfId="24073" xr:uid="{00000000-0005-0000-0000-0000075E0000}"/>
    <cellStyle name="style1424787249270 3 2 3 5 4" xfId="24074" xr:uid="{00000000-0005-0000-0000-0000085E0000}"/>
    <cellStyle name="style1424787249270 3 2 3 6" xfId="24075" xr:uid="{00000000-0005-0000-0000-0000095E0000}"/>
    <cellStyle name="style1424787249270 3 2 3 6 2" xfId="24076" xr:uid="{00000000-0005-0000-0000-00000A5E0000}"/>
    <cellStyle name="style1424787249270 3 2 3 7" xfId="24077" xr:uid="{00000000-0005-0000-0000-00000B5E0000}"/>
    <cellStyle name="style1424787249270 3 2 3 7 2" xfId="24078" xr:uid="{00000000-0005-0000-0000-00000C5E0000}"/>
    <cellStyle name="style1424787249270 3 2 3 8" xfId="24079" xr:uid="{00000000-0005-0000-0000-00000D5E0000}"/>
    <cellStyle name="style1424787249270 3 2 4" xfId="24080" xr:uid="{00000000-0005-0000-0000-00000E5E0000}"/>
    <cellStyle name="style1424787249270 3 2 4 2" xfId="24081" xr:uid="{00000000-0005-0000-0000-00000F5E0000}"/>
    <cellStyle name="style1424787249270 3 2 4 2 2" xfId="24082" xr:uid="{00000000-0005-0000-0000-0000105E0000}"/>
    <cellStyle name="style1424787249270 3 2 4 2 2 2" xfId="24083" xr:uid="{00000000-0005-0000-0000-0000115E0000}"/>
    <cellStyle name="style1424787249270 3 2 4 2 2 2 2" xfId="24084" xr:uid="{00000000-0005-0000-0000-0000125E0000}"/>
    <cellStyle name="style1424787249270 3 2 4 2 2 2 3" xfId="24085" xr:uid="{00000000-0005-0000-0000-0000135E0000}"/>
    <cellStyle name="style1424787249270 3 2 4 2 2 3" xfId="24086" xr:uid="{00000000-0005-0000-0000-0000145E0000}"/>
    <cellStyle name="style1424787249270 3 2 4 2 2 4" xfId="24087" xr:uid="{00000000-0005-0000-0000-0000155E0000}"/>
    <cellStyle name="style1424787249270 3 2 4 2 2 5" xfId="24088" xr:uid="{00000000-0005-0000-0000-0000165E0000}"/>
    <cellStyle name="style1424787249270 3 2 4 2 3" xfId="24089" xr:uid="{00000000-0005-0000-0000-0000175E0000}"/>
    <cellStyle name="style1424787249270 3 2 4 2 3 2" xfId="24090" xr:uid="{00000000-0005-0000-0000-0000185E0000}"/>
    <cellStyle name="style1424787249270 3 2 4 2 3 3" xfId="24091" xr:uid="{00000000-0005-0000-0000-0000195E0000}"/>
    <cellStyle name="style1424787249270 3 2 4 2 3 4" xfId="24092" xr:uid="{00000000-0005-0000-0000-00001A5E0000}"/>
    <cellStyle name="style1424787249270 3 2 4 2 4" xfId="24093" xr:uid="{00000000-0005-0000-0000-00001B5E0000}"/>
    <cellStyle name="style1424787249270 3 2 4 2 4 2" xfId="24094" xr:uid="{00000000-0005-0000-0000-00001C5E0000}"/>
    <cellStyle name="style1424787249270 3 2 4 2 5" xfId="24095" xr:uid="{00000000-0005-0000-0000-00001D5E0000}"/>
    <cellStyle name="style1424787249270 3 2 4 2 6" xfId="24096" xr:uid="{00000000-0005-0000-0000-00001E5E0000}"/>
    <cellStyle name="style1424787249270 3 2 4 3" xfId="24097" xr:uid="{00000000-0005-0000-0000-00001F5E0000}"/>
    <cellStyle name="style1424787249270 3 2 4 3 2" xfId="24098" xr:uid="{00000000-0005-0000-0000-0000205E0000}"/>
    <cellStyle name="style1424787249270 3 2 4 3 2 2" xfId="24099" xr:uid="{00000000-0005-0000-0000-0000215E0000}"/>
    <cellStyle name="style1424787249270 3 2 4 3 2 2 2" xfId="24100" xr:uid="{00000000-0005-0000-0000-0000225E0000}"/>
    <cellStyle name="style1424787249270 3 2 4 3 2 2 3" xfId="24101" xr:uid="{00000000-0005-0000-0000-0000235E0000}"/>
    <cellStyle name="style1424787249270 3 2 4 3 2 3" xfId="24102" xr:uid="{00000000-0005-0000-0000-0000245E0000}"/>
    <cellStyle name="style1424787249270 3 2 4 3 2 4" xfId="24103" xr:uid="{00000000-0005-0000-0000-0000255E0000}"/>
    <cellStyle name="style1424787249270 3 2 4 3 2 5" xfId="24104" xr:uid="{00000000-0005-0000-0000-0000265E0000}"/>
    <cellStyle name="style1424787249270 3 2 4 3 3" xfId="24105" xr:uid="{00000000-0005-0000-0000-0000275E0000}"/>
    <cellStyle name="style1424787249270 3 2 4 3 3 2" xfId="24106" xr:uid="{00000000-0005-0000-0000-0000285E0000}"/>
    <cellStyle name="style1424787249270 3 2 4 3 3 3" xfId="24107" xr:uid="{00000000-0005-0000-0000-0000295E0000}"/>
    <cellStyle name="style1424787249270 3 2 4 3 3 4" xfId="24108" xr:uid="{00000000-0005-0000-0000-00002A5E0000}"/>
    <cellStyle name="style1424787249270 3 2 4 3 4" xfId="24109" xr:uid="{00000000-0005-0000-0000-00002B5E0000}"/>
    <cellStyle name="style1424787249270 3 2 4 3 4 2" xfId="24110" xr:uid="{00000000-0005-0000-0000-00002C5E0000}"/>
    <cellStyle name="style1424787249270 3 2 4 3 5" xfId="24111" xr:uid="{00000000-0005-0000-0000-00002D5E0000}"/>
    <cellStyle name="style1424787249270 3 2 4 3 6" xfId="24112" xr:uid="{00000000-0005-0000-0000-00002E5E0000}"/>
    <cellStyle name="style1424787249270 3 2 4 4" xfId="24113" xr:uid="{00000000-0005-0000-0000-00002F5E0000}"/>
    <cellStyle name="style1424787249270 3 2 4 4 2" xfId="24114" xr:uid="{00000000-0005-0000-0000-0000305E0000}"/>
    <cellStyle name="style1424787249270 3 2 4 4 2 2" xfId="24115" xr:uid="{00000000-0005-0000-0000-0000315E0000}"/>
    <cellStyle name="style1424787249270 3 2 4 4 2 3" xfId="24116" xr:uid="{00000000-0005-0000-0000-0000325E0000}"/>
    <cellStyle name="style1424787249270 3 2 4 4 2 4" xfId="24117" xr:uid="{00000000-0005-0000-0000-0000335E0000}"/>
    <cellStyle name="style1424787249270 3 2 4 4 3" xfId="24118" xr:uid="{00000000-0005-0000-0000-0000345E0000}"/>
    <cellStyle name="style1424787249270 3 2 4 4 3 2" xfId="24119" xr:uid="{00000000-0005-0000-0000-0000355E0000}"/>
    <cellStyle name="style1424787249270 3 2 4 4 4" xfId="24120" xr:uid="{00000000-0005-0000-0000-0000365E0000}"/>
    <cellStyle name="style1424787249270 3 2 4 4 4 2" xfId="24121" xr:uid="{00000000-0005-0000-0000-0000375E0000}"/>
    <cellStyle name="style1424787249270 3 2 4 4 5" xfId="24122" xr:uid="{00000000-0005-0000-0000-0000385E0000}"/>
    <cellStyle name="style1424787249270 3 2 4 5" xfId="24123" xr:uid="{00000000-0005-0000-0000-0000395E0000}"/>
    <cellStyle name="style1424787249270 3 2 4 5 2" xfId="24124" xr:uid="{00000000-0005-0000-0000-00003A5E0000}"/>
    <cellStyle name="style1424787249270 3 2 4 5 3" xfId="24125" xr:uid="{00000000-0005-0000-0000-00003B5E0000}"/>
    <cellStyle name="style1424787249270 3 2 4 5 4" xfId="24126" xr:uid="{00000000-0005-0000-0000-00003C5E0000}"/>
    <cellStyle name="style1424787249270 3 2 4 6" xfId="24127" xr:uid="{00000000-0005-0000-0000-00003D5E0000}"/>
    <cellStyle name="style1424787249270 3 2 4 6 2" xfId="24128" xr:uid="{00000000-0005-0000-0000-00003E5E0000}"/>
    <cellStyle name="style1424787249270 3 2 4 7" xfId="24129" xr:uid="{00000000-0005-0000-0000-00003F5E0000}"/>
    <cellStyle name="style1424787249270 3 2 4 7 2" xfId="24130" xr:uid="{00000000-0005-0000-0000-0000405E0000}"/>
    <cellStyle name="style1424787249270 3 2 4 8" xfId="24131" xr:uid="{00000000-0005-0000-0000-0000415E0000}"/>
    <cellStyle name="style1424787249270 3 2 5" xfId="24132" xr:uid="{00000000-0005-0000-0000-0000425E0000}"/>
    <cellStyle name="style1424787249270 3 2 5 2" xfId="24133" xr:uid="{00000000-0005-0000-0000-0000435E0000}"/>
    <cellStyle name="style1424787249270 3 2 5 2 2" xfId="24134" xr:uid="{00000000-0005-0000-0000-0000445E0000}"/>
    <cellStyle name="style1424787249270 3 2 5 2 2 2" xfId="24135" xr:uid="{00000000-0005-0000-0000-0000455E0000}"/>
    <cellStyle name="style1424787249270 3 2 5 2 2 2 2" xfId="24136" xr:uid="{00000000-0005-0000-0000-0000465E0000}"/>
    <cellStyle name="style1424787249270 3 2 5 2 2 2 3" xfId="24137" xr:uid="{00000000-0005-0000-0000-0000475E0000}"/>
    <cellStyle name="style1424787249270 3 2 5 2 2 3" xfId="24138" xr:uid="{00000000-0005-0000-0000-0000485E0000}"/>
    <cellStyle name="style1424787249270 3 2 5 2 2 4" xfId="24139" xr:uid="{00000000-0005-0000-0000-0000495E0000}"/>
    <cellStyle name="style1424787249270 3 2 5 2 2 5" xfId="24140" xr:uid="{00000000-0005-0000-0000-00004A5E0000}"/>
    <cellStyle name="style1424787249270 3 2 5 2 3" xfId="24141" xr:uid="{00000000-0005-0000-0000-00004B5E0000}"/>
    <cellStyle name="style1424787249270 3 2 5 2 3 2" xfId="24142" xr:uid="{00000000-0005-0000-0000-00004C5E0000}"/>
    <cellStyle name="style1424787249270 3 2 5 2 3 3" xfId="24143" xr:uid="{00000000-0005-0000-0000-00004D5E0000}"/>
    <cellStyle name="style1424787249270 3 2 5 2 3 4" xfId="24144" xr:uid="{00000000-0005-0000-0000-00004E5E0000}"/>
    <cellStyle name="style1424787249270 3 2 5 2 4" xfId="24145" xr:uid="{00000000-0005-0000-0000-00004F5E0000}"/>
    <cellStyle name="style1424787249270 3 2 5 2 4 2" xfId="24146" xr:uid="{00000000-0005-0000-0000-0000505E0000}"/>
    <cellStyle name="style1424787249270 3 2 5 2 5" xfId="24147" xr:uid="{00000000-0005-0000-0000-0000515E0000}"/>
    <cellStyle name="style1424787249270 3 2 5 2 6" xfId="24148" xr:uid="{00000000-0005-0000-0000-0000525E0000}"/>
    <cellStyle name="style1424787249270 3 2 5 3" xfId="24149" xr:uid="{00000000-0005-0000-0000-0000535E0000}"/>
    <cellStyle name="style1424787249270 3 2 5 3 2" xfId="24150" xr:uid="{00000000-0005-0000-0000-0000545E0000}"/>
    <cellStyle name="style1424787249270 3 2 5 3 2 2" xfId="24151" xr:uid="{00000000-0005-0000-0000-0000555E0000}"/>
    <cellStyle name="style1424787249270 3 2 5 3 2 2 2" xfId="24152" xr:uid="{00000000-0005-0000-0000-0000565E0000}"/>
    <cellStyle name="style1424787249270 3 2 5 3 2 2 3" xfId="24153" xr:uid="{00000000-0005-0000-0000-0000575E0000}"/>
    <cellStyle name="style1424787249270 3 2 5 3 2 3" xfId="24154" xr:uid="{00000000-0005-0000-0000-0000585E0000}"/>
    <cellStyle name="style1424787249270 3 2 5 3 2 4" xfId="24155" xr:uid="{00000000-0005-0000-0000-0000595E0000}"/>
    <cellStyle name="style1424787249270 3 2 5 3 2 5" xfId="24156" xr:uid="{00000000-0005-0000-0000-00005A5E0000}"/>
    <cellStyle name="style1424787249270 3 2 5 3 3" xfId="24157" xr:uid="{00000000-0005-0000-0000-00005B5E0000}"/>
    <cellStyle name="style1424787249270 3 2 5 3 3 2" xfId="24158" xr:uid="{00000000-0005-0000-0000-00005C5E0000}"/>
    <cellStyle name="style1424787249270 3 2 5 3 3 3" xfId="24159" xr:uid="{00000000-0005-0000-0000-00005D5E0000}"/>
    <cellStyle name="style1424787249270 3 2 5 3 3 4" xfId="24160" xr:uid="{00000000-0005-0000-0000-00005E5E0000}"/>
    <cellStyle name="style1424787249270 3 2 5 3 4" xfId="24161" xr:uid="{00000000-0005-0000-0000-00005F5E0000}"/>
    <cellStyle name="style1424787249270 3 2 5 3 4 2" xfId="24162" xr:uid="{00000000-0005-0000-0000-0000605E0000}"/>
    <cellStyle name="style1424787249270 3 2 5 3 5" xfId="24163" xr:uid="{00000000-0005-0000-0000-0000615E0000}"/>
    <cellStyle name="style1424787249270 3 2 5 3 6" xfId="24164" xr:uid="{00000000-0005-0000-0000-0000625E0000}"/>
    <cellStyle name="style1424787249270 3 2 5 4" xfId="24165" xr:uid="{00000000-0005-0000-0000-0000635E0000}"/>
    <cellStyle name="style1424787249270 3 2 5 4 2" xfId="24166" xr:uid="{00000000-0005-0000-0000-0000645E0000}"/>
    <cellStyle name="style1424787249270 3 2 5 4 2 2" xfId="24167" xr:uid="{00000000-0005-0000-0000-0000655E0000}"/>
    <cellStyle name="style1424787249270 3 2 5 4 2 3" xfId="24168" xr:uid="{00000000-0005-0000-0000-0000665E0000}"/>
    <cellStyle name="style1424787249270 3 2 5 4 2 4" xfId="24169" xr:uid="{00000000-0005-0000-0000-0000675E0000}"/>
    <cellStyle name="style1424787249270 3 2 5 4 3" xfId="24170" xr:uid="{00000000-0005-0000-0000-0000685E0000}"/>
    <cellStyle name="style1424787249270 3 2 5 4 3 2" xfId="24171" xr:uid="{00000000-0005-0000-0000-0000695E0000}"/>
    <cellStyle name="style1424787249270 3 2 5 4 4" xfId="24172" xr:uid="{00000000-0005-0000-0000-00006A5E0000}"/>
    <cellStyle name="style1424787249270 3 2 5 4 4 2" xfId="24173" xr:uid="{00000000-0005-0000-0000-00006B5E0000}"/>
    <cellStyle name="style1424787249270 3 2 5 4 5" xfId="24174" xr:uid="{00000000-0005-0000-0000-00006C5E0000}"/>
    <cellStyle name="style1424787249270 3 2 5 5" xfId="24175" xr:uid="{00000000-0005-0000-0000-00006D5E0000}"/>
    <cellStyle name="style1424787249270 3 2 5 5 2" xfId="24176" xr:uid="{00000000-0005-0000-0000-00006E5E0000}"/>
    <cellStyle name="style1424787249270 3 2 5 5 3" xfId="24177" xr:uid="{00000000-0005-0000-0000-00006F5E0000}"/>
    <cellStyle name="style1424787249270 3 2 5 5 4" xfId="24178" xr:uid="{00000000-0005-0000-0000-0000705E0000}"/>
    <cellStyle name="style1424787249270 3 2 5 6" xfId="24179" xr:uid="{00000000-0005-0000-0000-0000715E0000}"/>
    <cellStyle name="style1424787249270 3 2 5 6 2" xfId="24180" xr:uid="{00000000-0005-0000-0000-0000725E0000}"/>
    <cellStyle name="style1424787249270 3 2 5 7" xfId="24181" xr:uid="{00000000-0005-0000-0000-0000735E0000}"/>
    <cellStyle name="style1424787249270 3 2 5 7 2" xfId="24182" xr:uid="{00000000-0005-0000-0000-0000745E0000}"/>
    <cellStyle name="style1424787249270 3 2 5 8" xfId="24183" xr:uid="{00000000-0005-0000-0000-0000755E0000}"/>
    <cellStyle name="style1424787249270 3 2 6" xfId="24184" xr:uid="{00000000-0005-0000-0000-0000765E0000}"/>
    <cellStyle name="style1424787249270 3 2 6 2" xfId="24185" xr:uid="{00000000-0005-0000-0000-0000775E0000}"/>
    <cellStyle name="style1424787249270 3 2 6 2 2" xfId="24186" xr:uid="{00000000-0005-0000-0000-0000785E0000}"/>
    <cellStyle name="style1424787249270 3 2 6 2 2 2" xfId="24187" xr:uid="{00000000-0005-0000-0000-0000795E0000}"/>
    <cellStyle name="style1424787249270 3 2 6 2 2 3" xfId="24188" xr:uid="{00000000-0005-0000-0000-00007A5E0000}"/>
    <cellStyle name="style1424787249270 3 2 6 2 3" xfId="24189" xr:uid="{00000000-0005-0000-0000-00007B5E0000}"/>
    <cellStyle name="style1424787249270 3 2 6 2 4" xfId="24190" xr:uid="{00000000-0005-0000-0000-00007C5E0000}"/>
    <cellStyle name="style1424787249270 3 2 6 2 5" xfId="24191" xr:uid="{00000000-0005-0000-0000-00007D5E0000}"/>
    <cellStyle name="style1424787249270 3 2 6 3" xfId="24192" xr:uid="{00000000-0005-0000-0000-00007E5E0000}"/>
    <cellStyle name="style1424787249270 3 2 6 3 2" xfId="24193" xr:uid="{00000000-0005-0000-0000-00007F5E0000}"/>
    <cellStyle name="style1424787249270 3 2 6 3 3" xfId="24194" xr:uid="{00000000-0005-0000-0000-0000805E0000}"/>
    <cellStyle name="style1424787249270 3 2 6 3 4" xfId="24195" xr:uid="{00000000-0005-0000-0000-0000815E0000}"/>
    <cellStyle name="style1424787249270 3 2 6 4" xfId="24196" xr:uid="{00000000-0005-0000-0000-0000825E0000}"/>
    <cellStyle name="style1424787249270 3 2 6 4 2" xfId="24197" xr:uid="{00000000-0005-0000-0000-0000835E0000}"/>
    <cellStyle name="style1424787249270 3 2 6 5" xfId="24198" xr:uid="{00000000-0005-0000-0000-0000845E0000}"/>
    <cellStyle name="style1424787249270 3 2 6 6" xfId="24199" xr:uid="{00000000-0005-0000-0000-0000855E0000}"/>
    <cellStyle name="style1424787249270 3 2 7" xfId="24200" xr:uid="{00000000-0005-0000-0000-0000865E0000}"/>
    <cellStyle name="style1424787249270 3 2 7 2" xfId="24201" xr:uid="{00000000-0005-0000-0000-0000875E0000}"/>
    <cellStyle name="style1424787249270 3 2 7 2 2" xfId="24202" xr:uid="{00000000-0005-0000-0000-0000885E0000}"/>
    <cellStyle name="style1424787249270 3 2 7 2 2 2" xfId="24203" xr:uid="{00000000-0005-0000-0000-0000895E0000}"/>
    <cellStyle name="style1424787249270 3 2 7 2 2 3" xfId="24204" xr:uid="{00000000-0005-0000-0000-00008A5E0000}"/>
    <cellStyle name="style1424787249270 3 2 7 2 3" xfId="24205" xr:uid="{00000000-0005-0000-0000-00008B5E0000}"/>
    <cellStyle name="style1424787249270 3 2 7 2 4" xfId="24206" xr:uid="{00000000-0005-0000-0000-00008C5E0000}"/>
    <cellStyle name="style1424787249270 3 2 7 2 5" xfId="24207" xr:uid="{00000000-0005-0000-0000-00008D5E0000}"/>
    <cellStyle name="style1424787249270 3 2 7 3" xfId="24208" xr:uid="{00000000-0005-0000-0000-00008E5E0000}"/>
    <cellStyle name="style1424787249270 3 2 7 3 2" xfId="24209" xr:uid="{00000000-0005-0000-0000-00008F5E0000}"/>
    <cellStyle name="style1424787249270 3 2 7 3 3" xfId="24210" xr:uid="{00000000-0005-0000-0000-0000905E0000}"/>
    <cellStyle name="style1424787249270 3 2 7 3 4" xfId="24211" xr:uid="{00000000-0005-0000-0000-0000915E0000}"/>
    <cellStyle name="style1424787249270 3 2 7 4" xfId="24212" xr:uid="{00000000-0005-0000-0000-0000925E0000}"/>
    <cellStyle name="style1424787249270 3 2 7 4 2" xfId="24213" xr:uid="{00000000-0005-0000-0000-0000935E0000}"/>
    <cellStyle name="style1424787249270 3 2 7 5" xfId="24214" xr:uid="{00000000-0005-0000-0000-0000945E0000}"/>
    <cellStyle name="style1424787249270 3 2 7 6" xfId="24215" xr:uid="{00000000-0005-0000-0000-0000955E0000}"/>
    <cellStyle name="style1424787249270 3 2 8" xfId="24216" xr:uid="{00000000-0005-0000-0000-0000965E0000}"/>
    <cellStyle name="style1424787249270 3 2 8 2" xfId="24217" xr:uid="{00000000-0005-0000-0000-0000975E0000}"/>
    <cellStyle name="style1424787249270 3 2 8 2 2" xfId="24218" xr:uid="{00000000-0005-0000-0000-0000985E0000}"/>
    <cellStyle name="style1424787249270 3 2 8 2 3" xfId="24219" xr:uid="{00000000-0005-0000-0000-0000995E0000}"/>
    <cellStyle name="style1424787249270 3 2 8 2 4" xfId="24220" xr:uid="{00000000-0005-0000-0000-00009A5E0000}"/>
    <cellStyle name="style1424787249270 3 2 8 3" xfId="24221" xr:uid="{00000000-0005-0000-0000-00009B5E0000}"/>
    <cellStyle name="style1424787249270 3 2 8 3 2" xfId="24222" xr:uid="{00000000-0005-0000-0000-00009C5E0000}"/>
    <cellStyle name="style1424787249270 3 2 8 4" xfId="24223" xr:uid="{00000000-0005-0000-0000-00009D5E0000}"/>
    <cellStyle name="style1424787249270 3 2 8 4 2" xfId="24224" xr:uid="{00000000-0005-0000-0000-00009E5E0000}"/>
    <cellStyle name="style1424787249270 3 2 8 5" xfId="24225" xr:uid="{00000000-0005-0000-0000-00009F5E0000}"/>
    <cellStyle name="style1424787249270 3 2 9" xfId="24226" xr:uid="{00000000-0005-0000-0000-0000A05E0000}"/>
    <cellStyle name="style1424787249270 3 2 9 2" xfId="24227" xr:uid="{00000000-0005-0000-0000-0000A15E0000}"/>
    <cellStyle name="style1424787249270 3 2 9 3" xfId="24228" xr:uid="{00000000-0005-0000-0000-0000A25E0000}"/>
    <cellStyle name="style1424787249270 3 2 9 4" xfId="24229" xr:uid="{00000000-0005-0000-0000-0000A35E0000}"/>
    <cellStyle name="style1424787249270 3 3" xfId="24230" xr:uid="{00000000-0005-0000-0000-0000A45E0000}"/>
    <cellStyle name="style1424787249270 3 3 2" xfId="24231" xr:uid="{00000000-0005-0000-0000-0000A55E0000}"/>
    <cellStyle name="style1424787249270 3 3 2 2" xfId="24232" xr:uid="{00000000-0005-0000-0000-0000A65E0000}"/>
    <cellStyle name="style1424787249270 3 3 2 2 2" xfId="24233" xr:uid="{00000000-0005-0000-0000-0000A75E0000}"/>
    <cellStyle name="style1424787249270 3 3 2 2 2 2" xfId="24234" xr:uid="{00000000-0005-0000-0000-0000A85E0000}"/>
    <cellStyle name="style1424787249270 3 3 2 2 2 2 2" xfId="24235" xr:uid="{00000000-0005-0000-0000-0000A95E0000}"/>
    <cellStyle name="style1424787249270 3 3 2 2 2 2 3" xfId="24236" xr:uid="{00000000-0005-0000-0000-0000AA5E0000}"/>
    <cellStyle name="style1424787249270 3 3 2 2 2 3" xfId="24237" xr:uid="{00000000-0005-0000-0000-0000AB5E0000}"/>
    <cellStyle name="style1424787249270 3 3 2 2 2 4" xfId="24238" xr:uid="{00000000-0005-0000-0000-0000AC5E0000}"/>
    <cellStyle name="style1424787249270 3 3 2 2 2 5" xfId="24239" xr:uid="{00000000-0005-0000-0000-0000AD5E0000}"/>
    <cellStyle name="style1424787249270 3 3 2 2 3" xfId="24240" xr:uid="{00000000-0005-0000-0000-0000AE5E0000}"/>
    <cellStyle name="style1424787249270 3 3 2 2 3 2" xfId="24241" xr:uid="{00000000-0005-0000-0000-0000AF5E0000}"/>
    <cellStyle name="style1424787249270 3 3 2 2 3 3" xfId="24242" xr:uid="{00000000-0005-0000-0000-0000B05E0000}"/>
    <cellStyle name="style1424787249270 3 3 2 2 3 4" xfId="24243" xr:uid="{00000000-0005-0000-0000-0000B15E0000}"/>
    <cellStyle name="style1424787249270 3 3 2 2 4" xfId="24244" xr:uid="{00000000-0005-0000-0000-0000B25E0000}"/>
    <cellStyle name="style1424787249270 3 3 2 2 4 2" xfId="24245" xr:uid="{00000000-0005-0000-0000-0000B35E0000}"/>
    <cellStyle name="style1424787249270 3 3 2 2 5" xfId="24246" xr:uid="{00000000-0005-0000-0000-0000B45E0000}"/>
    <cellStyle name="style1424787249270 3 3 2 2 6" xfId="24247" xr:uid="{00000000-0005-0000-0000-0000B55E0000}"/>
    <cellStyle name="style1424787249270 3 3 2 3" xfId="24248" xr:uid="{00000000-0005-0000-0000-0000B65E0000}"/>
    <cellStyle name="style1424787249270 3 3 2 3 2" xfId="24249" xr:uid="{00000000-0005-0000-0000-0000B75E0000}"/>
    <cellStyle name="style1424787249270 3 3 2 3 2 2" xfId="24250" xr:uid="{00000000-0005-0000-0000-0000B85E0000}"/>
    <cellStyle name="style1424787249270 3 3 2 3 2 2 2" xfId="24251" xr:uid="{00000000-0005-0000-0000-0000B95E0000}"/>
    <cellStyle name="style1424787249270 3 3 2 3 2 2 3" xfId="24252" xr:uid="{00000000-0005-0000-0000-0000BA5E0000}"/>
    <cellStyle name="style1424787249270 3 3 2 3 2 3" xfId="24253" xr:uid="{00000000-0005-0000-0000-0000BB5E0000}"/>
    <cellStyle name="style1424787249270 3 3 2 3 2 4" xfId="24254" xr:uid="{00000000-0005-0000-0000-0000BC5E0000}"/>
    <cellStyle name="style1424787249270 3 3 2 3 2 5" xfId="24255" xr:uid="{00000000-0005-0000-0000-0000BD5E0000}"/>
    <cellStyle name="style1424787249270 3 3 2 3 3" xfId="24256" xr:uid="{00000000-0005-0000-0000-0000BE5E0000}"/>
    <cellStyle name="style1424787249270 3 3 2 3 3 2" xfId="24257" xr:uid="{00000000-0005-0000-0000-0000BF5E0000}"/>
    <cellStyle name="style1424787249270 3 3 2 3 3 3" xfId="24258" xr:uid="{00000000-0005-0000-0000-0000C05E0000}"/>
    <cellStyle name="style1424787249270 3 3 2 3 3 4" xfId="24259" xr:uid="{00000000-0005-0000-0000-0000C15E0000}"/>
    <cellStyle name="style1424787249270 3 3 2 3 4" xfId="24260" xr:uid="{00000000-0005-0000-0000-0000C25E0000}"/>
    <cellStyle name="style1424787249270 3 3 2 3 4 2" xfId="24261" xr:uid="{00000000-0005-0000-0000-0000C35E0000}"/>
    <cellStyle name="style1424787249270 3 3 2 3 5" xfId="24262" xr:uid="{00000000-0005-0000-0000-0000C45E0000}"/>
    <cellStyle name="style1424787249270 3 3 2 3 6" xfId="24263" xr:uid="{00000000-0005-0000-0000-0000C55E0000}"/>
    <cellStyle name="style1424787249270 3 3 2 4" xfId="24264" xr:uid="{00000000-0005-0000-0000-0000C65E0000}"/>
    <cellStyle name="style1424787249270 3 3 2 4 2" xfId="24265" xr:uid="{00000000-0005-0000-0000-0000C75E0000}"/>
    <cellStyle name="style1424787249270 3 3 2 4 2 2" xfId="24266" xr:uid="{00000000-0005-0000-0000-0000C85E0000}"/>
    <cellStyle name="style1424787249270 3 3 2 4 2 3" xfId="24267" xr:uid="{00000000-0005-0000-0000-0000C95E0000}"/>
    <cellStyle name="style1424787249270 3 3 2 4 2 4" xfId="24268" xr:uid="{00000000-0005-0000-0000-0000CA5E0000}"/>
    <cellStyle name="style1424787249270 3 3 2 4 3" xfId="24269" xr:uid="{00000000-0005-0000-0000-0000CB5E0000}"/>
    <cellStyle name="style1424787249270 3 3 2 4 3 2" xfId="24270" xr:uid="{00000000-0005-0000-0000-0000CC5E0000}"/>
    <cellStyle name="style1424787249270 3 3 2 4 4" xfId="24271" xr:uid="{00000000-0005-0000-0000-0000CD5E0000}"/>
    <cellStyle name="style1424787249270 3 3 2 4 4 2" xfId="24272" xr:uid="{00000000-0005-0000-0000-0000CE5E0000}"/>
    <cellStyle name="style1424787249270 3 3 2 4 5" xfId="24273" xr:uid="{00000000-0005-0000-0000-0000CF5E0000}"/>
    <cellStyle name="style1424787249270 3 3 2 5" xfId="24274" xr:uid="{00000000-0005-0000-0000-0000D05E0000}"/>
    <cellStyle name="style1424787249270 3 3 2 5 2" xfId="24275" xr:uid="{00000000-0005-0000-0000-0000D15E0000}"/>
    <cellStyle name="style1424787249270 3 3 2 5 3" xfId="24276" xr:uid="{00000000-0005-0000-0000-0000D25E0000}"/>
    <cellStyle name="style1424787249270 3 3 2 5 4" xfId="24277" xr:uid="{00000000-0005-0000-0000-0000D35E0000}"/>
    <cellStyle name="style1424787249270 3 3 2 6" xfId="24278" xr:uid="{00000000-0005-0000-0000-0000D45E0000}"/>
    <cellStyle name="style1424787249270 3 3 2 6 2" xfId="24279" xr:uid="{00000000-0005-0000-0000-0000D55E0000}"/>
    <cellStyle name="style1424787249270 3 3 2 7" xfId="24280" xr:uid="{00000000-0005-0000-0000-0000D65E0000}"/>
    <cellStyle name="style1424787249270 3 3 2 7 2" xfId="24281" xr:uid="{00000000-0005-0000-0000-0000D75E0000}"/>
    <cellStyle name="style1424787249270 3 3 2 8" xfId="24282" xr:uid="{00000000-0005-0000-0000-0000D85E0000}"/>
    <cellStyle name="style1424787249270 3 3 3" xfId="24283" xr:uid="{00000000-0005-0000-0000-0000D95E0000}"/>
    <cellStyle name="style1424787249270 3 3 3 2" xfId="24284" xr:uid="{00000000-0005-0000-0000-0000DA5E0000}"/>
    <cellStyle name="style1424787249270 3 3 3 2 2" xfId="24285" xr:uid="{00000000-0005-0000-0000-0000DB5E0000}"/>
    <cellStyle name="style1424787249270 3 3 3 2 2 2" xfId="24286" xr:uid="{00000000-0005-0000-0000-0000DC5E0000}"/>
    <cellStyle name="style1424787249270 3 3 3 2 2 3" xfId="24287" xr:uid="{00000000-0005-0000-0000-0000DD5E0000}"/>
    <cellStyle name="style1424787249270 3 3 3 2 3" xfId="24288" xr:uid="{00000000-0005-0000-0000-0000DE5E0000}"/>
    <cellStyle name="style1424787249270 3 3 3 2 4" xfId="24289" xr:uid="{00000000-0005-0000-0000-0000DF5E0000}"/>
    <cellStyle name="style1424787249270 3 3 3 2 5" xfId="24290" xr:uid="{00000000-0005-0000-0000-0000E05E0000}"/>
    <cellStyle name="style1424787249270 3 3 3 3" xfId="24291" xr:uid="{00000000-0005-0000-0000-0000E15E0000}"/>
    <cellStyle name="style1424787249270 3 3 3 3 2" xfId="24292" xr:uid="{00000000-0005-0000-0000-0000E25E0000}"/>
    <cellStyle name="style1424787249270 3 3 3 3 3" xfId="24293" xr:uid="{00000000-0005-0000-0000-0000E35E0000}"/>
    <cellStyle name="style1424787249270 3 3 3 3 4" xfId="24294" xr:uid="{00000000-0005-0000-0000-0000E45E0000}"/>
    <cellStyle name="style1424787249270 3 3 3 4" xfId="24295" xr:uid="{00000000-0005-0000-0000-0000E55E0000}"/>
    <cellStyle name="style1424787249270 3 3 3 4 2" xfId="24296" xr:uid="{00000000-0005-0000-0000-0000E65E0000}"/>
    <cellStyle name="style1424787249270 3 3 3 5" xfId="24297" xr:uid="{00000000-0005-0000-0000-0000E75E0000}"/>
    <cellStyle name="style1424787249270 3 3 3 6" xfId="24298" xr:uid="{00000000-0005-0000-0000-0000E85E0000}"/>
    <cellStyle name="style1424787249270 3 3 4" xfId="24299" xr:uid="{00000000-0005-0000-0000-0000E95E0000}"/>
    <cellStyle name="style1424787249270 3 3 4 2" xfId="24300" xr:uid="{00000000-0005-0000-0000-0000EA5E0000}"/>
    <cellStyle name="style1424787249270 3 3 4 2 2" xfId="24301" xr:uid="{00000000-0005-0000-0000-0000EB5E0000}"/>
    <cellStyle name="style1424787249270 3 3 4 2 2 2" xfId="24302" xr:uid="{00000000-0005-0000-0000-0000EC5E0000}"/>
    <cellStyle name="style1424787249270 3 3 4 2 2 3" xfId="24303" xr:uid="{00000000-0005-0000-0000-0000ED5E0000}"/>
    <cellStyle name="style1424787249270 3 3 4 2 3" xfId="24304" xr:uid="{00000000-0005-0000-0000-0000EE5E0000}"/>
    <cellStyle name="style1424787249270 3 3 4 2 4" xfId="24305" xr:uid="{00000000-0005-0000-0000-0000EF5E0000}"/>
    <cellStyle name="style1424787249270 3 3 4 2 5" xfId="24306" xr:uid="{00000000-0005-0000-0000-0000F05E0000}"/>
    <cellStyle name="style1424787249270 3 3 4 3" xfId="24307" xr:uid="{00000000-0005-0000-0000-0000F15E0000}"/>
    <cellStyle name="style1424787249270 3 3 4 3 2" xfId="24308" xr:uid="{00000000-0005-0000-0000-0000F25E0000}"/>
    <cellStyle name="style1424787249270 3 3 4 3 3" xfId="24309" xr:uid="{00000000-0005-0000-0000-0000F35E0000}"/>
    <cellStyle name="style1424787249270 3 3 4 3 4" xfId="24310" xr:uid="{00000000-0005-0000-0000-0000F45E0000}"/>
    <cellStyle name="style1424787249270 3 3 4 4" xfId="24311" xr:uid="{00000000-0005-0000-0000-0000F55E0000}"/>
    <cellStyle name="style1424787249270 3 3 4 4 2" xfId="24312" xr:uid="{00000000-0005-0000-0000-0000F65E0000}"/>
    <cellStyle name="style1424787249270 3 3 4 5" xfId="24313" xr:uid="{00000000-0005-0000-0000-0000F75E0000}"/>
    <cellStyle name="style1424787249270 3 3 4 6" xfId="24314" xr:uid="{00000000-0005-0000-0000-0000F85E0000}"/>
    <cellStyle name="style1424787249270 3 3 5" xfId="24315" xr:uid="{00000000-0005-0000-0000-0000F95E0000}"/>
    <cellStyle name="style1424787249270 3 3 5 2" xfId="24316" xr:uid="{00000000-0005-0000-0000-0000FA5E0000}"/>
    <cellStyle name="style1424787249270 3 3 5 2 2" xfId="24317" xr:uid="{00000000-0005-0000-0000-0000FB5E0000}"/>
    <cellStyle name="style1424787249270 3 3 5 2 3" xfId="24318" xr:uid="{00000000-0005-0000-0000-0000FC5E0000}"/>
    <cellStyle name="style1424787249270 3 3 5 2 4" xfId="24319" xr:uid="{00000000-0005-0000-0000-0000FD5E0000}"/>
    <cellStyle name="style1424787249270 3 3 5 3" xfId="24320" xr:uid="{00000000-0005-0000-0000-0000FE5E0000}"/>
    <cellStyle name="style1424787249270 3 3 5 3 2" xfId="24321" xr:uid="{00000000-0005-0000-0000-0000FF5E0000}"/>
    <cellStyle name="style1424787249270 3 3 5 4" xfId="24322" xr:uid="{00000000-0005-0000-0000-0000005F0000}"/>
    <cellStyle name="style1424787249270 3 3 5 4 2" xfId="24323" xr:uid="{00000000-0005-0000-0000-0000015F0000}"/>
    <cellStyle name="style1424787249270 3 3 5 5" xfId="24324" xr:uid="{00000000-0005-0000-0000-0000025F0000}"/>
    <cellStyle name="style1424787249270 3 3 6" xfId="24325" xr:uid="{00000000-0005-0000-0000-0000035F0000}"/>
    <cellStyle name="style1424787249270 3 3 6 2" xfId="24326" xr:uid="{00000000-0005-0000-0000-0000045F0000}"/>
    <cellStyle name="style1424787249270 3 3 6 3" xfId="24327" xr:uid="{00000000-0005-0000-0000-0000055F0000}"/>
    <cellStyle name="style1424787249270 3 3 6 4" xfId="24328" xr:uid="{00000000-0005-0000-0000-0000065F0000}"/>
    <cellStyle name="style1424787249270 3 3 7" xfId="24329" xr:uid="{00000000-0005-0000-0000-0000075F0000}"/>
    <cellStyle name="style1424787249270 3 3 7 2" xfId="24330" xr:uid="{00000000-0005-0000-0000-0000085F0000}"/>
    <cellStyle name="style1424787249270 3 3 8" xfId="24331" xr:uid="{00000000-0005-0000-0000-0000095F0000}"/>
    <cellStyle name="style1424787249270 3 3 8 2" xfId="24332" xr:uid="{00000000-0005-0000-0000-00000A5F0000}"/>
    <cellStyle name="style1424787249270 3 3 9" xfId="24333" xr:uid="{00000000-0005-0000-0000-00000B5F0000}"/>
    <cellStyle name="style1424787249270 3 4" xfId="24334" xr:uid="{00000000-0005-0000-0000-00000C5F0000}"/>
    <cellStyle name="style1424787249270 3 4 2" xfId="24335" xr:uid="{00000000-0005-0000-0000-00000D5F0000}"/>
    <cellStyle name="style1424787249270 3 4 2 2" xfId="24336" xr:uid="{00000000-0005-0000-0000-00000E5F0000}"/>
    <cellStyle name="style1424787249270 3 4 2 2 2" xfId="24337" xr:uid="{00000000-0005-0000-0000-00000F5F0000}"/>
    <cellStyle name="style1424787249270 3 4 2 2 2 2" xfId="24338" xr:uid="{00000000-0005-0000-0000-0000105F0000}"/>
    <cellStyle name="style1424787249270 3 4 2 2 2 3" xfId="24339" xr:uid="{00000000-0005-0000-0000-0000115F0000}"/>
    <cellStyle name="style1424787249270 3 4 2 2 3" xfId="24340" xr:uid="{00000000-0005-0000-0000-0000125F0000}"/>
    <cellStyle name="style1424787249270 3 4 2 2 4" xfId="24341" xr:uid="{00000000-0005-0000-0000-0000135F0000}"/>
    <cellStyle name="style1424787249270 3 4 2 2 5" xfId="24342" xr:uid="{00000000-0005-0000-0000-0000145F0000}"/>
    <cellStyle name="style1424787249270 3 4 2 3" xfId="24343" xr:uid="{00000000-0005-0000-0000-0000155F0000}"/>
    <cellStyle name="style1424787249270 3 4 2 3 2" xfId="24344" xr:uid="{00000000-0005-0000-0000-0000165F0000}"/>
    <cellStyle name="style1424787249270 3 4 2 3 3" xfId="24345" xr:uid="{00000000-0005-0000-0000-0000175F0000}"/>
    <cellStyle name="style1424787249270 3 4 2 3 4" xfId="24346" xr:uid="{00000000-0005-0000-0000-0000185F0000}"/>
    <cellStyle name="style1424787249270 3 4 2 4" xfId="24347" xr:uid="{00000000-0005-0000-0000-0000195F0000}"/>
    <cellStyle name="style1424787249270 3 4 2 4 2" xfId="24348" xr:uid="{00000000-0005-0000-0000-00001A5F0000}"/>
    <cellStyle name="style1424787249270 3 4 2 5" xfId="24349" xr:uid="{00000000-0005-0000-0000-00001B5F0000}"/>
    <cellStyle name="style1424787249270 3 4 2 6" xfId="24350" xr:uid="{00000000-0005-0000-0000-00001C5F0000}"/>
    <cellStyle name="style1424787249270 3 4 3" xfId="24351" xr:uid="{00000000-0005-0000-0000-00001D5F0000}"/>
    <cellStyle name="style1424787249270 3 4 3 2" xfId="24352" xr:uid="{00000000-0005-0000-0000-00001E5F0000}"/>
    <cellStyle name="style1424787249270 3 4 3 2 2" xfId="24353" xr:uid="{00000000-0005-0000-0000-00001F5F0000}"/>
    <cellStyle name="style1424787249270 3 4 3 2 2 2" xfId="24354" xr:uid="{00000000-0005-0000-0000-0000205F0000}"/>
    <cellStyle name="style1424787249270 3 4 3 2 2 3" xfId="24355" xr:uid="{00000000-0005-0000-0000-0000215F0000}"/>
    <cellStyle name="style1424787249270 3 4 3 2 3" xfId="24356" xr:uid="{00000000-0005-0000-0000-0000225F0000}"/>
    <cellStyle name="style1424787249270 3 4 3 2 4" xfId="24357" xr:uid="{00000000-0005-0000-0000-0000235F0000}"/>
    <cellStyle name="style1424787249270 3 4 3 2 5" xfId="24358" xr:uid="{00000000-0005-0000-0000-0000245F0000}"/>
    <cellStyle name="style1424787249270 3 4 3 3" xfId="24359" xr:uid="{00000000-0005-0000-0000-0000255F0000}"/>
    <cellStyle name="style1424787249270 3 4 3 3 2" xfId="24360" xr:uid="{00000000-0005-0000-0000-0000265F0000}"/>
    <cellStyle name="style1424787249270 3 4 3 3 3" xfId="24361" xr:uid="{00000000-0005-0000-0000-0000275F0000}"/>
    <cellStyle name="style1424787249270 3 4 3 3 4" xfId="24362" xr:uid="{00000000-0005-0000-0000-0000285F0000}"/>
    <cellStyle name="style1424787249270 3 4 3 4" xfId="24363" xr:uid="{00000000-0005-0000-0000-0000295F0000}"/>
    <cellStyle name="style1424787249270 3 4 3 4 2" xfId="24364" xr:uid="{00000000-0005-0000-0000-00002A5F0000}"/>
    <cellStyle name="style1424787249270 3 4 3 5" xfId="24365" xr:uid="{00000000-0005-0000-0000-00002B5F0000}"/>
    <cellStyle name="style1424787249270 3 4 3 6" xfId="24366" xr:uid="{00000000-0005-0000-0000-00002C5F0000}"/>
    <cellStyle name="style1424787249270 3 4 4" xfId="24367" xr:uid="{00000000-0005-0000-0000-00002D5F0000}"/>
    <cellStyle name="style1424787249270 3 4 4 2" xfId="24368" xr:uid="{00000000-0005-0000-0000-00002E5F0000}"/>
    <cellStyle name="style1424787249270 3 4 4 2 2" xfId="24369" xr:uid="{00000000-0005-0000-0000-00002F5F0000}"/>
    <cellStyle name="style1424787249270 3 4 4 2 3" xfId="24370" xr:uid="{00000000-0005-0000-0000-0000305F0000}"/>
    <cellStyle name="style1424787249270 3 4 4 2 4" xfId="24371" xr:uid="{00000000-0005-0000-0000-0000315F0000}"/>
    <cellStyle name="style1424787249270 3 4 4 3" xfId="24372" xr:uid="{00000000-0005-0000-0000-0000325F0000}"/>
    <cellStyle name="style1424787249270 3 4 4 3 2" xfId="24373" xr:uid="{00000000-0005-0000-0000-0000335F0000}"/>
    <cellStyle name="style1424787249270 3 4 4 4" xfId="24374" xr:uid="{00000000-0005-0000-0000-0000345F0000}"/>
    <cellStyle name="style1424787249270 3 4 4 4 2" xfId="24375" xr:uid="{00000000-0005-0000-0000-0000355F0000}"/>
    <cellStyle name="style1424787249270 3 4 4 5" xfId="24376" xr:uid="{00000000-0005-0000-0000-0000365F0000}"/>
    <cellStyle name="style1424787249270 3 4 5" xfId="24377" xr:uid="{00000000-0005-0000-0000-0000375F0000}"/>
    <cellStyle name="style1424787249270 3 4 5 2" xfId="24378" xr:uid="{00000000-0005-0000-0000-0000385F0000}"/>
    <cellStyle name="style1424787249270 3 4 5 3" xfId="24379" xr:uid="{00000000-0005-0000-0000-0000395F0000}"/>
    <cellStyle name="style1424787249270 3 4 5 4" xfId="24380" xr:uid="{00000000-0005-0000-0000-00003A5F0000}"/>
    <cellStyle name="style1424787249270 3 4 6" xfId="24381" xr:uid="{00000000-0005-0000-0000-00003B5F0000}"/>
    <cellStyle name="style1424787249270 3 4 6 2" xfId="24382" xr:uid="{00000000-0005-0000-0000-00003C5F0000}"/>
    <cellStyle name="style1424787249270 3 4 7" xfId="24383" xr:uid="{00000000-0005-0000-0000-00003D5F0000}"/>
    <cellStyle name="style1424787249270 3 4 7 2" xfId="24384" xr:uid="{00000000-0005-0000-0000-00003E5F0000}"/>
    <cellStyle name="style1424787249270 3 4 8" xfId="24385" xr:uid="{00000000-0005-0000-0000-00003F5F0000}"/>
    <cellStyle name="style1424787249270 3 5" xfId="24386" xr:uid="{00000000-0005-0000-0000-0000405F0000}"/>
    <cellStyle name="style1424787249270 3 5 2" xfId="24387" xr:uid="{00000000-0005-0000-0000-0000415F0000}"/>
    <cellStyle name="style1424787249270 3 5 2 2" xfId="24388" xr:uid="{00000000-0005-0000-0000-0000425F0000}"/>
    <cellStyle name="style1424787249270 3 5 2 2 2" xfId="24389" xr:uid="{00000000-0005-0000-0000-0000435F0000}"/>
    <cellStyle name="style1424787249270 3 5 2 2 2 2" xfId="24390" xr:uid="{00000000-0005-0000-0000-0000445F0000}"/>
    <cellStyle name="style1424787249270 3 5 2 2 2 3" xfId="24391" xr:uid="{00000000-0005-0000-0000-0000455F0000}"/>
    <cellStyle name="style1424787249270 3 5 2 2 3" xfId="24392" xr:uid="{00000000-0005-0000-0000-0000465F0000}"/>
    <cellStyle name="style1424787249270 3 5 2 2 4" xfId="24393" xr:uid="{00000000-0005-0000-0000-0000475F0000}"/>
    <cellStyle name="style1424787249270 3 5 2 2 5" xfId="24394" xr:uid="{00000000-0005-0000-0000-0000485F0000}"/>
    <cellStyle name="style1424787249270 3 5 2 3" xfId="24395" xr:uid="{00000000-0005-0000-0000-0000495F0000}"/>
    <cellStyle name="style1424787249270 3 5 2 3 2" xfId="24396" xr:uid="{00000000-0005-0000-0000-00004A5F0000}"/>
    <cellStyle name="style1424787249270 3 5 2 3 3" xfId="24397" xr:uid="{00000000-0005-0000-0000-00004B5F0000}"/>
    <cellStyle name="style1424787249270 3 5 2 3 4" xfId="24398" xr:uid="{00000000-0005-0000-0000-00004C5F0000}"/>
    <cellStyle name="style1424787249270 3 5 2 4" xfId="24399" xr:uid="{00000000-0005-0000-0000-00004D5F0000}"/>
    <cellStyle name="style1424787249270 3 5 2 4 2" xfId="24400" xr:uid="{00000000-0005-0000-0000-00004E5F0000}"/>
    <cellStyle name="style1424787249270 3 5 2 5" xfId="24401" xr:uid="{00000000-0005-0000-0000-00004F5F0000}"/>
    <cellStyle name="style1424787249270 3 5 2 6" xfId="24402" xr:uid="{00000000-0005-0000-0000-0000505F0000}"/>
    <cellStyle name="style1424787249270 3 5 3" xfId="24403" xr:uid="{00000000-0005-0000-0000-0000515F0000}"/>
    <cellStyle name="style1424787249270 3 5 3 2" xfId="24404" xr:uid="{00000000-0005-0000-0000-0000525F0000}"/>
    <cellStyle name="style1424787249270 3 5 3 2 2" xfId="24405" xr:uid="{00000000-0005-0000-0000-0000535F0000}"/>
    <cellStyle name="style1424787249270 3 5 3 2 2 2" xfId="24406" xr:uid="{00000000-0005-0000-0000-0000545F0000}"/>
    <cellStyle name="style1424787249270 3 5 3 2 2 3" xfId="24407" xr:uid="{00000000-0005-0000-0000-0000555F0000}"/>
    <cellStyle name="style1424787249270 3 5 3 2 3" xfId="24408" xr:uid="{00000000-0005-0000-0000-0000565F0000}"/>
    <cellStyle name="style1424787249270 3 5 3 2 4" xfId="24409" xr:uid="{00000000-0005-0000-0000-0000575F0000}"/>
    <cellStyle name="style1424787249270 3 5 3 2 5" xfId="24410" xr:uid="{00000000-0005-0000-0000-0000585F0000}"/>
    <cellStyle name="style1424787249270 3 5 3 3" xfId="24411" xr:uid="{00000000-0005-0000-0000-0000595F0000}"/>
    <cellStyle name="style1424787249270 3 5 3 3 2" xfId="24412" xr:uid="{00000000-0005-0000-0000-00005A5F0000}"/>
    <cellStyle name="style1424787249270 3 5 3 3 3" xfId="24413" xr:uid="{00000000-0005-0000-0000-00005B5F0000}"/>
    <cellStyle name="style1424787249270 3 5 3 3 4" xfId="24414" xr:uid="{00000000-0005-0000-0000-00005C5F0000}"/>
    <cellStyle name="style1424787249270 3 5 3 4" xfId="24415" xr:uid="{00000000-0005-0000-0000-00005D5F0000}"/>
    <cellStyle name="style1424787249270 3 5 3 4 2" xfId="24416" xr:uid="{00000000-0005-0000-0000-00005E5F0000}"/>
    <cellStyle name="style1424787249270 3 5 3 5" xfId="24417" xr:uid="{00000000-0005-0000-0000-00005F5F0000}"/>
    <cellStyle name="style1424787249270 3 5 3 6" xfId="24418" xr:uid="{00000000-0005-0000-0000-0000605F0000}"/>
    <cellStyle name="style1424787249270 3 5 4" xfId="24419" xr:uid="{00000000-0005-0000-0000-0000615F0000}"/>
    <cellStyle name="style1424787249270 3 5 4 2" xfId="24420" xr:uid="{00000000-0005-0000-0000-0000625F0000}"/>
    <cellStyle name="style1424787249270 3 5 4 2 2" xfId="24421" xr:uid="{00000000-0005-0000-0000-0000635F0000}"/>
    <cellStyle name="style1424787249270 3 5 4 2 3" xfId="24422" xr:uid="{00000000-0005-0000-0000-0000645F0000}"/>
    <cellStyle name="style1424787249270 3 5 4 2 4" xfId="24423" xr:uid="{00000000-0005-0000-0000-0000655F0000}"/>
    <cellStyle name="style1424787249270 3 5 4 3" xfId="24424" xr:uid="{00000000-0005-0000-0000-0000665F0000}"/>
    <cellStyle name="style1424787249270 3 5 4 3 2" xfId="24425" xr:uid="{00000000-0005-0000-0000-0000675F0000}"/>
    <cellStyle name="style1424787249270 3 5 4 4" xfId="24426" xr:uid="{00000000-0005-0000-0000-0000685F0000}"/>
    <cellStyle name="style1424787249270 3 5 4 4 2" xfId="24427" xr:uid="{00000000-0005-0000-0000-0000695F0000}"/>
    <cellStyle name="style1424787249270 3 5 4 5" xfId="24428" xr:uid="{00000000-0005-0000-0000-00006A5F0000}"/>
    <cellStyle name="style1424787249270 3 5 5" xfId="24429" xr:uid="{00000000-0005-0000-0000-00006B5F0000}"/>
    <cellStyle name="style1424787249270 3 5 5 2" xfId="24430" xr:uid="{00000000-0005-0000-0000-00006C5F0000}"/>
    <cellStyle name="style1424787249270 3 5 5 3" xfId="24431" xr:uid="{00000000-0005-0000-0000-00006D5F0000}"/>
    <cellStyle name="style1424787249270 3 5 5 4" xfId="24432" xr:uid="{00000000-0005-0000-0000-00006E5F0000}"/>
    <cellStyle name="style1424787249270 3 5 6" xfId="24433" xr:uid="{00000000-0005-0000-0000-00006F5F0000}"/>
    <cellStyle name="style1424787249270 3 5 6 2" xfId="24434" xr:uid="{00000000-0005-0000-0000-0000705F0000}"/>
    <cellStyle name="style1424787249270 3 5 7" xfId="24435" xr:uid="{00000000-0005-0000-0000-0000715F0000}"/>
    <cellStyle name="style1424787249270 3 5 7 2" xfId="24436" xr:uid="{00000000-0005-0000-0000-0000725F0000}"/>
    <cellStyle name="style1424787249270 3 5 8" xfId="24437" xr:uid="{00000000-0005-0000-0000-0000735F0000}"/>
    <cellStyle name="style1424787249270 3 6" xfId="24438" xr:uid="{00000000-0005-0000-0000-0000745F0000}"/>
    <cellStyle name="style1424787249270 3 6 2" xfId="24439" xr:uid="{00000000-0005-0000-0000-0000755F0000}"/>
    <cellStyle name="style1424787249270 3 6 2 2" xfId="24440" xr:uid="{00000000-0005-0000-0000-0000765F0000}"/>
    <cellStyle name="style1424787249270 3 6 2 2 2" xfId="24441" xr:uid="{00000000-0005-0000-0000-0000775F0000}"/>
    <cellStyle name="style1424787249270 3 6 2 2 2 2" xfId="24442" xr:uid="{00000000-0005-0000-0000-0000785F0000}"/>
    <cellStyle name="style1424787249270 3 6 2 2 2 3" xfId="24443" xr:uid="{00000000-0005-0000-0000-0000795F0000}"/>
    <cellStyle name="style1424787249270 3 6 2 2 3" xfId="24444" xr:uid="{00000000-0005-0000-0000-00007A5F0000}"/>
    <cellStyle name="style1424787249270 3 6 2 2 4" xfId="24445" xr:uid="{00000000-0005-0000-0000-00007B5F0000}"/>
    <cellStyle name="style1424787249270 3 6 2 2 5" xfId="24446" xr:uid="{00000000-0005-0000-0000-00007C5F0000}"/>
    <cellStyle name="style1424787249270 3 6 2 3" xfId="24447" xr:uid="{00000000-0005-0000-0000-00007D5F0000}"/>
    <cellStyle name="style1424787249270 3 6 2 3 2" xfId="24448" xr:uid="{00000000-0005-0000-0000-00007E5F0000}"/>
    <cellStyle name="style1424787249270 3 6 2 3 3" xfId="24449" xr:uid="{00000000-0005-0000-0000-00007F5F0000}"/>
    <cellStyle name="style1424787249270 3 6 2 3 4" xfId="24450" xr:uid="{00000000-0005-0000-0000-0000805F0000}"/>
    <cellStyle name="style1424787249270 3 6 2 4" xfId="24451" xr:uid="{00000000-0005-0000-0000-0000815F0000}"/>
    <cellStyle name="style1424787249270 3 6 2 4 2" xfId="24452" xr:uid="{00000000-0005-0000-0000-0000825F0000}"/>
    <cellStyle name="style1424787249270 3 6 2 5" xfId="24453" xr:uid="{00000000-0005-0000-0000-0000835F0000}"/>
    <cellStyle name="style1424787249270 3 6 2 6" xfId="24454" xr:uid="{00000000-0005-0000-0000-0000845F0000}"/>
    <cellStyle name="style1424787249270 3 6 3" xfId="24455" xr:uid="{00000000-0005-0000-0000-0000855F0000}"/>
    <cellStyle name="style1424787249270 3 6 3 2" xfId="24456" xr:uid="{00000000-0005-0000-0000-0000865F0000}"/>
    <cellStyle name="style1424787249270 3 6 3 2 2" xfId="24457" xr:uid="{00000000-0005-0000-0000-0000875F0000}"/>
    <cellStyle name="style1424787249270 3 6 3 2 2 2" xfId="24458" xr:uid="{00000000-0005-0000-0000-0000885F0000}"/>
    <cellStyle name="style1424787249270 3 6 3 2 2 3" xfId="24459" xr:uid="{00000000-0005-0000-0000-0000895F0000}"/>
    <cellStyle name="style1424787249270 3 6 3 2 3" xfId="24460" xr:uid="{00000000-0005-0000-0000-00008A5F0000}"/>
    <cellStyle name="style1424787249270 3 6 3 2 4" xfId="24461" xr:uid="{00000000-0005-0000-0000-00008B5F0000}"/>
    <cellStyle name="style1424787249270 3 6 3 2 5" xfId="24462" xr:uid="{00000000-0005-0000-0000-00008C5F0000}"/>
    <cellStyle name="style1424787249270 3 6 3 3" xfId="24463" xr:uid="{00000000-0005-0000-0000-00008D5F0000}"/>
    <cellStyle name="style1424787249270 3 6 3 3 2" xfId="24464" xr:uid="{00000000-0005-0000-0000-00008E5F0000}"/>
    <cellStyle name="style1424787249270 3 6 3 3 3" xfId="24465" xr:uid="{00000000-0005-0000-0000-00008F5F0000}"/>
    <cellStyle name="style1424787249270 3 6 3 3 4" xfId="24466" xr:uid="{00000000-0005-0000-0000-0000905F0000}"/>
    <cellStyle name="style1424787249270 3 6 3 4" xfId="24467" xr:uid="{00000000-0005-0000-0000-0000915F0000}"/>
    <cellStyle name="style1424787249270 3 6 3 4 2" xfId="24468" xr:uid="{00000000-0005-0000-0000-0000925F0000}"/>
    <cellStyle name="style1424787249270 3 6 3 5" xfId="24469" xr:uid="{00000000-0005-0000-0000-0000935F0000}"/>
    <cellStyle name="style1424787249270 3 6 3 6" xfId="24470" xr:uid="{00000000-0005-0000-0000-0000945F0000}"/>
    <cellStyle name="style1424787249270 3 6 4" xfId="24471" xr:uid="{00000000-0005-0000-0000-0000955F0000}"/>
    <cellStyle name="style1424787249270 3 6 4 2" xfId="24472" xr:uid="{00000000-0005-0000-0000-0000965F0000}"/>
    <cellStyle name="style1424787249270 3 6 4 2 2" xfId="24473" xr:uid="{00000000-0005-0000-0000-0000975F0000}"/>
    <cellStyle name="style1424787249270 3 6 4 2 3" xfId="24474" xr:uid="{00000000-0005-0000-0000-0000985F0000}"/>
    <cellStyle name="style1424787249270 3 6 4 2 4" xfId="24475" xr:uid="{00000000-0005-0000-0000-0000995F0000}"/>
    <cellStyle name="style1424787249270 3 6 4 3" xfId="24476" xr:uid="{00000000-0005-0000-0000-00009A5F0000}"/>
    <cellStyle name="style1424787249270 3 6 4 3 2" xfId="24477" xr:uid="{00000000-0005-0000-0000-00009B5F0000}"/>
    <cellStyle name="style1424787249270 3 6 4 4" xfId="24478" xr:uid="{00000000-0005-0000-0000-00009C5F0000}"/>
    <cellStyle name="style1424787249270 3 6 4 4 2" xfId="24479" xr:uid="{00000000-0005-0000-0000-00009D5F0000}"/>
    <cellStyle name="style1424787249270 3 6 4 5" xfId="24480" xr:uid="{00000000-0005-0000-0000-00009E5F0000}"/>
    <cellStyle name="style1424787249270 3 6 5" xfId="24481" xr:uid="{00000000-0005-0000-0000-00009F5F0000}"/>
    <cellStyle name="style1424787249270 3 6 5 2" xfId="24482" xr:uid="{00000000-0005-0000-0000-0000A05F0000}"/>
    <cellStyle name="style1424787249270 3 6 5 3" xfId="24483" xr:uid="{00000000-0005-0000-0000-0000A15F0000}"/>
    <cellStyle name="style1424787249270 3 6 5 4" xfId="24484" xr:uid="{00000000-0005-0000-0000-0000A25F0000}"/>
    <cellStyle name="style1424787249270 3 6 6" xfId="24485" xr:uid="{00000000-0005-0000-0000-0000A35F0000}"/>
    <cellStyle name="style1424787249270 3 6 6 2" xfId="24486" xr:uid="{00000000-0005-0000-0000-0000A45F0000}"/>
    <cellStyle name="style1424787249270 3 6 7" xfId="24487" xr:uid="{00000000-0005-0000-0000-0000A55F0000}"/>
    <cellStyle name="style1424787249270 3 6 7 2" xfId="24488" xr:uid="{00000000-0005-0000-0000-0000A65F0000}"/>
    <cellStyle name="style1424787249270 3 6 8" xfId="24489" xr:uid="{00000000-0005-0000-0000-0000A75F0000}"/>
    <cellStyle name="style1424787249270 3 7" xfId="24490" xr:uid="{00000000-0005-0000-0000-0000A85F0000}"/>
    <cellStyle name="style1424787249270 3 7 2" xfId="24491" xr:uid="{00000000-0005-0000-0000-0000A95F0000}"/>
    <cellStyle name="style1424787249270 3 7 2 2" xfId="24492" xr:uid="{00000000-0005-0000-0000-0000AA5F0000}"/>
    <cellStyle name="style1424787249270 3 7 2 2 2" xfId="24493" xr:uid="{00000000-0005-0000-0000-0000AB5F0000}"/>
    <cellStyle name="style1424787249270 3 7 2 2 3" xfId="24494" xr:uid="{00000000-0005-0000-0000-0000AC5F0000}"/>
    <cellStyle name="style1424787249270 3 7 2 3" xfId="24495" xr:uid="{00000000-0005-0000-0000-0000AD5F0000}"/>
    <cellStyle name="style1424787249270 3 7 2 4" xfId="24496" xr:uid="{00000000-0005-0000-0000-0000AE5F0000}"/>
    <cellStyle name="style1424787249270 3 7 2 5" xfId="24497" xr:uid="{00000000-0005-0000-0000-0000AF5F0000}"/>
    <cellStyle name="style1424787249270 3 7 3" xfId="24498" xr:uid="{00000000-0005-0000-0000-0000B05F0000}"/>
    <cellStyle name="style1424787249270 3 7 3 2" xfId="24499" xr:uid="{00000000-0005-0000-0000-0000B15F0000}"/>
    <cellStyle name="style1424787249270 3 7 3 3" xfId="24500" xr:uid="{00000000-0005-0000-0000-0000B25F0000}"/>
    <cellStyle name="style1424787249270 3 7 3 4" xfId="24501" xr:uid="{00000000-0005-0000-0000-0000B35F0000}"/>
    <cellStyle name="style1424787249270 3 7 4" xfId="24502" xr:uid="{00000000-0005-0000-0000-0000B45F0000}"/>
    <cellStyle name="style1424787249270 3 7 4 2" xfId="24503" xr:uid="{00000000-0005-0000-0000-0000B55F0000}"/>
    <cellStyle name="style1424787249270 3 7 5" xfId="24504" xr:uid="{00000000-0005-0000-0000-0000B65F0000}"/>
    <cellStyle name="style1424787249270 3 7 6" xfId="24505" xr:uid="{00000000-0005-0000-0000-0000B75F0000}"/>
    <cellStyle name="style1424787249270 3 8" xfId="24506" xr:uid="{00000000-0005-0000-0000-0000B85F0000}"/>
    <cellStyle name="style1424787249270 3 8 2" xfId="24507" xr:uid="{00000000-0005-0000-0000-0000B95F0000}"/>
    <cellStyle name="style1424787249270 3 8 2 2" xfId="24508" xr:uid="{00000000-0005-0000-0000-0000BA5F0000}"/>
    <cellStyle name="style1424787249270 3 8 2 2 2" xfId="24509" xr:uid="{00000000-0005-0000-0000-0000BB5F0000}"/>
    <cellStyle name="style1424787249270 3 8 2 2 3" xfId="24510" xr:uid="{00000000-0005-0000-0000-0000BC5F0000}"/>
    <cellStyle name="style1424787249270 3 8 2 3" xfId="24511" xr:uid="{00000000-0005-0000-0000-0000BD5F0000}"/>
    <cellStyle name="style1424787249270 3 8 2 4" xfId="24512" xr:uid="{00000000-0005-0000-0000-0000BE5F0000}"/>
    <cellStyle name="style1424787249270 3 8 2 5" xfId="24513" xr:uid="{00000000-0005-0000-0000-0000BF5F0000}"/>
    <cellStyle name="style1424787249270 3 8 3" xfId="24514" xr:uid="{00000000-0005-0000-0000-0000C05F0000}"/>
    <cellStyle name="style1424787249270 3 8 3 2" xfId="24515" xr:uid="{00000000-0005-0000-0000-0000C15F0000}"/>
    <cellStyle name="style1424787249270 3 8 3 3" xfId="24516" xr:uid="{00000000-0005-0000-0000-0000C25F0000}"/>
    <cellStyle name="style1424787249270 3 8 3 4" xfId="24517" xr:uid="{00000000-0005-0000-0000-0000C35F0000}"/>
    <cellStyle name="style1424787249270 3 8 4" xfId="24518" xr:uid="{00000000-0005-0000-0000-0000C45F0000}"/>
    <cellStyle name="style1424787249270 3 8 4 2" xfId="24519" xr:uid="{00000000-0005-0000-0000-0000C55F0000}"/>
    <cellStyle name="style1424787249270 3 8 5" xfId="24520" xr:uid="{00000000-0005-0000-0000-0000C65F0000}"/>
    <cellStyle name="style1424787249270 3 8 6" xfId="24521" xr:uid="{00000000-0005-0000-0000-0000C75F0000}"/>
    <cellStyle name="style1424787249270 3 9" xfId="24522" xr:uid="{00000000-0005-0000-0000-0000C85F0000}"/>
    <cellStyle name="style1424787249270 3 9 2" xfId="24523" xr:uid="{00000000-0005-0000-0000-0000C95F0000}"/>
    <cellStyle name="style1424787249270 3 9 2 2" xfId="24524" xr:uid="{00000000-0005-0000-0000-0000CA5F0000}"/>
    <cellStyle name="style1424787249270 3 9 2 3" xfId="24525" xr:uid="{00000000-0005-0000-0000-0000CB5F0000}"/>
    <cellStyle name="style1424787249270 3 9 2 4" xfId="24526" xr:uid="{00000000-0005-0000-0000-0000CC5F0000}"/>
    <cellStyle name="style1424787249270 3 9 3" xfId="24527" xr:uid="{00000000-0005-0000-0000-0000CD5F0000}"/>
    <cellStyle name="style1424787249270 3 9 3 2" xfId="24528" xr:uid="{00000000-0005-0000-0000-0000CE5F0000}"/>
    <cellStyle name="style1424787249270 3 9 4" xfId="24529" xr:uid="{00000000-0005-0000-0000-0000CF5F0000}"/>
    <cellStyle name="style1424787249270 3 9 4 2" xfId="24530" xr:uid="{00000000-0005-0000-0000-0000D05F0000}"/>
    <cellStyle name="style1424787249270 3 9 5" xfId="24531" xr:uid="{00000000-0005-0000-0000-0000D15F0000}"/>
    <cellStyle name="style1424787249270 4" xfId="24532" xr:uid="{00000000-0005-0000-0000-0000D25F0000}"/>
    <cellStyle name="style1424787249270 4 10" xfId="24533" xr:uid="{00000000-0005-0000-0000-0000D35F0000}"/>
    <cellStyle name="style1424787249270 4 10 2" xfId="24534" xr:uid="{00000000-0005-0000-0000-0000D45F0000}"/>
    <cellStyle name="style1424787249270 4 11" xfId="24535" xr:uid="{00000000-0005-0000-0000-0000D55F0000}"/>
    <cellStyle name="style1424787249270 4 11 2" xfId="24536" xr:uid="{00000000-0005-0000-0000-0000D65F0000}"/>
    <cellStyle name="style1424787249270 4 12" xfId="24537" xr:uid="{00000000-0005-0000-0000-0000D75F0000}"/>
    <cellStyle name="style1424787249270 4 2" xfId="24538" xr:uid="{00000000-0005-0000-0000-0000D85F0000}"/>
    <cellStyle name="style1424787249270 4 2 2" xfId="24539" xr:uid="{00000000-0005-0000-0000-0000D95F0000}"/>
    <cellStyle name="style1424787249270 4 2 2 2" xfId="24540" xr:uid="{00000000-0005-0000-0000-0000DA5F0000}"/>
    <cellStyle name="style1424787249270 4 2 2 2 2" xfId="24541" xr:uid="{00000000-0005-0000-0000-0000DB5F0000}"/>
    <cellStyle name="style1424787249270 4 2 2 2 2 2" xfId="24542" xr:uid="{00000000-0005-0000-0000-0000DC5F0000}"/>
    <cellStyle name="style1424787249270 4 2 2 2 2 2 2" xfId="24543" xr:uid="{00000000-0005-0000-0000-0000DD5F0000}"/>
    <cellStyle name="style1424787249270 4 2 2 2 2 2 3" xfId="24544" xr:uid="{00000000-0005-0000-0000-0000DE5F0000}"/>
    <cellStyle name="style1424787249270 4 2 2 2 2 3" xfId="24545" xr:uid="{00000000-0005-0000-0000-0000DF5F0000}"/>
    <cellStyle name="style1424787249270 4 2 2 2 2 4" xfId="24546" xr:uid="{00000000-0005-0000-0000-0000E05F0000}"/>
    <cellStyle name="style1424787249270 4 2 2 2 2 5" xfId="24547" xr:uid="{00000000-0005-0000-0000-0000E15F0000}"/>
    <cellStyle name="style1424787249270 4 2 2 2 3" xfId="24548" xr:uid="{00000000-0005-0000-0000-0000E25F0000}"/>
    <cellStyle name="style1424787249270 4 2 2 2 3 2" xfId="24549" xr:uid="{00000000-0005-0000-0000-0000E35F0000}"/>
    <cellStyle name="style1424787249270 4 2 2 2 3 3" xfId="24550" xr:uid="{00000000-0005-0000-0000-0000E45F0000}"/>
    <cellStyle name="style1424787249270 4 2 2 2 3 4" xfId="24551" xr:uid="{00000000-0005-0000-0000-0000E55F0000}"/>
    <cellStyle name="style1424787249270 4 2 2 2 4" xfId="24552" xr:uid="{00000000-0005-0000-0000-0000E65F0000}"/>
    <cellStyle name="style1424787249270 4 2 2 2 4 2" xfId="24553" xr:uid="{00000000-0005-0000-0000-0000E75F0000}"/>
    <cellStyle name="style1424787249270 4 2 2 2 5" xfId="24554" xr:uid="{00000000-0005-0000-0000-0000E85F0000}"/>
    <cellStyle name="style1424787249270 4 2 2 2 6" xfId="24555" xr:uid="{00000000-0005-0000-0000-0000E95F0000}"/>
    <cellStyle name="style1424787249270 4 2 2 3" xfId="24556" xr:uid="{00000000-0005-0000-0000-0000EA5F0000}"/>
    <cellStyle name="style1424787249270 4 2 2 3 2" xfId="24557" xr:uid="{00000000-0005-0000-0000-0000EB5F0000}"/>
    <cellStyle name="style1424787249270 4 2 2 3 2 2" xfId="24558" xr:uid="{00000000-0005-0000-0000-0000EC5F0000}"/>
    <cellStyle name="style1424787249270 4 2 2 3 2 2 2" xfId="24559" xr:uid="{00000000-0005-0000-0000-0000ED5F0000}"/>
    <cellStyle name="style1424787249270 4 2 2 3 2 2 3" xfId="24560" xr:uid="{00000000-0005-0000-0000-0000EE5F0000}"/>
    <cellStyle name="style1424787249270 4 2 2 3 2 3" xfId="24561" xr:uid="{00000000-0005-0000-0000-0000EF5F0000}"/>
    <cellStyle name="style1424787249270 4 2 2 3 2 4" xfId="24562" xr:uid="{00000000-0005-0000-0000-0000F05F0000}"/>
    <cellStyle name="style1424787249270 4 2 2 3 2 5" xfId="24563" xr:uid="{00000000-0005-0000-0000-0000F15F0000}"/>
    <cellStyle name="style1424787249270 4 2 2 3 3" xfId="24564" xr:uid="{00000000-0005-0000-0000-0000F25F0000}"/>
    <cellStyle name="style1424787249270 4 2 2 3 3 2" xfId="24565" xr:uid="{00000000-0005-0000-0000-0000F35F0000}"/>
    <cellStyle name="style1424787249270 4 2 2 3 3 3" xfId="24566" xr:uid="{00000000-0005-0000-0000-0000F45F0000}"/>
    <cellStyle name="style1424787249270 4 2 2 3 3 4" xfId="24567" xr:uid="{00000000-0005-0000-0000-0000F55F0000}"/>
    <cellStyle name="style1424787249270 4 2 2 3 4" xfId="24568" xr:uid="{00000000-0005-0000-0000-0000F65F0000}"/>
    <cellStyle name="style1424787249270 4 2 2 3 4 2" xfId="24569" xr:uid="{00000000-0005-0000-0000-0000F75F0000}"/>
    <cellStyle name="style1424787249270 4 2 2 3 5" xfId="24570" xr:uid="{00000000-0005-0000-0000-0000F85F0000}"/>
    <cellStyle name="style1424787249270 4 2 2 3 6" xfId="24571" xr:uid="{00000000-0005-0000-0000-0000F95F0000}"/>
    <cellStyle name="style1424787249270 4 2 2 4" xfId="24572" xr:uid="{00000000-0005-0000-0000-0000FA5F0000}"/>
    <cellStyle name="style1424787249270 4 2 2 4 2" xfId="24573" xr:uid="{00000000-0005-0000-0000-0000FB5F0000}"/>
    <cellStyle name="style1424787249270 4 2 2 4 2 2" xfId="24574" xr:uid="{00000000-0005-0000-0000-0000FC5F0000}"/>
    <cellStyle name="style1424787249270 4 2 2 4 2 3" xfId="24575" xr:uid="{00000000-0005-0000-0000-0000FD5F0000}"/>
    <cellStyle name="style1424787249270 4 2 2 4 2 4" xfId="24576" xr:uid="{00000000-0005-0000-0000-0000FE5F0000}"/>
    <cellStyle name="style1424787249270 4 2 2 4 3" xfId="24577" xr:uid="{00000000-0005-0000-0000-0000FF5F0000}"/>
    <cellStyle name="style1424787249270 4 2 2 4 3 2" xfId="24578" xr:uid="{00000000-0005-0000-0000-000000600000}"/>
    <cellStyle name="style1424787249270 4 2 2 4 4" xfId="24579" xr:uid="{00000000-0005-0000-0000-000001600000}"/>
    <cellStyle name="style1424787249270 4 2 2 4 4 2" xfId="24580" xr:uid="{00000000-0005-0000-0000-000002600000}"/>
    <cellStyle name="style1424787249270 4 2 2 4 5" xfId="24581" xr:uid="{00000000-0005-0000-0000-000003600000}"/>
    <cellStyle name="style1424787249270 4 2 2 5" xfId="24582" xr:uid="{00000000-0005-0000-0000-000004600000}"/>
    <cellStyle name="style1424787249270 4 2 2 5 2" xfId="24583" xr:uid="{00000000-0005-0000-0000-000005600000}"/>
    <cellStyle name="style1424787249270 4 2 2 5 3" xfId="24584" xr:uid="{00000000-0005-0000-0000-000006600000}"/>
    <cellStyle name="style1424787249270 4 2 2 5 4" xfId="24585" xr:uid="{00000000-0005-0000-0000-000007600000}"/>
    <cellStyle name="style1424787249270 4 2 2 6" xfId="24586" xr:uid="{00000000-0005-0000-0000-000008600000}"/>
    <cellStyle name="style1424787249270 4 2 2 6 2" xfId="24587" xr:uid="{00000000-0005-0000-0000-000009600000}"/>
    <cellStyle name="style1424787249270 4 2 2 7" xfId="24588" xr:uid="{00000000-0005-0000-0000-00000A600000}"/>
    <cellStyle name="style1424787249270 4 2 2 7 2" xfId="24589" xr:uid="{00000000-0005-0000-0000-00000B600000}"/>
    <cellStyle name="style1424787249270 4 2 2 8" xfId="24590" xr:uid="{00000000-0005-0000-0000-00000C600000}"/>
    <cellStyle name="style1424787249270 4 2 3" xfId="24591" xr:uid="{00000000-0005-0000-0000-00000D600000}"/>
    <cellStyle name="style1424787249270 4 2 3 2" xfId="24592" xr:uid="{00000000-0005-0000-0000-00000E600000}"/>
    <cellStyle name="style1424787249270 4 2 3 2 2" xfId="24593" xr:uid="{00000000-0005-0000-0000-00000F600000}"/>
    <cellStyle name="style1424787249270 4 2 3 2 2 2" xfId="24594" xr:uid="{00000000-0005-0000-0000-000010600000}"/>
    <cellStyle name="style1424787249270 4 2 3 2 2 3" xfId="24595" xr:uid="{00000000-0005-0000-0000-000011600000}"/>
    <cellStyle name="style1424787249270 4 2 3 2 3" xfId="24596" xr:uid="{00000000-0005-0000-0000-000012600000}"/>
    <cellStyle name="style1424787249270 4 2 3 2 4" xfId="24597" xr:uid="{00000000-0005-0000-0000-000013600000}"/>
    <cellStyle name="style1424787249270 4 2 3 2 5" xfId="24598" xr:uid="{00000000-0005-0000-0000-000014600000}"/>
    <cellStyle name="style1424787249270 4 2 3 3" xfId="24599" xr:uid="{00000000-0005-0000-0000-000015600000}"/>
    <cellStyle name="style1424787249270 4 2 3 3 2" xfId="24600" xr:uid="{00000000-0005-0000-0000-000016600000}"/>
    <cellStyle name="style1424787249270 4 2 3 3 3" xfId="24601" xr:uid="{00000000-0005-0000-0000-000017600000}"/>
    <cellStyle name="style1424787249270 4 2 3 3 4" xfId="24602" xr:uid="{00000000-0005-0000-0000-000018600000}"/>
    <cellStyle name="style1424787249270 4 2 3 4" xfId="24603" xr:uid="{00000000-0005-0000-0000-000019600000}"/>
    <cellStyle name="style1424787249270 4 2 3 4 2" xfId="24604" xr:uid="{00000000-0005-0000-0000-00001A600000}"/>
    <cellStyle name="style1424787249270 4 2 3 5" xfId="24605" xr:uid="{00000000-0005-0000-0000-00001B600000}"/>
    <cellStyle name="style1424787249270 4 2 3 6" xfId="24606" xr:uid="{00000000-0005-0000-0000-00001C600000}"/>
    <cellStyle name="style1424787249270 4 2 4" xfId="24607" xr:uid="{00000000-0005-0000-0000-00001D600000}"/>
    <cellStyle name="style1424787249270 4 2 4 2" xfId="24608" xr:uid="{00000000-0005-0000-0000-00001E600000}"/>
    <cellStyle name="style1424787249270 4 2 4 2 2" xfId="24609" xr:uid="{00000000-0005-0000-0000-00001F600000}"/>
    <cellStyle name="style1424787249270 4 2 4 2 2 2" xfId="24610" xr:uid="{00000000-0005-0000-0000-000020600000}"/>
    <cellStyle name="style1424787249270 4 2 4 2 2 3" xfId="24611" xr:uid="{00000000-0005-0000-0000-000021600000}"/>
    <cellStyle name="style1424787249270 4 2 4 2 3" xfId="24612" xr:uid="{00000000-0005-0000-0000-000022600000}"/>
    <cellStyle name="style1424787249270 4 2 4 2 4" xfId="24613" xr:uid="{00000000-0005-0000-0000-000023600000}"/>
    <cellStyle name="style1424787249270 4 2 4 2 5" xfId="24614" xr:uid="{00000000-0005-0000-0000-000024600000}"/>
    <cellStyle name="style1424787249270 4 2 4 3" xfId="24615" xr:uid="{00000000-0005-0000-0000-000025600000}"/>
    <cellStyle name="style1424787249270 4 2 4 3 2" xfId="24616" xr:uid="{00000000-0005-0000-0000-000026600000}"/>
    <cellStyle name="style1424787249270 4 2 4 3 3" xfId="24617" xr:uid="{00000000-0005-0000-0000-000027600000}"/>
    <cellStyle name="style1424787249270 4 2 4 3 4" xfId="24618" xr:uid="{00000000-0005-0000-0000-000028600000}"/>
    <cellStyle name="style1424787249270 4 2 4 4" xfId="24619" xr:uid="{00000000-0005-0000-0000-000029600000}"/>
    <cellStyle name="style1424787249270 4 2 4 4 2" xfId="24620" xr:uid="{00000000-0005-0000-0000-00002A600000}"/>
    <cellStyle name="style1424787249270 4 2 4 5" xfId="24621" xr:uid="{00000000-0005-0000-0000-00002B600000}"/>
    <cellStyle name="style1424787249270 4 2 4 6" xfId="24622" xr:uid="{00000000-0005-0000-0000-00002C600000}"/>
    <cellStyle name="style1424787249270 4 2 5" xfId="24623" xr:uid="{00000000-0005-0000-0000-00002D600000}"/>
    <cellStyle name="style1424787249270 4 2 5 2" xfId="24624" xr:uid="{00000000-0005-0000-0000-00002E600000}"/>
    <cellStyle name="style1424787249270 4 2 5 2 2" xfId="24625" xr:uid="{00000000-0005-0000-0000-00002F600000}"/>
    <cellStyle name="style1424787249270 4 2 5 2 3" xfId="24626" xr:uid="{00000000-0005-0000-0000-000030600000}"/>
    <cellStyle name="style1424787249270 4 2 5 2 4" xfId="24627" xr:uid="{00000000-0005-0000-0000-000031600000}"/>
    <cellStyle name="style1424787249270 4 2 5 3" xfId="24628" xr:uid="{00000000-0005-0000-0000-000032600000}"/>
    <cellStyle name="style1424787249270 4 2 5 3 2" xfId="24629" xr:uid="{00000000-0005-0000-0000-000033600000}"/>
    <cellStyle name="style1424787249270 4 2 5 4" xfId="24630" xr:uid="{00000000-0005-0000-0000-000034600000}"/>
    <cellStyle name="style1424787249270 4 2 5 4 2" xfId="24631" xr:uid="{00000000-0005-0000-0000-000035600000}"/>
    <cellStyle name="style1424787249270 4 2 5 5" xfId="24632" xr:uid="{00000000-0005-0000-0000-000036600000}"/>
    <cellStyle name="style1424787249270 4 2 6" xfId="24633" xr:uid="{00000000-0005-0000-0000-000037600000}"/>
    <cellStyle name="style1424787249270 4 2 6 2" xfId="24634" xr:uid="{00000000-0005-0000-0000-000038600000}"/>
    <cellStyle name="style1424787249270 4 2 6 3" xfId="24635" xr:uid="{00000000-0005-0000-0000-000039600000}"/>
    <cellStyle name="style1424787249270 4 2 6 4" xfId="24636" xr:uid="{00000000-0005-0000-0000-00003A600000}"/>
    <cellStyle name="style1424787249270 4 2 7" xfId="24637" xr:uid="{00000000-0005-0000-0000-00003B600000}"/>
    <cellStyle name="style1424787249270 4 2 7 2" xfId="24638" xr:uid="{00000000-0005-0000-0000-00003C600000}"/>
    <cellStyle name="style1424787249270 4 2 8" xfId="24639" xr:uid="{00000000-0005-0000-0000-00003D600000}"/>
    <cellStyle name="style1424787249270 4 2 8 2" xfId="24640" xr:uid="{00000000-0005-0000-0000-00003E600000}"/>
    <cellStyle name="style1424787249270 4 2 9" xfId="24641" xr:uid="{00000000-0005-0000-0000-00003F600000}"/>
    <cellStyle name="style1424787249270 4 3" xfId="24642" xr:uid="{00000000-0005-0000-0000-000040600000}"/>
    <cellStyle name="style1424787249270 4 3 2" xfId="24643" xr:uid="{00000000-0005-0000-0000-000041600000}"/>
    <cellStyle name="style1424787249270 4 3 2 2" xfId="24644" xr:uid="{00000000-0005-0000-0000-000042600000}"/>
    <cellStyle name="style1424787249270 4 3 2 2 2" xfId="24645" xr:uid="{00000000-0005-0000-0000-000043600000}"/>
    <cellStyle name="style1424787249270 4 3 2 2 2 2" xfId="24646" xr:uid="{00000000-0005-0000-0000-000044600000}"/>
    <cellStyle name="style1424787249270 4 3 2 2 2 3" xfId="24647" xr:uid="{00000000-0005-0000-0000-000045600000}"/>
    <cellStyle name="style1424787249270 4 3 2 2 3" xfId="24648" xr:uid="{00000000-0005-0000-0000-000046600000}"/>
    <cellStyle name="style1424787249270 4 3 2 2 4" xfId="24649" xr:uid="{00000000-0005-0000-0000-000047600000}"/>
    <cellStyle name="style1424787249270 4 3 2 2 5" xfId="24650" xr:uid="{00000000-0005-0000-0000-000048600000}"/>
    <cellStyle name="style1424787249270 4 3 2 3" xfId="24651" xr:uid="{00000000-0005-0000-0000-000049600000}"/>
    <cellStyle name="style1424787249270 4 3 2 3 2" xfId="24652" xr:uid="{00000000-0005-0000-0000-00004A600000}"/>
    <cellStyle name="style1424787249270 4 3 2 3 3" xfId="24653" xr:uid="{00000000-0005-0000-0000-00004B600000}"/>
    <cellStyle name="style1424787249270 4 3 2 3 4" xfId="24654" xr:uid="{00000000-0005-0000-0000-00004C600000}"/>
    <cellStyle name="style1424787249270 4 3 2 4" xfId="24655" xr:uid="{00000000-0005-0000-0000-00004D600000}"/>
    <cellStyle name="style1424787249270 4 3 2 4 2" xfId="24656" xr:uid="{00000000-0005-0000-0000-00004E600000}"/>
    <cellStyle name="style1424787249270 4 3 2 5" xfId="24657" xr:uid="{00000000-0005-0000-0000-00004F600000}"/>
    <cellStyle name="style1424787249270 4 3 2 6" xfId="24658" xr:uid="{00000000-0005-0000-0000-000050600000}"/>
    <cellStyle name="style1424787249270 4 3 3" xfId="24659" xr:uid="{00000000-0005-0000-0000-000051600000}"/>
    <cellStyle name="style1424787249270 4 3 3 2" xfId="24660" xr:uid="{00000000-0005-0000-0000-000052600000}"/>
    <cellStyle name="style1424787249270 4 3 3 2 2" xfId="24661" xr:uid="{00000000-0005-0000-0000-000053600000}"/>
    <cellStyle name="style1424787249270 4 3 3 2 2 2" xfId="24662" xr:uid="{00000000-0005-0000-0000-000054600000}"/>
    <cellStyle name="style1424787249270 4 3 3 2 2 3" xfId="24663" xr:uid="{00000000-0005-0000-0000-000055600000}"/>
    <cellStyle name="style1424787249270 4 3 3 2 3" xfId="24664" xr:uid="{00000000-0005-0000-0000-000056600000}"/>
    <cellStyle name="style1424787249270 4 3 3 2 4" xfId="24665" xr:uid="{00000000-0005-0000-0000-000057600000}"/>
    <cellStyle name="style1424787249270 4 3 3 2 5" xfId="24666" xr:uid="{00000000-0005-0000-0000-000058600000}"/>
    <cellStyle name="style1424787249270 4 3 3 3" xfId="24667" xr:uid="{00000000-0005-0000-0000-000059600000}"/>
    <cellStyle name="style1424787249270 4 3 3 3 2" xfId="24668" xr:uid="{00000000-0005-0000-0000-00005A600000}"/>
    <cellStyle name="style1424787249270 4 3 3 3 3" xfId="24669" xr:uid="{00000000-0005-0000-0000-00005B600000}"/>
    <cellStyle name="style1424787249270 4 3 3 3 4" xfId="24670" xr:uid="{00000000-0005-0000-0000-00005C600000}"/>
    <cellStyle name="style1424787249270 4 3 3 4" xfId="24671" xr:uid="{00000000-0005-0000-0000-00005D600000}"/>
    <cellStyle name="style1424787249270 4 3 3 4 2" xfId="24672" xr:uid="{00000000-0005-0000-0000-00005E600000}"/>
    <cellStyle name="style1424787249270 4 3 3 5" xfId="24673" xr:uid="{00000000-0005-0000-0000-00005F600000}"/>
    <cellStyle name="style1424787249270 4 3 3 6" xfId="24674" xr:uid="{00000000-0005-0000-0000-000060600000}"/>
    <cellStyle name="style1424787249270 4 3 4" xfId="24675" xr:uid="{00000000-0005-0000-0000-000061600000}"/>
    <cellStyle name="style1424787249270 4 3 4 2" xfId="24676" xr:uid="{00000000-0005-0000-0000-000062600000}"/>
    <cellStyle name="style1424787249270 4 3 4 2 2" xfId="24677" xr:uid="{00000000-0005-0000-0000-000063600000}"/>
    <cellStyle name="style1424787249270 4 3 4 2 3" xfId="24678" xr:uid="{00000000-0005-0000-0000-000064600000}"/>
    <cellStyle name="style1424787249270 4 3 4 2 4" xfId="24679" xr:uid="{00000000-0005-0000-0000-000065600000}"/>
    <cellStyle name="style1424787249270 4 3 4 3" xfId="24680" xr:uid="{00000000-0005-0000-0000-000066600000}"/>
    <cellStyle name="style1424787249270 4 3 4 3 2" xfId="24681" xr:uid="{00000000-0005-0000-0000-000067600000}"/>
    <cellStyle name="style1424787249270 4 3 4 4" xfId="24682" xr:uid="{00000000-0005-0000-0000-000068600000}"/>
    <cellStyle name="style1424787249270 4 3 4 4 2" xfId="24683" xr:uid="{00000000-0005-0000-0000-000069600000}"/>
    <cellStyle name="style1424787249270 4 3 4 5" xfId="24684" xr:uid="{00000000-0005-0000-0000-00006A600000}"/>
    <cellStyle name="style1424787249270 4 3 5" xfId="24685" xr:uid="{00000000-0005-0000-0000-00006B600000}"/>
    <cellStyle name="style1424787249270 4 3 5 2" xfId="24686" xr:uid="{00000000-0005-0000-0000-00006C600000}"/>
    <cellStyle name="style1424787249270 4 3 5 3" xfId="24687" xr:uid="{00000000-0005-0000-0000-00006D600000}"/>
    <cellStyle name="style1424787249270 4 3 5 4" xfId="24688" xr:uid="{00000000-0005-0000-0000-00006E600000}"/>
    <cellStyle name="style1424787249270 4 3 6" xfId="24689" xr:uid="{00000000-0005-0000-0000-00006F600000}"/>
    <cellStyle name="style1424787249270 4 3 6 2" xfId="24690" xr:uid="{00000000-0005-0000-0000-000070600000}"/>
    <cellStyle name="style1424787249270 4 3 7" xfId="24691" xr:uid="{00000000-0005-0000-0000-000071600000}"/>
    <cellStyle name="style1424787249270 4 3 7 2" xfId="24692" xr:uid="{00000000-0005-0000-0000-000072600000}"/>
    <cellStyle name="style1424787249270 4 3 8" xfId="24693" xr:uid="{00000000-0005-0000-0000-000073600000}"/>
    <cellStyle name="style1424787249270 4 4" xfId="24694" xr:uid="{00000000-0005-0000-0000-000074600000}"/>
    <cellStyle name="style1424787249270 4 4 2" xfId="24695" xr:uid="{00000000-0005-0000-0000-000075600000}"/>
    <cellStyle name="style1424787249270 4 4 2 2" xfId="24696" xr:uid="{00000000-0005-0000-0000-000076600000}"/>
    <cellStyle name="style1424787249270 4 4 2 2 2" xfId="24697" xr:uid="{00000000-0005-0000-0000-000077600000}"/>
    <cellStyle name="style1424787249270 4 4 2 2 2 2" xfId="24698" xr:uid="{00000000-0005-0000-0000-000078600000}"/>
    <cellStyle name="style1424787249270 4 4 2 2 2 3" xfId="24699" xr:uid="{00000000-0005-0000-0000-000079600000}"/>
    <cellStyle name="style1424787249270 4 4 2 2 3" xfId="24700" xr:uid="{00000000-0005-0000-0000-00007A600000}"/>
    <cellStyle name="style1424787249270 4 4 2 2 4" xfId="24701" xr:uid="{00000000-0005-0000-0000-00007B600000}"/>
    <cellStyle name="style1424787249270 4 4 2 2 5" xfId="24702" xr:uid="{00000000-0005-0000-0000-00007C600000}"/>
    <cellStyle name="style1424787249270 4 4 2 3" xfId="24703" xr:uid="{00000000-0005-0000-0000-00007D600000}"/>
    <cellStyle name="style1424787249270 4 4 2 3 2" xfId="24704" xr:uid="{00000000-0005-0000-0000-00007E600000}"/>
    <cellStyle name="style1424787249270 4 4 2 3 3" xfId="24705" xr:uid="{00000000-0005-0000-0000-00007F600000}"/>
    <cellStyle name="style1424787249270 4 4 2 3 4" xfId="24706" xr:uid="{00000000-0005-0000-0000-000080600000}"/>
    <cellStyle name="style1424787249270 4 4 2 4" xfId="24707" xr:uid="{00000000-0005-0000-0000-000081600000}"/>
    <cellStyle name="style1424787249270 4 4 2 4 2" xfId="24708" xr:uid="{00000000-0005-0000-0000-000082600000}"/>
    <cellStyle name="style1424787249270 4 4 2 5" xfId="24709" xr:uid="{00000000-0005-0000-0000-000083600000}"/>
    <cellStyle name="style1424787249270 4 4 2 6" xfId="24710" xr:uid="{00000000-0005-0000-0000-000084600000}"/>
    <cellStyle name="style1424787249270 4 4 3" xfId="24711" xr:uid="{00000000-0005-0000-0000-000085600000}"/>
    <cellStyle name="style1424787249270 4 4 3 2" xfId="24712" xr:uid="{00000000-0005-0000-0000-000086600000}"/>
    <cellStyle name="style1424787249270 4 4 3 2 2" xfId="24713" xr:uid="{00000000-0005-0000-0000-000087600000}"/>
    <cellStyle name="style1424787249270 4 4 3 2 2 2" xfId="24714" xr:uid="{00000000-0005-0000-0000-000088600000}"/>
    <cellStyle name="style1424787249270 4 4 3 2 2 3" xfId="24715" xr:uid="{00000000-0005-0000-0000-000089600000}"/>
    <cellStyle name="style1424787249270 4 4 3 2 3" xfId="24716" xr:uid="{00000000-0005-0000-0000-00008A600000}"/>
    <cellStyle name="style1424787249270 4 4 3 2 4" xfId="24717" xr:uid="{00000000-0005-0000-0000-00008B600000}"/>
    <cellStyle name="style1424787249270 4 4 3 2 5" xfId="24718" xr:uid="{00000000-0005-0000-0000-00008C600000}"/>
    <cellStyle name="style1424787249270 4 4 3 3" xfId="24719" xr:uid="{00000000-0005-0000-0000-00008D600000}"/>
    <cellStyle name="style1424787249270 4 4 3 3 2" xfId="24720" xr:uid="{00000000-0005-0000-0000-00008E600000}"/>
    <cellStyle name="style1424787249270 4 4 3 3 3" xfId="24721" xr:uid="{00000000-0005-0000-0000-00008F600000}"/>
    <cellStyle name="style1424787249270 4 4 3 3 4" xfId="24722" xr:uid="{00000000-0005-0000-0000-000090600000}"/>
    <cellStyle name="style1424787249270 4 4 3 4" xfId="24723" xr:uid="{00000000-0005-0000-0000-000091600000}"/>
    <cellStyle name="style1424787249270 4 4 3 4 2" xfId="24724" xr:uid="{00000000-0005-0000-0000-000092600000}"/>
    <cellStyle name="style1424787249270 4 4 3 5" xfId="24725" xr:uid="{00000000-0005-0000-0000-000093600000}"/>
    <cellStyle name="style1424787249270 4 4 3 6" xfId="24726" xr:uid="{00000000-0005-0000-0000-000094600000}"/>
    <cellStyle name="style1424787249270 4 4 4" xfId="24727" xr:uid="{00000000-0005-0000-0000-000095600000}"/>
    <cellStyle name="style1424787249270 4 4 4 2" xfId="24728" xr:uid="{00000000-0005-0000-0000-000096600000}"/>
    <cellStyle name="style1424787249270 4 4 4 2 2" xfId="24729" xr:uid="{00000000-0005-0000-0000-000097600000}"/>
    <cellStyle name="style1424787249270 4 4 4 2 3" xfId="24730" xr:uid="{00000000-0005-0000-0000-000098600000}"/>
    <cellStyle name="style1424787249270 4 4 4 2 4" xfId="24731" xr:uid="{00000000-0005-0000-0000-000099600000}"/>
    <cellStyle name="style1424787249270 4 4 4 3" xfId="24732" xr:uid="{00000000-0005-0000-0000-00009A600000}"/>
    <cellStyle name="style1424787249270 4 4 4 3 2" xfId="24733" xr:uid="{00000000-0005-0000-0000-00009B600000}"/>
    <cellStyle name="style1424787249270 4 4 4 4" xfId="24734" xr:uid="{00000000-0005-0000-0000-00009C600000}"/>
    <cellStyle name="style1424787249270 4 4 4 4 2" xfId="24735" xr:uid="{00000000-0005-0000-0000-00009D600000}"/>
    <cellStyle name="style1424787249270 4 4 4 5" xfId="24736" xr:uid="{00000000-0005-0000-0000-00009E600000}"/>
    <cellStyle name="style1424787249270 4 4 5" xfId="24737" xr:uid="{00000000-0005-0000-0000-00009F600000}"/>
    <cellStyle name="style1424787249270 4 4 5 2" xfId="24738" xr:uid="{00000000-0005-0000-0000-0000A0600000}"/>
    <cellStyle name="style1424787249270 4 4 5 3" xfId="24739" xr:uid="{00000000-0005-0000-0000-0000A1600000}"/>
    <cellStyle name="style1424787249270 4 4 5 4" xfId="24740" xr:uid="{00000000-0005-0000-0000-0000A2600000}"/>
    <cellStyle name="style1424787249270 4 4 6" xfId="24741" xr:uid="{00000000-0005-0000-0000-0000A3600000}"/>
    <cellStyle name="style1424787249270 4 4 6 2" xfId="24742" xr:uid="{00000000-0005-0000-0000-0000A4600000}"/>
    <cellStyle name="style1424787249270 4 4 7" xfId="24743" xr:uid="{00000000-0005-0000-0000-0000A5600000}"/>
    <cellStyle name="style1424787249270 4 4 7 2" xfId="24744" xr:uid="{00000000-0005-0000-0000-0000A6600000}"/>
    <cellStyle name="style1424787249270 4 4 8" xfId="24745" xr:uid="{00000000-0005-0000-0000-0000A7600000}"/>
    <cellStyle name="style1424787249270 4 5" xfId="24746" xr:uid="{00000000-0005-0000-0000-0000A8600000}"/>
    <cellStyle name="style1424787249270 4 5 2" xfId="24747" xr:uid="{00000000-0005-0000-0000-0000A9600000}"/>
    <cellStyle name="style1424787249270 4 5 2 2" xfId="24748" xr:uid="{00000000-0005-0000-0000-0000AA600000}"/>
    <cellStyle name="style1424787249270 4 5 2 2 2" xfId="24749" xr:uid="{00000000-0005-0000-0000-0000AB600000}"/>
    <cellStyle name="style1424787249270 4 5 2 2 2 2" xfId="24750" xr:uid="{00000000-0005-0000-0000-0000AC600000}"/>
    <cellStyle name="style1424787249270 4 5 2 2 2 3" xfId="24751" xr:uid="{00000000-0005-0000-0000-0000AD600000}"/>
    <cellStyle name="style1424787249270 4 5 2 2 3" xfId="24752" xr:uid="{00000000-0005-0000-0000-0000AE600000}"/>
    <cellStyle name="style1424787249270 4 5 2 2 4" xfId="24753" xr:uid="{00000000-0005-0000-0000-0000AF600000}"/>
    <cellStyle name="style1424787249270 4 5 2 2 5" xfId="24754" xr:uid="{00000000-0005-0000-0000-0000B0600000}"/>
    <cellStyle name="style1424787249270 4 5 2 3" xfId="24755" xr:uid="{00000000-0005-0000-0000-0000B1600000}"/>
    <cellStyle name="style1424787249270 4 5 2 3 2" xfId="24756" xr:uid="{00000000-0005-0000-0000-0000B2600000}"/>
    <cellStyle name="style1424787249270 4 5 2 3 3" xfId="24757" xr:uid="{00000000-0005-0000-0000-0000B3600000}"/>
    <cellStyle name="style1424787249270 4 5 2 3 4" xfId="24758" xr:uid="{00000000-0005-0000-0000-0000B4600000}"/>
    <cellStyle name="style1424787249270 4 5 2 4" xfId="24759" xr:uid="{00000000-0005-0000-0000-0000B5600000}"/>
    <cellStyle name="style1424787249270 4 5 2 4 2" xfId="24760" xr:uid="{00000000-0005-0000-0000-0000B6600000}"/>
    <cellStyle name="style1424787249270 4 5 2 5" xfId="24761" xr:uid="{00000000-0005-0000-0000-0000B7600000}"/>
    <cellStyle name="style1424787249270 4 5 2 6" xfId="24762" xr:uid="{00000000-0005-0000-0000-0000B8600000}"/>
    <cellStyle name="style1424787249270 4 5 3" xfId="24763" xr:uid="{00000000-0005-0000-0000-0000B9600000}"/>
    <cellStyle name="style1424787249270 4 5 3 2" xfId="24764" xr:uid="{00000000-0005-0000-0000-0000BA600000}"/>
    <cellStyle name="style1424787249270 4 5 3 2 2" xfId="24765" xr:uid="{00000000-0005-0000-0000-0000BB600000}"/>
    <cellStyle name="style1424787249270 4 5 3 2 2 2" xfId="24766" xr:uid="{00000000-0005-0000-0000-0000BC600000}"/>
    <cellStyle name="style1424787249270 4 5 3 2 2 3" xfId="24767" xr:uid="{00000000-0005-0000-0000-0000BD600000}"/>
    <cellStyle name="style1424787249270 4 5 3 2 3" xfId="24768" xr:uid="{00000000-0005-0000-0000-0000BE600000}"/>
    <cellStyle name="style1424787249270 4 5 3 3" xfId="24769" xr:uid="{00000000-0005-0000-0000-0000BF600000}"/>
    <cellStyle name="style1424787249270 4 5 3 3 2" xfId="24770" xr:uid="{00000000-0005-0000-0000-0000C0600000}"/>
    <cellStyle name="style1424787249270 4 5 3 3 3" xfId="24771" xr:uid="{00000000-0005-0000-0000-0000C1600000}"/>
    <cellStyle name="style1424787249270 4 5 3 3 4" xfId="24772" xr:uid="{00000000-0005-0000-0000-0000C2600000}"/>
    <cellStyle name="style1424787249270 4 5 3 4" xfId="24773" xr:uid="{00000000-0005-0000-0000-0000C3600000}"/>
    <cellStyle name="style1424787249270 4 5 3 5" xfId="24774" xr:uid="{00000000-0005-0000-0000-0000C4600000}"/>
    <cellStyle name="style1424787249270 4 5 4" xfId="24775" xr:uid="{00000000-0005-0000-0000-0000C5600000}"/>
    <cellStyle name="style1424787249270 4 5 4 2" xfId="24776" xr:uid="{00000000-0005-0000-0000-0000C6600000}"/>
    <cellStyle name="style1424787249270 4 5 4 2 2" xfId="24777" xr:uid="{00000000-0005-0000-0000-0000C7600000}"/>
    <cellStyle name="style1424787249270 4 5 4 2 3" xfId="24778" xr:uid="{00000000-0005-0000-0000-0000C8600000}"/>
    <cellStyle name="style1424787249270 4 5 4 2 4" xfId="24779" xr:uid="{00000000-0005-0000-0000-0000C9600000}"/>
    <cellStyle name="style1424787249270 4 5 4 3" xfId="24780" xr:uid="{00000000-0005-0000-0000-0000CA600000}"/>
    <cellStyle name="style1424787249270 4 5 4 4" xfId="24781" xr:uid="{00000000-0005-0000-0000-0000CB600000}"/>
    <cellStyle name="style1424787249270 4 5 4 5" xfId="24782" xr:uid="{00000000-0005-0000-0000-0000CC600000}"/>
    <cellStyle name="style1424787249270 4 5 5" xfId="24783" xr:uid="{00000000-0005-0000-0000-0000CD600000}"/>
    <cellStyle name="style1424787249270 4 5 5 2" xfId="24784" xr:uid="{00000000-0005-0000-0000-0000CE600000}"/>
    <cellStyle name="style1424787249270 4 5 5 3" xfId="24785" xr:uid="{00000000-0005-0000-0000-0000CF600000}"/>
    <cellStyle name="style1424787249270 4 5 5 4" xfId="24786" xr:uid="{00000000-0005-0000-0000-0000D0600000}"/>
    <cellStyle name="style1424787249270 4 5 6" xfId="24787" xr:uid="{00000000-0005-0000-0000-0000D1600000}"/>
    <cellStyle name="style1424787249270 4 5 6 2" xfId="24788" xr:uid="{00000000-0005-0000-0000-0000D2600000}"/>
    <cellStyle name="style1424787249270 4 5 7" xfId="24789" xr:uid="{00000000-0005-0000-0000-0000D3600000}"/>
    <cellStyle name="style1424787249270 4 5 7 2" xfId="24790" xr:uid="{00000000-0005-0000-0000-0000D4600000}"/>
    <cellStyle name="style1424787249270 4 5 8" xfId="24791" xr:uid="{00000000-0005-0000-0000-0000D5600000}"/>
    <cellStyle name="style1424787249270 4 6" xfId="24792" xr:uid="{00000000-0005-0000-0000-0000D6600000}"/>
    <cellStyle name="style1424787249270 4 6 2" xfId="24793" xr:uid="{00000000-0005-0000-0000-0000D7600000}"/>
    <cellStyle name="style1424787249270 4 6 2 2" xfId="24794" xr:uid="{00000000-0005-0000-0000-0000D8600000}"/>
    <cellStyle name="style1424787249270 4 6 2 2 2" xfId="24795" xr:uid="{00000000-0005-0000-0000-0000D9600000}"/>
    <cellStyle name="style1424787249270 4 6 2 2 3" xfId="24796" xr:uid="{00000000-0005-0000-0000-0000DA600000}"/>
    <cellStyle name="style1424787249270 4 6 2 3" xfId="24797" xr:uid="{00000000-0005-0000-0000-0000DB600000}"/>
    <cellStyle name="style1424787249270 4 6 3" xfId="24798" xr:uid="{00000000-0005-0000-0000-0000DC600000}"/>
    <cellStyle name="style1424787249270 4 6 3 2" xfId="24799" xr:uid="{00000000-0005-0000-0000-0000DD600000}"/>
    <cellStyle name="style1424787249270 4 6 3 3" xfId="24800" xr:uid="{00000000-0005-0000-0000-0000DE600000}"/>
    <cellStyle name="style1424787249270 4 6 3 4" xfId="24801" xr:uid="{00000000-0005-0000-0000-0000DF600000}"/>
    <cellStyle name="style1424787249270 4 6 4" xfId="24802" xr:uid="{00000000-0005-0000-0000-0000E0600000}"/>
    <cellStyle name="style1424787249270 4 6 5" xfId="24803" xr:uid="{00000000-0005-0000-0000-0000E1600000}"/>
    <cellStyle name="style1424787249270 4 7" xfId="24804" xr:uid="{00000000-0005-0000-0000-0000E2600000}"/>
    <cellStyle name="style1424787249270 4 7 2" xfId="24805" xr:uid="{00000000-0005-0000-0000-0000E3600000}"/>
    <cellStyle name="style1424787249270 4 7 2 2" xfId="24806" xr:uid="{00000000-0005-0000-0000-0000E4600000}"/>
    <cellStyle name="style1424787249270 4 7 2 2 2" xfId="24807" xr:uid="{00000000-0005-0000-0000-0000E5600000}"/>
    <cellStyle name="style1424787249270 4 7 2 2 3" xfId="24808" xr:uid="{00000000-0005-0000-0000-0000E6600000}"/>
    <cellStyle name="style1424787249270 4 7 2 3" xfId="24809" xr:uid="{00000000-0005-0000-0000-0000E7600000}"/>
    <cellStyle name="style1424787249270 4 7 3" xfId="24810" xr:uid="{00000000-0005-0000-0000-0000E8600000}"/>
    <cellStyle name="style1424787249270 4 7 3 2" xfId="24811" xr:uid="{00000000-0005-0000-0000-0000E9600000}"/>
    <cellStyle name="style1424787249270 4 7 3 3" xfId="24812" xr:uid="{00000000-0005-0000-0000-0000EA600000}"/>
    <cellStyle name="style1424787249270 4 7 3 4" xfId="24813" xr:uid="{00000000-0005-0000-0000-0000EB600000}"/>
    <cellStyle name="style1424787249270 4 7 4" xfId="24814" xr:uid="{00000000-0005-0000-0000-0000EC600000}"/>
    <cellStyle name="style1424787249270 4 7 5" xfId="24815" xr:uid="{00000000-0005-0000-0000-0000ED600000}"/>
    <cellStyle name="style1424787249270 4 8" xfId="24816" xr:uid="{00000000-0005-0000-0000-0000EE600000}"/>
    <cellStyle name="style1424787249270 4 8 2" xfId="24817" xr:uid="{00000000-0005-0000-0000-0000EF600000}"/>
    <cellStyle name="style1424787249270 4 8 2 2" xfId="24818" xr:uid="{00000000-0005-0000-0000-0000F0600000}"/>
    <cellStyle name="style1424787249270 4 8 2 3" xfId="24819" xr:uid="{00000000-0005-0000-0000-0000F1600000}"/>
    <cellStyle name="style1424787249270 4 8 2 4" xfId="24820" xr:uid="{00000000-0005-0000-0000-0000F2600000}"/>
    <cellStyle name="style1424787249270 4 8 3" xfId="24821" xr:uid="{00000000-0005-0000-0000-0000F3600000}"/>
    <cellStyle name="style1424787249270 4 8 4" xfId="24822" xr:uid="{00000000-0005-0000-0000-0000F4600000}"/>
    <cellStyle name="style1424787249270 4 8 5" xfId="24823" xr:uid="{00000000-0005-0000-0000-0000F5600000}"/>
    <cellStyle name="style1424787249270 4 9" xfId="24824" xr:uid="{00000000-0005-0000-0000-0000F6600000}"/>
    <cellStyle name="style1424787249270 4 9 2" xfId="24825" xr:uid="{00000000-0005-0000-0000-0000F7600000}"/>
    <cellStyle name="style1424787249270 4 9 3" xfId="24826" xr:uid="{00000000-0005-0000-0000-0000F8600000}"/>
    <cellStyle name="style1424787249270 4 9 4" xfId="24827" xr:uid="{00000000-0005-0000-0000-0000F9600000}"/>
    <cellStyle name="style1424787249270 5" xfId="24828" xr:uid="{00000000-0005-0000-0000-0000FA600000}"/>
    <cellStyle name="style1424787249270 5 2" xfId="24829" xr:uid="{00000000-0005-0000-0000-0000FB600000}"/>
    <cellStyle name="style1424787249270 5 2 2" xfId="24830" xr:uid="{00000000-0005-0000-0000-0000FC600000}"/>
    <cellStyle name="style1424787249270 5 2 2 2" xfId="24831" xr:uid="{00000000-0005-0000-0000-0000FD600000}"/>
    <cellStyle name="style1424787249270 5 2 2 2 2" xfId="24832" xr:uid="{00000000-0005-0000-0000-0000FE600000}"/>
    <cellStyle name="style1424787249270 5 2 2 2 2 2" xfId="24833" xr:uid="{00000000-0005-0000-0000-0000FF600000}"/>
    <cellStyle name="style1424787249270 5 2 2 2 2 3" xfId="24834" xr:uid="{00000000-0005-0000-0000-000000610000}"/>
    <cellStyle name="style1424787249270 5 2 2 2 3" xfId="24835" xr:uid="{00000000-0005-0000-0000-000001610000}"/>
    <cellStyle name="style1424787249270 5 2 2 3" xfId="24836" xr:uid="{00000000-0005-0000-0000-000002610000}"/>
    <cellStyle name="style1424787249270 5 2 2 3 2" xfId="24837" xr:uid="{00000000-0005-0000-0000-000003610000}"/>
    <cellStyle name="style1424787249270 5 2 2 3 3" xfId="24838" xr:uid="{00000000-0005-0000-0000-000004610000}"/>
    <cellStyle name="style1424787249270 5 2 2 3 4" xfId="24839" xr:uid="{00000000-0005-0000-0000-000005610000}"/>
    <cellStyle name="style1424787249270 5 2 2 4" xfId="24840" xr:uid="{00000000-0005-0000-0000-000006610000}"/>
    <cellStyle name="style1424787249270 5 2 2 5" xfId="24841" xr:uid="{00000000-0005-0000-0000-000007610000}"/>
    <cellStyle name="style1424787249270 5 2 3" xfId="24842" xr:uid="{00000000-0005-0000-0000-000008610000}"/>
    <cellStyle name="style1424787249270 5 2 3 2" xfId="24843" xr:uid="{00000000-0005-0000-0000-000009610000}"/>
    <cellStyle name="style1424787249270 5 2 3 2 2" xfId="24844" xr:uid="{00000000-0005-0000-0000-00000A610000}"/>
    <cellStyle name="style1424787249270 5 2 3 2 2 2" xfId="24845" xr:uid="{00000000-0005-0000-0000-00000B610000}"/>
    <cellStyle name="style1424787249270 5 2 3 2 2 3" xfId="24846" xr:uid="{00000000-0005-0000-0000-00000C610000}"/>
    <cellStyle name="style1424787249270 5 2 3 2 3" xfId="24847" xr:uid="{00000000-0005-0000-0000-00000D610000}"/>
    <cellStyle name="style1424787249270 5 2 3 3" xfId="24848" xr:uid="{00000000-0005-0000-0000-00000E610000}"/>
    <cellStyle name="style1424787249270 5 2 3 3 2" xfId="24849" xr:uid="{00000000-0005-0000-0000-00000F610000}"/>
    <cellStyle name="style1424787249270 5 2 3 3 3" xfId="24850" xr:uid="{00000000-0005-0000-0000-000010610000}"/>
    <cellStyle name="style1424787249270 5 2 3 3 4" xfId="24851" xr:uid="{00000000-0005-0000-0000-000011610000}"/>
    <cellStyle name="style1424787249270 5 2 3 4" xfId="24852" xr:uid="{00000000-0005-0000-0000-000012610000}"/>
    <cellStyle name="style1424787249270 5 2 3 5" xfId="24853" xr:uid="{00000000-0005-0000-0000-000013610000}"/>
    <cellStyle name="style1424787249270 5 2 4" xfId="24854" xr:uid="{00000000-0005-0000-0000-000014610000}"/>
    <cellStyle name="style1424787249270 5 2 4 2" xfId="24855" xr:uid="{00000000-0005-0000-0000-000015610000}"/>
    <cellStyle name="style1424787249270 5 2 4 2 2" xfId="24856" xr:uid="{00000000-0005-0000-0000-000016610000}"/>
    <cellStyle name="style1424787249270 5 2 4 2 3" xfId="24857" xr:uid="{00000000-0005-0000-0000-000017610000}"/>
    <cellStyle name="style1424787249270 5 2 4 2 4" xfId="24858" xr:uid="{00000000-0005-0000-0000-000018610000}"/>
    <cellStyle name="style1424787249270 5 2 4 3" xfId="24859" xr:uid="{00000000-0005-0000-0000-000019610000}"/>
    <cellStyle name="style1424787249270 5 2 4 4" xfId="24860" xr:uid="{00000000-0005-0000-0000-00001A610000}"/>
    <cellStyle name="style1424787249270 5 2 4 5" xfId="24861" xr:uid="{00000000-0005-0000-0000-00001B610000}"/>
    <cellStyle name="style1424787249270 5 2 5" xfId="24862" xr:uid="{00000000-0005-0000-0000-00001C610000}"/>
    <cellStyle name="style1424787249270 5 2 5 2" xfId="24863" xr:uid="{00000000-0005-0000-0000-00001D610000}"/>
    <cellStyle name="style1424787249270 5 2 5 3" xfId="24864" xr:uid="{00000000-0005-0000-0000-00001E610000}"/>
    <cellStyle name="style1424787249270 5 2 5 4" xfId="24865" xr:uid="{00000000-0005-0000-0000-00001F610000}"/>
    <cellStyle name="style1424787249270 5 2 6" xfId="24866" xr:uid="{00000000-0005-0000-0000-000020610000}"/>
    <cellStyle name="style1424787249270 5 2 7" xfId="24867" xr:uid="{00000000-0005-0000-0000-000021610000}"/>
    <cellStyle name="style1424787249270 5 2 8" xfId="24868" xr:uid="{00000000-0005-0000-0000-000022610000}"/>
    <cellStyle name="style1424787249270 5 3" xfId="24869" xr:uid="{00000000-0005-0000-0000-000023610000}"/>
    <cellStyle name="style1424787249270 5 3 2" xfId="24870" xr:uid="{00000000-0005-0000-0000-000024610000}"/>
    <cellStyle name="style1424787249270 5 3 2 2" xfId="24871" xr:uid="{00000000-0005-0000-0000-000025610000}"/>
    <cellStyle name="style1424787249270 5 3 2 2 2" xfId="24872" xr:uid="{00000000-0005-0000-0000-000026610000}"/>
    <cellStyle name="style1424787249270 5 3 2 2 3" xfId="24873" xr:uid="{00000000-0005-0000-0000-000027610000}"/>
    <cellStyle name="style1424787249270 5 3 2 3" xfId="24874" xr:uid="{00000000-0005-0000-0000-000028610000}"/>
    <cellStyle name="style1424787249270 5 3 3" xfId="24875" xr:uid="{00000000-0005-0000-0000-000029610000}"/>
    <cellStyle name="style1424787249270 5 3 3 2" xfId="24876" xr:uid="{00000000-0005-0000-0000-00002A610000}"/>
    <cellStyle name="style1424787249270 5 3 3 3" xfId="24877" xr:uid="{00000000-0005-0000-0000-00002B610000}"/>
    <cellStyle name="style1424787249270 5 3 3 4" xfId="24878" xr:uid="{00000000-0005-0000-0000-00002C610000}"/>
    <cellStyle name="style1424787249270 5 3 4" xfId="24879" xr:uid="{00000000-0005-0000-0000-00002D610000}"/>
    <cellStyle name="style1424787249270 5 3 5" xfId="24880" xr:uid="{00000000-0005-0000-0000-00002E610000}"/>
    <cellStyle name="style1424787249270 5 4" xfId="24881" xr:uid="{00000000-0005-0000-0000-00002F610000}"/>
    <cellStyle name="style1424787249270 5 4 2" xfId="24882" xr:uid="{00000000-0005-0000-0000-000030610000}"/>
    <cellStyle name="style1424787249270 5 4 2 2" xfId="24883" xr:uid="{00000000-0005-0000-0000-000031610000}"/>
    <cellStyle name="style1424787249270 5 4 2 2 2" xfId="24884" xr:uid="{00000000-0005-0000-0000-000032610000}"/>
    <cellStyle name="style1424787249270 5 4 2 2 3" xfId="24885" xr:uid="{00000000-0005-0000-0000-000033610000}"/>
    <cellStyle name="style1424787249270 5 4 2 3" xfId="24886" xr:uid="{00000000-0005-0000-0000-000034610000}"/>
    <cellStyle name="style1424787249270 5 4 3" xfId="24887" xr:uid="{00000000-0005-0000-0000-000035610000}"/>
    <cellStyle name="style1424787249270 5 4 3 2" xfId="24888" xr:uid="{00000000-0005-0000-0000-000036610000}"/>
    <cellStyle name="style1424787249270 5 4 3 3" xfId="24889" xr:uid="{00000000-0005-0000-0000-000037610000}"/>
    <cellStyle name="style1424787249270 5 4 3 4" xfId="24890" xr:uid="{00000000-0005-0000-0000-000038610000}"/>
    <cellStyle name="style1424787249270 5 4 4" xfId="24891" xr:uid="{00000000-0005-0000-0000-000039610000}"/>
    <cellStyle name="style1424787249270 5 4 5" xfId="24892" xr:uid="{00000000-0005-0000-0000-00003A610000}"/>
    <cellStyle name="style1424787249270 5 5" xfId="24893" xr:uid="{00000000-0005-0000-0000-00003B610000}"/>
    <cellStyle name="style1424787249270 5 5 2" xfId="24894" xr:uid="{00000000-0005-0000-0000-00003C610000}"/>
    <cellStyle name="style1424787249270 5 5 2 2" xfId="24895" xr:uid="{00000000-0005-0000-0000-00003D610000}"/>
    <cellStyle name="style1424787249270 5 5 2 3" xfId="24896" xr:uid="{00000000-0005-0000-0000-00003E610000}"/>
    <cellStyle name="style1424787249270 5 5 2 4" xfId="24897" xr:uid="{00000000-0005-0000-0000-00003F610000}"/>
    <cellStyle name="style1424787249270 5 5 3" xfId="24898" xr:uid="{00000000-0005-0000-0000-000040610000}"/>
    <cellStyle name="style1424787249270 5 5 4" xfId="24899" xr:uid="{00000000-0005-0000-0000-000041610000}"/>
    <cellStyle name="style1424787249270 5 5 5" xfId="24900" xr:uid="{00000000-0005-0000-0000-000042610000}"/>
    <cellStyle name="style1424787249270 5 6" xfId="24901" xr:uid="{00000000-0005-0000-0000-000043610000}"/>
    <cellStyle name="style1424787249270 5 6 2" xfId="24902" xr:uid="{00000000-0005-0000-0000-000044610000}"/>
    <cellStyle name="style1424787249270 5 6 3" xfId="24903" xr:uid="{00000000-0005-0000-0000-000045610000}"/>
    <cellStyle name="style1424787249270 5 6 4" xfId="24904" xr:uid="{00000000-0005-0000-0000-000046610000}"/>
    <cellStyle name="style1424787249270 5 7" xfId="24905" xr:uid="{00000000-0005-0000-0000-000047610000}"/>
    <cellStyle name="style1424787249270 5 8" xfId="24906" xr:uid="{00000000-0005-0000-0000-000048610000}"/>
    <cellStyle name="style1424787249270 5 9" xfId="24907" xr:uid="{00000000-0005-0000-0000-000049610000}"/>
    <cellStyle name="style1424787249270 6" xfId="24908" xr:uid="{00000000-0005-0000-0000-00004A610000}"/>
    <cellStyle name="style1424787249270 6 2" xfId="24909" xr:uid="{00000000-0005-0000-0000-00004B610000}"/>
    <cellStyle name="style1424787249270 6 2 2" xfId="24910" xr:uid="{00000000-0005-0000-0000-00004C610000}"/>
    <cellStyle name="style1424787249270 6 2 2 2" xfId="24911" xr:uid="{00000000-0005-0000-0000-00004D610000}"/>
    <cellStyle name="style1424787249270 6 2 2 2 2" xfId="24912" xr:uid="{00000000-0005-0000-0000-00004E610000}"/>
    <cellStyle name="style1424787249270 6 2 2 2 3" xfId="24913" xr:uid="{00000000-0005-0000-0000-00004F610000}"/>
    <cellStyle name="style1424787249270 6 2 2 3" xfId="24914" xr:uid="{00000000-0005-0000-0000-000050610000}"/>
    <cellStyle name="style1424787249270 6 2 3" xfId="24915" xr:uid="{00000000-0005-0000-0000-000051610000}"/>
    <cellStyle name="style1424787249270 6 2 3 2" xfId="24916" xr:uid="{00000000-0005-0000-0000-000052610000}"/>
    <cellStyle name="style1424787249270 6 2 3 3" xfId="24917" xr:uid="{00000000-0005-0000-0000-000053610000}"/>
    <cellStyle name="style1424787249270 6 2 3 4" xfId="24918" xr:uid="{00000000-0005-0000-0000-000054610000}"/>
    <cellStyle name="style1424787249270 6 2 4" xfId="24919" xr:uid="{00000000-0005-0000-0000-000055610000}"/>
    <cellStyle name="style1424787249270 6 2 5" xfId="24920" xr:uid="{00000000-0005-0000-0000-000056610000}"/>
    <cellStyle name="style1424787249270 6 3" xfId="24921" xr:uid="{00000000-0005-0000-0000-000057610000}"/>
    <cellStyle name="style1424787249270 6 3 2" xfId="24922" xr:uid="{00000000-0005-0000-0000-000058610000}"/>
    <cellStyle name="style1424787249270 6 3 2 2" xfId="24923" xr:uid="{00000000-0005-0000-0000-000059610000}"/>
    <cellStyle name="style1424787249270 6 3 2 2 2" xfId="24924" xr:uid="{00000000-0005-0000-0000-00005A610000}"/>
    <cellStyle name="style1424787249270 6 3 2 2 3" xfId="24925" xr:uid="{00000000-0005-0000-0000-00005B610000}"/>
    <cellStyle name="style1424787249270 6 3 2 3" xfId="24926" xr:uid="{00000000-0005-0000-0000-00005C610000}"/>
    <cellStyle name="style1424787249270 6 3 3" xfId="24927" xr:uid="{00000000-0005-0000-0000-00005D610000}"/>
    <cellStyle name="style1424787249270 6 3 3 2" xfId="24928" xr:uid="{00000000-0005-0000-0000-00005E610000}"/>
    <cellStyle name="style1424787249270 6 3 3 3" xfId="24929" xr:uid="{00000000-0005-0000-0000-00005F610000}"/>
    <cellStyle name="style1424787249270 6 3 3 4" xfId="24930" xr:uid="{00000000-0005-0000-0000-000060610000}"/>
    <cellStyle name="style1424787249270 6 3 4" xfId="24931" xr:uid="{00000000-0005-0000-0000-000061610000}"/>
    <cellStyle name="style1424787249270 6 3 5" xfId="24932" xr:uid="{00000000-0005-0000-0000-000062610000}"/>
    <cellStyle name="style1424787249270 6 4" xfId="24933" xr:uid="{00000000-0005-0000-0000-000063610000}"/>
    <cellStyle name="style1424787249270 6 4 2" xfId="24934" xr:uid="{00000000-0005-0000-0000-000064610000}"/>
    <cellStyle name="style1424787249270 6 4 2 2" xfId="24935" xr:uid="{00000000-0005-0000-0000-000065610000}"/>
    <cellStyle name="style1424787249270 6 4 2 3" xfId="24936" xr:uid="{00000000-0005-0000-0000-000066610000}"/>
    <cellStyle name="style1424787249270 6 4 2 4" xfId="24937" xr:uid="{00000000-0005-0000-0000-000067610000}"/>
    <cellStyle name="style1424787249270 6 4 3" xfId="24938" xr:uid="{00000000-0005-0000-0000-000068610000}"/>
    <cellStyle name="style1424787249270 6 4 4" xfId="24939" xr:uid="{00000000-0005-0000-0000-000069610000}"/>
    <cellStyle name="style1424787249270 6 4 5" xfId="24940" xr:uid="{00000000-0005-0000-0000-00006A610000}"/>
    <cellStyle name="style1424787249270 6 5" xfId="24941" xr:uid="{00000000-0005-0000-0000-00006B610000}"/>
    <cellStyle name="style1424787249270 6 5 2" xfId="24942" xr:uid="{00000000-0005-0000-0000-00006C610000}"/>
    <cellStyle name="style1424787249270 6 5 3" xfId="24943" xr:uid="{00000000-0005-0000-0000-00006D610000}"/>
    <cellStyle name="style1424787249270 6 5 4" xfId="24944" xr:uid="{00000000-0005-0000-0000-00006E610000}"/>
    <cellStyle name="style1424787249270 6 6" xfId="24945" xr:uid="{00000000-0005-0000-0000-00006F610000}"/>
    <cellStyle name="style1424787249270 6 7" xfId="24946" xr:uid="{00000000-0005-0000-0000-000070610000}"/>
    <cellStyle name="style1424787249270 6 8" xfId="24947" xr:uid="{00000000-0005-0000-0000-000071610000}"/>
    <cellStyle name="style1424787249270 7" xfId="24948" xr:uid="{00000000-0005-0000-0000-000072610000}"/>
    <cellStyle name="style1424787249270 7 2" xfId="24949" xr:uid="{00000000-0005-0000-0000-000073610000}"/>
    <cellStyle name="style1424787249270 7 2 2" xfId="24950" xr:uid="{00000000-0005-0000-0000-000074610000}"/>
    <cellStyle name="style1424787249270 7 2 2 2" xfId="24951" xr:uid="{00000000-0005-0000-0000-000075610000}"/>
    <cellStyle name="style1424787249270 7 2 2 2 2" xfId="24952" xr:uid="{00000000-0005-0000-0000-000076610000}"/>
    <cellStyle name="style1424787249270 7 2 2 2 3" xfId="24953" xr:uid="{00000000-0005-0000-0000-000077610000}"/>
    <cellStyle name="style1424787249270 7 2 2 3" xfId="24954" xr:uid="{00000000-0005-0000-0000-000078610000}"/>
    <cellStyle name="style1424787249270 7 2 3" xfId="24955" xr:uid="{00000000-0005-0000-0000-000079610000}"/>
    <cellStyle name="style1424787249270 7 2 3 2" xfId="24956" xr:uid="{00000000-0005-0000-0000-00007A610000}"/>
    <cellStyle name="style1424787249270 7 2 3 3" xfId="24957" xr:uid="{00000000-0005-0000-0000-00007B610000}"/>
    <cellStyle name="style1424787249270 7 2 3 4" xfId="24958" xr:uid="{00000000-0005-0000-0000-00007C610000}"/>
    <cellStyle name="style1424787249270 7 2 4" xfId="24959" xr:uid="{00000000-0005-0000-0000-00007D610000}"/>
    <cellStyle name="style1424787249270 7 2 5" xfId="24960" xr:uid="{00000000-0005-0000-0000-00007E610000}"/>
    <cellStyle name="style1424787249270 7 3" xfId="24961" xr:uid="{00000000-0005-0000-0000-00007F610000}"/>
    <cellStyle name="style1424787249270 7 3 2" xfId="24962" xr:uid="{00000000-0005-0000-0000-000080610000}"/>
    <cellStyle name="style1424787249270 7 3 2 2" xfId="24963" xr:uid="{00000000-0005-0000-0000-000081610000}"/>
    <cellStyle name="style1424787249270 7 3 2 2 2" xfId="24964" xr:uid="{00000000-0005-0000-0000-000082610000}"/>
    <cellStyle name="style1424787249270 7 3 2 2 3" xfId="24965" xr:uid="{00000000-0005-0000-0000-000083610000}"/>
    <cellStyle name="style1424787249270 7 3 2 3" xfId="24966" xr:uid="{00000000-0005-0000-0000-000084610000}"/>
    <cellStyle name="style1424787249270 7 3 3" xfId="24967" xr:uid="{00000000-0005-0000-0000-000085610000}"/>
    <cellStyle name="style1424787249270 7 3 3 2" xfId="24968" xr:uid="{00000000-0005-0000-0000-000086610000}"/>
    <cellStyle name="style1424787249270 7 3 3 3" xfId="24969" xr:uid="{00000000-0005-0000-0000-000087610000}"/>
    <cellStyle name="style1424787249270 7 3 3 4" xfId="24970" xr:uid="{00000000-0005-0000-0000-000088610000}"/>
    <cellStyle name="style1424787249270 7 3 4" xfId="24971" xr:uid="{00000000-0005-0000-0000-000089610000}"/>
    <cellStyle name="style1424787249270 7 3 5" xfId="24972" xr:uid="{00000000-0005-0000-0000-00008A610000}"/>
    <cellStyle name="style1424787249270 7 4" xfId="24973" xr:uid="{00000000-0005-0000-0000-00008B610000}"/>
    <cellStyle name="style1424787249270 7 4 2" xfId="24974" xr:uid="{00000000-0005-0000-0000-00008C610000}"/>
    <cellStyle name="style1424787249270 7 4 2 2" xfId="24975" xr:uid="{00000000-0005-0000-0000-00008D610000}"/>
    <cellStyle name="style1424787249270 7 4 2 3" xfId="24976" xr:uid="{00000000-0005-0000-0000-00008E610000}"/>
    <cellStyle name="style1424787249270 7 4 2 4" xfId="24977" xr:uid="{00000000-0005-0000-0000-00008F610000}"/>
    <cellStyle name="style1424787249270 7 4 3" xfId="24978" xr:uid="{00000000-0005-0000-0000-000090610000}"/>
    <cellStyle name="style1424787249270 7 4 4" xfId="24979" xr:uid="{00000000-0005-0000-0000-000091610000}"/>
    <cellStyle name="style1424787249270 7 4 5" xfId="24980" xr:uid="{00000000-0005-0000-0000-000092610000}"/>
    <cellStyle name="style1424787249270 7 5" xfId="24981" xr:uid="{00000000-0005-0000-0000-000093610000}"/>
    <cellStyle name="style1424787249270 7 5 2" xfId="24982" xr:uid="{00000000-0005-0000-0000-000094610000}"/>
    <cellStyle name="style1424787249270 7 5 3" xfId="24983" xr:uid="{00000000-0005-0000-0000-000095610000}"/>
    <cellStyle name="style1424787249270 7 5 4" xfId="24984" xr:uid="{00000000-0005-0000-0000-000096610000}"/>
    <cellStyle name="style1424787249270 7 6" xfId="24985" xr:uid="{00000000-0005-0000-0000-000097610000}"/>
    <cellStyle name="style1424787249270 7 7" xfId="24986" xr:uid="{00000000-0005-0000-0000-000098610000}"/>
    <cellStyle name="style1424787249270 7 8" xfId="24987" xr:uid="{00000000-0005-0000-0000-000099610000}"/>
    <cellStyle name="style1424787249270 8" xfId="24988" xr:uid="{00000000-0005-0000-0000-00009A610000}"/>
    <cellStyle name="style1424787249270 8 2" xfId="24989" xr:uid="{00000000-0005-0000-0000-00009B610000}"/>
    <cellStyle name="style1424787249270 8 2 2" xfId="24990" xr:uid="{00000000-0005-0000-0000-00009C610000}"/>
    <cellStyle name="style1424787249270 8 2 2 2" xfId="24991" xr:uid="{00000000-0005-0000-0000-00009D610000}"/>
    <cellStyle name="style1424787249270 8 2 2 2 2" xfId="24992" xr:uid="{00000000-0005-0000-0000-00009E610000}"/>
    <cellStyle name="style1424787249270 8 2 2 2 3" xfId="24993" xr:uid="{00000000-0005-0000-0000-00009F610000}"/>
    <cellStyle name="style1424787249270 8 2 2 3" xfId="24994" xr:uid="{00000000-0005-0000-0000-0000A0610000}"/>
    <cellStyle name="style1424787249270 8 2 3" xfId="24995" xr:uid="{00000000-0005-0000-0000-0000A1610000}"/>
    <cellStyle name="style1424787249270 8 2 3 2" xfId="24996" xr:uid="{00000000-0005-0000-0000-0000A2610000}"/>
    <cellStyle name="style1424787249270 8 2 3 3" xfId="24997" xr:uid="{00000000-0005-0000-0000-0000A3610000}"/>
    <cellStyle name="style1424787249270 8 2 3 4" xfId="24998" xr:uid="{00000000-0005-0000-0000-0000A4610000}"/>
    <cellStyle name="style1424787249270 8 2 4" xfId="24999" xr:uid="{00000000-0005-0000-0000-0000A5610000}"/>
    <cellStyle name="style1424787249270 8 2 5" xfId="25000" xr:uid="{00000000-0005-0000-0000-0000A6610000}"/>
    <cellStyle name="style1424787249270 8 3" xfId="25001" xr:uid="{00000000-0005-0000-0000-0000A7610000}"/>
    <cellStyle name="style1424787249270 8 3 2" xfId="25002" xr:uid="{00000000-0005-0000-0000-0000A8610000}"/>
    <cellStyle name="style1424787249270 8 3 2 2" xfId="25003" xr:uid="{00000000-0005-0000-0000-0000A9610000}"/>
    <cellStyle name="style1424787249270 8 3 2 2 2" xfId="25004" xr:uid="{00000000-0005-0000-0000-0000AA610000}"/>
    <cellStyle name="style1424787249270 8 3 2 2 3" xfId="25005" xr:uid="{00000000-0005-0000-0000-0000AB610000}"/>
    <cellStyle name="style1424787249270 8 3 2 3" xfId="25006" xr:uid="{00000000-0005-0000-0000-0000AC610000}"/>
    <cellStyle name="style1424787249270 8 3 3" xfId="25007" xr:uid="{00000000-0005-0000-0000-0000AD610000}"/>
    <cellStyle name="style1424787249270 8 3 3 2" xfId="25008" xr:uid="{00000000-0005-0000-0000-0000AE610000}"/>
    <cellStyle name="style1424787249270 8 3 3 3" xfId="25009" xr:uid="{00000000-0005-0000-0000-0000AF610000}"/>
    <cellStyle name="style1424787249270 8 3 3 4" xfId="25010" xr:uid="{00000000-0005-0000-0000-0000B0610000}"/>
    <cellStyle name="style1424787249270 8 3 4" xfId="25011" xr:uid="{00000000-0005-0000-0000-0000B1610000}"/>
    <cellStyle name="style1424787249270 8 3 5" xfId="25012" xr:uid="{00000000-0005-0000-0000-0000B2610000}"/>
    <cellStyle name="style1424787249270 8 4" xfId="25013" xr:uid="{00000000-0005-0000-0000-0000B3610000}"/>
    <cellStyle name="style1424787249270 8 4 2" xfId="25014" xr:uid="{00000000-0005-0000-0000-0000B4610000}"/>
    <cellStyle name="style1424787249270 8 4 2 2" xfId="25015" xr:uid="{00000000-0005-0000-0000-0000B5610000}"/>
    <cellStyle name="style1424787249270 8 4 2 3" xfId="25016" xr:uid="{00000000-0005-0000-0000-0000B6610000}"/>
    <cellStyle name="style1424787249270 8 4 2 4" xfId="25017" xr:uid="{00000000-0005-0000-0000-0000B7610000}"/>
    <cellStyle name="style1424787249270 8 4 3" xfId="25018" xr:uid="{00000000-0005-0000-0000-0000B8610000}"/>
    <cellStyle name="style1424787249270 8 4 4" xfId="25019" xr:uid="{00000000-0005-0000-0000-0000B9610000}"/>
    <cellStyle name="style1424787249270 8 4 5" xfId="25020" xr:uid="{00000000-0005-0000-0000-0000BA610000}"/>
    <cellStyle name="style1424787249270 8 5" xfId="25021" xr:uid="{00000000-0005-0000-0000-0000BB610000}"/>
    <cellStyle name="style1424787249270 8 5 2" xfId="25022" xr:uid="{00000000-0005-0000-0000-0000BC610000}"/>
    <cellStyle name="style1424787249270 8 5 3" xfId="25023" xr:uid="{00000000-0005-0000-0000-0000BD610000}"/>
    <cellStyle name="style1424787249270 8 5 4" xfId="25024" xr:uid="{00000000-0005-0000-0000-0000BE610000}"/>
    <cellStyle name="style1424787249270 8 6" xfId="25025" xr:uid="{00000000-0005-0000-0000-0000BF610000}"/>
    <cellStyle name="style1424787249270 8 7" xfId="25026" xr:uid="{00000000-0005-0000-0000-0000C0610000}"/>
    <cellStyle name="style1424787249270 8 8" xfId="25027" xr:uid="{00000000-0005-0000-0000-0000C1610000}"/>
    <cellStyle name="style1424787249270 9" xfId="25028" xr:uid="{00000000-0005-0000-0000-0000C2610000}"/>
    <cellStyle name="style1424787249270 9 2" xfId="25029" xr:uid="{00000000-0005-0000-0000-0000C3610000}"/>
    <cellStyle name="style1424787249270 9 2 2" xfId="25030" xr:uid="{00000000-0005-0000-0000-0000C4610000}"/>
    <cellStyle name="style1424787249270 9 2 2 2" xfId="25031" xr:uid="{00000000-0005-0000-0000-0000C5610000}"/>
    <cellStyle name="style1424787249270 9 2 2 3" xfId="25032" xr:uid="{00000000-0005-0000-0000-0000C6610000}"/>
    <cellStyle name="style1424787249270 9 2 3" xfId="25033" xr:uid="{00000000-0005-0000-0000-0000C7610000}"/>
    <cellStyle name="style1424787249270 9 3" xfId="25034" xr:uid="{00000000-0005-0000-0000-0000C8610000}"/>
    <cellStyle name="style1424787249270 9 3 2" xfId="25035" xr:uid="{00000000-0005-0000-0000-0000C9610000}"/>
    <cellStyle name="style1424787249270 9 3 3" xfId="25036" xr:uid="{00000000-0005-0000-0000-0000CA610000}"/>
    <cellStyle name="style1424787249270 9 3 4" xfId="25037" xr:uid="{00000000-0005-0000-0000-0000CB610000}"/>
    <cellStyle name="style1424787249270 9 4" xfId="25038" xr:uid="{00000000-0005-0000-0000-0000CC610000}"/>
    <cellStyle name="style1424787249270 9 5" xfId="25039" xr:uid="{00000000-0005-0000-0000-0000CD610000}"/>
    <cellStyle name="style1424787249314" xfId="25040" xr:uid="{00000000-0005-0000-0000-0000CE610000}"/>
    <cellStyle name="style1424787249314 10" xfId="25041" xr:uid="{00000000-0005-0000-0000-0000CF610000}"/>
    <cellStyle name="style1424787249314 10 2" xfId="25042" xr:uid="{00000000-0005-0000-0000-0000D0610000}"/>
    <cellStyle name="style1424787249314 10 2 2" xfId="25043" xr:uid="{00000000-0005-0000-0000-0000D1610000}"/>
    <cellStyle name="style1424787249314 10 2 2 2" xfId="25044" xr:uid="{00000000-0005-0000-0000-0000D2610000}"/>
    <cellStyle name="style1424787249314 10 2 2 3" xfId="25045" xr:uid="{00000000-0005-0000-0000-0000D3610000}"/>
    <cellStyle name="style1424787249314 10 2 3" xfId="25046" xr:uid="{00000000-0005-0000-0000-0000D4610000}"/>
    <cellStyle name="style1424787249314 10 3" xfId="25047" xr:uid="{00000000-0005-0000-0000-0000D5610000}"/>
    <cellStyle name="style1424787249314 10 3 2" xfId="25048" xr:uid="{00000000-0005-0000-0000-0000D6610000}"/>
    <cellStyle name="style1424787249314 10 3 3" xfId="25049" xr:uid="{00000000-0005-0000-0000-0000D7610000}"/>
    <cellStyle name="style1424787249314 10 3 4" xfId="25050" xr:uid="{00000000-0005-0000-0000-0000D8610000}"/>
    <cellStyle name="style1424787249314 10 4" xfId="25051" xr:uid="{00000000-0005-0000-0000-0000D9610000}"/>
    <cellStyle name="style1424787249314 10 5" xfId="25052" xr:uid="{00000000-0005-0000-0000-0000DA610000}"/>
    <cellStyle name="style1424787249314 11" xfId="25053" xr:uid="{00000000-0005-0000-0000-0000DB610000}"/>
    <cellStyle name="style1424787249314 11 2" xfId="25054" xr:uid="{00000000-0005-0000-0000-0000DC610000}"/>
    <cellStyle name="style1424787249314 11 2 2" xfId="25055" xr:uid="{00000000-0005-0000-0000-0000DD610000}"/>
    <cellStyle name="style1424787249314 11 2 3" xfId="25056" xr:uid="{00000000-0005-0000-0000-0000DE610000}"/>
    <cellStyle name="style1424787249314 11 2 4" xfId="25057" xr:uid="{00000000-0005-0000-0000-0000DF610000}"/>
    <cellStyle name="style1424787249314 11 3" xfId="25058" xr:uid="{00000000-0005-0000-0000-0000E0610000}"/>
    <cellStyle name="style1424787249314 11 4" xfId="25059" xr:uid="{00000000-0005-0000-0000-0000E1610000}"/>
    <cellStyle name="style1424787249314 11 5" xfId="25060" xr:uid="{00000000-0005-0000-0000-0000E2610000}"/>
    <cellStyle name="style1424787249314 12" xfId="25061" xr:uid="{00000000-0005-0000-0000-0000E3610000}"/>
    <cellStyle name="style1424787249314 12 2" xfId="25062" xr:uid="{00000000-0005-0000-0000-0000E4610000}"/>
    <cellStyle name="style1424787249314 12 3" xfId="25063" xr:uid="{00000000-0005-0000-0000-0000E5610000}"/>
    <cellStyle name="style1424787249314 12 4" xfId="25064" xr:uid="{00000000-0005-0000-0000-0000E6610000}"/>
    <cellStyle name="style1424787249314 13" xfId="25065" xr:uid="{00000000-0005-0000-0000-0000E7610000}"/>
    <cellStyle name="style1424787249314 14" xfId="25066" xr:uid="{00000000-0005-0000-0000-0000E8610000}"/>
    <cellStyle name="style1424787249314 15" xfId="25067" xr:uid="{00000000-0005-0000-0000-0000E9610000}"/>
    <cellStyle name="style1424787249314 2" xfId="25068" xr:uid="{00000000-0005-0000-0000-0000EA610000}"/>
    <cellStyle name="style1424787249314 2 10" xfId="25069" xr:uid="{00000000-0005-0000-0000-0000EB610000}"/>
    <cellStyle name="style1424787249314 2 10 2" xfId="25070" xr:uid="{00000000-0005-0000-0000-0000EC610000}"/>
    <cellStyle name="style1424787249314 2 10 2 2" xfId="25071" xr:uid="{00000000-0005-0000-0000-0000ED610000}"/>
    <cellStyle name="style1424787249314 2 10 2 3" xfId="25072" xr:uid="{00000000-0005-0000-0000-0000EE610000}"/>
    <cellStyle name="style1424787249314 2 10 2 4" xfId="25073" xr:uid="{00000000-0005-0000-0000-0000EF610000}"/>
    <cellStyle name="style1424787249314 2 10 3" xfId="25074" xr:uid="{00000000-0005-0000-0000-0000F0610000}"/>
    <cellStyle name="style1424787249314 2 10 4" xfId="25075" xr:uid="{00000000-0005-0000-0000-0000F1610000}"/>
    <cellStyle name="style1424787249314 2 10 5" xfId="25076" xr:uid="{00000000-0005-0000-0000-0000F2610000}"/>
    <cellStyle name="style1424787249314 2 11" xfId="25077" xr:uid="{00000000-0005-0000-0000-0000F3610000}"/>
    <cellStyle name="style1424787249314 2 11 2" xfId="25078" xr:uid="{00000000-0005-0000-0000-0000F4610000}"/>
    <cellStyle name="style1424787249314 2 11 3" xfId="25079" xr:uid="{00000000-0005-0000-0000-0000F5610000}"/>
    <cellStyle name="style1424787249314 2 11 4" xfId="25080" xr:uid="{00000000-0005-0000-0000-0000F6610000}"/>
    <cellStyle name="style1424787249314 2 12" xfId="25081" xr:uid="{00000000-0005-0000-0000-0000F7610000}"/>
    <cellStyle name="style1424787249314 2 13" xfId="25082" xr:uid="{00000000-0005-0000-0000-0000F8610000}"/>
    <cellStyle name="style1424787249314 2 14" xfId="25083" xr:uid="{00000000-0005-0000-0000-0000F9610000}"/>
    <cellStyle name="style1424787249314 2 2" xfId="25084" xr:uid="{00000000-0005-0000-0000-0000FA610000}"/>
    <cellStyle name="style1424787249314 2 2 10" xfId="25085" xr:uid="{00000000-0005-0000-0000-0000FB610000}"/>
    <cellStyle name="style1424787249314 2 2 10 2" xfId="25086" xr:uid="{00000000-0005-0000-0000-0000FC610000}"/>
    <cellStyle name="style1424787249314 2 2 10 3" xfId="25087" xr:uid="{00000000-0005-0000-0000-0000FD610000}"/>
    <cellStyle name="style1424787249314 2 2 10 4" xfId="25088" xr:uid="{00000000-0005-0000-0000-0000FE610000}"/>
    <cellStyle name="style1424787249314 2 2 11" xfId="25089" xr:uid="{00000000-0005-0000-0000-0000FF610000}"/>
    <cellStyle name="style1424787249314 2 2 12" xfId="25090" xr:uid="{00000000-0005-0000-0000-000000620000}"/>
    <cellStyle name="style1424787249314 2 2 13" xfId="25091" xr:uid="{00000000-0005-0000-0000-000001620000}"/>
    <cellStyle name="style1424787249314 2 2 2" xfId="25092" xr:uid="{00000000-0005-0000-0000-000002620000}"/>
    <cellStyle name="style1424787249314 2 2 2 10" xfId="25093" xr:uid="{00000000-0005-0000-0000-000003620000}"/>
    <cellStyle name="style1424787249314 2 2 2 11" xfId="25094" xr:uid="{00000000-0005-0000-0000-000004620000}"/>
    <cellStyle name="style1424787249314 2 2 2 12" xfId="25095" xr:uid="{00000000-0005-0000-0000-000005620000}"/>
    <cellStyle name="style1424787249314 2 2 2 2" xfId="25096" xr:uid="{00000000-0005-0000-0000-000006620000}"/>
    <cellStyle name="style1424787249314 2 2 2 2 2" xfId="25097" xr:uid="{00000000-0005-0000-0000-000007620000}"/>
    <cellStyle name="style1424787249314 2 2 2 2 2 2" xfId="25098" xr:uid="{00000000-0005-0000-0000-000008620000}"/>
    <cellStyle name="style1424787249314 2 2 2 2 2 2 2" xfId="25099" xr:uid="{00000000-0005-0000-0000-000009620000}"/>
    <cellStyle name="style1424787249314 2 2 2 2 2 2 2 2" xfId="25100" xr:uid="{00000000-0005-0000-0000-00000A620000}"/>
    <cellStyle name="style1424787249314 2 2 2 2 2 2 2 2 2" xfId="25101" xr:uid="{00000000-0005-0000-0000-00000B620000}"/>
    <cellStyle name="style1424787249314 2 2 2 2 2 2 2 2 3" xfId="25102" xr:uid="{00000000-0005-0000-0000-00000C620000}"/>
    <cellStyle name="style1424787249314 2 2 2 2 2 2 2 3" xfId="25103" xr:uid="{00000000-0005-0000-0000-00000D620000}"/>
    <cellStyle name="style1424787249314 2 2 2 2 2 2 3" xfId="25104" xr:uid="{00000000-0005-0000-0000-00000E620000}"/>
    <cellStyle name="style1424787249314 2 2 2 2 2 2 3 2" xfId="25105" xr:uid="{00000000-0005-0000-0000-00000F620000}"/>
    <cellStyle name="style1424787249314 2 2 2 2 2 2 3 3" xfId="25106" xr:uid="{00000000-0005-0000-0000-000010620000}"/>
    <cellStyle name="style1424787249314 2 2 2 2 2 2 3 4" xfId="25107" xr:uid="{00000000-0005-0000-0000-000011620000}"/>
    <cellStyle name="style1424787249314 2 2 2 2 2 2 4" xfId="25108" xr:uid="{00000000-0005-0000-0000-000012620000}"/>
    <cellStyle name="style1424787249314 2 2 2 2 2 2 5" xfId="25109" xr:uid="{00000000-0005-0000-0000-000013620000}"/>
    <cellStyle name="style1424787249314 2 2 2 2 2 3" xfId="25110" xr:uid="{00000000-0005-0000-0000-000014620000}"/>
    <cellStyle name="style1424787249314 2 2 2 2 2 3 2" xfId="25111" xr:uid="{00000000-0005-0000-0000-000015620000}"/>
    <cellStyle name="style1424787249314 2 2 2 2 2 3 2 2" xfId="25112" xr:uid="{00000000-0005-0000-0000-000016620000}"/>
    <cellStyle name="style1424787249314 2 2 2 2 2 3 2 2 2" xfId="25113" xr:uid="{00000000-0005-0000-0000-000017620000}"/>
    <cellStyle name="style1424787249314 2 2 2 2 2 3 2 2 3" xfId="25114" xr:uid="{00000000-0005-0000-0000-000018620000}"/>
    <cellStyle name="style1424787249314 2 2 2 2 2 3 2 3" xfId="25115" xr:uid="{00000000-0005-0000-0000-000019620000}"/>
    <cellStyle name="style1424787249314 2 2 2 2 2 3 3" xfId="25116" xr:uid="{00000000-0005-0000-0000-00001A620000}"/>
    <cellStyle name="style1424787249314 2 2 2 2 2 3 3 2" xfId="25117" xr:uid="{00000000-0005-0000-0000-00001B620000}"/>
    <cellStyle name="style1424787249314 2 2 2 2 2 3 3 3" xfId="25118" xr:uid="{00000000-0005-0000-0000-00001C620000}"/>
    <cellStyle name="style1424787249314 2 2 2 2 2 3 3 4" xfId="25119" xr:uid="{00000000-0005-0000-0000-00001D620000}"/>
    <cellStyle name="style1424787249314 2 2 2 2 2 3 4" xfId="25120" xr:uid="{00000000-0005-0000-0000-00001E620000}"/>
    <cellStyle name="style1424787249314 2 2 2 2 2 3 5" xfId="25121" xr:uid="{00000000-0005-0000-0000-00001F620000}"/>
    <cellStyle name="style1424787249314 2 2 2 2 2 4" xfId="25122" xr:uid="{00000000-0005-0000-0000-000020620000}"/>
    <cellStyle name="style1424787249314 2 2 2 2 2 4 2" xfId="25123" xr:uid="{00000000-0005-0000-0000-000021620000}"/>
    <cellStyle name="style1424787249314 2 2 2 2 2 4 2 2" xfId="25124" xr:uid="{00000000-0005-0000-0000-000022620000}"/>
    <cellStyle name="style1424787249314 2 2 2 2 2 4 2 3" xfId="25125" xr:uid="{00000000-0005-0000-0000-000023620000}"/>
    <cellStyle name="style1424787249314 2 2 2 2 2 4 2 4" xfId="25126" xr:uid="{00000000-0005-0000-0000-000024620000}"/>
    <cellStyle name="style1424787249314 2 2 2 2 2 4 3" xfId="25127" xr:uid="{00000000-0005-0000-0000-000025620000}"/>
    <cellStyle name="style1424787249314 2 2 2 2 2 4 4" xfId="25128" xr:uid="{00000000-0005-0000-0000-000026620000}"/>
    <cellStyle name="style1424787249314 2 2 2 2 2 4 5" xfId="25129" xr:uid="{00000000-0005-0000-0000-000027620000}"/>
    <cellStyle name="style1424787249314 2 2 2 2 2 5" xfId="25130" xr:uid="{00000000-0005-0000-0000-000028620000}"/>
    <cellStyle name="style1424787249314 2 2 2 2 2 5 2" xfId="25131" xr:uid="{00000000-0005-0000-0000-000029620000}"/>
    <cellStyle name="style1424787249314 2 2 2 2 2 5 3" xfId="25132" xr:uid="{00000000-0005-0000-0000-00002A620000}"/>
    <cellStyle name="style1424787249314 2 2 2 2 2 5 4" xfId="25133" xr:uid="{00000000-0005-0000-0000-00002B620000}"/>
    <cellStyle name="style1424787249314 2 2 2 2 2 6" xfId="25134" xr:uid="{00000000-0005-0000-0000-00002C620000}"/>
    <cellStyle name="style1424787249314 2 2 2 2 2 7" xfId="25135" xr:uid="{00000000-0005-0000-0000-00002D620000}"/>
    <cellStyle name="style1424787249314 2 2 2 2 2 8" xfId="25136" xr:uid="{00000000-0005-0000-0000-00002E620000}"/>
    <cellStyle name="style1424787249314 2 2 2 2 3" xfId="25137" xr:uid="{00000000-0005-0000-0000-00002F620000}"/>
    <cellStyle name="style1424787249314 2 2 2 2 3 2" xfId="25138" xr:uid="{00000000-0005-0000-0000-000030620000}"/>
    <cellStyle name="style1424787249314 2 2 2 2 3 2 2" xfId="25139" xr:uid="{00000000-0005-0000-0000-000031620000}"/>
    <cellStyle name="style1424787249314 2 2 2 2 3 2 2 2" xfId="25140" xr:uid="{00000000-0005-0000-0000-000032620000}"/>
    <cellStyle name="style1424787249314 2 2 2 2 3 2 2 3" xfId="25141" xr:uid="{00000000-0005-0000-0000-000033620000}"/>
    <cellStyle name="style1424787249314 2 2 2 2 3 2 3" xfId="25142" xr:uid="{00000000-0005-0000-0000-000034620000}"/>
    <cellStyle name="style1424787249314 2 2 2 2 3 3" xfId="25143" xr:uid="{00000000-0005-0000-0000-000035620000}"/>
    <cellStyle name="style1424787249314 2 2 2 2 3 3 2" xfId="25144" xr:uid="{00000000-0005-0000-0000-000036620000}"/>
    <cellStyle name="style1424787249314 2 2 2 2 3 3 3" xfId="25145" xr:uid="{00000000-0005-0000-0000-000037620000}"/>
    <cellStyle name="style1424787249314 2 2 2 2 3 3 4" xfId="25146" xr:uid="{00000000-0005-0000-0000-000038620000}"/>
    <cellStyle name="style1424787249314 2 2 2 2 3 4" xfId="25147" xr:uid="{00000000-0005-0000-0000-000039620000}"/>
    <cellStyle name="style1424787249314 2 2 2 2 3 5" xfId="25148" xr:uid="{00000000-0005-0000-0000-00003A620000}"/>
    <cellStyle name="style1424787249314 2 2 2 2 4" xfId="25149" xr:uid="{00000000-0005-0000-0000-00003B620000}"/>
    <cellStyle name="style1424787249314 2 2 2 2 4 2" xfId="25150" xr:uid="{00000000-0005-0000-0000-00003C620000}"/>
    <cellStyle name="style1424787249314 2 2 2 2 4 2 2" xfId="25151" xr:uid="{00000000-0005-0000-0000-00003D620000}"/>
    <cellStyle name="style1424787249314 2 2 2 2 4 2 2 2" xfId="25152" xr:uid="{00000000-0005-0000-0000-00003E620000}"/>
    <cellStyle name="style1424787249314 2 2 2 2 4 2 2 3" xfId="25153" xr:uid="{00000000-0005-0000-0000-00003F620000}"/>
    <cellStyle name="style1424787249314 2 2 2 2 4 2 3" xfId="25154" xr:uid="{00000000-0005-0000-0000-000040620000}"/>
    <cellStyle name="style1424787249314 2 2 2 2 4 3" xfId="25155" xr:uid="{00000000-0005-0000-0000-000041620000}"/>
    <cellStyle name="style1424787249314 2 2 2 2 4 3 2" xfId="25156" xr:uid="{00000000-0005-0000-0000-000042620000}"/>
    <cellStyle name="style1424787249314 2 2 2 2 4 3 3" xfId="25157" xr:uid="{00000000-0005-0000-0000-000043620000}"/>
    <cellStyle name="style1424787249314 2 2 2 2 4 3 4" xfId="25158" xr:uid="{00000000-0005-0000-0000-000044620000}"/>
    <cellStyle name="style1424787249314 2 2 2 2 4 4" xfId="25159" xr:uid="{00000000-0005-0000-0000-000045620000}"/>
    <cellStyle name="style1424787249314 2 2 2 2 4 5" xfId="25160" xr:uid="{00000000-0005-0000-0000-000046620000}"/>
    <cellStyle name="style1424787249314 2 2 2 2 5" xfId="25161" xr:uid="{00000000-0005-0000-0000-000047620000}"/>
    <cellStyle name="style1424787249314 2 2 2 2 5 2" xfId="25162" xr:uid="{00000000-0005-0000-0000-000048620000}"/>
    <cellStyle name="style1424787249314 2 2 2 2 5 2 2" xfId="25163" xr:uid="{00000000-0005-0000-0000-000049620000}"/>
    <cellStyle name="style1424787249314 2 2 2 2 5 2 3" xfId="25164" xr:uid="{00000000-0005-0000-0000-00004A620000}"/>
    <cellStyle name="style1424787249314 2 2 2 2 5 2 4" xfId="25165" xr:uid="{00000000-0005-0000-0000-00004B620000}"/>
    <cellStyle name="style1424787249314 2 2 2 2 5 3" xfId="25166" xr:uid="{00000000-0005-0000-0000-00004C620000}"/>
    <cellStyle name="style1424787249314 2 2 2 2 5 4" xfId="25167" xr:uid="{00000000-0005-0000-0000-00004D620000}"/>
    <cellStyle name="style1424787249314 2 2 2 2 5 5" xfId="25168" xr:uid="{00000000-0005-0000-0000-00004E620000}"/>
    <cellStyle name="style1424787249314 2 2 2 2 6" xfId="25169" xr:uid="{00000000-0005-0000-0000-00004F620000}"/>
    <cellStyle name="style1424787249314 2 2 2 2 6 2" xfId="25170" xr:uid="{00000000-0005-0000-0000-000050620000}"/>
    <cellStyle name="style1424787249314 2 2 2 2 6 3" xfId="25171" xr:uid="{00000000-0005-0000-0000-000051620000}"/>
    <cellStyle name="style1424787249314 2 2 2 2 6 4" xfId="25172" xr:uid="{00000000-0005-0000-0000-000052620000}"/>
    <cellStyle name="style1424787249314 2 2 2 2 7" xfId="25173" xr:uid="{00000000-0005-0000-0000-000053620000}"/>
    <cellStyle name="style1424787249314 2 2 2 2 8" xfId="25174" xr:uid="{00000000-0005-0000-0000-000054620000}"/>
    <cellStyle name="style1424787249314 2 2 2 2 9" xfId="25175" xr:uid="{00000000-0005-0000-0000-000055620000}"/>
    <cellStyle name="style1424787249314 2 2 2 3" xfId="25176" xr:uid="{00000000-0005-0000-0000-000056620000}"/>
    <cellStyle name="style1424787249314 2 2 2 3 2" xfId="25177" xr:uid="{00000000-0005-0000-0000-000057620000}"/>
    <cellStyle name="style1424787249314 2 2 2 3 2 2" xfId="25178" xr:uid="{00000000-0005-0000-0000-000058620000}"/>
    <cellStyle name="style1424787249314 2 2 2 3 2 2 2" xfId="25179" xr:uid="{00000000-0005-0000-0000-000059620000}"/>
    <cellStyle name="style1424787249314 2 2 2 3 2 2 2 2" xfId="25180" xr:uid="{00000000-0005-0000-0000-00005A620000}"/>
    <cellStyle name="style1424787249314 2 2 2 3 2 2 2 3" xfId="25181" xr:uid="{00000000-0005-0000-0000-00005B620000}"/>
    <cellStyle name="style1424787249314 2 2 2 3 2 2 3" xfId="25182" xr:uid="{00000000-0005-0000-0000-00005C620000}"/>
    <cellStyle name="style1424787249314 2 2 2 3 2 3" xfId="25183" xr:uid="{00000000-0005-0000-0000-00005D620000}"/>
    <cellStyle name="style1424787249314 2 2 2 3 2 3 2" xfId="25184" xr:uid="{00000000-0005-0000-0000-00005E620000}"/>
    <cellStyle name="style1424787249314 2 2 2 3 2 3 3" xfId="25185" xr:uid="{00000000-0005-0000-0000-00005F620000}"/>
    <cellStyle name="style1424787249314 2 2 2 3 2 3 4" xfId="25186" xr:uid="{00000000-0005-0000-0000-000060620000}"/>
    <cellStyle name="style1424787249314 2 2 2 3 2 4" xfId="25187" xr:uid="{00000000-0005-0000-0000-000061620000}"/>
    <cellStyle name="style1424787249314 2 2 2 3 2 5" xfId="25188" xr:uid="{00000000-0005-0000-0000-000062620000}"/>
    <cellStyle name="style1424787249314 2 2 2 3 3" xfId="25189" xr:uid="{00000000-0005-0000-0000-000063620000}"/>
    <cellStyle name="style1424787249314 2 2 2 3 3 2" xfId="25190" xr:uid="{00000000-0005-0000-0000-000064620000}"/>
    <cellStyle name="style1424787249314 2 2 2 3 3 2 2" xfId="25191" xr:uid="{00000000-0005-0000-0000-000065620000}"/>
    <cellStyle name="style1424787249314 2 2 2 3 3 2 2 2" xfId="25192" xr:uid="{00000000-0005-0000-0000-000066620000}"/>
    <cellStyle name="style1424787249314 2 2 2 3 3 2 2 3" xfId="25193" xr:uid="{00000000-0005-0000-0000-000067620000}"/>
    <cellStyle name="style1424787249314 2 2 2 3 3 2 3" xfId="25194" xr:uid="{00000000-0005-0000-0000-000068620000}"/>
    <cellStyle name="style1424787249314 2 2 2 3 3 3" xfId="25195" xr:uid="{00000000-0005-0000-0000-000069620000}"/>
    <cellStyle name="style1424787249314 2 2 2 3 3 3 2" xfId="25196" xr:uid="{00000000-0005-0000-0000-00006A620000}"/>
    <cellStyle name="style1424787249314 2 2 2 3 3 3 3" xfId="25197" xr:uid="{00000000-0005-0000-0000-00006B620000}"/>
    <cellStyle name="style1424787249314 2 2 2 3 3 3 4" xfId="25198" xr:uid="{00000000-0005-0000-0000-00006C620000}"/>
    <cellStyle name="style1424787249314 2 2 2 3 3 4" xfId="25199" xr:uid="{00000000-0005-0000-0000-00006D620000}"/>
    <cellStyle name="style1424787249314 2 2 2 3 3 5" xfId="25200" xr:uid="{00000000-0005-0000-0000-00006E620000}"/>
    <cellStyle name="style1424787249314 2 2 2 3 4" xfId="25201" xr:uid="{00000000-0005-0000-0000-00006F620000}"/>
    <cellStyle name="style1424787249314 2 2 2 3 4 2" xfId="25202" xr:uid="{00000000-0005-0000-0000-000070620000}"/>
    <cellStyle name="style1424787249314 2 2 2 3 4 2 2" xfId="25203" xr:uid="{00000000-0005-0000-0000-000071620000}"/>
    <cellStyle name="style1424787249314 2 2 2 3 4 2 3" xfId="25204" xr:uid="{00000000-0005-0000-0000-000072620000}"/>
    <cellStyle name="style1424787249314 2 2 2 3 4 2 4" xfId="25205" xr:uid="{00000000-0005-0000-0000-000073620000}"/>
    <cellStyle name="style1424787249314 2 2 2 3 4 3" xfId="25206" xr:uid="{00000000-0005-0000-0000-000074620000}"/>
    <cellStyle name="style1424787249314 2 2 2 3 4 4" xfId="25207" xr:uid="{00000000-0005-0000-0000-000075620000}"/>
    <cellStyle name="style1424787249314 2 2 2 3 4 5" xfId="25208" xr:uid="{00000000-0005-0000-0000-000076620000}"/>
    <cellStyle name="style1424787249314 2 2 2 3 5" xfId="25209" xr:uid="{00000000-0005-0000-0000-000077620000}"/>
    <cellStyle name="style1424787249314 2 2 2 3 5 2" xfId="25210" xr:uid="{00000000-0005-0000-0000-000078620000}"/>
    <cellStyle name="style1424787249314 2 2 2 3 5 3" xfId="25211" xr:uid="{00000000-0005-0000-0000-000079620000}"/>
    <cellStyle name="style1424787249314 2 2 2 3 5 4" xfId="25212" xr:uid="{00000000-0005-0000-0000-00007A620000}"/>
    <cellStyle name="style1424787249314 2 2 2 3 6" xfId="25213" xr:uid="{00000000-0005-0000-0000-00007B620000}"/>
    <cellStyle name="style1424787249314 2 2 2 3 7" xfId="25214" xr:uid="{00000000-0005-0000-0000-00007C620000}"/>
    <cellStyle name="style1424787249314 2 2 2 3 8" xfId="25215" xr:uid="{00000000-0005-0000-0000-00007D620000}"/>
    <cellStyle name="style1424787249314 2 2 2 4" xfId="25216" xr:uid="{00000000-0005-0000-0000-00007E620000}"/>
    <cellStyle name="style1424787249314 2 2 2 4 2" xfId="25217" xr:uid="{00000000-0005-0000-0000-00007F620000}"/>
    <cellStyle name="style1424787249314 2 2 2 4 2 2" xfId="25218" xr:uid="{00000000-0005-0000-0000-000080620000}"/>
    <cellStyle name="style1424787249314 2 2 2 4 2 2 2" xfId="25219" xr:uid="{00000000-0005-0000-0000-000081620000}"/>
    <cellStyle name="style1424787249314 2 2 2 4 2 2 2 2" xfId="25220" xr:uid="{00000000-0005-0000-0000-000082620000}"/>
    <cellStyle name="style1424787249314 2 2 2 4 2 2 2 3" xfId="25221" xr:uid="{00000000-0005-0000-0000-000083620000}"/>
    <cellStyle name="style1424787249314 2 2 2 4 2 2 3" xfId="25222" xr:uid="{00000000-0005-0000-0000-000084620000}"/>
    <cellStyle name="style1424787249314 2 2 2 4 2 3" xfId="25223" xr:uid="{00000000-0005-0000-0000-000085620000}"/>
    <cellStyle name="style1424787249314 2 2 2 4 2 3 2" xfId="25224" xr:uid="{00000000-0005-0000-0000-000086620000}"/>
    <cellStyle name="style1424787249314 2 2 2 4 2 3 3" xfId="25225" xr:uid="{00000000-0005-0000-0000-000087620000}"/>
    <cellStyle name="style1424787249314 2 2 2 4 2 3 4" xfId="25226" xr:uid="{00000000-0005-0000-0000-000088620000}"/>
    <cellStyle name="style1424787249314 2 2 2 4 2 4" xfId="25227" xr:uid="{00000000-0005-0000-0000-000089620000}"/>
    <cellStyle name="style1424787249314 2 2 2 4 2 5" xfId="25228" xr:uid="{00000000-0005-0000-0000-00008A620000}"/>
    <cellStyle name="style1424787249314 2 2 2 4 3" xfId="25229" xr:uid="{00000000-0005-0000-0000-00008B620000}"/>
    <cellStyle name="style1424787249314 2 2 2 4 3 2" xfId="25230" xr:uid="{00000000-0005-0000-0000-00008C620000}"/>
    <cellStyle name="style1424787249314 2 2 2 4 3 2 2" xfId="25231" xr:uid="{00000000-0005-0000-0000-00008D620000}"/>
    <cellStyle name="style1424787249314 2 2 2 4 3 2 2 2" xfId="25232" xr:uid="{00000000-0005-0000-0000-00008E620000}"/>
    <cellStyle name="style1424787249314 2 2 2 4 3 2 2 3" xfId="25233" xr:uid="{00000000-0005-0000-0000-00008F620000}"/>
    <cellStyle name="style1424787249314 2 2 2 4 3 2 3" xfId="25234" xr:uid="{00000000-0005-0000-0000-000090620000}"/>
    <cellStyle name="style1424787249314 2 2 2 4 3 3" xfId="25235" xr:uid="{00000000-0005-0000-0000-000091620000}"/>
    <cellStyle name="style1424787249314 2 2 2 4 3 3 2" xfId="25236" xr:uid="{00000000-0005-0000-0000-000092620000}"/>
    <cellStyle name="style1424787249314 2 2 2 4 3 3 3" xfId="25237" xr:uid="{00000000-0005-0000-0000-000093620000}"/>
    <cellStyle name="style1424787249314 2 2 2 4 3 3 4" xfId="25238" xr:uid="{00000000-0005-0000-0000-000094620000}"/>
    <cellStyle name="style1424787249314 2 2 2 4 3 4" xfId="25239" xr:uid="{00000000-0005-0000-0000-000095620000}"/>
    <cellStyle name="style1424787249314 2 2 2 4 3 5" xfId="25240" xr:uid="{00000000-0005-0000-0000-000096620000}"/>
    <cellStyle name="style1424787249314 2 2 2 4 4" xfId="25241" xr:uid="{00000000-0005-0000-0000-000097620000}"/>
    <cellStyle name="style1424787249314 2 2 2 4 4 2" xfId="25242" xr:uid="{00000000-0005-0000-0000-000098620000}"/>
    <cellStyle name="style1424787249314 2 2 2 4 4 2 2" xfId="25243" xr:uid="{00000000-0005-0000-0000-000099620000}"/>
    <cellStyle name="style1424787249314 2 2 2 4 4 2 3" xfId="25244" xr:uid="{00000000-0005-0000-0000-00009A620000}"/>
    <cellStyle name="style1424787249314 2 2 2 4 4 2 4" xfId="25245" xr:uid="{00000000-0005-0000-0000-00009B620000}"/>
    <cellStyle name="style1424787249314 2 2 2 4 4 3" xfId="25246" xr:uid="{00000000-0005-0000-0000-00009C620000}"/>
    <cellStyle name="style1424787249314 2 2 2 4 4 4" xfId="25247" xr:uid="{00000000-0005-0000-0000-00009D620000}"/>
    <cellStyle name="style1424787249314 2 2 2 4 4 5" xfId="25248" xr:uid="{00000000-0005-0000-0000-00009E620000}"/>
    <cellStyle name="style1424787249314 2 2 2 4 5" xfId="25249" xr:uid="{00000000-0005-0000-0000-00009F620000}"/>
    <cellStyle name="style1424787249314 2 2 2 4 5 2" xfId="25250" xr:uid="{00000000-0005-0000-0000-0000A0620000}"/>
    <cellStyle name="style1424787249314 2 2 2 4 5 3" xfId="25251" xr:uid="{00000000-0005-0000-0000-0000A1620000}"/>
    <cellStyle name="style1424787249314 2 2 2 4 5 4" xfId="25252" xr:uid="{00000000-0005-0000-0000-0000A2620000}"/>
    <cellStyle name="style1424787249314 2 2 2 4 6" xfId="25253" xr:uid="{00000000-0005-0000-0000-0000A3620000}"/>
    <cellStyle name="style1424787249314 2 2 2 4 7" xfId="25254" xr:uid="{00000000-0005-0000-0000-0000A4620000}"/>
    <cellStyle name="style1424787249314 2 2 2 4 8" xfId="25255" xr:uid="{00000000-0005-0000-0000-0000A5620000}"/>
    <cellStyle name="style1424787249314 2 2 2 5" xfId="25256" xr:uid="{00000000-0005-0000-0000-0000A6620000}"/>
    <cellStyle name="style1424787249314 2 2 2 5 2" xfId="25257" xr:uid="{00000000-0005-0000-0000-0000A7620000}"/>
    <cellStyle name="style1424787249314 2 2 2 5 2 2" xfId="25258" xr:uid="{00000000-0005-0000-0000-0000A8620000}"/>
    <cellStyle name="style1424787249314 2 2 2 5 2 2 2" xfId="25259" xr:uid="{00000000-0005-0000-0000-0000A9620000}"/>
    <cellStyle name="style1424787249314 2 2 2 5 2 2 2 2" xfId="25260" xr:uid="{00000000-0005-0000-0000-0000AA620000}"/>
    <cellStyle name="style1424787249314 2 2 2 5 2 2 2 3" xfId="25261" xr:uid="{00000000-0005-0000-0000-0000AB620000}"/>
    <cellStyle name="style1424787249314 2 2 2 5 2 2 3" xfId="25262" xr:uid="{00000000-0005-0000-0000-0000AC620000}"/>
    <cellStyle name="style1424787249314 2 2 2 5 2 3" xfId="25263" xr:uid="{00000000-0005-0000-0000-0000AD620000}"/>
    <cellStyle name="style1424787249314 2 2 2 5 2 3 2" xfId="25264" xr:uid="{00000000-0005-0000-0000-0000AE620000}"/>
    <cellStyle name="style1424787249314 2 2 2 5 2 3 3" xfId="25265" xr:uid="{00000000-0005-0000-0000-0000AF620000}"/>
    <cellStyle name="style1424787249314 2 2 2 5 2 3 4" xfId="25266" xr:uid="{00000000-0005-0000-0000-0000B0620000}"/>
    <cellStyle name="style1424787249314 2 2 2 5 2 4" xfId="25267" xr:uid="{00000000-0005-0000-0000-0000B1620000}"/>
    <cellStyle name="style1424787249314 2 2 2 5 2 5" xfId="25268" xr:uid="{00000000-0005-0000-0000-0000B2620000}"/>
    <cellStyle name="style1424787249314 2 2 2 5 3" xfId="25269" xr:uid="{00000000-0005-0000-0000-0000B3620000}"/>
    <cellStyle name="style1424787249314 2 2 2 5 3 2" xfId="25270" xr:uid="{00000000-0005-0000-0000-0000B4620000}"/>
    <cellStyle name="style1424787249314 2 2 2 5 3 2 2" xfId="25271" xr:uid="{00000000-0005-0000-0000-0000B5620000}"/>
    <cellStyle name="style1424787249314 2 2 2 5 3 2 2 2" xfId="25272" xr:uid="{00000000-0005-0000-0000-0000B6620000}"/>
    <cellStyle name="style1424787249314 2 2 2 5 3 2 2 3" xfId="25273" xr:uid="{00000000-0005-0000-0000-0000B7620000}"/>
    <cellStyle name="style1424787249314 2 2 2 5 3 2 3" xfId="25274" xr:uid="{00000000-0005-0000-0000-0000B8620000}"/>
    <cellStyle name="style1424787249314 2 2 2 5 3 3" xfId="25275" xr:uid="{00000000-0005-0000-0000-0000B9620000}"/>
    <cellStyle name="style1424787249314 2 2 2 5 3 3 2" xfId="25276" xr:uid="{00000000-0005-0000-0000-0000BA620000}"/>
    <cellStyle name="style1424787249314 2 2 2 5 3 3 3" xfId="25277" xr:uid="{00000000-0005-0000-0000-0000BB620000}"/>
    <cellStyle name="style1424787249314 2 2 2 5 3 3 4" xfId="25278" xr:uid="{00000000-0005-0000-0000-0000BC620000}"/>
    <cellStyle name="style1424787249314 2 2 2 5 3 4" xfId="25279" xr:uid="{00000000-0005-0000-0000-0000BD620000}"/>
    <cellStyle name="style1424787249314 2 2 2 5 3 5" xfId="25280" xr:uid="{00000000-0005-0000-0000-0000BE620000}"/>
    <cellStyle name="style1424787249314 2 2 2 5 4" xfId="25281" xr:uid="{00000000-0005-0000-0000-0000BF620000}"/>
    <cellStyle name="style1424787249314 2 2 2 5 4 2" xfId="25282" xr:uid="{00000000-0005-0000-0000-0000C0620000}"/>
    <cellStyle name="style1424787249314 2 2 2 5 4 2 2" xfId="25283" xr:uid="{00000000-0005-0000-0000-0000C1620000}"/>
    <cellStyle name="style1424787249314 2 2 2 5 4 2 3" xfId="25284" xr:uid="{00000000-0005-0000-0000-0000C2620000}"/>
    <cellStyle name="style1424787249314 2 2 2 5 4 2 4" xfId="25285" xr:uid="{00000000-0005-0000-0000-0000C3620000}"/>
    <cellStyle name="style1424787249314 2 2 2 5 4 3" xfId="25286" xr:uid="{00000000-0005-0000-0000-0000C4620000}"/>
    <cellStyle name="style1424787249314 2 2 2 5 4 4" xfId="25287" xr:uid="{00000000-0005-0000-0000-0000C5620000}"/>
    <cellStyle name="style1424787249314 2 2 2 5 4 5" xfId="25288" xr:uid="{00000000-0005-0000-0000-0000C6620000}"/>
    <cellStyle name="style1424787249314 2 2 2 5 5" xfId="25289" xr:uid="{00000000-0005-0000-0000-0000C7620000}"/>
    <cellStyle name="style1424787249314 2 2 2 5 5 2" xfId="25290" xr:uid="{00000000-0005-0000-0000-0000C8620000}"/>
    <cellStyle name="style1424787249314 2 2 2 5 5 3" xfId="25291" xr:uid="{00000000-0005-0000-0000-0000C9620000}"/>
    <cellStyle name="style1424787249314 2 2 2 5 5 4" xfId="25292" xr:uid="{00000000-0005-0000-0000-0000CA620000}"/>
    <cellStyle name="style1424787249314 2 2 2 5 6" xfId="25293" xr:uid="{00000000-0005-0000-0000-0000CB620000}"/>
    <cellStyle name="style1424787249314 2 2 2 5 7" xfId="25294" xr:uid="{00000000-0005-0000-0000-0000CC620000}"/>
    <cellStyle name="style1424787249314 2 2 2 5 8" xfId="25295" xr:uid="{00000000-0005-0000-0000-0000CD620000}"/>
    <cellStyle name="style1424787249314 2 2 2 6" xfId="25296" xr:uid="{00000000-0005-0000-0000-0000CE620000}"/>
    <cellStyle name="style1424787249314 2 2 2 6 2" xfId="25297" xr:uid="{00000000-0005-0000-0000-0000CF620000}"/>
    <cellStyle name="style1424787249314 2 2 2 6 2 2" xfId="25298" xr:uid="{00000000-0005-0000-0000-0000D0620000}"/>
    <cellStyle name="style1424787249314 2 2 2 6 2 2 2" xfId="25299" xr:uid="{00000000-0005-0000-0000-0000D1620000}"/>
    <cellStyle name="style1424787249314 2 2 2 6 2 2 3" xfId="25300" xr:uid="{00000000-0005-0000-0000-0000D2620000}"/>
    <cellStyle name="style1424787249314 2 2 2 6 2 3" xfId="25301" xr:uid="{00000000-0005-0000-0000-0000D3620000}"/>
    <cellStyle name="style1424787249314 2 2 2 6 3" xfId="25302" xr:uid="{00000000-0005-0000-0000-0000D4620000}"/>
    <cellStyle name="style1424787249314 2 2 2 6 3 2" xfId="25303" xr:uid="{00000000-0005-0000-0000-0000D5620000}"/>
    <cellStyle name="style1424787249314 2 2 2 6 3 3" xfId="25304" xr:uid="{00000000-0005-0000-0000-0000D6620000}"/>
    <cellStyle name="style1424787249314 2 2 2 6 3 4" xfId="25305" xr:uid="{00000000-0005-0000-0000-0000D7620000}"/>
    <cellStyle name="style1424787249314 2 2 2 6 4" xfId="25306" xr:uid="{00000000-0005-0000-0000-0000D8620000}"/>
    <cellStyle name="style1424787249314 2 2 2 6 5" xfId="25307" xr:uid="{00000000-0005-0000-0000-0000D9620000}"/>
    <cellStyle name="style1424787249314 2 2 2 7" xfId="25308" xr:uid="{00000000-0005-0000-0000-0000DA620000}"/>
    <cellStyle name="style1424787249314 2 2 2 7 2" xfId="25309" xr:uid="{00000000-0005-0000-0000-0000DB620000}"/>
    <cellStyle name="style1424787249314 2 2 2 7 2 2" xfId="25310" xr:uid="{00000000-0005-0000-0000-0000DC620000}"/>
    <cellStyle name="style1424787249314 2 2 2 7 2 2 2" xfId="25311" xr:uid="{00000000-0005-0000-0000-0000DD620000}"/>
    <cellStyle name="style1424787249314 2 2 2 7 2 2 3" xfId="25312" xr:uid="{00000000-0005-0000-0000-0000DE620000}"/>
    <cellStyle name="style1424787249314 2 2 2 7 2 3" xfId="25313" xr:uid="{00000000-0005-0000-0000-0000DF620000}"/>
    <cellStyle name="style1424787249314 2 2 2 7 3" xfId="25314" xr:uid="{00000000-0005-0000-0000-0000E0620000}"/>
    <cellStyle name="style1424787249314 2 2 2 7 3 2" xfId="25315" xr:uid="{00000000-0005-0000-0000-0000E1620000}"/>
    <cellStyle name="style1424787249314 2 2 2 7 3 3" xfId="25316" xr:uid="{00000000-0005-0000-0000-0000E2620000}"/>
    <cellStyle name="style1424787249314 2 2 2 7 3 4" xfId="25317" xr:uid="{00000000-0005-0000-0000-0000E3620000}"/>
    <cellStyle name="style1424787249314 2 2 2 7 4" xfId="25318" xr:uid="{00000000-0005-0000-0000-0000E4620000}"/>
    <cellStyle name="style1424787249314 2 2 2 7 5" xfId="25319" xr:uid="{00000000-0005-0000-0000-0000E5620000}"/>
    <cellStyle name="style1424787249314 2 2 2 8" xfId="25320" xr:uid="{00000000-0005-0000-0000-0000E6620000}"/>
    <cellStyle name="style1424787249314 2 2 2 8 2" xfId="25321" xr:uid="{00000000-0005-0000-0000-0000E7620000}"/>
    <cellStyle name="style1424787249314 2 2 2 8 2 2" xfId="25322" xr:uid="{00000000-0005-0000-0000-0000E8620000}"/>
    <cellStyle name="style1424787249314 2 2 2 8 2 3" xfId="25323" xr:uid="{00000000-0005-0000-0000-0000E9620000}"/>
    <cellStyle name="style1424787249314 2 2 2 8 2 4" xfId="25324" xr:uid="{00000000-0005-0000-0000-0000EA620000}"/>
    <cellStyle name="style1424787249314 2 2 2 8 3" xfId="25325" xr:uid="{00000000-0005-0000-0000-0000EB620000}"/>
    <cellStyle name="style1424787249314 2 2 2 8 4" xfId="25326" xr:uid="{00000000-0005-0000-0000-0000EC620000}"/>
    <cellStyle name="style1424787249314 2 2 2 8 5" xfId="25327" xr:uid="{00000000-0005-0000-0000-0000ED620000}"/>
    <cellStyle name="style1424787249314 2 2 2 9" xfId="25328" xr:uid="{00000000-0005-0000-0000-0000EE620000}"/>
    <cellStyle name="style1424787249314 2 2 2 9 2" xfId="25329" xr:uid="{00000000-0005-0000-0000-0000EF620000}"/>
    <cellStyle name="style1424787249314 2 2 2 9 3" xfId="25330" xr:uid="{00000000-0005-0000-0000-0000F0620000}"/>
    <cellStyle name="style1424787249314 2 2 2 9 4" xfId="25331" xr:uid="{00000000-0005-0000-0000-0000F1620000}"/>
    <cellStyle name="style1424787249314 2 2 3" xfId="25332" xr:uid="{00000000-0005-0000-0000-0000F2620000}"/>
    <cellStyle name="style1424787249314 2 2 3 2" xfId="25333" xr:uid="{00000000-0005-0000-0000-0000F3620000}"/>
    <cellStyle name="style1424787249314 2 2 3 2 2" xfId="25334" xr:uid="{00000000-0005-0000-0000-0000F4620000}"/>
    <cellStyle name="style1424787249314 2 2 3 2 2 2" xfId="25335" xr:uid="{00000000-0005-0000-0000-0000F5620000}"/>
    <cellStyle name="style1424787249314 2 2 3 2 2 2 2" xfId="25336" xr:uid="{00000000-0005-0000-0000-0000F6620000}"/>
    <cellStyle name="style1424787249314 2 2 3 2 2 2 2 2" xfId="25337" xr:uid="{00000000-0005-0000-0000-0000F7620000}"/>
    <cellStyle name="style1424787249314 2 2 3 2 2 2 2 3" xfId="25338" xr:uid="{00000000-0005-0000-0000-0000F8620000}"/>
    <cellStyle name="style1424787249314 2 2 3 2 2 2 3" xfId="25339" xr:uid="{00000000-0005-0000-0000-0000F9620000}"/>
    <cellStyle name="style1424787249314 2 2 3 2 2 3" xfId="25340" xr:uid="{00000000-0005-0000-0000-0000FA620000}"/>
    <cellStyle name="style1424787249314 2 2 3 2 2 3 2" xfId="25341" xr:uid="{00000000-0005-0000-0000-0000FB620000}"/>
    <cellStyle name="style1424787249314 2 2 3 2 2 3 3" xfId="25342" xr:uid="{00000000-0005-0000-0000-0000FC620000}"/>
    <cellStyle name="style1424787249314 2 2 3 2 2 3 4" xfId="25343" xr:uid="{00000000-0005-0000-0000-0000FD620000}"/>
    <cellStyle name="style1424787249314 2 2 3 2 2 4" xfId="25344" xr:uid="{00000000-0005-0000-0000-0000FE620000}"/>
    <cellStyle name="style1424787249314 2 2 3 2 2 5" xfId="25345" xr:uid="{00000000-0005-0000-0000-0000FF620000}"/>
    <cellStyle name="style1424787249314 2 2 3 2 3" xfId="25346" xr:uid="{00000000-0005-0000-0000-000000630000}"/>
    <cellStyle name="style1424787249314 2 2 3 2 3 2" xfId="25347" xr:uid="{00000000-0005-0000-0000-000001630000}"/>
    <cellStyle name="style1424787249314 2 2 3 2 3 2 2" xfId="25348" xr:uid="{00000000-0005-0000-0000-000002630000}"/>
    <cellStyle name="style1424787249314 2 2 3 2 3 2 2 2" xfId="25349" xr:uid="{00000000-0005-0000-0000-000003630000}"/>
    <cellStyle name="style1424787249314 2 2 3 2 3 2 2 3" xfId="25350" xr:uid="{00000000-0005-0000-0000-000004630000}"/>
    <cellStyle name="style1424787249314 2 2 3 2 3 2 3" xfId="25351" xr:uid="{00000000-0005-0000-0000-000005630000}"/>
    <cellStyle name="style1424787249314 2 2 3 2 3 3" xfId="25352" xr:uid="{00000000-0005-0000-0000-000006630000}"/>
    <cellStyle name="style1424787249314 2 2 3 2 3 3 2" xfId="25353" xr:uid="{00000000-0005-0000-0000-000007630000}"/>
    <cellStyle name="style1424787249314 2 2 3 2 3 3 3" xfId="25354" xr:uid="{00000000-0005-0000-0000-000008630000}"/>
    <cellStyle name="style1424787249314 2 2 3 2 3 3 4" xfId="25355" xr:uid="{00000000-0005-0000-0000-000009630000}"/>
    <cellStyle name="style1424787249314 2 2 3 2 3 4" xfId="25356" xr:uid="{00000000-0005-0000-0000-00000A630000}"/>
    <cellStyle name="style1424787249314 2 2 3 2 3 5" xfId="25357" xr:uid="{00000000-0005-0000-0000-00000B630000}"/>
    <cellStyle name="style1424787249314 2 2 3 2 4" xfId="25358" xr:uid="{00000000-0005-0000-0000-00000C630000}"/>
    <cellStyle name="style1424787249314 2 2 3 2 4 2" xfId="25359" xr:uid="{00000000-0005-0000-0000-00000D630000}"/>
    <cellStyle name="style1424787249314 2 2 3 2 4 2 2" xfId="25360" xr:uid="{00000000-0005-0000-0000-00000E630000}"/>
    <cellStyle name="style1424787249314 2 2 3 2 4 2 3" xfId="25361" xr:uid="{00000000-0005-0000-0000-00000F630000}"/>
    <cellStyle name="style1424787249314 2 2 3 2 4 2 4" xfId="25362" xr:uid="{00000000-0005-0000-0000-000010630000}"/>
    <cellStyle name="style1424787249314 2 2 3 2 4 3" xfId="25363" xr:uid="{00000000-0005-0000-0000-000011630000}"/>
    <cellStyle name="style1424787249314 2 2 3 2 4 4" xfId="25364" xr:uid="{00000000-0005-0000-0000-000012630000}"/>
    <cellStyle name="style1424787249314 2 2 3 2 4 5" xfId="25365" xr:uid="{00000000-0005-0000-0000-000013630000}"/>
    <cellStyle name="style1424787249314 2 2 3 2 5" xfId="25366" xr:uid="{00000000-0005-0000-0000-000014630000}"/>
    <cellStyle name="style1424787249314 2 2 3 2 5 2" xfId="25367" xr:uid="{00000000-0005-0000-0000-000015630000}"/>
    <cellStyle name="style1424787249314 2 2 3 2 5 3" xfId="25368" xr:uid="{00000000-0005-0000-0000-000016630000}"/>
    <cellStyle name="style1424787249314 2 2 3 2 5 4" xfId="25369" xr:uid="{00000000-0005-0000-0000-000017630000}"/>
    <cellStyle name="style1424787249314 2 2 3 2 6" xfId="25370" xr:uid="{00000000-0005-0000-0000-000018630000}"/>
    <cellStyle name="style1424787249314 2 2 3 2 7" xfId="25371" xr:uid="{00000000-0005-0000-0000-000019630000}"/>
    <cellStyle name="style1424787249314 2 2 3 2 8" xfId="25372" xr:uid="{00000000-0005-0000-0000-00001A630000}"/>
    <cellStyle name="style1424787249314 2 2 3 3" xfId="25373" xr:uid="{00000000-0005-0000-0000-00001B630000}"/>
    <cellStyle name="style1424787249314 2 2 3 3 2" xfId="25374" xr:uid="{00000000-0005-0000-0000-00001C630000}"/>
    <cellStyle name="style1424787249314 2 2 3 3 2 2" xfId="25375" xr:uid="{00000000-0005-0000-0000-00001D630000}"/>
    <cellStyle name="style1424787249314 2 2 3 3 2 2 2" xfId="25376" xr:uid="{00000000-0005-0000-0000-00001E630000}"/>
    <cellStyle name="style1424787249314 2 2 3 3 2 2 3" xfId="25377" xr:uid="{00000000-0005-0000-0000-00001F630000}"/>
    <cellStyle name="style1424787249314 2 2 3 3 2 3" xfId="25378" xr:uid="{00000000-0005-0000-0000-000020630000}"/>
    <cellStyle name="style1424787249314 2 2 3 3 3" xfId="25379" xr:uid="{00000000-0005-0000-0000-000021630000}"/>
    <cellStyle name="style1424787249314 2 2 3 3 3 2" xfId="25380" xr:uid="{00000000-0005-0000-0000-000022630000}"/>
    <cellStyle name="style1424787249314 2 2 3 3 3 3" xfId="25381" xr:uid="{00000000-0005-0000-0000-000023630000}"/>
    <cellStyle name="style1424787249314 2 2 3 3 3 4" xfId="25382" xr:uid="{00000000-0005-0000-0000-000024630000}"/>
    <cellStyle name="style1424787249314 2 2 3 3 4" xfId="25383" xr:uid="{00000000-0005-0000-0000-000025630000}"/>
    <cellStyle name="style1424787249314 2 2 3 3 5" xfId="25384" xr:uid="{00000000-0005-0000-0000-000026630000}"/>
    <cellStyle name="style1424787249314 2 2 3 4" xfId="25385" xr:uid="{00000000-0005-0000-0000-000027630000}"/>
    <cellStyle name="style1424787249314 2 2 3 4 2" xfId="25386" xr:uid="{00000000-0005-0000-0000-000028630000}"/>
    <cellStyle name="style1424787249314 2 2 3 4 2 2" xfId="25387" xr:uid="{00000000-0005-0000-0000-000029630000}"/>
    <cellStyle name="style1424787249314 2 2 3 4 2 2 2" xfId="25388" xr:uid="{00000000-0005-0000-0000-00002A630000}"/>
    <cellStyle name="style1424787249314 2 2 3 4 2 2 3" xfId="25389" xr:uid="{00000000-0005-0000-0000-00002B630000}"/>
    <cellStyle name="style1424787249314 2 2 3 4 2 3" xfId="25390" xr:uid="{00000000-0005-0000-0000-00002C630000}"/>
    <cellStyle name="style1424787249314 2 2 3 4 3" xfId="25391" xr:uid="{00000000-0005-0000-0000-00002D630000}"/>
    <cellStyle name="style1424787249314 2 2 3 4 3 2" xfId="25392" xr:uid="{00000000-0005-0000-0000-00002E630000}"/>
    <cellStyle name="style1424787249314 2 2 3 4 3 3" xfId="25393" xr:uid="{00000000-0005-0000-0000-00002F630000}"/>
    <cellStyle name="style1424787249314 2 2 3 4 3 4" xfId="25394" xr:uid="{00000000-0005-0000-0000-000030630000}"/>
    <cellStyle name="style1424787249314 2 2 3 4 4" xfId="25395" xr:uid="{00000000-0005-0000-0000-000031630000}"/>
    <cellStyle name="style1424787249314 2 2 3 4 5" xfId="25396" xr:uid="{00000000-0005-0000-0000-000032630000}"/>
    <cellStyle name="style1424787249314 2 2 3 5" xfId="25397" xr:uid="{00000000-0005-0000-0000-000033630000}"/>
    <cellStyle name="style1424787249314 2 2 3 5 2" xfId="25398" xr:uid="{00000000-0005-0000-0000-000034630000}"/>
    <cellStyle name="style1424787249314 2 2 3 5 2 2" xfId="25399" xr:uid="{00000000-0005-0000-0000-000035630000}"/>
    <cellStyle name="style1424787249314 2 2 3 5 2 3" xfId="25400" xr:uid="{00000000-0005-0000-0000-000036630000}"/>
    <cellStyle name="style1424787249314 2 2 3 5 2 4" xfId="25401" xr:uid="{00000000-0005-0000-0000-000037630000}"/>
    <cellStyle name="style1424787249314 2 2 3 5 3" xfId="25402" xr:uid="{00000000-0005-0000-0000-000038630000}"/>
    <cellStyle name="style1424787249314 2 2 3 5 4" xfId="25403" xr:uid="{00000000-0005-0000-0000-000039630000}"/>
    <cellStyle name="style1424787249314 2 2 3 5 5" xfId="25404" xr:uid="{00000000-0005-0000-0000-00003A630000}"/>
    <cellStyle name="style1424787249314 2 2 3 6" xfId="25405" xr:uid="{00000000-0005-0000-0000-00003B630000}"/>
    <cellStyle name="style1424787249314 2 2 3 6 2" xfId="25406" xr:uid="{00000000-0005-0000-0000-00003C630000}"/>
    <cellStyle name="style1424787249314 2 2 3 6 3" xfId="25407" xr:uid="{00000000-0005-0000-0000-00003D630000}"/>
    <cellStyle name="style1424787249314 2 2 3 6 4" xfId="25408" xr:uid="{00000000-0005-0000-0000-00003E630000}"/>
    <cellStyle name="style1424787249314 2 2 3 7" xfId="25409" xr:uid="{00000000-0005-0000-0000-00003F630000}"/>
    <cellStyle name="style1424787249314 2 2 3 8" xfId="25410" xr:uid="{00000000-0005-0000-0000-000040630000}"/>
    <cellStyle name="style1424787249314 2 2 3 9" xfId="25411" xr:uid="{00000000-0005-0000-0000-000041630000}"/>
    <cellStyle name="style1424787249314 2 2 4" xfId="25412" xr:uid="{00000000-0005-0000-0000-000042630000}"/>
    <cellStyle name="style1424787249314 2 2 4 2" xfId="25413" xr:uid="{00000000-0005-0000-0000-000043630000}"/>
    <cellStyle name="style1424787249314 2 2 4 2 2" xfId="25414" xr:uid="{00000000-0005-0000-0000-000044630000}"/>
    <cellStyle name="style1424787249314 2 2 4 2 2 2" xfId="25415" xr:uid="{00000000-0005-0000-0000-000045630000}"/>
    <cellStyle name="style1424787249314 2 2 4 2 2 2 2" xfId="25416" xr:uid="{00000000-0005-0000-0000-000046630000}"/>
    <cellStyle name="style1424787249314 2 2 4 2 2 2 3" xfId="25417" xr:uid="{00000000-0005-0000-0000-000047630000}"/>
    <cellStyle name="style1424787249314 2 2 4 2 2 3" xfId="25418" xr:uid="{00000000-0005-0000-0000-000048630000}"/>
    <cellStyle name="style1424787249314 2 2 4 2 3" xfId="25419" xr:uid="{00000000-0005-0000-0000-000049630000}"/>
    <cellStyle name="style1424787249314 2 2 4 2 3 2" xfId="25420" xr:uid="{00000000-0005-0000-0000-00004A630000}"/>
    <cellStyle name="style1424787249314 2 2 4 2 3 3" xfId="25421" xr:uid="{00000000-0005-0000-0000-00004B630000}"/>
    <cellStyle name="style1424787249314 2 2 4 2 3 4" xfId="25422" xr:uid="{00000000-0005-0000-0000-00004C630000}"/>
    <cellStyle name="style1424787249314 2 2 4 2 4" xfId="25423" xr:uid="{00000000-0005-0000-0000-00004D630000}"/>
    <cellStyle name="style1424787249314 2 2 4 2 5" xfId="25424" xr:uid="{00000000-0005-0000-0000-00004E630000}"/>
    <cellStyle name="style1424787249314 2 2 4 3" xfId="25425" xr:uid="{00000000-0005-0000-0000-00004F630000}"/>
    <cellStyle name="style1424787249314 2 2 4 3 2" xfId="25426" xr:uid="{00000000-0005-0000-0000-000050630000}"/>
    <cellStyle name="style1424787249314 2 2 4 3 2 2" xfId="25427" xr:uid="{00000000-0005-0000-0000-000051630000}"/>
    <cellStyle name="style1424787249314 2 2 4 3 2 2 2" xfId="25428" xr:uid="{00000000-0005-0000-0000-000052630000}"/>
    <cellStyle name="style1424787249314 2 2 4 3 2 2 3" xfId="25429" xr:uid="{00000000-0005-0000-0000-000053630000}"/>
    <cellStyle name="style1424787249314 2 2 4 3 2 3" xfId="25430" xr:uid="{00000000-0005-0000-0000-000054630000}"/>
    <cellStyle name="style1424787249314 2 2 4 3 3" xfId="25431" xr:uid="{00000000-0005-0000-0000-000055630000}"/>
    <cellStyle name="style1424787249314 2 2 4 3 3 2" xfId="25432" xr:uid="{00000000-0005-0000-0000-000056630000}"/>
    <cellStyle name="style1424787249314 2 2 4 3 3 3" xfId="25433" xr:uid="{00000000-0005-0000-0000-000057630000}"/>
    <cellStyle name="style1424787249314 2 2 4 3 3 4" xfId="25434" xr:uid="{00000000-0005-0000-0000-000058630000}"/>
    <cellStyle name="style1424787249314 2 2 4 3 4" xfId="25435" xr:uid="{00000000-0005-0000-0000-000059630000}"/>
    <cellStyle name="style1424787249314 2 2 4 3 5" xfId="25436" xr:uid="{00000000-0005-0000-0000-00005A630000}"/>
    <cellStyle name="style1424787249314 2 2 4 4" xfId="25437" xr:uid="{00000000-0005-0000-0000-00005B630000}"/>
    <cellStyle name="style1424787249314 2 2 4 4 2" xfId="25438" xr:uid="{00000000-0005-0000-0000-00005C630000}"/>
    <cellStyle name="style1424787249314 2 2 4 4 2 2" xfId="25439" xr:uid="{00000000-0005-0000-0000-00005D630000}"/>
    <cellStyle name="style1424787249314 2 2 4 4 2 3" xfId="25440" xr:uid="{00000000-0005-0000-0000-00005E630000}"/>
    <cellStyle name="style1424787249314 2 2 4 4 2 4" xfId="25441" xr:uid="{00000000-0005-0000-0000-00005F630000}"/>
    <cellStyle name="style1424787249314 2 2 4 4 3" xfId="25442" xr:uid="{00000000-0005-0000-0000-000060630000}"/>
    <cellStyle name="style1424787249314 2 2 4 4 4" xfId="25443" xr:uid="{00000000-0005-0000-0000-000061630000}"/>
    <cellStyle name="style1424787249314 2 2 4 4 5" xfId="25444" xr:uid="{00000000-0005-0000-0000-000062630000}"/>
    <cellStyle name="style1424787249314 2 2 4 5" xfId="25445" xr:uid="{00000000-0005-0000-0000-000063630000}"/>
    <cellStyle name="style1424787249314 2 2 4 5 2" xfId="25446" xr:uid="{00000000-0005-0000-0000-000064630000}"/>
    <cellStyle name="style1424787249314 2 2 4 5 3" xfId="25447" xr:uid="{00000000-0005-0000-0000-000065630000}"/>
    <cellStyle name="style1424787249314 2 2 4 5 4" xfId="25448" xr:uid="{00000000-0005-0000-0000-000066630000}"/>
    <cellStyle name="style1424787249314 2 2 4 6" xfId="25449" xr:uid="{00000000-0005-0000-0000-000067630000}"/>
    <cellStyle name="style1424787249314 2 2 4 7" xfId="25450" xr:uid="{00000000-0005-0000-0000-000068630000}"/>
    <cellStyle name="style1424787249314 2 2 4 8" xfId="25451" xr:uid="{00000000-0005-0000-0000-000069630000}"/>
    <cellStyle name="style1424787249314 2 2 5" xfId="25452" xr:uid="{00000000-0005-0000-0000-00006A630000}"/>
    <cellStyle name="style1424787249314 2 2 5 2" xfId="25453" xr:uid="{00000000-0005-0000-0000-00006B630000}"/>
    <cellStyle name="style1424787249314 2 2 5 2 2" xfId="25454" xr:uid="{00000000-0005-0000-0000-00006C630000}"/>
    <cellStyle name="style1424787249314 2 2 5 2 2 2" xfId="25455" xr:uid="{00000000-0005-0000-0000-00006D630000}"/>
    <cellStyle name="style1424787249314 2 2 5 2 2 2 2" xfId="25456" xr:uid="{00000000-0005-0000-0000-00006E630000}"/>
    <cellStyle name="style1424787249314 2 2 5 2 2 2 3" xfId="25457" xr:uid="{00000000-0005-0000-0000-00006F630000}"/>
    <cellStyle name="style1424787249314 2 2 5 2 2 3" xfId="25458" xr:uid="{00000000-0005-0000-0000-000070630000}"/>
    <cellStyle name="style1424787249314 2 2 5 2 3" xfId="25459" xr:uid="{00000000-0005-0000-0000-000071630000}"/>
    <cellStyle name="style1424787249314 2 2 5 2 3 2" xfId="25460" xr:uid="{00000000-0005-0000-0000-000072630000}"/>
    <cellStyle name="style1424787249314 2 2 5 2 3 3" xfId="25461" xr:uid="{00000000-0005-0000-0000-000073630000}"/>
    <cellStyle name="style1424787249314 2 2 5 2 3 4" xfId="25462" xr:uid="{00000000-0005-0000-0000-000074630000}"/>
    <cellStyle name="style1424787249314 2 2 5 2 4" xfId="25463" xr:uid="{00000000-0005-0000-0000-000075630000}"/>
    <cellStyle name="style1424787249314 2 2 5 2 5" xfId="25464" xr:uid="{00000000-0005-0000-0000-000076630000}"/>
    <cellStyle name="style1424787249314 2 2 5 3" xfId="25465" xr:uid="{00000000-0005-0000-0000-000077630000}"/>
    <cellStyle name="style1424787249314 2 2 5 3 2" xfId="25466" xr:uid="{00000000-0005-0000-0000-000078630000}"/>
    <cellStyle name="style1424787249314 2 2 5 3 2 2" xfId="25467" xr:uid="{00000000-0005-0000-0000-000079630000}"/>
    <cellStyle name="style1424787249314 2 2 5 3 2 2 2" xfId="25468" xr:uid="{00000000-0005-0000-0000-00007A630000}"/>
    <cellStyle name="style1424787249314 2 2 5 3 2 2 3" xfId="25469" xr:uid="{00000000-0005-0000-0000-00007B630000}"/>
    <cellStyle name="style1424787249314 2 2 5 3 2 3" xfId="25470" xr:uid="{00000000-0005-0000-0000-00007C630000}"/>
    <cellStyle name="style1424787249314 2 2 5 3 3" xfId="25471" xr:uid="{00000000-0005-0000-0000-00007D630000}"/>
    <cellStyle name="style1424787249314 2 2 5 3 3 2" xfId="25472" xr:uid="{00000000-0005-0000-0000-00007E630000}"/>
    <cellStyle name="style1424787249314 2 2 5 3 3 3" xfId="25473" xr:uid="{00000000-0005-0000-0000-00007F630000}"/>
    <cellStyle name="style1424787249314 2 2 5 3 3 4" xfId="25474" xr:uid="{00000000-0005-0000-0000-000080630000}"/>
    <cellStyle name="style1424787249314 2 2 5 3 4" xfId="25475" xr:uid="{00000000-0005-0000-0000-000081630000}"/>
    <cellStyle name="style1424787249314 2 2 5 3 5" xfId="25476" xr:uid="{00000000-0005-0000-0000-000082630000}"/>
    <cellStyle name="style1424787249314 2 2 5 4" xfId="25477" xr:uid="{00000000-0005-0000-0000-000083630000}"/>
    <cellStyle name="style1424787249314 2 2 5 4 2" xfId="25478" xr:uid="{00000000-0005-0000-0000-000084630000}"/>
    <cellStyle name="style1424787249314 2 2 5 4 2 2" xfId="25479" xr:uid="{00000000-0005-0000-0000-000085630000}"/>
    <cellStyle name="style1424787249314 2 2 5 4 2 3" xfId="25480" xr:uid="{00000000-0005-0000-0000-000086630000}"/>
    <cellStyle name="style1424787249314 2 2 5 4 2 4" xfId="25481" xr:uid="{00000000-0005-0000-0000-000087630000}"/>
    <cellStyle name="style1424787249314 2 2 5 4 3" xfId="25482" xr:uid="{00000000-0005-0000-0000-000088630000}"/>
    <cellStyle name="style1424787249314 2 2 5 4 4" xfId="25483" xr:uid="{00000000-0005-0000-0000-000089630000}"/>
    <cellStyle name="style1424787249314 2 2 5 4 5" xfId="25484" xr:uid="{00000000-0005-0000-0000-00008A630000}"/>
    <cellStyle name="style1424787249314 2 2 5 5" xfId="25485" xr:uid="{00000000-0005-0000-0000-00008B630000}"/>
    <cellStyle name="style1424787249314 2 2 5 5 2" xfId="25486" xr:uid="{00000000-0005-0000-0000-00008C630000}"/>
    <cellStyle name="style1424787249314 2 2 5 5 3" xfId="25487" xr:uid="{00000000-0005-0000-0000-00008D630000}"/>
    <cellStyle name="style1424787249314 2 2 5 5 4" xfId="25488" xr:uid="{00000000-0005-0000-0000-00008E630000}"/>
    <cellStyle name="style1424787249314 2 2 5 6" xfId="25489" xr:uid="{00000000-0005-0000-0000-00008F630000}"/>
    <cellStyle name="style1424787249314 2 2 5 7" xfId="25490" xr:uid="{00000000-0005-0000-0000-000090630000}"/>
    <cellStyle name="style1424787249314 2 2 5 8" xfId="25491" xr:uid="{00000000-0005-0000-0000-000091630000}"/>
    <cellStyle name="style1424787249314 2 2 6" xfId="25492" xr:uid="{00000000-0005-0000-0000-000092630000}"/>
    <cellStyle name="style1424787249314 2 2 6 2" xfId="25493" xr:uid="{00000000-0005-0000-0000-000093630000}"/>
    <cellStyle name="style1424787249314 2 2 6 2 2" xfId="25494" xr:uid="{00000000-0005-0000-0000-000094630000}"/>
    <cellStyle name="style1424787249314 2 2 6 2 2 2" xfId="25495" xr:uid="{00000000-0005-0000-0000-000095630000}"/>
    <cellStyle name="style1424787249314 2 2 6 2 2 2 2" xfId="25496" xr:uid="{00000000-0005-0000-0000-000096630000}"/>
    <cellStyle name="style1424787249314 2 2 6 2 2 2 3" xfId="25497" xr:uid="{00000000-0005-0000-0000-000097630000}"/>
    <cellStyle name="style1424787249314 2 2 6 2 2 3" xfId="25498" xr:uid="{00000000-0005-0000-0000-000098630000}"/>
    <cellStyle name="style1424787249314 2 2 6 2 3" xfId="25499" xr:uid="{00000000-0005-0000-0000-000099630000}"/>
    <cellStyle name="style1424787249314 2 2 6 2 3 2" xfId="25500" xr:uid="{00000000-0005-0000-0000-00009A630000}"/>
    <cellStyle name="style1424787249314 2 2 6 2 3 3" xfId="25501" xr:uid="{00000000-0005-0000-0000-00009B630000}"/>
    <cellStyle name="style1424787249314 2 2 6 2 3 4" xfId="25502" xr:uid="{00000000-0005-0000-0000-00009C630000}"/>
    <cellStyle name="style1424787249314 2 2 6 2 4" xfId="25503" xr:uid="{00000000-0005-0000-0000-00009D630000}"/>
    <cellStyle name="style1424787249314 2 2 6 2 5" xfId="25504" xr:uid="{00000000-0005-0000-0000-00009E630000}"/>
    <cellStyle name="style1424787249314 2 2 6 3" xfId="25505" xr:uid="{00000000-0005-0000-0000-00009F630000}"/>
    <cellStyle name="style1424787249314 2 2 6 3 2" xfId="25506" xr:uid="{00000000-0005-0000-0000-0000A0630000}"/>
    <cellStyle name="style1424787249314 2 2 6 3 2 2" xfId="25507" xr:uid="{00000000-0005-0000-0000-0000A1630000}"/>
    <cellStyle name="style1424787249314 2 2 6 3 2 2 2" xfId="25508" xr:uid="{00000000-0005-0000-0000-0000A2630000}"/>
    <cellStyle name="style1424787249314 2 2 6 3 2 2 3" xfId="25509" xr:uid="{00000000-0005-0000-0000-0000A3630000}"/>
    <cellStyle name="style1424787249314 2 2 6 3 2 3" xfId="25510" xr:uid="{00000000-0005-0000-0000-0000A4630000}"/>
    <cellStyle name="style1424787249314 2 2 6 3 3" xfId="25511" xr:uid="{00000000-0005-0000-0000-0000A5630000}"/>
    <cellStyle name="style1424787249314 2 2 6 3 3 2" xfId="25512" xr:uid="{00000000-0005-0000-0000-0000A6630000}"/>
    <cellStyle name="style1424787249314 2 2 6 3 3 3" xfId="25513" xr:uid="{00000000-0005-0000-0000-0000A7630000}"/>
    <cellStyle name="style1424787249314 2 2 6 3 3 4" xfId="25514" xr:uid="{00000000-0005-0000-0000-0000A8630000}"/>
    <cellStyle name="style1424787249314 2 2 6 3 4" xfId="25515" xr:uid="{00000000-0005-0000-0000-0000A9630000}"/>
    <cellStyle name="style1424787249314 2 2 6 3 5" xfId="25516" xr:uid="{00000000-0005-0000-0000-0000AA630000}"/>
    <cellStyle name="style1424787249314 2 2 6 4" xfId="25517" xr:uid="{00000000-0005-0000-0000-0000AB630000}"/>
    <cellStyle name="style1424787249314 2 2 6 4 2" xfId="25518" xr:uid="{00000000-0005-0000-0000-0000AC630000}"/>
    <cellStyle name="style1424787249314 2 2 6 4 2 2" xfId="25519" xr:uid="{00000000-0005-0000-0000-0000AD630000}"/>
    <cellStyle name="style1424787249314 2 2 6 4 2 3" xfId="25520" xr:uid="{00000000-0005-0000-0000-0000AE630000}"/>
    <cellStyle name="style1424787249314 2 2 6 4 2 4" xfId="25521" xr:uid="{00000000-0005-0000-0000-0000AF630000}"/>
    <cellStyle name="style1424787249314 2 2 6 4 3" xfId="25522" xr:uid="{00000000-0005-0000-0000-0000B0630000}"/>
    <cellStyle name="style1424787249314 2 2 6 4 4" xfId="25523" xr:uid="{00000000-0005-0000-0000-0000B1630000}"/>
    <cellStyle name="style1424787249314 2 2 6 4 5" xfId="25524" xr:uid="{00000000-0005-0000-0000-0000B2630000}"/>
    <cellStyle name="style1424787249314 2 2 6 5" xfId="25525" xr:uid="{00000000-0005-0000-0000-0000B3630000}"/>
    <cellStyle name="style1424787249314 2 2 6 5 2" xfId="25526" xr:uid="{00000000-0005-0000-0000-0000B4630000}"/>
    <cellStyle name="style1424787249314 2 2 6 5 3" xfId="25527" xr:uid="{00000000-0005-0000-0000-0000B5630000}"/>
    <cellStyle name="style1424787249314 2 2 6 5 4" xfId="25528" xr:uid="{00000000-0005-0000-0000-0000B6630000}"/>
    <cellStyle name="style1424787249314 2 2 6 6" xfId="25529" xr:uid="{00000000-0005-0000-0000-0000B7630000}"/>
    <cellStyle name="style1424787249314 2 2 6 7" xfId="25530" xr:uid="{00000000-0005-0000-0000-0000B8630000}"/>
    <cellStyle name="style1424787249314 2 2 6 8" xfId="25531" xr:uid="{00000000-0005-0000-0000-0000B9630000}"/>
    <cellStyle name="style1424787249314 2 2 7" xfId="25532" xr:uid="{00000000-0005-0000-0000-0000BA630000}"/>
    <cellStyle name="style1424787249314 2 2 7 2" xfId="25533" xr:uid="{00000000-0005-0000-0000-0000BB630000}"/>
    <cellStyle name="style1424787249314 2 2 7 2 2" xfId="25534" xr:uid="{00000000-0005-0000-0000-0000BC630000}"/>
    <cellStyle name="style1424787249314 2 2 7 2 2 2" xfId="25535" xr:uid="{00000000-0005-0000-0000-0000BD630000}"/>
    <cellStyle name="style1424787249314 2 2 7 2 2 3" xfId="25536" xr:uid="{00000000-0005-0000-0000-0000BE630000}"/>
    <cellStyle name="style1424787249314 2 2 7 2 3" xfId="25537" xr:uid="{00000000-0005-0000-0000-0000BF630000}"/>
    <cellStyle name="style1424787249314 2 2 7 3" xfId="25538" xr:uid="{00000000-0005-0000-0000-0000C0630000}"/>
    <cellStyle name="style1424787249314 2 2 7 3 2" xfId="25539" xr:uid="{00000000-0005-0000-0000-0000C1630000}"/>
    <cellStyle name="style1424787249314 2 2 7 3 3" xfId="25540" xr:uid="{00000000-0005-0000-0000-0000C2630000}"/>
    <cellStyle name="style1424787249314 2 2 7 3 4" xfId="25541" xr:uid="{00000000-0005-0000-0000-0000C3630000}"/>
    <cellStyle name="style1424787249314 2 2 7 4" xfId="25542" xr:uid="{00000000-0005-0000-0000-0000C4630000}"/>
    <cellStyle name="style1424787249314 2 2 7 5" xfId="25543" xr:uid="{00000000-0005-0000-0000-0000C5630000}"/>
    <cellStyle name="style1424787249314 2 2 8" xfId="25544" xr:uid="{00000000-0005-0000-0000-0000C6630000}"/>
    <cellStyle name="style1424787249314 2 2 8 2" xfId="25545" xr:uid="{00000000-0005-0000-0000-0000C7630000}"/>
    <cellStyle name="style1424787249314 2 2 8 2 2" xfId="25546" xr:uid="{00000000-0005-0000-0000-0000C8630000}"/>
    <cellStyle name="style1424787249314 2 2 8 2 2 2" xfId="25547" xr:uid="{00000000-0005-0000-0000-0000C9630000}"/>
    <cellStyle name="style1424787249314 2 2 8 2 2 3" xfId="25548" xr:uid="{00000000-0005-0000-0000-0000CA630000}"/>
    <cellStyle name="style1424787249314 2 2 8 2 3" xfId="25549" xr:uid="{00000000-0005-0000-0000-0000CB630000}"/>
    <cellStyle name="style1424787249314 2 2 8 3" xfId="25550" xr:uid="{00000000-0005-0000-0000-0000CC630000}"/>
    <cellStyle name="style1424787249314 2 2 8 3 2" xfId="25551" xr:uid="{00000000-0005-0000-0000-0000CD630000}"/>
    <cellStyle name="style1424787249314 2 2 8 3 3" xfId="25552" xr:uid="{00000000-0005-0000-0000-0000CE630000}"/>
    <cellStyle name="style1424787249314 2 2 8 3 4" xfId="25553" xr:uid="{00000000-0005-0000-0000-0000CF630000}"/>
    <cellStyle name="style1424787249314 2 2 8 4" xfId="25554" xr:uid="{00000000-0005-0000-0000-0000D0630000}"/>
    <cellStyle name="style1424787249314 2 2 8 5" xfId="25555" xr:uid="{00000000-0005-0000-0000-0000D1630000}"/>
    <cellStyle name="style1424787249314 2 2 9" xfId="25556" xr:uid="{00000000-0005-0000-0000-0000D2630000}"/>
    <cellStyle name="style1424787249314 2 2 9 2" xfId="25557" xr:uid="{00000000-0005-0000-0000-0000D3630000}"/>
    <cellStyle name="style1424787249314 2 2 9 2 2" xfId="25558" xr:uid="{00000000-0005-0000-0000-0000D4630000}"/>
    <cellStyle name="style1424787249314 2 2 9 2 3" xfId="25559" xr:uid="{00000000-0005-0000-0000-0000D5630000}"/>
    <cellStyle name="style1424787249314 2 2 9 2 4" xfId="25560" xr:uid="{00000000-0005-0000-0000-0000D6630000}"/>
    <cellStyle name="style1424787249314 2 2 9 3" xfId="25561" xr:uid="{00000000-0005-0000-0000-0000D7630000}"/>
    <cellStyle name="style1424787249314 2 2 9 4" xfId="25562" xr:uid="{00000000-0005-0000-0000-0000D8630000}"/>
    <cellStyle name="style1424787249314 2 2 9 5" xfId="25563" xr:uid="{00000000-0005-0000-0000-0000D9630000}"/>
    <cellStyle name="style1424787249314 2 3" xfId="25564" xr:uid="{00000000-0005-0000-0000-0000DA630000}"/>
    <cellStyle name="style1424787249314 2 3 10" xfId="25565" xr:uid="{00000000-0005-0000-0000-0000DB630000}"/>
    <cellStyle name="style1424787249314 2 3 11" xfId="25566" xr:uid="{00000000-0005-0000-0000-0000DC630000}"/>
    <cellStyle name="style1424787249314 2 3 12" xfId="25567" xr:uid="{00000000-0005-0000-0000-0000DD630000}"/>
    <cellStyle name="style1424787249314 2 3 2" xfId="25568" xr:uid="{00000000-0005-0000-0000-0000DE630000}"/>
    <cellStyle name="style1424787249314 2 3 2 2" xfId="25569" xr:uid="{00000000-0005-0000-0000-0000DF630000}"/>
    <cellStyle name="style1424787249314 2 3 2 2 2" xfId="25570" xr:uid="{00000000-0005-0000-0000-0000E0630000}"/>
    <cellStyle name="style1424787249314 2 3 2 2 2 2" xfId="25571" xr:uid="{00000000-0005-0000-0000-0000E1630000}"/>
    <cellStyle name="style1424787249314 2 3 2 2 2 2 2" xfId="25572" xr:uid="{00000000-0005-0000-0000-0000E2630000}"/>
    <cellStyle name="style1424787249314 2 3 2 2 2 2 2 2" xfId="25573" xr:uid="{00000000-0005-0000-0000-0000E3630000}"/>
    <cellStyle name="style1424787249314 2 3 2 2 2 2 2 3" xfId="25574" xr:uid="{00000000-0005-0000-0000-0000E4630000}"/>
    <cellStyle name="style1424787249314 2 3 2 2 2 2 3" xfId="25575" xr:uid="{00000000-0005-0000-0000-0000E5630000}"/>
    <cellStyle name="style1424787249314 2 3 2 2 2 3" xfId="25576" xr:uid="{00000000-0005-0000-0000-0000E6630000}"/>
    <cellStyle name="style1424787249314 2 3 2 2 2 3 2" xfId="25577" xr:uid="{00000000-0005-0000-0000-0000E7630000}"/>
    <cellStyle name="style1424787249314 2 3 2 2 2 3 3" xfId="25578" xr:uid="{00000000-0005-0000-0000-0000E8630000}"/>
    <cellStyle name="style1424787249314 2 3 2 2 2 3 4" xfId="25579" xr:uid="{00000000-0005-0000-0000-0000E9630000}"/>
    <cellStyle name="style1424787249314 2 3 2 2 2 4" xfId="25580" xr:uid="{00000000-0005-0000-0000-0000EA630000}"/>
    <cellStyle name="style1424787249314 2 3 2 2 2 5" xfId="25581" xr:uid="{00000000-0005-0000-0000-0000EB630000}"/>
    <cellStyle name="style1424787249314 2 3 2 2 3" xfId="25582" xr:uid="{00000000-0005-0000-0000-0000EC630000}"/>
    <cellStyle name="style1424787249314 2 3 2 2 3 2" xfId="25583" xr:uid="{00000000-0005-0000-0000-0000ED630000}"/>
    <cellStyle name="style1424787249314 2 3 2 2 3 2 2" xfId="25584" xr:uid="{00000000-0005-0000-0000-0000EE630000}"/>
    <cellStyle name="style1424787249314 2 3 2 2 3 2 2 2" xfId="25585" xr:uid="{00000000-0005-0000-0000-0000EF630000}"/>
    <cellStyle name="style1424787249314 2 3 2 2 3 2 2 3" xfId="25586" xr:uid="{00000000-0005-0000-0000-0000F0630000}"/>
    <cellStyle name="style1424787249314 2 3 2 2 3 2 3" xfId="25587" xr:uid="{00000000-0005-0000-0000-0000F1630000}"/>
    <cellStyle name="style1424787249314 2 3 2 2 3 3" xfId="25588" xr:uid="{00000000-0005-0000-0000-0000F2630000}"/>
    <cellStyle name="style1424787249314 2 3 2 2 3 3 2" xfId="25589" xr:uid="{00000000-0005-0000-0000-0000F3630000}"/>
    <cellStyle name="style1424787249314 2 3 2 2 3 3 3" xfId="25590" xr:uid="{00000000-0005-0000-0000-0000F4630000}"/>
    <cellStyle name="style1424787249314 2 3 2 2 3 3 4" xfId="25591" xr:uid="{00000000-0005-0000-0000-0000F5630000}"/>
    <cellStyle name="style1424787249314 2 3 2 2 3 4" xfId="25592" xr:uid="{00000000-0005-0000-0000-0000F6630000}"/>
    <cellStyle name="style1424787249314 2 3 2 2 3 5" xfId="25593" xr:uid="{00000000-0005-0000-0000-0000F7630000}"/>
    <cellStyle name="style1424787249314 2 3 2 2 4" xfId="25594" xr:uid="{00000000-0005-0000-0000-0000F8630000}"/>
    <cellStyle name="style1424787249314 2 3 2 2 4 2" xfId="25595" xr:uid="{00000000-0005-0000-0000-0000F9630000}"/>
    <cellStyle name="style1424787249314 2 3 2 2 4 2 2" xfId="25596" xr:uid="{00000000-0005-0000-0000-0000FA630000}"/>
    <cellStyle name="style1424787249314 2 3 2 2 4 2 3" xfId="25597" xr:uid="{00000000-0005-0000-0000-0000FB630000}"/>
    <cellStyle name="style1424787249314 2 3 2 2 4 2 4" xfId="25598" xr:uid="{00000000-0005-0000-0000-0000FC630000}"/>
    <cellStyle name="style1424787249314 2 3 2 2 4 3" xfId="25599" xr:uid="{00000000-0005-0000-0000-0000FD630000}"/>
    <cellStyle name="style1424787249314 2 3 2 2 4 4" xfId="25600" xr:uid="{00000000-0005-0000-0000-0000FE630000}"/>
    <cellStyle name="style1424787249314 2 3 2 2 4 5" xfId="25601" xr:uid="{00000000-0005-0000-0000-0000FF630000}"/>
    <cellStyle name="style1424787249314 2 3 2 2 5" xfId="25602" xr:uid="{00000000-0005-0000-0000-000000640000}"/>
    <cellStyle name="style1424787249314 2 3 2 2 5 2" xfId="25603" xr:uid="{00000000-0005-0000-0000-000001640000}"/>
    <cellStyle name="style1424787249314 2 3 2 2 5 3" xfId="25604" xr:uid="{00000000-0005-0000-0000-000002640000}"/>
    <cellStyle name="style1424787249314 2 3 2 2 5 4" xfId="25605" xr:uid="{00000000-0005-0000-0000-000003640000}"/>
    <cellStyle name="style1424787249314 2 3 2 2 6" xfId="25606" xr:uid="{00000000-0005-0000-0000-000004640000}"/>
    <cellStyle name="style1424787249314 2 3 2 2 7" xfId="25607" xr:uid="{00000000-0005-0000-0000-000005640000}"/>
    <cellStyle name="style1424787249314 2 3 2 2 8" xfId="25608" xr:uid="{00000000-0005-0000-0000-000006640000}"/>
    <cellStyle name="style1424787249314 2 3 2 3" xfId="25609" xr:uid="{00000000-0005-0000-0000-000007640000}"/>
    <cellStyle name="style1424787249314 2 3 2 3 2" xfId="25610" xr:uid="{00000000-0005-0000-0000-000008640000}"/>
    <cellStyle name="style1424787249314 2 3 2 3 2 2" xfId="25611" xr:uid="{00000000-0005-0000-0000-000009640000}"/>
    <cellStyle name="style1424787249314 2 3 2 3 2 2 2" xfId="25612" xr:uid="{00000000-0005-0000-0000-00000A640000}"/>
    <cellStyle name="style1424787249314 2 3 2 3 2 2 3" xfId="25613" xr:uid="{00000000-0005-0000-0000-00000B640000}"/>
    <cellStyle name="style1424787249314 2 3 2 3 2 3" xfId="25614" xr:uid="{00000000-0005-0000-0000-00000C640000}"/>
    <cellStyle name="style1424787249314 2 3 2 3 3" xfId="25615" xr:uid="{00000000-0005-0000-0000-00000D640000}"/>
    <cellStyle name="style1424787249314 2 3 2 3 3 2" xfId="25616" xr:uid="{00000000-0005-0000-0000-00000E640000}"/>
    <cellStyle name="style1424787249314 2 3 2 3 3 3" xfId="25617" xr:uid="{00000000-0005-0000-0000-00000F640000}"/>
    <cellStyle name="style1424787249314 2 3 2 3 3 4" xfId="25618" xr:uid="{00000000-0005-0000-0000-000010640000}"/>
    <cellStyle name="style1424787249314 2 3 2 3 4" xfId="25619" xr:uid="{00000000-0005-0000-0000-000011640000}"/>
    <cellStyle name="style1424787249314 2 3 2 3 5" xfId="25620" xr:uid="{00000000-0005-0000-0000-000012640000}"/>
    <cellStyle name="style1424787249314 2 3 2 4" xfId="25621" xr:uid="{00000000-0005-0000-0000-000013640000}"/>
    <cellStyle name="style1424787249314 2 3 2 4 2" xfId="25622" xr:uid="{00000000-0005-0000-0000-000014640000}"/>
    <cellStyle name="style1424787249314 2 3 2 4 2 2" xfId="25623" xr:uid="{00000000-0005-0000-0000-000015640000}"/>
    <cellStyle name="style1424787249314 2 3 2 4 2 2 2" xfId="25624" xr:uid="{00000000-0005-0000-0000-000016640000}"/>
    <cellStyle name="style1424787249314 2 3 2 4 2 2 3" xfId="25625" xr:uid="{00000000-0005-0000-0000-000017640000}"/>
    <cellStyle name="style1424787249314 2 3 2 4 2 3" xfId="25626" xr:uid="{00000000-0005-0000-0000-000018640000}"/>
    <cellStyle name="style1424787249314 2 3 2 4 3" xfId="25627" xr:uid="{00000000-0005-0000-0000-000019640000}"/>
    <cellStyle name="style1424787249314 2 3 2 4 3 2" xfId="25628" xr:uid="{00000000-0005-0000-0000-00001A640000}"/>
    <cellStyle name="style1424787249314 2 3 2 4 3 3" xfId="25629" xr:uid="{00000000-0005-0000-0000-00001B640000}"/>
    <cellStyle name="style1424787249314 2 3 2 4 3 4" xfId="25630" xr:uid="{00000000-0005-0000-0000-00001C640000}"/>
    <cellStyle name="style1424787249314 2 3 2 4 4" xfId="25631" xr:uid="{00000000-0005-0000-0000-00001D640000}"/>
    <cellStyle name="style1424787249314 2 3 2 4 5" xfId="25632" xr:uid="{00000000-0005-0000-0000-00001E640000}"/>
    <cellStyle name="style1424787249314 2 3 2 5" xfId="25633" xr:uid="{00000000-0005-0000-0000-00001F640000}"/>
    <cellStyle name="style1424787249314 2 3 2 5 2" xfId="25634" xr:uid="{00000000-0005-0000-0000-000020640000}"/>
    <cellStyle name="style1424787249314 2 3 2 5 2 2" xfId="25635" xr:uid="{00000000-0005-0000-0000-000021640000}"/>
    <cellStyle name="style1424787249314 2 3 2 5 2 3" xfId="25636" xr:uid="{00000000-0005-0000-0000-000022640000}"/>
    <cellStyle name="style1424787249314 2 3 2 5 2 4" xfId="25637" xr:uid="{00000000-0005-0000-0000-000023640000}"/>
    <cellStyle name="style1424787249314 2 3 2 5 3" xfId="25638" xr:uid="{00000000-0005-0000-0000-000024640000}"/>
    <cellStyle name="style1424787249314 2 3 2 5 4" xfId="25639" xr:uid="{00000000-0005-0000-0000-000025640000}"/>
    <cellStyle name="style1424787249314 2 3 2 5 5" xfId="25640" xr:uid="{00000000-0005-0000-0000-000026640000}"/>
    <cellStyle name="style1424787249314 2 3 2 6" xfId="25641" xr:uid="{00000000-0005-0000-0000-000027640000}"/>
    <cellStyle name="style1424787249314 2 3 2 6 2" xfId="25642" xr:uid="{00000000-0005-0000-0000-000028640000}"/>
    <cellStyle name="style1424787249314 2 3 2 6 3" xfId="25643" xr:uid="{00000000-0005-0000-0000-000029640000}"/>
    <cellStyle name="style1424787249314 2 3 2 6 4" xfId="25644" xr:uid="{00000000-0005-0000-0000-00002A640000}"/>
    <cellStyle name="style1424787249314 2 3 2 7" xfId="25645" xr:uid="{00000000-0005-0000-0000-00002B640000}"/>
    <cellStyle name="style1424787249314 2 3 2 8" xfId="25646" xr:uid="{00000000-0005-0000-0000-00002C640000}"/>
    <cellStyle name="style1424787249314 2 3 2 9" xfId="25647" xr:uid="{00000000-0005-0000-0000-00002D640000}"/>
    <cellStyle name="style1424787249314 2 3 3" xfId="25648" xr:uid="{00000000-0005-0000-0000-00002E640000}"/>
    <cellStyle name="style1424787249314 2 3 3 2" xfId="25649" xr:uid="{00000000-0005-0000-0000-00002F640000}"/>
    <cellStyle name="style1424787249314 2 3 3 2 2" xfId="25650" xr:uid="{00000000-0005-0000-0000-000030640000}"/>
    <cellStyle name="style1424787249314 2 3 3 2 2 2" xfId="25651" xr:uid="{00000000-0005-0000-0000-000031640000}"/>
    <cellStyle name="style1424787249314 2 3 3 2 2 2 2" xfId="25652" xr:uid="{00000000-0005-0000-0000-000032640000}"/>
    <cellStyle name="style1424787249314 2 3 3 2 2 2 3" xfId="25653" xr:uid="{00000000-0005-0000-0000-000033640000}"/>
    <cellStyle name="style1424787249314 2 3 3 2 2 3" xfId="25654" xr:uid="{00000000-0005-0000-0000-000034640000}"/>
    <cellStyle name="style1424787249314 2 3 3 2 3" xfId="25655" xr:uid="{00000000-0005-0000-0000-000035640000}"/>
    <cellStyle name="style1424787249314 2 3 3 2 3 2" xfId="25656" xr:uid="{00000000-0005-0000-0000-000036640000}"/>
    <cellStyle name="style1424787249314 2 3 3 2 3 3" xfId="25657" xr:uid="{00000000-0005-0000-0000-000037640000}"/>
    <cellStyle name="style1424787249314 2 3 3 2 3 4" xfId="25658" xr:uid="{00000000-0005-0000-0000-000038640000}"/>
    <cellStyle name="style1424787249314 2 3 3 2 4" xfId="25659" xr:uid="{00000000-0005-0000-0000-000039640000}"/>
    <cellStyle name="style1424787249314 2 3 3 2 5" xfId="25660" xr:uid="{00000000-0005-0000-0000-00003A640000}"/>
    <cellStyle name="style1424787249314 2 3 3 3" xfId="25661" xr:uid="{00000000-0005-0000-0000-00003B640000}"/>
    <cellStyle name="style1424787249314 2 3 3 3 2" xfId="25662" xr:uid="{00000000-0005-0000-0000-00003C640000}"/>
    <cellStyle name="style1424787249314 2 3 3 3 2 2" xfId="25663" xr:uid="{00000000-0005-0000-0000-00003D640000}"/>
    <cellStyle name="style1424787249314 2 3 3 3 2 2 2" xfId="25664" xr:uid="{00000000-0005-0000-0000-00003E640000}"/>
    <cellStyle name="style1424787249314 2 3 3 3 2 2 3" xfId="25665" xr:uid="{00000000-0005-0000-0000-00003F640000}"/>
    <cellStyle name="style1424787249314 2 3 3 3 2 3" xfId="25666" xr:uid="{00000000-0005-0000-0000-000040640000}"/>
    <cellStyle name="style1424787249314 2 3 3 3 3" xfId="25667" xr:uid="{00000000-0005-0000-0000-000041640000}"/>
    <cellStyle name="style1424787249314 2 3 3 3 3 2" xfId="25668" xr:uid="{00000000-0005-0000-0000-000042640000}"/>
    <cellStyle name="style1424787249314 2 3 3 3 3 3" xfId="25669" xr:uid="{00000000-0005-0000-0000-000043640000}"/>
    <cellStyle name="style1424787249314 2 3 3 3 3 4" xfId="25670" xr:uid="{00000000-0005-0000-0000-000044640000}"/>
    <cellStyle name="style1424787249314 2 3 3 3 4" xfId="25671" xr:uid="{00000000-0005-0000-0000-000045640000}"/>
    <cellStyle name="style1424787249314 2 3 3 3 5" xfId="25672" xr:uid="{00000000-0005-0000-0000-000046640000}"/>
    <cellStyle name="style1424787249314 2 3 3 4" xfId="25673" xr:uid="{00000000-0005-0000-0000-000047640000}"/>
    <cellStyle name="style1424787249314 2 3 3 4 2" xfId="25674" xr:uid="{00000000-0005-0000-0000-000048640000}"/>
    <cellStyle name="style1424787249314 2 3 3 4 2 2" xfId="25675" xr:uid="{00000000-0005-0000-0000-000049640000}"/>
    <cellStyle name="style1424787249314 2 3 3 4 2 3" xfId="25676" xr:uid="{00000000-0005-0000-0000-00004A640000}"/>
    <cellStyle name="style1424787249314 2 3 3 4 2 4" xfId="25677" xr:uid="{00000000-0005-0000-0000-00004B640000}"/>
    <cellStyle name="style1424787249314 2 3 3 4 3" xfId="25678" xr:uid="{00000000-0005-0000-0000-00004C640000}"/>
    <cellStyle name="style1424787249314 2 3 3 4 4" xfId="25679" xr:uid="{00000000-0005-0000-0000-00004D640000}"/>
    <cellStyle name="style1424787249314 2 3 3 4 5" xfId="25680" xr:uid="{00000000-0005-0000-0000-00004E640000}"/>
    <cellStyle name="style1424787249314 2 3 3 5" xfId="25681" xr:uid="{00000000-0005-0000-0000-00004F640000}"/>
    <cellStyle name="style1424787249314 2 3 3 5 2" xfId="25682" xr:uid="{00000000-0005-0000-0000-000050640000}"/>
    <cellStyle name="style1424787249314 2 3 3 5 3" xfId="25683" xr:uid="{00000000-0005-0000-0000-000051640000}"/>
    <cellStyle name="style1424787249314 2 3 3 5 4" xfId="25684" xr:uid="{00000000-0005-0000-0000-000052640000}"/>
    <cellStyle name="style1424787249314 2 3 3 6" xfId="25685" xr:uid="{00000000-0005-0000-0000-000053640000}"/>
    <cellStyle name="style1424787249314 2 3 3 7" xfId="25686" xr:uid="{00000000-0005-0000-0000-000054640000}"/>
    <cellStyle name="style1424787249314 2 3 3 8" xfId="25687" xr:uid="{00000000-0005-0000-0000-000055640000}"/>
    <cellStyle name="style1424787249314 2 3 4" xfId="25688" xr:uid="{00000000-0005-0000-0000-000056640000}"/>
    <cellStyle name="style1424787249314 2 3 4 2" xfId="25689" xr:uid="{00000000-0005-0000-0000-000057640000}"/>
    <cellStyle name="style1424787249314 2 3 4 2 2" xfId="25690" xr:uid="{00000000-0005-0000-0000-000058640000}"/>
    <cellStyle name="style1424787249314 2 3 4 2 2 2" xfId="25691" xr:uid="{00000000-0005-0000-0000-000059640000}"/>
    <cellStyle name="style1424787249314 2 3 4 2 2 2 2" xfId="25692" xr:uid="{00000000-0005-0000-0000-00005A640000}"/>
    <cellStyle name="style1424787249314 2 3 4 2 2 2 3" xfId="25693" xr:uid="{00000000-0005-0000-0000-00005B640000}"/>
    <cellStyle name="style1424787249314 2 3 4 2 2 3" xfId="25694" xr:uid="{00000000-0005-0000-0000-00005C640000}"/>
    <cellStyle name="style1424787249314 2 3 4 2 3" xfId="25695" xr:uid="{00000000-0005-0000-0000-00005D640000}"/>
    <cellStyle name="style1424787249314 2 3 4 2 3 2" xfId="25696" xr:uid="{00000000-0005-0000-0000-00005E640000}"/>
    <cellStyle name="style1424787249314 2 3 4 2 3 3" xfId="25697" xr:uid="{00000000-0005-0000-0000-00005F640000}"/>
    <cellStyle name="style1424787249314 2 3 4 2 3 4" xfId="25698" xr:uid="{00000000-0005-0000-0000-000060640000}"/>
    <cellStyle name="style1424787249314 2 3 4 2 4" xfId="25699" xr:uid="{00000000-0005-0000-0000-000061640000}"/>
    <cellStyle name="style1424787249314 2 3 4 2 5" xfId="25700" xr:uid="{00000000-0005-0000-0000-000062640000}"/>
    <cellStyle name="style1424787249314 2 3 4 3" xfId="25701" xr:uid="{00000000-0005-0000-0000-000063640000}"/>
    <cellStyle name="style1424787249314 2 3 4 3 2" xfId="25702" xr:uid="{00000000-0005-0000-0000-000064640000}"/>
    <cellStyle name="style1424787249314 2 3 4 3 2 2" xfId="25703" xr:uid="{00000000-0005-0000-0000-000065640000}"/>
    <cellStyle name="style1424787249314 2 3 4 3 2 2 2" xfId="25704" xr:uid="{00000000-0005-0000-0000-000066640000}"/>
    <cellStyle name="style1424787249314 2 3 4 3 2 2 3" xfId="25705" xr:uid="{00000000-0005-0000-0000-000067640000}"/>
    <cellStyle name="style1424787249314 2 3 4 3 2 3" xfId="25706" xr:uid="{00000000-0005-0000-0000-000068640000}"/>
    <cellStyle name="style1424787249314 2 3 4 3 3" xfId="25707" xr:uid="{00000000-0005-0000-0000-000069640000}"/>
    <cellStyle name="style1424787249314 2 3 4 3 3 2" xfId="25708" xr:uid="{00000000-0005-0000-0000-00006A640000}"/>
    <cellStyle name="style1424787249314 2 3 4 3 3 3" xfId="25709" xr:uid="{00000000-0005-0000-0000-00006B640000}"/>
    <cellStyle name="style1424787249314 2 3 4 3 3 4" xfId="25710" xr:uid="{00000000-0005-0000-0000-00006C640000}"/>
    <cellStyle name="style1424787249314 2 3 4 3 4" xfId="25711" xr:uid="{00000000-0005-0000-0000-00006D640000}"/>
    <cellStyle name="style1424787249314 2 3 4 3 5" xfId="25712" xr:uid="{00000000-0005-0000-0000-00006E640000}"/>
    <cellStyle name="style1424787249314 2 3 4 4" xfId="25713" xr:uid="{00000000-0005-0000-0000-00006F640000}"/>
    <cellStyle name="style1424787249314 2 3 4 4 2" xfId="25714" xr:uid="{00000000-0005-0000-0000-000070640000}"/>
    <cellStyle name="style1424787249314 2 3 4 4 2 2" xfId="25715" xr:uid="{00000000-0005-0000-0000-000071640000}"/>
    <cellStyle name="style1424787249314 2 3 4 4 2 3" xfId="25716" xr:uid="{00000000-0005-0000-0000-000072640000}"/>
    <cellStyle name="style1424787249314 2 3 4 4 2 4" xfId="25717" xr:uid="{00000000-0005-0000-0000-000073640000}"/>
    <cellStyle name="style1424787249314 2 3 4 4 3" xfId="25718" xr:uid="{00000000-0005-0000-0000-000074640000}"/>
    <cellStyle name="style1424787249314 2 3 4 4 4" xfId="25719" xr:uid="{00000000-0005-0000-0000-000075640000}"/>
    <cellStyle name="style1424787249314 2 3 4 4 5" xfId="25720" xr:uid="{00000000-0005-0000-0000-000076640000}"/>
    <cellStyle name="style1424787249314 2 3 4 5" xfId="25721" xr:uid="{00000000-0005-0000-0000-000077640000}"/>
    <cellStyle name="style1424787249314 2 3 4 5 2" xfId="25722" xr:uid="{00000000-0005-0000-0000-000078640000}"/>
    <cellStyle name="style1424787249314 2 3 4 5 3" xfId="25723" xr:uid="{00000000-0005-0000-0000-000079640000}"/>
    <cellStyle name="style1424787249314 2 3 4 5 4" xfId="25724" xr:uid="{00000000-0005-0000-0000-00007A640000}"/>
    <cellStyle name="style1424787249314 2 3 4 6" xfId="25725" xr:uid="{00000000-0005-0000-0000-00007B640000}"/>
    <cellStyle name="style1424787249314 2 3 4 7" xfId="25726" xr:uid="{00000000-0005-0000-0000-00007C640000}"/>
    <cellStyle name="style1424787249314 2 3 4 8" xfId="25727" xr:uid="{00000000-0005-0000-0000-00007D640000}"/>
    <cellStyle name="style1424787249314 2 3 5" xfId="25728" xr:uid="{00000000-0005-0000-0000-00007E640000}"/>
    <cellStyle name="style1424787249314 2 3 5 2" xfId="25729" xr:uid="{00000000-0005-0000-0000-00007F640000}"/>
    <cellStyle name="style1424787249314 2 3 5 2 2" xfId="25730" xr:uid="{00000000-0005-0000-0000-000080640000}"/>
    <cellStyle name="style1424787249314 2 3 5 2 2 2" xfId="25731" xr:uid="{00000000-0005-0000-0000-000081640000}"/>
    <cellStyle name="style1424787249314 2 3 5 2 2 2 2" xfId="25732" xr:uid="{00000000-0005-0000-0000-000082640000}"/>
    <cellStyle name="style1424787249314 2 3 5 2 2 2 3" xfId="25733" xr:uid="{00000000-0005-0000-0000-000083640000}"/>
    <cellStyle name="style1424787249314 2 3 5 2 2 3" xfId="25734" xr:uid="{00000000-0005-0000-0000-000084640000}"/>
    <cellStyle name="style1424787249314 2 3 5 2 3" xfId="25735" xr:uid="{00000000-0005-0000-0000-000085640000}"/>
    <cellStyle name="style1424787249314 2 3 5 2 3 2" xfId="25736" xr:uid="{00000000-0005-0000-0000-000086640000}"/>
    <cellStyle name="style1424787249314 2 3 5 2 3 3" xfId="25737" xr:uid="{00000000-0005-0000-0000-000087640000}"/>
    <cellStyle name="style1424787249314 2 3 5 2 3 4" xfId="25738" xr:uid="{00000000-0005-0000-0000-000088640000}"/>
    <cellStyle name="style1424787249314 2 3 5 2 4" xfId="25739" xr:uid="{00000000-0005-0000-0000-000089640000}"/>
    <cellStyle name="style1424787249314 2 3 5 2 5" xfId="25740" xr:uid="{00000000-0005-0000-0000-00008A640000}"/>
    <cellStyle name="style1424787249314 2 3 5 3" xfId="25741" xr:uid="{00000000-0005-0000-0000-00008B640000}"/>
    <cellStyle name="style1424787249314 2 3 5 3 2" xfId="25742" xr:uid="{00000000-0005-0000-0000-00008C640000}"/>
    <cellStyle name="style1424787249314 2 3 5 3 2 2" xfId="25743" xr:uid="{00000000-0005-0000-0000-00008D640000}"/>
    <cellStyle name="style1424787249314 2 3 5 3 2 2 2" xfId="25744" xr:uid="{00000000-0005-0000-0000-00008E640000}"/>
    <cellStyle name="style1424787249314 2 3 5 3 2 2 3" xfId="25745" xr:uid="{00000000-0005-0000-0000-00008F640000}"/>
    <cellStyle name="style1424787249314 2 3 5 3 2 3" xfId="25746" xr:uid="{00000000-0005-0000-0000-000090640000}"/>
    <cellStyle name="style1424787249314 2 3 5 3 3" xfId="25747" xr:uid="{00000000-0005-0000-0000-000091640000}"/>
    <cellStyle name="style1424787249314 2 3 5 3 3 2" xfId="25748" xr:uid="{00000000-0005-0000-0000-000092640000}"/>
    <cellStyle name="style1424787249314 2 3 5 3 3 3" xfId="25749" xr:uid="{00000000-0005-0000-0000-000093640000}"/>
    <cellStyle name="style1424787249314 2 3 5 3 3 4" xfId="25750" xr:uid="{00000000-0005-0000-0000-000094640000}"/>
    <cellStyle name="style1424787249314 2 3 5 3 4" xfId="25751" xr:uid="{00000000-0005-0000-0000-000095640000}"/>
    <cellStyle name="style1424787249314 2 3 5 3 5" xfId="25752" xr:uid="{00000000-0005-0000-0000-000096640000}"/>
    <cellStyle name="style1424787249314 2 3 5 4" xfId="25753" xr:uid="{00000000-0005-0000-0000-000097640000}"/>
    <cellStyle name="style1424787249314 2 3 5 4 2" xfId="25754" xr:uid="{00000000-0005-0000-0000-000098640000}"/>
    <cellStyle name="style1424787249314 2 3 5 4 2 2" xfId="25755" xr:uid="{00000000-0005-0000-0000-000099640000}"/>
    <cellStyle name="style1424787249314 2 3 5 4 2 3" xfId="25756" xr:uid="{00000000-0005-0000-0000-00009A640000}"/>
    <cellStyle name="style1424787249314 2 3 5 4 2 4" xfId="25757" xr:uid="{00000000-0005-0000-0000-00009B640000}"/>
    <cellStyle name="style1424787249314 2 3 5 4 3" xfId="25758" xr:uid="{00000000-0005-0000-0000-00009C640000}"/>
    <cellStyle name="style1424787249314 2 3 5 4 4" xfId="25759" xr:uid="{00000000-0005-0000-0000-00009D640000}"/>
    <cellStyle name="style1424787249314 2 3 5 4 5" xfId="25760" xr:uid="{00000000-0005-0000-0000-00009E640000}"/>
    <cellStyle name="style1424787249314 2 3 5 5" xfId="25761" xr:uid="{00000000-0005-0000-0000-00009F640000}"/>
    <cellStyle name="style1424787249314 2 3 5 5 2" xfId="25762" xr:uid="{00000000-0005-0000-0000-0000A0640000}"/>
    <cellStyle name="style1424787249314 2 3 5 5 3" xfId="25763" xr:uid="{00000000-0005-0000-0000-0000A1640000}"/>
    <cellStyle name="style1424787249314 2 3 5 5 4" xfId="25764" xr:uid="{00000000-0005-0000-0000-0000A2640000}"/>
    <cellStyle name="style1424787249314 2 3 5 6" xfId="25765" xr:uid="{00000000-0005-0000-0000-0000A3640000}"/>
    <cellStyle name="style1424787249314 2 3 5 7" xfId="25766" xr:uid="{00000000-0005-0000-0000-0000A4640000}"/>
    <cellStyle name="style1424787249314 2 3 5 8" xfId="25767" xr:uid="{00000000-0005-0000-0000-0000A5640000}"/>
    <cellStyle name="style1424787249314 2 3 6" xfId="25768" xr:uid="{00000000-0005-0000-0000-0000A6640000}"/>
    <cellStyle name="style1424787249314 2 3 6 2" xfId="25769" xr:uid="{00000000-0005-0000-0000-0000A7640000}"/>
    <cellStyle name="style1424787249314 2 3 6 2 2" xfId="25770" xr:uid="{00000000-0005-0000-0000-0000A8640000}"/>
    <cellStyle name="style1424787249314 2 3 6 2 2 2" xfId="25771" xr:uid="{00000000-0005-0000-0000-0000A9640000}"/>
    <cellStyle name="style1424787249314 2 3 6 2 2 3" xfId="25772" xr:uid="{00000000-0005-0000-0000-0000AA640000}"/>
    <cellStyle name="style1424787249314 2 3 6 2 3" xfId="25773" xr:uid="{00000000-0005-0000-0000-0000AB640000}"/>
    <cellStyle name="style1424787249314 2 3 6 3" xfId="25774" xr:uid="{00000000-0005-0000-0000-0000AC640000}"/>
    <cellStyle name="style1424787249314 2 3 6 3 2" xfId="25775" xr:uid="{00000000-0005-0000-0000-0000AD640000}"/>
    <cellStyle name="style1424787249314 2 3 6 3 3" xfId="25776" xr:uid="{00000000-0005-0000-0000-0000AE640000}"/>
    <cellStyle name="style1424787249314 2 3 6 3 4" xfId="25777" xr:uid="{00000000-0005-0000-0000-0000AF640000}"/>
    <cellStyle name="style1424787249314 2 3 6 4" xfId="25778" xr:uid="{00000000-0005-0000-0000-0000B0640000}"/>
    <cellStyle name="style1424787249314 2 3 6 5" xfId="25779" xr:uid="{00000000-0005-0000-0000-0000B1640000}"/>
    <cellStyle name="style1424787249314 2 3 7" xfId="25780" xr:uid="{00000000-0005-0000-0000-0000B2640000}"/>
    <cellStyle name="style1424787249314 2 3 7 2" xfId="25781" xr:uid="{00000000-0005-0000-0000-0000B3640000}"/>
    <cellStyle name="style1424787249314 2 3 7 2 2" xfId="25782" xr:uid="{00000000-0005-0000-0000-0000B4640000}"/>
    <cellStyle name="style1424787249314 2 3 7 2 2 2" xfId="25783" xr:uid="{00000000-0005-0000-0000-0000B5640000}"/>
    <cellStyle name="style1424787249314 2 3 7 2 2 3" xfId="25784" xr:uid="{00000000-0005-0000-0000-0000B6640000}"/>
    <cellStyle name="style1424787249314 2 3 7 2 3" xfId="25785" xr:uid="{00000000-0005-0000-0000-0000B7640000}"/>
    <cellStyle name="style1424787249314 2 3 7 3" xfId="25786" xr:uid="{00000000-0005-0000-0000-0000B8640000}"/>
    <cellStyle name="style1424787249314 2 3 7 3 2" xfId="25787" xr:uid="{00000000-0005-0000-0000-0000B9640000}"/>
    <cellStyle name="style1424787249314 2 3 7 3 3" xfId="25788" xr:uid="{00000000-0005-0000-0000-0000BA640000}"/>
    <cellStyle name="style1424787249314 2 3 7 3 4" xfId="25789" xr:uid="{00000000-0005-0000-0000-0000BB640000}"/>
    <cellStyle name="style1424787249314 2 3 7 4" xfId="25790" xr:uid="{00000000-0005-0000-0000-0000BC640000}"/>
    <cellStyle name="style1424787249314 2 3 7 5" xfId="25791" xr:uid="{00000000-0005-0000-0000-0000BD640000}"/>
    <cellStyle name="style1424787249314 2 3 8" xfId="25792" xr:uid="{00000000-0005-0000-0000-0000BE640000}"/>
    <cellStyle name="style1424787249314 2 3 8 2" xfId="25793" xr:uid="{00000000-0005-0000-0000-0000BF640000}"/>
    <cellStyle name="style1424787249314 2 3 8 2 2" xfId="25794" xr:uid="{00000000-0005-0000-0000-0000C0640000}"/>
    <cellStyle name="style1424787249314 2 3 8 2 3" xfId="25795" xr:uid="{00000000-0005-0000-0000-0000C1640000}"/>
    <cellStyle name="style1424787249314 2 3 8 2 4" xfId="25796" xr:uid="{00000000-0005-0000-0000-0000C2640000}"/>
    <cellStyle name="style1424787249314 2 3 8 3" xfId="25797" xr:uid="{00000000-0005-0000-0000-0000C3640000}"/>
    <cellStyle name="style1424787249314 2 3 8 4" xfId="25798" xr:uid="{00000000-0005-0000-0000-0000C4640000}"/>
    <cellStyle name="style1424787249314 2 3 8 5" xfId="25799" xr:uid="{00000000-0005-0000-0000-0000C5640000}"/>
    <cellStyle name="style1424787249314 2 3 9" xfId="25800" xr:uid="{00000000-0005-0000-0000-0000C6640000}"/>
    <cellStyle name="style1424787249314 2 3 9 2" xfId="25801" xr:uid="{00000000-0005-0000-0000-0000C7640000}"/>
    <cellStyle name="style1424787249314 2 3 9 3" xfId="25802" xr:uid="{00000000-0005-0000-0000-0000C8640000}"/>
    <cellStyle name="style1424787249314 2 3 9 4" xfId="25803" xr:uid="{00000000-0005-0000-0000-0000C9640000}"/>
    <cellStyle name="style1424787249314 2 4" xfId="25804" xr:uid="{00000000-0005-0000-0000-0000CA640000}"/>
    <cellStyle name="style1424787249314 2 4 2" xfId="25805" xr:uid="{00000000-0005-0000-0000-0000CB640000}"/>
    <cellStyle name="style1424787249314 2 4 2 2" xfId="25806" xr:uid="{00000000-0005-0000-0000-0000CC640000}"/>
    <cellStyle name="style1424787249314 2 4 2 2 2" xfId="25807" xr:uid="{00000000-0005-0000-0000-0000CD640000}"/>
    <cellStyle name="style1424787249314 2 4 2 2 2 2" xfId="25808" xr:uid="{00000000-0005-0000-0000-0000CE640000}"/>
    <cellStyle name="style1424787249314 2 4 2 2 2 2 2" xfId="25809" xr:uid="{00000000-0005-0000-0000-0000CF640000}"/>
    <cellStyle name="style1424787249314 2 4 2 2 2 2 3" xfId="25810" xr:uid="{00000000-0005-0000-0000-0000D0640000}"/>
    <cellStyle name="style1424787249314 2 4 2 2 2 3" xfId="25811" xr:uid="{00000000-0005-0000-0000-0000D1640000}"/>
    <cellStyle name="style1424787249314 2 4 2 2 3" xfId="25812" xr:uid="{00000000-0005-0000-0000-0000D2640000}"/>
    <cellStyle name="style1424787249314 2 4 2 2 3 2" xfId="25813" xr:uid="{00000000-0005-0000-0000-0000D3640000}"/>
    <cellStyle name="style1424787249314 2 4 2 2 3 3" xfId="25814" xr:uid="{00000000-0005-0000-0000-0000D4640000}"/>
    <cellStyle name="style1424787249314 2 4 2 2 3 4" xfId="25815" xr:uid="{00000000-0005-0000-0000-0000D5640000}"/>
    <cellStyle name="style1424787249314 2 4 2 2 4" xfId="25816" xr:uid="{00000000-0005-0000-0000-0000D6640000}"/>
    <cellStyle name="style1424787249314 2 4 2 2 5" xfId="25817" xr:uid="{00000000-0005-0000-0000-0000D7640000}"/>
    <cellStyle name="style1424787249314 2 4 2 3" xfId="25818" xr:uid="{00000000-0005-0000-0000-0000D8640000}"/>
    <cellStyle name="style1424787249314 2 4 2 3 2" xfId="25819" xr:uid="{00000000-0005-0000-0000-0000D9640000}"/>
    <cellStyle name="style1424787249314 2 4 2 3 2 2" xfId="25820" xr:uid="{00000000-0005-0000-0000-0000DA640000}"/>
    <cellStyle name="style1424787249314 2 4 2 3 2 2 2" xfId="25821" xr:uid="{00000000-0005-0000-0000-0000DB640000}"/>
    <cellStyle name="style1424787249314 2 4 2 3 2 2 3" xfId="25822" xr:uid="{00000000-0005-0000-0000-0000DC640000}"/>
    <cellStyle name="style1424787249314 2 4 2 3 2 3" xfId="25823" xr:uid="{00000000-0005-0000-0000-0000DD640000}"/>
    <cellStyle name="style1424787249314 2 4 2 3 3" xfId="25824" xr:uid="{00000000-0005-0000-0000-0000DE640000}"/>
    <cellStyle name="style1424787249314 2 4 2 3 3 2" xfId="25825" xr:uid="{00000000-0005-0000-0000-0000DF640000}"/>
    <cellStyle name="style1424787249314 2 4 2 3 3 3" xfId="25826" xr:uid="{00000000-0005-0000-0000-0000E0640000}"/>
    <cellStyle name="style1424787249314 2 4 2 3 3 4" xfId="25827" xr:uid="{00000000-0005-0000-0000-0000E1640000}"/>
    <cellStyle name="style1424787249314 2 4 2 3 4" xfId="25828" xr:uid="{00000000-0005-0000-0000-0000E2640000}"/>
    <cellStyle name="style1424787249314 2 4 2 3 5" xfId="25829" xr:uid="{00000000-0005-0000-0000-0000E3640000}"/>
    <cellStyle name="style1424787249314 2 4 2 4" xfId="25830" xr:uid="{00000000-0005-0000-0000-0000E4640000}"/>
    <cellStyle name="style1424787249314 2 4 2 4 2" xfId="25831" xr:uid="{00000000-0005-0000-0000-0000E5640000}"/>
    <cellStyle name="style1424787249314 2 4 2 4 2 2" xfId="25832" xr:uid="{00000000-0005-0000-0000-0000E6640000}"/>
    <cellStyle name="style1424787249314 2 4 2 4 2 3" xfId="25833" xr:uid="{00000000-0005-0000-0000-0000E7640000}"/>
    <cellStyle name="style1424787249314 2 4 2 4 2 4" xfId="25834" xr:uid="{00000000-0005-0000-0000-0000E8640000}"/>
    <cellStyle name="style1424787249314 2 4 2 4 3" xfId="25835" xr:uid="{00000000-0005-0000-0000-0000E9640000}"/>
    <cellStyle name="style1424787249314 2 4 2 4 4" xfId="25836" xr:uid="{00000000-0005-0000-0000-0000EA640000}"/>
    <cellStyle name="style1424787249314 2 4 2 4 5" xfId="25837" xr:uid="{00000000-0005-0000-0000-0000EB640000}"/>
    <cellStyle name="style1424787249314 2 4 2 5" xfId="25838" xr:uid="{00000000-0005-0000-0000-0000EC640000}"/>
    <cellStyle name="style1424787249314 2 4 2 5 2" xfId="25839" xr:uid="{00000000-0005-0000-0000-0000ED640000}"/>
    <cellStyle name="style1424787249314 2 4 2 5 3" xfId="25840" xr:uid="{00000000-0005-0000-0000-0000EE640000}"/>
    <cellStyle name="style1424787249314 2 4 2 5 4" xfId="25841" xr:uid="{00000000-0005-0000-0000-0000EF640000}"/>
    <cellStyle name="style1424787249314 2 4 2 6" xfId="25842" xr:uid="{00000000-0005-0000-0000-0000F0640000}"/>
    <cellStyle name="style1424787249314 2 4 2 7" xfId="25843" xr:uid="{00000000-0005-0000-0000-0000F1640000}"/>
    <cellStyle name="style1424787249314 2 4 2 8" xfId="25844" xr:uid="{00000000-0005-0000-0000-0000F2640000}"/>
    <cellStyle name="style1424787249314 2 4 3" xfId="25845" xr:uid="{00000000-0005-0000-0000-0000F3640000}"/>
    <cellStyle name="style1424787249314 2 4 3 2" xfId="25846" xr:uid="{00000000-0005-0000-0000-0000F4640000}"/>
    <cellStyle name="style1424787249314 2 4 3 2 2" xfId="25847" xr:uid="{00000000-0005-0000-0000-0000F5640000}"/>
    <cellStyle name="style1424787249314 2 4 3 2 2 2" xfId="25848" xr:uid="{00000000-0005-0000-0000-0000F6640000}"/>
    <cellStyle name="style1424787249314 2 4 3 2 2 3" xfId="25849" xr:uid="{00000000-0005-0000-0000-0000F7640000}"/>
    <cellStyle name="style1424787249314 2 4 3 2 3" xfId="25850" xr:uid="{00000000-0005-0000-0000-0000F8640000}"/>
    <cellStyle name="style1424787249314 2 4 3 3" xfId="25851" xr:uid="{00000000-0005-0000-0000-0000F9640000}"/>
    <cellStyle name="style1424787249314 2 4 3 3 2" xfId="25852" xr:uid="{00000000-0005-0000-0000-0000FA640000}"/>
    <cellStyle name="style1424787249314 2 4 3 3 3" xfId="25853" xr:uid="{00000000-0005-0000-0000-0000FB640000}"/>
    <cellStyle name="style1424787249314 2 4 3 3 4" xfId="25854" xr:uid="{00000000-0005-0000-0000-0000FC640000}"/>
    <cellStyle name="style1424787249314 2 4 3 4" xfId="25855" xr:uid="{00000000-0005-0000-0000-0000FD640000}"/>
    <cellStyle name="style1424787249314 2 4 3 5" xfId="25856" xr:uid="{00000000-0005-0000-0000-0000FE640000}"/>
    <cellStyle name="style1424787249314 2 4 4" xfId="25857" xr:uid="{00000000-0005-0000-0000-0000FF640000}"/>
    <cellStyle name="style1424787249314 2 4 4 2" xfId="25858" xr:uid="{00000000-0005-0000-0000-000000650000}"/>
    <cellStyle name="style1424787249314 2 4 4 2 2" xfId="25859" xr:uid="{00000000-0005-0000-0000-000001650000}"/>
    <cellStyle name="style1424787249314 2 4 4 2 2 2" xfId="25860" xr:uid="{00000000-0005-0000-0000-000002650000}"/>
    <cellStyle name="style1424787249314 2 4 4 2 2 3" xfId="25861" xr:uid="{00000000-0005-0000-0000-000003650000}"/>
    <cellStyle name="style1424787249314 2 4 4 2 3" xfId="25862" xr:uid="{00000000-0005-0000-0000-000004650000}"/>
    <cellStyle name="style1424787249314 2 4 4 3" xfId="25863" xr:uid="{00000000-0005-0000-0000-000005650000}"/>
    <cellStyle name="style1424787249314 2 4 4 3 2" xfId="25864" xr:uid="{00000000-0005-0000-0000-000006650000}"/>
    <cellStyle name="style1424787249314 2 4 4 3 3" xfId="25865" xr:uid="{00000000-0005-0000-0000-000007650000}"/>
    <cellStyle name="style1424787249314 2 4 4 3 4" xfId="25866" xr:uid="{00000000-0005-0000-0000-000008650000}"/>
    <cellStyle name="style1424787249314 2 4 4 4" xfId="25867" xr:uid="{00000000-0005-0000-0000-000009650000}"/>
    <cellStyle name="style1424787249314 2 4 4 5" xfId="25868" xr:uid="{00000000-0005-0000-0000-00000A650000}"/>
    <cellStyle name="style1424787249314 2 4 5" xfId="25869" xr:uid="{00000000-0005-0000-0000-00000B650000}"/>
    <cellStyle name="style1424787249314 2 4 5 2" xfId="25870" xr:uid="{00000000-0005-0000-0000-00000C650000}"/>
    <cellStyle name="style1424787249314 2 4 5 2 2" xfId="25871" xr:uid="{00000000-0005-0000-0000-00000D650000}"/>
    <cellStyle name="style1424787249314 2 4 5 2 3" xfId="25872" xr:uid="{00000000-0005-0000-0000-00000E650000}"/>
    <cellStyle name="style1424787249314 2 4 5 2 4" xfId="25873" xr:uid="{00000000-0005-0000-0000-00000F650000}"/>
    <cellStyle name="style1424787249314 2 4 5 3" xfId="25874" xr:uid="{00000000-0005-0000-0000-000010650000}"/>
    <cellStyle name="style1424787249314 2 4 5 4" xfId="25875" xr:uid="{00000000-0005-0000-0000-000011650000}"/>
    <cellStyle name="style1424787249314 2 4 5 5" xfId="25876" xr:uid="{00000000-0005-0000-0000-000012650000}"/>
    <cellStyle name="style1424787249314 2 4 6" xfId="25877" xr:uid="{00000000-0005-0000-0000-000013650000}"/>
    <cellStyle name="style1424787249314 2 4 6 2" xfId="25878" xr:uid="{00000000-0005-0000-0000-000014650000}"/>
    <cellStyle name="style1424787249314 2 4 6 3" xfId="25879" xr:uid="{00000000-0005-0000-0000-000015650000}"/>
    <cellStyle name="style1424787249314 2 4 6 4" xfId="25880" xr:uid="{00000000-0005-0000-0000-000016650000}"/>
    <cellStyle name="style1424787249314 2 4 7" xfId="25881" xr:uid="{00000000-0005-0000-0000-000017650000}"/>
    <cellStyle name="style1424787249314 2 4 8" xfId="25882" xr:uid="{00000000-0005-0000-0000-000018650000}"/>
    <cellStyle name="style1424787249314 2 4 9" xfId="25883" xr:uid="{00000000-0005-0000-0000-000019650000}"/>
    <cellStyle name="style1424787249314 2 5" xfId="25884" xr:uid="{00000000-0005-0000-0000-00001A650000}"/>
    <cellStyle name="style1424787249314 2 5 2" xfId="25885" xr:uid="{00000000-0005-0000-0000-00001B650000}"/>
    <cellStyle name="style1424787249314 2 5 2 2" xfId="25886" xr:uid="{00000000-0005-0000-0000-00001C650000}"/>
    <cellStyle name="style1424787249314 2 5 2 2 2" xfId="25887" xr:uid="{00000000-0005-0000-0000-00001D650000}"/>
    <cellStyle name="style1424787249314 2 5 2 2 2 2" xfId="25888" xr:uid="{00000000-0005-0000-0000-00001E650000}"/>
    <cellStyle name="style1424787249314 2 5 2 2 2 3" xfId="25889" xr:uid="{00000000-0005-0000-0000-00001F650000}"/>
    <cellStyle name="style1424787249314 2 5 2 2 3" xfId="25890" xr:uid="{00000000-0005-0000-0000-000020650000}"/>
    <cellStyle name="style1424787249314 2 5 2 3" xfId="25891" xr:uid="{00000000-0005-0000-0000-000021650000}"/>
    <cellStyle name="style1424787249314 2 5 2 3 2" xfId="25892" xr:uid="{00000000-0005-0000-0000-000022650000}"/>
    <cellStyle name="style1424787249314 2 5 2 3 3" xfId="25893" xr:uid="{00000000-0005-0000-0000-000023650000}"/>
    <cellStyle name="style1424787249314 2 5 2 3 4" xfId="25894" xr:uid="{00000000-0005-0000-0000-000024650000}"/>
    <cellStyle name="style1424787249314 2 5 2 4" xfId="25895" xr:uid="{00000000-0005-0000-0000-000025650000}"/>
    <cellStyle name="style1424787249314 2 5 2 5" xfId="25896" xr:uid="{00000000-0005-0000-0000-000026650000}"/>
    <cellStyle name="style1424787249314 2 5 3" xfId="25897" xr:uid="{00000000-0005-0000-0000-000027650000}"/>
    <cellStyle name="style1424787249314 2 5 3 2" xfId="25898" xr:uid="{00000000-0005-0000-0000-000028650000}"/>
    <cellStyle name="style1424787249314 2 5 3 2 2" xfId="25899" xr:uid="{00000000-0005-0000-0000-000029650000}"/>
    <cellStyle name="style1424787249314 2 5 3 2 2 2" xfId="25900" xr:uid="{00000000-0005-0000-0000-00002A650000}"/>
    <cellStyle name="style1424787249314 2 5 3 2 2 3" xfId="25901" xr:uid="{00000000-0005-0000-0000-00002B650000}"/>
    <cellStyle name="style1424787249314 2 5 3 2 3" xfId="25902" xr:uid="{00000000-0005-0000-0000-00002C650000}"/>
    <cellStyle name="style1424787249314 2 5 3 3" xfId="25903" xr:uid="{00000000-0005-0000-0000-00002D650000}"/>
    <cellStyle name="style1424787249314 2 5 3 3 2" xfId="25904" xr:uid="{00000000-0005-0000-0000-00002E650000}"/>
    <cellStyle name="style1424787249314 2 5 3 3 3" xfId="25905" xr:uid="{00000000-0005-0000-0000-00002F650000}"/>
    <cellStyle name="style1424787249314 2 5 3 3 4" xfId="25906" xr:uid="{00000000-0005-0000-0000-000030650000}"/>
    <cellStyle name="style1424787249314 2 5 3 4" xfId="25907" xr:uid="{00000000-0005-0000-0000-000031650000}"/>
    <cellStyle name="style1424787249314 2 5 3 5" xfId="25908" xr:uid="{00000000-0005-0000-0000-000032650000}"/>
    <cellStyle name="style1424787249314 2 5 4" xfId="25909" xr:uid="{00000000-0005-0000-0000-000033650000}"/>
    <cellStyle name="style1424787249314 2 5 4 2" xfId="25910" xr:uid="{00000000-0005-0000-0000-000034650000}"/>
    <cellStyle name="style1424787249314 2 5 4 2 2" xfId="25911" xr:uid="{00000000-0005-0000-0000-000035650000}"/>
    <cellStyle name="style1424787249314 2 5 4 2 3" xfId="25912" xr:uid="{00000000-0005-0000-0000-000036650000}"/>
    <cellStyle name="style1424787249314 2 5 4 2 4" xfId="25913" xr:uid="{00000000-0005-0000-0000-000037650000}"/>
    <cellStyle name="style1424787249314 2 5 4 3" xfId="25914" xr:uid="{00000000-0005-0000-0000-000038650000}"/>
    <cellStyle name="style1424787249314 2 5 4 4" xfId="25915" xr:uid="{00000000-0005-0000-0000-000039650000}"/>
    <cellStyle name="style1424787249314 2 5 4 5" xfId="25916" xr:uid="{00000000-0005-0000-0000-00003A650000}"/>
    <cellStyle name="style1424787249314 2 5 5" xfId="25917" xr:uid="{00000000-0005-0000-0000-00003B650000}"/>
    <cellStyle name="style1424787249314 2 5 5 2" xfId="25918" xr:uid="{00000000-0005-0000-0000-00003C650000}"/>
    <cellStyle name="style1424787249314 2 5 5 3" xfId="25919" xr:uid="{00000000-0005-0000-0000-00003D650000}"/>
    <cellStyle name="style1424787249314 2 5 5 4" xfId="25920" xr:uid="{00000000-0005-0000-0000-00003E650000}"/>
    <cellStyle name="style1424787249314 2 5 6" xfId="25921" xr:uid="{00000000-0005-0000-0000-00003F650000}"/>
    <cellStyle name="style1424787249314 2 5 7" xfId="25922" xr:uid="{00000000-0005-0000-0000-000040650000}"/>
    <cellStyle name="style1424787249314 2 5 8" xfId="25923" xr:uid="{00000000-0005-0000-0000-000041650000}"/>
    <cellStyle name="style1424787249314 2 6" xfId="25924" xr:uid="{00000000-0005-0000-0000-000042650000}"/>
    <cellStyle name="style1424787249314 2 6 2" xfId="25925" xr:uid="{00000000-0005-0000-0000-000043650000}"/>
    <cellStyle name="style1424787249314 2 6 2 2" xfId="25926" xr:uid="{00000000-0005-0000-0000-000044650000}"/>
    <cellStyle name="style1424787249314 2 6 2 2 2" xfId="25927" xr:uid="{00000000-0005-0000-0000-000045650000}"/>
    <cellStyle name="style1424787249314 2 6 2 2 2 2" xfId="25928" xr:uid="{00000000-0005-0000-0000-000046650000}"/>
    <cellStyle name="style1424787249314 2 6 2 2 2 3" xfId="25929" xr:uid="{00000000-0005-0000-0000-000047650000}"/>
    <cellStyle name="style1424787249314 2 6 2 2 3" xfId="25930" xr:uid="{00000000-0005-0000-0000-000048650000}"/>
    <cellStyle name="style1424787249314 2 6 2 3" xfId="25931" xr:uid="{00000000-0005-0000-0000-000049650000}"/>
    <cellStyle name="style1424787249314 2 6 2 3 2" xfId="25932" xr:uid="{00000000-0005-0000-0000-00004A650000}"/>
    <cellStyle name="style1424787249314 2 6 2 3 3" xfId="25933" xr:uid="{00000000-0005-0000-0000-00004B650000}"/>
    <cellStyle name="style1424787249314 2 6 2 3 4" xfId="25934" xr:uid="{00000000-0005-0000-0000-00004C650000}"/>
    <cellStyle name="style1424787249314 2 6 2 4" xfId="25935" xr:uid="{00000000-0005-0000-0000-00004D650000}"/>
    <cellStyle name="style1424787249314 2 6 2 5" xfId="25936" xr:uid="{00000000-0005-0000-0000-00004E650000}"/>
    <cellStyle name="style1424787249314 2 6 3" xfId="25937" xr:uid="{00000000-0005-0000-0000-00004F650000}"/>
    <cellStyle name="style1424787249314 2 6 3 2" xfId="25938" xr:uid="{00000000-0005-0000-0000-000050650000}"/>
    <cellStyle name="style1424787249314 2 6 3 2 2" xfId="25939" xr:uid="{00000000-0005-0000-0000-000051650000}"/>
    <cellStyle name="style1424787249314 2 6 3 2 2 2" xfId="25940" xr:uid="{00000000-0005-0000-0000-000052650000}"/>
    <cellStyle name="style1424787249314 2 6 3 2 2 3" xfId="25941" xr:uid="{00000000-0005-0000-0000-000053650000}"/>
    <cellStyle name="style1424787249314 2 6 3 2 3" xfId="25942" xr:uid="{00000000-0005-0000-0000-000054650000}"/>
    <cellStyle name="style1424787249314 2 6 3 3" xfId="25943" xr:uid="{00000000-0005-0000-0000-000055650000}"/>
    <cellStyle name="style1424787249314 2 6 3 3 2" xfId="25944" xr:uid="{00000000-0005-0000-0000-000056650000}"/>
    <cellStyle name="style1424787249314 2 6 3 3 3" xfId="25945" xr:uid="{00000000-0005-0000-0000-000057650000}"/>
    <cellStyle name="style1424787249314 2 6 3 3 4" xfId="25946" xr:uid="{00000000-0005-0000-0000-000058650000}"/>
    <cellStyle name="style1424787249314 2 6 3 4" xfId="25947" xr:uid="{00000000-0005-0000-0000-000059650000}"/>
    <cellStyle name="style1424787249314 2 6 3 5" xfId="25948" xr:uid="{00000000-0005-0000-0000-00005A650000}"/>
    <cellStyle name="style1424787249314 2 6 4" xfId="25949" xr:uid="{00000000-0005-0000-0000-00005B650000}"/>
    <cellStyle name="style1424787249314 2 6 4 2" xfId="25950" xr:uid="{00000000-0005-0000-0000-00005C650000}"/>
    <cellStyle name="style1424787249314 2 6 4 2 2" xfId="25951" xr:uid="{00000000-0005-0000-0000-00005D650000}"/>
    <cellStyle name="style1424787249314 2 6 4 2 3" xfId="25952" xr:uid="{00000000-0005-0000-0000-00005E650000}"/>
    <cellStyle name="style1424787249314 2 6 4 2 4" xfId="25953" xr:uid="{00000000-0005-0000-0000-00005F650000}"/>
    <cellStyle name="style1424787249314 2 6 4 3" xfId="25954" xr:uid="{00000000-0005-0000-0000-000060650000}"/>
    <cellStyle name="style1424787249314 2 6 4 4" xfId="25955" xr:uid="{00000000-0005-0000-0000-000061650000}"/>
    <cellStyle name="style1424787249314 2 6 4 5" xfId="25956" xr:uid="{00000000-0005-0000-0000-000062650000}"/>
    <cellStyle name="style1424787249314 2 6 5" xfId="25957" xr:uid="{00000000-0005-0000-0000-000063650000}"/>
    <cellStyle name="style1424787249314 2 6 5 2" xfId="25958" xr:uid="{00000000-0005-0000-0000-000064650000}"/>
    <cellStyle name="style1424787249314 2 6 5 3" xfId="25959" xr:uid="{00000000-0005-0000-0000-000065650000}"/>
    <cellStyle name="style1424787249314 2 6 5 4" xfId="25960" xr:uid="{00000000-0005-0000-0000-000066650000}"/>
    <cellStyle name="style1424787249314 2 6 6" xfId="25961" xr:uid="{00000000-0005-0000-0000-000067650000}"/>
    <cellStyle name="style1424787249314 2 6 7" xfId="25962" xr:uid="{00000000-0005-0000-0000-000068650000}"/>
    <cellStyle name="style1424787249314 2 6 8" xfId="25963" xr:uid="{00000000-0005-0000-0000-000069650000}"/>
    <cellStyle name="style1424787249314 2 7" xfId="25964" xr:uid="{00000000-0005-0000-0000-00006A650000}"/>
    <cellStyle name="style1424787249314 2 7 2" xfId="25965" xr:uid="{00000000-0005-0000-0000-00006B650000}"/>
    <cellStyle name="style1424787249314 2 7 2 2" xfId="25966" xr:uid="{00000000-0005-0000-0000-00006C650000}"/>
    <cellStyle name="style1424787249314 2 7 2 2 2" xfId="25967" xr:uid="{00000000-0005-0000-0000-00006D650000}"/>
    <cellStyle name="style1424787249314 2 7 2 2 2 2" xfId="25968" xr:uid="{00000000-0005-0000-0000-00006E650000}"/>
    <cellStyle name="style1424787249314 2 7 2 2 2 3" xfId="25969" xr:uid="{00000000-0005-0000-0000-00006F650000}"/>
    <cellStyle name="style1424787249314 2 7 2 2 3" xfId="25970" xr:uid="{00000000-0005-0000-0000-000070650000}"/>
    <cellStyle name="style1424787249314 2 7 2 3" xfId="25971" xr:uid="{00000000-0005-0000-0000-000071650000}"/>
    <cellStyle name="style1424787249314 2 7 2 3 2" xfId="25972" xr:uid="{00000000-0005-0000-0000-000072650000}"/>
    <cellStyle name="style1424787249314 2 7 2 3 3" xfId="25973" xr:uid="{00000000-0005-0000-0000-000073650000}"/>
    <cellStyle name="style1424787249314 2 7 2 3 4" xfId="25974" xr:uid="{00000000-0005-0000-0000-000074650000}"/>
    <cellStyle name="style1424787249314 2 7 2 4" xfId="25975" xr:uid="{00000000-0005-0000-0000-000075650000}"/>
    <cellStyle name="style1424787249314 2 7 2 5" xfId="25976" xr:uid="{00000000-0005-0000-0000-000076650000}"/>
    <cellStyle name="style1424787249314 2 7 3" xfId="25977" xr:uid="{00000000-0005-0000-0000-000077650000}"/>
    <cellStyle name="style1424787249314 2 7 3 2" xfId="25978" xr:uid="{00000000-0005-0000-0000-000078650000}"/>
    <cellStyle name="style1424787249314 2 7 3 2 2" xfId="25979" xr:uid="{00000000-0005-0000-0000-000079650000}"/>
    <cellStyle name="style1424787249314 2 7 3 2 2 2" xfId="25980" xr:uid="{00000000-0005-0000-0000-00007A650000}"/>
    <cellStyle name="style1424787249314 2 7 3 2 2 3" xfId="25981" xr:uid="{00000000-0005-0000-0000-00007B650000}"/>
    <cellStyle name="style1424787249314 2 7 3 2 3" xfId="25982" xr:uid="{00000000-0005-0000-0000-00007C650000}"/>
    <cellStyle name="style1424787249314 2 7 3 3" xfId="25983" xr:uid="{00000000-0005-0000-0000-00007D650000}"/>
    <cellStyle name="style1424787249314 2 7 3 3 2" xfId="25984" xr:uid="{00000000-0005-0000-0000-00007E650000}"/>
    <cellStyle name="style1424787249314 2 7 3 3 3" xfId="25985" xr:uid="{00000000-0005-0000-0000-00007F650000}"/>
    <cellStyle name="style1424787249314 2 7 3 3 4" xfId="25986" xr:uid="{00000000-0005-0000-0000-000080650000}"/>
    <cellStyle name="style1424787249314 2 7 3 4" xfId="25987" xr:uid="{00000000-0005-0000-0000-000081650000}"/>
    <cellStyle name="style1424787249314 2 7 3 5" xfId="25988" xr:uid="{00000000-0005-0000-0000-000082650000}"/>
    <cellStyle name="style1424787249314 2 7 4" xfId="25989" xr:uid="{00000000-0005-0000-0000-000083650000}"/>
    <cellStyle name="style1424787249314 2 7 4 2" xfId="25990" xr:uid="{00000000-0005-0000-0000-000084650000}"/>
    <cellStyle name="style1424787249314 2 7 4 2 2" xfId="25991" xr:uid="{00000000-0005-0000-0000-000085650000}"/>
    <cellStyle name="style1424787249314 2 7 4 2 3" xfId="25992" xr:uid="{00000000-0005-0000-0000-000086650000}"/>
    <cellStyle name="style1424787249314 2 7 4 2 4" xfId="25993" xr:uid="{00000000-0005-0000-0000-000087650000}"/>
    <cellStyle name="style1424787249314 2 7 4 3" xfId="25994" xr:uid="{00000000-0005-0000-0000-000088650000}"/>
    <cellStyle name="style1424787249314 2 7 4 4" xfId="25995" xr:uid="{00000000-0005-0000-0000-000089650000}"/>
    <cellStyle name="style1424787249314 2 7 4 5" xfId="25996" xr:uid="{00000000-0005-0000-0000-00008A650000}"/>
    <cellStyle name="style1424787249314 2 7 5" xfId="25997" xr:uid="{00000000-0005-0000-0000-00008B650000}"/>
    <cellStyle name="style1424787249314 2 7 5 2" xfId="25998" xr:uid="{00000000-0005-0000-0000-00008C650000}"/>
    <cellStyle name="style1424787249314 2 7 5 3" xfId="25999" xr:uid="{00000000-0005-0000-0000-00008D650000}"/>
    <cellStyle name="style1424787249314 2 7 5 4" xfId="26000" xr:uid="{00000000-0005-0000-0000-00008E650000}"/>
    <cellStyle name="style1424787249314 2 7 6" xfId="26001" xr:uid="{00000000-0005-0000-0000-00008F650000}"/>
    <cellStyle name="style1424787249314 2 7 7" xfId="26002" xr:uid="{00000000-0005-0000-0000-000090650000}"/>
    <cellStyle name="style1424787249314 2 7 8" xfId="26003" xr:uid="{00000000-0005-0000-0000-000091650000}"/>
    <cellStyle name="style1424787249314 2 8" xfId="26004" xr:uid="{00000000-0005-0000-0000-000092650000}"/>
    <cellStyle name="style1424787249314 2 8 2" xfId="26005" xr:uid="{00000000-0005-0000-0000-000093650000}"/>
    <cellStyle name="style1424787249314 2 8 2 2" xfId="26006" xr:uid="{00000000-0005-0000-0000-000094650000}"/>
    <cellStyle name="style1424787249314 2 8 2 2 2" xfId="26007" xr:uid="{00000000-0005-0000-0000-000095650000}"/>
    <cellStyle name="style1424787249314 2 8 2 2 3" xfId="26008" xr:uid="{00000000-0005-0000-0000-000096650000}"/>
    <cellStyle name="style1424787249314 2 8 2 3" xfId="26009" xr:uid="{00000000-0005-0000-0000-000097650000}"/>
    <cellStyle name="style1424787249314 2 8 3" xfId="26010" xr:uid="{00000000-0005-0000-0000-000098650000}"/>
    <cellStyle name="style1424787249314 2 8 3 2" xfId="26011" xr:uid="{00000000-0005-0000-0000-000099650000}"/>
    <cellStyle name="style1424787249314 2 8 3 3" xfId="26012" xr:uid="{00000000-0005-0000-0000-00009A650000}"/>
    <cellStyle name="style1424787249314 2 8 3 4" xfId="26013" xr:uid="{00000000-0005-0000-0000-00009B650000}"/>
    <cellStyle name="style1424787249314 2 8 4" xfId="26014" xr:uid="{00000000-0005-0000-0000-00009C650000}"/>
    <cellStyle name="style1424787249314 2 8 5" xfId="26015" xr:uid="{00000000-0005-0000-0000-00009D650000}"/>
    <cellStyle name="style1424787249314 2 9" xfId="26016" xr:uid="{00000000-0005-0000-0000-00009E650000}"/>
    <cellStyle name="style1424787249314 2 9 2" xfId="26017" xr:uid="{00000000-0005-0000-0000-00009F650000}"/>
    <cellStyle name="style1424787249314 2 9 2 2" xfId="26018" xr:uid="{00000000-0005-0000-0000-0000A0650000}"/>
    <cellStyle name="style1424787249314 2 9 2 2 2" xfId="26019" xr:uid="{00000000-0005-0000-0000-0000A1650000}"/>
    <cellStyle name="style1424787249314 2 9 2 2 3" xfId="26020" xr:uid="{00000000-0005-0000-0000-0000A2650000}"/>
    <cellStyle name="style1424787249314 2 9 2 3" xfId="26021" xr:uid="{00000000-0005-0000-0000-0000A3650000}"/>
    <cellStyle name="style1424787249314 2 9 3" xfId="26022" xr:uid="{00000000-0005-0000-0000-0000A4650000}"/>
    <cellStyle name="style1424787249314 2 9 3 2" xfId="26023" xr:uid="{00000000-0005-0000-0000-0000A5650000}"/>
    <cellStyle name="style1424787249314 2 9 3 3" xfId="26024" xr:uid="{00000000-0005-0000-0000-0000A6650000}"/>
    <cellStyle name="style1424787249314 2 9 3 4" xfId="26025" xr:uid="{00000000-0005-0000-0000-0000A7650000}"/>
    <cellStyle name="style1424787249314 2 9 4" xfId="26026" xr:uid="{00000000-0005-0000-0000-0000A8650000}"/>
    <cellStyle name="style1424787249314 2 9 5" xfId="26027" xr:uid="{00000000-0005-0000-0000-0000A9650000}"/>
    <cellStyle name="style1424787249314 3" xfId="26028" xr:uid="{00000000-0005-0000-0000-0000AA650000}"/>
    <cellStyle name="style1424787249314 3 10" xfId="26029" xr:uid="{00000000-0005-0000-0000-0000AB650000}"/>
    <cellStyle name="style1424787249314 3 10 2" xfId="26030" xr:uid="{00000000-0005-0000-0000-0000AC650000}"/>
    <cellStyle name="style1424787249314 3 10 3" xfId="26031" xr:uid="{00000000-0005-0000-0000-0000AD650000}"/>
    <cellStyle name="style1424787249314 3 10 4" xfId="26032" xr:uid="{00000000-0005-0000-0000-0000AE650000}"/>
    <cellStyle name="style1424787249314 3 11" xfId="26033" xr:uid="{00000000-0005-0000-0000-0000AF650000}"/>
    <cellStyle name="style1424787249314 3 12" xfId="26034" xr:uid="{00000000-0005-0000-0000-0000B0650000}"/>
    <cellStyle name="style1424787249314 3 13" xfId="26035" xr:uid="{00000000-0005-0000-0000-0000B1650000}"/>
    <cellStyle name="style1424787249314 3 2" xfId="26036" xr:uid="{00000000-0005-0000-0000-0000B2650000}"/>
    <cellStyle name="style1424787249314 3 2 10" xfId="26037" xr:uid="{00000000-0005-0000-0000-0000B3650000}"/>
    <cellStyle name="style1424787249314 3 2 11" xfId="26038" xr:uid="{00000000-0005-0000-0000-0000B4650000}"/>
    <cellStyle name="style1424787249314 3 2 12" xfId="26039" xr:uid="{00000000-0005-0000-0000-0000B5650000}"/>
    <cellStyle name="style1424787249314 3 2 2" xfId="26040" xr:uid="{00000000-0005-0000-0000-0000B6650000}"/>
    <cellStyle name="style1424787249314 3 2 2 2" xfId="26041" xr:uid="{00000000-0005-0000-0000-0000B7650000}"/>
    <cellStyle name="style1424787249314 3 2 2 2 2" xfId="26042" xr:uid="{00000000-0005-0000-0000-0000B8650000}"/>
    <cellStyle name="style1424787249314 3 2 2 2 2 2" xfId="26043" xr:uid="{00000000-0005-0000-0000-0000B9650000}"/>
    <cellStyle name="style1424787249314 3 2 2 2 2 2 2" xfId="26044" xr:uid="{00000000-0005-0000-0000-0000BA650000}"/>
    <cellStyle name="style1424787249314 3 2 2 2 2 2 2 2" xfId="26045" xr:uid="{00000000-0005-0000-0000-0000BB650000}"/>
    <cellStyle name="style1424787249314 3 2 2 2 2 2 2 3" xfId="26046" xr:uid="{00000000-0005-0000-0000-0000BC650000}"/>
    <cellStyle name="style1424787249314 3 2 2 2 2 2 3" xfId="26047" xr:uid="{00000000-0005-0000-0000-0000BD650000}"/>
    <cellStyle name="style1424787249314 3 2 2 2 2 3" xfId="26048" xr:uid="{00000000-0005-0000-0000-0000BE650000}"/>
    <cellStyle name="style1424787249314 3 2 2 2 2 3 2" xfId="26049" xr:uid="{00000000-0005-0000-0000-0000BF650000}"/>
    <cellStyle name="style1424787249314 3 2 2 2 2 3 3" xfId="26050" xr:uid="{00000000-0005-0000-0000-0000C0650000}"/>
    <cellStyle name="style1424787249314 3 2 2 2 2 3 4" xfId="26051" xr:uid="{00000000-0005-0000-0000-0000C1650000}"/>
    <cellStyle name="style1424787249314 3 2 2 2 2 4" xfId="26052" xr:uid="{00000000-0005-0000-0000-0000C2650000}"/>
    <cellStyle name="style1424787249314 3 2 2 2 2 5" xfId="26053" xr:uid="{00000000-0005-0000-0000-0000C3650000}"/>
    <cellStyle name="style1424787249314 3 2 2 2 3" xfId="26054" xr:uid="{00000000-0005-0000-0000-0000C4650000}"/>
    <cellStyle name="style1424787249314 3 2 2 2 3 2" xfId="26055" xr:uid="{00000000-0005-0000-0000-0000C5650000}"/>
    <cellStyle name="style1424787249314 3 2 2 2 3 2 2" xfId="26056" xr:uid="{00000000-0005-0000-0000-0000C6650000}"/>
    <cellStyle name="style1424787249314 3 2 2 2 3 2 2 2" xfId="26057" xr:uid="{00000000-0005-0000-0000-0000C7650000}"/>
    <cellStyle name="style1424787249314 3 2 2 2 3 2 2 3" xfId="26058" xr:uid="{00000000-0005-0000-0000-0000C8650000}"/>
    <cellStyle name="style1424787249314 3 2 2 2 3 2 3" xfId="26059" xr:uid="{00000000-0005-0000-0000-0000C9650000}"/>
    <cellStyle name="style1424787249314 3 2 2 2 3 3" xfId="26060" xr:uid="{00000000-0005-0000-0000-0000CA650000}"/>
    <cellStyle name="style1424787249314 3 2 2 2 3 3 2" xfId="26061" xr:uid="{00000000-0005-0000-0000-0000CB650000}"/>
    <cellStyle name="style1424787249314 3 2 2 2 3 3 3" xfId="26062" xr:uid="{00000000-0005-0000-0000-0000CC650000}"/>
    <cellStyle name="style1424787249314 3 2 2 2 3 3 4" xfId="26063" xr:uid="{00000000-0005-0000-0000-0000CD650000}"/>
    <cellStyle name="style1424787249314 3 2 2 2 3 4" xfId="26064" xr:uid="{00000000-0005-0000-0000-0000CE650000}"/>
    <cellStyle name="style1424787249314 3 2 2 2 3 5" xfId="26065" xr:uid="{00000000-0005-0000-0000-0000CF650000}"/>
    <cellStyle name="style1424787249314 3 2 2 2 4" xfId="26066" xr:uid="{00000000-0005-0000-0000-0000D0650000}"/>
    <cellStyle name="style1424787249314 3 2 2 2 4 2" xfId="26067" xr:uid="{00000000-0005-0000-0000-0000D1650000}"/>
    <cellStyle name="style1424787249314 3 2 2 2 4 2 2" xfId="26068" xr:uid="{00000000-0005-0000-0000-0000D2650000}"/>
    <cellStyle name="style1424787249314 3 2 2 2 4 2 3" xfId="26069" xr:uid="{00000000-0005-0000-0000-0000D3650000}"/>
    <cellStyle name="style1424787249314 3 2 2 2 4 2 4" xfId="26070" xr:uid="{00000000-0005-0000-0000-0000D4650000}"/>
    <cellStyle name="style1424787249314 3 2 2 2 4 3" xfId="26071" xr:uid="{00000000-0005-0000-0000-0000D5650000}"/>
    <cellStyle name="style1424787249314 3 2 2 2 4 4" xfId="26072" xr:uid="{00000000-0005-0000-0000-0000D6650000}"/>
    <cellStyle name="style1424787249314 3 2 2 2 4 5" xfId="26073" xr:uid="{00000000-0005-0000-0000-0000D7650000}"/>
    <cellStyle name="style1424787249314 3 2 2 2 5" xfId="26074" xr:uid="{00000000-0005-0000-0000-0000D8650000}"/>
    <cellStyle name="style1424787249314 3 2 2 2 5 2" xfId="26075" xr:uid="{00000000-0005-0000-0000-0000D9650000}"/>
    <cellStyle name="style1424787249314 3 2 2 2 5 3" xfId="26076" xr:uid="{00000000-0005-0000-0000-0000DA650000}"/>
    <cellStyle name="style1424787249314 3 2 2 2 5 4" xfId="26077" xr:uid="{00000000-0005-0000-0000-0000DB650000}"/>
    <cellStyle name="style1424787249314 3 2 2 2 6" xfId="26078" xr:uid="{00000000-0005-0000-0000-0000DC650000}"/>
    <cellStyle name="style1424787249314 3 2 2 2 7" xfId="26079" xr:uid="{00000000-0005-0000-0000-0000DD650000}"/>
    <cellStyle name="style1424787249314 3 2 2 2 8" xfId="26080" xr:uid="{00000000-0005-0000-0000-0000DE650000}"/>
    <cellStyle name="style1424787249314 3 2 2 3" xfId="26081" xr:uid="{00000000-0005-0000-0000-0000DF650000}"/>
    <cellStyle name="style1424787249314 3 2 2 3 2" xfId="26082" xr:uid="{00000000-0005-0000-0000-0000E0650000}"/>
    <cellStyle name="style1424787249314 3 2 2 3 2 2" xfId="26083" xr:uid="{00000000-0005-0000-0000-0000E1650000}"/>
    <cellStyle name="style1424787249314 3 2 2 3 2 2 2" xfId="26084" xr:uid="{00000000-0005-0000-0000-0000E2650000}"/>
    <cellStyle name="style1424787249314 3 2 2 3 2 2 3" xfId="26085" xr:uid="{00000000-0005-0000-0000-0000E3650000}"/>
    <cellStyle name="style1424787249314 3 2 2 3 2 3" xfId="26086" xr:uid="{00000000-0005-0000-0000-0000E4650000}"/>
    <cellStyle name="style1424787249314 3 2 2 3 3" xfId="26087" xr:uid="{00000000-0005-0000-0000-0000E5650000}"/>
    <cellStyle name="style1424787249314 3 2 2 3 3 2" xfId="26088" xr:uid="{00000000-0005-0000-0000-0000E6650000}"/>
    <cellStyle name="style1424787249314 3 2 2 3 3 3" xfId="26089" xr:uid="{00000000-0005-0000-0000-0000E7650000}"/>
    <cellStyle name="style1424787249314 3 2 2 3 3 4" xfId="26090" xr:uid="{00000000-0005-0000-0000-0000E8650000}"/>
    <cellStyle name="style1424787249314 3 2 2 3 4" xfId="26091" xr:uid="{00000000-0005-0000-0000-0000E9650000}"/>
    <cellStyle name="style1424787249314 3 2 2 3 5" xfId="26092" xr:uid="{00000000-0005-0000-0000-0000EA650000}"/>
    <cellStyle name="style1424787249314 3 2 2 4" xfId="26093" xr:uid="{00000000-0005-0000-0000-0000EB650000}"/>
    <cellStyle name="style1424787249314 3 2 2 4 2" xfId="26094" xr:uid="{00000000-0005-0000-0000-0000EC650000}"/>
    <cellStyle name="style1424787249314 3 2 2 4 2 2" xfId="26095" xr:uid="{00000000-0005-0000-0000-0000ED650000}"/>
    <cellStyle name="style1424787249314 3 2 2 4 2 2 2" xfId="26096" xr:uid="{00000000-0005-0000-0000-0000EE650000}"/>
    <cellStyle name="style1424787249314 3 2 2 4 2 2 3" xfId="26097" xr:uid="{00000000-0005-0000-0000-0000EF650000}"/>
    <cellStyle name="style1424787249314 3 2 2 4 2 3" xfId="26098" xr:uid="{00000000-0005-0000-0000-0000F0650000}"/>
    <cellStyle name="style1424787249314 3 2 2 4 3" xfId="26099" xr:uid="{00000000-0005-0000-0000-0000F1650000}"/>
    <cellStyle name="style1424787249314 3 2 2 4 3 2" xfId="26100" xr:uid="{00000000-0005-0000-0000-0000F2650000}"/>
    <cellStyle name="style1424787249314 3 2 2 4 3 3" xfId="26101" xr:uid="{00000000-0005-0000-0000-0000F3650000}"/>
    <cellStyle name="style1424787249314 3 2 2 4 3 4" xfId="26102" xr:uid="{00000000-0005-0000-0000-0000F4650000}"/>
    <cellStyle name="style1424787249314 3 2 2 4 4" xfId="26103" xr:uid="{00000000-0005-0000-0000-0000F5650000}"/>
    <cellStyle name="style1424787249314 3 2 2 4 5" xfId="26104" xr:uid="{00000000-0005-0000-0000-0000F6650000}"/>
    <cellStyle name="style1424787249314 3 2 2 5" xfId="26105" xr:uid="{00000000-0005-0000-0000-0000F7650000}"/>
    <cellStyle name="style1424787249314 3 2 2 5 2" xfId="26106" xr:uid="{00000000-0005-0000-0000-0000F8650000}"/>
    <cellStyle name="style1424787249314 3 2 2 5 2 2" xfId="26107" xr:uid="{00000000-0005-0000-0000-0000F9650000}"/>
    <cellStyle name="style1424787249314 3 2 2 5 2 3" xfId="26108" xr:uid="{00000000-0005-0000-0000-0000FA650000}"/>
    <cellStyle name="style1424787249314 3 2 2 5 2 4" xfId="26109" xr:uid="{00000000-0005-0000-0000-0000FB650000}"/>
    <cellStyle name="style1424787249314 3 2 2 5 3" xfId="26110" xr:uid="{00000000-0005-0000-0000-0000FC650000}"/>
    <cellStyle name="style1424787249314 3 2 2 5 4" xfId="26111" xr:uid="{00000000-0005-0000-0000-0000FD650000}"/>
    <cellStyle name="style1424787249314 3 2 2 5 5" xfId="26112" xr:uid="{00000000-0005-0000-0000-0000FE650000}"/>
    <cellStyle name="style1424787249314 3 2 2 6" xfId="26113" xr:uid="{00000000-0005-0000-0000-0000FF650000}"/>
    <cellStyle name="style1424787249314 3 2 2 6 2" xfId="26114" xr:uid="{00000000-0005-0000-0000-000000660000}"/>
    <cellStyle name="style1424787249314 3 2 2 6 3" xfId="26115" xr:uid="{00000000-0005-0000-0000-000001660000}"/>
    <cellStyle name="style1424787249314 3 2 2 6 4" xfId="26116" xr:uid="{00000000-0005-0000-0000-000002660000}"/>
    <cellStyle name="style1424787249314 3 2 2 7" xfId="26117" xr:uid="{00000000-0005-0000-0000-000003660000}"/>
    <cellStyle name="style1424787249314 3 2 2 8" xfId="26118" xr:uid="{00000000-0005-0000-0000-000004660000}"/>
    <cellStyle name="style1424787249314 3 2 2 9" xfId="26119" xr:uid="{00000000-0005-0000-0000-000005660000}"/>
    <cellStyle name="style1424787249314 3 2 3" xfId="26120" xr:uid="{00000000-0005-0000-0000-000006660000}"/>
    <cellStyle name="style1424787249314 3 2 3 2" xfId="26121" xr:uid="{00000000-0005-0000-0000-000007660000}"/>
    <cellStyle name="style1424787249314 3 2 3 2 2" xfId="26122" xr:uid="{00000000-0005-0000-0000-000008660000}"/>
    <cellStyle name="style1424787249314 3 2 3 2 2 2" xfId="26123" xr:uid="{00000000-0005-0000-0000-000009660000}"/>
    <cellStyle name="style1424787249314 3 2 3 2 2 2 2" xfId="26124" xr:uid="{00000000-0005-0000-0000-00000A660000}"/>
    <cellStyle name="style1424787249314 3 2 3 2 2 2 3" xfId="26125" xr:uid="{00000000-0005-0000-0000-00000B660000}"/>
    <cellStyle name="style1424787249314 3 2 3 2 2 3" xfId="26126" xr:uid="{00000000-0005-0000-0000-00000C660000}"/>
    <cellStyle name="style1424787249314 3 2 3 2 3" xfId="26127" xr:uid="{00000000-0005-0000-0000-00000D660000}"/>
    <cellStyle name="style1424787249314 3 2 3 2 3 2" xfId="26128" xr:uid="{00000000-0005-0000-0000-00000E660000}"/>
    <cellStyle name="style1424787249314 3 2 3 2 3 3" xfId="26129" xr:uid="{00000000-0005-0000-0000-00000F660000}"/>
    <cellStyle name="style1424787249314 3 2 3 2 3 4" xfId="26130" xr:uid="{00000000-0005-0000-0000-000010660000}"/>
    <cellStyle name="style1424787249314 3 2 3 2 4" xfId="26131" xr:uid="{00000000-0005-0000-0000-000011660000}"/>
    <cellStyle name="style1424787249314 3 2 3 2 5" xfId="26132" xr:uid="{00000000-0005-0000-0000-000012660000}"/>
    <cellStyle name="style1424787249314 3 2 3 3" xfId="26133" xr:uid="{00000000-0005-0000-0000-000013660000}"/>
    <cellStyle name="style1424787249314 3 2 3 3 2" xfId="26134" xr:uid="{00000000-0005-0000-0000-000014660000}"/>
    <cellStyle name="style1424787249314 3 2 3 3 2 2" xfId="26135" xr:uid="{00000000-0005-0000-0000-000015660000}"/>
    <cellStyle name="style1424787249314 3 2 3 3 2 2 2" xfId="26136" xr:uid="{00000000-0005-0000-0000-000016660000}"/>
    <cellStyle name="style1424787249314 3 2 3 3 2 2 3" xfId="26137" xr:uid="{00000000-0005-0000-0000-000017660000}"/>
    <cellStyle name="style1424787249314 3 2 3 3 2 3" xfId="26138" xr:uid="{00000000-0005-0000-0000-000018660000}"/>
    <cellStyle name="style1424787249314 3 2 3 3 3" xfId="26139" xr:uid="{00000000-0005-0000-0000-000019660000}"/>
    <cellStyle name="style1424787249314 3 2 3 3 3 2" xfId="26140" xr:uid="{00000000-0005-0000-0000-00001A660000}"/>
    <cellStyle name="style1424787249314 3 2 3 3 3 3" xfId="26141" xr:uid="{00000000-0005-0000-0000-00001B660000}"/>
    <cellStyle name="style1424787249314 3 2 3 3 3 4" xfId="26142" xr:uid="{00000000-0005-0000-0000-00001C660000}"/>
    <cellStyle name="style1424787249314 3 2 3 3 4" xfId="26143" xr:uid="{00000000-0005-0000-0000-00001D660000}"/>
    <cellStyle name="style1424787249314 3 2 3 3 5" xfId="26144" xr:uid="{00000000-0005-0000-0000-00001E660000}"/>
    <cellStyle name="style1424787249314 3 2 3 4" xfId="26145" xr:uid="{00000000-0005-0000-0000-00001F660000}"/>
    <cellStyle name="style1424787249314 3 2 3 4 2" xfId="26146" xr:uid="{00000000-0005-0000-0000-000020660000}"/>
    <cellStyle name="style1424787249314 3 2 3 4 2 2" xfId="26147" xr:uid="{00000000-0005-0000-0000-000021660000}"/>
    <cellStyle name="style1424787249314 3 2 3 4 2 3" xfId="26148" xr:uid="{00000000-0005-0000-0000-000022660000}"/>
    <cellStyle name="style1424787249314 3 2 3 4 2 4" xfId="26149" xr:uid="{00000000-0005-0000-0000-000023660000}"/>
    <cellStyle name="style1424787249314 3 2 3 4 3" xfId="26150" xr:uid="{00000000-0005-0000-0000-000024660000}"/>
    <cellStyle name="style1424787249314 3 2 3 4 4" xfId="26151" xr:uid="{00000000-0005-0000-0000-000025660000}"/>
    <cellStyle name="style1424787249314 3 2 3 4 5" xfId="26152" xr:uid="{00000000-0005-0000-0000-000026660000}"/>
    <cellStyle name="style1424787249314 3 2 3 5" xfId="26153" xr:uid="{00000000-0005-0000-0000-000027660000}"/>
    <cellStyle name="style1424787249314 3 2 3 5 2" xfId="26154" xr:uid="{00000000-0005-0000-0000-000028660000}"/>
    <cellStyle name="style1424787249314 3 2 3 5 3" xfId="26155" xr:uid="{00000000-0005-0000-0000-000029660000}"/>
    <cellStyle name="style1424787249314 3 2 3 5 4" xfId="26156" xr:uid="{00000000-0005-0000-0000-00002A660000}"/>
    <cellStyle name="style1424787249314 3 2 3 6" xfId="26157" xr:uid="{00000000-0005-0000-0000-00002B660000}"/>
    <cellStyle name="style1424787249314 3 2 3 7" xfId="26158" xr:uid="{00000000-0005-0000-0000-00002C660000}"/>
    <cellStyle name="style1424787249314 3 2 3 8" xfId="26159" xr:uid="{00000000-0005-0000-0000-00002D660000}"/>
    <cellStyle name="style1424787249314 3 2 4" xfId="26160" xr:uid="{00000000-0005-0000-0000-00002E660000}"/>
    <cellStyle name="style1424787249314 3 2 4 2" xfId="26161" xr:uid="{00000000-0005-0000-0000-00002F660000}"/>
    <cellStyle name="style1424787249314 3 2 4 2 2" xfId="26162" xr:uid="{00000000-0005-0000-0000-000030660000}"/>
    <cellStyle name="style1424787249314 3 2 4 2 2 2" xfId="26163" xr:uid="{00000000-0005-0000-0000-000031660000}"/>
    <cellStyle name="style1424787249314 3 2 4 2 2 2 2" xfId="26164" xr:uid="{00000000-0005-0000-0000-000032660000}"/>
    <cellStyle name="style1424787249314 3 2 4 2 2 2 3" xfId="26165" xr:uid="{00000000-0005-0000-0000-000033660000}"/>
    <cellStyle name="style1424787249314 3 2 4 2 2 3" xfId="26166" xr:uid="{00000000-0005-0000-0000-000034660000}"/>
    <cellStyle name="style1424787249314 3 2 4 2 3" xfId="26167" xr:uid="{00000000-0005-0000-0000-000035660000}"/>
    <cellStyle name="style1424787249314 3 2 4 2 3 2" xfId="26168" xr:uid="{00000000-0005-0000-0000-000036660000}"/>
    <cellStyle name="style1424787249314 3 2 4 2 3 3" xfId="26169" xr:uid="{00000000-0005-0000-0000-000037660000}"/>
    <cellStyle name="style1424787249314 3 2 4 2 3 4" xfId="26170" xr:uid="{00000000-0005-0000-0000-000038660000}"/>
    <cellStyle name="style1424787249314 3 2 4 2 4" xfId="26171" xr:uid="{00000000-0005-0000-0000-000039660000}"/>
    <cellStyle name="style1424787249314 3 2 4 2 5" xfId="26172" xr:uid="{00000000-0005-0000-0000-00003A660000}"/>
    <cellStyle name="style1424787249314 3 2 4 3" xfId="26173" xr:uid="{00000000-0005-0000-0000-00003B660000}"/>
    <cellStyle name="style1424787249314 3 2 4 3 2" xfId="26174" xr:uid="{00000000-0005-0000-0000-00003C660000}"/>
    <cellStyle name="style1424787249314 3 2 4 3 2 2" xfId="26175" xr:uid="{00000000-0005-0000-0000-00003D660000}"/>
    <cellStyle name="style1424787249314 3 2 4 3 2 2 2" xfId="26176" xr:uid="{00000000-0005-0000-0000-00003E660000}"/>
    <cellStyle name="style1424787249314 3 2 4 3 2 2 3" xfId="26177" xr:uid="{00000000-0005-0000-0000-00003F660000}"/>
    <cellStyle name="style1424787249314 3 2 4 3 2 3" xfId="26178" xr:uid="{00000000-0005-0000-0000-000040660000}"/>
    <cellStyle name="style1424787249314 3 2 4 3 3" xfId="26179" xr:uid="{00000000-0005-0000-0000-000041660000}"/>
    <cellStyle name="style1424787249314 3 2 4 3 3 2" xfId="26180" xr:uid="{00000000-0005-0000-0000-000042660000}"/>
    <cellStyle name="style1424787249314 3 2 4 3 3 3" xfId="26181" xr:uid="{00000000-0005-0000-0000-000043660000}"/>
    <cellStyle name="style1424787249314 3 2 4 3 3 4" xfId="26182" xr:uid="{00000000-0005-0000-0000-000044660000}"/>
    <cellStyle name="style1424787249314 3 2 4 3 4" xfId="26183" xr:uid="{00000000-0005-0000-0000-000045660000}"/>
    <cellStyle name="style1424787249314 3 2 4 3 5" xfId="26184" xr:uid="{00000000-0005-0000-0000-000046660000}"/>
    <cellStyle name="style1424787249314 3 2 4 4" xfId="26185" xr:uid="{00000000-0005-0000-0000-000047660000}"/>
    <cellStyle name="style1424787249314 3 2 4 4 2" xfId="26186" xr:uid="{00000000-0005-0000-0000-000048660000}"/>
    <cellStyle name="style1424787249314 3 2 4 4 2 2" xfId="26187" xr:uid="{00000000-0005-0000-0000-000049660000}"/>
    <cellStyle name="style1424787249314 3 2 4 4 2 3" xfId="26188" xr:uid="{00000000-0005-0000-0000-00004A660000}"/>
    <cellStyle name="style1424787249314 3 2 4 4 2 4" xfId="26189" xr:uid="{00000000-0005-0000-0000-00004B660000}"/>
    <cellStyle name="style1424787249314 3 2 4 4 3" xfId="26190" xr:uid="{00000000-0005-0000-0000-00004C660000}"/>
    <cellStyle name="style1424787249314 3 2 4 4 4" xfId="26191" xr:uid="{00000000-0005-0000-0000-00004D660000}"/>
    <cellStyle name="style1424787249314 3 2 4 4 5" xfId="26192" xr:uid="{00000000-0005-0000-0000-00004E660000}"/>
    <cellStyle name="style1424787249314 3 2 4 5" xfId="26193" xr:uid="{00000000-0005-0000-0000-00004F660000}"/>
    <cellStyle name="style1424787249314 3 2 4 5 2" xfId="26194" xr:uid="{00000000-0005-0000-0000-000050660000}"/>
    <cellStyle name="style1424787249314 3 2 4 5 3" xfId="26195" xr:uid="{00000000-0005-0000-0000-000051660000}"/>
    <cellStyle name="style1424787249314 3 2 4 5 4" xfId="26196" xr:uid="{00000000-0005-0000-0000-000052660000}"/>
    <cellStyle name="style1424787249314 3 2 4 6" xfId="26197" xr:uid="{00000000-0005-0000-0000-000053660000}"/>
    <cellStyle name="style1424787249314 3 2 4 7" xfId="26198" xr:uid="{00000000-0005-0000-0000-000054660000}"/>
    <cellStyle name="style1424787249314 3 2 4 8" xfId="26199" xr:uid="{00000000-0005-0000-0000-000055660000}"/>
    <cellStyle name="style1424787249314 3 2 5" xfId="26200" xr:uid="{00000000-0005-0000-0000-000056660000}"/>
    <cellStyle name="style1424787249314 3 2 5 2" xfId="26201" xr:uid="{00000000-0005-0000-0000-000057660000}"/>
    <cellStyle name="style1424787249314 3 2 5 2 2" xfId="26202" xr:uid="{00000000-0005-0000-0000-000058660000}"/>
    <cellStyle name="style1424787249314 3 2 5 2 2 2" xfId="26203" xr:uid="{00000000-0005-0000-0000-000059660000}"/>
    <cellStyle name="style1424787249314 3 2 5 2 2 2 2" xfId="26204" xr:uid="{00000000-0005-0000-0000-00005A660000}"/>
    <cellStyle name="style1424787249314 3 2 5 2 2 2 3" xfId="26205" xr:uid="{00000000-0005-0000-0000-00005B660000}"/>
    <cellStyle name="style1424787249314 3 2 5 2 2 3" xfId="26206" xr:uid="{00000000-0005-0000-0000-00005C660000}"/>
    <cellStyle name="style1424787249314 3 2 5 2 3" xfId="26207" xr:uid="{00000000-0005-0000-0000-00005D660000}"/>
    <cellStyle name="style1424787249314 3 2 5 2 3 2" xfId="26208" xr:uid="{00000000-0005-0000-0000-00005E660000}"/>
    <cellStyle name="style1424787249314 3 2 5 2 3 3" xfId="26209" xr:uid="{00000000-0005-0000-0000-00005F660000}"/>
    <cellStyle name="style1424787249314 3 2 5 2 3 4" xfId="26210" xr:uid="{00000000-0005-0000-0000-000060660000}"/>
    <cellStyle name="style1424787249314 3 2 5 2 4" xfId="26211" xr:uid="{00000000-0005-0000-0000-000061660000}"/>
    <cellStyle name="style1424787249314 3 2 5 2 5" xfId="26212" xr:uid="{00000000-0005-0000-0000-000062660000}"/>
    <cellStyle name="style1424787249314 3 2 5 3" xfId="26213" xr:uid="{00000000-0005-0000-0000-000063660000}"/>
    <cellStyle name="style1424787249314 3 2 5 3 2" xfId="26214" xr:uid="{00000000-0005-0000-0000-000064660000}"/>
    <cellStyle name="style1424787249314 3 2 5 3 2 2" xfId="26215" xr:uid="{00000000-0005-0000-0000-000065660000}"/>
    <cellStyle name="style1424787249314 3 2 5 3 2 2 2" xfId="26216" xr:uid="{00000000-0005-0000-0000-000066660000}"/>
    <cellStyle name="style1424787249314 3 2 5 3 2 2 3" xfId="26217" xr:uid="{00000000-0005-0000-0000-000067660000}"/>
    <cellStyle name="style1424787249314 3 2 5 3 2 3" xfId="26218" xr:uid="{00000000-0005-0000-0000-000068660000}"/>
    <cellStyle name="style1424787249314 3 2 5 3 3" xfId="26219" xr:uid="{00000000-0005-0000-0000-000069660000}"/>
    <cellStyle name="style1424787249314 3 2 5 3 3 2" xfId="26220" xr:uid="{00000000-0005-0000-0000-00006A660000}"/>
    <cellStyle name="style1424787249314 3 2 5 3 3 3" xfId="26221" xr:uid="{00000000-0005-0000-0000-00006B660000}"/>
    <cellStyle name="style1424787249314 3 2 5 3 3 4" xfId="26222" xr:uid="{00000000-0005-0000-0000-00006C660000}"/>
    <cellStyle name="style1424787249314 3 2 5 3 4" xfId="26223" xr:uid="{00000000-0005-0000-0000-00006D660000}"/>
    <cellStyle name="style1424787249314 3 2 5 3 5" xfId="26224" xr:uid="{00000000-0005-0000-0000-00006E660000}"/>
    <cellStyle name="style1424787249314 3 2 5 4" xfId="26225" xr:uid="{00000000-0005-0000-0000-00006F660000}"/>
    <cellStyle name="style1424787249314 3 2 5 4 2" xfId="26226" xr:uid="{00000000-0005-0000-0000-000070660000}"/>
    <cellStyle name="style1424787249314 3 2 5 4 2 2" xfId="26227" xr:uid="{00000000-0005-0000-0000-000071660000}"/>
    <cellStyle name="style1424787249314 3 2 5 4 2 3" xfId="26228" xr:uid="{00000000-0005-0000-0000-000072660000}"/>
    <cellStyle name="style1424787249314 3 2 5 4 2 4" xfId="26229" xr:uid="{00000000-0005-0000-0000-000073660000}"/>
    <cellStyle name="style1424787249314 3 2 5 4 3" xfId="26230" xr:uid="{00000000-0005-0000-0000-000074660000}"/>
    <cellStyle name="style1424787249314 3 2 5 4 4" xfId="26231" xr:uid="{00000000-0005-0000-0000-000075660000}"/>
    <cellStyle name="style1424787249314 3 2 5 4 5" xfId="26232" xr:uid="{00000000-0005-0000-0000-000076660000}"/>
    <cellStyle name="style1424787249314 3 2 5 5" xfId="26233" xr:uid="{00000000-0005-0000-0000-000077660000}"/>
    <cellStyle name="style1424787249314 3 2 5 5 2" xfId="26234" xr:uid="{00000000-0005-0000-0000-000078660000}"/>
    <cellStyle name="style1424787249314 3 2 5 5 3" xfId="26235" xr:uid="{00000000-0005-0000-0000-000079660000}"/>
    <cellStyle name="style1424787249314 3 2 5 5 4" xfId="26236" xr:uid="{00000000-0005-0000-0000-00007A660000}"/>
    <cellStyle name="style1424787249314 3 2 5 6" xfId="26237" xr:uid="{00000000-0005-0000-0000-00007B660000}"/>
    <cellStyle name="style1424787249314 3 2 5 7" xfId="26238" xr:uid="{00000000-0005-0000-0000-00007C660000}"/>
    <cellStyle name="style1424787249314 3 2 5 8" xfId="26239" xr:uid="{00000000-0005-0000-0000-00007D660000}"/>
    <cellStyle name="style1424787249314 3 2 6" xfId="26240" xr:uid="{00000000-0005-0000-0000-00007E660000}"/>
    <cellStyle name="style1424787249314 3 2 6 2" xfId="26241" xr:uid="{00000000-0005-0000-0000-00007F660000}"/>
    <cellStyle name="style1424787249314 3 2 6 2 2" xfId="26242" xr:uid="{00000000-0005-0000-0000-000080660000}"/>
    <cellStyle name="style1424787249314 3 2 6 2 2 2" xfId="26243" xr:uid="{00000000-0005-0000-0000-000081660000}"/>
    <cellStyle name="style1424787249314 3 2 6 2 2 3" xfId="26244" xr:uid="{00000000-0005-0000-0000-000082660000}"/>
    <cellStyle name="style1424787249314 3 2 6 2 3" xfId="26245" xr:uid="{00000000-0005-0000-0000-000083660000}"/>
    <cellStyle name="style1424787249314 3 2 6 3" xfId="26246" xr:uid="{00000000-0005-0000-0000-000084660000}"/>
    <cellStyle name="style1424787249314 3 2 6 3 2" xfId="26247" xr:uid="{00000000-0005-0000-0000-000085660000}"/>
    <cellStyle name="style1424787249314 3 2 6 3 3" xfId="26248" xr:uid="{00000000-0005-0000-0000-000086660000}"/>
    <cellStyle name="style1424787249314 3 2 6 3 4" xfId="26249" xr:uid="{00000000-0005-0000-0000-000087660000}"/>
    <cellStyle name="style1424787249314 3 2 6 4" xfId="26250" xr:uid="{00000000-0005-0000-0000-000088660000}"/>
    <cellStyle name="style1424787249314 3 2 6 5" xfId="26251" xr:uid="{00000000-0005-0000-0000-000089660000}"/>
    <cellStyle name="style1424787249314 3 2 7" xfId="26252" xr:uid="{00000000-0005-0000-0000-00008A660000}"/>
    <cellStyle name="style1424787249314 3 2 7 2" xfId="26253" xr:uid="{00000000-0005-0000-0000-00008B660000}"/>
    <cellStyle name="style1424787249314 3 2 7 2 2" xfId="26254" xr:uid="{00000000-0005-0000-0000-00008C660000}"/>
    <cellStyle name="style1424787249314 3 2 7 2 2 2" xfId="26255" xr:uid="{00000000-0005-0000-0000-00008D660000}"/>
    <cellStyle name="style1424787249314 3 2 7 2 2 3" xfId="26256" xr:uid="{00000000-0005-0000-0000-00008E660000}"/>
    <cellStyle name="style1424787249314 3 2 7 2 3" xfId="26257" xr:uid="{00000000-0005-0000-0000-00008F660000}"/>
    <cellStyle name="style1424787249314 3 2 7 3" xfId="26258" xr:uid="{00000000-0005-0000-0000-000090660000}"/>
    <cellStyle name="style1424787249314 3 2 7 3 2" xfId="26259" xr:uid="{00000000-0005-0000-0000-000091660000}"/>
    <cellStyle name="style1424787249314 3 2 7 3 3" xfId="26260" xr:uid="{00000000-0005-0000-0000-000092660000}"/>
    <cellStyle name="style1424787249314 3 2 7 3 4" xfId="26261" xr:uid="{00000000-0005-0000-0000-000093660000}"/>
    <cellStyle name="style1424787249314 3 2 7 4" xfId="26262" xr:uid="{00000000-0005-0000-0000-000094660000}"/>
    <cellStyle name="style1424787249314 3 2 7 5" xfId="26263" xr:uid="{00000000-0005-0000-0000-000095660000}"/>
    <cellStyle name="style1424787249314 3 2 8" xfId="26264" xr:uid="{00000000-0005-0000-0000-000096660000}"/>
    <cellStyle name="style1424787249314 3 2 8 2" xfId="26265" xr:uid="{00000000-0005-0000-0000-000097660000}"/>
    <cellStyle name="style1424787249314 3 2 8 2 2" xfId="26266" xr:uid="{00000000-0005-0000-0000-000098660000}"/>
    <cellStyle name="style1424787249314 3 2 8 2 3" xfId="26267" xr:uid="{00000000-0005-0000-0000-000099660000}"/>
    <cellStyle name="style1424787249314 3 2 8 2 4" xfId="26268" xr:uid="{00000000-0005-0000-0000-00009A660000}"/>
    <cellStyle name="style1424787249314 3 2 8 3" xfId="26269" xr:uid="{00000000-0005-0000-0000-00009B660000}"/>
    <cellStyle name="style1424787249314 3 2 8 4" xfId="26270" xr:uid="{00000000-0005-0000-0000-00009C660000}"/>
    <cellStyle name="style1424787249314 3 2 8 5" xfId="26271" xr:uid="{00000000-0005-0000-0000-00009D660000}"/>
    <cellStyle name="style1424787249314 3 2 9" xfId="26272" xr:uid="{00000000-0005-0000-0000-00009E660000}"/>
    <cellStyle name="style1424787249314 3 2 9 2" xfId="26273" xr:uid="{00000000-0005-0000-0000-00009F660000}"/>
    <cellStyle name="style1424787249314 3 2 9 3" xfId="26274" xr:uid="{00000000-0005-0000-0000-0000A0660000}"/>
    <cellStyle name="style1424787249314 3 2 9 4" xfId="26275" xr:uid="{00000000-0005-0000-0000-0000A1660000}"/>
    <cellStyle name="style1424787249314 3 3" xfId="26276" xr:uid="{00000000-0005-0000-0000-0000A2660000}"/>
    <cellStyle name="style1424787249314 3 3 2" xfId="26277" xr:uid="{00000000-0005-0000-0000-0000A3660000}"/>
    <cellStyle name="style1424787249314 3 3 2 2" xfId="26278" xr:uid="{00000000-0005-0000-0000-0000A4660000}"/>
    <cellStyle name="style1424787249314 3 3 2 2 2" xfId="26279" xr:uid="{00000000-0005-0000-0000-0000A5660000}"/>
    <cellStyle name="style1424787249314 3 3 2 2 2 2" xfId="26280" xr:uid="{00000000-0005-0000-0000-0000A6660000}"/>
    <cellStyle name="style1424787249314 3 3 2 2 2 2 2" xfId="26281" xr:uid="{00000000-0005-0000-0000-0000A7660000}"/>
    <cellStyle name="style1424787249314 3 3 2 2 2 2 3" xfId="26282" xr:uid="{00000000-0005-0000-0000-0000A8660000}"/>
    <cellStyle name="style1424787249314 3 3 2 2 2 3" xfId="26283" xr:uid="{00000000-0005-0000-0000-0000A9660000}"/>
    <cellStyle name="style1424787249314 3 3 2 2 3" xfId="26284" xr:uid="{00000000-0005-0000-0000-0000AA660000}"/>
    <cellStyle name="style1424787249314 3 3 2 2 3 2" xfId="26285" xr:uid="{00000000-0005-0000-0000-0000AB660000}"/>
    <cellStyle name="style1424787249314 3 3 2 2 3 3" xfId="26286" xr:uid="{00000000-0005-0000-0000-0000AC660000}"/>
    <cellStyle name="style1424787249314 3 3 2 2 3 4" xfId="26287" xr:uid="{00000000-0005-0000-0000-0000AD660000}"/>
    <cellStyle name="style1424787249314 3 3 2 2 4" xfId="26288" xr:uid="{00000000-0005-0000-0000-0000AE660000}"/>
    <cellStyle name="style1424787249314 3 3 2 2 5" xfId="26289" xr:uid="{00000000-0005-0000-0000-0000AF660000}"/>
    <cellStyle name="style1424787249314 3 3 2 3" xfId="26290" xr:uid="{00000000-0005-0000-0000-0000B0660000}"/>
    <cellStyle name="style1424787249314 3 3 2 3 2" xfId="26291" xr:uid="{00000000-0005-0000-0000-0000B1660000}"/>
    <cellStyle name="style1424787249314 3 3 2 3 2 2" xfId="26292" xr:uid="{00000000-0005-0000-0000-0000B2660000}"/>
    <cellStyle name="style1424787249314 3 3 2 3 2 2 2" xfId="26293" xr:uid="{00000000-0005-0000-0000-0000B3660000}"/>
    <cellStyle name="style1424787249314 3 3 2 3 2 2 3" xfId="26294" xr:uid="{00000000-0005-0000-0000-0000B4660000}"/>
    <cellStyle name="style1424787249314 3 3 2 3 2 3" xfId="26295" xr:uid="{00000000-0005-0000-0000-0000B5660000}"/>
    <cellStyle name="style1424787249314 3 3 2 3 3" xfId="26296" xr:uid="{00000000-0005-0000-0000-0000B6660000}"/>
    <cellStyle name="style1424787249314 3 3 2 3 3 2" xfId="26297" xr:uid="{00000000-0005-0000-0000-0000B7660000}"/>
    <cellStyle name="style1424787249314 3 3 2 3 3 3" xfId="26298" xr:uid="{00000000-0005-0000-0000-0000B8660000}"/>
    <cellStyle name="style1424787249314 3 3 2 3 3 4" xfId="26299" xr:uid="{00000000-0005-0000-0000-0000B9660000}"/>
    <cellStyle name="style1424787249314 3 3 2 3 4" xfId="26300" xr:uid="{00000000-0005-0000-0000-0000BA660000}"/>
    <cellStyle name="style1424787249314 3 3 2 3 5" xfId="26301" xr:uid="{00000000-0005-0000-0000-0000BB660000}"/>
    <cellStyle name="style1424787249314 3 3 2 4" xfId="26302" xr:uid="{00000000-0005-0000-0000-0000BC660000}"/>
    <cellStyle name="style1424787249314 3 3 2 4 2" xfId="26303" xr:uid="{00000000-0005-0000-0000-0000BD660000}"/>
    <cellStyle name="style1424787249314 3 3 2 4 2 2" xfId="26304" xr:uid="{00000000-0005-0000-0000-0000BE660000}"/>
    <cellStyle name="style1424787249314 3 3 2 4 2 3" xfId="26305" xr:uid="{00000000-0005-0000-0000-0000BF660000}"/>
    <cellStyle name="style1424787249314 3 3 2 4 2 4" xfId="26306" xr:uid="{00000000-0005-0000-0000-0000C0660000}"/>
    <cellStyle name="style1424787249314 3 3 2 4 3" xfId="26307" xr:uid="{00000000-0005-0000-0000-0000C1660000}"/>
    <cellStyle name="style1424787249314 3 3 2 4 4" xfId="26308" xr:uid="{00000000-0005-0000-0000-0000C2660000}"/>
    <cellStyle name="style1424787249314 3 3 2 4 5" xfId="26309" xr:uid="{00000000-0005-0000-0000-0000C3660000}"/>
    <cellStyle name="style1424787249314 3 3 2 5" xfId="26310" xr:uid="{00000000-0005-0000-0000-0000C4660000}"/>
    <cellStyle name="style1424787249314 3 3 2 5 2" xfId="26311" xr:uid="{00000000-0005-0000-0000-0000C5660000}"/>
    <cellStyle name="style1424787249314 3 3 2 5 3" xfId="26312" xr:uid="{00000000-0005-0000-0000-0000C6660000}"/>
    <cellStyle name="style1424787249314 3 3 2 5 4" xfId="26313" xr:uid="{00000000-0005-0000-0000-0000C7660000}"/>
    <cellStyle name="style1424787249314 3 3 2 6" xfId="26314" xr:uid="{00000000-0005-0000-0000-0000C8660000}"/>
    <cellStyle name="style1424787249314 3 3 2 7" xfId="26315" xr:uid="{00000000-0005-0000-0000-0000C9660000}"/>
    <cellStyle name="style1424787249314 3 3 2 8" xfId="26316" xr:uid="{00000000-0005-0000-0000-0000CA660000}"/>
    <cellStyle name="style1424787249314 3 3 3" xfId="26317" xr:uid="{00000000-0005-0000-0000-0000CB660000}"/>
    <cellStyle name="style1424787249314 3 3 3 2" xfId="26318" xr:uid="{00000000-0005-0000-0000-0000CC660000}"/>
    <cellStyle name="style1424787249314 3 3 3 2 2" xfId="26319" xr:uid="{00000000-0005-0000-0000-0000CD660000}"/>
    <cellStyle name="style1424787249314 3 3 3 2 2 2" xfId="26320" xr:uid="{00000000-0005-0000-0000-0000CE660000}"/>
    <cellStyle name="style1424787249314 3 3 3 2 2 3" xfId="26321" xr:uid="{00000000-0005-0000-0000-0000CF660000}"/>
    <cellStyle name="style1424787249314 3 3 3 2 3" xfId="26322" xr:uid="{00000000-0005-0000-0000-0000D0660000}"/>
    <cellStyle name="style1424787249314 3 3 3 3" xfId="26323" xr:uid="{00000000-0005-0000-0000-0000D1660000}"/>
    <cellStyle name="style1424787249314 3 3 3 3 2" xfId="26324" xr:uid="{00000000-0005-0000-0000-0000D2660000}"/>
    <cellStyle name="style1424787249314 3 3 3 3 3" xfId="26325" xr:uid="{00000000-0005-0000-0000-0000D3660000}"/>
    <cellStyle name="style1424787249314 3 3 3 3 4" xfId="26326" xr:uid="{00000000-0005-0000-0000-0000D4660000}"/>
    <cellStyle name="style1424787249314 3 3 3 4" xfId="26327" xr:uid="{00000000-0005-0000-0000-0000D5660000}"/>
    <cellStyle name="style1424787249314 3 3 3 5" xfId="26328" xr:uid="{00000000-0005-0000-0000-0000D6660000}"/>
    <cellStyle name="style1424787249314 3 3 4" xfId="26329" xr:uid="{00000000-0005-0000-0000-0000D7660000}"/>
    <cellStyle name="style1424787249314 3 3 4 2" xfId="26330" xr:uid="{00000000-0005-0000-0000-0000D8660000}"/>
    <cellStyle name="style1424787249314 3 3 4 2 2" xfId="26331" xr:uid="{00000000-0005-0000-0000-0000D9660000}"/>
    <cellStyle name="style1424787249314 3 3 4 2 2 2" xfId="26332" xr:uid="{00000000-0005-0000-0000-0000DA660000}"/>
    <cellStyle name="style1424787249314 3 3 4 2 2 3" xfId="26333" xr:uid="{00000000-0005-0000-0000-0000DB660000}"/>
    <cellStyle name="style1424787249314 3 3 4 2 3" xfId="26334" xr:uid="{00000000-0005-0000-0000-0000DC660000}"/>
    <cellStyle name="style1424787249314 3 3 4 3" xfId="26335" xr:uid="{00000000-0005-0000-0000-0000DD660000}"/>
    <cellStyle name="style1424787249314 3 3 4 3 2" xfId="26336" xr:uid="{00000000-0005-0000-0000-0000DE660000}"/>
    <cellStyle name="style1424787249314 3 3 4 3 3" xfId="26337" xr:uid="{00000000-0005-0000-0000-0000DF660000}"/>
    <cellStyle name="style1424787249314 3 3 4 3 4" xfId="26338" xr:uid="{00000000-0005-0000-0000-0000E0660000}"/>
    <cellStyle name="style1424787249314 3 3 4 4" xfId="26339" xr:uid="{00000000-0005-0000-0000-0000E1660000}"/>
    <cellStyle name="style1424787249314 3 3 4 5" xfId="26340" xr:uid="{00000000-0005-0000-0000-0000E2660000}"/>
    <cellStyle name="style1424787249314 3 3 5" xfId="26341" xr:uid="{00000000-0005-0000-0000-0000E3660000}"/>
    <cellStyle name="style1424787249314 3 3 5 2" xfId="26342" xr:uid="{00000000-0005-0000-0000-0000E4660000}"/>
    <cellStyle name="style1424787249314 3 3 5 2 2" xfId="26343" xr:uid="{00000000-0005-0000-0000-0000E5660000}"/>
    <cellStyle name="style1424787249314 3 3 5 2 3" xfId="26344" xr:uid="{00000000-0005-0000-0000-0000E6660000}"/>
    <cellStyle name="style1424787249314 3 3 5 2 4" xfId="26345" xr:uid="{00000000-0005-0000-0000-0000E7660000}"/>
    <cellStyle name="style1424787249314 3 3 5 3" xfId="26346" xr:uid="{00000000-0005-0000-0000-0000E8660000}"/>
    <cellStyle name="style1424787249314 3 3 5 4" xfId="26347" xr:uid="{00000000-0005-0000-0000-0000E9660000}"/>
    <cellStyle name="style1424787249314 3 3 5 5" xfId="26348" xr:uid="{00000000-0005-0000-0000-0000EA660000}"/>
    <cellStyle name="style1424787249314 3 3 6" xfId="26349" xr:uid="{00000000-0005-0000-0000-0000EB660000}"/>
    <cellStyle name="style1424787249314 3 3 6 2" xfId="26350" xr:uid="{00000000-0005-0000-0000-0000EC660000}"/>
    <cellStyle name="style1424787249314 3 3 6 3" xfId="26351" xr:uid="{00000000-0005-0000-0000-0000ED660000}"/>
    <cellStyle name="style1424787249314 3 3 6 4" xfId="26352" xr:uid="{00000000-0005-0000-0000-0000EE660000}"/>
    <cellStyle name="style1424787249314 3 3 7" xfId="26353" xr:uid="{00000000-0005-0000-0000-0000EF660000}"/>
    <cellStyle name="style1424787249314 3 3 8" xfId="26354" xr:uid="{00000000-0005-0000-0000-0000F0660000}"/>
    <cellStyle name="style1424787249314 3 3 9" xfId="26355" xr:uid="{00000000-0005-0000-0000-0000F1660000}"/>
    <cellStyle name="style1424787249314 3 4" xfId="26356" xr:uid="{00000000-0005-0000-0000-0000F2660000}"/>
    <cellStyle name="style1424787249314 3 4 2" xfId="26357" xr:uid="{00000000-0005-0000-0000-0000F3660000}"/>
    <cellStyle name="style1424787249314 3 4 2 2" xfId="26358" xr:uid="{00000000-0005-0000-0000-0000F4660000}"/>
    <cellStyle name="style1424787249314 3 4 2 2 2" xfId="26359" xr:uid="{00000000-0005-0000-0000-0000F5660000}"/>
    <cellStyle name="style1424787249314 3 4 2 2 2 2" xfId="26360" xr:uid="{00000000-0005-0000-0000-0000F6660000}"/>
    <cellStyle name="style1424787249314 3 4 2 2 2 3" xfId="26361" xr:uid="{00000000-0005-0000-0000-0000F7660000}"/>
    <cellStyle name="style1424787249314 3 4 2 2 3" xfId="26362" xr:uid="{00000000-0005-0000-0000-0000F8660000}"/>
    <cellStyle name="style1424787249314 3 4 2 3" xfId="26363" xr:uid="{00000000-0005-0000-0000-0000F9660000}"/>
    <cellStyle name="style1424787249314 3 4 2 3 2" xfId="26364" xr:uid="{00000000-0005-0000-0000-0000FA660000}"/>
    <cellStyle name="style1424787249314 3 4 2 3 3" xfId="26365" xr:uid="{00000000-0005-0000-0000-0000FB660000}"/>
    <cellStyle name="style1424787249314 3 4 2 3 4" xfId="26366" xr:uid="{00000000-0005-0000-0000-0000FC660000}"/>
    <cellStyle name="style1424787249314 3 4 2 4" xfId="26367" xr:uid="{00000000-0005-0000-0000-0000FD660000}"/>
    <cellStyle name="style1424787249314 3 4 2 5" xfId="26368" xr:uid="{00000000-0005-0000-0000-0000FE660000}"/>
    <cellStyle name="style1424787249314 3 4 3" xfId="26369" xr:uid="{00000000-0005-0000-0000-0000FF660000}"/>
    <cellStyle name="style1424787249314 3 4 3 2" xfId="26370" xr:uid="{00000000-0005-0000-0000-000000670000}"/>
    <cellStyle name="style1424787249314 3 4 3 2 2" xfId="26371" xr:uid="{00000000-0005-0000-0000-000001670000}"/>
    <cellStyle name="style1424787249314 3 4 3 2 2 2" xfId="26372" xr:uid="{00000000-0005-0000-0000-000002670000}"/>
    <cellStyle name="style1424787249314 3 4 3 2 2 3" xfId="26373" xr:uid="{00000000-0005-0000-0000-000003670000}"/>
    <cellStyle name="style1424787249314 3 4 3 2 3" xfId="26374" xr:uid="{00000000-0005-0000-0000-000004670000}"/>
    <cellStyle name="style1424787249314 3 4 3 3" xfId="26375" xr:uid="{00000000-0005-0000-0000-000005670000}"/>
    <cellStyle name="style1424787249314 3 4 3 3 2" xfId="26376" xr:uid="{00000000-0005-0000-0000-000006670000}"/>
    <cellStyle name="style1424787249314 3 4 3 3 3" xfId="26377" xr:uid="{00000000-0005-0000-0000-000007670000}"/>
    <cellStyle name="style1424787249314 3 4 3 3 4" xfId="26378" xr:uid="{00000000-0005-0000-0000-000008670000}"/>
    <cellStyle name="style1424787249314 3 4 3 4" xfId="26379" xr:uid="{00000000-0005-0000-0000-000009670000}"/>
    <cellStyle name="style1424787249314 3 4 3 5" xfId="26380" xr:uid="{00000000-0005-0000-0000-00000A670000}"/>
    <cellStyle name="style1424787249314 3 4 4" xfId="26381" xr:uid="{00000000-0005-0000-0000-00000B670000}"/>
    <cellStyle name="style1424787249314 3 4 4 2" xfId="26382" xr:uid="{00000000-0005-0000-0000-00000C670000}"/>
    <cellStyle name="style1424787249314 3 4 4 2 2" xfId="26383" xr:uid="{00000000-0005-0000-0000-00000D670000}"/>
    <cellStyle name="style1424787249314 3 4 4 2 3" xfId="26384" xr:uid="{00000000-0005-0000-0000-00000E670000}"/>
    <cellStyle name="style1424787249314 3 4 4 2 4" xfId="26385" xr:uid="{00000000-0005-0000-0000-00000F670000}"/>
    <cellStyle name="style1424787249314 3 4 4 3" xfId="26386" xr:uid="{00000000-0005-0000-0000-000010670000}"/>
    <cellStyle name="style1424787249314 3 4 4 4" xfId="26387" xr:uid="{00000000-0005-0000-0000-000011670000}"/>
    <cellStyle name="style1424787249314 3 4 4 5" xfId="26388" xr:uid="{00000000-0005-0000-0000-000012670000}"/>
    <cellStyle name="style1424787249314 3 4 5" xfId="26389" xr:uid="{00000000-0005-0000-0000-000013670000}"/>
    <cellStyle name="style1424787249314 3 4 5 2" xfId="26390" xr:uid="{00000000-0005-0000-0000-000014670000}"/>
    <cellStyle name="style1424787249314 3 4 5 3" xfId="26391" xr:uid="{00000000-0005-0000-0000-000015670000}"/>
    <cellStyle name="style1424787249314 3 4 5 4" xfId="26392" xr:uid="{00000000-0005-0000-0000-000016670000}"/>
    <cellStyle name="style1424787249314 3 4 6" xfId="26393" xr:uid="{00000000-0005-0000-0000-000017670000}"/>
    <cellStyle name="style1424787249314 3 4 7" xfId="26394" xr:uid="{00000000-0005-0000-0000-000018670000}"/>
    <cellStyle name="style1424787249314 3 4 8" xfId="26395" xr:uid="{00000000-0005-0000-0000-000019670000}"/>
    <cellStyle name="style1424787249314 3 5" xfId="26396" xr:uid="{00000000-0005-0000-0000-00001A670000}"/>
    <cellStyle name="style1424787249314 3 5 2" xfId="26397" xr:uid="{00000000-0005-0000-0000-00001B670000}"/>
    <cellStyle name="style1424787249314 3 5 2 2" xfId="26398" xr:uid="{00000000-0005-0000-0000-00001C670000}"/>
    <cellStyle name="style1424787249314 3 5 2 2 2" xfId="26399" xr:uid="{00000000-0005-0000-0000-00001D670000}"/>
    <cellStyle name="style1424787249314 3 5 2 2 2 2" xfId="26400" xr:uid="{00000000-0005-0000-0000-00001E670000}"/>
    <cellStyle name="style1424787249314 3 5 2 2 2 3" xfId="26401" xr:uid="{00000000-0005-0000-0000-00001F670000}"/>
    <cellStyle name="style1424787249314 3 5 2 2 3" xfId="26402" xr:uid="{00000000-0005-0000-0000-000020670000}"/>
    <cellStyle name="style1424787249314 3 5 2 3" xfId="26403" xr:uid="{00000000-0005-0000-0000-000021670000}"/>
    <cellStyle name="style1424787249314 3 5 2 3 2" xfId="26404" xr:uid="{00000000-0005-0000-0000-000022670000}"/>
    <cellStyle name="style1424787249314 3 5 2 3 3" xfId="26405" xr:uid="{00000000-0005-0000-0000-000023670000}"/>
    <cellStyle name="style1424787249314 3 5 2 3 4" xfId="26406" xr:uid="{00000000-0005-0000-0000-000024670000}"/>
    <cellStyle name="style1424787249314 3 5 2 4" xfId="26407" xr:uid="{00000000-0005-0000-0000-000025670000}"/>
    <cellStyle name="style1424787249314 3 5 2 5" xfId="26408" xr:uid="{00000000-0005-0000-0000-000026670000}"/>
    <cellStyle name="style1424787249314 3 5 3" xfId="26409" xr:uid="{00000000-0005-0000-0000-000027670000}"/>
    <cellStyle name="style1424787249314 3 5 3 2" xfId="26410" xr:uid="{00000000-0005-0000-0000-000028670000}"/>
    <cellStyle name="style1424787249314 3 5 3 2 2" xfId="26411" xr:uid="{00000000-0005-0000-0000-000029670000}"/>
    <cellStyle name="style1424787249314 3 5 3 2 2 2" xfId="26412" xr:uid="{00000000-0005-0000-0000-00002A670000}"/>
    <cellStyle name="style1424787249314 3 5 3 2 2 3" xfId="26413" xr:uid="{00000000-0005-0000-0000-00002B670000}"/>
    <cellStyle name="style1424787249314 3 5 3 2 3" xfId="26414" xr:uid="{00000000-0005-0000-0000-00002C670000}"/>
    <cellStyle name="style1424787249314 3 5 3 3" xfId="26415" xr:uid="{00000000-0005-0000-0000-00002D670000}"/>
    <cellStyle name="style1424787249314 3 5 3 3 2" xfId="26416" xr:uid="{00000000-0005-0000-0000-00002E670000}"/>
    <cellStyle name="style1424787249314 3 5 3 3 3" xfId="26417" xr:uid="{00000000-0005-0000-0000-00002F670000}"/>
    <cellStyle name="style1424787249314 3 5 3 3 4" xfId="26418" xr:uid="{00000000-0005-0000-0000-000030670000}"/>
    <cellStyle name="style1424787249314 3 5 3 4" xfId="26419" xr:uid="{00000000-0005-0000-0000-000031670000}"/>
    <cellStyle name="style1424787249314 3 5 3 5" xfId="26420" xr:uid="{00000000-0005-0000-0000-000032670000}"/>
    <cellStyle name="style1424787249314 3 5 4" xfId="26421" xr:uid="{00000000-0005-0000-0000-000033670000}"/>
    <cellStyle name="style1424787249314 3 5 4 2" xfId="26422" xr:uid="{00000000-0005-0000-0000-000034670000}"/>
    <cellStyle name="style1424787249314 3 5 4 2 2" xfId="26423" xr:uid="{00000000-0005-0000-0000-000035670000}"/>
    <cellStyle name="style1424787249314 3 5 4 2 3" xfId="26424" xr:uid="{00000000-0005-0000-0000-000036670000}"/>
    <cellStyle name="style1424787249314 3 5 4 2 4" xfId="26425" xr:uid="{00000000-0005-0000-0000-000037670000}"/>
    <cellStyle name="style1424787249314 3 5 4 3" xfId="26426" xr:uid="{00000000-0005-0000-0000-000038670000}"/>
    <cellStyle name="style1424787249314 3 5 4 4" xfId="26427" xr:uid="{00000000-0005-0000-0000-000039670000}"/>
    <cellStyle name="style1424787249314 3 5 4 5" xfId="26428" xr:uid="{00000000-0005-0000-0000-00003A670000}"/>
    <cellStyle name="style1424787249314 3 5 5" xfId="26429" xr:uid="{00000000-0005-0000-0000-00003B670000}"/>
    <cellStyle name="style1424787249314 3 5 5 2" xfId="26430" xr:uid="{00000000-0005-0000-0000-00003C670000}"/>
    <cellStyle name="style1424787249314 3 5 5 3" xfId="26431" xr:uid="{00000000-0005-0000-0000-00003D670000}"/>
    <cellStyle name="style1424787249314 3 5 5 4" xfId="26432" xr:uid="{00000000-0005-0000-0000-00003E670000}"/>
    <cellStyle name="style1424787249314 3 5 6" xfId="26433" xr:uid="{00000000-0005-0000-0000-00003F670000}"/>
    <cellStyle name="style1424787249314 3 5 7" xfId="26434" xr:uid="{00000000-0005-0000-0000-000040670000}"/>
    <cellStyle name="style1424787249314 3 5 8" xfId="26435" xr:uid="{00000000-0005-0000-0000-000041670000}"/>
    <cellStyle name="style1424787249314 3 6" xfId="26436" xr:uid="{00000000-0005-0000-0000-000042670000}"/>
    <cellStyle name="style1424787249314 3 6 2" xfId="26437" xr:uid="{00000000-0005-0000-0000-000043670000}"/>
    <cellStyle name="style1424787249314 3 6 2 2" xfId="26438" xr:uid="{00000000-0005-0000-0000-000044670000}"/>
    <cellStyle name="style1424787249314 3 6 2 2 2" xfId="26439" xr:uid="{00000000-0005-0000-0000-000045670000}"/>
    <cellStyle name="style1424787249314 3 6 2 2 2 2" xfId="26440" xr:uid="{00000000-0005-0000-0000-000046670000}"/>
    <cellStyle name="style1424787249314 3 6 2 2 2 3" xfId="26441" xr:uid="{00000000-0005-0000-0000-000047670000}"/>
    <cellStyle name="style1424787249314 3 6 2 2 3" xfId="26442" xr:uid="{00000000-0005-0000-0000-000048670000}"/>
    <cellStyle name="style1424787249314 3 6 2 3" xfId="26443" xr:uid="{00000000-0005-0000-0000-000049670000}"/>
    <cellStyle name="style1424787249314 3 6 2 3 2" xfId="26444" xr:uid="{00000000-0005-0000-0000-00004A670000}"/>
    <cellStyle name="style1424787249314 3 6 2 3 3" xfId="26445" xr:uid="{00000000-0005-0000-0000-00004B670000}"/>
    <cellStyle name="style1424787249314 3 6 2 3 4" xfId="26446" xr:uid="{00000000-0005-0000-0000-00004C670000}"/>
    <cellStyle name="style1424787249314 3 6 2 4" xfId="26447" xr:uid="{00000000-0005-0000-0000-00004D670000}"/>
    <cellStyle name="style1424787249314 3 6 2 5" xfId="26448" xr:uid="{00000000-0005-0000-0000-00004E670000}"/>
    <cellStyle name="style1424787249314 3 6 3" xfId="26449" xr:uid="{00000000-0005-0000-0000-00004F670000}"/>
    <cellStyle name="style1424787249314 3 6 3 2" xfId="26450" xr:uid="{00000000-0005-0000-0000-000050670000}"/>
    <cellStyle name="style1424787249314 3 6 3 2 2" xfId="26451" xr:uid="{00000000-0005-0000-0000-000051670000}"/>
    <cellStyle name="style1424787249314 3 6 3 2 2 2" xfId="26452" xr:uid="{00000000-0005-0000-0000-000052670000}"/>
    <cellStyle name="style1424787249314 3 6 3 2 2 3" xfId="26453" xr:uid="{00000000-0005-0000-0000-000053670000}"/>
    <cellStyle name="style1424787249314 3 6 3 2 3" xfId="26454" xr:uid="{00000000-0005-0000-0000-000054670000}"/>
    <cellStyle name="style1424787249314 3 6 3 3" xfId="26455" xr:uid="{00000000-0005-0000-0000-000055670000}"/>
    <cellStyle name="style1424787249314 3 6 3 3 2" xfId="26456" xr:uid="{00000000-0005-0000-0000-000056670000}"/>
    <cellStyle name="style1424787249314 3 6 3 3 3" xfId="26457" xr:uid="{00000000-0005-0000-0000-000057670000}"/>
    <cellStyle name="style1424787249314 3 6 3 3 4" xfId="26458" xr:uid="{00000000-0005-0000-0000-000058670000}"/>
    <cellStyle name="style1424787249314 3 6 3 4" xfId="26459" xr:uid="{00000000-0005-0000-0000-000059670000}"/>
    <cellStyle name="style1424787249314 3 6 3 5" xfId="26460" xr:uid="{00000000-0005-0000-0000-00005A670000}"/>
    <cellStyle name="style1424787249314 3 6 4" xfId="26461" xr:uid="{00000000-0005-0000-0000-00005B670000}"/>
    <cellStyle name="style1424787249314 3 6 4 2" xfId="26462" xr:uid="{00000000-0005-0000-0000-00005C670000}"/>
    <cellStyle name="style1424787249314 3 6 4 2 2" xfId="26463" xr:uid="{00000000-0005-0000-0000-00005D670000}"/>
    <cellStyle name="style1424787249314 3 6 4 2 3" xfId="26464" xr:uid="{00000000-0005-0000-0000-00005E670000}"/>
    <cellStyle name="style1424787249314 3 6 4 2 4" xfId="26465" xr:uid="{00000000-0005-0000-0000-00005F670000}"/>
    <cellStyle name="style1424787249314 3 6 4 3" xfId="26466" xr:uid="{00000000-0005-0000-0000-000060670000}"/>
    <cellStyle name="style1424787249314 3 6 4 4" xfId="26467" xr:uid="{00000000-0005-0000-0000-000061670000}"/>
    <cellStyle name="style1424787249314 3 6 4 5" xfId="26468" xr:uid="{00000000-0005-0000-0000-000062670000}"/>
    <cellStyle name="style1424787249314 3 6 5" xfId="26469" xr:uid="{00000000-0005-0000-0000-000063670000}"/>
    <cellStyle name="style1424787249314 3 6 5 2" xfId="26470" xr:uid="{00000000-0005-0000-0000-000064670000}"/>
    <cellStyle name="style1424787249314 3 6 5 3" xfId="26471" xr:uid="{00000000-0005-0000-0000-000065670000}"/>
    <cellStyle name="style1424787249314 3 6 5 4" xfId="26472" xr:uid="{00000000-0005-0000-0000-000066670000}"/>
    <cellStyle name="style1424787249314 3 6 6" xfId="26473" xr:uid="{00000000-0005-0000-0000-000067670000}"/>
    <cellStyle name="style1424787249314 3 6 7" xfId="26474" xr:uid="{00000000-0005-0000-0000-000068670000}"/>
    <cellStyle name="style1424787249314 3 6 8" xfId="26475" xr:uid="{00000000-0005-0000-0000-000069670000}"/>
    <cellStyle name="style1424787249314 3 7" xfId="26476" xr:uid="{00000000-0005-0000-0000-00006A670000}"/>
    <cellStyle name="style1424787249314 3 7 2" xfId="26477" xr:uid="{00000000-0005-0000-0000-00006B670000}"/>
    <cellStyle name="style1424787249314 3 7 2 2" xfId="26478" xr:uid="{00000000-0005-0000-0000-00006C670000}"/>
    <cellStyle name="style1424787249314 3 7 2 2 2" xfId="26479" xr:uid="{00000000-0005-0000-0000-00006D670000}"/>
    <cellStyle name="style1424787249314 3 7 2 2 3" xfId="26480" xr:uid="{00000000-0005-0000-0000-00006E670000}"/>
    <cellStyle name="style1424787249314 3 7 2 3" xfId="26481" xr:uid="{00000000-0005-0000-0000-00006F670000}"/>
    <cellStyle name="style1424787249314 3 7 3" xfId="26482" xr:uid="{00000000-0005-0000-0000-000070670000}"/>
    <cellStyle name="style1424787249314 3 7 3 2" xfId="26483" xr:uid="{00000000-0005-0000-0000-000071670000}"/>
    <cellStyle name="style1424787249314 3 7 3 3" xfId="26484" xr:uid="{00000000-0005-0000-0000-000072670000}"/>
    <cellStyle name="style1424787249314 3 7 3 4" xfId="26485" xr:uid="{00000000-0005-0000-0000-000073670000}"/>
    <cellStyle name="style1424787249314 3 7 4" xfId="26486" xr:uid="{00000000-0005-0000-0000-000074670000}"/>
    <cellStyle name="style1424787249314 3 7 5" xfId="26487" xr:uid="{00000000-0005-0000-0000-000075670000}"/>
    <cellStyle name="style1424787249314 3 8" xfId="26488" xr:uid="{00000000-0005-0000-0000-000076670000}"/>
    <cellStyle name="style1424787249314 3 8 2" xfId="26489" xr:uid="{00000000-0005-0000-0000-000077670000}"/>
    <cellStyle name="style1424787249314 3 8 2 2" xfId="26490" xr:uid="{00000000-0005-0000-0000-000078670000}"/>
    <cellStyle name="style1424787249314 3 8 2 2 2" xfId="26491" xr:uid="{00000000-0005-0000-0000-000079670000}"/>
    <cellStyle name="style1424787249314 3 8 2 2 3" xfId="26492" xr:uid="{00000000-0005-0000-0000-00007A670000}"/>
    <cellStyle name="style1424787249314 3 8 2 3" xfId="26493" xr:uid="{00000000-0005-0000-0000-00007B670000}"/>
    <cellStyle name="style1424787249314 3 8 3" xfId="26494" xr:uid="{00000000-0005-0000-0000-00007C670000}"/>
    <cellStyle name="style1424787249314 3 8 3 2" xfId="26495" xr:uid="{00000000-0005-0000-0000-00007D670000}"/>
    <cellStyle name="style1424787249314 3 8 3 3" xfId="26496" xr:uid="{00000000-0005-0000-0000-00007E670000}"/>
    <cellStyle name="style1424787249314 3 8 3 4" xfId="26497" xr:uid="{00000000-0005-0000-0000-00007F670000}"/>
    <cellStyle name="style1424787249314 3 8 4" xfId="26498" xr:uid="{00000000-0005-0000-0000-000080670000}"/>
    <cellStyle name="style1424787249314 3 8 5" xfId="26499" xr:uid="{00000000-0005-0000-0000-000081670000}"/>
    <cellStyle name="style1424787249314 3 9" xfId="26500" xr:uid="{00000000-0005-0000-0000-000082670000}"/>
    <cellStyle name="style1424787249314 3 9 2" xfId="26501" xr:uid="{00000000-0005-0000-0000-000083670000}"/>
    <cellStyle name="style1424787249314 3 9 2 2" xfId="26502" xr:uid="{00000000-0005-0000-0000-000084670000}"/>
    <cellStyle name="style1424787249314 3 9 2 3" xfId="26503" xr:uid="{00000000-0005-0000-0000-000085670000}"/>
    <cellStyle name="style1424787249314 3 9 2 4" xfId="26504" xr:uid="{00000000-0005-0000-0000-000086670000}"/>
    <cellStyle name="style1424787249314 3 9 3" xfId="26505" xr:uid="{00000000-0005-0000-0000-000087670000}"/>
    <cellStyle name="style1424787249314 3 9 4" xfId="26506" xr:uid="{00000000-0005-0000-0000-000088670000}"/>
    <cellStyle name="style1424787249314 3 9 5" xfId="26507" xr:uid="{00000000-0005-0000-0000-000089670000}"/>
    <cellStyle name="style1424787249314 4" xfId="26508" xr:uid="{00000000-0005-0000-0000-00008A670000}"/>
    <cellStyle name="style1424787249314 4 10" xfId="26509" xr:uid="{00000000-0005-0000-0000-00008B670000}"/>
    <cellStyle name="style1424787249314 4 11" xfId="26510" xr:uid="{00000000-0005-0000-0000-00008C670000}"/>
    <cellStyle name="style1424787249314 4 12" xfId="26511" xr:uid="{00000000-0005-0000-0000-00008D670000}"/>
    <cellStyle name="style1424787249314 4 2" xfId="26512" xr:uid="{00000000-0005-0000-0000-00008E670000}"/>
    <cellStyle name="style1424787249314 4 2 2" xfId="26513" xr:uid="{00000000-0005-0000-0000-00008F670000}"/>
    <cellStyle name="style1424787249314 4 2 2 2" xfId="26514" xr:uid="{00000000-0005-0000-0000-000090670000}"/>
    <cellStyle name="style1424787249314 4 2 2 2 2" xfId="26515" xr:uid="{00000000-0005-0000-0000-000091670000}"/>
    <cellStyle name="style1424787249314 4 2 2 2 2 2" xfId="26516" xr:uid="{00000000-0005-0000-0000-000092670000}"/>
    <cellStyle name="style1424787249314 4 2 2 2 2 2 2" xfId="26517" xr:uid="{00000000-0005-0000-0000-000093670000}"/>
    <cellStyle name="style1424787249314 4 2 2 2 2 2 3" xfId="26518" xr:uid="{00000000-0005-0000-0000-000094670000}"/>
    <cellStyle name="style1424787249314 4 2 2 2 2 3" xfId="26519" xr:uid="{00000000-0005-0000-0000-000095670000}"/>
    <cellStyle name="style1424787249314 4 2 2 2 3" xfId="26520" xr:uid="{00000000-0005-0000-0000-000096670000}"/>
    <cellStyle name="style1424787249314 4 2 2 2 3 2" xfId="26521" xr:uid="{00000000-0005-0000-0000-000097670000}"/>
    <cellStyle name="style1424787249314 4 2 2 2 3 3" xfId="26522" xr:uid="{00000000-0005-0000-0000-000098670000}"/>
    <cellStyle name="style1424787249314 4 2 2 2 3 4" xfId="26523" xr:uid="{00000000-0005-0000-0000-000099670000}"/>
    <cellStyle name="style1424787249314 4 2 2 2 4" xfId="26524" xr:uid="{00000000-0005-0000-0000-00009A670000}"/>
    <cellStyle name="style1424787249314 4 2 2 2 5" xfId="26525" xr:uid="{00000000-0005-0000-0000-00009B670000}"/>
    <cellStyle name="style1424787249314 4 2 2 3" xfId="26526" xr:uid="{00000000-0005-0000-0000-00009C670000}"/>
    <cellStyle name="style1424787249314 4 2 2 3 2" xfId="26527" xr:uid="{00000000-0005-0000-0000-00009D670000}"/>
    <cellStyle name="style1424787249314 4 2 2 3 2 2" xfId="26528" xr:uid="{00000000-0005-0000-0000-00009E670000}"/>
    <cellStyle name="style1424787249314 4 2 2 3 2 2 2" xfId="26529" xr:uid="{00000000-0005-0000-0000-00009F670000}"/>
    <cellStyle name="style1424787249314 4 2 2 3 2 2 3" xfId="26530" xr:uid="{00000000-0005-0000-0000-0000A0670000}"/>
    <cellStyle name="style1424787249314 4 2 2 3 2 3" xfId="26531" xr:uid="{00000000-0005-0000-0000-0000A1670000}"/>
    <cellStyle name="style1424787249314 4 2 2 3 3" xfId="26532" xr:uid="{00000000-0005-0000-0000-0000A2670000}"/>
    <cellStyle name="style1424787249314 4 2 2 3 3 2" xfId="26533" xr:uid="{00000000-0005-0000-0000-0000A3670000}"/>
    <cellStyle name="style1424787249314 4 2 2 3 3 3" xfId="26534" xr:uid="{00000000-0005-0000-0000-0000A4670000}"/>
    <cellStyle name="style1424787249314 4 2 2 3 3 4" xfId="26535" xr:uid="{00000000-0005-0000-0000-0000A5670000}"/>
    <cellStyle name="style1424787249314 4 2 2 3 4" xfId="26536" xr:uid="{00000000-0005-0000-0000-0000A6670000}"/>
    <cellStyle name="style1424787249314 4 2 2 3 5" xfId="26537" xr:uid="{00000000-0005-0000-0000-0000A7670000}"/>
    <cellStyle name="style1424787249314 4 2 2 4" xfId="26538" xr:uid="{00000000-0005-0000-0000-0000A8670000}"/>
    <cellStyle name="style1424787249314 4 2 2 4 2" xfId="26539" xr:uid="{00000000-0005-0000-0000-0000A9670000}"/>
    <cellStyle name="style1424787249314 4 2 2 4 2 2" xfId="26540" xr:uid="{00000000-0005-0000-0000-0000AA670000}"/>
    <cellStyle name="style1424787249314 4 2 2 4 2 3" xfId="26541" xr:uid="{00000000-0005-0000-0000-0000AB670000}"/>
    <cellStyle name="style1424787249314 4 2 2 4 2 4" xfId="26542" xr:uid="{00000000-0005-0000-0000-0000AC670000}"/>
    <cellStyle name="style1424787249314 4 2 2 4 3" xfId="26543" xr:uid="{00000000-0005-0000-0000-0000AD670000}"/>
    <cellStyle name="style1424787249314 4 2 2 4 4" xfId="26544" xr:uid="{00000000-0005-0000-0000-0000AE670000}"/>
    <cellStyle name="style1424787249314 4 2 2 4 5" xfId="26545" xr:uid="{00000000-0005-0000-0000-0000AF670000}"/>
    <cellStyle name="style1424787249314 4 2 2 5" xfId="26546" xr:uid="{00000000-0005-0000-0000-0000B0670000}"/>
    <cellStyle name="style1424787249314 4 2 2 5 2" xfId="26547" xr:uid="{00000000-0005-0000-0000-0000B1670000}"/>
    <cellStyle name="style1424787249314 4 2 2 5 3" xfId="26548" xr:uid="{00000000-0005-0000-0000-0000B2670000}"/>
    <cellStyle name="style1424787249314 4 2 2 5 4" xfId="26549" xr:uid="{00000000-0005-0000-0000-0000B3670000}"/>
    <cellStyle name="style1424787249314 4 2 2 6" xfId="26550" xr:uid="{00000000-0005-0000-0000-0000B4670000}"/>
    <cellStyle name="style1424787249314 4 2 2 7" xfId="26551" xr:uid="{00000000-0005-0000-0000-0000B5670000}"/>
    <cellStyle name="style1424787249314 4 2 2 8" xfId="26552" xr:uid="{00000000-0005-0000-0000-0000B6670000}"/>
    <cellStyle name="style1424787249314 4 2 3" xfId="26553" xr:uid="{00000000-0005-0000-0000-0000B7670000}"/>
    <cellStyle name="style1424787249314 4 2 3 2" xfId="26554" xr:uid="{00000000-0005-0000-0000-0000B8670000}"/>
    <cellStyle name="style1424787249314 4 2 3 2 2" xfId="26555" xr:uid="{00000000-0005-0000-0000-0000B9670000}"/>
    <cellStyle name="style1424787249314 4 2 3 2 2 2" xfId="26556" xr:uid="{00000000-0005-0000-0000-0000BA670000}"/>
    <cellStyle name="style1424787249314 4 2 3 2 2 3" xfId="26557" xr:uid="{00000000-0005-0000-0000-0000BB670000}"/>
    <cellStyle name="style1424787249314 4 2 3 2 3" xfId="26558" xr:uid="{00000000-0005-0000-0000-0000BC670000}"/>
    <cellStyle name="style1424787249314 4 2 3 3" xfId="26559" xr:uid="{00000000-0005-0000-0000-0000BD670000}"/>
    <cellStyle name="style1424787249314 4 2 3 3 2" xfId="26560" xr:uid="{00000000-0005-0000-0000-0000BE670000}"/>
    <cellStyle name="style1424787249314 4 2 3 3 3" xfId="26561" xr:uid="{00000000-0005-0000-0000-0000BF670000}"/>
    <cellStyle name="style1424787249314 4 2 3 3 4" xfId="26562" xr:uid="{00000000-0005-0000-0000-0000C0670000}"/>
    <cellStyle name="style1424787249314 4 2 3 4" xfId="26563" xr:uid="{00000000-0005-0000-0000-0000C1670000}"/>
    <cellStyle name="style1424787249314 4 2 3 5" xfId="26564" xr:uid="{00000000-0005-0000-0000-0000C2670000}"/>
    <cellStyle name="style1424787249314 4 2 4" xfId="26565" xr:uid="{00000000-0005-0000-0000-0000C3670000}"/>
    <cellStyle name="style1424787249314 4 2 4 2" xfId="26566" xr:uid="{00000000-0005-0000-0000-0000C4670000}"/>
    <cellStyle name="style1424787249314 4 2 4 2 2" xfId="26567" xr:uid="{00000000-0005-0000-0000-0000C5670000}"/>
    <cellStyle name="style1424787249314 4 2 4 2 2 2" xfId="26568" xr:uid="{00000000-0005-0000-0000-0000C6670000}"/>
    <cellStyle name="style1424787249314 4 2 4 2 2 3" xfId="26569" xr:uid="{00000000-0005-0000-0000-0000C7670000}"/>
    <cellStyle name="style1424787249314 4 2 4 2 3" xfId="26570" xr:uid="{00000000-0005-0000-0000-0000C8670000}"/>
    <cellStyle name="style1424787249314 4 2 4 3" xfId="26571" xr:uid="{00000000-0005-0000-0000-0000C9670000}"/>
    <cellStyle name="style1424787249314 4 2 4 3 2" xfId="26572" xr:uid="{00000000-0005-0000-0000-0000CA670000}"/>
    <cellStyle name="style1424787249314 4 2 4 3 3" xfId="26573" xr:uid="{00000000-0005-0000-0000-0000CB670000}"/>
    <cellStyle name="style1424787249314 4 2 4 3 4" xfId="26574" xr:uid="{00000000-0005-0000-0000-0000CC670000}"/>
    <cellStyle name="style1424787249314 4 2 4 4" xfId="26575" xr:uid="{00000000-0005-0000-0000-0000CD670000}"/>
    <cellStyle name="style1424787249314 4 2 4 5" xfId="26576" xr:uid="{00000000-0005-0000-0000-0000CE670000}"/>
    <cellStyle name="style1424787249314 4 2 5" xfId="26577" xr:uid="{00000000-0005-0000-0000-0000CF670000}"/>
    <cellStyle name="style1424787249314 4 2 5 2" xfId="26578" xr:uid="{00000000-0005-0000-0000-0000D0670000}"/>
    <cellStyle name="style1424787249314 4 2 5 2 2" xfId="26579" xr:uid="{00000000-0005-0000-0000-0000D1670000}"/>
    <cellStyle name="style1424787249314 4 2 5 2 3" xfId="26580" xr:uid="{00000000-0005-0000-0000-0000D2670000}"/>
    <cellStyle name="style1424787249314 4 2 5 2 4" xfId="26581" xr:uid="{00000000-0005-0000-0000-0000D3670000}"/>
    <cellStyle name="style1424787249314 4 2 5 3" xfId="26582" xr:uid="{00000000-0005-0000-0000-0000D4670000}"/>
    <cellStyle name="style1424787249314 4 2 5 4" xfId="26583" xr:uid="{00000000-0005-0000-0000-0000D5670000}"/>
    <cellStyle name="style1424787249314 4 2 5 5" xfId="26584" xr:uid="{00000000-0005-0000-0000-0000D6670000}"/>
    <cellStyle name="style1424787249314 4 2 6" xfId="26585" xr:uid="{00000000-0005-0000-0000-0000D7670000}"/>
    <cellStyle name="style1424787249314 4 2 6 2" xfId="26586" xr:uid="{00000000-0005-0000-0000-0000D8670000}"/>
    <cellStyle name="style1424787249314 4 2 6 3" xfId="26587" xr:uid="{00000000-0005-0000-0000-0000D9670000}"/>
    <cellStyle name="style1424787249314 4 2 6 4" xfId="26588" xr:uid="{00000000-0005-0000-0000-0000DA670000}"/>
    <cellStyle name="style1424787249314 4 2 7" xfId="26589" xr:uid="{00000000-0005-0000-0000-0000DB670000}"/>
    <cellStyle name="style1424787249314 4 2 8" xfId="26590" xr:uid="{00000000-0005-0000-0000-0000DC670000}"/>
    <cellStyle name="style1424787249314 4 2 9" xfId="26591" xr:uid="{00000000-0005-0000-0000-0000DD670000}"/>
    <cellStyle name="style1424787249314 4 3" xfId="26592" xr:uid="{00000000-0005-0000-0000-0000DE670000}"/>
    <cellStyle name="style1424787249314 4 3 2" xfId="26593" xr:uid="{00000000-0005-0000-0000-0000DF670000}"/>
    <cellStyle name="style1424787249314 4 3 2 2" xfId="26594" xr:uid="{00000000-0005-0000-0000-0000E0670000}"/>
    <cellStyle name="style1424787249314 4 3 2 2 2" xfId="26595" xr:uid="{00000000-0005-0000-0000-0000E1670000}"/>
    <cellStyle name="style1424787249314 4 3 2 2 2 2" xfId="26596" xr:uid="{00000000-0005-0000-0000-0000E2670000}"/>
    <cellStyle name="style1424787249314 4 3 2 2 2 3" xfId="26597" xr:uid="{00000000-0005-0000-0000-0000E3670000}"/>
    <cellStyle name="style1424787249314 4 3 2 2 3" xfId="26598" xr:uid="{00000000-0005-0000-0000-0000E4670000}"/>
    <cellStyle name="style1424787249314 4 3 2 3" xfId="26599" xr:uid="{00000000-0005-0000-0000-0000E5670000}"/>
    <cellStyle name="style1424787249314 4 3 2 3 2" xfId="26600" xr:uid="{00000000-0005-0000-0000-0000E6670000}"/>
    <cellStyle name="style1424787249314 4 3 2 3 3" xfId="26601" xr:uid="{00000000-0005-0000-0000-0000E7670000}"/>
    <cellStyle name="style1424787249314 4 3 2 3 4" xfId="26602" xr:uid="{00000000-0005-0000-0000-0000E8670000}"/>
    <cellStyle name="style1424787249314 4 3 2 4" xfId="26603" xr:uid="{00000000-0005-0000-0000-0000E9670000}"/>
    <cellStyle name="style1424787249314 4 3 2 5" xfId="26604" xr:uid="{00000000-0005-0000-0000-0000EA670000}"/>
    <cellStyle name="style1424787249314 4 3 3" xfId="26605" xr:uid="{00000000-0005-0000-0000-0000EB670000}"/>
    <cellStyle name="style1424787249314 4 3 3 2" xfId="26606" xr:uid="{00000000-0005-0000-0000-0000EC670000}"/>
    <cellStyle name="style1424787249314 4 3 3 2 2" xfId="26607" xr:uid="{00000000-0005-0000-0000-0000ED670000}"/>
    <cellStyle name="style1424787249314 4 3 3 2 2 2" xfId="26608" xr:uid="{00000000-0005-0000-0000-0000EE670000}"/>
    <cellStyle name="style1424787249314 4 3 3 2 2 3" xfId="26609" xr:uid="{00000000-0005-0000-0000-0000EF670000}"/>
    <cellStyle name="style1424787249314 4 3 3 2 3" xfId="26610" xr:uid="{00000000-0005-0000-0000-0000F0670000}"/>
    <cellStyle name="style1424787249314 4 3 3 3" xfId="26611" xr:uid="{00000000-0005-0000-0000-0000F1670000}"/>
    <cellStyle name="style1424787249314 4 3 3 3 2" xfId="26612" xr:uid="{00000000-0005-0000-0000-0000F2670000}"/>
    <cellStyle name="style1424787249314 4 3 3 3 3" xfId="26613" xr:uid="{00000000-0005-0000-0000-0000F3670000}"/>
    <cellStyle name="style1424787249314 4 3 3 3 4" xfId="26614" xr:uid="{00000000-0005-0000-0000-0000F4670000}"/>
    <cellStyle name="style1424787249314 4 3 3 4" xfId="26615" xr:uid="{00000000-0005-0000-0000-0000F5670000}"/>
    <cellStyle name="style1424787249314 4 3 3 5" xfId="26616" xr:uid="{00000000-0005-0000-0000-0000F6670000}"/>
    <cellStyle name="style1424787249314 4 3 4" xfId="26617" xr:uid="{00000000-0005-0000-0000-0000F7670000}"/>
    <cellStyle name="style1424787249314 4 3 4 2" xfId="26618" xr:uid="{00000000-0005-0000-0000-0000F8670000}"/>
    <cellStyle name="style1424787249314 4 3 4 2 2" xfId="26619" xr:uid="{00000000-0005-0000-0000-0000F9670000}"/>
    <cellStyle name="style1424787249314 4 3 4 2 3" xfId="26620" xr:uid="{00000000-0005-0000-0000-0000FA670000}"/>
    <cellStyle name="style1424787249314 4 3 4 2 4" xfId="26621" xr:uid="{00000000-0005-0000-0000-0000FB670000}"/>
    <cellStyle name="style1424787249314 4 3 4 3" xfId="26622" xr:uid="{00000000-0005-0000-0000-0000FC670000}"/>
    <cellStyle name="style1424787249314 4 3 4 4" xfId="26623" xr:uid="{00000000-0005-0000-0000-0000FD670000}"/>
    <cellStyle name="style1424787249314 4 3 4 5" xfId="26624" xr:uid="{00000000-0005-0000-0000-0000FE670000}"/>
    <cellStyle name="style1424787249314 4 3 5" xfId="26625" xr:uid="{00000000-0005-0000-0000-0000FF670000}"/>
    <cellStyle name="style1424787249314 4 3 5 2" xfId="26626" xr:uid="{00000000-0005-0000-0000-000000680000}"/>
    <cellStyle name="style1424787249314 4 3 5 3" xfId="26627" xr:uid="{00000000-0005-0000-0000-000001680000}"/>
    <cellStyle name="style1424787249314 4 3 5 4" xfId="26628" xr:uid="{00000000-0005-0000-0000-000002680000}"/>
    <cellStyle name="style1424787249314 4 3 6" xfId="26629" xr:uid="{00000000-0005-0000-0000-000003680000}"/>
    <cellStyle name="style1424787249314 4 3 7" xfId="26630" xr:uid="{00000000-0005-0000-0000-000004680000}"/>
    <cellStyle name="style1424787249314 4 3 8" xfId="26631" xr:uid="{00000000-0005-0000-0000-000005680000}"/>
    <cellStyle name="style1424787249314 4 4" xfId="26632" xr:uid="{00000000-0005-0000-0000-000006680000}"/>
    <cellStyle name="style1424787249314 4 4 2" xfId="26633" xr:uid="{00000000-0005-0000-0000-000007680000}"/>
    <cellStyle name="style1424787249314 4 4 2 2" xfId="26634" xr:uid="{00000000-0005-0000-0000-000008680000}"/>
    <cellStyle name="style1424787249314 4 4 2 2 2" xfId="26635" xr:uid="{00000000-0005-0000-0000-000009680000}"/>
    <cellStyle name="style1424787249314 4 4 2 2 2 2" xfId="26636" xr:uid="{00000000-0005-0000-0000-00000A680000}"/>
    <cellStyle name="style1424787249314 4 4 2 2 2 3" xfId="26637" xr:uid="{00000000-0005-0000-0000-00000B680000}"/>
    <cellStyle name="style1424787249314 4 4 2 2 3" xfId="26638" xr:uid="{00000000-0005-0000-0000-00000C680000}"/>
    <cellStyle name="style1424787249314 4 4 2 3" xfId="26639" xr:uid="{00000000-0005-0000-0000-00000D680000}"/>
    <cellStyle name="style1424787249314 4 4 2 3 2" xfId="26640" xr:uid="{00000000-0005-0000-0000-00000E680000}"/>
    <cellStyle name="style1424787249314 4 4 2 3 3" xfId="26641" xr:uid="{00000000-0005-0000-0000-00000F680000}"/>
    <cellStyle name="style1424787249314 4 4 2 3 4" xfId="26642" xr:uid="{00000000-0005-0000-0000-000010680000}"/>
    <cellStyle name="style1424787249314 4 4 2 4" xfId="26643" xr:uid="{00000000-0005-0000-0000-000011680000}"/>
    <cellStyle name="style1424787249314 4 4 2 5" xfId="26644" xr:uid="{00000000-0005-0000-0000-000012680000}"/>
    <cellStyle name="style1424787249314 4 4 3" xfId="26645" xr:uid="{00000000-0005-0000-0000-000013680000}"/>
    <cellStyle name="style1424787249314 4 4 3 2" xfId="26646" xr:uid="{00000000-0005-0000-0000-000014680000}"/>
    <cellStyle name="style1424787249314 4 4 3 2 2" xfId="26647" xr:uid="{00000000-0005-0000-0000-000015680000}"/>
    <cellStyle name="style1424787249314 4 4 3 2 2 2" xfId="26648" xr:uid="{00000000-0005-0000-0000-000016680000}"/>
    <cellStyle name="style1424787249314 4 4 3 2 2 3" xfId="26649" xr:uid="{00000000-0005-0000-0000-000017680000}"/>
    <cellStyle name="style1424787249314 4 4 3 2 3" xfId="26650" xr:uid="{00000000-0005-0000-0000-000018680000}"/>
    <cellStyle name="style1424787249314 4 4 3 3" xfId="26651" xr:uid="{00000000-0005-0000-0000-000019680000}"/>
    <cellStyle name="style1424787249314 4 4 3 3 2" xfId="26652" xr:uid="{00000000-0005-0000-0000-00001A680000}"/>
    <cellStyle name="style1424787249314 4 4 3 3 3" xfId="26653" xr:uid="{00000000-0005-0000-0000-00001B680000}"/>
    <cellStyle name="style1424787249314 4 4 3 3 4" xfId="26654" xr:uid="{00000000-0005-0000-0000-00001C680000}"/>
    <cellStyle name="style1424787249314 4 4 3 4" xfId="26655" xr:uid="{00000000-0005-0000-0000-00001D680000}"/>
    <cellStyle name="style1424787249314 4 4 3 5" xfId="26656" xr:uid="{00000000-0005-0000-0000-00001E680000}"/>
    <cellStyle name="style1424787249314 4 4 4" xfId="26657" xr:uid="{00000000-0005-0000-0000-00001F680000}"/>
    <cellStyle name="style1424787249314 4 4 4 2" xfId="26658" xr:uid="{00000000-0005-0000-0000-000020680000}"/>
    <cellStyle name="style1424787249314 4 4 4 2 2" xfId="26659" xr:uid="{00000000-0005-0000-0000-000021680000}"/>
    <cellStyle name="style1424787249314 4 4 4 2 3" xfId="26660" xr:uid="{00000000-0005-0000-0000-000022680000}"/>
    <cellStyle name="style1424787249314 4 4 4 2 4" xfId="26661" xr:uid="{00000000-0005-0000-0000-000023680000}"/>
    <cellStyle name="style1424787249314 4 4 4 3" xfId="26662" xr:uid="{00000000-0005-0000-0000-000024680000}"/>
    <cellStyle name="style1424787249314 4 4 4 4" xfId="26663" xr:uid="{00000000-0005-0000-0000-000025680000}"/>
    <cellStyle name="style1424787249314 4 4 4 5" xfId="26664" xr:uid="{00000000-0005-0000-0000-000026680000}"/>
    <cellStyle name="style1424787249314 4 4 5" xfId="26665" xr:uid="{00000000-0005-0000-0000-000027680000}"/>
    <cellStyle name="style1424787249314 4 4 5 2" xfId="26666" xr:uid="{00000000-0005-0000-0000-000028680000}"/>
    <cellStyle name="style1424787249314 4 4 5 3" xfId="26667" xr:uid="{00000000-0005-0000-0000-000029680000}"/>
    <cellStyle name="style1424787249314 4 4 5 4" xfId="26668" xr:uid="{00000000-0005-0000-0000-00002A680000}"/>
    <cellStyle name="style1424787249314 4 4 6" xfId="26669" xr:uid="{00000000-0005-0000-0000-00002B680000}"/>
    <cellStyle name="style1424787249314 4 4 7" xfId="26670" xr:uid="{00000000-0005-0000-0000-00002C680000}"/>
    <cellStyle name="style1424787249314 4 4 8" xfId="26671" xr:uid="{00000000-0005-0000-0000-00002D680000}"/>
    <cellStyle name="style1424787249314 4 5" xfId="26672" xr:uid="{00000000-0005-0000-0000-00002E680000}"/>
    <cellStyle name="style1424787249314 4 5 2" xfId="26673" xr:uid="{00000000-0005-0000-0000-00002F680000}"/>
    <cellStyle name="style1424787249314 4 5 2 2" xfId="26674" xr:uid="{00000000-0005-0000-0000-000030680000}"/>
    <cellStyle name="style1424787249314 4 5 2 2 2" xfId="26675" xr:uid="{00000000-0005-0000-0000-000031680000}"/>
    <cellStyle name="style1424787249314 4 5 2 2 2 2" xfId="26676" xr:uid="{00000000-0005-0000-0000-000032680000}"/>
    <cellStyle name="style1424787249314 4 5 2 2 2 3" xfId="26677" xr:uid="{00000000-0005-0000-0000-000033680000}"/>
    <cellStyle name="style1424787249314 4 5 2 2 3" xfId="26678" xr:uid="{00000000-0005-0000-0000-000034680000}"/>
    <cellStyle name="style1424787249314 4 5 2 3" xfId="26679" xr:uid="{00000000-0005-0000-0000-000035680000}"/>
    <cellStyle name="style1424787249314 4 5 2 3 2" xfId="26680" xr:uid="{00000000-0005-0000-0000-000036680000}"/>
    <cellStyle name="style1424787249314 4 5 2 3 3" xfId="26681" xr:uid="{00000000-0005-0000-0000-000037680000}"/>
    <cellStyle name="style1424787249314 4 5 2 3 4" xfId="26682" xr:uid="{00000000-0005-0000-0000-000038680000}"/>
    <cellStyle name="style1424787249314 4 5 2 4" xfId="26683" xr:uid="{00000000-0005-0000-0000-000039680000}"/>
    <cellStyle name="style1424787249314 4 5 2 5" xfId="26684" xr:uid="{00000000-0005-0000-0000-00003A680000}"/>
    <cellStyle name="style1424787249314 4 5 3" xfId="26685" xr:uid="{00000000-0005-0000-0000-00003B680000}"/>
    <cellStyle name="style1424787249314 4 5 3 2" xfId="26686" xr:uid="{00000000-0005-0000-0000-00003C680000}"/>
    <cellStyle name="style1424787249314 4 5 3 2 2" xfId="26687" xr:uid="{00000000-0005-0000-0000-00003D680000}"/>
    <cellStyle name="style1424787249314 4 5 3 2 2 2" xfId="26688" xr:uid="{00000000-0005-0000-0000-00003E680000}"/>
    <cellStyle name="style1424787249314 4 5 3 2 2 3" xfId="26689" xr:uid="{00000000-0005-0000-0000-00003F680000}"/>
    <cellStyle name="style1424787249314 4 5 3 2 3" xfId="26690" xr:uid="{00000000-0005-0000-0000-000040680000}"/>
    <cellStyle name="style1424787249314 4 5 3 3" xfId="26691" xr:uid="{00000000-0005-0000-0000-000041680000}"/>
    <cellStyle name="style1424787249314 4 5 3 3 2" xfId="26692" xr:uid="{00000000-0005-0000-0000-000042680000}"/>
    <cellStyle name="style1424787249314 4 5 3 3 3" xfId="26693" xr:uid="{00000000-0005-0000-0000-000043680000}"/>
    <cellStyle name="style1424787249314 4 5 3 3 4" xfId="26694" xr:uid="{00000000-0005-0000-0000-000044680000}"/>
    <cellStyle name="style1424787249314 4 5 3 4" xfId="26695" xr:uid="{00000000-0005-0000-0000-000045680000}"/>
    <cellStyle name="style1424787249314 4 5 3 5" xfId="26696" xr:uid="{00000000-0005-0000-0000-000046680000}"/>
    <cellStyle name="style1424787249314 4 5 4" xfId="26697" xr:uid="{00000000-0005-0000-0000-000047680000}"/>
    <cellStyle name="style1424787249314 4 5 4 2" xfId="26698" xr:uid="{00000000-0005-0000-0000-000048680000}"/>
    <cellStyle name="style1424787249314 4 5 4 2 2" xfId="26699" xr:uid="{00000000-0005-0000-0000-000049680000}"/>
    <cellStyle name="style1424787249314 4 5 4 2 3" xfId="26700" xr:uid="{00000000-0005-0000-0000-00004A680000}"/>
    <cellStyle name="style1424787249314 4 5 4 2 4" xfId="26701" xr:uid="{00000000-0005-0000-0000-00004B680000}"/>
    <cellStyle name="style1424787249314 4 5 4 3" xfId="26702" xr:uid="{00000000-0005-0000-0000-00004C680000}"/>
    <cellStyle name="style1424787249314 4 5 4 4" xfId="26703" xr:uid="{00000000-0005-0000-0000-00004D680000}"/>
    <cellStyle name="style1424787249314 4 5 4 5" xfId="26704" xr:uid="{00000000-0005-0000-0000-00004E680000}"/>
    <cellStyle name="style1424787249314 4 5 5" xfId="26705" xr:uid="{00000000-0005-0000-0000-00004F680000}"/>
    <cellStyle name="style1424787249314 4 5 5 2" xfId="26706" xr:uid="{00000000-0005-0000-0000-000050680000}"/>
    <cellStyle name="style1424787249314 4 5 5 3" xfId="26707" xr:uid="{00000000-0005-0000-0000-000051680000}"/>
    <cellStyle name="style1424787249314 4 5 5 4" xfId="26708" xr:uid="{00000000-0005-0000-0000-000052680000}"/>
    <cellStyle name="style1424787249314 4 5 6" xfId="26709" xr:uid="{00000000-0005-0000-0000-000053680000}"/>
    <cellStyle name="style1424787249314 4 5 7" xfId="26710" xr:uid="{00000000-0005-0000-0000-000054680000}"/>
    <cellStyle name="style1424787249314 4 5 8" xfId="26711" xr:uid="{00000000-0005-0000-0000-000055680000}"/>
    <cellStyle name="style1424787249314 4 6" xfId="26712" xr:uid="{00000000-0005-0000-0000-000056680000}"/>
    <cellStyle name="style1424787249314 4 6 2" xfId="26713" xr:uid="{00000000-0005-0000-0000-000057680000}"/>
    <cellStyle name="style1424787249314 4 6 2 2" xfId="26714" xr:uid="{00000000-0005-0000-0000-000058680000}"/>
    <cellStyle name="style1424787249314 4 6 2 2 2" xfId="26715" xr:uid="{00000000-0005-0000-0000-000059680000}"/>
    <cellStyle name="style1424787249314 4 6 2 2 3" xfId="26716" xr:uid="{00000000-0005-0000-0000-00005A680000}"/>
    <cellStyle name="style1424787249314 4 6 2 3" xfId="26717" xr:uid="{00000000-0005-0000-0000-00005B680000}"/>
    <cellStyle name="style1424787249314 4 6 3" xfId="26718" xr:uid="{00000000-0005-0000-0000-00005C680000}"/>
    <cellStyle name="style1424787249314 4 6 3 2" xfId="26719" xr:uid="{00000000-0005-0000-0000-00005D680000}"/>
    <cellStyle name="style1424787249314 4 6 3 3" xfId="26720" xr:uid="{00000000-0005-0000-0000-00005E680000}"/>
    <cellStyle name="style1424787249314 4 6 3 4" xfId="26721" xr:uid="{00000000-0005-0000-0000-00005F680000}"/>
    <cellStyle name="style1424787249314 4 6 4" xfId="26722" xr:uid="{00000000-0005-0000-0000-000060680000}"/>
    <cellStyle name="style1424787249314 4 6 5" xfId="26723" xr:uid="{00000000-0005-0000-0000-000061680000}"/>
    <cellStyle name="style1424787249314 4 7" xfId="26724" xr:uid="{00000000-0005-0000-0000-000062680000}"/>
    <cellStyle name="style1424787249314 4 7 2" xfId="26725" xr:uid="{00000000-0005-0000-0000-000063680000}"/>
    <cellStyle name="style1424787249314 4 7 2 2" xfId="26726" xr:uid="{00000000-0005-0000-0000-000064680000}"/>
    <cellStyle name="style1424787249314 4 7 2 2 2" xfId="26727" xr:uid="{00000000-0005-0000-0000-000065680000}"/>
    <cellStyle name="style1424787249314 4 7 2 2 3" xfId="26728" xr:uid="{00000000-0005-0000-0000-000066680000}"/>
    <cellStyle name="style1424787249314 4 7 2 3" xfId="26729" xr:uid="{00000000-0005-0000-0000-000067680000}"/>
    <cellStyle name="style1424787249314 4 7 3" xfId="26730" xr:uid="{00000000-0005-0000-0000-000068680000}"/>
    <cellStyle name="style1424787249314 4 7 3 2" xfId="26731" xr:uid="{00000000-0005-0000-0000-000069680000}"/>
    <cellStyle name="style1424787249314 4 7 3 3" xfId="26732" xr:uid="{00000000-0005-0000-0000-00006A680000}"/>
    <cellStyle name="style1424787249314 4 7 3 4" xfId="26733" xr:uid="{00000000-0005-0000-0000-00006B680000}"/>
    <cellStyle name="style1424787249314 4 7 4" xfId="26734" xr:uid="{00000000-0005-0000-0000-00006C680000}"/>
    <cellStyle name="style1424787249314 4 7 5" xfId="26735" xr:uid="{00000000-0005-0000-0000-00006D680000}"/>
    <cellStyle name="style1424787249314 4 8" xfId="26736" xr:uid="{00000000-0005-0000-0000-00006E680000}"/>
    <cellStyle name="style1424787249314 4 8 2" xfId="26737" xr:uid="{00000000-0005-0000-0000-00006F680000}"/>
    <cellStyle name="style1424787249314 4 8 2 2" xfId="26738" xr:uid="{00000000-0005-0000-0000-000070680000}"/>
    <cellStyle name="style1424787249314 4 8 2 3" xfId="26739" xr:uid="{00000000-0005-0000-0000-000071680000}"/>
    <cellStyle name="style1424787249314 4 8 2 4" xfId="26740" xr:uid="{00000000-0005-0000-0000-000072680000}"/>
    <cellStyle name="style1424787249314 4 8 3" xfId="26741" xr:uid="{00000000-0005-0000-0000-000073680000}"/>
    <cellStyle name="style1424787249314 4 8 4" xfId="26742" xr:uid="{00000000-0005-0000-0000-000074680000}"/>
    <cellStyle name="style1424787249314 4 8 5" xfId="26743" xr:uid="{00000000-0005-0000-0000-000075680000}"/>
    <cellStyle name="style1424787249314 4 9" xfId="26744" xr:uid="{00000000-0005-0000-0000-000076680000}"/>
    <cellStyle name="style1424787249314 4 9 2" xfId="26745" xr:uid="{00000000-0005-0000-0000-000077680000}"/>
    <cellStyle name="style1424787249314 4 9 3" xfId="26746" xr:uid="{00000000-0005-0000-0000-000078680000}"/>
    <cellStyle name="style1424787249314 4 9 4" xfId="26747" xr:uid="{00000000-0005-0000-0000-000079680000}"/>
    <cellStyle name="style1424787249314 5" xfId="26748" xr:uid="{00000000-0005-0000-0000-00007A680000}"/>
    <cellStyle name="style1424787249314 5 2" xfId="26749" xr:uid="{00000000-0005-0000-0000-00007B680000}"/>
    <cellStyle name="style1424787249314 5 2 2" xfId="26750" xr:uid="{00000000-0005-0000-0000-00007C680000}"/>
    <cellStyle name="style1424787249314 5 2 2 2" xfId="26751" xr:uid="{00000000-0005-0000-0000-00007D680000}"/>
    <cellStyle name="style1424787249314 5 2 2 2 2" xfId="26752" xr:uid="{00000000-0005-0000-0000-00007E680000}"/>
    <cellStyle name="style1424787249314 5 2 2 2 2 2" xfId="26753" xr:uid="{00000000-0005-0000-0000-00007F680000}"/>
    <cellStyle name="style1424787249314 5 2 2 2 2 3" xfId="26754" xr:uid="{00000000-0005-0000-0000-000080680000}"/>
    <cellStyle name="style1424787249314 5 2 2 2 3" xfId="26755" xr:uid="{00000000-0005-0000-0000-000081680000}"/>
    <cellStyle name="style1424787249314 5 2 2 3" xfId="26756" xr:uid="{00000000-0005-0000-0000-000082680000}"/>
    <cellStyle name="style1424787249314 5 2 2 3 2" xfId="26757" xr:uid="{00000000-0005-0000-0000-000083680000}"/>
    <cellStyle name="style1424787249314 5 2 2 3 3" xfId="26758" xr:uid="{00000000-0005-0000-0000-000084680000}"/>
    <cellStyle name="style1424787249314 5 2 2 3 4" xfId="26759" xr:uid="{00000000-0005-0000-0000-000085680000}"/>
    <cellStyle name="style1424787249314 5 2 2 4" xfId="26760" xr:uid="{00000000-0005-0000-0000-000086680000}"/>
    <cellStyle name="style1424787249314 5 2 2 5" xfId="26761" xr:uid="{00000000-0005-0000-0000-000087680000}"/>
    <cellStyle name="style1424787249314 5 2 3" xfId="26762" xr:uid="{00000000-0005-0000-0000-000088680000}"/>
    <cellStyle name="style1424787249314 5 2 3 2" xfId="26763" xr:uid="{00000000-0005-0000-0000-000089680000}"/>
    <cellStyle name="style1424787249314 5 2 3 2 2" xfId="26764" xr:uid="{00000000-0005-0000-0000-00008A680000}"/>
    <cellStyle name="style1424787249314 5 2 3 2 2 2" xfId="26765" xr:uid="{00000000-0005-0000-0000-00008B680000}"/>
    <cellStyle name="style1424787249314 5 2 3 2 2 3" xfId="26766" xr:uid="{00000000-0005-0000-0000-00008C680000}"/>
    <cellStyle name="style1424787249314 5 2 3 2 3" xfId="26767" xr:uid="{00000000-0005-0000-0000-00008D680000}"/>
    <cellStyle name="style1424787249314 5 2 3 3" xfId="26768" xr:uid="{00000000-0005-0000-0000-00008E680000}"/>
    <cellStyle name="style1424787249314 5 2 3 3 2" xfId="26769" xr:uid="{00000000-0005-0000-0000-00008F680000}"/>
    <cellStyle name="style1424787249314 5 2 3 3 3" xfId="26770" xr:uid="{00000000-0005-0000-0000-000090680000}"/>
    <cellStyle name="style1424787249314 5 2 3 3 4" xfId="26771" xr:uid="{00000000-0005-0000-0000-000091680000}"/>
    <cellStyle name="style1424787249314 5 2 3 4" xfId="26772" xr:uid="{00000000-0005-0000-0000-000092680000}"/>
    <cellStyle name="style1424787249314 5 2 3 5" xfId="26773" xr:uid="{00000000-0005-0000-0000-000093680000}"/>
    <cellStyle name="style1424787249314 5 2 4" xfId="26774" xr:uid="{00000000-0005-0000-0000-000094680000}"/>
    <cellStyle name="style1424787249314 5 2 4 2" xfId="26775" xr:uid="{00000000-0005-0000-0000-000095680000}"/>
    <cellStyle name="style1424787249314 5 2 4 2 2" xfId="26776" xr:uid="{00000000-0005-0000-0000-000096680000}"/>
    <cellStyle name="style1424787249314 5 2 4 2 3" xfId="26777" xr:uid="{00000000-0005-0000-0000-000097680000}"/>
    <cellStyle name="style1424787249314 5 2 4 2 4" xfId="26778" xr:uid="{00000000-0005-0000-0000-000098680000}"/>
    <cellStyle name="style1424787249314 5 2 4 3" xfId="26779" xr:uid="{00000000-0005-0000-0000-000099680000}"/>
    <cellStyle name="style1424787249314 5 2 4 4" xfId="26780" xr:uid="{00000000-0005-0000-0000-00009A680000}"/>
    <cellStyle name="style1424787249314 5 2 4 5" xfId="26781" xr:uid="{00000000-0005-0000-0000-00009B680000}"/>
    <cellStyle name="style1424787249314 5 2 5" xfId="26782" xr:uid="{00000000-0005-0000-0000-00009C680000}"/>
    <cellStyle name="style1424787249314 5 2 5 2" xfId="26783" xr:uid="{00000000-0005-0000-0000-00009D680000}"/>
    <cellStyle name="style1424787249314 5 2 5 3" xfId="26784" xr:uid="{00000000-0005-0000-0000-00009E680000}"/>
    <cellStyle name="style1424787249314 5 2 5 4" xfId="26785" xr:uid="{00000000-0005-0000-0000-00009F680000}"/>
    <cellStyle name="style1424787249314 5 2 6" xfId="26786" xr:uid="{00000000-0005-0000-0000-0000A0680000}"/>
    <cellStyle name="style1424787249314 5 2 7" xfId="26787" xr:uid="{00000000-0005-0000-0000-0000A1680000}"/>
    <cellStyle name="style1424787249314 5 2 8" xfId="26788" xr:uid="{00000000-0005-0000-0000-0000A2680000}"/>
    <cellStyle name="style1424787249314 5 3" xfId="26789" xr:uid="{00000000-0005-0000-0000-0000A3680000}"/>
    <cellStyle name="style1424787249314 5 3 2" xfId="26790" xr:uid="{00000000-0005-0000-0000-0000A4680000}"/>
    <cellStyle name="style1424787249314 5 3 2 2" xfId="26791" xr:uid="{00000000-0005-0000-0000-0000A5680000}"/>
    <cellStyle name="style1424787249314 5 3 2 2 2" xfId="26792" xr:uid="{00000000-0005-0000-0000-0000A6680000}"/>
    <cellStyle name="style1424787249314 5 3 2 2 3" xfId="26793" xr:uid="{00000000-0005-0000-0000-0000A7680000}"/>
    <cellStyle name="style1424787249314 5 3 2 3" xfId="26794" xr:uid="{00000000-0005-0000-0000-0000A8680000}"/>
    <cellStyle name="style1424787249314 5 3 3" xfId="26795" xr:uid="{00000000-0005-0000-0000-0000A9680000}"/>
    <cellStyle name="style1424787249314 5 3 3 2" xfId="26796" xr:uid="{00000000-0005-0000-0000-0000AA680000}"/>
    <cellStyle name="style1424787249314 5 3 3 3" xfId="26797" xr:uid="{00000000-0005-0000-0000-0000AB680000}"/>
    <cellStyle name="style1424787249314 5 3 3 4" xfId="26798" xr:uid="{00000000-0005-0000-0000-0000AC680000}"/>
    <cellStyle name="style1424787249314 5 3 4" xfId="26799" xr:uid="{00000000-0005-0000-0000-0000AD680000}"/>
    <cellStyle name="style1424787249314 5 3 5" xfId="26800" xr:uid="{00000000-0005-0000-0000-0000AE680000}"/>
    <cellStyle name="style1424787249314 5 4" xfId="26801" xr:uid="{00000000-0005-0000-0000-0000AF680000}"/>
    <cellStyle name="style1424787249314 5 4 2" xfId="26802" xr:uid="{00000000-0005-0000-0000-0000B0680000}"/>
    <cellStyle name="style1424787249314 5 4 2 2" xfId="26803" xr:uid="{00000000-0005-0000-0000-0000B1680000}"/>
    <cellStyle name="style1424787249314 5 4 2 2 2" xfId="26804" xr:uid="{00000000-0005-0000-0000-0000B2680000}"/>
    <cellStyle name="style1424787249314 5 4 2 2 3" xfId="26805" xr:uid="{00000000-0005-0000-0000-0000B3680000}"/>
    <cellStyle name="style1424787249314 5 4 2 3" xfId="26806" xr:uid="{00000000-0005-0000-0000-0000B4680000}"/>
    <cellStyle name="style1424787249314 5 4 3" xfId="26807" xr:uid="{00000000-0005-0000-0000-0000B5680000}"/>
    <cellStyle name="style1424787249314 5 4 3 2" xfId="26808" xr:uid="{00000000-0005-0000-0000-0000B6680000}"/>
    <cellStyle name="style1424787249314 5 4 3 3" xfId="26809" xr:uid="{00000000-0005-0000-0000-0000B7680000}"/>
    <cellStyle name="style1424787249314 5 4 3 4" xfId="26810" xr:uid="{00000000-0005-0000-0000-0000B8680000}"/>
    <cellStyle name="style1424787249314 5 4 4" xfId="26811" xr:uid="{00000000-0005-0000-0000-0000B9680000}"/>
    <cellStyle name="style1424787249314 5 4 5" xfId="26812" xr:uid="{00000000-0005-0000-0000-0000BA680000}"/>
    <cellStyle name="style1424787249314 5 5" xfId="26813" xr:uid="{00000000-0005-0000-0000-0000BB680000}"/>
    <cellStyle name="style1424787249314 5 5 2" xfId="26814" xr:uid="{00000000-0005-0000-0000-0000BC680000}"/>
    <cellStyle name="style1424787249314 5 5 2 2" xfId="26815" xr:uid="{00000000-0005-0000-0000-0000BD680000}"/>
    <cellStyle name="style1424787249314 5 5 2 3" xfId="26816" xr:uid="{00000000-0005-0000-0000-0000BE680000}"/>
    <cellStyle name="style1424787249314 5 5 2 4" xfId="26817" xr:uid="{00000000-0005-0000-0000-0000BF680000}"/>
    <cellStyle name="style1424787249314 5 5 3" xfId="26818" xr:uid="{00000000-0005-0000-0000-0000C0680000}"/>
    <cellStyle name="style1424787249314 5 5 4" xfId="26819" xr:uid="{00000000-0005-0000-0000-0000C1680000}"/>
    <cellStyle name="style1424787249314 5 5 5" xfId="26820" xr:uid="{00000000-0005-0000-0000-0000C2680000}"/>
    <cellStyle name="style1424787249314 5 6" xfId="26821" xr:uid="{00000000-0005-0000-0000-0000C3680000}"/>
    <cellStyle name="style1424787249314 5 6 2" xfId="26822" xr:uid="{00000000-0005-0000-0000-0000C4680000}"/>
    <cellStyle name="style1424787249314 5 6 3" xfId="26823" xr:uid="{00000000-0005-0000-0000-0000C5680000}"/>
    <cellStyle name="style1424787249314 5 6 4" xfId="26824" xr:uid="{00000000-0005-0000-0000-0000C6680000}"/>
    <cellStyle name="style1424787249314 5 7" xfId="26825" xr:uid="{00000000-0005-0000-0000-0000C7680000}"/>
    <cellStyle name="style1424787249314 5 8" xfId="26826" xr:uid="{00000000-0005-0000-0000-0000C8680000}"/>
    <cellStyle name="style1424787249314 5 9" xfId="26827" xr:uid="{00000000-0005-0000-0000-0000C9680000}"/>
    <cellStyle name="style1424787249314 6" xfId="26828" xr:uid="{00000000-0005-0000-0000-0000CA680000}"/>
    <cellStyle name="style1424787249314 6 2" xfId="26829" xr:uid="{00000000-0005-0000-0000-0000CB680000}"/>
    <cellStyle name="style1424787249314 6 2 2" xfId="26830" xr:uid="{00000000-0005-0000-0000-0000CC680000}"/>
    <cellStyle name="style1424787249314 6 2 2 2" xfId="26831" xr:uid="{00000000-0005-0000-0000-0000CD680000}"/>
    <cellStyle name="style1424787249314 6 2 2 2 2" xfId="26832" xr:uid="{00000000-0005-0000-0000-0000CE680000}"/>
    <cellStyle name="style1424787249314 6 2 2 2 3" xfId="26833" xr:uid="{00000000-0005-0000-0000-0000CF680000}"/>
    <cellStyle name="style1424787249314 6 2 2 3" xfId="26834" xr:uid="{00000000-0005-0000-0000-0000D0680000}"/>
    <cellStyle name="style1424787249314 6 2 3" xfId="26835" xr:uid="{00000000-0005-0000-0000-0000D1680000}"/>
    <cellStyle name="style1424787249314 6 2 3 2" xfId="26836" xr:uid="{00000000-0005-0000-0000-0000D2680000}"/>
    <cellStyle name="style1424787249314 6 2 3 3" xfId="26837" xr:uid="{00000000-0005-0000-0000-0000D3680000}"/>
    <cellStyle name="style1424787249314 6 2 3 4" xfId="26838" xr:uid="{00000000-0005-0000-0000-0000D4680000}"/>
    <cellStyle name="style1424787249314 6 2 4" xfId="26839" xr:uid="{00000000-0005-0000-0000-0000D5680000}"/>
    <cellStyle name="style1424787249314 6 2 5" xfId="26840" xr:uid="{00000000-0005-0000-0000-0000D6680000}"/>
    <cellStyle name="style1424787249314 6 3" xfId="26841" xr:uid="{00000000-0005-0000-0000-0000D7680000}"/>
    <cellStyle name="style1424787249314 6 3 2" xfId="26842" xr:uid="{00000000-0005-0000-0000-0000D8680000}"/>
    <cellStyle name="style1424787249314 6 3 2 2" xfId="26843" xr:uid="{00000000-0005-0000-0000-0000D9680000}"/>
    <cellStyle name="style1424787249314 6 3 2 2 2" xfId="26844" xr:uid="{00000000-0005-0000-0000-0000DA680000}"/>
    <cellStyle name="style1424787249314 6 3 2 2 3" xfId="26845" xr:uid="{00000000-0005-0000-0000-0000DB680000}"/>
    <cellStyle name="style1424787249314 6 3 2 3" xfId="26846" xr:uid="{00000000-0005-0000-0000-0000DC680000}"/>
    <cellStyle name="style1424787249314 6 3 3" xfId="26847" xr:uid="{00000000-0005-0000-0000-0000DD680000}"/>
    <cellStyle name="style1424787249314 6 3 3 2" xfId="26848" xr:uid="{00000000-0005-0000-0000-0000DE680000}"/>
    <cellStyle name="style1424787249314 6 3 3 3" xfId="26849" xr:uid="{00000000-0005-0000-0000-0000DF680000}"/>
    <cellStyle name="style1424787249314 6 3 3 4" xfId="26850" xr:uid="{00000000-0005-0000-0000-0000E0680000}"/>
    <cellStyle name="style1424787249314 6 3 4" xfId="26851" xr:uid="{00000000-0005-0000-0000-0000E1680000}"/>
    <cellStyle name="style1424787249314 6 3 5" xfId="26852" xr:uid="{00000000-0005-0000-0000-0000E2680000}"/>
    <cellStyle name="style1424787249314 6 4" xfId="26853" xr:uid="{00000000-0005-0000-0000-0000E3680000}"/>
    <cellStyle name="style1424787249314 6 4 2" xfId="26854" xr:uid="{00000000-0005-0000-0000-0000E4680000}"/>
    <cellStyle name="style1424787249314 6 4 2 2" xfId="26855" xr:uid="{00000000-0005-0000-0000-0000E5680000}"/>
    <cellStyle name="style1424787249314 6 4 2 3" xfId="26856" xr:uid="{00000000-0005-0000-0000-0000E6680000}"/>
    <cellStyle name="style1424787249314 6 4 2 4" xfId="26857" xr:uid="{00000000-0005-0000-0000-0000E7680000}"/>
    <cellStyle name="style1424787249314 6 4 3" xfId="26858" xr:uid="{00000000-0005-0000-0000-0000E8680000}"/>
    <cellStyle name="style1424787249314 6 4 4" xfId="26859" xr:uid="{00000000-0005-0000-0000-0000E9680000}"/>
    <cellStyle name="style1424787249314 6 4 5" xfId="26860" xr:uid="{00000000-0005-0000-0000-0000EA680000}"/>
    <cellStyle name="style1424787249314 6 5" xfId="26861" xr:uid="{00000000-0005-0000-0000-0000EB680000}"/>
    <cellStyle name="style1424787249314 6 5 2" xfId="26862" xr:uid="{00000000-0005-0000-0000-0000EC680000}"/>
    <cellStyle name="style1424787249314 6 5 3" xfId="26863" xr:uid="{00000000-0005-0000-0000-0000ED680000}"/>
    <cellStyle name="style1424787249314 6 5 4" xfId="26864" xr:uid="{00000000-0005-0000-0000-0000EE680000}"/>
    <cellStyle name="style1424787249314 6 6" xfId="26865" xr:uid="{00000000-0005-0000-0000-0000EF680000}"/>
    <cellStyle name="style1424787249314 6 7" xfId="26866" xr:uid="{00000000-0005-0000-0000-0000F0680000}"/>
    <cellStyle name="style1424787249314 6 8" xfId="26867" xr:uid="{00000000-0005-0000-0000-0000F1680000}"/>
    <cellStyle name="style1424787249314 7" xfId="26868" xr:uid="{00000000-0005-0000-0000-0000F2680000}"/>
    <cellStyle name="style1424787249314 7 2" xfId="26869" xr:uid="{00000000-0005-0000-0000-0000F3680000}"/>
    <cellStyle name="style1424787249314 7 2 2" xfId="26870" xr:uid="{00000000-0005-0000-0000-0000F4680000}"/>
    <cellStyle name="style1424787249314 7 2 2 2" xfId="26871" xr:uid="{00000000-0005-0000-0000-0000F5680000}"/>
    <cellStyle name="style1424787249314 7 2 2 2 2" xfId="26872" xr:uid="{00000000-0005-0000-0000-0000F6680000}"/>
    <cellStyle name="style1424787249314 7 2 2 2 3" xfId="26873" xr:uid="{00000000-0005-0000-0000-0000F7680000}"/>
    <cellStyle name="style1424787249314 7 2 2 3" xfId="26874" xr:uid="{00000000-0005-0000-0000-0000F8680000}"/>
    <cellStyle name="style1424787249314 7 2 3" xfId="26875" xr:uid="{00000000-0005-0000-0000-0000F9680000}"/>
    <cellStyle name="style1424787249314 7 2 3 2" xfId="26876" xr:uid="{00000000-0005-0000-0000-0000FA680000}"/>
    <cellStyle name="style1424787249314 7 2 3 3" xfId="26877" xr:uid="{00000000-0005-0000-0000-0000FB680000}"/>
    <cellStyle name="style1424787249314 7 2 3 4" xfId="26878" xr:uid="{00000000-0005-0000-0000-0000FC680000}"/>
    <cellStyle name="style1424787249314 7 2 4" xfId="26879" xr:uid="{00000000-0005-0000-0000-0000FD680000}"/>
    <cellStyle name="style1424787249314 7 2 5" xfId="26880" xr:uid="{00000000-0005-0000-0000-0000FE680000}"/>
    <cellStyle name="style1424787249314 7 3" xfId="26881" xr:uid="{00000000-0005-0000-0000-0000FF680000}"/>
    <cellStyle name="style1424787249314 7 3 2" xfId="26882" xr:uid="{00000000-0005-0000-0000-000000690000}"/>
    <cellStyle name="style1424787249314 7 3 2 2" xfId="26883" xr:uid="{00000000-0005-0000-0000-000001690000}"/>
    <cellStyle name="style1424787249314 7 3 2 2 2" xfId="26884" xr:uid="{00000000-0005-0000-0000-000002690000}"/>
    <cellStyle name="style1424787249314 7 3 2 2 3" xfId="26885" xr:uid="{00000000-0005-0000-0000-000003690000}"/>
    <cellStyle name="style1424787249314 7 3 2 3" xfId="26886" xr:uid="{00000000-0005-0000-0000-000004690000}"/>
    <cellStyle name="style1424787249314 7 3 3" xfId="26887" xr:uid="{00000000-0005-0000-0000-000005690000}"/>
    <cellStyle name="style1424787249314 7 3 3 2" xfId="26888" xr:uid="{00000000-0005-0000-0000-000006690000}"/>
    <cellStyle name="style1424787249314 7 3 3 3" xfId="26889" xr:uid="{00000000-0005-0000-0000-000007690000}"/>
    <cellStyle name="style1424787249314 7 3 3 4" xfId="26890" xr:uid="{00000000-0005-0000-0000-000008690000}"/>
    <cellStyle name="style1424787249314 7 3 4" xfId="26891" xr:uid="{00000000-0005-0000-0000-000009690000}"/>
    <cellStyle name="style1424787249314 7 3 5" xfId="26892" xr:uid="{00000000-0005-0000-0000-00000A690000}"/>
    <cellStyle name="style1424787249314 7 4" xfId="26893" xr:uid="{00000000-0005-0000-0000-00000B690000}"/>
    <cellStyle name="style1424787249314 7 4 2" xfId="26894" xr:uid="{00000000-0005-0000-0000-00000C690000}"/>
    <cellStyle name="style1424787249314 7 4 2 2" xfId="26895" xr:uid="{00000000-0005-0000-0000-00000D690000}"/>
    <cellStyle name="style1424787249314 7 4 2 3" xfId="26896" xr:uid="{00000000-0005-0000-0000-00000E690000}"/>
    <cellStyle name="style1424787249314 7 4 2 4" xfId="26897" xr:uid="{00000000-0005-0000-0000-00000F690000}"/>
    <cellStyle name="style1424787249314 7 4 3" xfId="26898" xr:uid="{00000000-0005-0000-0000-000010690000}"/>
    <cellStyle name="style1424787249314 7 4 4" xfId="26899" xr:uid="{00000000-0005-0000-0000-000011690000}"/>
    <cellStyle name="style1424787249314 7 4 5" xfId="26900" xr:uid="{00000000-0005-0000-0000-000012690000}"/>
    <cellStyle name="style1424787249314 7 5" xfId="26901" xr:uid="{00000000-0005-0000-0000-000013690000}"/>
    <cellStyle name="style1424787249314 7 5 2" xfId="26902" xr:uid="{00000000-0005-0000-0000-000014690000}"/>
    <cellStyle name="style1424787249314 7 5 3" xfId="26903" xr:uid="{00000000-0005-0000-0000-000015690000}"/>
    <cellStyle name="style1424787249314 7 5 4" xfId="26904" xr:uid="{00000000-0005-0000-0000-000016690000}"/>
    <cellStyle name="style1424787249314 7 6" xfId="26905" xr:uid="{00000000-0005-0000-0000-000017690000}"/>
    <cellStyle name="style1424787249314 7 7" xfId="26906" xr:uid="{00000000-0005-0000-0000-000018690000}"/>
    <cellStyle name="style1424787249314 7 8" xfId="26907" xr:uid="{00000000-0005-0000-0000-000019690000}"/>
    <cellStyle name="style1424787249314 8" xfId="26908" xr:uid="{00000000-0005-0000-0000-00001A690000}"/>
    <cellStyle name="style1424787249314 8 2" xfId="26909" xr:uid="{00000000-0005-0000-0000-00001B690000}"/>
    <cellStyle name="style1424787249314 8 2 2" xfId="26910" xr:uid="{00000000-0005-0000-0000-00001C690000}"/>
    <cellStyle name="style1424787249314 8 2 2 2" xfId="26911" xr:uid="{00000000-0005-0000-0000-00001D690000}"/>
    <cellStyle name="style1424787249314 8 2 2 2 2" xfId="26912" xr:uid="{00000000-0005-0000-0000-00001E690000}"/>
    <cellStyle name="style1424787249314 8 2 2 2 3" xfId="26913" xr:uid="{00000000-0005-0000-0000-00001F690000}"/>
    <cellStyle name="style1424787249314 8 2 2 3" xfId="26914" xr:uid="{00000000-0005-0000-0000-000020690000}"/>
    <cellStyle name="style1424787249314 8 2 3" xfId="26915" xr:uid="{00000000-0005-0000-0000-000021690000}"/>
    <cellStyle name="style1424787249314 8 2 3 2" xfId="26916" xr:uid="{00000000-0005-0000-0000-000022690000}"/>
    <cellStyle name="style1424787249314 8 2 3 3" xfId="26917" xr:uid="{00000000-0005-0000-0000-000023690000}"/>
    <cellStyle name="style1424787249314 8 2 3 4" xfId="26918" xr:uid="{00000000-0005-0000-0000-000024690000}"/>
    <cellStyle name="style1424787249314 8 2 4" xfId="26919" xr:uid="{00000000-0005-0000-0000-000025690000}"/>
    <cellStyle name="style1424787249314 8 2 5" xfId="26920" xr:uid="{00000000-0005-0000-0000-000026690000}"/>
    <cellStyle name="style1424787249314 8 3" xfId="26921" xr:uid="{00000000-0005-0000-0000-000027690000}"/>
    <cellStyle name="style1424787249314 8 3 2" xfId="26922" xr:uid="{00000000-0005-0000-0000-000028690000}"/>
    <cellStyle name="style1424787249314 8 3 2 2" xfId="26923" xr:uid="{00000000-0005-0000-0000-000029690000}"/>
    <cellStyle name="style1424787249314 8 3 2 2 2" xfId="26924" xr:uid="{00000000-0005-0000-0000-00002A690000}"/>
    <cellStyle name="style1424787249314 8 3 2 2 3" xfId="26925" xr:uid="{00000000-0005-0000-0000-00002B690000}"/>
    <cellStyle name="style1424787249314 8 3 2 3" xfId="26926" xr:uid="{00000000-0005-0000-0000-00002C690000}"/>
    <cellStyle name="style1424787249314 8 3 3" xfId="26927" xr:uid="{00000000-0005-0000-0000-00002D690000}"/>
    <cellStyle name="style1424787249314 8 3 3 2" xfId="26928" xr:uid="{00000000-0005-0000-0000-00002E690000}"/>
    <cellStyle name="style1424787249314 8 3 3 3" xfId="26929" xr:uid="{00000000-0005-0000-0000-00002F690000}"/>
    <cellStyle name="style1424787249314 8 3 3 4" xfId="26930" xr:uid="{00000000-0005-0000-0000-000030690000}"/>
    <cellStyle name="style1424787249314 8 3 4" xfId="26931" xr:uid="{00000000-0005-0000-0000-000031690000}"/>
    <cellStyle name="style1424787249314 8 3 5" xfId="26932" xr:uid="{00000000-0005-0000-0000-000032690000}"/>
    <cellStyle name="style1424787249314 8 4" xfId="26933" xr:uid="{00000000-0005-0000-0000-000033690000}"/>
    <cellStyle name="style1424787249314 8 4 2" xfId="26934" xr:uid="{00000000-0005-0000-0000-000034690000}"/>
    <cellStyle name="style1424787249314 8 4 2 2" xfId="26935" xr:uid="{00000000-0005-0000-0000-000035690000}"/>
    <cellStyle name="style1424787249314 8 4 2 3" xfId="26936" xr:uid="{00000000-0005-0000-0000-000036690000}"/>
    <cellStyle name="style1424787249314 8 4 2 4" xfId="26937" xr:uid="{00000000-0005-0000-0000-000037690000}"/>
    <cellStyle name="style1424787249314 8 4 3" xfId="26938" xr:uid="{00000000-0005-0000-0000-000038690000}"/>
    <cellStyle name="style1424787249314 8 4 4" xfId="26939" xr:uid="{00000000-0005-0000-0000-000039690000}"/>
    <cellStyle name="style1424787249314 8 4 5" xfId="26940" xr:uid="{00000000-0005-0000-0000-00003A690000}"/>
    <cellStyle name="style1424787249314 8 5" xfId="26941" xr:uid="{00000000-0005-0000-0000-00003B690000}"/>
    <cellStyle name="style1424787249314 8 5 2" xfId="26942" xr:uid="{00000000-0005-0000-0000-00003C690000}"/>
    <cellStyle name="style1424787249314 8 5 3" xfId="26943" xr:uid="{00000000-0005-0000-0000-00003D690000}"/>
    <cellStyle name="style1424787249314 8 5 4" xfId="26944" xr:uid="{00000000-0005-0000-0000-00003E690000}"/>
    <cellStyle name="style1424787249314 8 6" xfId="26945" xr:uid="{00000000-0005-0000-0000-00003F690000}"/>
    <cellStyle name="style1424787249314 8 7" xfId="26946" xr:uid="{00000000-0005-0000-0000-000040690000}"/>
    <cellStyle name="style1424787249314 8 8" xfId="26947" xr:uid="{00000000-0005-0000-0000-000041690000}"/>
    <cellStyle name="style1424787249314 9" xfId="26948" xr:uid="{00000000-0005-0000-0000-000042690000}"/>
    <cellStyle name="style1424787249314 9 2" xfId="26949" xr:uid="{00000000-0005-0000-0000-000043690000}"/>
    <cellStyle name="style1424787249314 9 2 2" xfId="26950" xr:uid="{00000000-0005-0000-0000-000044690000}"/>
    <cellStyle name="style1424787249314 9 2 2 2" xfId="26951" xr:uid="{00000000-0005-0000-0000-000045690000}"/>
    <cellStyle name="style1424787249314 9 2 2 3" xfId="26952" xr:uid="{00000000-0005-0000-0000-000046690000}"/>
    <cellStyle name="style1424787249314 9 2 3" xfId="26953" xr:uid="{00000000-0005-0000-0000-000047690000}"/>
    <cellStyle name="style1424787249314 9 3" xfId="26954" xr:uid="{00000000-0005-0000-0000-000048690000}"/>
    <cellStyle name="style1424787249314 9 3 2" xfId="26955" xr:uid="{00000000-0005-0000-0000-000049690000}"/>
    <cellStyle name="style1424787249314 9 3 3" xfId="26956" xr:uid="{00000000-0005-0000-0000-00004A690000}"/>
    <cellStyle name="style1424787249314 9 3 4" xfId="26957" xr:uid="{00000000-0005-0000-0000-00004B690000}"/>
    <cellStyle name="style1424787249314 9 4" xfId="26958" xr:uid="{00000000-0005-0000-0000-00004C690000}"/>
    <cellStyle name="style1424787249314 9 5" xfId="26959" xr:uid="{00000000-0005-0000-0000-00004D690000}"/>
    <cellStyle name="style1424787249358" xfId="26960" xr:uid="{00000000-0005-0000-0000-00004E690000}"/>
    <cellStyle name="style1424787249358 10" xfId="26961" xr:uid="{00000000-0005-0000-0000-00004F690000}"/>
    <cellStyle name="style1424787249358 10 2" xfId="26962" xr:uid="{00000000-0005-0000-0000-000050690000}"/>
    <cellStyle name="style1424787249358 10 2 2" xfId="26963" xr:uid="{00000000-0005-0000-0000-000051690000}"/>
    <cellStyle name="style1424787249358 10 2 2 2" xfId="26964" xr:uid="{00000000-0005-0000-0000-000052690000}"/>
    <cellStyle name="style1424787249358 10 2 2 3" xfId="26965" xr:uid="{00000000-0005-0000-0000-000053690000}"/>
    <cellStyle name="style1424787249358 10 2 3" xfId="26966" xr:uid="{00000000-0005-0000-0000-000054690000}"/>
    <cellStyle name="style1424787249358 10 3" xfId="26967" xr:uid="{00000000-0005-0000-0000-000055690000}"/>
    <cellStyle name="style1424787249358 10 3 2" xfId="26968" xr:uid="{00000000-0005-0000-0000-000056690000}"/>
    <cellStyle name="style1424787249358 10 3 3" xfId="26969" xr:uid="{00000000-0005-0000-0000-000057690000}"/>
    <cellStyle name="style1424787249358 10 3 4" xfId="26970" xr:uid="{00000000-0005-0000-0000-000058690000}"/>
    <cellStyle name="style1424787249358 10 4" xfId="26971" xr:uid="{00000000-0005-0000-0000-000059690000}"/>
    <cellStyle name="style1424787249358 10 5" xfId="26972" xr:uid="{00000000-0005-0000-0000-00005A690000}"/>
    <cellStyle name="style1424787249358 11" xfId="26973" xr:uid="{00000000-0005-0000-0000-00005B690000}"/>
    <cellStyle name="style1424787249358 11 2" xfId="26974" xr:uid="{00000000-0005-0000-0000-00005C690000}"/>
    <cellStyle name="style1424787249358 11 2 2" xfId="26975" xr:uid="{00000000-0005-0000-0000-00005D690000}"/>
    <cellStyle name="style1424787249358 11 2 3" xfId="26976" xr:uid="{00000000-0005-0000-0000-00005E690000}"/>
    <cellStyle name="style1424787249358 11 2 4" xfId="26977" xr:uid="{00000000-0005-0000-0000-00005F690000}"/>
    <cellStyle name="style1424787249358 11 3" xfId="26978" xr:uid="{00000000-0005-0000-0000-000060690000}"/>
    <cellStyle name="style1424787249358 11 4" xfId="26979" xr:uid="{00000000-0005-0000-0000-000061690000}"/>
    <cellStyle name="style1424787249358 11 5" xfId="26980" xr:uid="{00000000-0005-0000-0000-000062690000}"/>
    <cellStyle name="style1424787249358 12" xfId="26981" xr:uid="{00000000-0005-0000-0000-000063690000}"/>
    <cellStyle name="style1424787249358 12 2" xfId="26982" xr:uid="{00000000-0005-0000-0000-000064690000}"/>
    <cellStyle name="style1424787249358 12 3" xfId="26983" xr:uid="{00000000-0005-0000-0000-000065690000}"/>
    <cellStyle name="style1424787249358 12 4" xfId="26984" xr:uid="{00000000-0005-0000-0000-000066690000}"/>
    <cellStyle name="style1424787249358 13" xfId="26985" xr:uid="{00000000-0005-0000-0000-000067690000}"/>
    <cellStyle name="style1424787249358 14" xfId="26986" xr:uid="{00000000-0005-0000-0000-000068690000}"/>
    <cellStyle name="style1424787249358 15" xfId="26987" xr:uid="{00000000-0005-0000-0000-000069690000}"/>
    <cellStyle name="style1424787249358 2" xfId="26988" xr:uid="{00000000-0005-0000-0000-00006A690000}"/>
    <cellStyle name="style1424787249358 2 10" xfId="26989" xr:uid="{00000000-0005-0000-0000-00006B690000}"/>
    <cellStyle name="style1424787249358 2 10 2" xfId="26990" xr:uid="{00000000-0005-0000-0000-00006C690000}"/>
    <cellStyle name="style1424787249358 2 10 2 2" xfId="26991" xr:uid="{00000000-0005-0000-0000-00006D690000}"/>
    <cellStyle name="style1424787249358 2 10 2 3" xfId="26992" xr:uid="{00000000-0005-0000-0000-00006E690000}"/>
    <cellStyle name="style1424787249358 2 10 2 4" xfId="26993" xr:uid="{00000000-0005-0000-0000-00006F690000}"/>
    <cellStyle name="style1424787249358 2 10 3" xfId="26994" xr:uid="{00000000-0005-0000-0000-000070690000}"/>
    <cellStyle name="style1424787249358 2 10 4" xfId="26995" xr:uid="{00000000-0005-0000-0000-000071690000}"/>
    <cellStyle name="style1424787249358 2 10 5" xfId="26996" xr:uid="{00000000-0005-0000-0000-000072690000}"/>
    <cellStyle name="style1424787249358 2 11" xfId="26997" xr:uid="{00000000-0005-0000-0000-000073690000}"/>
    <cellStyle name="style1424787249358 2 11 2" xfId="26998" xr:uid="{00000000-0005-0000-0000-000074690000}"/>
    <cellStyle name="style1424787249358 2 11 3" xfId="26999" xr:uid="{00000000-0005-0000-0000-000075690000}"/>
    <cellStyle name="style1424787249358 2 11 4" xfId="27000" xr:uid="{00000000-0005-0000-0000-000076690000}"/>
    <cellStyle name="style1424787249358 2 12" xfId="27001" xr:uid="{00000000-0005-0000-0000-000077690000}"/>
    <cellStyle name="style1424787249358 2 13" xfId="27002" xr:uid="{00000000-0005-0000-0000-000078690000}"/>
    <cellStyle name="style1424787249358 2 14" xfId="27003" xr:uid="{00000000-0005-0000-0000-000079690000}"/>
    <cellStyle name="style1424787249358 2 2" xfId="27004" xr:uid="{00000000-0005-0000-0000-00007A690000}"/>
    <cellStyle name="style1424787249358 2 2 10" xfId="27005" xr:uid="{00000000-0005-0000-0000-00007B690000}"/>
    <cellStyle name="style1424787249358 2 2 10 2" xfId="27006" xr:uid="{00000000-0005-0000-0000-00007C690000}"/>
    <cellStyle name="style1424787249358 2 2 10 3" xfId="27007" xr:uid="{00000000-0005-0000-0000-00007D690000}"/>
    <cellStyle name="style1424787249358 2 2 10 4" xfId="27008" xr:uid="{00000000-0005-0000-0000-00007E690000}"/>
    <cellStyle name="style1424787249358 2 2 11" xfId="27009" xr:uid="{00000000-0005-0000-0000-00007F690000}"/>
    <cellStyle name="style1424787249358 2 2 12" xfId="27010" xr:uid="{00000000-0005-0000-0000-000080690000}"/>
    <cellStyle name="style1424787249358 2 2 13" xfId="27011" xr:uid="{00000000-0005-0000-0000-000081690000}"/>
    <cellStyle name="style1424787249358 2 2 2" xfId="27012" xr:uid="{00000000-0005-0000-0000-000082690000}"/>
    <cellStyle name="style1424787249358 2 2 2 10" xfId="27013" xr:uid="{00000000-0005-0000-0000-000083690000}"/>
    <cellStyle name="style1424787249358 2 2 2 11" xfId="27014" xr:uid="{00000000-0005-0000-0000-000084690000}"/>
    <cellStyle name="style1424787249358 2 2 2 12" xfId="27015" xr:uid="{00000000-0005-0000-0000-000085690000}"/>
    <cellStyle name="style1424787249358 2 2 2 2" xfId="27016" xr:uid="{00000000-0005-0000-0000-000086690000}"/>
    <cellStyle name="style1424787249358 2 2 2 2 2" xfId="27017" xr:uid="{00000000-0005-0000-0000-000087690000}"/>
    <cellStyle name="style1424787249358 2 2 2 2 2 2" xfId="27018" xr:uid="{00000000-0005-0000-0000-000088690000}"/>
    <cellStyle name="style1424787249358 2 2 2 2 2 2 2" xfId="27019" xr:uid="{00000000-0005-0000-0000-000089690000}"/>
    <cellStyle name="style1424787249358 2 2 2 2 2 2 2 2" xfId="27020" xr:uid="{00000000-0005-0000-0000-00008A690000}"/>
    <cellStyle name="style1424787249358 2 2 2 2 2 2 2 2 2" xfId="27021" xr:uid="{00000000-0005-0000-0000-00008B690000}"/>
    <cellStyle name="style1424787249358 2 2 2 2 2 2 2 2 3" xfId="27022" xr:uid="{00000000-0005-0000-0000-00008C690000}"/>
    <cellStyle name="style1424787249358 2 2 2 2 2 2 2 3" xfId="27023" xr:uid="{00000000-0005-0000-0000-00008D690000}"/>
    <cellStyle name="style1424787249358 2 2 2 2 2 2 3" xfId="27024" xr:uid="{00000000-0005-0000-0000-00008E690000}"/>
    <cellStyle name="style1424787249358 2 2 2 2 2 2 3 2" xfId="27025" xr:uid="{00000000-0005-0000-0000-00008F690000}"/>
    <cellStyle name="style1424787249358 2 2 2 2 2 2 3 3" xfId="27026" xr:uid="{00000000-0005-0000-0000-000090690000}"/>
    <cellStyle name="style1424787249358 2 2 2 2 2 2 3 4" xfId="27027" xr:uid="{00000000-0005-0000-0000-000091690000}"/>
    <cellStyle name="style1424787249358 2 2 2 2 2 2 4" xfId="27028" xr:uid="{00000000-0005-0000-0000-000092690000}"/>
    <cellStyle name="style1424787249358 2 2 2 2 2 2 5" xfId="27029" xr:uid="{00000000-0005-0000-0000-000093690000}"/>
    <cellStyle name="style1424787249358 2 2 2 2 2 3" xfId="27030" xr:uid="{00000000-0005-0000-0000-000094690000}"/>
    <cellStyle name="style1424787249358 2 2 2 2 2 3 2" xfId="27031" xr:uid="{00000000-0005-0000-0000-000095690000}"/>
    <cellStyle name="style1424787249358 2 2 2 2 2 3 2 2" xfId="27032" xr:uid="{00000000-0005-0000-0000-000096690000}"/>
    <cellStyle name="style1424787249358 2 2 2 2 2 3 2 2 2" xfId="27033" xr:uid="{00000000-0005-0000-0000-000097690000}"/>
    <cellStyle name="style1424787249358 2 2 2 2 2 3 2 2 3" xfId="27034" xr:uid="{00000000-0005-0000-0000-000098690000}"/>
    <cellStyle name="style1424787249358 2 2 2 2 2 3 2 3" xfId="27035" xr:uid="{00000000-0005-0000-0000-000099690000}"/>
    <cellStyle name="style1424787249358 2 2 2 2 2 3 3" xfId="27036" xr:uid="{00000000-0005-0000-0000-00009A690000}"/>
    <cellStyle name="style1424787249358 2 2 2 2 2 3 3 2" xfId="27037" xr:uid="{00000000-0005-0000-0000-00009B690000}"/>
    <cellStyle name="style1424787249358 2 2 2 2 2 3 3 3" xfId="27038" xr:uid="{00000000-0005-0000-0000-00009C690000}"/>
    <cellStyle name="style1424787249358 2 2 2 2 2 3 3 4" xfId="27039" xr:uid="{00000000-0005-0000-0000-00009D690000}"/>
    <cellStyle name="style1424787249358 2 2 2 2 2 3 4" xfId="27040" xr:uid="{00000000-0005-0000-0000-00009E690000}"/>
    <cellStyle name="style1424787249358 2 2 2 2 2 3 5" xfId="27041" xr:uid="{00000000-0005-0000-0000-00009F690000}"/>
    <cellStyle name="style1424787249358 2 2 2 2 2 4" xfId="27042" xr:uid="{00000000-0005-0000-0000-0000A0690000}"/>
    <cellStyle name="style1424787249358 2 2 2 2 2 4 2" xfId="27043" xr:uid="{00000000-0005-0000-0000-0000A1690000}"/>
    <cellStyle name="style1424787249358 2 2 2 2 2 4 2 2" xfId="27044" xr:uid="{00000000-0005-0000-0000-0000A2690000}"/>
    <cellStyle name="style1424787249358 2 2 2 2 2 4 2 3" xfId="27045" xr:uid="{00000000-0005-0000-0000-0000A3690000}"/>
    <cellStyle name="style1424787249358 2 2 2 2 2 4 2 4" xfId="27046" xr:uid="{00000000-0005-0000-0000-0000A4690000}"/>
    <cellStyle name="style1424787249358 2 2 2 2 2 4 3" xfId="27047" xr:uid="{00000000-0005-0000-0000-0000A5690000}"/>
    <cellStyle name="style1424787249358 2 2 2 2 2 4 4" xfId="27048" xr:uid="{00000000-0005-0000-0000-0000A6690000}"/>
    <cellStyle name="style1424787249358 2 2 2 2 2 4 5" xfId="27049" xr:uid="{00000000-0005-0000-0000-0000A7690000}"/>
    <cellStyle name="style1424787249358 2 2 2 2 2 5" xfId="27050" xr:uid="{00000000-0005-0000-0000-0000A8690000}"/>
    <cellStyle name="style1424787249358 2 2 2 2 2 5 2" xfId="27051" xr:uid="{00000000-0005-0000-0000-0000A9690000}"/>
    <cellStyle name="style1424787249358 2 2 2 2 2 5 3" xfId="27052" xr:uid="{00000000-0005-0000-0000-0000AA690000}"/>
    <cellStyle name="style1424787249358 2 2 2 2 2 5 4" xfId="27053" xr:uid="{00000000-0005-0000-0000-0000AB690000}"/>
    <cellStyle name="style1424787249358 2 2 2 2 2 6" xfId="27054" xr:uid="{00000000-0005-0000-0000-0000AC690000}"/>
    <cellStyle name="style1424787249358 2 2 2 2 2 7" xfId="27055" xr:uid="{00000000-0005-0000-0000-0000AD690000}"/>
    <cellStyle name="style1424787249358 2 2 2 2 2 8" xfId="27056" xr:uid="{00000000-0005-0000-0000-0000AE690000}"/>
    <cellStyle name="style1424787249358 2 2 2 2 3" xfId="27057" xr:uid="{00000000-0005-0000-0000-0000AF690000}"/>
    <cellStyle name="style1424787249358 2 2 2 2 3 2" xfId="27058" xr:uid="{00000000-0005-0000-0000-0000B0690000}"/>
    <cellStyle name="style1424787249358 2 2 2 2 3 2 2" xfId="27059" xr:uid="{00000000-0005-0000-0000-0000B1690000}"/>
    <cellStyle name="style1424787249358 2 2 2 2 3 2 2 2" xfId="27060" xr:uid="{00000000-0005-0000-0000-0000B2690000}"/>
    <cellStyle name="style1424787249358 2 2 2 2 3 2 2 3" xfId="27061" xr:uid="{00000000-0005-0000-0000-0000B3690000}"/>
    <cellStyle name="style1424787249358 2 2 2 2 3 2 3" xfId="27062" xr:uid="{00000000-0005-0000-0000-0000B4690000}"/>
    <cellStyle name="style1424787249358 2 2 2 2 3 3" xfId="27063" xr:uid="{00000000-0005-0000-0000-0000B5690000}"/>
    <cellStyle name="style1424787249358 2 2 2 2 3 3 2" xfId="27064" xr:uid="{00000000-0005-0000-0000-0000B6690000}"/>
    <cellStyle name="style1424787249358 2 2 2 2 3 3 3" xfId="27065" xr:uid="{00000000-0005-0000-0000-0000B7690000}"/>
    <cellStyle name="style1424787249358 2 2 2 2 3 3 4" xfId="27066" xr:uid="{00000000-0005-0000-0000-0000B8690000}"/>
    <cellStyle name="style1424787249358 2 2 2 2 3 4" xfId="27067" xr:uid="{00000000-0005-0000-0000-0000B9690000}"/>
    <cellStyle name="style1424787249358 2 2 2 2 3 5" xfId="27068" xr:uid="{00000000-0005-0000-0000-0000BA690000}"/>
    <cellStyle name="style1424787249358 2 2 2 2 4" xfId="27069" xr:uid="{00000000-0005-0000-0000-0000BB690000}"/>
    <cellStyle name="style1424787249358 2 2 2 2 4 2" xfId="27070" xr:uid="{00000000-0005-0000-0000-0000BC690000}"/>
    <cellStyle name="style1424787249358 2 2 2 2 4 2 2" xfId="27071" xr:uid="{00000000-0005-0000-0000-0000BD690000}"/>
    <cellStyle name="style1424787249358 2 2 2 2 4 2 2 2" xfId="27072" xr:uid="{00000000-0005-0000-0000-0000BE690000}"/>
    <cellStyle name="style1424787249358 2 2 2 2 4 2 2 3" xfId="27073" xr:uid="{00000000-0005-0000-0000-0000BF690000}"/>
    <cellStyle name="style1424787249358 2 2 2 2 4 2 3" xfId="27074" xr:uid="{00000000-0005-0000-0000-0000C0690000}"/>
    <cellStyle name="style1424787249358 2 2 2 2 4 3" xfId="27075" xr:uid="{00000000-0005-0000-0000-0000C1690000}"/>
    <cellStyle name="style1424787249358 2 2 2 2 4 3 2" xfId="27076" xr:uid="{00000000-0005-0000-0000-0000C2690000}"/>
    <cellStyle name="style1424787249358 2 2 2 2 4 3 3" xfId="27077" xr:uid="{00000000-0005-0000-0000-0000C3690000}"/>
    <cellStyle name="style1424787249358 2 2 2 2 4 3 4" xfId="27078" xr:uid="{00000000-0005-0000-0000-0000C4690000}"/>
    <cellStyle name="style1424787249358 2 2 2 2 4 4" xfId="27079" xr:uid="{00000000-0005-0000-0000-0000C5690000}"/>
    <cellStyle name="style1424787249358 2 2 2 2 4 5" xfId="27080" xr:uid="{00000000-0005-0000-0000-0000C6690000}"/>
    <cellStyle name="style1424787249358 2 2 2 2 5" xfId="27081" xr:uid="{00000000-0005-0000-0000-0000C7690000}"/>
    <cellStyle name="style1424787249358 2 2 2 2 5 2" xfId="27082" xr:uid="{00000000-0005-0000-0000-0000C8690000}"/>
    <cellStyle name="style1424787249358 2 2 2 2 5 2 2" xfId="27083" xr:uid="{00000000-0005-0000-0000-0000C9690000}"/>
    <cellStyle name="style1424787249358 2 2 2 2 5 2 3" xfId="27084" xr:uid="{00000000-0005-0000-0000-0000CA690000}"/>
    <cellStyle name="style1424787249358 2 2 2 2 5 2 4" xfId="27085" xr:uid="{00000000-0005-0000-0000-0000CB690000}"/>
    <cellStyle name="style1424787249358 2 2 2 2 5 3" xfId="27086" xr:uid="{00000000-0005-0000-0000-0000CC690000}"/>
    <cellStyle name="style1424787249358 2 2 2 2 5 4" xfId="27087" xr:uid="{00000000-0005-0000-0000-0000CD690000}"/>
    <cellStyle name="style1424787249358 2 2 2 2 5 5" xfId="27088" xr:uid="{00000000-0005-0000-0000-0000CE690000}"/>
    <cellStyle name="style1424787249358 2 2 2 2 6" xfId="27089" xr:uid="{00000000-0005-0000-0000-0000CF690000}"/>
    <cellStyle name="style1424787249358 2 2 2 2 6 2" xfId="27090" xr:uid="{00000000-0005-0000-0000-0000D0690000}"/>
    <cellStyle name="style1424787249358 2 2 2 2 6 3" xfId="27091" xr:uid="{00000000-0005-0000-0000-0000D1690000}"/>
    <cellStyle name="style1424787249358 2 2 2 2 6 4" xfId="27092" xr:uid="{00000000-0005-0000-0000-0000D2690000}"/>
    <cellStyle name="style1424787249358 2 2 2 2 7" xfId="27093" xr:uid="{00000000-0005-0000-0000-0000D3690000}"/>
    <cellStyle name="style1424787249358 2 2 2 2 8" xfId="27094" xr:uid="{00000000-0005-0000-0000-0000D4690000}"/>
    <cellStyle name="style1424787249358 2 2 2 2 9" xfId="27095" xr:uid="{00000000-0005-0000-0000-0000D5690000}"/>
    <cellStyle name="style1424787249358 2 2 2 3" xfId="27096" xr:uid="{00000000-0005-0000-0000-0000D6690000}"/>
    <cellStyle name="style1424787249358 2 2 2 3 2" xfId="27097" xr:uid="{00000000-0005-0000-0000-0000D7690000}"/>
    <cellStyle name="style1424787249358 2 2 2 3 2 2" xfId="27098" xr:uid="{00000000-0005-0000-0000-0000D8690000}"/>
    <cellStyle name="style1424787249358 2 2 2 3 2 2 2" xfId="27099" xr:uid="{00000000-0005-0000-0000-0000D9690000}"/>
    <cellStyle name="style1424787249358 2 2 2 3 2 2 2 2" xfId="27100" xr:uid="{00000000-0005-0000-0000-0000DA690000}"/>
    <cellStyle name="style1424787249358 2 2 2 3 2 2 2 3" xfId="27101" xr:uid="{00000000-0005-0000-0000-0000DB690000}"/>
    <cellStyle name="style1424787249358 2 2 2 3 2 2 3" xfId="27102" xr:uid="{00000000-0005-0000-0000-0000DC690000}"/>
    <cellStyle name="style1424787249358 2 2 2 3 2 3" xfId="27103" xr:uid="{00000000-0005-0000-0000-0000DD690000}"/>
    <cellStyle name="style1424787249358 2 2 2 3 2 3 2" xfId="27104" xr:uid="{00000000-0005-0000-0000-0000DE690000}"/>
    <cellStyle name="style1424787249358 2 2 2 3 2 3 3" xfId="27105" xr:uid="{00000000-0005-0000-0000-0000DF690000}"/>
    <cellStyle name="style1424787249358 2 2 2 3 2 3 4" xfId="27106" xr:uid="{00000000-0005-0000-0000-0000E0690000}"/>
    <cellStyle name="style1424787249358 2 2 2 3 2 4" xfId="27107" xr:uid="{00000000-0005-0000-0000-0000E1690000}"/>
    <cellStyle name="style1424787249358 2 2 2 3 2 5" xfId="27108" xr:uid="{00000000-0005-0000-0000-0000E2690000}"/>
    <cellStyle name="style1424787249358 2 2 2 3 3" xfId="27109" xr:uid="{00000000-0005-0000-0000-0000E3690000}"/>
    <cellStyle name="style1424787249358 2 2 2 3 3 2" xfId="27110" xr:uid="{00000000-0005-0000-0000-0000E4690000}"/>
    <cellStyle name="style1424787249358 2 2 2 3 3 2 2" xfId="27111" xr:uid="{00000000-0005-0000-0000-0000E5690000}"/>
    <cellStyle name="style1424787249358 2 2 2 3 3 2 2 2" xfId="27112" xr:uid="{00000000-0005-0000-0000-0000E6690000}"/>
    <cellStyle name="style1424787249358 2 2 2 3 3 2 2 3" xfId="27113" xr:uid="{00000000-0005-0000-0000-0000E7690000}"/>
    <cellStyle name="style1424787249358 2 2 2 3 3 2 3" xfId="27114" xr:uid="{00000000-0005-0000-0000-0000E8690000}"/>
    <cellStyle name="style1424787249358 2 2 2 3 3 3" xfId="27115" xr:uid="{00000000-0005-0000-0000-0000E9690000}"/>
    <cellStyle name="style1424787249358 2 2 2 3 3 3 2" xfId="27116" xr:uid="{00000000-0005-0000-0000-0000EA690000}"/>
    <cellStyle name="style1424787249358 2 2 2 3 3 3 3" xfId="27117" xr:uid="{00000000-0005-0000-0000-0000EB690000}"/>
    <cellStyle name="style1424787249358 2 2 2 3 3 3 4" xfId="27118" xr:uid="{00000000-0005-0000-0000-0000EC690000}"/>
    <cellStyle name="style1424787249358 2 2 2 3 3 4" xfId="27119" xr:uid="{00000000-0005-0000-0000-0000ED690000}"/>
    <cellStyle name="style1424787249358 2 2 2 3 3 5" xfId="27120" xr:uid="{00000000-0005-0000-0000-0000EE690000}"/>
    <cellStyle name="style1424787249358 2 2 2 3 4" xfId="27121" xr:uid="{00000000-0005-0000-0000-0000EF690000}"/>
    <cellStyle name="style1424787249358 2 2 2 3 4 2" xfId="27122" xr:uid="{00000000-0005-0000-0000-0000F0690000}"/>
    <cellStyle name="style1424787249358 2 2 2 3 4 2 2" xfId="27123" xr:uid="{00000000-0005-0000-0000-0000F1690000}"/>
    <cellStyle name="style1424787249358 2 2 2 3 4 2 3" xfId="27124" xr:uid="{00000000-0005-0000-0000-0000F2690000}"/>
    <cellStyle name="style1424787249358 2 2 2 3 4 2 4" xfId="27125" xr:uid="{00000000-0005-0000-0000-0000F3690000}"/>
    <cellStyle name="style1424787249358 2 2 2 3 4 3" xfId="27126" xr:uid="{00000000-0005-0000-0000-0000F4690000}"/>
    <cellStyle name="style1424787249358 2 2 2 3 4 4" xfId="27127" xr:uid="{00000000-0005-0000-0000-0000F5690000}"/>
    <cellStyle name="style1424787249358 2 2 2 3 4 5" xfId="27128" xr:uid="{00000000-0005-0000-0000-0000F6690000}"/>
    <cellStyle name="style1424787249358 2 2 2 3 5" xfId="27129" xr:uid="{00000000-0005-0000-0000-0000F7690000}"/>
    <cellStyle name="style1424787249358 2 2 2 3 5 2" xfId="27130" xr:uid="{00000000-0005-0000-0000-0000F8690000}"/>
    <cellStyle name="style1424787249358 2 2 2 3 5 3" xfId="27131" xr:uid="{00000000-0005-0000-0000-0000F9690000}"/>
    <cellStyle name="style1424787249358 2 2 2 3 5 4" xfId="27132" xr:uid="{00000000-0005-0000-0000-0000FA690000}"/>
    <cellStyle name="style1424787249358 2 2 2 3 6" xfId="27133" xr:uid="{00000000-0005-0000-0000-0000FB690000}"/>
    <cellStyle name="style1424787249358 2 2 2 3 7" xfId="27134" xr:uid="{00000000-0005-0000-0000-0000FC690000}"/>
    <cellStyle name="style1424787249358 2 2 2 3 8" xfId="27135" xr:uid="{00000000-0005-0000-0000-0000FD690000}"/>
    <cellStyle name="style1424787249358 2 2 2 4" xfId="27136" xr:uid="{00000000-0005-0000-0000-0000FE690000}"/>
    <cellStyle name="style1424787249358 2 2 2 4 2" xfId="27137" xr:uid="{00000000-0005-0000-0000-0000FF690000}"/>
    <cellStyle name="style1424787249358 2 2 2 4 2 2" xfId="27138" xr:uid="{00000000-0005-0000-0000-0000006A0000}"/>
    <cellStyle name="style1424787249358 2 2 2 4 2 2 2" xfId="27139" xr:uid="{00000000-0005-0000-0000-0000016A0000}"/>
    <cellStyle name="style1424787249358 2 2 2 4 2 2 2 2" xfId="27140" xr:uid="{00000000-0005-0000-0000-0000026A0000}"/>
    <cellStyle name="style1424787249358 2 2 2 4 2 2 2 3" xfId="27141" xr:uid="{00000000-0005-0000-0000-0000036A0000}"/>
    <cellStyle name="style1424787249358 2 2 2 4 2 2 3" xfId="27142" xr:uid="{00000000-0005-0000-0000-0000046A0000}"/>
    <cellStyle name="style1424787249358 2 2 2 4 2 3" xfId="27143" xr:uid="{00000000-0005-0000-0000-0000056A0000}"/>
    <cellStyle name="style1424787249358 2 2 2 4 2 3 2" xfId="27144" xr:uid="{00000000-0005-0000-0000-0000066A0000}"/>
    <cellStyle name="style1424787249358 2 2 2 4 2 3 3" xfId="27145" xr:uid="{00000000-0005-0000-0000-0000076A0000}"/>
    <cellStyle name="style1424787249358 2 2 2 4 2 3 4" xfId="27146" xr:uid="{00000000-0005-0000-0000-0000086A0000}"/>
    <cellStyle name="style1424787249358 2 2 2 4 2 4" xfId="27147" xr:uid="{00000000-0005-0000-0000-0000096A0000}"/>
    <cellStyle name="style1424787249358 2 2 2 4 2 5" xfId="27148" xr:uid="{00000000-0005-0000-0000-00000A6A0000}"/>
    <cellStyle name="style1424787249358 2 2 2 4 3" xfId="27149" xr:uid="{00000000-0005-0000-0000-00000B6A0000}"/>
    <cellStyle name="style1424787249358 2 2 2 4 3 2" xfId="27150" xr:uid="{00000000-0005-0000-0000-00000C6A0000}"/>
    <cellStyle name="style1424787249358 2 2 2 4 3 2 2" xfId="27151" xr:uid="{00000000-0005-0000-0000-00000D6A0000}"/>
    <cellStyle name="style1424787249358 2 2 2 4 3 2 2 2" xfId="27152" xr:uid="{00000000-0005-0000-0000-00000E6A0000}"/>
    <cellStyle name="style1424787249358 2 2 2 4 3 2 2 3" xfId="27153" xr:uid="{00000000-0005-0000-0000-00000F6A0000}"/>
    <cellStyle name="style1424787249358 2 2 2 4 3 2 3" xfId="27154" xr:uid="{00000000-0005-0000-0000-0000106A0000}"/>
    <cellStyle name="style1424787249358 2 2 2 4 3 3" xfId="27155" xr:uid="{00000000-0005-0000-0000-0000116A0000}"/>
    <cellStyle name="style1424787249358 2 2 2 4 3 3 2" xfId="27156" xr:uid="{00000000-0005-0000-0000-0000126A0000}"/>
    <cellStyle name="style1424787249358 2 2 2 4 3 3 3" xfId="27157" xr:uid="{00000000-0005-0000-0000-0000136A0000}"/>
    <cellStyle name="style1424787249358 2 2 2 4 3 3 4" xfId="27158" xr:uid="{00000000-0005-0000-0000-0000146A0000}"/>
    <cellStyle name="style1424787249358 2 2 2 4 3 4" xfId="27159" xr:uid="{00000000-0005-0000-0000-0000156A0000}"/>
    <cellStyle name="style1424787249358 2 2 2 4 3 5" xfId="27160" xr:uid="{00000000-0005-0000-0000-0000166A0000}"/>
    <cellStyle name="style1424787249358 2 2 2 4 4" xfId="27161" xr:uid="{00000000-0005-0000-0000-0000176A0000}"/>
    <cellStyle name="style1424787249358 2 2 2 4 4 2" xfId="27162" xr:uid="{00000000-0005-0000-0000-0000186A0000}"/>
    <cellStyle name="style1424787249358 2 2 2 4 4 2 2" xfId="27163" xr:uid="{00000000-0005-0000-0000-0000196A0000}"/>
    <cellStyle name="style1424787249358 2 2 2 4 4 2 3" xfId="27164" xr:uid="{00000000-0005-0000-0000-00001A6A0000}"/>
    <cellStyle name="style1424787249358 2 2 2 4 4 2 4" xfId="27165" xr:uid="{00000000-0005-0000-0000-00001B6A0000}"/>
    <cellStyle name="style1424787249358 2 2 2 4 4 3" xfId="27166" xr:uid="{00000000-0005-0000-0000-00001C6A0000}"/>
    <cellStyle name="style1424787249358 2 2 2 4 4 4" xfId="27167" xr:uid="{00000000-0005-0000-0000-00001D6A0000}"/>
    <cellStyle name="style1424787249358 2 2 2 4 4 5" xfId="27168" xr:uid="{00000000-0005-0000-0000-00001E6A0000}"/>
    <cellStyle name="style1424787249358 2 2 2 4 5" xfId="27169" xr:uid="{00000000-0005-0000-0000-00001F6A0000}"/>
    <cellStyle name="style1424787249358 2 2 2 4 5 2" xfId="27170" xr:uid="{00000000-0005-0000-0000-0000206A0000}"/>
    <cellStyle name="style1424787249358 2 2 2 4 5 3" xfId="27171" xr:uid="{00000000-0005-0000-0000-0000216A0000}"/>
    <cellStyle name="style1424787249358 2 2 2 4 5 4" xfId="27172" xr:uid="{00000000-0005-0000-0000-0000226A0000}"/>
    <cellStyle name="style1424787249358 2 2 2 4 6" xfId="27173" xr:uid="{00000000-0005-0000-0000-0000236A0000}"/>
    <cellStyle name="style1424787249358 2 2 2 4 7" xfId="27174" xr:uid="{00000000-0005-0000-0000-0000246A0000}"/>
    <cellStyle name="style1424787249358 2 2 2 4 8" xfId="27175" xr:uid="{00000000-0005-0000-0000-0000256A0000}"/>
    <cellStyle name="style1424787249358 2 2 2 5" xfId="27176" xr:uid="{00000000-0005-0000-0000-0000266A0000}"/>
    <cellStyle name="style1424787249358 2 2 2 5 2" xfId="27177" xr:uid="{00000000-0005-0000-0000-0000276A0000}"/>
    <cellStyle name="style1424787249358 2 2 2 5 2 2" xfId="27178" xr:uid="{00000000-0005-0000-0000-0000286A0000}"/>
    <cellStyle name="style1424787249358 2 2 2 5 2 2 2" xfId="27179" xr:uid="{00000000-0005-0000-0000-0000296A0000}"/>
    <cellStyle name="style1424787249358 2 2 2 5 2 2 2 2" xfId="27180" xr:uid="{00000000-0005-0000-0000-00002A6A0000}"/>
    <cellStyle name="style1424787249358 2 2 2 5 2 2 2 3" xfId="27181" xr:uid="{00000000-0005-0000-0000-00002B6A0000}"/>
    <cellStyle name="style1424787249358 2 2 2 5 2 2 3" xfId="27182" xr:uid="{00000000-0005-0000-0000-00002C6A0000}"/>
    <cellStyle name="style1424787249358 2 2 2 5 2 3" xfId="27183" xr:uid="{00000000-0005-0000-0000-00002D6A0000}"/>
    <cellStyle name="style1424787249358 2 2 2 5 2 3 2" xfId="27184" xr:uid="{00000000-0005-0000-0000-00002E6A0000}"/>
    <cellStyle name="style1424787249358 2 2 2 5 2 3 3" xfId="27185" xr:uid="{00000000-0005-0000-0000-00002F6A0000}"/>
    <cellStyle name="style1424787249358 2 2 2 5 2 3 4" xfId="27186" xr:uid="{00000000-0005-0000-0000-0000306A0000}"/>
    <cellStyle name="style1424787249358 2 2 2 5 2 4" xfId="27187" xr:uid="{00000000-0005-0000-0000-0000316A0000}"/>
    <cellStyle name="style1424787249358 2 2 2 5 2 5" xfId="27188" xr:uid="{00000000-0005-0000-0000-0000326A0000}"/>
    <cellStyle name="style1424787249358 2 2 2 5 3" xfId="27189" xr:uid="{00000000-0005-0000-0000-0000336A0000}"/>
    <cellStyle name="style1424787249358 2 2 2 5 3 2" xfId="27190" xr:uid="{00000000-0005-0000-0000-0000346A0000}"/>
    <cellStyle name="style1424787249358 2 2 2 5 3 2 2" xfId="27191" xr:uid="{00000000-0005-0000-0000-0000356A0000}"/>
    <cellStyle name="style1424787249358 2 2 2 5 3 2 2 2" xfId="27192" xr:uid="{00000000-0005-0000-0000-0000366A0000}"/>
    <cellStyle name="style1424787249358 2 2 2 5 3 2 2 3" xfId="27193" xr:uid="{00000000-0005-0000-0000-0000376A0000}"/>
    <cellStyle name="style1424787249358 2 2 2 5 3 2 3" xfId="27194" xr:uid="{00000000-0005-0000-0000-0000386A0000}"/>
    <cellStyle name="style1424787249358 2 2 2 5 3 3" xfId="27195" xr:uid="{00000000-0005-0000-0000-0000396A0000}"/>
    <cellStyle name="style1424787249358 2 2 2 5 3 3 2" xfId="27196" xr:uid="{00000000-0005-0000-0000-00003A6A0000}"/>
    <cellStyle name="style1424787249358 2 2 2 5 3 3 3" xfId="27197" xr:uid="{00000000-0005-0000-0000-00003B6A0000}"/>
    <cellStyle name="style1424787249358 2 2 2 5 3 3 4" xfId="27198" xr:uid="{00000000-0005-0000-0000-00003C6A0000}"/>
    <cellStyle name="style1424787249358 2 2 2 5 3 4" xfId="27199" xr:uid="{00000000-0005-0000-0000-00003D6A0000}"/>
    <cellStyle name="style1424787249358 2 2 2 5 3 5" xfId="27200" xr:uid="{00000000-0005-0000-0000-00003E6A0000}"/>
    <cellStyle name="style1424787249358 2 2 2 5 4" xfId="27201" xr:uid="{00000000-0005-0000-0000-00003F6A0000}"/>
    <cellStyle name="style1424787249358 2 2 2 5 4 2" xfId="27202" xr:uid="{00000000-0005-0000-0000-0000406A0000}"/>
    <cellStyle name="style1424787249358 2 2 2 5 4 2 2" xfId="27203" xr:uid="{00000000-0005-0000-0000-0000416A0000}"/>
    <cellStyle name="style1424787249358 2 2 2 5 4 2 3" xfId="27204" xr:uid="{00000000-0005-0000-0000-0000426A0000}"/>
    <cellStyle name="style1424787249358 2 2 2 5 4 2 4" xfId="27205" xr:uid="{00000000-0005-0000-0000-0000436A0000}"/>
    <cellStyle name="style1424787249358 2 2 2 5 4 3" xfId="27206" xr:uid="{00000000-0005-0000-0000-0000446A0000}"/>
    <cellStyle name="style1424787249358 2 2 2 5 4 4" xfId="27207" xr:uid="{00000000-0005-0000-0000-0000456A0000}"/>
    <cellStyle name="style1424787249358 2 2 2 5 4 5" xfId="27208" xr:uid="{00000000-0005-0000-0000-0000466A0000}"/>
    <cellStyle name="style1424787249358 2 2 2 5 5" xfId="27209" xr:uid="{00000000-0005-0000-0000-0000476A0000}"/>
    <cellStyle name="style1424787249358 2 2 2 5 5 2" xfId="27210" xr:uid="{00000000-0005-0000-0000-0000486A0000}"/>
    <cellStyle name="style1424787249358 2 2 2 5 5 3" xfId="27211" xr:uid="{00000000-0005-0000-0000-0000496A0000}"/>
    <cellStyle name="style1424787249358 2 2 2 5 5 4" xfId="27212" xr:uid="{00000000-0005-0000-0000-00004A6A0000}"/>
    <cellStyle name="style1424787249358 2 2 2 5 6" xfId="27213" xr:uid="{00000000-0005-0000-0000-00004B6A0000}"/>
    <cellStyle name="style1424787249358 2 2 2 5 7" xfId="27214" xr:uid="{00000000-0005-0000-0000-00004C6A0000}"/>
    <cellStyle name="style1424787249358 2 2 2 5 8" xfId="27215" xr:uid="{00000000-0005-0000-0000-00004D6A0000}"/>
    <cellStyle name="style1424787249358 2 2 2 6" xfId="27216" xr:uid="{00000000-0005-0000-0000-00004E6A0000}"/>
    <cellStyle name="style1424787249358 2 2 2 6 2" xfId="27217" xr:uid="{00000000-0005-0000-0000-00004F6A0000}"/>
    <cellStyle name="style1424787249358 2 2 2 6 2 2" xfId="27218" xr:uid="{00000000-0005-0000-0000-0000506A0000}"/>
    <cellStyle name="style1424787249358 2 2 2 6 2 2 2" xfId="27219" xr:uid="{00000000-0005-0000-0000-0000516A0000}"/>
    <cellStyle name="style1424787249358 2 2 2 6 2 2 3" xfId="27220" xr:uid="{00000000-0005-0000-0000-0000526A0000}"/>
    <cellStyle name="style1424787249358 2 2 2 6 2 3" xfId="27221" xr:uid="{00000000-0005-0000-0000-0000536A0000}"/>
    <cellStyle name="style1424787249358 2 2 2 6 3" xfId="27222" xr:uid="{00000000-0005-0000-0000-0000546A0000}"/>
    <cellStyle name="style1424787249358 2 2 2 6 3 2" xfId="27223" xr:uid="{00000000-0005-0000-0000-0000556A0000}"/>
    <cellStyle name="style1424787249358 2 2 2 6 3 3" xfId="27224" xr:uid="{00000000-0005-0000-0000-0000566A0000}"/>
    <cellStyle name="style1424787249358 2 2 2 6 3 4" xfId="27225" xr:uid="{00000000-0005-0000-0000-0000576A0000}"/>
    <cellStyle name="style1424787249358 2 2 2 6 4" xfId="27226" xr:uid="{00000000-0005-0000-0000-0000586A0000}"/>
    <cellStyle name="style1424787249358 2 2 2 6 5" xfId="27227" xr:uid="{00000000-0005-0000-0000-0000596A0000}"/>
    <cellStyle name="style1424787249358 2 2 2 7" xfId="27228" xr:uid="{00000000-0005-0000-0000-00005A6A0000}"/>
    <cellStyle name="style1424787249358 2 2 2 7 2" xfId="27229" xr:uid="{00000000-0005-0000-0000-00005B6A0000}"/>
    <cellStyle name="style1424787249358 2 2 2 7 2 2" xfId="27230" xr:uid="{00000000-0005-0000-0000-00005C6A0000}"/>
    <cellStyle name="style1424787249358 2 2 2 7 2 2 2" xfId="27231" xr:uid="{00000000-0005-0000-0000-00005D6A0000}"/>
    <cellStyle name="style1424787249358 2 2 2 7 2 2 3" xfId="27232" xr:uid="{00000000-0005-0000-0000-00005E6A0000}"/>
    <cellStyle name="style1424787249358 2 2 2 7 2 3" xfId="27233" xr:uid="{00000000-0005-0000-0000-00005F6A0000}"/>
    <cellStyle name="style1424787249358 2 2 2 7 3" xfId="27234" xr:uid="{00000000-0005-0000-0000-0000606A0000}"/>
    <cellStyle name="style1424787249358 2 2 2 7 3 2" xfId="27235" xr:uid="{00000000-0005-0000-0000-0000616A0000}"/>
    <cellStyle name="style1424787249358 2 2 2 7 3 3" xfId="27236" xr:uid="{00000000-0005-0000-0000-0000626A0000}"/>
    <cellStyle name="style1424787249358 2 2 2 7 3 4" xfId="27237" xr:uid="{00000000-0005-0000-0000-0000636A0000}"/>
    <cellStyle name="style1424787249358 2 2 2 7 4" xfId="27238" xr:uid="{00000000-0005-0000-0000-0000646A0000}"/>
    <cellStyle name="style1424787249358 2 2 2 7 5" xfId="27239" xr:uid="{00000000-0005-0000-0000-0000656A0000}"/>
    <cellStyle name="style1424787249358 2 2 2 8" xfId="27240" xr:uid="{00000000-0005-0000-0000-0000666A0000}"/>
    <cellStyle name="style1424787249358 2 2 2 8 2" xfId="27241" xr:uid="{00000000-0005-0000-0000-0000676A0000}"/>
    <cellStyle name="style1424787249358 2 2 2 8 2 2" xfId="27242" xr:uid="{00000000-0005-0000-0000-0000686A0000}"/>
    <cellStyle name="style1424787249358 2 2 2 8 2 3" xfId="27243" xr:uid="{00000000-0005-0000-0000-0000696A0000}"/>
    <cellStyle name="style1424787249358 2 2 2 8 2 4" xfId="27244" xr:uid="{00000000-0005-0000-0000-00006A6A0000}"/>
    <cellStyle name="style1424787249358 2 2 2 8 3" xfId="27245" xr:uid="{00000000-0005-0000-0000-00006B6A0000}"/>
    <cellStyle name="style1424787249358 2 2 2 8 4" xfId="27246" xr:uid="{00000000-0005-0000-0000-00006C6A0000}"/>
    <cellStyle name="style1424787249358 2 2 2 8 5" xfId="27247" xr:uid="{00000000-0005-0000-0000-00006D6A0000}"/>
    <cellStyle name="style1424787249358 2 2 2 9" xfId="27248" xr:uid="{00000000-0005-0000-0000-00006E6A0000}"/>
    <cellStyle name="style1424787249358 2 2 2 9 2" xfId="27249" xr:uid="{00000000-0005-0000-0000-00006F6A0000}"/>
    <cellStyle name="style1424787249358 2 2 2 9 3" xfId="27250" xr:uid="{00000000-0005-0000-0000-0000706A0000}"/>
    <cellStyle name="style1424787249358 2 2 2 9 4" xfId="27251" xr:uid="{00000000-0005-0000-0000-0000716A0000}"/>
    <cellStyle name="style1424787249358 2 2 3" xfId="27252" xr:uid="{00000000-0005-0000-0000-0000726A0000}"/>
    <cellStyle name="style1424787249358 2 2 3 2" xfId="27253" xr:uid="{00000000-0005-0000-0000-0000736A0000}"/>
    <cellStyle name="style1424787249358 2 2 3 2 2" xfId="27254" xr:uid="{00000000-0005-0000-0000-0000746A0000}"/>
    <cellStyle name="style1424787249358 2 2 3 2 2 2" xfId="27255" xr:uid="{00000000-0005-0000-0000-0000756A0000}"/>
    <cellStyle name="style1424787249358 2 2 3 2 2 2 2" xfId="27256" xr:uid="{00000000-0005-0000-0000-0000766A0000}"/>
    <cellStyle name="style1424787249358 2 2 3 2 2 2 2 2" xfId="27257" xr:uid="{00000000-0005-0000-0000-0000776A0000}"/>
    <cellStyle name="style1424787249358 2 2 3 2 2 2 2 3" xfId="27258" xr:uid="{00000000-0005-0000-0000-0000786A0000}"/>
    <cellStyle name="style1424787249358 2 2 3 2 2 2 3" xfId="27259" xr:uid="{00000000-0005-0000-0000-0000796A0000}"/>
    <cellStyle name="style1424787249358 2 2 3 2 2 3" xfId="27260" xr:uid="{00000000-0005-0000-0000-00007A6A0000}"/>
    <cellStyle name="style1424787249358 2 2 3 2 2 3 2" xfId="27261" xr:uid="{00000000-0005-0000-0000-00007B6A0000}"/>
    <cellStyle name="style1424787249358 2 2 3 2 2 3 3" xfId="27262" xr:uid="{00000000-0005-0000-0000-00007C6A0000}"/>
    <cellStyle name="style1424787249358 2 2 3 2 2 3 4" xfId="27263" xr:uid="{00000000-0005-0000-0000-00007D6A0000}"/>
    <cellStyle name="style1424787249358 2 2 3 2 2 4" xfId="27264" xr:uid="{00000000-0005-0000-0000-00007E6A0000}"/>
    <cellStyle name="style1424787249358 2 2 3 2 2 5" xfId="27265" xr:uid="{00000000-0005-0000-0000-00007F6A0000}"/>
    <cellStyle name="style1424787249358 2 2 3 2 3" xfId="27266" xr:uid="{00000000-0005-0000-0000-0000806A0000}"/>
    <cellStyle name="style1424787249358 2 2 3 2 3 2" xfId="27267" xr:uid="{00000000-0005-0000-0000-0000816A0000}"/>
    <cellStyle name="style1424787249358 2 2 3 2 3 2 2" xfId="27268" xr:uid="{00000000-0005-0000-0000-0000826A0000}"/>
    <cellStyle name="style1424787249358 2 2 3 2 3 2 2 2" xfId="27269" xr:uid="{00000000-0005-0000-0000-0000836A0000}"/>
    <cellStyle name="style1424787249358 2 2 3 2 3 2 2 3" xfId="27270" xr:uid="{00000000-0005-0000-0000-0000846A0000}"/>
    <cellStyle name="style1424787249358 2 2 3 2 3 2 3" xfId="27271" xr:uid="{00000000-0005-0000-0000-0000856A0000}"/>
    <cellStyle name="style1424787249358 2 2 3 2 3 3" xfId="27272" xr:uid="{00000000-0005-0000-0000-0000866A0000}"/>
    <cellStyle name="style1424787249358 2 2 3 2 3 3 2" xfId="27273" xr:uid="{00000000-0005-0000-0000-0000876A0000}"/>
    <cellStyle name="style1424787249358 2 2 3 2 3 3 3" xfId="27274" xr:uid="{00000000-0005-0000-0000-0000886A0000}"/>
    <cellStyle name="style1424787249358 2 2 3 2 3 3 4" xfId="27275" xr:uid="{00000000-0005-0000-0000-0000896A0000}"/>
    <cellStyle name="style1424787249358 2 2 3 2 3 4" xfId="27276" xr:uid="{00000000-0005-0000-0000-00008A6A0000}"/>
    <cellStyle name="style1424787249358 2 2 3 2 3 5" xfId="27277" xr:uid="{00000000-0005-0000-0000-00008B6A0000}"/>
    <cellStyle name="style1424787249358 2 2 3 2 4" xfId="27278" xr:uid="{00000000-0005-0000-0000-00008C6A0000}"/>
    <cellStyle name="style1424787249358 2 2 3 2 4 2" xfId="27279" xr:uid="{00000000-0005-0000-0000-00008D6A0000}"/>
    <cellStyle name="style1424787249358 2 2 3 2 4 2 2" xfId="27280" xr:uid="{00000000-0005-0000-0000-00008E6A0000}"/>
    <cellStyle name="style1424787249358 2 2 3 2 4 2 3" xfId="27281" xr:uid="{00000000-0005-0000-0000-00008F6A0000}"/>
    <cellStyle name="style1424787249358 2 2 3 2 4 2 4" xfId="27282" xr:uid="{00000000-0005-0000-0000-0000906A0000}"/>
    <cellStyle name="style1424787249358 2 2 3 2 4 3" xfId="27283" xr:uid="{00000000-0005-0000-0000-0000916A0000}"/>
    <cellStyle name="style1424787249358 2 2 3 2 4 4" xfId="27284" xr:uid="{00000000-0005-0000-0000-0000926A0000}"/>
    <cellStyle name="style1424787249358 2 2 3 2 4 5" xfId="27285" xr:uid="{00000000-0005-0000-0000-0000936A0000}"/>
    <cellStyle name="style1424787249358 2 2 3 2 5" xfId="27286" xr:uid="{00000000-0005-0000-0000-0000946A0000}"/>
    <cellStyle name="style1424787249358 2 2 3 2 5 2" xfId="27287" xr:uid="{00000000-0005-0000-0000-0000956A0000}"/>
    <cellStyle name="style1424787249358 2 2 3 2 5 3" xfId="27288" xr:uid="{00000000-0005-0000-0000-0000966A0000}"/>
    <cellStyle name="style1424787249358 2 2 3 2 5 4" xfId="27289" xr:uid="{00000000-0005-0000-0000-0000976A0000}"/>
    <cellStyle name="style1424787249358 2 2 3 2 6" xfId="27290" xr:uid="{00000000-0005-0000-0000-0000986A0000}"/>
    <cellStyle name="style1424787249358 2 2 3 2 7" xfId="27291" xr:uid="{00000000-0005-0000-0000-0000996A0000}"/>
    <cellStyle name="style1424787249358 2 2 3 2 8" xfId="27292" xr:uid="{00000000-0005-0000-0000-00009A6A0000}"/>
    <cellStyle name="style1424787249358 2 2 3 3" xfId="27293" xr:uid="{00000000-0005-0000-0000-00009B6A0000}"/>
    <cellStyle name="style1424787249358 2 2 3 3 2" xfId="27294" xr:uid="{00000000-0005-0000-0000-00009C6A0000}"/>
    <cellStyle name="style1424787249358 2 2 3 3 2 2" xfId="27295" xr:uid="{00000000-0005-0000-0000-00009D6A0000}"/>
    <cellStyle name="style1424787249358 2 2 3 3 2 2 2" xfId="27296" xr:uid="{00000000-0005-0000-0000-00009E6A0000}"/>
    <cellStyle name="style1424787249358 2 2 3 3 2 2 3" xfId="27297" xr:uid="{00000000-0005-0000-0000-00009F6A0000}"/>
    <cellStyle name="style1424787249358 2 2 3 3 2 3" xfId="27298" xr:uid="{00000000-0005-0000-0000-0000A06A0000}"/>
    <cellStyle name="style1424787249358 2 2 3 3 3" xfId="27299" xr:uid="{00000000-0005-0000-0000-0000A16A0000}"/>
    <cellStyle name="style1424787249358 2 2 3 3 3 2" xfId="27300" xr:uid="{00000000-0005-0000-0000-0000A26A0000}"/>
    <cellStyle name="style1424787249358 2 2 3 3 3 3" xfId="27301" xr:uid="{00000000-0005-0000-0000-0000A36A0000}"/>
    <cellStyle name="style1424787249358 2 2 3 3 3 4" xfId="27302" xr:uid="{00000000-0005-0000-0000-0000A46A0000}"/>
    <cellStyle name="style1424787249358 2 2 3 3 4" xfId="27303" xr:uid="{00000000-0005-0000-0000-0000A56A0000}"/>
    <cellStyle name="style1424787249358 2 2 3 3 5" xfId="27304" xr:uid="{00000000-0005-0000-0000-0000A66A0000}"/>
    <cellStyle name="style1424787249358 2 2 3 4" xfId="27305" xr:uid="{00000000-0005-0000-0000-0000A76A0000}"/>
    <cellStyle name="style1424787249358 2 2 3 4 2" xfId="27306" xr:uid="{00000000-0005-0000-0000-0000A86A0000}"/>
    <cellStyle name="style1424787249358 2 2 3 4 2 2" xfId="27307" xr:uid="{00000000-0005-0000-0000-0000A96A0000}"/>
    <cellStyle name="style1424787249358 2 2 3 4 2 2 2" xfId="27308" xr:uid="{00000000-0005-0000-0000-0000AA6A0000}"/>
    <cellStyle name="style1424787249358 2 2 3 4 2 2 3" xfId="27309" xr:uid="{00000000-0005-0000-0000-0000AB6A0000}"/>
    <cellStyle name="style1424787249358 2 2 3 4 2 3" xfId="27310" xr:uid="{00000000-0005-0000-0000-0000AC6A0000}"/>
    <cellStyle name="style1424787249358 2 2 3 4 3" xfId="27311" xr:uid="{00000000-0005-0000-0000-0000AD6A0000}"/>
    <cellStyle name="style1424787249358 2 2 3 4 3 2" xfId="27312" xr:uid="{00000000-0005-0000-0000-0000AE6A0000}"/>
    <cellStyle name="style1424787249358 2 2 3 4 3 3" xfId="27313" xr:uid="{00000000-0005-0000-0000-0000AF6A0000}"/>
    <cellStyle name="style1424787249358 2 2 3 4 3 4" xfId="27314" xr:uid="{00000000-0005-0000-0000-0000B06A0000}"/>
    <cellStyle name="style1424787249358 2 2 3 4 4" xfId="27315" xr:uid="{00000000-0005-0000-0000-0000B16A0000}"/>
    <cellStyle name="style1424787249358 2 2 3 4 5" xfId="27316" xr:uid="{00000000-0005-0000-0000-0000B26A0000}"/>
    <cellStyle name="style1424787249358 2 2 3 5" xfId="27317" xr:uid="{00000000-0005-0000-0000-0000B36A0000}"/>
    <cellStyle name="style1424787249358 2 2 3 5 2" xfId="27318" xr:uid="{00000000-0005-0000-0000-0000B46A0000}"/>
    <cellStyle name="style1424787249358 2 2 3 5 2 2" xfId="27319" xr:uid="{00000000-0005-0000-0000-0000B56A0000}"/>
    <cellStyle name="style1424787249358 2 2 3 5 2 3" xfId="27320" xr:uid="{00000000-0005-0000-0000-0000B66A0000}"/>
    <cellStyle name="style1424787249358 2 2 3 5 2 4" xfId="27321" xr:uid="{00000000-0005-0000-0000-0000B76A0000}"/>
    <cellStyle name="style1424787249358 2 2 3 5 3" xfId="27322" xr:uid="{00000000-0005-0000-0000-0000B86A0000}"/>
    <cellStyle name="style1424787249358 2 2 3 5 4" xfId="27323" xr:uid="{00000000-0005-0000-0000-0000B96A0000}"/>
    <cellStyle name="style1424787249358 2 2 3 5 5" xfId="27324" xr:uid="{00000000-0005-0000-0000-0000BA6A0000}"/>
    <cellStyle name="style1424787249358 2 2 3 6" xfId="27325" xr:uid="{00000000-0005-0000-0000-0000BB6A0000}"/>
    <cellStyle name="style1424787249358 2 2 3 6 2" xfId="27326" xr:uid="{00000000-0005-0000-0000-0000BC6A0000}"/>
    <cellStyle name="style1424787249358 2 2 3 6 3" xfId="27327" xr:uid="{00000000-0005-0000-0000-0000BD6A0000}"/>
    <cellStyle name="style1424787249358 2 2 3 6 4" xfId="27328" xr:uid="{00000000-0005-0000-0000-0000BE6A0000}"/>
    <cellStyle name="style1424787249358 2 2 3 7" xfId="27329" xr:uid="{00000000-0005-0000-0000-0000BF6A0000}"/>
    <cellStyle name="style1424787249358 2 2 3 8" xfId="27330" xr:uid="{00000000-0005-0000-0000-0000C06A0000}"/>
    <cellStyle name="style1424787249358 2 2 3 9" xfId="27331" xr:uid="{00000000-0005-0000-0000-0000C16A0000}"/>
    <cellStyle name="style1424787249358 2 2 4" xfId="27332" xr:uid="{00000000-0005-0000-0000-0000C26A0000}"/>
    <cellStyle name="style1424787249358 2 2 4 2" xfId="27333" xr:uid="{00000000-0005-0000-0000-0000C36A0000}"/>
    <cellStyle name="style1424787249358 2 2 4 2 2" xfId="27334" xr:uid="{00000000-0005-0000-0000-0000C46A0000}"/>
    <cellStyle name="style1424787249358 2 2 4 2 2 2" xfId="27335" xr:uid="{00000000-0005-0000-0000-0000C56A0000}"/>
    <cellStyle name="style1424787249358 2 2 4 2 2 2 2" xfId="27336" xr:uid="{00000000-0005-0000-0000-0000C66A0000}"/>
    <cellStyle name="style1424787249358 2 2 4 2 2 2 3" xfId="27337" xr:uid="{00000000-0005-0000-0000-0000C76A0000}"/>
    <cellStyle name="style1424787249358 2 2 4 2 2 3" xfId="27338" xr:uid="{00000000-0005-0000-0000-0000C86A0000}"/>
    <cellStyle name="style1424787249358 2 2 4 2 3" xfId="27339" xr:uid="{00000000-0005-0000-0000-0000C96A0000}"/>
    <cellStyle name="style1424787249358 2 2 4 2 3 2" xfId="27340" xr:uid="{00000000-0005-0000-0000-0000CA6A0000}"/>
    <cellStyle name="style1424787249358 2 2 4 2 3 3" xfId="27341" xr:uid="{00000000-0005-0000-0000-0000CB6A0000}"/>
    <cellStyle name="style1424787249358 2 2 4 2 3 4" xfId="27342" xr:uid="{00000000-0005-0000-0000-0000CC6A0000}"/>
    <cellStyle name="style1424787249358 2 2 4 2 4" xfId="27343" xr:uid="{00000000-0005-0000-0000-0000CD6A0000}"/>
    <cellStyle name="style1424787249358 2 2 4 2 5" xfId="27344" xr:uid="{00000000-0005-0000-0000-0000CE6A0000}"/>
    <cellStyle name="style1424787249358 2 2 4 3" xfId="27345" xr:uid="{00000000-0005-0000-0000-0000CF6A0000}"/>
    <cellStyle name="style1424787249358 2 2 4 3 2" xfId="27346" xr:uid="{00000000-0005-0000-0000-0000D06A0000}"/>
    <cellStyle name="style1424787249358 2 2 4 3 2 2" xfId="27347" xr:uid="{00000000-0005-0000-0000-0000D16A0000}"/>
    <cellStyle name="style1424787249358 2 2 4 3 2 2 2" xfId="27348" xr:uid="{00000000-0005-0000-0000-0000D26A0000}"/>
    <cellStyle name="style1424787249358 2 2 4 3 2 2 3" xfId="27349" xr:uid="{00000000-0005-0000-0000-0000D36A0000}"/>
    <cellStyle name="style1424787249358 2 2 4 3 2 3" xfId="27350" xr:uid="{00000000-0005-0000-0000-0000D46A0000}"/>
    <cellStyle name="style1424787249358 2 2 4 3 3" xfId="27351" xr:uid="{00000000-0005-0000-0000-0000D56A0000}"/>
    <cellStyle name="style1424787249358 2 2 4 3 3 2" xfId="27352" xr:uid="{00000000-0005-0000-0000-0000D66A0000}"/>
    <cellStyle name="style1424787249358 2 2 4 3 3 3" xfId="27353" xr:uid="{00000000-0005-0000-0000-0000D76A0000}"/>
    <cellStyle name="style1424787249358 2 2 4 3 3 4" xfId="27354" xr:uid="{00000000-0005-0000-0000-0000D86A0000}"/>
    <cellStyle name="style1424787249358 2 2 4 3 4" xfId="27355" xr:uid="{00000000-0005-0000-0000-0000D96A0000}"/>
    <cellStyle name="style1424787249358 2 2 4 3 5" xfId="27356" xr:uid="{00000000-0005-0000-0000-0000DA6A0000}"/>
    <cellStyle name="style1424787249358 2 2 4 4" xfId="27357" xr:uid="{00000000-0005-0000-0000-0000DB6A0000}"/>
    <cellStyle name="style1424787249358 2 2 4 4 2" xfId="27358" xr:uid="{00000000-0005-0000-0000-0000DC6A0000}"/>
    <cellStyle name="style1424787249358 2 2 4 4 2 2" xfId="27359" xr:uid="{00000000-0005-0000-0000-0000DD6A0000}"/>
    <cellStyle name="style1424787249358 2 2 4 4 2 3" xfId="27360" xr:uid="{00000000-0005-0000-0000-0000DE6A0000}"/>
    <cellStyle name="style1424787249358 2 2 4 4 2 4" xfId="27361" xr:uid="{00000000-0005-0000-0000-0000DF6A0000}"/>
    <cellStyle name="style1424787249358 2 2 4 4 3" xfId="27362" xr:uid="{00000000-0005-0000-0000-0000E06A0000}"/>
    <cellStyle name="style1424787249358 2 2 4 4 4" xfId="27363" xr:uid="{00000000-0005-0000-0000-0000E16A0000}"/>
    <cellStyle name="style1424787249358 2 2 4 4 5" xfId="27364" xr:uid="{00000000-0005-0000-0000-0000E26A0000}"/>
    <cellStyle name="style1424787249358 2 2 4 5" xfId="27365" xr:uid="{00000000-0005-0000-0000-0000E36A0000}"/>
    <cellStyle name="style1424787249358 2 2 4 5 2" xfId="27366" xr:uid="{00000000-0005-0000-0000-0000E46A0000}"/>
    <cellStyle name="style1424787249358 2 2 4 5 3" xfId="27367" xr:uid="{00000000-0005-0000-0000-0000E56A0000}"/>
    <cellStyle name="style1424787249358 2 2 4 5 4" xfId="27368" xr:uid="{00000000-0005-0000-0000-0000E66A0000}"/>
    <cellStyle name="style1424787249358 2 2 4 6" xfId="27369" xr:uid="{00000000-0005-0000-0000-0000E76A0000}"/>
    <cellStyle name="style1424787249358 2 2 4 7" xfId="27370" xr:uid="{00000000-0005-0000-0000-0000E86A0000}"/>
    <cellStyle name="style1424787249358 2 2 4 8" xfId="27371" xr:uid="{00000000-0005-0000-0000-0000E96A0000}"/>
    <cellStyle name="style1424787249358 2 2 5" xfId="27372" xr:uid="{00000000-0005-0000-0000-0000EA6A0000}"/>
    <cellStyle name="style1424787249358 2 2 5 2" xfId="27373" xr:uid="{00000000-0005-0000-0000-0000EB6A0000}"/>
    <cellStyle name="style1424787249358 2 2 5 2 2" xfId="27374" xr:uid="{00000000-0005-0000-0000-0000EC6A0000}"/>
    <cellStyle name="style1424787249358 2 2 5 2 2 2" xfId="27375" xr:uid="{00000000-0005-0000-0000-0000ED6A0000}"/>
    <cellStyle name="style1424787249358 2 2 5 2 2 2 2" xfId="27376" xr:uid="{00000000-0005-0000-0000-0000EE6A0000}"/>
    <cellStyle name="style1424787249358 2 2 5 2 2 2 3" xfId="27377" xr:uid="{00000000-0005-0000-0000-0000EF6A0000}"/>
    <cellStyle name="style1424787249358 2 2 5 2 2 3" xfId="27378" xr:uid="{00000000-0005-0000-0000-0000F06A0000}"/>
    <cellStyle name="style1424787249358 2 2 5 2 3" xfId="27379" xr:uid="{00000000-0005-0000-0000-0000F16A0000}"/>
    <cellStyle name="style1424787249358 2 2 5 2 3 2" xfId="27380" xr:uid="{00000000-0005-0000-0000-0000F26A0000}"/>
    <cellStyle name="style1424787249358 2 2 5 2 3 3" xfId="27381" xr:uid="{00000000-0005-0000-0000-0000F36A0000}"/>
    <cellStyle name="style1424787249358 2 2 5 2 3 4" xfId="27382" xr:uid="{00000000-0005-0000-0000-0000F46A0000}"/>
    <cellStyle name="style1424787249358 2 2 5 2 4" xfId="27383" xr:uid="{00000000-0005-0000-0000-0000F56A0000}"/>
    <cellStyle name="style1424787249358 2 2 5 2 5" xfId="27384" xr:uid="{00000000-0005-0000-0000-0000F66A0000}"/>
    <cellStyle name="style1424787249358 2 2 5 3" xfId="27385" xr:uid="{00000000-0005-0000-0000-0000F76A0000}"/>
    <cellStyle name="style1424787249358 2 2 5 3 2" xfId="27386" xr:uid="{00000000-0005-0000-0000-0000F86A0000}"/>
    <cellStyle name="style1424787249358 2 2 5 3 2 2" xfId="27387" xr:uid="{00000000-0005-0000-0000-0000F96A0000}"/>
    <cellStyle name="style1424787249358 2 2 5 3 2 2 2" xfId="27388" xr:uid="{00000000-0005-0000-0000-0000FA6A0000}"/>
    <cellStyle name="style1424787249358 2 2 5 3 2 2 3" xfId="27389" xr:uid="{00000000-0005-0000-0000-0000FB6A0000}"/>
    <cellStyle name="style1424787249358 2 2 5 3 2 3" xfId="27390" xr:uid="{00000000-0005-0000-0000-0000FC6A0000}"/>
    <cellStyle name="style1424787249358 2 2 5 3 3" xfId="27391" xr:uid="{00000000-0005-0000-0000-0000FD6A0000}"/>
    <cellStyle name="style1424787249358 2 2 5 3 3 2" xfId="27392" xr:uid="{00000000-0005-0000-0000-0000FE6A0000}"/>
    <cellStyle name="style1424787249358 2 2 5 3 3 3" xfId="27393" xr:uid="{00000000-0005-0000-0000-0000FF6A0000}"/>
    <cellStyle name="style1424787249358 2 2 5 3 3 4" xfId="27394" xr:uid="{00000000-0005-0000-0000-0000006B0000}"/>
    <cellStyle name="style1424787249358 2 2 5 3 4" xfId="27395" xr:uid="{00000000-0005-0000-0000-0000016B0000}"/>
    <cellStyle name="style1424787249358 2 2 5 3 5" xfId="27396" xr:uid="{00000000-0005-0000-0000-0000026B0000}"/>
    <cellStyle name="style1424787249358 2 2 5 4" xfId="27397" xr:uid="{00000000-0005-0000-0000-0000036B0000}"/>
    <cellStyle name="style1424787249358 2 2 5 4 2" xfId="27398" xr:uid="{00000000-0005-0000-0000-0000046B0000}"/>
    <cellStyle name="style1424787249358 2 2 5 4 2 2" xfId="27399" xr:uid="{00000000-0005-0000-0000-0000056B0000}"/>
    <cellStyle name="style1424787249358 2 2 5 4 2 3" xfId="27400" xr:uid="{00000000-0005-0000-0000-0000066B0000}"/>
    <cellStyle name="style1424787249358 2 2 5 4 2 4" xfId="27401" xr:uid="{00000000-0005-0000-0000-0000076B0000}"/>
    <cellStyle name="style1424787249358 2 2 5 4 3" xfId="27402" xr:uid="{00000000-0005-0000-0000-0000086B0000}"/>
    <cellStyle name="style1424787249358 2 2 5 4 4" xfId="27403" xr:uid="{00000000-0005-0000-0000-0000096B0000}"/>
    <cellStyle name="style1424787249358 2 2 5 4 5" xfId="27404" xr:uid="{00000000-0005-0000-0000-00000A6B0000}"/>
    <cellStyle name="style1424787249358 2 2 5 5" xfId="27405" xr:uid="{00000000-0005-0000-0000-00000B6B0000}"/>
    <cellStyle name="style1424787249358 2 2 5 5 2" xfId="27406" xr:uid="{00000000-0005-0000-0000-00000C6B0000}"/>
    <cellStyle name="style1424787249358 2 2 5 5 3" xfId="27407" xr:uid="{00000000-0005-0000-0000-00000D6B0000}"/>
    <cellStyle name="style1424787249358 2 2 5 5 4" xfId="27408" xr:uid="{00000000-0005-0000-0000-00000E6B0000}"/>
    <cellStyle name="style1424787249358 2 2 5 6" xfId="27409" xr:uid="{00000000-0005-0000-0000-00000F6B0000}"/>
    <cellStyle name="style1424787249358 2 2 5 7" xfId="27410" xr:uid="{00000000-0005-0000-0000-0000106B0000}"/>
    <cellStyle name="style1424787249358 2 2 5 8" xfId="27411" xr:uid="{00000000-0005-0000-0000-0000116B0000}"/>
    <cellStyle name="style1424787249358 2 2 6" xfId="27412" xr:uid="{00000000-0005-0000-0000-0000126B0000}"/>
    <cellStyle name="style1424787249358 2 2 6 2" xfId="27413" xr:uid="{00000000-0005-0000-0000-0000136B0000}"/>
    <cellStyle name="style1424787249358 2 2 6 2 2" xfId="27414" xr:uid="{00000000-0005-0000-0000-0000146B0000}"/>
    <cellStyle name="style1424787249358 2 2 6 2 2 2" xfId="27415" xr:uid="{00000000-0005-0000-0000-0000156B0000}"/>
    <cellStyle name="style1424787249358 2 2 6 2 2 2 2" xfId="27416" xr:uid="{00000000-0005-0000-0000-0000166B0000}"/>
    <cellStyle name="style1424787249358 2 2 6 2 2 2 3" xfId="27417" xr:uid="{00000000-0005-0000-0000-0000176B0000}"/>
    <cellStyle name="style1424787249358 2 2 6 2 2 3" xfId="27418" xr:uid="{00000000-0005-0000-0000-0000186B0000}"/>
    <cellStyle name="style1424787249358 2 2 6 2 3" xfId="27419" xr:uid="{00000000-0005-0000-0000-0000196B0000}"/>
    <cellStyle name="style1424787249358 2 2 6 2 3 2" xfId="27420" xr:uid="{00000000-0005-0000-0000-00001A6B0000}"/>
    <cellStyle name="style1424787249358 2 2 6 2 3 3" xfId="27421" xr:uid="{00000000-0005-0000-0000-00001B6B0000}"/>
    <cellStyle name="style1424787249358 2 2 6 2 3 4" xfId="27422" xr:uid="{00000000-0005-0000-0000-00001C6B0000}"/>
    <cellStyle name="style1424787249358 2 2 6 2 4" xfId="27423" xr:uid="{00000000-0005-0000-0000-00001D6B0000}"/>
    <cellStyle name="style1424787249358 2 2 6 2 5" xfId="27424" xr:uid="{00000000-0005-0000-0000-00001E6B0000}"/>
    <cellStyle name="style1424787249358 2 2 6 3" xfId="27425" xr:uid="{00000000-0005-0000-0000-00001F6B0000}"/>
    <cellStyle name="style1424787249358 2 2 6 3 2" xfId="27426" xr:uid="{00000000-0005-0000-0000-0000206B0000}"/>
    <cellStyle name="style1424787249358 2 2 6 3 2 2" xfId="27427" xr:uid="{00000000-0005-0000-0000-0000216B0000}"/>
    <cellStyle name="style1424787249358 2 2 6 3 2 2 2" xfId="27428" xr:uid="{00000000-0005-0000-0000-0000226B0000}"/>
    <cellStyle name="style1424787249358 2 2 6 3 2 2 3" xfId="27429" xr:uid="{00000000-0005-0000-0000-0000236B0000}"/>
    <cellStyle name="style1424787249358 2 2 6 3 2 3" xfId="27430" xr:uid="{00000000-0005-0000-0000-0000246B0000}"/>
    <cellStyle name="style1424787249358 2 2 6 3 3" xfId="27431" xr:uid="{00000000-0005-0000-0000-0000256B0000}"/>
    <cellStyle name="style1424787249358 2 2 6 3 3 2" xfId="27432" xr:uid="{00000000-0005-0000-0000-0000266B0000}"/>
    <cellStyle name="style1424787249358 2 2 6 3 3 3" xfId="27433" xr:uid="{00000000-0005-0000-0000-0000276B0000}"/>
    <cellStyle name="style1424787249358 2 2 6 3 3 4" xfId="27434" xr:uid="{00000000-0005-0000-0000-0000286B0000}"/>
    <cellStyle name="style1424787249358 2 2 6 3 4" xfId="27435" xr:uid="{00000000-0005-0000-0000-0000296B0000}"/>
    <cellStyle name="style1424787249358 2 2 6 3 5" xfId="27436" xr:uid="{00000000-0005-0000-0000-00002A6B0000}"/>
    <cellStyle name="style1424787249358 2 2 6 4" xfId="27437" xr:uid="{00000000-0005-0000-0000-00002B6B0000}"/>
    <cellStyle name="style1424787249358 2 2 6 4 2" xfId="27438" xr:uid="{00000000-0005-0000-0000-00002C6B0000}"/>
    <cellStyle name="style1424787249358 2 2 6 4 2 2" xfId="27439" xr:uid="{00000000-0005-0000-0000-00002D6B0000}"/>
    <cellStyle name="style1424787249358 2 2 6 4 2 3" xfId="27440" xr:uid="{00000000-0005-0000-0000-00002E6B0000}"/>
    <cellStyle name="style1424787249358 2 2 6 4 2 4" xfId="27441" xr:uid="{00000000-0005-0000-0000-00002F6B0000}"/>
    <cellStyle name="style1424787249358 2 2 6 4 3" xfId="27442" xr:uid="{00000000-0005-0000-0000-0000306B0000}"/>
    <cellStyle name="style1424787249358 2 2 6 4 4" xfId="27443" xr:uid="{00000000-0005-0000-0000-0000316B0000}"/>
    <cellStyle name="style1424787249358 2 2 6 4 5" xfId="27444" xr:uid="{00000000-0005-0000-0000-0000326B0000}"/>
    <cellStyle name="style1424787249358 2 2 6 5" xfId="27445" xr:uid="{00000000-0005-0000-0000-0000336B0000}"/>
    <cellStyle name="style1424787249358 2 2 6 5 2" xfId="27446" xr:uid="{00000000-0005-0000-0000-0000346B0000}"/>
    <cellStyle name="style1424787249358 2 2 6 5 3" xfId="27447" xr:uid="{00000000-0005-0000-0000-0000356B0000}"/>
    <cellStyle name="style1424787249358 2 2 6 5 4" xfId="27448" xr:uid="{00000000-0005-0000-0000-0000366B0000}"/>
    <cellStyle name="style1424787249358 2 2 6 6" xfId="27449" xr:uid="{00000000-0005-0000-0000-0000376B0000}"/>
    <cellStyle name="style1424787249358 2 2 6 7" xfId="27450" xr:uid="{00000000-0005-0000-0000-0000386B0000}"/>
    <cellStyle name="style1424787249358 2 2 6 8" xfId="27451" xr:uid="{00000000-0005-0000-0000-0000396B0000}"/>
    <cellStyle name="style1424787249358 2 2 7" xfId="27452" xr:uid="{00000000-0005-0000-0000-00003A6B0000}"/>
    <cellStyle name="style1424787249358 2 2 7 2" xfId="27453" xr:uid="{00000000-0005-0000-0000-00003B6B0000}"/>
    <cellStyle name="style1424787249358 2 2 7 2 2" xfId="27454" xr:uid="{00000000-0005-0000-0000-00003C6B0000}"/>
    <cellStyle name="style1424787249358 2 2 7 2 2 2" xfId="27455" xr:uid="{00000000-0005-0000-0000-00003D6B0000}"/>
    <cellStyle name="style1424787249358 2 2 7 2 2 3" xfId="27456" xr:uid="{00000000-0005-0000-0000-00003E6B0000}"/>
    <cellStyle name="style1424787249358 2 2 7 2 3" xfId="27457" xr:uid="{00000000-0005-0000-0000-00003F6B0000}"/>
    <cellStyle name="style1424787249358 2 2 7 3" xfId="27458" xr:uid="{00000000-0005-0000-0000-0000406B0000}"/>
    <cellStyle name="style1424787249358 2 2 7 3 2" xfId="27459" xr:uid="{00000000-0005-0000-0000-0000416B0000}"/>
    <cellStyle name="style1424787249358 2 2 7 3 3" xfId="27460" xr:uid="{00000000-0005-0000-0000-0000426B0000}"/>
    <cellStyle name="style1424787249358 2 2 7 3 4" xfId="27461" xr:uid="{00000000-0005-0000-0000-0000436B0000}"/>
    <cellStyle name="style1424787249358 2 2 7 4" xfId="27462" xr:uid="{00000000-0005-0000-0000-0000446B0000}"/>
    <cellStyle name="style1424787249358 2 2 7 5" xfId="27463" xr:uid="{00000000-0005-0000-0000-0000456B0000}"/>
    <cellStyle name="style1424787249358 2 2 8" xfId="27464" xr:uid="{00000000-0005-0000-0000-0000466B0000}"/>
    <cellStyle name="style1424787249358 2 2 8 2" xfId="27465" xr:uid="{00000000-0005-0000-0000-0000476B0000}"/>
    <cellStyle name="style1424787249358 2 2 8 2 2" xfId="27466" xr:uid="{00000000-0005-0000-0000-0000486B0000}"/>
    <cellStyle name="style1424787249358 2 2 8 2 2 2" xfId="27467" xr:uid="{00000000-0005-0000-0000-0000496B0000}"/>
    <cellStyle name="style1424787249358 2 2 8 2 2 3" xfId="27468" xr:uid="{00000000-0005-0000-0000-00004A6B0000}"/>
    <cellStyle name="style1424787249358 2 2 8 2 3" xfId="27469" xr:uid="{00000000-0005-0000-0000-00004B6B0000}"/>
    <cellStyle name="style1424787249358 2 2 8 3" xfId="27470" xr:uid="{00000000-0005-0000-0000-00004C6B0000}"/>
    <cellStyle name="style1424787249358 2 2 8 3 2" xfId="27471" xr:uid="{00000000-0005-0000-0000-00004D6B0000}"/>
    <cellStyle name="style1424787249358 2 2 8 3 3" xfId="27472" xr:uid="{00000000-0005-0000-0000-00004E6B0000}"/>
    <cellStyle name="style1424787249358 2 2 8 3 4" xfId="27473" xr:uid="{00000000-0005-0000-0000-00004F6B0000}"/>
    <cellStyle name="style1424787249358 2 2 8 4" xfId="27474" xr:uid="{00000000-0005-0000-0000-0000506B0000}"/>
    <cellStyle name="style1424787249358 2 2 8 5" xfId="27475" xr:uid="{00000000-0005-0000-0000-0000516B0000}"/>
    <cellStyle name="style1424787249358 2 2 9" xfId="27476" xr:uid="{00000000-0005-0000-0000-0000526B0000}"/>
    <cellStyle name="style1424787249358 2 2 9 2" xfId="27477" xr:uid="{00000000-0005-0000-0000-0000536B0000}"/>
    <cellStyle name="style1424787249358 2 2 9 2 2" xfId="27478" xr:uid="{00000000-0005-0000-0000-0000546B0000}"/>
    <cellStyle name="style1424787249358 2 2 9 2 3" xfId="27479" xr:uid="{00000000-0005-0000-0000-0000556B0000}"/>
    <cellStyle name="style1424787249358 2 2 9 2 4" xfId="27480" xr:uid="{00000000-0005-0000-0000-0000566B0000}"/>
    <cellStyle name="style1424787249358 2 2 9 3" xfId="27481" xr:uid="{00000000-0005-0000-0000-0000576B0000}"/>
    <cellStyle name="style1424787249358 2 2 9 4" xfId="27482" xr:uid="{00000000-0005-0000-0000-0000586B0000}"/>
    <cellStyle name="style1424787249358 2 2 9 5" xfId="27483" xr:uid="{00000000-0005-0000-0000-0000596B0000}"/>
    <cellStyle name="style1424787249358 2 3" xfId="27484" xr:uid="{00000000-0005-0000-0000-00005A6B0000}"/>
    <cellStyle name="style1424787249358 2 3 10" xfId="27485" xr:uid="{00000000-0005-0000-0000-00005B6B0000}"/>
    <cellStyle name="style1424787249358 2 3 11" xfId="27486" xr:uid="{00000000-0005-0000-0000-00005C6B0000}"/>
    <cellStyle name="style1424787249358 2 3 12" xfId="27487" xr:uid="{00000000-0005-0000-0000-00005D6B0000}"/>
    <cellStyle name="style1424787249358 2 3 2" xfId="27488" xr:uid="{00000000-0005-0000-0000-00005E6B0000}"/>
    <cellStyle name="style1424787249358 2 3 2 2" xfId="27489" xr:uid="{00000000-0005-0000-0000-00005F6B0000}"/>
    <cellStyle name="style1424787249358 2 3 2 2 2" xfId="27490" xr:uid="{00000000-0005-0000-0000-0000606B0000}"/>
    <cellStyle name="style1424787249358 2 3 2 2 2 2" xfId="27491" xr:uid="{00000000-0005-0000-0000-0000616B0000}"/>
    <cellStyle name="style1424787249358 2 3 2 2 2 2 2" xfId="27492" xr:uid="{00000000-0005-0000-0000-0000626B0000}"/>
    <cellStyle name="style1424787249358 2 3 2 2 2 2 2 2" xfId="27493" xr:uid="{00000000-0005-0000-0000-0000636B0000}"/>
    <cellStyle name="style1424787249358 2 3 2 2 2 2 2 3" xfId="27494" xr:uid="{00000000-0005-0000-0000-0000646B0000}"/>
    <cellStyle name="style1424787249358 2 3 2 2 2 2 3" xfId="27495" xr:uid="{00000000-0005-0000-0000-0000656B0000}"/>
    <cellStyle name="style1424787249358 2 3 2 2 2 3" xfId="27496" xr:uid="{00000000-0005-0000-0000-0000666B0000}"/>
    <cellStyle name="style1424787249358 2 3 2 2 2 3 2" xfId="27497" xr:uid="{00000000-0005-0000-0000-0000676B0000}"/>
    <cellStyle name="style1424787249358 2 3 2 2 2 3 3" xfId="27498" xr:uid="{00000000-0005-0000-0000-0000686B0000}"/>
    <cellStyle name="style1424787249358 2 3 2 2 2 3 4" xfId="27499" xr:uid="{00000000-0005-0000-0000-0000696B0000}"/>
    <cellStyle name="style1424787249358 2 3 2 2 2 4" xfId="27500" xr:uid="{00000000-0005-0000-0000-00006A6B0000}"/>
    <cellStyle name="style1424787249358 2 3 2 2 2 5" xfId="27501" xr:uid="{00000000-0005-0000-0000-00006B6B0000}"/>
    <cellStyle name="style1424787249358 2 3 2 2 3" xfId="27502" xr:uid="{00000000-0005-0000-0000-00006C6B0000}"/>
    <cellStyle name="style1424787249358 2 3 2 2 3 2" xfId="27503" xr:uid="{00000000-0005-0000-0000-00006D6B0000}"/>
    <cellStyle name="style1424787249358 2 3 2 2 3 2 2" xfId="27504" xr:uid="{00000000-0005-0000-0000-00006E6B0000}"/>
    <cellStyle name="style1424787249358 2 3 2 2 3 2 2 2" xfId="27505" xr:uid="{00000000-0005-0000-0000-00006F6B0000}"/>
    <cellStyle name="style1424787249358 2 3 2 2 3 2 2 3" xfId="27506" xr:uid="{00000000-0005-0000-0000-0000706B0000}"/>
    <cellStyle name="style1424787249358 2 3 2 2 3 2 3" xfId="27507" xr:uid="{00000000-0005-0000-0000-0000716B0000}"/>
    <cellStyle name="style1424787249358 2 3 2 2 3 3" xfId="27508" xr:uid="{00000000-0005-0000-0000-0000726B0000}"/>
    <cellStyle name="style1424787249358 2 3 2 2 3 3 2" xfId="27509" xr:uid="{00000000-0005-0000-0000-0000736B0000}"/>
    <cellStyle name="style1424787249358 2 3 2 2 3 3 3" xfId="27510" xr:uid="{00000000-0005-0000-0000-0000746B0000}"/>
    <cellStyle name="style1424787249358 2 3 2 2 3 3 4" xfId="27511" xr:uid="{00000000-0005-0000-0000-0000756B0000}"/>
    <cellStyle name="style1424787249358 2 3 2 2 3 4" xfId="27512" xr:uid="{00000000-0005-0000-0000-0000766B0000}"/>
    <cellStyle name="style1424787249358 2 3 2 2 3 5" xfId="27513" xr:uid="{00000000-0005-0000-0000-0000776B0000}"/>
    <cellStyle name="style1424787249358 2 3 2 2 4" xfId="27514" xr:uid="{00000000-0005-0000-0000-0000786B0000}"/>
    <cellStyle name="style1424787249358 2 3 2 2 4 2" xfId="27515" xr:uid="{00000000-0005-0000-0000-0000796B0000}"/>
    <cellStyle name="style1424787249358 2 3 2 2 4 2 2" xfId="27516" xr:uid="{00000000-0005-0000-0000-00007A6B0000}"/>
    <cellStyle name="style1424787249358 2 3 2 2 4 2 3" xfId="27517" xr:uid="{00000000-0005-0000-0000-00007B6B0000}"/>
    <cellStyle name="style1424787249358 2 3 2 2 4 2 4" xfId="27518" xr:uid="{00000000-0005-0000-0000-00007C6B0000}"/>
    <cellStyle name="style1424787249358 2 3 2 2 4 3" xfId="27519" xr:uid="{00000000-0005-0000-0000-00007D6B0000}"/>
    <cellStyle name="style1424787249358 2 3 2 2 4 4" xfId="27520" xr:uid="{00000000-0005-0000-0000-00007E6B0000}"/>
    <cellStyle name="style1424787249358 2 3 2 2 4 5" xfId="27521" xr:uid="{00000000-0005-0000-0000-00007F6B0000}"/>
    <cellStyle name="style1424787249358 2 3 2 2 5" xfId="27522" xr:uid="{00000000-0005-0000-0000-0000806B0000}"/>
    <cellStyle name="style1424787249358 2 3 2 2 5 2" xfId="27523" xr:uid="{00000000-0005-0000-0000-0000816B0000}"/>
    <cellStyle name="style1424787249358 2 3 2 2 5 3" xfId="27524" xr:uid="{00000000-0005-0000-0000-0000826B0000}"/>
    <cellStyle name="style1424787249358 2 3 2 2 5 4" xfId="27525" xr:uid="{00000000-0005-0000-0000-0000836B0000}"/>
    <cellStyle name="style1424787249358 2 3 2 2 6" xfId="27526" xr:uid="{00000000-0005-0000-0000-0000846B0000}"/>
    <cellStyle name="style1424787249358 2 3 2 2 7" xfId="27527" xr:uid="{00000000-0005-0000-0000-0000856B0000}"/>
    <cellStyle name="style1424787249358 2 3 2 2 8" xfId="27528" xr:uid="{00000000-0005-0000-0000-0000866B0000}"/>
    <cellStyle name="style1424787249358 2 3 2 3" xfId="27529" xr:uid="{00000000-0005-0000-0000-0000876B0000}"/>
    <cellStyle name="style1424787249358 2 3 2 3 2" xfId="27530" xr:uid="{00000000-0005-0000-0000-0000886B0000}"/>
    <cellStyle name="style1424787249358 2 3 2 3 2 2" xfId="27531" xr:uid="{00000000-0005-0000-0000-0000896B0000}"/>
    <cellStyle name="style1424787249358 2 3 2 3 2 2 2" xfId="27532" xr:uid="{00000000-0005-0000-0000-00008A6B0000}"/>
    <cellStyle name="style1424787249358 2 3 2 3 2 2 3" xfId="27533" xr:uid="{00000000-0005-0000-0000-00008B6B0000}"/>
    <cellStyle name="style1424787249358 2 3 2 3 2 3" xfId="27534" xr:uid="{00000000-0005-0000-0000-00008C6B0000}"/>
    <cellStyle name="style1424787249358 2 3 2 3 3" xfId="27535" xr:uid="{00000000-0005-0000-0000-00008D6B0000}"/>
    <cellStyle name="style1424787249358 2 3 2 3 3 2" xfId="27536" xr:uid="{00000000-0005-0000-0000-00008E6B0000}"/>
    <cellStyle name="style1424787249358 2 3 2 3 3 3" xfId="27537" xr:uid="{00000000-0005-0000-0000-00008F6B0000}"/>
    <cellStyle name="style1424787249358 2 3 2 3 3 4" xfId="27538" xr:uid="{00000000-0005-0000-0000-0000906B0000}"/>
    <cellStyle name="style1424787249358 2 3 2 3 4" xfId="27539" xr:uid="{00000000-0005-0000-0000-0000916B0000}"/>
    <cellStyle name="style1424787249358 2 3 2 3 5" xfId="27540" xr:uid="{00000000-0005-0000-0000-0000926B0000}"/>
    <cellStyle name="style1424787249358 2 3 2 4" xfId="27541" xr:uid="{00000000-0005-0000-0000-0000936B0000}"/>
    <cellStyle name="style1424787249358 2 3 2 4 2" xfId="27542" xr:uid="{00000000-0005-0000-0000-0000946B0000}"/>
    <cellStyle name="style1424787249358 2 3 2 4 2 2" xfId="27543" xr:uid="{00000000-0005-0000-0000-0000956B0000}"/>
    <cellStyle name="style1424787249358 2 3 2 4 2 2 2" xfId="27544" xr:uid="{00000000-0005-0000-0000-0000966B0000}"/>
    <cellStyle name="style1424787249358 2 3 2 4 2 2 3" xfId="27545" xr:uid="{00000000-0005-0000-0000-0000976B0000}"/>
    <cellStyle name="style1424787249358 2 3 2 4 2 3" xfId="27546" xr:uid="{00000000-0005-0000-0000-0000986B0000}"/>
    <cellStyle name="style1424787249358 2 3 2 4 3" xfId="27547" xr:uid="{00000000-0005-0000-0000-0000996B0000}"/>
    <cellStyle name="style1424787249358 2 3 2 4 3 2" xfId="27548" xr:uid="{00000000-0005-0000-0000-00009A6B0000}"/>
    <cellStyle name="style1424787249358 2 3 2 4 3 3" xfId="27549" xr:uid="{00000000-0005-0000-0000-00009B6B0000}"/>
    <cellStyle name="style1424787249358 2 3 2 4 3 4" xfId="27550" xr:uid="{00000000-0005-0000-0000-00009C6B0000}"/>
    <cellStyle name="style1424787249358 2 3 2 4 4" xfId="27551" xr:uid="{00000000-0005-0000-0000-00009D6B0000}"/>
    <cellStyle name="style1424787249358 2 3 2 4 5" xfId="27552" xr:uid="{00000000-0005-0000-0000-00009E6B0000}"/>
    <cellStyle name="style1424787249358 2 3 2 5" xfId="27553" xr:uid="{00000000-0005-0000-0000-00009F6B0000}"/>
    <cellStyle name="style1424787249358 2 3 2 5 2" xfId="27554" xr:uid="{00000000-0005-0000-0000-0000A06B0000}"/>
    <cellStyle name="style1424787249358 2 3 2 5 2 2" xfId="27555" xr:uid="{00000000-0005-0000-0000-0000A16B0000}"/>
    <cellStyle name="style1424787249358 2 3 2 5 2 3" xfId="27556" xr:uid="{00000000-0005-0000-0000-0000A26B0000}"/>
    <cellStyle name="style1424787249358 2 3 2 5 2 4" xfId="27557" xr:uid="{00000000-0005-0000-0000-0000A36B0000}"/>
    <cellStyle name="style1424787249358 2 3 2 5 3" xfId="27558" xr:uid="{00000000-0005-0000-0000-0000A46B0000}"/>
    <cellStyle name="style1424787249358 2 3 2 5 4" xfId="27559" xr:uid="{00000000-0005-0000-0000-0000A56B0000}"/>
    <cellStyle name="style1424787249358 2 3 2 5 5" xfId="27560" xr:uid="{00000000-0005-0000-0000-0000A66B0000}"/>
    <cellStyle name="style1424787249358 2 3 2 6" xfId="27561" xr:uid="{00000000-0005-0000-0000-0000A76B0000}"/>
    <cellStyle name="style1424787249358 2 3 2 6 2" xfId="27562" xr:uid="{00000000-0005-0000-0000-0000A86B0000}"/>
    <cellStyle name="style1424787249358 2 3 2 6 3" xfId="27563" xr:uid="{00000000-0005-0000-0000-0000A96B0000}"/>
    <cellStyle name="style1424787249358 2 3 2 6 4" xfId="27564" xr:uid="{00000000-0005-0000-0000-0000AA6B0000}"/>
    <cellStyle name="style1424787249358 2 3 2 7" xfId="27565" xr:uid="{00000000-0005-0000-0000-0000AB6B0000}"/>
    <cellStyle name="style1424787249358 2 3 2 8" xfId="27566" xr:uid="{00000000-0005-0000-0000-0000AC6B0000}"/>
    <cellStyle name="style1424787249358 2 3 2 9" xfId="27567" xr:uid="{00000000-0005-0000-0000-0000AD6B0000}"/>
    <cellStyle name="style1424787249358 2 3 3" xfId="27568" xr:uid="{00000000-0005-0000-0000-0000AE6B0000}"/>
    <cellStyle name="style1424787249358 2 3 3 2" xfId="27569" xr:uid="{00000000-0005-0000-0000-0000AF6B0000}"/>
    <cellStyle name="style1424787249358 2 3 3 2 2" xfId="27570" xr:uid="{00000000-0005-0000-0000-0000B06B0000}"/>
    <cellStyle name="style1424787249358 2 3 3 2 2 2" xfId="27571" xr:uid="{00000000-0005-0000-0000-0000B16B0000}"/>
    <cellStyle name="style1424787249358 2 3 3 2 2 2 2" xfId="27572" xr:uid="{00000000-0005-0000-0000-0000B26B0000}"/>
    <cellStyle name="style1424787249358 2 3 3 2 2 2 3" xfId="27573" xr:uid="{00000000-0005-0000-0000-0000B36B0000}"/>
    <cellStyle name="style1424787249358 2 3 3 2 2 3" xfId="27574" xr:uid="{00000000-0005-0000-0000-0000B46B0000}"/>
    <cellStyle name="style1424787249358 2 3 3 2 3" xfId="27575" xr:uid="{00000000-0005-0000-0000-0000B56B0000}"/>
    <cellStyle name="style1424787249358 2 3 3 2 3 2" xfId="27576" xr:uid="{00000000-0005-0000-0000-0000B66B0000}"/>
    <cellStyle name="style1424787249358 2 3 3 2 3 3" xfId="27577" xr:uid="{00000000-0005-0000-0000-0000B76B0000}"/>
    <cellStyle name="style1424787249358 2 3 3 2 3 4" xfId="27578" xr:uid="{00000000-0005-0000-0000-0000B86B0000}"/>
    <cellStyle name="style1424787249358 2 3 3 2 4" xfId="27579" xr:uid="{00000000-0005-0000-0000-0000B96B0000}"/>
    <cellStyle name="style1424787249358 2 3 3 2 5" xfId="27580" xr:uid="{00000000-0005-0000-0000-0000BA6B0000}"/>
    <cellStyle name="style1424787249358 2 3 3 3" xfId="27581" xr:uid="{00000000-0005-0000-0000-0000BB6B0000}"/>
    <cellStyle name="style1424787249358 2 3 3 3 2" xfId="27582" xr:uid="{00000000-0005-0000-0000-0000BC6B0000}"/>
    <cellStyle name="style1424787249358 2 3 3 3 2 2" xfId="27583" xr:uid="{00000000-0005-0000-0000-0000BD6B0000}"/>
    <cellStyle name="style1424787249358 2 3 3 3 2 2 2" xfId="27584" xr:uid="{00000000-0005-0000-0000-0000BE6B0000}"/>
    <cellStyle name="style1424787249358 2 3 3 3 2 2 3" xfId="27585" xr:uid="{00000000-0005-0000-0000-0000BF6B0000}"/>
    <cellStyle name="style1424787249358 2 3 3 3 2 3" xfId="27586" xr:uid="{00000000-0005-0000-0000-0000C06B0000}"/>
    <cellStyle name="style1424787249358 2 3 3 3 3" xfId="27587" xr:uid="{00000000-0005-0000-0000-0000C16B0000}"/>
    <cellStyle name="style1424787249358 2 3 3 3 3 2" xfId="27588" xr:uid="{00000000-0005-0000-0000-0000C26B0000}"/>
    <cellStyle name="style1424787249358 2 3 3 3 3 3" xfId="27589" xr:uid="{00000000-0005-0000-0000-0000C36B0000}"/>
    <cellStyle name="style1424787249358 2 3 3 3 3 4" xfId="27590" xr:uid="{00000000-0005-0000-0000-0000C46B0000}"/>
    <cellStyle name="style1424787249358 2 3 3 3 4" xfId="27591" xr:uid="{00000000-0005-0000-0000-0000C56B0000}"/>
    <cellStyle name="style1424787249358 2 3 3 3 5" xfId="27592" xr:uid="{00000000-0005-0000-0000-0000C66B0000}"/>
    <cellStyle name="style1424787249358 2 3 3 4" xfId="27593" xr:uid="{00000000-0005-0000-0000-0000C76B0000}"/>
    <cellStyle name="style1424787249358 2 3 3 4 2" xfId="27594" xr:uid="{00000000-0005-0000-0000-0000C86B0000}"/>
    <cellStyle name="style1424787249358 2 3 3 4 2 2" xfId="27595" xr:uid="{00000000-0005-0000-0000-0000C96B0000}"/>
    <cellStyle name="style1424787249358 2 3 3 4 2 3" xfId="27596" xr:uid="{00000000-0005-0000-0000-0000CA6B0000}"/>
    <cellStyle name="style1424787249358 2 3 3 4 2 4" xfId="27597" xr:uid="{00000000-0005-0000-0000-0000CB6B0000}"/>
    <cellStyle name="style1424787249358 2 3 3 4 3" xfId="27598" xr:uid="{00000000-0005-0000-0000-0000CC6B0000}"/>
    <cellStyle name="style1424787249358 2 3 3 4 4" xfId="27599" xr:uid="{00000000-0005-0000-0000-0000CD6B0000}"/>
    <cellStyle name="style1424787249358 2 3 3 4 5" xfId="27600" xr:uid="{00000000-0005-0000-0000-0000CE6B0000}"/>
    <cellStyle name="style1424787249358 2 3 3 5" xfId="27601" xr:uid="{00000000-0005-0000-0000-0000CF6B0000}"/>
    <cellStyle name="style1424787249358 2 3 3 5 2" xfId="27602" xr:uid="{00000000-0005-0000-0000-0000D06B0000}"/>
    <cellStyle name="style1424787249358 2 3 3 5 3" xfId="27603" xr:uid="{00000000-0005-0000-0000-0000D16B0000}"/>
    <cellStyle name="style1424787249358 2 3 3 5 4" xfId="27604" xr:uid="{00000000-0005-0000-0000-0000D26B0000}"/>
    <cellStyle name="style1424787249358 2 3 3 6" xfId="27605" xr:uid="{00000000-0005-0000-0000-0000D36B0000}"/>
    <cellStyle name="style1424787249358 2 3 3 7" xfId="27606" xr:uid="{00000000-0005-0000-0000-0000D46B0000}"/>
    <cellStyle name="style1424787249358 2 3 3 8" xfId="27607" xr:uid="{00000000-0005-0000-0000-0000D56B0000}"/>
    <cellStyle name="style1424787249358 2 3 4" xfId="27608" xr:uid="{00000000-0005-0000-0000-0000D66B0000}"/>
    <cellStyle name="style1424787249358 2 3 4 2" xfId="27609" xr:uid="{00000000-0005-0000-0000-0000D76B0000}"/>
    <cellStyle name="style1424787249358 2 3 4 2 2" xfId="27610" xr:uid="{00000000-0005-0000-0000-0000D86B0000}"/>
    <cellStyle name="style1424787249358 2 3 4 2 2 2" xfId="27611" xr:uid="{00000000-0005-0000-0000-0000D96B0000}"/>
    <cellStyle name="style1424787249358 2 3 4 2 2 2 2" xfId="27612" xr:uid="{00000000-0005-0000-0000-0000DA6B0000}"/>
    <cellStyle name="style1424787249358 2 3 4 2 2 2 3" xfId="27613" xr:uid="{00000000-0005-0000-0000-0000DB6B0000}"/>
    <cellStyle name="style1424787249358 2 3 4 2 2 3" xfId="27614" xr:uid="{00000000-0005-0000-0000-0000DC6B0000}"/>
    <cellStyle name="style1424787249358 2 3 4 2 3" xfId="27615" xr:uid="{00000000-0005-0000-0000-0000DD6B0000}"/>
    <cellStyle name="style1424787249358 2 3 4 2 3 2" xfId="27616" xr:uid="{00000000-0005-0000-0000-0000DE6B0000}"/>
    <cellStyle name="style1424787249358 2 3 4 2 3 3" xfId="27617" xr:uid="{00000000-0005-0000-0000-0000DF6B0000}"/>
    <cellStyle name="style1424787249358 2 3 4 2 3 4" xfId="27618" xr:uid="{00000000-0005-0000-0000-0000E06B0000}"/>
    <cellStyle name="style1424787249358 2 3 4 2 4" xfId="27619" xr:uid="{00000000-0005-0000-0000-0000E16B0000}"/>
    <cellStyle name="style1424787249358 2 3 4 2 5" xfId="27620" xr:uid="{00000000-0005-0000-0000-0000E26B0000}"/>
    <cellStyle name="style1424787249358 2 3 4 3" xfId="27621" xr:uid="{00000000-0005-0000-0000-0000E36B0000}"/>
    <cellStyle name="style1424787249358 2 3 4 3 2" xfId="27622" xr:uid="{00000000-0005-0000-0000-0000E46B0000}"/>
    <cellStyle name="style1424787249358 2 3 4 3 2 2" xfId="27623" xr:uid="{00000000-0005-0000-0000-0000E56B0000}"/>
    <cellStyle name="style1424787249358 2 3 4 3 2 2 2" xfId="27624" xr:uid="{00000000-0005-0000-0000-0000E66B0000}"/>
    <cellStyle name="style1424787249358 2 3 4 3 2 2 3" xfId="27625" xr:uid="{00000000-0005-0000-0000-0000E76B0000}"/>
    <cellStyle name="style1424787249358 2 3 4 3 2 3" xfId="27626" xr:uid="{00000000-0005-0000-0000-0000E86B0000}"/>
    <cellStyle name="style1424787249358 2 3 4 3 3" xfId="27627" xr:uid="{00000000-0005-0000-0000-0000E96B0000}"/>
    <cellStyle name="style1424787249358 2 3 4 3 3 2" xfId="27628" xr:uid="{00000000-0005-0000-0000-0000EA6B0000}"/>
    <cellStyle name="style1424787249358 2 3 4 3 3 3" xfId="27629" xr:uid="{00000000-0005-0000-0000-0000EB6B0000}"/>
    <cellStyle name="style1424787249358 2 3 4 3 3 4" xfId="27630" xr:uid="{00000000-0005-0000-0000-0000EC6B0000}"/>
    <cellStyle name="style1424787249358 2 3 4 3 4" xfId="27631" xr:uid="{00000000-0005-0000-0000-0000ED6B0000}"/>
    <cellStyle name="style1424787249358 2 3 4 3 5" xfId="27632" xr:uid="{00000000-0005-0000-0000-0000EE6B0000}"/>
    <cellStyle name="style1424787249358 2 3 4 4" xfId="27633" xr:uid="{00000000-0005-0000-0000-0000EF6B0000}"/>
    <cellStyle name="style1424787249358 2 3 4 4 2" xfId="27634" xr:uid="{00000000-0005-0000-0000-0000F06B0000}"/>
    <cellStyle name="style1424787249358 2 3 4 4 2 2" xfId="27635" xr:uid="{00000000-0005-0000-0000-0000F16B0000}"/>
    <cellStyle name="style1424787249358 2 3 4 4 2 3" xfId="27636" xr:uid="{00000000-0005-0000-0000-0000F26B0000}"/>
    <cellStyle name="style1424787249358 2 3 4 4 2 4" xfId="27637" xr:uid="{00000000-0005-0000-0000-0000F36B0000}"/>
    <cellStyle name="style1424787249358 2 3 4 4 3" xfId="27638" xr:uid="{00000000-0005-0000-0000-0000F46B0000}"/>
    <cellStyle name="style1424787249358 2 3 4 4 4" xfId="27639" xr:uid="{00000000-0005-0000-0000-0000F56B0000}"/>
    <cellStyle name="style1424787249358 2 3 4 4 5" xfId="27640" xr:uid="{00000000-0005-0000-0000-0000F66B0000}"/>
    <cellStyle name="style1424787249358 2 3 4 5" xfId="27641" xr:uid="{00000000-0005-0000-0000-0000F76B0000}"/>
    <cellStyle name="style1424787249358 2 3 4 5 2" xfId="27642" xr:uid="{00000000-0005-0000-0000-0000F86B0000}"/>
    <cellStyle name="style1424787249358 2 3 4 5 3" xfId="27643" xr:uid="{00000000-0005-0000-0000-0000F96B0000}"/>
    <cellStyle name="style1424787249358 2 3 4 5 4" xfId="27644" xr:uid="{00000000-0005-0000-0000-0000FA6B0000}"/>
    <cellStyle name="style1424787249358 2 3 4 6" xfId="27645" xr:uid="{00000000-0005-0000-0000-0000FB6B0000}"/>
    <cellStyle name="style1424787249358 2 3 4 7" xfId="27646" xr:uid="{00000000-0005-0000-0000-0000FC6B0000}"/>
    <cellStyle name="style1424787249358 2 3 4 8" xfId="27647" xr:uid="{00000000-0005-0000-0000-0000FD6B0000}"/>
    <cellStyle name="style1424787249358 2 3 5" xfId="27648" xr:uid="{00000000-0005-0000-0000-0000FE6B0000}"/>
    <cellStyle name="style1424787249358 2 3 5 2" xfId="27649" xr:uid="{00000000-0005-0000-0000-0000FF6B0000}"/>
    <cellStyle name="style1424787249358 2 3 5 2 2" xfId="27650" xr:uid="{00000000-0005-0000-0000-0000006C0000}"/>
    <cellStyle name="style1424787249358 2 3 5 2 2 2" xfId="27651" xr:uid="{00000000-0005-0000-0000-0000016C0000}"/>
    <cellStyle name="style1424787249358 2 3 5 2 2 2 2" xfId="27652" xr:uid="{00000000-0005-0000-0000-0000026C0000}"/>
    <cellStyle name="style1424787249358 2 3 5 2 2 2 3" xfId="27653" xr:uid="{00000000-0005-0000-0000-0000036C0000}"/>
    <cellStyle name="style1424787249358 2 3 5 2 2 3" xfId="27654" xr:uid="{00000000-0005-0000-0000-0000046C0000}"/>
    <cellStyle name="style1424787249358 2 3 5 2 3" xfId="27655" xr:uid="{00000000-0005-0000-0000-0000056C0000}"/>
    <cellStyle name="style1424787249358 2 3 5 2 3 2" xfId="27656" xr:uid="{00000000-0005-0000-0000-0000066C0000}"/>
    <cellStyle name="style1424787249358 2 3 5 2 3 3" xfId="27657" xr:uid="{00000000-0005-0000-0000-0000076C0000}"/>
    <cellStyle name="style1424787249358 2 3 5 2 3 4" xfId="27658" xr:uid="{00000000-0005-0000-0000-0000086C0000}"/>
    <cellStyle name="style1424787249358 2 3 5 2 4" xfId="27659" xr:uid="{00000000-0005-0000-0000-0000096C0000}"/>
    <cellStyle name="style1424787249358 2 3 5 2 5" xfId="27660" xr:uid="{00000000-0005-0000-0000-00000A6C0000}"/>
    <cellStyle name="style1424787249358 2 3 5 3" xfId="27661" xr:uid="{00000000-0005-0000-0000-00000B6C0000}"/>
    <cellStyle name="style1424787249358 2 3 5 3 2" xfId="27662" xr:uid="{00000000-0005-0000-0000-00000C6C0000}"/>
    <cellStyle name="style1424787249358 2 3 5 3 2 2" xfId="27663" xr:uid="{00000000-0005-0000-0000-00000D6C0000}"/>
    <cellStyle name="style1424787249358 2 3 5 3 2 2 2" xfId="27664" xr:uid="{00000000-0005-0000-0000-00000E6C0000}"/>
    <cellStyle name="style1424787249358 2 3 5 3 2 2 3" xfId="27665" xr:uid="{00000000-0005-0000-0000-00000F6C0000}"/>
    <cellStyle name="style1424787249358 2 3 5 3 2 3" xfId="27666" xr:uid="{00000000-0005-0000-0000-0000106C0000}"/>
    <cellStyle name="style1424787249358 2 3 5 3 3" xfId="27667" xr:uid="{00000000-0005-0000-0000-0000116C0000}"/>
    <cellStyle name="style1424787249358 2 3 5 3 3 2" xfId="27668" xr:uid="{00000000-0005-0000-0000-0000126C0000}"/>
    <cellStyle name="style1424787249358 2 3 5 3 3 3" xfId="27669" xr:uid="{00000000-0005-0000-0000-0000136C0000}"/>
    <cellStyle name="style1424787249358 2 3 5 3 3 4" xfId="27670" xr:uid="{00000000-0005-0000-0000-0000146C0000}"/>
    <cellStyle name="style1424787249358 2 3 5 3 4" xfId="27671" xr:uid="{00000000-0005-0000-0000-0000156C0000}"/>
    <cellStyle name="style1424787249358 2 3 5 3 5" xfId="27672" xr:uid="{00000000-0005-0000-0000-0000166C0000}"/>
    <cellStyle name="style1424787249358 2 3 5 4" xfId="27673" xr:uid="{00000000-0005-0000-0000-0000176C0000}"/>
    <cellStyle name="style1424787249358 2 3 5 4 2" xfId="27674" xr:uid="{00000000-0005-0000-0000-0000186C0000}"/>
    <cellStyle name="style1424787249358 2 3 5 4 2 2" xfId="27675" xr:uid="{00000000-0005-0000-0000-0000196C0000}"/>
    <cellStyle name="style1424787249358 2 3 5 4 2 3" xfId="27676" xr:uid="{00000000-0005-0000-0000-00001A6C0000}"/>
    <cellStyle name="style1424787249358 2 3 5 4 2 4" xfId="27677" xr:uid="{00000000-0005-0000-0000-00001B6C0000}"/>
    <cellStyle name="style1424787249358 2 3 5 4 3" xfId="27678" xr:uid="{00000000-0005-0000-0000-00001C6C0000}"/>
    <cellStyle name="style1424787249358 2 3 5 4 4" xfId="27679" xr:uid="{00000000-0005-0000-0000-00001D6C0000}"/>
    <cellStyle name="style1424787249358 2 3 5 4 5" xfId="27680" xr:uid="{00000000-0005-0000-0000-00001E6C0000}"/>
    <cellStyle name="style1424787249358 2 3 5 5" xfId="27681" xr:uid="{00000000-0005-0000-0000-00001F6C0000}"/>
    <cellStyle name="style1424787249358 2 3 5 5 2" xfId="27682" xr:uid="{00000000-0005-0000-0000-0000206C0000}"/>
    <cellStyle name="style1424787249358 2 3 5 5 3" xfId="27683" xr:uid="{00000000-0005-0000-0000-0000216C0000}"/>
    <cellStyle name="style1424787249358 2 3 5 5 4" xfId="27684" xr:uid="{00000000-0005-0000-0000-0000226C0000}"/>
    <cellStyle name="style1424787249358 2 3 5 6" xfId="27685" xr:uid="{00000000-0005-0000-0000-0000236C0000}"/>
    <cellStyle name="style1424787249358 2 3 5 7" xfId="27686" xr:uid="{00000000-0005-0000-0000-0000246C0000}"/>
    <cellStyle name="style1424787249358 2 3 5 8" xfId="27687" xr:uid="{00000000-0005-0000-0000-0000256C0000}"/>
    <cellStyle name="style1424787249358 2 3 6" xfId="27688" xr:uid="{00000000-0005-0000-0000-0000266C0000}"/>
    <cellStyle name="style1424787249358 2 3 6 2" xfId="27689" xr:uid="{00000000-0005-0000-0000-0000276C0000}"/>
    <cellStyle name="style1424787249358 2 3 6 2 2" xfId="27690" xr:uid="{00000000-0005-0000-0000-0000286C0000}"/>
    <cellStyle name="style1424787249358 2 3 6 2 2 2" xfId="27691" xr:uid="{00000000-0005-0000-0000-0000296C0000}"/>
    <cellStyle name="style1424787249358 2 3 6 2 2 3" xfId="27692" xr:uid="{00000000-0005-0000-0000-00002A6C0000}"/>
    <cellStyle name="style1424787249358 2 3 6 2 3" xfId="27693" xr:uid="{00000000-0005-0000-0000-00002B6C0000}"/>
    <cellStyle name="style1424787249358 2 3 6 3" xfId="27694" xr:uid="{00000000-0005-0000-0000-00002C6C0000}"/>
    <cellStyle name="style1424787249358 2 3 6 3 2" xfId="27695" xr:uid="{00000000-0005-0000-0000-00002D6C0000}"/>
    <cellStyle name="style1424787249358 2 3 6 3 3" xfId="27696" xr:uid="{00000000-0005-0000-0000-00002E6C0000}"/>
    <cellStyle name="style1424787249358 2 3 6 3 4" xfId="27697" xr:uid="{00000000-0005-0000-0000-00002F6C0000}"/>
    <cellStyle name="style1424787249358 2 3 6 4" xfId="27698" xr:uid="{00000000-0005-0000-0000-0000306C0000}"/>
    <cellStyle name="style1424787249358 2 3 6 5" xfId="27699" xr:uid="{00000000-0005-0000-0000-0000316C0000}"/>
    <cellStyle name="style1424787249358 2 3 7" xfId="27700" xr:uid="{00000000-0005-0000-0000-0000326C0000}"/>
    <cellStyle name="style1424787249358 2 3 7 2" xfId="27701" xr:uid="{00000000-0005-0000-0000-0000336C0000}"/>
    <cellStyle name="style1424787249358 2 3 7 2 2" xfId="27702" xr:uid="{00000000-0005-0000-0000-0000346C0000}"/>
    <cellStyle name="style1424787249358 2 3 7 2 2 2" xfId="27703" xr:uid="{00000000-0005-0000-0000-0000356C0000}"/>
    <cellStyle name="style1424787249358 2 3 7 2 2 3" xfId="27704" xr:uid="{00000000-0005-0000-0000-0000366C0000}"/>
    <cellStyle name="style1424787249358 2 3 7 2 3" xfId="27705" xr:uid="{00000000-0005-0000-0000-0000376C0000}"/>
    <cellStyle name="style1424787249358 2 3 7 3" xfId="27706" xr:uid="{00000000-0005-0000-0000-0000386C0000}"/>
    <cellStyle name="style1424787249358 2 3 7 3 2" xfId="27707" xr:uid="{00000000-0005-0000-0000-0000396C0000}"/>
    <cellStyle name="style1424787249358 2 3 7 3 3" xfId="27708" xr:uid="{00000000-0005-0000-0000-00003A6C0000}"/>
    <cellStyle name="style1424787249358 2 3 7 3 4" xfId="27709" xr:uid="{00000000-0005-0000-0000-00003B6C0000}"/>
    <cellStyle name="style1424787249358 2 3 7 4" xfId="27710" xr:uid="{00000000-0005-0000-0000-00003C6C0000}"/>
    <cellStyle name="style1424787249358 2 3 7 5" xfId="27711" xr:uid="{00000000-0005-0000-0000-00003D6C0000}"/>
    <cellStyle name="style1424787249358 2 3 8" xfId="27712" xr:uid="{00000000-0005-0000-0000-00003E6C0000}"/>
    <cellStyle name="style1424787249358 2 3 8 2" xfId="27713" xr:uid="{00000000-0005-0000-0000-00003F6C0000}"/>
    <cellStyle name="style1424787249358 2 3 8 2 2" xfId="27714" xr:uid="{00000000-0005-0000-0000-0000406C0000}"/>
    <cellStyle name="style1424787249358 2 3 8 2 3" xfId="27715" xr:uid="{00000000-0005-0000-0000-0000416C0000}"/>
    <cellStyle name="style1424787249358 2 3 8 2 4" xfId="27716" xr:uid="{00000000-0005-0000-0000-0000426C0000}"/>
    <cellStyle name="style1424787249358 2 3 8 3" xfId="27717" xr:uid="{00000000-0005-0000-0000-0000436C0000}"/>
    <cellStyle name="style1424787249358 2 3 8 4" xfId="27718" xr:uid="{00000000-0005-0000-0000-0000446C0000}"/>
    <cellStyle name="style1424787249358 2 3 8 5" xfId="27719" xr:uid="{00000000-0005-0000-0000-0000456C0000}"/>
    <cellStyle name="style1424787249358 2 3 9" xfId="27720" xr:uid="{00000000-0005-0000-0000-0000466C0000}"/>
    <cellStyle name="style1424787249358 2 3 9 2" xfId="27721" xr:uid="{00000000-0005-0000-0000-0000476C0000}"/>
    <cellStyle name="style1424787249358 2 3 9 3" xfId="27722" xr:uid="{00000000-0005-0000-0000-0000486C0000}"/>
    <cellStyle name="style1424787249358 2 3 9 4" xfId="27723" xr:uid="{00000000-0005-0000-0000-0000496C0000}"/>
    <cellStyle name="style1424787249358 2 4" xfId="27724" xr:uid="{00000000-0005-0000-0000-00004A6C0000}"/>
    <cellStyle name="style1424787249358 2 4 2" xfId="27725" xr:uid="{00000000-0005-0000-0000-00004B6C0000}"/>
    <cellStyle name="style1424787249358 2 4 2 2" xfId="27726" xr:uid="{00000000-0005-0000-0000-00004C6C0000}"/>
    <cellStyle name="style1424787249358 2 4 2 2 2" xfId="27727" xr:uid="{00000000-0005-0000-0000-00004D6C0000}"/>
    <cellStyle name="style1424787249358 2 4 2 2 2 2" xfId="27728" xr:uid="{00000000-0005-0000-0000-00004E6C0000}"/>
    <cellStyle name="style1424787249358 2 4 2 2 2 2 2" xfId="27729" xr:uid="{00000000-0005-0000-0000-00004F6C0000}"/>
    <cellStyle name="style1424787249358 2 4 2 2 2 2 3" xfId="27730" xr:uid="{00000000-0005-0000-0000-0000506C0000}"/>
    <cellStyle name="style1424787249358 2 4 2 2 2 3" xfId="27731" xr:uid="{00000000-0005-0000-0000-0000516C0000}"/>
    <cellStyle name="style1424787249358 2 4 2 2 3" xfId="27732" xr:uid="{00000000-0005-0000-0000-0000526C0000}"/>
    <cellStyle name="style1424787249358 2 4 2 2 3 2" xfId="27733" xr:uid="{00000000-0005-0000-0000-0000536C0000}"/>
    <cellStyle name="style1424787249358 2 4 2 2 3 3" xfId="27734" xr:uid="{00000000-0005-0000-0000-0000546C0000}"/>
    <cellStyle name="style1424787249358 2 4 2 2 3 4" xfId="27735" xr:uid="{00000000-0005-0000-0000-0000556C0000}"/>
    <cellStyle name="style1424787249358 2 4 2 2 4" xfId="27736" xr:uid="{00000000-0005-0000-0000-0000566C0000}"/>
    <cellStyle name="style1424787249358 2 4 2 2 5" xfId="27737" xr:uid="{00000000-0005-0000-0000-0000576C0000}"/>
    <cellStyle name="style1424787249358 2 4 2 3" xfId="27738" xr:uid="{00000000-0005-0000-0000-0000586C0000}"/>
    <cellStyle name="style1424787249358 2 4 2 3 2" xfId="27739" xr:uid="{00000000-0005-0000-0000-0000596C0000}"/>
    <cellStyle name="style1424787249358 2 4 2 3 2 2" xfId="27740" xr:uid="{00000000-0005-0000-0000-00005A6C0000}"/>
    <cellStyle name="style1424787249358 2 4 2 3 2 2 2" xfId="27741" xr:uid="{00000000-0005-0000-0000-00005B6C0000}"/>
    <cellStyle name="style1424787249358 2 4 2 3 2 2 3" xfId="27742" xr:uid="{00000000-0005-0000-0000-00005C6C0000}"/>
    <cellStyle name="style1424787249358 2 4 2 3 2 3" xfId="27743" xr:uid="{00000000-0005-0000-0000-00005D6C0000}"/>
    <cellStyle name="style1424787249358 2 4 2 3 3" xfId="27744" xr:uid="{00000000-0005-0000-0000-00005E6C0000}"/>
    <cellStyle name="style1424787249358 2 4 2 3 3 2" xfId="27745" xr:uid="{00000000-0005-0000-0000-00005F6C0000}"/>
    <cellStyle name="style1424787249358 2 4 2 3 3 3" xfId="27746" xr:uid="{00000000-0005-0000-0000-0000606C0000}"/>
    <cellStyle name="style1424787249358 2 4 2 3 3 4" xfId="27747" xr:uid="{00000000-0005-0000-0000-0000616C0000}"/>
    <cellStyle name="style1424787249358 2 4 2 3 4" xfId="27748" xr:uid="{00000000-0005-0000-0000-0000626C0000}"/>
    <cellStyle name="style1424787249358 2 4 2 3 5" xfId="27749" xr:uid="{00000000-0005-0000-0000-0000636C0000}"/>
    <cellStyle name="style1424787249358 2 4 2 4" xfId="27750" xr:uid="{00000000-0005-0000-0000-0000646C0000}"/>
    <cellStyle name="style1424787249358 2 4 2 4 2" xfId="27751" xr:uid="{00000000-0005-0000-0000-0000656C0000}"/>
    <cellStyle name="style1424787249358 2 4 2 4 2 2" xfId="27752" xr:uid="{00000000-0005-0000-0000-0000666C0000}"/>
    <cellStyle name="style1424787249358 2 4 2 4 2 3" xfId="27753" xr:uid="{00000000-0005-0000-0000-0000676C0000}"/>
    <cellStyle name="style1424787249358 2 4 2 4 2 4" xfId="27754" xr:uid="{00000000-0005-0000-0000-0000686C0000}"/>
    <cellStyle name="style1424787249358 2 4 2 4 3" xfId="27755" xr:uid="{00000000-0005-0000-0000-0000696C0000}"/>
    <cellStyle name="style1424787249358 2 4 2 4 4" xfId="27756" xr:uid="{00000000-0005-0000-0000-00006A6C0000}"/>
    <cellStyle name="style1424787249358 2 4 2 4 5" xfId="27757" xr:uid="{00000000-0005-0000-0000-00006B6C0000}"/>
    <cellStyle name="style1424787249358 2 4 2 5" xfId="27758" xr:uid="{00000000-0005-0000-0000-00006C6C0000}"/>
    <cellStyle name="style1424787249358 2 4 2 5 2" xfId="27759" xr:uid="{00000000-0005-0000-0000-00006D6C0000}"/>
    <cellStyle name="style1424787249358 2 4 2 5 3" xfId="27760" xr:uid="{00000000-0005-0000-0000-00006E6C0000}"/>
    <cellStyle name="style1424787249358 2 4 2 5 4" xfId="27761" xr:uid="{00000000-0005-0000-0000-00006F6C0000}"/>
    <cellStyle name="style1424787249358 2 4 2 6" xfId="27762" xr:uid="{00000000-0005-0000-0000-0000706C0000}"/>
    <cellStyle name="style1424787249358 2 4 2 7" xfId="27763" xr:uid="{00000000-0005-0000-0000-0000716C0000}"/>
    <cellStyle name="style1424787249358 2 4 2 8" xfId="27764" xr:uid="{00000000-0005-0000-0000-0000726C0000}"/>
    <cellStyle name="style1424787249358 2 4 3" xfId="27765" xr:uid="{00000000-0005-0000-0000-0000736C0000}"/>
    <cellStyle name="style1424787249358 2 4 3 2" xfId="27766" xr:uid="{00000000-0005-0000-0000-0000746C0000}"/>
    <cellStyle name="style1424787249358 2 4 3 2 2" xfId="27767" xr:uid="{00000000-0005-0000-0000-0000756C0000}"/>
    <cellStyle name="style1424787249358 2 4 3 2 2 2" xfId="27768" xr:uid="{00000000-0005-0000-0000-0000766C0000}"/>
    <cellStyle name="style1424787249358 2 4 3 2 2 3" xfId="27769" xr:uid="{00000000-0005-0000-0000-0000776C0000}"/>
    <cellStyle name="style1424787249358 2 4 3 2 3" xfId="27770" xr:uid="{00000000-0005-0000-0000-0000786C0000}"/>
    <cellStyle name="style1424787249358 2 4 3 3" xfId="27771" xr:uid="{00000000-0005-0000-0000-0000796C0000}"/>
    <cellStyle name="style1424787249358 2 4 3 3 2" xfId="27772" xr:uid="{00000000-0005-0000-0000-00007A6C0000}"/>
    <cellStyle name="style1424787249358 2 4 3 3 3" xfId="27773" xr:uid="{00000000-0005-0000-0000-00007B6C0000}"/>
    <cellStyle name="style1424787249358 2 4 3 3 4" xfId="27774" xr:uid="{00000000-0005-0000-0000-00007C6C0000}"/>
    <cellStyle name="style1424787249358 2 4 3 4" xfId="27775" xr:uid="{00000000-0005-0000-0000-00007D6C0000}"/>
    <cellStyle name="style1424787249358 2 4 3 5" xfId="27776" xr:uid="{00000000-0005-0000-0000-00007E6C0000}"/>
    <cellStyle name="style1424787249358 2 4 4" xfId="27777" xr:uid="{00000000-0005-0000-0000-00007F6C0000}"/>
    <cellStyle name="style1424787249358 2 4 4 2" xfId="27778" xr:uid="{00000000-0005-0000-0000-0000806C0000}"/>
    <cellStyle name="style1424787249358 2 4 4 2 2" xfId="27779" xr:uid="{00000000-0005-0000-0000-0000816C0000}"/>
    <cellStyle name="style1424787249358 2 4 4 2 2 2" xfId="27780" xr:uid="{00000000-0005-0000-0000-0000826C0000}"/>
    <cellStyle name="style1424787249358 2 4 4 2 2 3" xfId="27781" xr:uid="{00000000-0005-0000-0000-0000836C0000}"/>
    <cellStyle name="style1424787249358 2 4 4 2 3" xfId="27782" xr:uid="{00000000-0005-0000-0000-0000846C0000}"/>
    <cellStyle name="style1424787249358 2 4 4 3" xfId="27783" xr:uid="{00000000-0005-0000-0000-0000856C0000}"/>
    <cellStyle name="style1424787249358 2 4 4 3 2" xfId="27784" xr:uid="{00000000-0005-0000-0000-0000866C0000}"/>
    <cellStyle name="style1424787249358 2 4 4 3 3" xfId="27785" xr:uid="{00000000-0005-0000-0000-0000876C0000}"/>
    <cellStyle name="style1424787249358 2 4 4 3 4" xfId="27786" xr:uid="{00000000-0005-0000-0000-0000886C0000}"/>
    <cellStyle name="style1424787249358 2 4 4 4" xfId="27787" xr:uid="{00000000-0005-0000-0000-0000896C0000}"/>
    <cellStyle name="style1424787249358 2 4 4 5" xfId="27788" xr:uid="{00000000-0005-0000-0000-00008A6C0000}"/>
    <cellStyle name="style1424787249358 2 4 5" xfId="27789" xr:uid="{00000000-0005-0000-0000-00008B6C0000}"/>
    <cellStyle name="style1424787249358 2 4 5 2" xfId="27790" xr:uid="{00000000-0005-0000-0000-00008C6C0000}"/>
    <cellStyle name="style1424787249358 2 4 5 2 2" xfId="27791" xr:uid="{00000000-0005-0000-0000-00008D6C0000}"/>
    <cellStyle name="style1424787249358 2 4 5 2 3" xfId="27792" xr:uid="{00000000-0005-0000-0000-00008E6C0000}"/>
    <cellStyle name="style1424787249358 2 4 5 2 4" xfId="27793" xr:uid="{00000000-0005-0000-0000-00008F6C0000}"/>
    <cellStyle name="style1424787249358 2 4 5 3" xfId="27794" xr:uid="{00000000-0005-0000-0000-0000906C0000}"/>
    <cellStyle name="style1424787249358 2 4 5 4" xfId="27795" xr:uid="{00000000-0005-0000-0000-0000916C0000}"/>
    <cellStyle name="style1424787249358 2 4 5 5" xfId="27796" xr:uid="{00000000-0005-0000-0000-0000926C0000}"/>
    <cellStyle name="style1424787249358 2 4 6" xfId="27797" xr:uid="{00000000-0005-0000-0000-0000936C0000}"/>
    <cellStyle name="style1424787249358 2 4 6 2" xfId="27798" xr:uid="{00000000-0005-0000-0000-0000946C0000}"/>
    <cellStyle name="style1424787249358 2 4 6 3" xfId="27799" xr:uid="{00000000-0005-0000-0000-0000956C0000}"/>
    <cellStyle name="style1424787249358 2 4 6 4" xfId="27800" xr:uid="{00000000-0005-0000-0000-0000966C0000}"/>
    <cellStyle name="style1424787249358 2 4 7" xfId="27801" xr:uid="{00000000-0005-0000-0000-0000976C0000}"/>
    <cellStyle name="style1424787249358 2 4 8" xfId="27802" xr:uid="{00000000-0005-0000-0000-0000986C0000}"/>
    <cellStyle name="style1424787249358 2 4 9" xfId="27803" xr:uid="{00000000-0005-0000-0000-0000996C0000}"/>
    <cellStyle name="style1424787249358 2 5" xfId="27804" xr:uid="{00000000-0005-0000-0000-00009A6C0000}"/>
    <cellStyle name="style1424787249358 2 5 2" xfId="27805" xr:uid="{00000000-0005-0000-0000-00009B6C0000}"/>
    <cellStyle name="style1424787249358 2 5 2 2" xfId="27806" xr:uid="{00000000-0005-0000-0000-00009C6C0000}"/>
    <cellStyle name="style1424787249358 2 5 2 2 2" xfId="27807" xr:uid="{00000000-0005-0000-0000-00009D6C0000}"/>
    <cellStyle name="style1424787249358 2 5 2 2 2 2" xfId="27808" xr:uid="{00000000-0005-0000-0000-00009E6C0000}"/>
    <cellStyle name="style1424787249358 2 5 2 2 2 3" xfId="27809" xr:uid="{00000000-0005-0000-0000-00009F6C0000}"/>
    <cellStyle name="style1424787249358 2 5 2 2 3" xfId="27810" xr:uid="{00000000-0005-0000-0000-0000A06C0000}"/>
    <cellStyle name="style1424787249358 2 5 2 3" xfId="27811" xr:uid="{00000000-0005-0000-0000-0000A16C0000}"/>
    <cellStyle name="style1424787249358 2 5 2 3 2" xfId="27812" xr:uid="{00000000-0005-0000-0000-0000A26C0000}"/>
    <cellStyle name="style1424787249358 2 5 2 3 3" xfId="27813" xr:uid="{00000000-0005-0000-0000-0000A36C0000}"/>
    <cellStyle name="style1424787249358 2 5 2 3 4" xfId="27814" xr:uid="{00000000-0005-0000-0000-0000A46C0000}"/>
    <cellStyle name="style1424787249358 2 5 2 4" xfId="27815" xr:uid="{00000000-0005-0000-0000-0000A56C0000}"/>
    <cellStyle name="style1424787249358 2 5 2 5" xfId="27816" xr:uid="{00000000-0005-0000-0000-0000A66C0000}"/>
    <cellStyle name="style1424787249358 2 5 3" xfId="27817" xr:uid="{00000000-0005-0000-0000-0000A76C0000}"/>
    <cellStyle name="style1424787249358 2 5 3 2" xfId="27818" xr:uid="{00000000-0005-0000-0000-0000A86C0000}"/>
    <cellStyle name="style1424787249358 2 5 3 2 2" xfId="27819" xr:uid="{00000000-0005-0000-0000-0000A96C0000}"/>
    <cellStyle name="style1424787249358 2 5 3 2 2 2" xfId="27820" xr:uid="{00000000-0005-0000-0000-0000AA6C0000}"/>
    <cellStyle name="style1424787249358 2 5 3 2 2 3" xfId="27821" xr:uid="{00000000-0005-0000-0000-0000AB6C0000}"/>
    <cellStyle name="style1424787249358 2 5 3 2 3" xfId="27822" xr:uid="{00000000-0005-0000-0000-0000AC6C0000}"/>
    <cellStyle name="style1424787249358 2 5 3 3" xfId="27823" xr:uid="{00000000-0005-0000-0000-0000AD6C0000}"/>
    <cellStyle name="style1424787249358 2 5 3 3 2" xfId="27824" xr:uid="{00000000-0005-0000-0000-0000AE6C0000}"/>
    <cellStyle name="style1424787249358 2 5 3 3 3" xfId="27825" xr:uid="{00000000-0005-0000-0000-0000AF6C0000}"/>
    <cellStyle name="style1424787249358 2 5 3 3 4" xfId="27826" xr:uid="{00000000-0005-0000-0000-0000B06C0000}"/>
    <cellStyle name="style1424787249358 2 5 3 4" xfId="27827" xr:uid="{00000000-0005-0000-0000-0000B16C0000}"/>
    <cellStyle name="style1424787249358 2 5 3 5" xfId="27828" xr:uid="{00000000-0005-0000-0000-0000B26C0000}"/>
    <cellStyle name="style1424787249358 2 5 4" xfId="27829" xr:uid="{00000000-0005-0000-0000-0000B36C0000}"/>
    <cellStyle name="style1424787249358 2 5 4 2" xfId="27830" xr:uid="{00000000-0005-0000-0000-0000B46C0000}"/>
    <cellStyle name="style1424787249358 2 5 4 2 2" xfId="27831" xr:uid="{00000000-0005-0000-0000-0000B56C0000}"/>
    <cellStyle name="style1424787249358 2 5 4 2 3" xfId="27832" xr:uid="{00000000-0005-0000-0000-0000B66C0000}"/>
    <cellStyle name="style1424787249358 2 5 4 2 4" xfId="27833" xr:uid="{00000000-0005-0000-0000-0000B76C0000}"/>
    <cellStyle name="style1424787249358 2 5 4 3" xfId="27834" xr:uid="{00000000-0005-0000-0000-0000B86C0000}"/>
    <cellStyle name="style1424787249358 2 5 4 4" xfId="27835" xr:uid="{00000000-0005-0000-0000-0000B96C0000}"/>
    <cellStyle name="style1424787249358 2 5 4 5" xfId="27836" xr:uid="{00000000-0005-0000-0000-0000BA6C0000}"/>
    <cellStyle name="style1424787249358 2 5 5" xfId="27837" xr:uid="{00000000-0005-0000-0000-0000BB6C0000}"/>
    <cellStyle name="style1424787249358 2 5 5 2" xfId="27838" xr:uid="{00000000-0005-0000-0000-0000BC6C0000}"/>
    <cellStyle name="style1424787249358 2 5 5 3" xfId="27839" xr:uid="{00000000-0005-0000-0000-0000BD6C0000}"/>
    <cellStyle name="style1424787249358 2 5 5 4" xfId="27840" xr:uid="{00000000-0005-0000-0000-0000BE6C0000}"/>
    <cellStyle name="style1424787249358 2 5 6" xfId="27841" xr:uid="{00000000-0005-0000-0000-0000BF6C0000}"/>
    <cellStyle name="style1424787249358 2 5 7" xfId="27842" xr:uid="{00000000-0005-0000-0000-0000C06C0000}"/>
    <cellStyle name="style1424787249358 2 5 8" xfId="27843" xr:uid="{00000000-0005-0000-0000-0000C16C0000}"/>
    <cellStyle name="style1424787249358 2 6" xfId="27844" xr:uid="{00000000-0005-0000-0000-0000C26C0000}"/>
    <cellStyle name="style1424787249358 2 6 2" xfId="27845" xr:uid="{00000000-0005-0000-0000-0000C36C0000}"/>
    <cellStyle name="style1424787249358 2 6 2 2" xfId="27846" xr:uid="{00000000-0005-0000-0000-0000C46C0000}"/>
    <cellStyle name="style1424787249358 2 6 2 2 2" xfId="27847" xr:uid="{00000000-0005-0000-0000-0000C56C0000}"/>
    <cellStyle name="style1424787249358 2 6 2 2 2 2" xfId="27848" xr:uid="{00000000-0005-0000-0000-0000C66C0000}"/>
    <cellStyle name="style1424787249358 2 6 2 2 2 3" xfId="27849" xr:uid="{00000000-0005-0000-0000-0000C76C0000}"/>
    <cellStyle name="style1424787249358 2 6 2 2 3" xfId="27850" xr:uid="{00000000-0005-0000-0000-0000C86C0000}"/>
    <cellStyle name="style1424787249358 2 6 2 3" xfId="27851" xr:uid="{00000000-0005-0000-0000-0000C96C0000}"/>
    <cellStyle name="style1424787249358 2 6 2 3 2" xfId="27852" xr:uid="{00000000-0005-0000-0000-0000CA6C0000}"/>
    <cellStyle name="style1424787249358 2 6 2 3 3" xfId="27853" xr:uid="{00000000-0005-0000-0000-0000CB6C0000}"/>
    <cellStyle name="style1424787249358 2 6 2 3 4" xfId="27854" xr:uid="{00000000-0005-0000-0000-0000CC6C0000}"/>
    <cellStyle name="style1424787249358 2 6 2 4" xfId="27855" xr:uid="{00000000-0005-0000-0000-0000CD6C0000}"/>
    <cellStyle name="style1424787249358 2 6 2 5" xfId="27856" xr:uid="{00000000-0005-0000-0000-0000CE6C0000}"/>
    <cellStyle name="style1424787249358 2 6 3" xfId="27857" xr:uid="{00000000-0005-0000-0000-0000CF6C0000}"/>
    <cellStyle name="style1424787249358 2 6 3 2" xfId="27858" xr:uid="{00000000-0005-0000-0000-0000D06C0000}"/>
    <cellStyle name="style1424787249358 2 6 3 2 2" xfId="27859" xr:uid="{00000000-0005-0000-0000-0000D16C0000}"/>
    <cellStyle name="style1424787249358 2 6 3 2 2 2" xfId="27860" xr:uid="{00000000-0005-0000-0000-0000D26C0000}"/>
    <cellStyle name="style1424787249358 2 6 3 2 2 3" xfId="27861" xr:uid="{00000000-0005-0000-0000-0000D36C0000}"/>
    <cellStyle name="style1424787249358 2 6 3 2 3" xfId="27862" xr:uid="{00000000-0005-0000-0000-0000D46C0000}"/>
    <cellStyle name="style1424787249358 2 6 3 3" xfId="27863" xr:uid="{00000000-0005-0000-0000-0000D56C0000}"/>
    <cellStyle name="style1424787249358 2 6 3 3 2" xfId="27864" xr:uid="{00000000-0005-0000-0000-0000D66C0000}"/>
    <cellStyle name="style1424787249358 2 6 3 3 3" xfId="27865" xr:uid="{00000000-0005-0000-0000-0000D76C0000}"/>
    <cellStyle name="style1424787249358 2 6 3 3 4" xfId="27866" xr:uid="{00000000-0005-0000-0000-0000D86C0000}"/>
    <cellStyle name="style1424787249358 2 6 3 4" xfId="27867" xr:uid="{00000000-0005-0000-0000-0000D96C0000}"/>
    <cellStyle name="style1424787249358 2 6 3 5" xfId="27868" xr:uid="{00000000-0005-0000-0000-0000DA6C0000}"/>
    <cellStyle name="style1424787249358 2 6 4" xfId="27869" xr:uid="{00000000-0005-0000-0000-0000DB6C0000}"/>
    <cellStyle name="style1424787249358 2 6 4 2" xfId="27870" xr:uid="{00000000-0005-0000-0000-0000DC6C0000}"/>
    <cellStyle name="style1424787249358 2 6 4 2 2" xfId="27871" xr:uid="{00000000-0005-0000-0000-0000DD6C0000}"/>
    <cellStyle name="style1424787249358 2 6 4 2 3" xfId="27872" xr:uid="{00000000-0005-0000-0000-0000DE6C0000}"/>
    <cellStyle name="style1424787249358 2 6 4 2 4" xfId="27873" xr:uid="{00000000-0005-0000-0000-0000DF6C0000}"/>
    <cellStyle name="style1424787249358 2 6 4 3" xfId="27874" xr:uid="{00000000-0005-0000-0000-0000E06C0000}"/>
    <cellStyle name="style1424787249358 2 6 4 4" xfId="27875" xr:uid="{00000000-0005-0000-0000-0000E16C0000}"/>
    <cellStyle name="style1424787249358 2 6 4 5" xfId="27876" xr:uid="{00000000-0005-0000-0000-0000E26C0000}"/>
    <cellStyle name="style1424787249358 2 6 5" xfId="27877" xr:uid="{00000000-0005-0000-0000-0000E36C0000}"/>
    <cellStyle name="style1424787249358 2 6 5 2" xfId="27878" xr:uid="{00000000-0005-0000-0000-0000E46C0000}"/>
    <cellStyle name="style1424787249358 2 6 5 3" xfId="27879" xr:uid="{00000000-0005-0000-0000-0000E56C0000}"/>
    <cellStyle name="style1424787249358 2 6 5 4" xfId="27880" xr:uid="{00000000-0005-0000-0000-0000E66C0000}"/>
    <cellStyle name="style1424787249358 2 6 6" xfId="27881" xr:uid="{00000000-0005-0000-0000-0000E76C0000}"/>
    <cellStyle name="style1424787249358 2 6 7" xfId="27882" xr:uid="{00000000-0005-0000-0000-0000E86C0000}"/>
    <cellStyle name="style1424787249358 2 6 8" xfId="27883" xr:uid="{00000000-0005-0000-0000-0000E96C0000}"/>
    <cellStyle name="style1424787249358 2 7" xfId="27884" xr:uid="{00000000-0005-0000-0000-0000EA6C0000}"/>
    <cellStyle name="style1424787249358 2 7 2" xfId="27885" xr:uid="{00000000-0005-0000-0000-0000EB6C0000}"/>
    <cellStyle name="style1424787249358 2 7 2 2" xfId="27886" xr:uid="{00000000-0005-0000-0000-0000EC6C0000}"/>
    <cellStyle name="style1424787249358 2 7 2 2 2" xfId="27887" xr:uid="{00000000-0005-0000-0000-0000ED6C0000}"/>
    <cellStyle name="style1424787249358 2 7 2 2 2 2" xfId="27888" xr:uid="{00000000-0005-0000-0000-0000EE6C0000}"/>
    <cellStyle name="style1424787249358 2 7 2 2 2 3" xfId="27889" xr:uid="{00000000-0005-0000-0000-0000EF6C0000}"/>
    <cellStyle name="style1424787249358 2 7 2 2 3" xfId="27890" xr:uid="{00000000-0005-0000-0000-0000F06C0000}"/>
    <cellStyle name="style1424787249358 2 7 2 3" xfId="27891" xr:uid="{00000000-0005-0000-0000-0000F16C0000}"/>
    <cellStyle name="style1424787249358 2 7 2 3 2" xfId="27892" xr:uid="{00000000-0005-0000-0000-0000F26C0000}"/>
    <cellStyle name="style1424787249358 2 7 2 3 3" xfId="27893" xr:uid="{00000000-0005-0000-0000-0000F36C0000}"/>
    <cellStyle name="style1424787249358 2 7 2 3 4" xfId="27894" xr:uid="{00000000-0005-0000-0000-0000F46C0000}"/>
    <cellStyle name="style1424787249358 2 7 2 4" xfId="27895" xr:uid="{00000000-0005-0000-0000-0000F56C0000}"/>
    <cellStyle name="style1424787249358 2 7 2 5" xfId="27896" xr:uid="{00000000-0005-0000-0000-0000F66C0000}"/>
    <cellStyle name="style1424787249358 2 7 3" xfId="27897" xr:uid="{00000000-0005-0000-0000-0000F76C0000}"/>
    <cellStyle name="style1424787249358 2 7 3 2" xfId="27898" xr:uid="{00000000-0005-0000-0000-0000F86C0000}"/>
    <cellStyle name="style1424787249358 2 7 3 2 2" xfId="27899" xr:uid="{00000000-0005-0000-0000-0000F96C0000}"/>
    <cellStyle name="style1424787249358 2 7 3 2 2 2" xfId="27900" xr:uid="{00000000-0005-0000-0000-0000FA6C0000}"/>
    <cellStyle name="style1424787249358 2 7 3 2 2 3" xfId="27901" xr:uid="{00000000-0005-0000-0000-0000FB6C0000}"/>
    <cellStyle name="style1424787249358 2 7 3 2 3" xfId="27902" xr:uid="{00000000-0005-0000-0000-0000FC6C0000}"/>
    <cellStyle name="style1424787249358 2 7 3 3" xfId="27903" xr:uid="{00000000-0005-0000-0000-0000FD6C0000}"/>
    <cellStyle name="style1424787249358 2 7 3 3 2" xfId="27904" xr:uid="{00000000-0005-0000-0000-0000FE6C0000}"/>
    <cellStyle name="style1424787249358 2 7 3 3 3" xfId="27905" xr:uid="{00000000-0005-0000-0000-0000FF6C0000}"/>
    <cellStyle name="style1424787249358 2 7 3 3 4" xfId="27906" xr:uid="{00000000-0005-0000-0000-0000006D0000}"/>
    <cellStyle name="style1424787249358 2 7 3 4" xfId="27907" xr:uid="{00000000-0005-0000-0000-0000016D0000}"/>
    <cellStyle name="style1424787249358 2 7 3 5" xfId="27908" xr:uid="{00000000-0005-0000-0000-0000026D0000}"/>
    <cellStyle name="style1424787249358 2 7 4" xfId="27909" xr:uid="{00000000-0005-0000-0000-0000036D0000}"/>
    <cellStyle name="style1424787249358 2 7 4 2" xfId="27910" xr:uid="{00000000-0005-0000-0000-0000046D0000}"/>
    <cellStyle name="style1424787249358 2 7 4 2 2" xfId="27911" xr:uid="{00000000-0005-0000-0000-0000056D0000}"/>
    <cellStyle name="style1424787249358 2 7 4 2 3" xfId="27912" xr:uid="{00000000-0005-0000-0000-0000066D0000}"/>
    <cellStyle name="style1424787249358 2 7 4 2 4" xfId="27913" xr:uid="{00000000-0005-0000-0000-0000076D0000}"/>
    <cellStyle name="style1424787249358 2 7 4 3" xfId="27914" xr:uid="{00000000-0005-0000-0000-0000086D0000}"/>
    <cellStyle name="style1424787249358 2 7 4 4" xfId="27915" xr:uid="{00000000-0005-0000-0000-0000096D0000}"/>
    <cellStyle name="style1424787249358 2 7 4 5" xfId="27916" xr:uid="{00000000-0005-0000-0000-00000A6D0000}"/>
    <cellStyle name="style1424787249358 2 7 5" xfId="27917" xr:uid="{00000000-0005-0000-0000-00000B6D0000}"/>
    <cellStyle name="style1424787249358 2 7 5 2" xfId="27918" xr:uid="{00000000-0005-0000-0000-00000C6D0000}"/>
    <cellStyle name="style1424787249358 2 7 5 3" xfId="27919" xr:uid="{00000000-0005-0000-0000-00000D6D0000}"/>
    <cellStyle name="style1424787249358 2 7 5 4" xfId="27920" xr:uid="{00000000-0005-0000-0000-00000E6D0000}"/>
    <cellStyle name="style1424787249358 2 7 6" xfId="27921" xr:uid="{00000000-0005-0000-0000-00000F6D0000}"/>
    <cellStyle name="style1424787249358 2 7 7" xfId="27922" xr:uid="{00000000-0005-0000-0000-0000106D0000}"/>
    <cellStyle name="style1424787249358 2 7 8" xfId="27923" xr:uid="{00000000-0005-0000-0000-0000116D0000}"/>
    <cellStyle name="style1424787249358 2 8" xfId="27924" xr:uid="{00000000-0005-0000-0000-0000126D0000}"/>
    <cellStyle name="style1424787249358 2 8 2" xfId="27925" xr:uid="{00000000-0005-0000-0000-0000136D0000}"/>
    <cellStyle name="style1424787249358 2 8 2 2" xfId="27926" xr:uid="{00000000-0005-0000-0000-0000146D0000}"/>
    <cellStyle name="style1424787249358 2 8 2 2 2" xfId="27927" xr:uid="{00000000-0005-0000-0000-0000156D0000}"/>
    <cellStyle name="style1424787249358 2 8 2 2 3" xfId="27928" xr:uid="{00000000-0005-0000-0000-0000166D0000}"/>
    <cellStyle name="style1424787249358 2 8 2 3" xfId="27929" xr:uid="{00000000-0005-0000-0000-0000176D0000}"/>
    <cellStyle name="style1424787249358 2 8 3" xfId="27930" xr:uid="{00000000-0005-0000-0000-0000186D0000}"/>
    <cellStyle name="style1424787249358 2 8 3 2" xfId="27931" xr:uid="{00000000-0005-0000-0000-0000196D0000}"/>
    <cellStyle name="style1424787249358 2 8 3 3" xfId="27932" xr:uid="{00000000-0005-0000-0000-00001A6D0000}"/>
    <cellStyle name="style1424787249358 2 8 3 4" xfId="27933" xr:uid="{00000000-0005-0000-0000-00001B6D0000}"/>
    <cellStyle name="style1424787249358 2 8 4" xfId="27934" xr:uid="{00000000-0005-0000-0000-00001C6D0000}"/>
    <cellStyle name="style1424787249358 2 8 5" xfId="27935" xr:uid="{00000000-0005-0000-0000-00001D6D0000}"/>
    <cellStyle name="style1424787249358 2 9" xfId="27936" xr:uid="{00000000-0005-0000-0000-00001E6D0000}"/>
    <cellStyle name="style1424787249358 2 9 2" xfId="27937" xr:uid="{00000000-0005-0000-0000-00001F6D0000}"/>
    <cellStyle name="style1424787249358 2 9 2 2" xfId="27938" xr:uid="{00000000-0005-0000-0000-0000206D0000}"/>
    <cellStyle name="style1424787249358 2 9 2 2 2" xfId="27939" xr:uid="{00000000-0005-0000-0000-0000216D0000}"/>
    <cellStyle name="style1424787249358 2 9 2 2 3" xfId="27940" xr:uid="{00000000-0005-0000-0000-0000226D0000}"/>
    <cellStyle name="style1424787249358 2 9 2 3" xfId="27941" xr:uid="{00000000-0005-0000-0000-0000236D0000}"/>
    <cellStyle name="style1424787249358 2 9 3" xfId="27942" xr:uid="{00000000-0005-0000-0000-0000246D0000}"/>
    <cellStyle name="style1424787249358 2 9 3 2" xfId="27943" xr:uid="{00000000-0005-0000-0000-0000256D0000}"/>
    <cellStyle name="style1424787249358 2 9 3 3" xfId="27944" xr:uid="{00000000-0005-0000-0000-0000266D0000}"/>
    <cellStyle name="style1424787249358 2 9 3 4" xfId="27945" xr:uid="{00000000-0005-0000-0000-0000276D0000}"/>
    <cellStyle name="style1424787249358 2 9 4" xfId="27946" xr:uid="{00000000-0005-0000-0000-0000286D0000}"/>
    <cellStyle name="style1424787249358 2 9 5" xfId="27947" xr:uid="{00000000-0005-0000-0000-0000296D0000}"/>
    <cellStyle name="style1424787249358 3" xfId="27948" xr:uid="{00000000-0005-0000-0000-00002A6D0000}"/>
    <cellStyle name="style1424787249358 3 10" xfId="27949" xr:uid="{00000000-0005-0000-0000-00002B6D0000}"/>
    <cellStyle name="style1424787249358 3 10 2" xfId="27950" xr:uid="{00000000-0005-0000-0000-00002C6D0000}"/>
    <cellStyle name="style1424787249358 3 10 3" xfId="27951" xr:uid="{00000000-0005-0000-0000-00002D6D0000}"/>
    <cellStyle name="style1424787249358 3 10 4" xfId="27952" xr:uid="{00000000-0005-0000-0000-00002E6D0000}"/>
    <cellStyle name="style1424787249358 3 11" xfId="27953" xr:uid="{00000000-0005-0000-0000-00002F6D0000}"/>
    <cellStyle name="style1424787249358 3 12" xfId="27954" xr:uid="{00000000-0005-0000-0000-0000306D0000}"/>
    <cellStyle name="style1424787249358 3 13" xfId="27955" xr:uid="{00000000-0005-0000-0000-0000316D0000}"/>
    <cellStyle name="style1424787249358 3 2" xfId="27956" xr:uid="{00000000-0005-0000-0000-0000326D0000}"/>
    <cellStyle name="style1424787249358 3 2 10" xfId="27957" xr:uid="{00000000-0005-0000-0000-0000336D0000}"/>
    <cellStyle name="style1424787249358 3 2 11" xfId="27958" xr:uid="{00000000-0005-0000-0000-0000346D0000}"/>
    <cellStyle name="style1424787249358 3 2 12" xfId="27959" xr:uid="{00000000-0005-0000-0000-0000356D0000}"/>
    <cellStyle name="style1424787249358 3 2 2" xfId="27960" xr:uid="{00000000-0005-0000-0000-0000366D0000}"/>
    <cellStyle name="style1424787249358 3 2 2 2" xfId="27961" xr:uid="{00000000-0005-0000-0000-0000376D0000}"/>
    <cellStyle name="style1424787249358 3 2 2 2 2" xfId="27962" xr:uid="{00000000-0005-0000-0000-0000386D0000}"/>
    <cellStyle name="style1424787249358 3 2 2 2 2 2" xfId="27963" xr:uid="{00000000-0005-0000-0000-0000396D0000}"/>
    <cellStyle name="style1424787249358 3 2 2 2 2 2 2" xfId="27964" xr:uid="{00000000-0005-0000-0000-00003A6D0000}"/>
    <cellStyle name="style1424787249358 3 2 2 2 2 2 2 2" xfId="27965" xr:uid="{00000000-0005-0000-0000-00003B6D0000}"/>
    <cellStyle name="style1424787249358 3 2 2 2 2 2 2 3" xfId="27966" xr:uid="{00000000-0005-0000-0000-00003C6D0000}"/>
    <cellStyle name="style1424787249358 3 2 2 2 2 2 3" xfId="27967" xr:uid="{00000000-0005-0000-0000-00003D6D0000}"/>
    <cellStyle name="style1424787249358 3 2 2 2 2 3" xfId="27968" xr:uid="{00000000-0005-0000-0000-00003E6D0000}"/>
    <cellStyle name="style1424787249358 3 2 2 2 2 3 2" xfId="27969" xr:uid="{00000000-0005-0000-0000-00003F6D0000}"/>
    <cellStyle name="style1424787249358 3 2 2 2 2 3 3" xfId="27970" xr:uid="{00000000-0005-0000-0000-0000406D0000}"/>
    <cellStyle name="style1424787249358 3 2 2 2 2 3 4" xfId="27971" xr:uid="{00000000-0005-0000-0000-0000416D0000}"/>
    <cellStyle name="style1424787249358 3 2 2 2 2 4" xfId="27972" xr:uid="{00000000-0005-0000-0000-0000426D0000}"/>
    <cellStyle name="style1424787249358 3 2 2 2 2 5" xfId="27973" xr:uid="{00000000-0005-0000-0000-0000436D0000}"/>
    <cellStyle name="style1424787249358 3 2 2 2 3" xfId="27974" xr:uid="{00000000-0005-0000-0000-0000446D0000}"/>
    <cellStyle name="style1424787249358 3 2 2 2 3 2" xfId="27975" xr:uid="{00000000-0005-0000-0000-0000456D0000}"/>
    <cellStyle name="style1424787249358 3 2 2 2 3 2 2" xfId="27976" xr:uid="{00000000-0005-0000-0000-0000466D0000}"/>
    <cellStyle name="style1424787249358 3 2 2 2 3 2 2 2" xfId="27977" xr:uid="{00000000-0005-0000-0000-0000476D0000}"/>
    <cellStyle name="style1424787249358 3 2 2 2 3 2 2 3" xfId="27978" xr:uid="{00000000-0005-0000-0000-0000486D0000}"/>
    <cellStyle name="style1424787249358 3 2 2 2 3 2 3" xfId="27979" xr:uid="{00000000-0005-0000-0000-0000496D0000}"/>
    <cellStyle name="style1424787249358 3 2 2 2 3 3" xfId="27980" xr:uid="{00000000-0005-0000-0000-00004A6D0000}"/>
    <cellStyle name="style1424787249358 3 2 2 2 3 3 2" xfId="27981" xr:uid="{00000000-0005-0000-0000-00004B6D0000}"/>
    <cellStyle name="style1424787249358 3 2 2 2 3 3 3" xfId="27982" xr:uid="{00000000-0005-0000-0000-00004C6D0000}"/>
    <cellStyle name="style1424787249358 3 2 2 2 3 3 4" xfId="27983" xr:uid="{00000000-0005-0000-0000-00004D6D0000}"/>
    <cellStyle name="style1424787249358 3 2 2 2 3 4" xfId="27984" xr:uid="{00000000-0005-0000-0000-00004E6D0000}"/>
    <cellStyle name="style1424787249358 3 2 2 2 3 5" xfId="27985" xr:uid="{00000000-0005-0000-0000-00004F6D0000}"/>
    <cellStyle name="style1424787249358 3 2 2 2 4" xfId="27986" xr:uid="{00000000-0005-0000-0000-0000506D0000}"/>
    <cellStyle name="style1424787249358 3 2 2 2 4 2" xfId="27987" xr:uid="{00000000-0005-0000-0000-0000516D0000}"/>
    <cellStyle name="style1424787249358 3 2 2 2 4 2 2" xfId="27988" xr:uid="{00000000-0005-0000-0000-0000526D0000}"/>
    <cellStyle name="style1424787249358 3 2 2 2 4 2 3" xfId="27989" xr:uid="{00000000-0005-0000-0000-0000536D0000}"/>
    <cellStyle name="style1424787249358 3 2 2 2 4 2 4" xfId="27990" xr:uid="{00000000-0005-0000-0000-0000546D0000}"/>
    <cellStyle name="style1424787249358 3 2 2 2 4 3" xfId="27991" xr:uid="{00000000-0005-0000-0000-0000556D0000}"/>
    <cellStyle name="style1424787249358 3 2 2 2 4 4" xfId="27992" xr:uid="{00000000-0005-0000-0000-0000566D0000}"/>
    <cellStyle name="style1424787249358 3 2 2 2 4 5" xfId="27993" xr:uid="{00000000-0005-0000-0000-0000576D0000}"/>
    <cellStyle name="style1424787249358 3 2 2 2 5" xfId="27994" xr:uid="{00000000-0005-0000-0000-0000586D0000}"/>
    <cellStyle name="style1424787249358 3 2 2 2 5 2" xfId="27995" xr:uid="{00000000-0005-0000-0000-0000596D0000}"/>
    <cellStyle name="style1424787249358 3 2 2 2 5 3" xfId="27996" xr:uid="{00000000-0005-0000-0000-00005A6D0000}"/>
    <cellStyle name="style1424787249358 3 2 2 2 5 4" xfId="27997" xr:uid="{00000000-0005-0000-0000-00005B6D0000}"/>
    <cellStyle name="style1424787249358 3 2 2 2 6" xfId="27998" xr:uid="{00000000-0005-0000-0000-00005C6D0000}"/>
    <cellStyle name="style1424787249358 3 2 2 2 7" xfId="27999" xr:uid="{00000000-0005-0000-0000-00005D6D0000}"/>
    <cellStyle name="style1424787249358 3 2 2 2 8" xfId="28000" xr:uid="{00000000-0005-0000-0000-00005E6D0000}"/>
    <cellStyle name="style1424787249358 3 2 2 3" xfId="28001" xr:uid="{00000000-0005-0000-0000-00005F6D0000}"/>
    <cellStyle name="style1424787249358 3 2 2 3 2" xfId="28002" xr:uid="{00000000-0005-0000-0000-0000606D0000}"/>
    <cellStyle name="style1424787249358 3 2 2 3 2 2" xfId="28003" xr:uid="{00000000-0005-0000-0000-0000616D0000}"/>
    <cellStyle name="style1424787249358 3 2 2 3 2 2 2" xfId="28004" xr:uid="{00000000-0005-0000-0000-0000626D0000}"/>
    <cellStyle name="style1424787249358 3 2 2 3 2 2 3" xfId="28005" xr:uid="{00000000-0005-0000-0000-0000636D0000}"/>
    <cellStyle name="style1424787249358 3 2 2 3 2 3" xfId="28006" xr:uid="{00000000-0005-0000-0000-0000646D0000}"/>
    <cellStyle name="style1424787249358 3 2 2 3 3" xfId="28007" xr:uid="{00000000-0005-0000-0000-0000656D0000}"/>
    <cellStyle name="style1424787249358 3 2 2 3 3 2" xfId="28008" xr:uid="{00000000-0005-0000-0000-0000666D0000}"/>
    <cellStyle name="style1424787249358 3 2 2 3 3 3" xfId="28009" xr:uid="{00000000-0005-0000-0000-0000676D0000}"/>
    <cellStyle name="style1424787249358 3 2 2 3 3 4" xfId="28010" xr:uid="{00000000-0005-0000-0000-0000686D0000}"/>
    <cellStyle name="style1424787249358 3 2 2 3 4" xfId="28011" xr:uid="{00000000-0005-0000-0000-0000696D0000}"/>
    <cellStyle name="style1424787249358 3 2 2 3 5" xfId="28012" xr:uid="{00000000-0005-0000-0000-00006A6D0000}"/>
    <cellStyle name="style1424787249358 3 2 2 4" xfId="28013" xr:uid="{00000000-0005-0000-0000-00006B6D0000}"/>
    <cellStyle name="style1424787249358 3 2 2 4 2" xfId="28014" xr:uid="{00000000-0005-0000-0000-00006C6D0000}"/>
    <cellStyle name="style1424787249358 3 2 2 4 2 2" xfId="28015" xr:uid="{00000000-0005-0000-0000-00006D6D0000}"/>
    <cellStyle name="style1424787249358 3 2 2 4 2 2 2" xfId="28016" xr:uid="{00000000-0005-0000-0000-00006E6D0000}"/>
    <cellStyle name="style1424787249358 3 2 2 4 2 2 3" xfId="28017" xr:uid="{00000000-0005-0000-0000-00006F6D0000}"/>
    <cellStyle name="style1424787249358 3 2 2 4 2 3" xfId="28018" xr:uid="{00000000-0005-0000-0000-0000706D0000}"/>
    <cellStyle name="style1424787249358 3 2 2 4 3" xfId="28019" xr:uid="{00000000-0005-0000-0000-0000716D0000}"/>
    <cellStyle name="style1424787249358 3 2 2 4 3 2" xfId="28020" xr:uid="{00000000-0005-0000-0000-0000726D0000}"/>
    <cellStyle name="style1424787249358 3 2 2 4 3 3" xfId="28021" xr:uid="{00000000-0005-0000-0000-0000736D0000}"/>
    <cellStyle name="style1424787249358 3 2 2 4 3 4" xfId="28022" xr:uid="{00000000-0005-0000-0000-0000746D0000}"/>
    <cellStyle name="style1424787249358 3 2 2 4 4" xfId="28023" xr:uid="{00000000-0005-0000-0000-0000756D0000}"/>
    <cellStyle name="style1424787249358 3 2 2 4 5" xfId="28024" xr:uid="{00000000-0005-0000-0000-0000766D0000}"/>
    <cellStyle name="style1424787249358 3 2 2 5" xfId="28025" xr:uid="{00000000-0005-0000-0000-0000776D0000}"/>
    <cellStyle name="style1424787249358 3 2 2 5 2" xfId="28026" xr:uid="{00000000-0005-0000-0000-0000786D0000}"/>
    <cellStyle name="style1424787249358 3 2 2 5 2 2" xfId="28027" xr:uid="{00000000-0005-0000-0000-0000796D0000}"/>
    <cellStyle name="style1424787249358 3 2 2 5 2 3" xfId="28028" xr:uid="{00000000-0005-0000-0000-00007A6D0000}"/>
    <cellStyle name="style1424787249358 3 2 2 5 2 4" xfId="28029" xr:uid="{00000000-0005-0000-0000-00007B6D0000}"/>
    <cellStyle name="style1424787249358 3 2 2 5 3" xfId="28030" xr:uid="{00000000-0005-0000-0000-00007C6D0000}"/>
    <cellStyle name="style1424787249358 3 2 2 5 4" xfId="28031" xr:uid="{00000000-0005-0000-0000-00007D6D0000}"/>
    <cellStyle name="style1424787249358 3 2 2 5 5" xfId="28032" xr:uid="{00000000-0005-0000-0000-00007E6D0000}"/>
    <cellStyle name="style1424787249358 3 2 2 6" xfId="28033" xr:uid="{00000000-0005-0000-0000-00007F6D0000}"/>
    <cellStyle name="style1424787249358 3 2 2 6 2" xfId="28034" xr:uid="{00000000-0005-0000-0000-0000806D0000}"/>
    <cellStyle name="style1424787249358 3 2 2 6 3" xfId="28035" xr:uid="{00000000-0005-0000-0000-0000816D0000}"/>
    <cellStyle name="style1424787249358 3 2 2 6 4" xfId="28036" xr:uid="{00000000-0005-0000-0000-0000826D0000}"/>
    <cellStyle name="style1424787249358 3 2 2 7" xfId="28037" xr:uid="{00000000-0005-0000-0000-0000836D0000}"/>
    <cellStyle name="style1424787249358 3 2 2 8" xfId="28038" xr:uid="{00000000-0005-0000-0000-0000846D0000}"/>
    <cellStyle name="style1424787249358 3 2 2 9" xfId="28039" xr:uid="{00000000-0005-0000-0000-0000856D0000}"/>
    <cellStyle name="style1424787249358 3 2 3" xfId="28040" xr:uid="{00000000-0005-0000-0000-0000866D0000}"/>
    <cellStyle name="style1424787249358 3 2 3 2" xfId="28041" xr:uid="{00000000-0005-0000-0000-0000876D0000}"/>
    <cellStyle name="style1424787249358 3 2 3 2 2" xfId="28042" xr:uid="{00000000-0005-0000-0000-0000886D0000}"/>
    <cellStyle name="style1424787249358 3 2 3 2 2 2" xfId="28043" xr:uid="{00000000-0005-0000-0000-0000896D0000}"/>
    <cellStyle name="style1424787249358 3 2 3 2 2 2 2" xfId="28044" xr:uid="{00000000-0005-0000-0000-00008A6D0000}"/>
    <cellStyle name="style1424787249358 3 2 3 2 2 2 3" xfId="28045" xr:uid="{00000000-0005-0000-0000-00008B6D0000}"/>
    <cellStyle name="style1424787249358 3 2 3 2 2 3" xfId="28046" xr:uid="{00000000-0005-0000-0000-00008C6D0000}"/>
    <cellStyle name="style1424787249358 3 2 3 2 3" xfId="28047" xr:uid="{00000000-0005-0000-0000-00008D6D0000}"/>
    <cellStyle name="style1424787249358 3 2 3 2 3 2" xfId="28048" xr:uid="{00000000-0005-0000-0000-00008E6D0000}"/>
    <cellStyle name="style1424787249358 3 2 3 2 3 3" xfId="28049" xr:uid="{00000000-0005-0000-0000-00008F6D0000}"/>
    <cellStyle name="style1424787249358 3 2 3 2 3 4" xfId="28050" xr:uid="{00000000-0005-0000-0000-0000906D0000}"/>
    <cellStyle name="style1424787249358 3 2 3 2 4" xfId="28051" xr:uid="{00000000-0005-0000-0000-0000916D0000}"/>
    <cellStyle name="style1424787249358 3 2 3 2 5" xfId="28052" xr:uid="{00000000-0005-0000-0000-0000926D0000}"/>
    <cellStyle name="style1424787249358 3 2 3 3" xfId="28053" xr:uid="{00000000-0005-0000-0000-0000936D0000}"/>
    <cellStyle name="style1424787249358 3 2 3 3 2" xfId="28054" xr:uid="{00000000-0005-0000-0000-0000946D0000}"/>
    <cellStyle name="style1424787249358 3 2 3 3 2 2" xfId="28055" xr:uid="{00000000-0005-0000-0000-0000956D0000}"/>
    <cellStyle name="style1424787249358 3 2 3 3 2 2 2" xfId="28056" xr:uid="{00000000-0005-0000-0000-0000966D0000}"/>
    <cellStyle name="style1424787249358 3 2 3 3 2 2 3" xfId="28057" xr:uid="{00000000-0005-0000-0000-0000976D0000}"/>
    <cellStyle name="style1424787249358 3 2 3 3 2 3" xfId="28058" xr:uid="{00000000-0005-0000-0000-0000986D0000}"/>
    <cellStyle name="style1424787249358 3 2 3 3 3" xfId="28059" xr:uid="{00000000-0005-0000-0000-0000996D0000}"/>
    <cellStyle name="style1424787249358 3 2 3 3 3 2" xfId="28060" xr:uid="{00000000-0005-0000-0000-00009A6D0000}"/>
    <cellStyle name="style1424787249358 3 2 3 3 3 3" xfId="28061" xr:uid="{00000000-0005-0000-0000-00009B6D0000}"/>
    <cellStyle name="style1424787249358 3 2 3 3 3 4" xfId="28062" xr:uid="{00000000-0005-0000-0000-00009C6D0000}"/>
    <cellStyle name="style1424787249358 3 2 3 3 4" xfId="28063" xr:uid="{00000000-0005-0000-0000-00009D6D0000}"/>
    <cellStyle name="style1424787249358 3 2 3 3 5" xfId="28064" xr:uid="{00000000-0005-0000-0000-00009E6D0000}"/>
    <cellStyle name="style1424787249358 3 2 3 4" xfId="28065" xr:uid="{00000000-0005-0000-0000-00009F6D0000}"/>
    <cellStyle name="style1424787249358 3 2 3 4 2" xfId="28066" xr:uid="{00000000-0005-0000-0000-0000A06D0000}"/>
    <cellStyle name="style1424787249358 3 2 3 4 2 2" xfId="28067" xr:uid="{00000000-0005-0000-0000-0000A16D0000}"/>
    <cellStyle name="style1424787249358 3 2 3 4 2 3" xfId="28068" xr:uid="{00000000-0005-0000-0000-0000A26D0000}"/>
    <cellStyle name="style1424787249358 3 2 3 4 2 4" xfId="28069" xr:uid="{00000000-0005-0000-0000-0000A36D0000}"/>
    <cellStyle name="style1424787249358 3 2 3 4 3" xfId="28070" xr:uid="{00000000-0005-0000-0000-0000A46D0000}"/>
    <cellStyle name="style1424787249358 3 2 3 4 4" xfId="28071" xr:uid="{00000000-0005-0000-0000-0000A56D0000}"/>
    <cellStyle name="style1424787249358 3 2 3 4 5" xfId="28072" xr:uid="{00000000-0005-0000-0000-0000A66D0000}"/>
    <cellStyle name="style1424787249358 3 2 3 5" xfId="28073" xr:uid="{00000000-0005-0000-0000-0000A76D0000}"/>
    <cellStyle name="style1424787249358 3 2 3 5 2" xfId="28074" xr:uid="{00000000-0005-0000-0000-0000A86D0000}"/>
    <cellStyle name="style1424787249358 3 2 3 5 3" xfId="28075" xr:uid="{00000000-0005-0000-0000-0000A96D0000}"/>
    <cellStyle name="style1424787249358 3 2 3 5 4" xfId="28076" xr:uid="{00000000-0005-0000-0000-0000AA6D0000}"/>
    <cellStyle name="style1424787249358 3 2 3 6" xfId="28077" xr:uid="{00000000-0005-0000-0000-0000AB6D0000}"/>
    <cellStyle name="style1424787249358 3 2 3 7" xfId="28078" xr:uid="{00000000-0005-0000-0000-0000AC6D0000}"/>
    <cellStyle name="style1424787249358 3 2 3 8" xfId="28079" xr:uid="{00000000-0005-0000-0000-0000AD6D0000}"/>
    <cellStyle name="style1424787249358 3 2 4" xfId="28080" xr:uid="{00000000-0005-0000-0000-0000AE6D0000}"/>
    <cellStyle name="style1424787249358 3 2 4 2" xfId="28081" xr:uid="{00000000-0005-0000-0000-0000AF6D0000}"/>
    <cellStyle name="style1424787249358 3 2 4 2 2" xfId="28082" xr:uid="{00000000-0005-0000-0000-0000B06D0000}"/>
    <cellStyle name="style1424787249358 3 2 4 2 2 2" xfId="28083" xr:uid="{00000000-0005-0000-0000-0000B16D0000}"/>
    <cellStyle name="style1424787249358 3 2 4 2 2 2 2" xfId="28084" xr:uid="{00000000-0005-0000-0000-0000B26D0000}"/>
    <cellStyle name="style1424787249358 3 2 4 2 2 2 3" xfId="28085" xr:uid="{00000000-0005-0000-0000-0000B36D0000}"/>
    <cellStyle name="style1424787249358 3 2 4 2 2 3" xfId="28086" xr:uid="{00000000-0005-0000-0000-0000B46D0000}"/>
    <cellStyle name="style1424787249358 3 2 4 2 3" xfId="28087" xr:uid="{00000000-0005-0000-0000-0000B56D0000}"/>
    <cellStyle name="style1424787249358 3 2 4 2 3 2" xfId="28088" xr:uid="{00000000-0005-0000-0000-0000B66D0000}"/>
    <cellStyle name="style1424787249358 3 2 4 2 3 3" xfId="28089" xr:uid="{00000000-0005-0000-0000-0000B76D0000}"/>
    <cellStyle name="style1424787249358 3 2 4 2 3 4" xfId="28090" xr:uid="{00000000-0005-0000-0000-0000B86D0000}"/>
    <cellStyle name="style1424787249358 3 2 4 2 4" xfId="28091" xr:uid="{00000000-0005-0000-0000-0000B96D0000}"/>
    <cellStyle name="style1424787249358 3 2 4 2 5" xfId="28092" xr:uid="{00000000-0005-0000-0000-0000BA6D0000}"/>
    <cellStyle name="style1424787249358 3 2 4 3" xfId="28093" xr:uid="{00000000-0005-0000-0000-0000BB6D0000}"/>
    <cellStyle name="style1424787249358 3 2 4 3 2" xfId="28094" xr:uid="{00000000-0005-0000-0000-0000BC6D0000}"/>
    <cellStyle name="style1424787249358 3 2 4 3 2 2" xfId="28095" xr:uid="{00000000-0005-0000-0000-0000BD6D0000}"/>
    <cellStyle name="style1424787249358 3 2 4 3 2 2 2" xfId="28096" xr:uid="{00000000-0005-0000-0000-0000BE6D0000}"/>
    <cellStyle name="style1424787249358 3 2 4 3 2 2 3" xfId="28097" xr:uid="{00000000-0005-0000-0000-0000BF6D0000}"/>
    <cellStyle name="style1424787249358 3 2 4 3 2 3" xfId="28098" xr:uid="{00000000-0005-0000-0000-0000C06D0000}"/>
    <cellStyle name="style1424787249358 3 2 4 3 3" xfId="28099" xr:uid="{00000000-0005-0000-0000-0000C16D0000}"/>
    <cellStyle name="style1424787249358 3 2 4 3 3 2" xfId="28100" xr:uid="{00000000-0005-0000-0000-0000C26D0000}"/>
    <cellStyle name="style1424787249358 3 2 4 3 3 3" xfId="28101" xr:uid="{00000000-0005-0000-0000-0000C36D0000}"/>
    <cellStyle name="style1424787249358 3 2 4 3 3 4" xfId="28102" xr:uid="{00000000-0005-0000-0000-0000C46D0000}"/>
    <cellStyle name="style1424787249358 3 2 4 3 4" xfId="28103" xr:uid="{00000000-0005-0000-0000-0000C56D0000}"/>
    <cellStyle name="style1424787249358 3 2 4 3 5" xfId="28104" xr:uid="{00000000-0005-0000-0000-0000C66D0000}"/>
    <cellStyle name="style1424787249358 3 2 4 4" xfId="28105" xr:uid="{00000000-0005-0000-0000-0000C76D0000}"/>
    <cellStyle name="style1424787249358 3 2 4 4 2" xfId="28106" xr:uid="{00000000-0005-0000-0000-0000C86D0000}"/>
    <cellStyle name="style1424787249358 3 2 4 4 2 2" xfId="28107" xr:uid="{00000000-0005-0000-0000-0000C96D0000}"/>
    <cellStyle name="style1424787249358 3 2 4 4 2 3" xfId="28108" xr:uid="{00000000-0005-0000-0000-0000CA6D0000}"/>
    <cellStyle name="style1424787249358 3 2 4 4 2 4" xfId="28109" xr:uid="{00000000-0005-0000-0000-0000CB6D0000}"/>
    <cellStyle name="style1424787249358 3 2 4 4 3" xfId="28110" xr:uid="{00000000-0005-0000-0000-0000CC6D0000}"/>
    <cellStyle name="style1424787249358 3 2 4 4 4" xfId="28111" xr:uid="{00000000-0005-0000-0000-0000CD6D0000}"/>
    <cellStyle name="style1424787249358 3 2 4 4 5" xfId="28112" xr:uid="{00000000-0005-0000-0000-0000CE6D0000}"/>
    <cellStyle name="style1424787249358 3 2 4 5" xfId="28113" xr:uid="{00000000-0005-0000-0000-0000CF6D0000}"/>
    <cellStyle name="style1424787249358 3 2 4 5 2" xfId="28114" xr:uid="{00000000-0005-0000-0000-0000D06D0000}"/>
    <cellStyle name="style1424787249358 3 2 4 5 3" xfId="28115" xr:uid="{00000000-0005-0000-0000-0000D16D0000}"/>
    <cellStyle name="style1424787249358 3 2 4 5 4" xfId="28116" xr:uid="{00000000-0005-0000-0000-0000D26D0000}"/>
    <cellStyle name="style1424787249358 3 2 4 6" xfId="28117" xr:uid="{00000000-0005-0000-0000-0000D36D0000}"/>
    <cellStyle name="style1424787249358 3 2 4 7" xfId="28118" xr:uid="{00000000-0005-0000-0000-0000D46D0000}"/>
    <cellStyle name="style1424787249358 3 2 4 8" xfId="28119" xr:uid="{00000000-0005-0000-0000-0000D56D0000}"/>
    <cellStyle name="style1424787249358 3 2 5" xfId="28120" xr:uid="{00000000-0005-0000-0000-0000D66D0000}"/>
    <cellStyle name="style1424787249358 3 2 5 2" xfId="28121" xr:uid="{00000000-0005-0000-0000-0000D76D0000}"/>
    <cellStyle name="style1424787249358 3 2 5 2 2" xfId="28122" xr:uid="{00000000-0005-0000-0000-0000D86D0000}"/>
    <cellStyle name="style1424787249358 3 2 5 2 2 2" xfId="28123" xr:uid="{00000000-0005-0000-0000-0000D96D0000}"/>
    <cellStyle name="style1424787249358 3 2 5 2 2 2 2" xfId="28124" xr:uid="{00000000-0005-0000-0000-0000DA6D0000}"/>
    <cellStyle name="style1424787249358 3 2 5 2 2 2 3" xfId="28125" xr:uid="{00000000-0005-0000-0000-0000DB6D0000}"/>
    <cellStyle name="style1424787249358 3 2 5 2 2 3" xfId="28126" xr:uid="{00000000-0005-0000-0000-0000DC6D0000}"/>
    <cellStyle name="style1424787249358 3 2 5 2 3" xfId="28127" xr:uid="{00000000-0005-0000-0000-0000DD6D0000}"/>
    <cellStyle name="style1424787249358 3 2 5 2 3 2" xfId="28128" xr:uid="{00000000-0005-0000-0000-0000DE6D0000}"/>
    <cellStyle name="style1424787249358 3 2 5 2 3 3" xfId="28129" xr:uid="{00000000-0005-0000-0000-0000DF6D0000}"/>
    <cellStyle name="style1424787249358 3 2 5 2 3 4" xfId="28130" xr:uid="{00000000-0005-0000-0000-0000E06D0000}"/>
    <cellStyle name="style1424787249358 3 2 5 2 4" xfId="28131" xr:uid="{00000000-0005-0000-0000-0000E16D0000}"/>
    <cellStyle name="style1424787249358 3 2 5 2 5" xfId="28132" xr:uid="{00000000-0005-0000-0000-0000E26D0000}"/>
    <cellStyle name="style1424787249358 3 2 5 3" xfId="28133" xr:uid="{00000000-0005-0000-0000-0000E36D0000}"/>
    <cellStyle name="style1424787249358 3 2 5 3 2" xfId="28134" xr:uid="{00000000-0005-0000-0000-0000E46D0000}"/>
    <cellStyle name="style1424787249358 3 2 5 3 2 2" xfId="28135" xr:uid="{00000000-0005-0000-0000-0000E56D0000}"/>
    <cellStyle name="style1424787249358 3 2 5 3 2 2 2" xfId="28136" xr:uid="{00000000-0005-0000-0000-0000E66D0000}"/>
    <cellStyle name="style1424787249358 3 2 5 3 2 2 3" xfId="28137" xr:uid="{00000000-0005-0000-0000-0000E76D0000}"/>
    <cellStyle name="style1424787249358 3 2 5 3 2 3" xfId="28138" xr:uid="{00000000-0005-0000-0000-0000E86D0000}"/>
    <cellStyle name="style1424787249358 3 2 5 3 3" xfId="28139" xr:uid="{00000000-0005-0000-0000-0000E96D0000}"/>
    <cellStyle name="style1424787249358 3 2 5 3 3 2" xfId="28140" xr:uid="{00000000-0005-0000-0000-0000EA6D0000}"/>
    <cellStyle name="style1424787249358 3 2 5 3 3 3" xfId="28141" xr:uid="{00000000-0005-0000-0000-0000EB6D0000}"/>
    <cellStyle name="style1424787249358 3 2 5 3 3 4" xfId="28142" xr:uid="{00000000-0005-0000-0000-0000EC6D0000}"/>
    <cellStyle name="style1424787249358 3 2 5 3 4" xfId="28143" xr:uid="{00000000-0005-0000-0000-0000ED6D0000}"/>
    <cellStyle name="style1424787249358 3 2 5 3 5" xfId="28144" xr:uid="{00000000-0005-0000-0000-0000EE6D0000}"/>
    <cellStyle name="style1424787249358 3 2 5 4" xfId="28145" xr:uid="{00000000-0005-0000-0000-0000EF6D0000}"/>
    <cellStyle name="style1424787249358 3 2 5 4 2" xfId="28146" xr:uid="{00000000-0005-0000-0000-0000F06D0000}"/>
    <cellStyle name="style1424787249358 3 2 5 4 2 2" xfId="28147" xr:uid="{00000000-0005-0000-0000-0000F16D0000}"/>
    <cellStyle name="style1424787249358 3 2 5 4 2 3" xfId="28148" xr:uid="{00000000-0005-0000-0000-0000F26D0000}"/>
    <cellStyle name="style1424787249358 3 2 5 4 2 4" xfId="28149" xr:uid="{00000000-0005-0000-0000-0000F36D0000}"/>
    <cellStyle name="style1424787249358 3 2 5 4 3" xfId="28150" xr:uid="{00000000-0005-0000-0000-0000F46D0000}"/>
    <cellStyle name="style1424787249358 3 2 5 4 4" xfId="28151" xr:uid="{00000000-0005-0000-0000-0000F56D0000}"/>
    <cellStyle name="style1424787249358 3 2 5 4 5" xfId="28152" xr:uid="{00000000-0005-0000-0000-0000F66D0000}"/>
    <cellStyle name="style1424787249358 3 2 5 5" xfId="28153" xr:uid="{00000000-0005-0000-0000-0000F76D0000}"/>
    <cellStyle name="style1424787249358 3 2 5 5 2" xfId="28154" xr:uid="{00000000-0005-0000-0000-0000F86D0000}"/>
    <cellStyle name="style1424787249358 3 2 5 5 3" xfId="28155" xr:uid="{00000000-0005-0000-0000-0000F96D0000}"/>
    <cellStyle name="style1424787249358 3 2 5 5 4" xfId="28156" xr:uid="{00000000-0005-0000-0000-0000FA6D0000}"/>
    <cellStyle name="style1424787249358 3 2 5 6" xfId="28157" xr:uid="{00000000-0005-0000-0000-0000FB6D0000}"/>
    <cellStyle name="style1424787249358 3 2 5 7" xfId="28158" xr:uid="{00000000-0005-0000-0000-0000FC6D0000}"/>
    <cellStyle name="style1424787249358 3 2 5 8" xfId="28159" xr:uid="{00000000-0005-0000-0000-0000FD6D0000}"/>
    <cellStyle name="style1424787249358 3 2 6" xfId="28160" xr:uid="{00000000-0005-0000-0000-0000FE6D0000}"/>
    <cellStyle name="style1424787249358 3 2 6 2" xfId="28161" xr:uid="{00000000-0005-0000-0000-0000FF6D0000}"/>
    <cellStyle name="style1424787249358 3 2 6 2 2" xfId="28162" xr:uid="{00000000-0005-0000-0000-0000006E0000}"/>
    <cellStyle name="style1424787249358 3 2 6 2 2 2" xfId="28163" xr:uid="{00000000-0005-0000-0000-0000016E0000}"/>
    <cellStyle name="style1424787249358 3 2 6 2 2 3" xfId="28164" xr:uid="{00000000-0005-0000-0000-0000026E0000}"/>
    <cellStyle name="style1424787249358 3 2 6 2 3" xfId="28165" xr:uid="{00000000-0005-0000-0000-0000036E0000}"/>
    <cellStyle name="style1424787249358 3 2 6 3" xfId="28166" xr:uid="{00000000-0005-0000-0000-0000046E0000}"/>
    <cellStyle name="style1424787249358 3 2 6 3 2" xfId="28167" xr:uid="{00000000-0005-0000-0000-0000056E0000}"/>
    <cellStyle name="style1424787249358 3 2 6 3 3" xfId="28168" xr:uid="{00000000-0005-0000-0000-0000066E0000}"/>
    <cellStyle name="style1424787249358 3 2 6 3 4" xfId="28169" xr:uid="{00000000-0005-0000-0000-0000076E0000}"/>
    <cellStyle name="style1424787249358 3 2 6 4" xfId="28170" xr:uid="{00000000-0005-0000-0000-0000086E0000}"/>
    <cellStyle name="style1424787249358 3 2 6 5" xfId="28171" xr:uid="{00000000-0005-0000-0000-0000096E0000}"/>
    <cellStyle name="style1424787249358 3 2 7" xfId="28172" xr:uid="{00000000-0005-0000-0000-00000A6E0000}"/>
    <cellStyle name="style1424787249358 3 2 7 2" xfId="28173" xr:uid="{00000000-0005-0000-0000-00000B6E0000}"/>
    <cellStyle name="style1424787249358 3 2 7 2 2" xfId="28174" xr:uid="{00000000-0005-0000-0000-00000C6E0000}"/>
    <cellStyle name="style1424787249358 3 2 7 2 2 2" xfId="28175" xr:uid="{00000000-0005-0000-0000-00000D6E0000}"/>
    <cellStyle name="style1424787249358 3 2 7 2 2 3" xfId="28176" xr:uid="{00000000-0005-0000-0000-00000E6E0000}"/>
    <cellStyle name="style1424787249358 3 2 7 2 3" xfId="28177" xr:uid="{00000000-0005-0000-0000-00000F6E0000}"/>
    <cellStyle name="style1424787249358 3 2 7 3" xfId="28178" xr:uid="{00000000-0005-0000-0000-0000106E0000}"/>
    <cellStyle name="style1424787249358 3 2 7 3 2" xfId="28179" xr:uid="{00000000-0005-0000-0000-0000116E0000}"/>
    <cellStyle name="style1424787249358 3 2 7 3 3" xfId="28180" xr:uid="{00000000-0005-0000-0000-0000126E0000}"/>
    <cellStyle name="style1424787249358 3 2 7 3 4" xfId="28181" xr:uid="{00000000-0005-0000-0000-0000136E0000}"/>
    <cellStyle name="style1424787249358 3 2 7 4" xfId="28182" xr:uid="{00000000-0005-0000-0000-0000146E0000}"/>
    <cellStyle name="style1424787249358 3 2 7 5" xfId="28183" xr:uid="{00000000-0005-0000-0000-0000156E0000}"/>
    <cellStyle name="style1424787249358 3 2 8" xfId="28184" xr:uid="{00000000-0005-0000-0000-0000166E0000}"/>
    <cellStyle name="style1424787249358 3 2 8 2" xfId="28185" xr:uid="{00000000-0005-0000-0000-0000176E0000}"/>
    <cellStyle name="style1424787249358 3 2 8 2 2" xfId="28186" xr:uid="{00000000-0005-0000-0000-0000186E0000}"/>
    <cellStyle name="style1424787249358 3 2 8 2 3" xfId="28187" xr:uid="{00000000-0005-0000-0000-0000196E0000}"/>
    <cellStyle name="style1424787249358 3 2 8 2 4" xfId="28188" xr:uid="{00000000-0005-0000-0000-00001A6E0000}"/>
    <cellStyle name="style1424787249358 3 2 8 3" xfId="28189" xr:uid="{00000000-0005-0000-0000-00001B6E0000}"/>
    <cellStyle name="style1424787249358 3 2 8 4" xfId="28190" xr:uid="{00000000-0005-0000-0000-00001C6E0000}"/>
    <cellStyle name="style1424787249358 3 2 8 5" xfId="28191" xr:uid="{00000000-0005-0000-0000-00001D6E0000}"/>
    <cellStyle name="style1424787249358 3 2 9" xfId="28192" xr:uid="{00000000-0005-0000-0000-00001E6E0000}"/>
    <cellStyle name="style1424787249358 3 2 9 2" xfId="28193" xr:uid="{00000000-0005-0000-0000-00001F6E0000}"/>
    <cellStyle name="style1424787249358 3 2 9 3" xfId="28194" xr:uid="{00000000-0005-0000-0000-0000206E0000}"/>
    <cellStyle name="style1424787249358 3 2 9 4" xfId="28195" xr:uid="{00000000-0005-0000-0000-0000216E0000}"/>
    <cellStyle name="style1424787249358 3 3" xfId="28196" xr:uid="{00000000-0005-0000-0000-0000226E0000}"/>
    <cellStyle name="style1424787249358 3 3 2" xfId="28197" xr:uid="{00000000-0005-0000-0000-0000236E0000}"/>
    <cellStyle name="style1424787249358 3 3 2 2" xfId="28198" xr:uid="{00000000-0005-0000-0000-0000246E0000}"/>
    <cellStyle name="style1424787249358 3 3 2 2 2" xfId="28199" xr:uid="{00000000-0005-0000-0000-0000256E0000}"/>
    <cellStyle name="style1424787249358 3 3 2 2 2 2" xfId="28200" xr:uid="{00000000-0005-0000-0000-0000266E0000}"/>
    <cellStyle name="style1424787249358 3 3 2 2 2 2 2" xfId="28201" xr:uid="{00000000-0005-0000-0000-0000276E0000}"/>
    <cellStyle name="style1424787249358 3 3 2 2 2 2 3" xfId="28202" xr:uid="{00000000-0005-0000-0000-0000286E0000}"/>
    <cellStyle name="style1424787249358 3 3 2 2 2 3" xfId="28203" xr:uid="{00000000-0005-0000-0000-0000296E0000}"/>
    <cellStyle name="style1424787249358 3 3 2 2 3" xfId="28204" xr:uid="{00000000-0005-0000-0000-00002A6E0000}"/>
    <cellStyle name="style1424787249358 3 3 2 2 3 2" xfId="28205" xr:uid="{00000000-0005-0000-0000-00002B6E0000}"/>
    <cellStyle name="style1424787249358 3 3 2 2 3 3" xfId="28206" xr:uid="{00000000-0005-0000-0000-00002C6E0000}"/>
    <cellStyle name="style1424787249358 3 3 2 2 3 4" xfId="28207" xr:uid="{00000000-0005-0000-0000-00002D6E0000}"/>
    <cellStyle name="style1424787249358 3 3 2 2 4" xfId="28208" xr:uid="{00000000-0005-0000-0000-00002E6E0000}"/>
    <cellStyle name="style1424787249358 3 3 2 2 5" xfId="28209" xr:uid="{00000000-0005-0000-0000-00002F6E0000}"/>
    <cellStyle name="style1424787249358 3 3 2 3" xfId="28210" xr:uid="{00000000-0005-0000-0000-0000306E0000}"/>
    <cellStyle name="style1424787249358 3 3 2 3 2" xfId="28211" xr:uid="{00000000-0005-0000-0000-0000316E0000}"/>
    <cellStyle name="style1424787249358 3 3 2 3 2 2" xfId="28212" xr:uid="{00000000-0005-0000-0000-0000326E0000}"/>
    <cellStyle name="style1424787249358 3 3 2 3 2 2 2" xfId="28213" xr:uid="{00000000-0005-0000-0000-0000336E0000}"/>
    <cellStyle name="style1424787249358 3 3 2 3 2 2 3" xfId="28214" xr:uid="{00000000-0005-0000-0000-0000346E0000}"/>
    <cellStyle name="style1424787249358 3 3 2 3 2 3" xfId="28215" xr:uid="{00000000-0005-0000-0000-0000356E0000}"/>
    <cellStyle name="style1424787249358 3 3 2 3 3" xfId="28216" xr:uid="{00000000-0005-0000-0000-0000366E0000}"/>
    <cellStyle name="style1424787249358 3 3 2 3 3 2" xfId="28217" xr:uid="{00000000-0005-0000-0000-0000376E0000}"/>
    <cellStyle name="style1424787249358 3 3 2 3 3 3" xfId="28218" xr:uid="{00000000-0005-0000-0000-0000386E0000}"/>
    <cellStyle name="style1424787249358 3 3 2 3 3 4" xfId="28219" xr:uid="{00000000-0005-0000-0000-0000396E0000}"/>
    <cellStyle name="style1424787249358 3 3 2 3 4" xfId="28220" xr:uid="{00000000-0005-0000-0000-00003A6E0000}"/>
    <cellStyle name="style1424787249358 3 3 2 3 5" xfId="28221" xr:uid="{00000000-0005-0000-0000-00003B6E0000}"/>
    <cellStyle name="style1424787249358 3 3 2 4" xfId="28222" xr:uid="{00000000-0005-0000-0000-00003C6E0000}"/>
    <cellStyle name="style1424787249358 3 3 2 4 2" xfId="28223" xr:uid="{00000000-0005-0000-0000-00003D6E0000}"/>
    <cellStyle name="style1424787249358 3 3 2 4 2 2" xfId="28224" xr:uid="{00000000-0005-0000-0000-00003E6E0000}"/>
    <cellStyle name="style1424787249358 3 3 2 4 2 3" xfId="28225" xr:uid="{00000000-0005-0000-0000-00003F6E0000}"/>
    <cellStyle name="style1424787249358 3 3 2 4 2 4" xfId="28226" xr:uid="{00000000-0005-0000-0000-0000406E0000}"/>
    <cellStyle name="style1424787249358 3 3 2 4 3" xfId="28227" xr:uid="{00000000-0005-0000-0000-0000416E0000}"/>
    <cellStyle name="style1424787249358 3 3 2 4 4" xfId="28228" xr:uid="{00000000-0005-0000-0000-0000426E0000}"/>
    <cellStyle name="style1424787249358 3 3 2 4 5" xfId="28229" xr:uid="{00000000-0005-0000-0000-0000436E0000}"/>
    <cellStyle name="style1424787249358 3 3 2 5" xfId="28230" xr:uid="{00000000-0005-0000-0000-0000446E0000}"/>
    <cellStyle name="style1424787249358 3 3 2 5 2" xfId="28231" xr:uid="{00000000-0005-0000-0000-0000456E0000}"/>
    <cellStyle name="style1424787249358 3 3 2 5 3" xfId="28232" xr:uid="{00000000-0005-0000-0000-0000466E0000}"/>
    <cellStyle name="style1424787249358 3 3 2 5 4" xfId="28233" xr:uid="{00000000-0005-0000-0000-0000476E0000}"/>
    <cellStyle name="style1424787249358 3 3 2 6" xfId="28234" xr:uid="{00000000-0005-0000-0000-0000486E0000}"/>
    <cellStyle name="style1424787249358 3 3 2 7" xfId="28235" xr:uid="{00000000-0005-0000-0000-0000496E0000}"/>
    <cellStyle name="style1424787249358 3 3 2 8" xfId="28236" xr:uid="{00000000-0005-0000-0000-00004A6E0000}"/>
    <cellStyle name="style1424787249358 3 3 3" xfId="28237" xr:uid="{00000000-0005-0000-0000-00004B6E0000}"/>
    <cellStyle name="style1424787249358 3 3 3 2" xfId="28238" xr:uid="{00000000-0005-0000-0000-00004C6E0000}"/>
    <cellStyle name="style1424787249358 3 3 3 2 2" xfId="28239" xr:uid="{00000000-0005-0000-0000-00004D6E0000}"/>
    <cellStyle name="style1424787249358 3 3 3 2 2 2" xfId="28240" xr:uid="{00000000-0005-0000-0000-00004E6E0000}"/>
    <cellStyle name="style1424787249358 3 3 3 2 2 3" xfId="28241" xr:uid="{00000000-0005-0000-0000-00004F6E0000}"/>
    <cellStyle name="style1424787249358 3 3 3 2 3" xfId="28242" xr:uid="{00000000-0005-0000-0000-0000506E0000}"/>
    <cellStyle name="style1424787249358 3 3 3 3" xfId="28243" xr:uid="{00000000-0005-0000-0000-0000516E0000}"/>
    <cellStyle name="style1424787249358 3 3 3 3 2" xfId="28244" xr:uid="{00000000-0005-0000-0000-0000526E0000}"/>
    <cellStyle name="style1424787249358 3 3 3 3 3" xfId="28245" xr:uid="{00000000-0005-0000-0000-0000536E0000}"/>
    <cellStyle name="style1424787249358 3 3 3 3 4" xfId="28246" xr:uid="{00000000-0005-0000-0000-0000546E0000}"/>
    <cellStyle name="style1424787249358 3 3 3 4" xfId="28247" xr:uid="{00000000-0005-0000-0000-0000556E0000}"/>
    <cellStyle name="style1424787249358 3 3 3 5" xfId="28248" xr:uid="{00000000-0005-0000-0000-0000566E0000}"/>
    <cellStyle name="style1424787249358 3 3 4" xfId="28249" xr:uid="{00000000-0005-0000-0000-0000576E0000}"/>
    <cellStyle name="style1424787249358 3 3 4 2" xfId="28250" xr:uid="{00000000-0005-0000-0000-0000586E0000}"/>
    <cellStyle name="style1424787249358 3 3 4 2 2" xfId="28251" xr:uid="{00000000-0005-0000-0000-0000596E0000}"/>
    <cellStyle name="style1424787249358 3 3 4 2 2 2" xfId="28252" xr:uid="{00000000-0005-0000-0000-00005A6E0000}"/>
    <cellStyle name="style1424787249358 3 3 4 2 2 3" xfId="28253" xr:uid="{00000000-0005-0000-0000-00005B6E0000}"/>
    <cellStyle name="style1424787249358 3 3 4 2 3" xfId="28254" xr:uid="{00000000-0005-0000-0000-00005C6E0000}"/>
    <cellStyle name="style1424787249358 3 3 4 3" xfId="28255" xr:uid="{00000000-0005-0000-0000-00005D6E0000}"/>
    <cellStyle name="style1424787249358 3 3 4 3 2" xfId="28256" xr:uid="{00000000-0005-0000-0000-00005E6E0000}"/>
    <cellStyle name="style1424787249358 3 3 4 3 3" xfId="28257" xr:uid="{00000000-0005-0000-0000-00005F6E0000}"/>
    <cellStyle name="style1424787249358 3 3 4 3 4" xfId="28258" xr:uid="{00000000-0005-0000-0000-0000606E0000}"/>
    <cellStyle name="style1424787249358 3 3 4 4" xfId="28259" xr:uid="{00000000-0005-0000-0000-0000616E0000}"/>
    <cellStyle name="style1424787249358 3 3 4 5" xfId="28260" xr:uid="{00000000-0005-0000-0000-0000626E0000}"/>
    <cellStyle name="style1424787249358 3 3 5" xfId="28261" xr:uid="{00000000-0005-0000-0000-0000636E0000}"/>
    <cellStyle name="style1424787249358 3 3 5 2" xfId="28262" xr:uid="{00000000-0005-0000-0000-0000646E0000}"/>
    <cellStyle name="style1424787249358 3 3 5 2 2" xfId="28263" xr:uid="{00000000-0005-0000-0000-0000656E0000}"/>
    <cellStyle name="style1424787249358 3 3 5 2 3" xfId="28264" xr:uid="{00000000-0005-0000-0000-0000666E0000}"/>
    <cellStyle name="style1424787249358 3 3 5 2 4" xfId="28265" xr:uid="{00000000-0005-0000-0000-0000676E0000}"/>
    <cellStyle name="style1424787249358 3 3 5 3" xfId="28266" xr:uid="{00000000-0005-0000-0000-0000686E0000}"/>
    <cellStyle name="style1424787249358 3 3 5 4" xfId="28267" xr:uid="{00000000-0005-0000-0000-0000696E0000}"/>
    <cellStyle name="style1424787249358 3 3 5 5" xfId="28268" xr:uid="{00000000-0005-0000-0000-00006A6E0000}"/>
    <cellStyle name="style1424787249358 3 3 6" xfId="28269" xr:uid="{00000000-0005-0000-0000-00006B6E0000}"/>
    <cellStyle name="style1424787249358 3 3 6 2" xfId="28270" xr:uid="{00000000-0005-0000-0000-00006C6E0000}"/>
    <cellStyle name="style1424787249358 3 3 6 3" xfId="28271" xr:uid="{00000000-0005-0000-0000-00006D6E0000}"/>
    <cellStyle name="style1424787249358 3 3 6 4" xfId="28272" xr:uid="{00000000-0005-0000-0000-00006E6E0000}"/>
    <cellStyle name="style1424787249358 3 3 7" xfId="28273" xr:uid="{00000000-0005-0000-0000-00006F6E0000}"/>
    <cellStyle name="style1424787249358 3 3 8" xfId="28274" xr:uid="{00000000-0005-0000-0000-0000706E0000}"/>
    <cellStyle name="style1424787249358 3 3 9" xfId="28275" xr:uid="{00000000-0005-0000-0000-0000716E0000}"/>
    <cellStyle name="style1424787249358 3 4" xfId="28276" xr:uid="{00000000-0005-0000-0000-0000726E0000}"/>
    <cellStyle name="style1424787249358 3 4 2" xfId="28277" xr:uid="{00000000-0005-0000-0000-0000736E0000}"/>
    <cellStyle name="style1424787249358 3 4 2 2" xfId="28278" xr:uid="{00000000-0005-0000-0000-0000746E0000}"/>
    <cellStyle name="style1424787249358 3 4 2 2 2" xfId="28279" xr:uid="{00000000-0005-0000-0000-0000756E0000}"/>
    <cellStyle name="style1424787249358 3 4 2 2 2 2" xfId="28280" xr:uid="{00000000-0005-0000-0000-0000766E0000}"/>
    <cellStyle name="style1424787249358 3 4 2 2 2 3" xfId="28281" xr:uid="{00000000-0005-0000-0000-0000776E0000}"/>
    <cellStyle name="style1424787249358 3 4 2 2 3" xfId="28282" xr:uid="{00000000-0005-0000-0000-0000786E0000}"/>
    <cellStyle name="style1424787249358 3 4 2 3" xfId="28283" xr:uid="{00000000-0005-0000-0000-0000796E0000}"/>
    <cellStyle name="style1424787249358 3 4 2 3 2" xfId="28284" xr:uid="{00000000-0005-0000-0000-00007A6E0000}"/>
    <cellStyle name="style1424787249358 3 4 2 3 3" xfId="28285" xr:uid="{00000000-0005-0000-0000-00007B6E0000}"/>
    <cellStyle name="style1424787249358 3 4 2 3 4" xfId="28286" xr:uid="{00000000-0005-0000-0000-00007C6E0000}"/>
    <cellStyle name="style1424787249358 3 4 2 4" xfId="28287" xr:uid="{00000000-0005-0000-0000-00007D6E0000}"/>
    <cellStyle name="style1424787249358 3 4 2 5" xfId="28288" xr:uid="{00000000-0005-0000-0000-00007E6E0000}"/>
    <cellStyle name="style1424787249358 3 4 3" xfId="28289" xr:uid="{00000000-0005-0000-0000-00007F6E0000}"/>
    <cellStyle name="style1424787249358 3 4 3 2" xfId="28290" xr:uid="{00000000-0005-0000-0000-0000806E0000}"/>
    <cellStyle name="style1424787249358 3 4 3 2 2" xfId="28291" xr:uid="{00000000-0005-0000-0000-0000816E0000}"/>
    <cellStyle name="style1424787249358 3 4 3 2 2 2" xfId="28292" xr:uid="{00000000-0005-0000-0000-0000826E0000}"/>
    <cellStyle name="style1424787249358 3 4 3 2 2 3" xfId="28293" xr:uid="{00000000-0005-0000-0000-0000836E0000}"/>
    <cellStyle name="style1424787249358 3 4 3 2 3" xfId="28294" xr:uid="{00000000-0005-0000-0000-0000846E0000}"/>
    <cellStyle name="style1424787249358 3 4 3 3" xfId="28295" xr:uid="{00000000-0005-0000-0000-0000856E0000}"/>
    <cellStyle name="style1424787249358 3 4 3 3 2" xfId="28296" xr:uid="{00000000-0005-0000-0000-0000866E0000}"/>
    <cellStyle name="style1424787249358 3 4 3 3 3" xfId="28297" xr:uid="{00000000-0005-0000-0000-0000876E0000}"/>
    <cellStyle name="style1424787249358 3 4 3 3 4" xfId="28298" xr:uid="{00000000-0005-0000-0000-0000886E0000}"/>
    <cellStyle name="style1424787249358 3 4 3 4" xfId="28299" xr:uid="{00000000-0005-0000-0000-0000896E0000}"/>
    <cellStyle name="style1424787249358 3 4 3 5" xfId="28300" xr:uid="{00000000-0005-0000-0000-00008A6E0000}"/>
    <cellStyle name="style1424787249358 3 4 4" xfId="28301" xr:uid="{00000000-0005-0000-0000-00008B6E0000}"/>
    <cellStyle name="style1424787249358 3 4 4 2" xfId="28302" xr:uid="{00000000-0005-0000-0000-00008C6E0000}"/>
    <cellStyle name="style1424787249358 3 4 4 2 2" xfId="28303" xr:uid="{00000000-0005-0000-0000-00008D6E0000}"/>
    <cellStyle name="style1424787249358 3 4 4 2 3" xfId="28304" xr:uid="{00000000-0005-0000-0000-00008E6E0000}"/>
    <cellStyle name="style1424787249358 3 4 4 2 4" xfId="28305" xr:uid="{00000000-0005-0000-0000-00008F6E0000}"/>
    <cellStyle name="style1424787249358 3 4 4 3" xfId="28306" xr:uid="{00000000-0005-0000-0000-0000906E0000}"/>
    <cellStyle name="style1424787249358 3 4 4 4" xfId="28307" xr:uid="{00000000-0005-0000-0000-0000916E0000}"/>
    <cellStyle name="style1424787249358 3 4 4 5" xfId="28308" xr:uid="{00000000-0005-0000-0000-0000926E0000}"/>
    <cellStyle name="style1424787249358 3 4 5" xfId="28309" xr:uid="{00000000-0005-0000-0000-0000936E0000}"/>
    <cellStyle name="style1424787249358 3 4 5 2" xfId="28310" xr:uid="{00000000-0005-0000-0000-0000946E0000}"/>
    <cellStyle name="style1424787249358 3 4 5 3" xfId="28311" xr:uid="{00000000-0005-0000-0000-0000956E0000}"/>
    <cellStyle name="style1424787249358 3 4 5 4" xfId="28312" xr:uid="{00000000-0005-0000-0000-0000966E0000}"/>
    <cellStyle name="style1424787249358 3 4 6" xfId="28313" xr:uid="{00000000-0005-0000-0000-0000976E0000}"/>
    <cellStyle name="style1424787249358 3 4 7" xfId="28314" xr:uid="{00000000-0005-0000-0000-0000986E0000}"/>
    <cellStyle name="style1424787249358 3 4 8" xfId="28315" xr:uid="{00000000-0005-0000-0000-0000996E0000}"/>
    <cellStyle name="style1424787249358 3 5" xfId="28316" xr:uid="{00000000-0005-0000-0000-00009A6E0000}"/>
    <cellStyle name="style1424787249358 3 5 2" xfId="28317" xr:uid="{00000000-0005-0000-0000-00009B6E0000}"/>
    <cellStyle name="style1424787249358 3 5 2 2" xfId="28318" xr:uid="{00000000-0005-0000-0000-00009C6E0000}"/>
    <cellStyle name="style1424787249358 3 5 2 2 2" xfId="28319" xr:uid="{00000000-0005-0000-0000-00009D6E0000}"/>
    <cellStyle name="style1424787249358 3 5 2 2 2 2" xfId="28320" xr:uid="{00000000-0005-0000-0000-00009E6E0000}"/>
    <cellStyle name="style1424787249358 3 5 2 2 2 3" xfId="28321" xr:uid="{00000000-0005-0000-0000-00009F6E0000}"/>
    <cellStyle name="style1424787249358 3 5 2 2 3" xfId="28322" xr:uid="{00000000-0005-0000-0000-0000A06E0000}"/>
    <cellStyle name="style1424787249358 3 5 2 3" xfId="28323" xr:uid="{00000000-0005-0000-0000-0000A16E0000}"/>
    <cellStyle name="style1424787249358 3 5 2 3 2" xfId="28324" xr:uid="{00000000-0005-0000-0000-0000A26E0000}"/>
    <cellStyle name="style1424787249358 3 5 2 3 3" xfId="28325" xr:uid="{00000000-0005-0000-0000-0000A36E0000}"/>
    <cellStyle name="style1424787249358 3 5 2 3 4" xfId="28326" xr:uid="{00000000-0005-0000-0000-0000A46E0000}"/>
    <cellStyle name="style1424787249358 3 5 2 4" xfId="28327" xr:uid="{00000000-0005-0000-0000-0000A56E0000}"/>
    <cellStyle name="style1424787249358 3 5 2 5" xfId="28328" xr:uid="{00000000-0005-0000-0000-0000A66E0000}"/>
    <cellStyle name="style1424787249358 3 5 3" xfId="28329" xr:uid="{00000000-0005-0000-0000-0000A76E0000}"/>
    <cellStyle name="style1424787249358 3 5 3 2" xfId="28330" xr:uid="{00000000-0005-0000-0000-0000A86E0000}"/>
    <cellStyle name="style1424787249358 3 5 3 2 2" xfId="28331" xr:uid="{00000000-0005-0000-0000-0000A96E0000}"/>
    <cellStyle name="style1424787249358 3 5 3 2 2 2" xfId="28332" xr:uid="{00000000-0005-0000-0000-0000AA6E0000}"/>
    <cellStyle name="style1424787249358 3 5 3 2 2 3" xfId="28333" xr:uid="{00000000-0005-0000-0000-0000AB6E0000}"/>
    <cellStyle name="style1424787249358 3 5 3 2 3" xfId="28334" xr:uid="{00000000-0005-0000-0000-0000AC6E0000}"/>
    <cellStyle name="style1424787249358 3 5 3 3" xfId="28335" xr:uid="{00000000-0005-0000-0000-0000AD6E0000}"/>
    <cellStyle name="style1424787249358 3 5 3 3 2" xfId="28336" xr:uid="{00000000-0005-0000-0000-0000AE6E0000}"/>
    <cellStyle name="style1424787249358 3 5 3 3 3" xfId="28337" xr:uid="{00000000-0005-0000-0000-0000AF6E0000}"/>
    <cellStyle name="style1424787249358 3 5 3 3 4" xfId="28338" xr:uid="{00000000-0005-0000-0000-0000B06E0000}"/>
    <cellStyle name="style1424787249358 3 5 3 4" xfId="28339" xr:uid="{00000000-0005-0000-0000-0000B16E0000}"/>
    <cellStyle name="style1424787249358 3 5 3 5" xfId="28340" xr:uid="{00000000-0005-0000-0000-0000B26E0000}"/>
    <cellStyle name="style1424787249358 3 5 4" xfId="28341" xr:uid="{00000000-0005-0000-0000-0000B36E0000}"/>
    <cellStyle name="style1424787249358 3 5 4 2" xfId="28342" xr:uid="{00000000-0005-0000-0000-0000B46E0000}"/>
    <cellStyle name="style1424787249358 3 5 4 2 2" xfId="28343" xr:uid="{00000000-0005-0000-0000-0000B56E0000}"/>
    <cellStyle name="style1424787249358 3 5 4 2 3" xfId="28344" xr:uid="{00000000-0005-0000-0000-0000B66E0000}"/>
    <cellStyle name="style1424787249358 3 5 4 2 4" xfId="28345" xr:uid="{00000000-0005-0000-0000-0000B76E0000}"/>
    <cellStyle name="style1424787249358 3 5 4 3" xfId="28346" xr:uid="{00000000-0005-0000-0000-0000B86E0000}"/>
    <cellStyle name="style1424787249358 3 5 4 4" xfId="28347" xr:uid="{00000000-0005-0000-0000-0000B96E0000}"/>
    <cellStyle name="style1424787249358 3 5 4 5" xfId="28348" xr:uid="{00000000-0005-0000-0000-0000BA6E0000}"/>
    <cellStyle name="style1424787249358 3 5 5" xfId="28349" xr:uid="{00000000-0005-0000-0000-0000BB6E0000}"/>
    <cellStyle name="style1424787249358 3 5 5 2" xfId="28350" xr:uid="{00000000-0005-0000-0000-0000BC6E0000}"/>
    <cellStyle name="style1424787249358 3 5 5 3" xfId="28351" xr:uid="{00000000-0005-0000-0000-0000BD6E0000}"/>
    <cellStyle name="style1424787249358 3 5 5 4" xfId="28352" xr:uid="{00000000-0005-0000-0000-0000BE6E0000}"/>
    <cellStyle name="style1424787249358 3 5 6" xfId="28353" xr:uid="{00000000-0005-0000-0000-0000BF6E0000}"/>
    <cellStyle name="style1424787249358 3 5 7" xfId="28354" xr:uid="{00000000-0005-0000-0000-0000C06E0000}"/>
    <cellStyle name="style1424787249358 3 5 8" xfId="28355" xr:uid="{00000000-0005-0000-0000-0000C16E0000}"/>
    <cellStyle name="style1424787249358 3 6" xfId="28356" xr:uid="{00000000-0005-0000-0000-0000C26E0000}"/>
    <cellStyle name="style1424787249358 3 6 2" xfId="28357" xr:uid="{00000000-0005-0000-0000-0000C36E0000}"/>
    <cellStyle name="style1424787249358 3 6 2 2" xfId="28358" xr:uid="{00000000-0005-0000-0000-0000C46E0000}"/>
    <cellStyle name="style1424787249358 3 6 2 2 2" xfId="28359" xr:uid="{00000000-0005-0000-0000-0000C56E0000}"/>
    <cellStyle name="style1424787249358 3 6 2 2 2 2" xfId="28360" xr:uid="{00000000-0005-0000-0000-0000C66E0000}"/>
    <cellStyle name="style1424787249358 3 6 2 2 2 3" xfId="28361" xr:uid="{00000000-0005-0000-0000-0000C76E0000}"/>
    <cellStyle name="style1424787249358 3 6 2 2 3" xfId="28362" xr:uid="{00000000-0005-0000-0000-0000C86E0000}"/>
    <cellStyle name="style1424787249358 3 6 2 3" xfId="28363" xr:uid="{00000000-0005-0000-0000-0000C96E0000}"/>
    <cellStyle name="style1424787249358 3 6 2 3 2" xfId="28364" xr:uid="{00000000-0005-0000-0000-0000CA6E0000}"/>
    <cellStyle name="style1424787249358 3 6 2 3 3" xfId="28365" xr:uid="{00000000-0005-0000-0000-0000CB6E0000}"/>
    <cellStyle name="style1424787249358 3 6 2 3 4" xfId="28366" xr:uid="{00000000-0005-0000-0000-0000CC6E0000}"/>
    <cellStyle name="style1424787249358 3 6 2 4" xfId="28367" xr:uid="{00000000-0005-0000-0000-0000CD6E0000}"/>
    <cellStyle name="style1424787249358 3 6 2 5" xfId="28368" xr:uid="{00000000-0005-0000-0000-0000CE6E0000}"/>
    <cellStyle name="style1424787249358 3 6 3" xfId="28369" xr:uid="{00000000-0005-0000-0000-0000CF6E0000}"/>
    <cellStyle name="style1424787249358 3 6 3 2" xfId="28370" xr:uid="{00000000-0005-0000-0000-0000D06E0000}"/>
    <cellStyle name="style1424787249358 3 6 3 2 2" xfId="28371" xr:uid="{00000000-0005-0000-0000-0000D16E0000}"/>
    <cellStyle name="style1424787249358 3 6 3 2 2 2" xfId="28372" xr:uid="{00000000-0005-0000-0000-0000D26E0000}"/>
    <cellStyle name="style1424787249358 3 6 3 2 2 3" xfId="28373" xr:uid="{00000000-0005-0000-0000-0000D36E0000}"/>
    <cellStyle name="style1424787249358 3 6 3 2 3" xfId="28374" xr:uid="{00000000-0005-0000-0000-0000D46E0000}"/>
    <cellStyle name="style1424787249358 3 6 3 3" xfId="28375" xr:uid="{00000000-0005-0000-0000-0000D56E0000}"/>
    <cellStyle name="style1424787249358 3 6 3 3 2" xfId="28376" xr:uid="{00000000-0005-0000-0000-0000D66E0000}"/>
    <cellStyle name="style1424787249358 3 6 3 3 3" xfId="28377" xr:uid="{00000000-0005-0000-0000-0000D76E0000}"/>
    <cellStyle name="style1424787249358 3 6 3 3 4" xfId="28378" xr:uid="{00000000-0005-0000-0000-0000D86E0000}"/>
    <cellStyle name="style1424787249358 3 6 3 4" xfId="28379" xr:uid="{00000000-0005-0000-0000-0000D96E0000}"/>
    <cellStyle name="style1424787249358 3 6 3 5" xfId="28380" xr:uid="{00000000-0005-0000-0000-0000DA6E0000}"/>
    <cellStyle name="style1424787249358 3 6 4" xfId="28381" xr:uid="{00000000-0005-0000-0000-0000DB6E0000}"/>
    <cellStyle name="style1424787249358 3 6 4 2" xfId="28382" xr:uid="{00000000-0005-0000-0000-0000DC6E0000}"/>
    <cellStyle name="style1424787249358 3 6 4 2 2" xfId="28383" xr:uid="{00000000-0005-0000-0000-0000DD6E0000}"/>
    <cellStyle name="style1424787249358 3 6 4 2 3" xfId="28384" xr:uid="{00000000-0005-0000-0000-0000DE6E0000}"/>
    <cellStyle name="style1424787249358 3 6 4 2 4" xfId="28385" xr:uid="{00000000-0005-0000-0000-0000DF6E0000}"/>
    <cellStyle name="style1424787249358 3 6 4 3" xfId="28386" xr:uid="{00000000-0005-0000-0000-0000E06E0000}"/>
    <cellStyle name="style1424787249358 3 6 4 4" xfId="28387" xr:uid="{00000000-0005-0000-0000-0000E16E0000}"/>
    <cellStyle name="style1424787249358 3 6 4 5" xfId="28388" xr:uid="{00000000-0005-0000-0000-0000E26E0000}"/>
    <cellStyle name="style1424787249358 3 6 5" xfId="28389" xr:uid="{00000000-0005-0000-0000-0000E36E0000}"/>
    <cellStyle name="style1424787249358 3 6 5 2" xfId="28390" xr:uid="{00000000-0005-0000-0000-0000E46E0000}"/>
    <cellStyle name="style1424787249358 3 6 5 3" xfId="28391" xr:uid="{00000000-0005-0000-0000-0000E56E0000}"/>
    <cellStyle name="style1424787249358 3 6 5 4" xfId="28392" xr:uid="{00000000-0005-0000-0000-0000E66E0000}"/>
    <cellStyle name="style1424787249358 3 6 6" xfId="28393" xr:uid="{00000000-0005-0000-0000-0000E76E0000}"/>
    <cellStyle name="style1424787249358 3 6 7" xfId="28394" xr:uid="{00000000-0005-0000-0000-0000E86E0000}"/>
    <cellStyle name="style1424787249358 3 6 8" xfId="28395" xr:uid="{00000000-0005-0000-0000-0000E96E0000}"/>
    <cellStyle name="style1424787249358 3 7" xfId="28396" xr:uid="{00000000-0005-0000-0000-0000EA6E0000}"/>
    <cellStyle name="style1424787249358 3 7 2" xfId="28397" xr:uid="{00000000-0005-0000-0000-0000EB6E0000}"/>
    <cellStyle name="style1424787249358 3 7 2 2" xfId="28398" xr:uid="{00000000-0005-0000-0000-0000EC6E0000}"/>
    <cellStyle name="style1424787249358 3 7 2 2 2" xfId="28399" xr:uid="{00000000-0005-0000-0000-0000ED6E0000}"/>
    <cellStyle name="style1424787249358 3 7 2 2 3" xfId="28400" xr:uid="{00000000-0005-0000-0000-0000EE6E0000}"/>
    <cellStyle name="style1424787249358 3 7 2 3" xfId="28401" xr:uid="{00000000-0005-0000-0000-0000EF6E0000}"/>
    <cellStyle name="style1424787249358 3 7 3" xfId="28402" xr:uid="{00000000-0005-0000-0000-0000F06E0000}"/>
    <cellStyle name="style1424787249358 3 7 3 2" xfId="28403" xr:uid="{00000000-0005-0000-0000-0000F16E0000}"/>
    <cellStyle name="style1424787249358 3 7 3 3" xfId="28404" xr:uid="{00000000-0005-0000-0000-0000F26E0000}"/>
    <cellStyle name="style1424787249358 3 7 3 4" xfId="28405" xr:uid="{00000000-0005-0000-0000-0000F36E0000}"/>
    <cellStyle name="style1424787249358 3 7 4" xfId="28406" xr:uid="{00000000-0005-0000-0000-0000F46E0000}"/>
    <cellStyle name="style1424787249358 3 7 5" xfId="28407" xr:uid="{00000000-0005-0000-0000-0000F56E0000}"/>
    <cellStyle name="style1424787249358 3 8" xfId="28408" xr:uid="{00000000-0005-0000-0000-0000F66E0000}"/>
    <cellStyle name="style1424787249358 3 8 2" xfId="28409" xr:uid="{00000000-0005-0000-0000-0000F76E0000}"/>
    <cellStyle name="style1424787249358 3 8 2 2" xfId="28410" xr:uid="{00000000-0005-0000-0000-0000F86E0000}"/>
    <cellStyle name="style1424787249358 3 8 2 2 2" xfId="28411" xr:uid="{00000000-0005-0000-0000-0000F96E0000}"/>
    <cellStyle name="style1424787249358 3 8 2 2 3" xfId="28412" xr:uid="{00000000-0005-0000-0000-0000FA6E0000}"/>
    <cellStyle name="style1424787249358 3 8 2 3" xfId="28413" xr:uid="{00000000-0005-0000-0000-0000FB6E0000}"/>
    <cellStyle name="style1424787249358 3 8 3" xfId="28414" xr:uid="{00000000-0005-0000-0000-0000FC6E0000}"/>
    <cellStyle name="style1424787249358 3 8 3 2" xfId="28415" xr:uid="{00000000-0005-0000-0000-0000FD6E0000}"/>
    <cellStyle name="style1424787249358 3 8 3 3" xfId="28416" xr:uid="{00000000-0005-0000-0000-0000FE6E0000}"/>
    <cellStyle name="style1424787249358 3 8 3 4" xfId="28417" xr:uid="{00000000-0005-0000-0000-0000FF6E0000}"/>
    <cellStyle name="style1424787249358 3 8 4" xfId="28418" xr:uid="{00000000-0005-0000-0000-0000006F0000}"/>
    <cellStyle name="style1424787249358 3 8 5" xfId="28419" xr:uid="{00000000-0005-0000-0000-0000016F0000}"/>
    <cellStyle name="style1424787249358 3 9" xfId="28420" xr:uid="{00000000-0005-0000-0000-0000026F0000}"/>
    <cellStyle name="style1424787249358 3 9 2" xfId="28421" xr:uid="{00000000-0005-0000-0000-0000036F0000}"/>
    <cellStyle name="style1424787249358 3 9 2 2" xfId="28422" xr:uid="{00000000-0005-0000-0000-0000046F0000}"/>
    <cellStyle name="style1424787249358 3 9 2 3" xfId="28423" xr:uid="{00000000-0005-0000-0000-0000056F0000}"/>
    <cellStyle name="style1424787249358 3 9 2 4" xfId="28424" xr:uid="{00000000-0005-0000-0000-0000066F0000}"/>
    <cellStyle name="style1424787249358 3 9 3" xfId="28425" xr:uid="{00000000-0005-0000-0000-0000076F0000}"/>
    <cellStyle name="style1424787249358 3 9 4" xfId="28426" xr:uid="{00000000-0005-0000-0000-0000086F0000}"/>
    <cellStyle name="style1424787249358 3 9 5" xfId="28427" xr:uid="{00000000-0005-0000-0000-0000096F0000}"/>
    <cellStyle name="style1424787249358 4" xfId="28428" xr:uid="{00000000-0005-0000-0000-00000A6F0000}"/>
    <cellStyle name="style1424787249358 4 10" xfId="28429" xr:uid="{00000000-0005-0000-0000-00000B6F0000}"/>
    <cellStyle name="style1424787249358 4 11" xfId="28430" xr:uid="{00000000-0005-0000-0000-00000C6F0000}"/>
    <cellStyle name="style1424787249358 4 12" xfId="28431" xr:uid="{00000000-0005-0000-0000-00000D6F0000}"/>
    <cellStyle name="style1424787249358 4 2" xfId="28432" xr:uid="{00000000-0005-0000-0000-00000E6F0000}"/>
    <cellStyle name="style1424787249358 4 2 2" xfId="28433" xr:uid="{00000000-0005-0000-0000-00000F6F0000}"/>
    <cellStyle name="style1424787249358 4 2 2 2" xfId="28434" xr:uid="{00000000-0005-0000-0000-0000106F0000}"/>
    <cellStyle name="style1424787249358 4 2 2 2 2" xfId="28435" xr:uid="{00000000-0005-0000-0000-0000116F0000}"/>
    <cellStyle name="style1424787249358 4 2 2 2 2 2" xfId="28436" xr:uid="{00000000-0005-0000-0000-0000126F0000}"/>
    <cellStyle name="style1424787249358 4 2 2 2 2 2 2" xfId="28437" xr:uid="{00000000-0005-0000-0000-0000136F0000}"/>
    <cellStyle name="style1424787249358 4 2 2 2 2 2 3" xfId="28438" xr:uid="{00000000-0005-0000-0000-0000146F0000}"/>
    <cellStyle name="style1424787249358 4 2 2 2 2 3" xfId="28439" xr:uid="{00000000-0005-0000-0000-0000156F0000}"/>
    <cellStyle name="style1424787249358 4 2 2 2 3" xfId="28440" xr:uid="{00000000-0005-0000-0000-0000166F0000}"/>
    <cellStyle name="style1424787249358 4 2 2 2 3 2" xfId="28441" xr:uid="{00000000-0005-0000-0000-0000176F0000}"/>
    <cellStyle name="style1424787249358 4 2 2 2 3 3" xfId="28442" xr:uid="{00000000-0005-0000-0000-0000186F0000}"/>
    <cellStyle name="style1424787249358 4 2 2 2 3 4" xfId="28443" xr:uid="{00000000-0005-0000-0000-0000196F0000}"/>
    <cellStyle name="style1424787249358 4 2 2 2 4" xfId="28444" xr:uid="{00000000-0005-0000-0000-00001A6F0000}"/>
    <cellStyle name="style1424787249358 4 2 2 2 5" xfId="28445" xr:uid="{00000000-0005-0000-0000-00001B6F0000}"/>
    <cellStyle name="style1424787249358 4 2 2 3" xfId="28446" xr:uid="{00000000-0005-0000-0000-00001C6F0000}"/>
    <cellStyle name="style1424787249358 4 2 2 3 2" xfId="28447" xr:uid="{00000000-0005-0000-0000-00001D6F0000}"/>
    <cellStyle name="style1424787249358 4 2 2 3 2 2" xfId="28448" xr:uid="{00000000-0005-0000-0000-00001E6F0000}"/>
    <cellStyle name="style1424787249358 4 2 2 3 2 2 2" xfId="28449" xr:uid="{00000000-0005-0000-0000-00001F6F0000}"/>
    <cellStyle name="style1424787249358 4 2 2 3 2 2 3" xfId="28450" xr:uid="{00000000-0005-0000-0000-0000206F0000}"/>
    <cellStyle name="style1424787249358 4 2 2 3 2 3" xfId="28451" xr:uid="{00000000-0005-0000-0000-0000216F0000}"/>
    <cellStyle name="style1424787249358 4 2 2 3 3" xfId="28452" xr:uid="{00000000-0005-0000-0000-0000226F0000}"/>
    <cellStyle name="style1424787249358 4 2 2 3 3 2" xfId="28453" xr:uid="{00000000-0005-0000-0000-0000236F0000}"/>
    <cellStyle name="style1424787249358 4 2 2 3 3 3" xfId="28454" xr:uid="{00000000-0005-0000-0000-0000246F0000}"/>
    <cellStyle name="style1424787249358 4 2 2 3 3 4" xfId="28455" xr:uid="{00000000-0005-0000-0000-0000256F0000}"/>
    <cellStyle name="style1424787249358 4 2 2 3 4" xfId="28456" xr:uid="{00000000-0005-0000-0000-0000266F0000}"/>
    <cellStyle name="style1424787249358 4 2 2 3 5" xfId="28457" xr:uid="{00000000-0005-0000-0000-0000276F0000}"/>
    <cellStyle name="style1424787249358 4 2 2 4" xfId="28458" xr:uid="{00000000-0005-0000-0000-0000286F0000}"/>
    <cellStyle name="style1424787249358 4 2 2 4 2" xfId="28459" xr:uid="{00000000-0005-0000-0000-0000296F0000}"/>
    <cellStyle name="style1424787249358 4 2 2 4 2 2" xfId="28460" xr:uid="{00000000-0005-0000-0000-00002A6F0000}"/>
    <cellStyle name="style1424787249358 4 2 2 4 2 3" xfId="28461" xr:uid="{00000000-0005-0000-0000-00002B6F0000}"/>
    <cellStyle name="style1424787249358 4 2 2 4 2 4" xfId="28462" xr:uid="{00000000-0005-0000-0000-00002C6F0000}"/>
    <cellStyle name="style1424787249358 4 2 2 4 3" xfId="28463" xr:uid="{00000000-0005-0000-0000-00002D6F0000}"/>
    <cellStyle name="style1424787249358 4 2 2 4 4" xfId="28464" xr:uid="{00000000-0005-0000-0000-00002E6F0000}"/>
    <cellStyle name="style1424787249358 4 2 2 4 5" xfId="28465" xr:uid="{00000000-0005-0000-0000-00002F6F0000}"/>
    <cellStyle name="style1424787249358 4 2 2 5" xfId="28466" xr:uid="{00000000-0005-0000-0000-0000306F0000}"/>
    <cellStyle name="style1424787249358 4 2 2 5 2" xfId="28467" xr:uid="{00000000-0005-0000-0000-0000316F0000}"/>
    <cellStyle name="style1424787249358 4 2 2 5 3" xfId="28468" xr:uid="{00000000-0005-0000-0000-0000326F0000}"/>
    <cellStyle name="style1424787249358 4 2 2 5 4" xfId="28469" xr:uid="{00000000-0005-0000-0000-0000336F0000}"/>
    <cellStyle name="style1424787249358 4 2 2 6" xfId="28470" xr:uid="{00000000-0005-0000-0000-0000346F0000}"/>
    <cellStyle name="style1424787249358 4 2 2 7" xfId="28471" xr:uid="{00000000-0005-0000-0000-0000356F0000}"/>
    <cellStyle name="style1424787249358 4 2 2 8" xfId="28472" xr:uid="{00000000-0005-0000-0000-0000366F0000}"/>
    <cellStyle name="style1424787249358 4 2 3" xfId="28473" xr:uid="{00000000-0005-0000-0000-0000376F0000}"/>
    <cellStyle name="style1424787249358 4 2 3 2" xfId="28474" xr:uid="{00000000-0005-0000-0000-0000386F0000}"/>
    <cellStyle name="style1424787249358 4 2 3 2 2" xfId="28475" xr:uid="{00000000-0005-0000-0000-0000396F0000}"/>
    <cellStyle name="style1424787249358 4 2 3 2 2 2" xfId="28476" xr:uid="{00000000-0005-0000-0000-00003A6F0000}"/>
    <cellStyle name="style1424787249358 4 2 3 2 2 3" xfId="28477" xr:uid="{00000000-0005-0000-0000-00003B6F0000}"/>
    <cellStyle name="style1424787249358 4 2 3 2 3" xfId="28478" xr:uid="{00000000-0005-0000-0000-00003C6F0000}"/>
    <cellStyle name="style1424787249358 4 2 3 3" xfId="28479" xr:uid="{00000000-0005-0000-0000-00003D6F0000}"/>
    <cellStyle name="style1424787249358 4 2 3 3 2" xfId="28480" xr:uid="{00000000-0005-0000-0000-00003E6F0000}"/>
    <cellStyle name="style1424787249358 4 2 3 3 3" xfId="28481" xr:uid="{00000000-0005-0000-0000-00003F6F0000}"/>
    <cellStyle name="style1424787249358 4 2 3 3 4" xfId="28482" xr:uid="{00000000-0005-0000-0000-0000406F0000}"/>
    <cellStyle name="style1424787249358 4 2 3 4" xfId="28483" xr:uid="{00000000-0005-0000-0000-0000416F0000}"/>
    <cellStyle name="style1424787249358 4 2 3 5" xfId="28484" xr:uid="{00000000-0005-0000-0000-0000426F0000}"/>
    <cellStyle name="style1424787249358 4 2 4" xfId="28485" xr:uid="{00000000-0005-0000-0000-0000436F0000}"/>
    <cellStyle name="style1424787249358 4 2 4 2" xfId="28486" xr:uid="{00000000-0005-0000-0000-0000446F0000}"/>
    <cellStyle name="style1424787249358 4 2 4 2 2" xfId="28487" xr:uid="{00000000-0005-0000-0000-0000456F0000}"/>
    <cellStyle name="style1424787249358 4 2 4 2 2 2" xfId="28488" xr:uid="{00000000-0005-0000-0000-0000466F0000}"/>
    <cellStyle name="style1424787249358 4 2 4 2 2 3" xfId="28489" xr:uid="{00000000-0005-0000-0000-0000476F0000}"/>
    <cellStyle name="style1424787249358 4 2 4 2 3" xfId="28490" xr:uid="{00000000-0005-0000-0000-0000486F0000}"/>
    <cellStyle name="style1424787249358 4 2 4 3" xfId="28491" xr:uid="{00000000-0005-0000-0000-0000496F0000}"/>
    <cellStyle name="style1424787249358 4 2 4 3 2" xfId="28492" xr:uid="{00000000-0005-0000-0000-00004A6F0000}"/>
    <cellStyle name="style1424787249358 4 2 4 3 3" xfId="28493" xr:uid="{00000000-0005-0000-0000-00004B6F0000}"/>
    <cellStyle name="style1424787249358 4 2 4 3 4" xfId="28494" xr:uid="{00000000-0005-0000-0000-00004C6F0000}"/>
    <cellStyle name="style1424787249358 4 2 4 4" xfId="28495" xr:uid="{00000000-0005-0000-0000-00004D6F0000}"/>
    <cellStyle name="style1424787249358 4 2 4 5" xfId="28496" xr:uid="{00000000-0005-0000-0000-00004E6F0000}"/>
    <cellStyle name="style1424787249358 4 2 5" xfId="28497" xr:uid="{00000000-0005-0000-0000-00004F6F0000}"/>
    <cellStyle name="style1424787249358 4 2 5 2" xfId="28498" xr:uid="{00000000-0005-0000-0000-0000506F0000}"/>
    <cellStyle name="style1424787249358 4 2 5 2 2" xfId="28499" xr:uid="{00000000-0005-0000-0000-0000516F0000}"/>
    <cellStyle name="style1424787249358 4 2 5 2 3" xfId="28500" xr:uid="{00000000-0005-0000-0000-0000526F0000}"/>
    <cellStyle name="style1424787249358 4 2 5 2 4" xfId="28501" xr:uid="{00000000-0005-0000-0000-0000536F0000}"/>
    <cellStyle name="style1424787249358 4 2 5 3" xfId="28502" xr:uid="{00000000-0005-0000-0000-0000546F0000}"/>
    <cellStyle name="style1424787249358 4 2 5 4" xfId="28503" xr:uid="{00000000-0005-0000-0000-0000556F0000}"/>
    <cellStyle name="style1424787249358 4 2 5 5" xfId="28504" xr:uid="{00000000-0005-0000-0000-0000566F0000}"/>
    <cellStyle name="style1424787249358 4 2 6" xfId="28505" xr:uid="{00000000-0005-0000-0000-0000576F0000}"/>
    <cellStyle name="style1424787249358 4 2 6 2" xfId="28506" xr:uid="{00000000-0005-0000-0000-0000586F0000}"/>
    <cellStyle name="style1424787249358 4 2 6 3" xfId="28507" xr:uid="{00000000-0005-0000-0000-0000596F0000}"/>
    <cellStyle name="style1424787249358 4 2 6 4" xfId="28508" xr:uid="{00000000-0005-0000-0000-00005A6F0000}"/>
    <cellStyle name="style1424787249358 4 2 7" xfId="28509" xr:uid="{00000000-0005-0000-0000-00005B6F0000}"/>
    <cellStyle name="style1424787249358 4 2 8" xfId="28510" xr:uid="{00000000-0005-0000-0000-00005C6F0000}"/>
    <cellStyle name="style1424787249358 4 2 9" xfId="28511" xr:uid="{00000000-0005-0000-0000-00005D6F0000}"/>
    <cellStyle name="style1424787249358 4 3" xfId="28512" xr:uid="{00000000-0005-0000-0000-00005E6F0000}"/>
    <cellStyle name="style1424787249358 4 3 2" xfId="28513" xr:uid="{00000000-0005-0000-0000-00005F6F0000}"/>
    <cellStyle name="style1424787249358 4 3 2 2" xfId="28514" xr:uid="{00000000-0005-0000-0000-0000606F0000}"/>
    <cellStyle name="style1424787249358 4 3 2 2 2" xfId="28515" xr:uid="{00000000-0005-0000-0000-0000616F0000}"/>
    <cellStyle name="style1424787249358 4 3 2 2 2 2" xfId="28516" xr:uid="{00000000-0005-0000-0000-0000626F0000}"/>
    <cellStyle name="style1424787249358 4 3 2 2 2 3" xfId="28517" xr:uid="{00000000-0005-0000-0000-0000636F0000}"/>
    <cellStyle name="style1424787249358 4 3 2 2 3" xfId="28518" xr:uid="{00000000-0005-0000-0000-0000646F0000}"/>
    <cellStyle name="style1424787249358 4 3 2 3" xfId="28519" xr:uid="{00000000-0005-0000-0000-0000656F0000}"/>
    <cellStyle name="style1424787249358 4 3 2 3 2" xfId="28520" xr:uid="{00000000-0005-0000-0000-0000666F0000}"/>
    <cellStyle name="style1424787249358 4 3 2 3 3" xfId="28521" xr:uid="{00000000-0005-0000-0000-0000676F0000}"/>
    <cellStyle name="style1424787249358 4 3 2 3 4" xfId="28522" xr:uid="{00000000-0005-0000-0000-0000686F0000}"/>
    <cellStyle name="style1424787249358 4 3 2 4" xfId="28523" xr:uid="{00000000-0005-0000-0000-0000696F0000}"/>
    <cellStyle name="style1424787249358 4 3 2 5" xfId="28524" xr:uid="{00000000-0005-0000-0000-00006A6F0000}"/>
    <cellStyle name="style1424787249358 4 3 3" xfId="28525" xr:uid="{00000000-0005-0000-0000-00006B6F0000}"/>
    <cellStyle name="style1424787249358 4 3 3 2" xfId="28526" xr:uid="{00000000-0005-0000-0000-00006C6F0000}"/>
    <cellStyle name="style1424787249358 4 3 3 2 2" xfId="28527" xr:uid="{00000000-0005-0000-0000-00006D6F0000}"/>
    <cellStyle name="style1424787249358 4 3 3 2 2 2" xfId="28528" xr:uid="{00000000-0005-0000-0000-00006E6F0000}"/>
    <cellStyle name="style1424787249358 4 3 3 2 2 3" xfId="28529" xr:uid="{00000000-0005-0000-0000-00006F6F0000}"/>
    <cellStyle name="style1424787249358 4 3 3 2 3" xfId="28530" xr:uid="{00000000-0005-0000-0000-0000706F0000}"/>
    <cellStyle name="style1424787249358 4 3 3 3" xfId="28531" xr:uid="{00000000-0005-0000-0000-0000716F0000}"/>
    <cellStyle name="style1424787249358 4 3 3 3 2" xfId="28532" xr:uid="{00000000-0005-0000-0000-0000726F0000}"/>
    <cellStyle name="style1424787249358 4 3 3 3 3" xfId="28533" xr:uid="{00000000-0005-0000-0000-0000736F0000}"/>
    <cellStyle name="style1424787249358 4 3 3 3 4" xfId="28534" xr:uid="{00000000-0005-0000-0000-0000746F0000}"/>
    <cellStyle name="style1424787249358 4 3 3 4" xfId="28535" xr:uid="{00000000-0005-0000-0000-0000756F0000}"/>
    <cellStyle name="style1424787249358 4 3 3 5" xfId="28536" xr:uid="{00000000-0005-0000-0000-0000766F0000}"/>
    <cellStyle name="style1424787249358 4 3 4" xfId="28537" xr:uid="{00000000-0005-0000-0000-0000776F0000}"/>
    <cellStyle name="style1424787249358 4 3 4 2" xfId="28538" xr:uid="{00000000-0005-0000-0000-0000786F0000}"/>
    <cellStyle name="style1424787249358 4 3 4 2 2" xfId="28539" xr:uid="{00000000-0005-0000-0000-0000796F0000}"/>
    <cellStyle name="style1424787249358 4 3 4 2 3" xfId="28540" xr:uid="{00000000-0005-0000-0000-00007A6F0000}"/>
    <cellStyle name="style1424787249358 4 3 4 2 4" xfId="28541" xr:uid="{00000000-0005-0000-0000-00007B6F0000}"/>
    <cellStyle name="style1424787249358 4 3 4 3" xfId="28542" xr:uid="{00000000-0005-0000-0000-00007C6F0000}"/>
    <cellStyle name="style1424787249358 4 3 4 4" xfId="28543" xr:uid="{00000000-0005-0000-0000-00007D6F0000}"/>
    <cellStyle name="style1424787249358 4 3 4 5" xfId="28544" xr:uid="{00000000-0005-0000-0000-00007E6F0000}"/>
    <cellStyle name="style1424787249358 4 3 5" xfId="28545" xr:uid="{00000000-0005-0000-0000-00007F6F0000}"/>
    <cellStyle name="style1424787249358 4 3 5 2" xfId="28546" xr:uid="{00000000-0005-0000-0000-0000806F0000}"/>
    <cellStyle name="style1424787249358 4 3 5 3" xfId="28547" xr:uid="{00000000-0005-0000-0000-0000816F0000}"/>
    <cellStyle name="style1424787249358 4 3 5 4" xfId="28548" xr:uid="{00000000-0005-0000-0000-0000826F0000}"/>
    <cellStyle name="style1424787249358 4 3 6" xfId="28549" xr:uid="{00000000-0005-0000-0000-0000836F0000}"/>
    <cellStyle name="style1424787249358 4 3 7" xfId="28550" xr:uid="{00000000-0005-0000-0000-0000846F0000}"/>
    <cellStyle name="style1424787249358 4 3 8" xfId="28551" xr:uid="{00000000-0005-0000-0000-0000856F0000}"/>
    <cellStyle name="style1424787249358 4 4" xfId="28552" xr:uid="{00000000-0005-0000-0000-0000866F0000}"/>
    <cellStyle name="style1424787249358 4 4 2" xfId="28553" xr:uid="{00000000-0005-0000-0000-0000876F0000}"/>
    <cellStyle name="style1424787249358 4 4 2 2" xfId="28554" xr:uid="{00000000-0005-0000-0000-0000886F0000}"/>
    <cellStyle name="style1424787249358 4 4 2 2 2" xfId="28555" xr:uid="{00000000-0005-0000-0000-0000896F0000}"/>
    <cellStyle name="style1424787249358 4 4 2 2 2 2" xfId="28556" xr:uid="{00000000-0005-0000-0000-00008A6F0000}"/>
    <cellStyle name="style1424787249358 4 4 2 2 2 3" xfId="28557" xr:uid="{00000000-0005-0000-0000-00008B6F0000}"/>
    <cellStyle name="style1424787249358 4 4 2 2 3" xfId="28558" xr:uid="{00000000-0005-0000-0000-00008C6F0000}"/>
    <cellStyle name="style1424787249358 4 4 2 3" xfId="28559" xr:uid="{00000000-0005-0000-0000-00008D6F0000}"/>
    <cellStyle name="style1424787249358 4 4 2 3 2" xfId="28560" xr:uid="{00000000-0005-0000-0000-00008E6F0000}"/>
    <cellStyle name="style1424787249358 4 4 2 3 3" xfId="28561" xr:uid="{00000000-0005-0000-0000-00008F6F0000}"/>
    <cellStyle name="style1424787249358 4 4 2 3 4" xfId="28562" xr:uid="{00000000-0005-0000-0000-0000906F0000}"/>
    <cellStyle name="style1424787249358 4 4 2 4" xfId="28563" xr:uid="{00000000-0005-0000-0000-0000916F0000}"/>
    <cellStyle name="style1424787249358 4 4 2 5" xfId="28564" xr:uid="{00000000-0005-0000-0000-0000926F0000}"/>
    <cellStyle name="style1424787249358 4 4 3" xfId="28565" xr:uid="{00000000-0005-0000-0000-0000936F0000}"/>
    <cellStyle name="style1424787249358 4 4 3 2" xfId="28566" xr:uid="{00000000-0005-0000-0000-0000946F0000}"/>
    <cellStyle name="style1424787249358 4 4 3 2 2" xfId="28567" xr:uid="{00000000-0005-0000-0000-0000956F0000}"/>
    <cellStyle name="style1424787249358 4 4 3 2 2 2" xfId="28568" xr:uid="{00000000-0005-0000-0000-0000966F0000}"/>
    <cellStyle name="style1424787249358 4 4 3 2 2 3" xfId="28569" xr:uid="{00000000-0005-0000-0000-0000976F0000}"/>
    <cellStyle name="style1424787249358 4 4 3 2 3" xfId="28570" xr:uid="{00000000-0005-0000-0000-0000986F0000}"/>
    <cellStyle name="style1424787249358 4 4 3 3" xfId="28571" xr:uid="{00000000-0005-0000-0000-0000996F0000}"/>
    <cellStyle name="style1424787249358 4 4 3 3 2" xfId="28572" xr:uid="{00000000-0005-0000-0000-00009A6F0000}"/>
    <cellStyle name="style1424787249358 4 4 3 3 3" xfId="28573" xr:uid="{00000000-0005-0000-0000-00009B6F0000}"/>
    <cellStyle name="style1424787249358 4 4 3 3 4" xfId="28574" xr:uid="{00000000-0005-0000-0000-00009C6F0000}"/>
    <cellStyle name="style1424787249358 4 4 3 4" xfId="28575" xr:uid="{00000000-0005-0000-0000-00009D6F0000}"/>
    <cellStyle name="style1424787249358 4 4 3 5" xfId="28576" xr:uid="{00000000-0005-0000-0000-00009E6F0000}"/>
    <cellStyle name="style1424787249358 4 4 4" xfId="28577" xr:uid="{00000000-0005-0000-0000-00009F6F0000}"/>
    <cellStyle name="style1424787249358 4 4 4 2" xfId="28578" xr:uid="{00000000-0005-0000-0000-0000A06F0000}"/>
    <cellStyle name="style1424787249358 4 4 4 2 2" xfId="28579" xr:uid="{00000000-0005-0000-0000-0000A16F0000}"/>
    <cellStyle name="style1424787249358 4 4 4 2 3" xfId="28580" xr:uid="{00000000-0005-0000-0000-0000A26F0000}"/>
    <cellStyle name="style1424787249358 4 4 4 2 4" xfId="28581" xr:uid="{00000000-0005-0000-0000-0000A36F0000}"/>
    <cellStyle name="style1424787249358 4 4 4 3" xfId="28582" xr:uid="{00000000-0005-0000-0000-0000A46F0000}"/>
    <cellStyle name="style1424787249358 4 4 4 4" xfId="28583" xr:uid="{00000000-0005-0000-0000-0000A56F0000}"/>
    <cellStyle name="style1424787249358 4 4 4 5" xfId="28584" xr:uid="{00000000-0005-0000-0000-0000A66F0000}"/>
    <cellStyle name="style1424787249358 4 4 5" xfId="28585" xr:uid="{00000000-0005-0000-0000-0000A76F0000}"/>
    <cellStyle name="style1424787249358 4 4 5 2" xfId="28586" xr:uid="{00000000-0005-0000-0000-0000A86F0000}"/>
    <cellStyle name="style1424787249358 4 4 5 3" xfId="28587" xr:uid="{00000000-0005-0000-0000-0000A96F0000}"/>
    <cellStyle name="style1424787249358 4 4 5 4" xfId="28588" xr:uid="{00000000-0005-0000-0000-0000AA6F0000}"/>
    <cellStyle name="style1424787249358 4 4 6" xfId="28589" xr:uid="{00000000-0005-0000-0000-0000AB6F0000}"/>
    <cellStyle name="style1424787249358 4 4 7" xfId="28590" xr:uid="{00000000-0005-0000-0000-0000AC6F0000}"/>
    <cellStyle name="style1424787249358 4 4 8" xfId="28591" xr:uid="{00000000-0005-0000-0000-0000AD6F0000}"/>
    <cellStyle name="style1424787249358 4 5" xfId="28592" xr:uid="{00000000-0005-0000-0000-0000AE6F0000}"/>
    <cellStyle name="style1424787249358 4 5 2" xfId="28593" xr:uid="{00000000-0005-0000-0000-0000AF6F0000}"/>
    <cellStyle name="style1424787249358 4 5 2 2" xfId="28594" xr:uid="{00000000-0005-0000-0000-0000B06F0000}"/>
    <cellStyle name="style1424787249358 4 5 2 2 2" xfId="28595" xr:uid="{00000000-0005-0000-0000-0000B16F0000}"/>
    <cellStyle name="style1424787249358 4 5 2 2 2 2" xfId="28596" xr:uid="{00000000-0005-0000-0000-0000B26F0000}"/>
    <cellStyle name="style1424787249358 4 5 2 2 2 3" xfId="28597" xr:uid="{00000000-0005-0000-0000-0000B36F0000}"/>
    <cellStyle name="style1424787249358 4 5 2 2 3" xfId="28598" xr:uid="{00000000-0005-0000-0000-0000B46F0000}"/>
    <cellStyle name="style1424787249358 4 5 2 3" xfId="28599" xr:uid="{00000000-0005-0000-0000-0000B56F0000}"/>
    <cellStyle name="style1424787249358 4 5 2 3 2" xfId="28600" xr:uid="{00000000-0005-0000-0000-0000B66F0000}"/>
    <cellStyle name="style1424787249358 4 5 2 3 3" xfId="28601" xr:uid="{00000000-0005-0000-0000-0000B76F0000}"/>
    <cellStyle name="style1424787249358 4 5 2 3 4" xfId="28602" xr:uid="{00000000-0005-0000-0000-0000B86F0000}"/>
    <cellStyle name="style1424787249358 4 5 2 4" xfId="28603" xr:uid="{00000000-0005-0000-0000-0000B96F0000}"/>
    <cellStyle name="style1424787249358 4 5 2 5" xfId="28604" xr:uid="{00000000-0005-0000-0000-0000BA6F0000}"/>
    <cellStyle name="style1424787249358 4 5 3" xfId="28605" xr:uid="{00000000-0005-0000-0000-0000BB6F0000}"/>
    <cellStyle name="style1424787249358 4 5 3 2" xfId="28606" xr:uid="{00000000-0005-0000-0000-0000BC6F0000}"/>
    <cellStyle name="style1424787249358 4 5 3 2 2" xfId="28607" xr:uid="{00000000-0005-0000-0000-0000BD6F0000}"/>
    <cellStyle name="style1424787249358 4 5 3 2 2 2" xfId="28608" xr:uid="{00000000-0005-0000-0000-0000BE6F0000}"/>
    <cellStyle name="style1424787249358 4 5 3 2 2 3" xfId="28609" xr:uid="{00000000-0005-0000-0000-0000BF6F0000}"/>
    <cellStyle name="style1424787249358 4 5 3 2 3" xfId="28610" xr:uid="{00000000-0005-0000-0000-0000C06F0000}"/>
    <cellStyle name="style1424787249358 4 5 3 3" xfId="28611" xr:uid="{00000000-0005-0000-0000-0000C16F0000}"/>
    <cellStyle name="style1424787249358 4 5 3 3 2" xfId="28612" xr:uid="{00000000-0005-0000-0000-0000C26F0000}"/>
    <cellStyle name="style1424787249358 4 5 3 3 3" xfId="28613" xr:uid="{00000000-0005-0000-0000-0000C36F0000}"/>
    <cellStyle name="style1424787249358 4 5 3 3 4" xfId="28614" xr:uid="{00000000-0005-0000-0000-0000C46F0000}"/>
    <cellStyle name="style1424787249358 4 5 3 4" xfId="28615" xr:uid="{00000000-0005-0000-0000-0000C56F0000}"/>
    <cellStyle name="style1424787249358 4 5 3 5" xfId="28616" xr:uid="{00000000-0005-0000-0000-0000C66F0000}"/>
    <cellStyle name="style1424787249358 4 5 4" xfId="28617" xr:uid="{00000000-0005-0000-0000-0000C76F0000}"/>
    <cellStyle name="style1424787249358 4 5 4 2" xfId="28618" xr:uid="{00000000-0005-0000-0000-0000C86F0000}"/>
    <cellStyle name="style1424787249358 4 5 4 2 2" xfId="28619" xr:uid="{00000000-0005-0000-0000-0000C96F0000}"/>
    <cellStyle name="style1424787249358 4 5 4 2 3" xfId="28620" xr:uid="{00000000-0005-0000-0000-0000CA6F0000}"/>
    <cellStyle name="style1424787249358 4 5 4 2 4" xfId="28621" xr:uid="{00000000-0005-0000-0000-0000CB6F0000}"/>
    <cellStyle name="style1424787249358 4 5 4 3" xfId="28622" xr:uid="{00000000-0005-0000-0000-0000CC6F0000}"/>
    <cellStyle name="style1424787249358 4 5 4 4" xfId="28623" xr:uid="{00000000-0005-0000-0000-0000CD6F0000}"/>
    <cellStyle name="style1424787249358 4 5 4 5" xfId="28624" xr:uid="{00000000-0005-0000-0000-0000CE6F0000}"/>
    <cellStyle name="style1424787249358 4 5 5" xfId="28625" xr:uid="{00000000-0005-0000-0000-0000CF6F0000}"/>
    <cellStyle name="style1424787249358 4 5 5 2" xfId="28626" xr:uid="{00000000-0005-0000-0000-0000D06F0000}"/>
    <cellStyle name="style1424787249358 4 5 5 3" xfId="28627" xr:uid="{00000000-0005-0000-0000-0000D16F0000}"/>
    <cellStyle name="style1424787249358 4 5 5 4" xfId="28628" xr:uid="{00000000-0005-0000-0000-0000D26F0000}"/>
    <cellStyle name="style1424787249358 4 5 6" xfId="28629" xr:uid="{00000000-0005-0000-0000-0000D36F0000}"/>
    <cellStyle name="style1424787249358 4 5 7" xfId="28630" xr:uid="{00000000-0005-0000-0000-0000D46F0000}"/>
    <cellStyle name="style1424787249358 4 5 8" xfId="28631" xr:uid="{00000000-0005-0000-0000-0000D56F0000}"/>
    <cellStyle name="style1424787249358 4 6" xfId="28632" xr:uid="{00000000-0005-0000-0000-0000D66F0000}"/>
    <cellStyle name="style1424787249358 4 6 2" xfId="28633" xr:uid="{00000000-0005-0000-0000-0000D76F0000}"/>
    <cellStyle name="style1424787249358 4 6 2 2" xfId="28634" xr:uid="{00000000-0005-0000-0000-0000D86F0000}"/>
    <cellStyle name="style1424787249358 4 6 2 2 2" xfId="28635" xr:uid="{00000000-0005-0000-0000-0000D96F0000}"/>
    <cellStyle name="style1424787249358 4 6 2 2 3" xfId="28636" xr:uid="{00000000-0005-0000-0000-0000DA6F0000}"/>
    <cellStyle name="style1424787249358 4 6 2 3" xfId="28637" xr:uid="{00000000-0005-0000-0000-0000DB6F0000}"/>
    <cellStyle name="style1424787249358 4 6 3" xfId="28638" xr:uid="{00000000-0005-0000-0000-0000DC6F0000}"/>
    <cellStyle name="style1424787249358 4 6 3 2" xfId="28639" xr:uid="{00000000-0005-0000-0000-0000DD6F0000}"/>
    <cellStyle name="style1424787249358 4 6 3 3" xfId="28640" xr:uid="{00000000-0005-0000-0000-0000DE6F0000}"/>
    <cellStyle name="style1424787249358 4 6 3 4" xfId="28641" xr:uid="{00000000-0005-0000-0000-0000DF6F0000}"/>
    <cellStyle name="style1424787249358 4 6 4" xfId="28642" xr:uid="{00000000-0005-0000-0000-0000E06F0000}"/>
    <cellStyle name="style1424787249358 4 6 5" xfId="28643" xr:uid="{00000000-0005-0000-0000-0000E16F0000}"/>
    <cellStyle name="style1424787249358 4 7" xfId="28644" xr:uid="{00000000-0005-0000-0000-0000E26F0000}"/>
    <cellStyle name="style1424787249358 4 7 2" xfId="28645" xr:uid="{00000000-0005-0000-0000-0000E36F0000}"/>
    <cellStyle name="style1424787249358 4 7 2 2" xfId="28646" xr:uid="{00000000-0005-0000-0000-0000E46F0000}"/>
    <cellStyle name="style1424787249358 4 7 2 2 2" xfId="28647" xr:uid="{00000000-0005-0000-0000-0000E56F0000}"/>
    <cellStyle name="style1424787249358 4 7 2 2 3" xfId="28648" xr:uid="{00000000-0005-0000-0000-0000E66F0000}"/>
    <cellStyle name="style1424787249358 4 7 2 3" xfId="28649" xr:uid="{00000000-0005-0000-0000-0000E76F0000}"/>
    <cellStyle name="style1424787249358 4 7 3" xfId="28650" xr:uid="{00000000-0005-0000-0000-0000E86F0000}"/>
    <cellStyle name="style1424787249358 4 7 3 2" xfId="28651" xr:uid="{00000000-0005-0000-0000-0000E96F0000}"/>
    <cellStyle name="style1424787249358 4 7 3 3" xfId="28652" xr:uid="{00000000-0005-0000-0000-0000EA6F0000}"/>
    <cellStyle name="style1424787249358 4 7 3 4" xfId="28653" xr:uid="{00000000-0005-0000-0000-0000EB6F0000}"/>
    <cellStyle name="style1424787249358 4 7 4" xfId="28654" xr:uid="{00000000-0005-0000-0000-0000EC6F0000}"/>
    <cellStyle name="style1424787249358 4 7 5" xfId="28655" xr:uid="{00000000-0005-0000-0000-0000ED6F0000}"/>
    <cellStyle name="style1424787249358 4 8" xfId="28656" xr:uid="{00000000-0005-0000-0000-0000EE6F0000}"/>
    <cellStyle name="style1424787249358 4 8 2" xfId="28657" xr:uid="{00000000-0005-0000-0000-0000EF6F0000}"/>
    <cellStyle name="style1424787249358 4 8 2 2" xfId="28658" xr:uid="{00000000-0005-0000-0000-0000F06F0000}"/>
    <cellStyle name="style1424787249358 4 8 2 3" xfId="28659" xr:uid="{00000000-0005-0000-0000-0000F16F0000}"/>
    <cellStyle name="style1424787249358 4 8 2 4" xfId="28660" xr:uid="{00000000-0005-0000-0000-0000F26F0000}"/>
    <cellStyle name="style1424787249358 4 8 3" xfId="28661" xr:uid="{00000000-0005-0000-0000-0000F36F0000}"/>
    <cellStyle name="style1424787249358 4 8 4" xfId="28662" xr:uid="{00000000-0005-0000-0000-0000F46F0000}"/>
    <cellStyle name="style1424787249358 4 8 5" xfId="28663" xr:uid="{00000000-0005-0000-0000-0000F56F0000}"/>
    <cellStyle name="style1424787249358 4 9" xfId="28664" xr:uid="{00000000-0005-0000-0000-0000F66F0000}"/>
    <cellStyle name="style1424787249358 4 9 2" xfId="28665" xr:uid="{00000000-0005-0000-0000-0000F76F0000}"/>
    <cellStyle name="style1424787249358 4 9 3" xfId="28666" xr:uid="{00000000-0005-0000-0000-0000F86F0000}"/>
    <cellStyle name="style1424787249358 4 9 4" xfId="28667" xr:uid="{00000000-0005-0000-0000-0000F96F0000}"/>
    <cellStyle name="style1424787249358 5" xfId="28668" xr:uid="{00000000-0005-0000-0000-0000FA6F0000}"/>
    <cellStyle name="style1424787249358 5 2" xfId="28669" xr:uid="{00000000-0005-0000-0000-0000FB6F0000}"/>
    <cellStyle name="style1424787249358 5 2 2" xfId="28670" xr:uid="{00000000-0005-0000-0000-0000FC6F0000}"/>
    <cellStyle name="style1424787249358 5 2 2 2" xfId="28671" xr:uid="{00000000-0005-0000-0000-0000FD6F0000}"/>
    <cellStyle name="style1424787249358 5 2 2 2 2" xfId="28672" xr:uid="{00000000-0005-0000-0000-0000FE6F0000}"/>
    <cellStyle name="style1424787249358 5 2 2 2 2 2" xfId="28673" xr:uid="{00000000-0005-0000-0000-0000FF6F0000}"/>
    <cellStyle name="style1424787249358 5 2 2 2 2 3" xfId="28674" xr:uid="{00000000-0005-0000-0000-000000700000}"/>
    <cellStyle name="style1424787249358 5 2 2 2 3" xfId="28675" xr:uid="{00000000-0005-0000-0000-000001700000}"/>
    <cellStyle name="style1424787249358 5 2 2 3" xfId="28676" xr:uid="{00000000-0005-0000-0000-000002700000}"/>
    <cellStyle name="style1424787249358 5 2 2 3 2" xfId="28677" xr:uid="{00000000-0005-0000-0000-000003700000}"/>
    <cellStyle name="style1424787249358 5 2 2 3 3" xfId="28678" xr:uid="{00000000-0005-0000-0000-000004700000}"/>
    <cellStyle name="style1424787249358 5 2 2 3 4" xfId="28679" xr:uid="{00000000-0005-0000-0000-000005700000}"/>
    <cellStyle name="style1424787249358 5 2 2 4" xfId="28680" xr:uid="{00000000-0005-0000-0000-000006700000}"/>
    <cellStyle name="style1424787249358 5 2 2 5" xfId="28681" xr:uid="{00000000-0005-0000-0000-000007700000}"/>
    <cellStyle name="style1424787249358 5 2 3" xfId="28682" xr:uid="{00000000-0005-0000-0000-000008700000}"/>
    <cellStyle name="style1424787249358 5 2 3 2" xfId="28683" xr:uid="{00000000-0005-0000-0000-000009700000}"/>
    <cellStyle name="style1424787249358 5 2 3 2 2" xfId="28684" xr:uid="{00000000-0005-0000-0000-00000A700000}"/>
    <cellStyle name="style1424787249358 5 2 3 2 2 2" xfId="28685" xr:uid="{00000000-0005-0000-0000-00000B700000}"/>
    <cellStyle name="style1424787249358 5 2 3 2 2 3" xfId="28686" xr:uid="{00000000-0005-0000-0000-00000C700000}"/>
    <cellStyle name="style1424787249358 5 2 3 2 3" xfId="28687" xr:uid="{00000000-0005-0000-0000-00000D700000}"/>
    <cellStyle name="style1424787249358 5 2 3 3" xfId="28688" xr:uid="{00000000-0005-0000-0000-00000E700000}"/>
    <cellStyle name="style1424787249358 5 2 3 3 2" xfId="28689" xr:uid="{00000000-0005-0000-0000-00000F700000}"/>
    <cellStyle name="style1424787249358 5 2 3 3 3" xfId="28690" xr:uid="{00000000-0005-0000-0000-000010700000}"/>
    <cellStyle name="style1424787249358 5 2 3 3 4" xfId="28691" xr:uid="{00000000-0005-0000-0000-000011700000}"/>
    <cellStyle name="style1424787249358 5 2 3 4" xfId="28692" xr:uid="{00000000-0005-0000-0000-000012700000}"/>
    <cellStyle name="style1424787249358 5 2 3 5" xfId="28693" xr:uid="{00000000-0005-0000-0000-000013700000}"/>
    <cellStyle name="style1424787249358 5 2 4" xfId="28694" xr:uid="{00000000-0005-0000-0000-000014700000}"/>
    <cellStyle name="style1424787249358 5 2 4 2" xfId="28695" xr:uid="{00000000-0005-0000-0000-000015700000}"/>
    <cellStyle name="style1424787249358 5 2 4 2 2" xfId="28696" xr:uid="{00000000-0005-0000-0000-000016700000}"/>
    <cellStyle name="style1424787249358 5 2 4 2 3" xfId="28697" xr:uid="{00000000-0005-0000-0000-000017700000}"/>
    <cellStyle name="style1424787249358 5 2 4 2 4" xfId="28698" xr:uid="{00000000-0005-0000-0000-000018700000}"/>
    <cellStyle name="style1424787249358 5 2 4 3" xfId="28699" xr:uid="{00000000-0005-0000-0000-000019700000}"/>
    <cellStyle name="style1424787249358 5 2 4 4" xfId="28700" xr:uid="{00000000-0005-0000-0000-00001A700000}"/>
    <cellStyle name="style1424787249358 5 2 4 5" xfId="28701" xr:uid="{00000000-0005-0000-0000-00001B700000}"/>
    <cellStyle name="style1424787249358 5 2 5" xfId="28702" xr:uid="{00000000-0005-0000-0000-00001C700000}"/>
    <cellStyle name="style1424787249358 5 2 5 2" xfId="28703" xr:uid="{00000000-0005-0000-0000-00001D700000}"/>
    <cellStyle name="style1424787249358 5 2 5 3" xfId="28704" xr:uid="{00000000-0005-0000-0000-00001E700000}"/>
    <cellStyle name="style1424787249358 5 2 5 4" xfId="28705" xr:uid="{00000000-0005-0000-0000-00001F700000}"/>
    <cellStyle name="style1424787249358 5 2 6" xfId="28706" xr:uid="{00000000-0005-0000-0000-000020700000}"/>
    <cellStyle name="style1424787249358 5 2 7" xfId="28707" xr:uid="{00000000-0005-0000-0000-000021700000}"/>
    <cellStyle name="style1424787249358 5 2 8" xfId="28708" xr:uid="{00000000-0005-0000-0000-000022700000}"/>
    <cellStyle name="style1424787249358 5 3" xfId="28709" xr:uid="{00000000-0005-0000-0000-000023700000}"/>
    <cellStyle name="style1424787249358 5 3 2" xfId="28710" xr:uid="{00000000-0005-0000-0000-000024700000}"/>
    <cellStyle name="style1424787249358 5 3 2 2" xfId="28711" xr:uid="{00000000-0005-0000-0000-000025700000}"/>
    <cellStyle name="style1424787249358 5 3 2 2 2" xfId="28712" xr:uid="{00000000-0005-0000-0000-000026700000}"/>
    <cellStyle name="style1424787249358 5 3 2 2 3" xfId="28713" xr:uid="{00000000-0005-0000-0000-000027700000}"/>
    <cellStyle name="style1424787249358 5 3 2 3" xfId="28714" xr:uid="{00000000-0005-0000-0000-000028700000}"/>
    <cellStyle name="style1424787249358 5 3 3" xfId="28715" xr:uid="{00000000-0005-0000-0000-000029700000}"/>
    <cellStyle name="style1424787249358 5 3 3 2" xfId="28716" xr:uid="{00000000-0005-0000-0000-00002A700000}"/>
    <cellStyle name="style1424787249358 5 3 3 3" xfId="28717" xr:uid="{00000000-0005-0000-0000-00002B700000}"/>
    <cellStyle name="style1424787249358 5 3 3 4" xfId="28718" xr:uid="{00000000-0005-0000-0000-00002C700000}"/>
    <cellStyle name="style1424787249358 5 3 4" xfId="28719" xr:uid="{00000000-0005-0000-0000-00002D700000}"/>
    <cellStyle name="style1424787249358 5 3 5" xfId="28720" xr:uid="{00000000-0005-0000-0000-00002E700000}"/>
    <cellStyle name="style1424787249358 5 4" xfId="28721" xr:uid="{00000000-0005-0000-0000-00002F700000}"/>
    <cellStyle name="style1424787249358 5 4 2" xfId="28722" xr:uid="{00000000-0005-0000-0000-000030700000}"/>
    <cellStyle name="style1424787249358 5 4 2 2" xfId="28723" xr:uid="{00000000-0005-0000-0000-000031700000}"/>
    <cellStyle name="style1424787249358 5 4 2 2 2" xfId="28724" xr:uid="{00000000-0005-0000-0000-000032700000}"/>
    <cellStyle name="style1424787249358 5 4 2 2 3" xfId="28725" xr:uid="{00000000-0005-0000-0000-000033700000}"/>
    <cellStyle name="style1424787249358 5 4 2 3" xfId="28726" xr:uid="{00000000-0005-0000-0000-000034700000}"/>
    <cellStyle name="style1424787249358 5 4 3" xfId="28727" xr:uid="{00000000-0005-0000-0000-000035700000}"/>
    <cellStyle name="style1424787249358 5 4 3 2" xfId="28728" xr:uid="{00000000-0005-0000-0000-000036700000}"/>
    <cellStyle name="style1424787249358 5 4 3 3" xfId="28729" xr:uid="{00000000-0005-0000-0000-000037700000}"/>
    <cellStyle name="style1424787249358 5 4 3 4" xfId="28730" xr:uid="{00000000-0005-0000-0000-000038700000}"/>
    <cellStyle name="style1424787249358 5 4 4" xfId="28731" xr:uid="{00000000-0005-0000-0000-000039700000}"/>
    <cellStyle name="style1424787249358 5 4 5" xfId="28732" xr:uid="{00000000-0005-0000-0000-00003A700000}"/>
    <cellStyle name="style1424787249358 5 5" xfId="28733" xr:uid="{00000000-0005-0000-0000-00003B700000}"/>
    <cellStyle name="style1424787249358 5 5 2" xfId="28734" xr:uid="{00000000-0005-0000-0000-00003C700000}"/>
    <cellStyle name="style1424787249358 5 5 2 2" xfId="28735" xr:uid="{00000000-0005-0000-0000-00003D700000}"/>
    <cellStyle name="style1424787249358 5 5 2 3" xfId="28736" xr:uid="{00000000-0005-0000-0000-00003E700000}"/>
    <cellStyle name="style1424787249358 5 5 2 4" xfId="28737" xr:uid="{00000000-0005-0000-0000-00003F700000}"/>
    <cellStyle name="style1424787249358 5 5 3" xfId="28738" xr:uid="{00000000-0005-0000-0000-000040700000}"/>
    <cellStyle name="style1424787249358 5 5 4" xfId="28739" xr:uid="{00000000-0005-0000-0000-000041700000}"/>
    <cellStyle name="style1424787249358 5 5 5" xfId="28740" xr:uid="{00000000-0005-0000-0000-000042700000}"/>
    <cellStyle name="style1424787249358 5 6" xfId="28741" xr:uid="{00000000-0005-0000-0000-000043700000}"/>
    <cellStyle name="style1424787249358 5 6 2" xfId="28742" xr:uid="{00000000-0005-0000-0000-000044700000}"/>
    <cellStyle name="style1424787249358 5 6 3" xfId="28743" xr:uid="{00000000-0005-0000-0000-000045700000}"/>
    <cellStyle name="style1424787249358 5 6 4" xfId="28744" xr:uid="{00000000-0005-0000-0000-000046700000}"/>
    <cellStyle name="style1424787249358 5 7" xfId="28745" xr:uid="{00000000-0005-0000-0000-000047700000}"/>
    <cellStyle name="style1424787249358 5 8" xfId="28746" xr:uid="{00000000-0005-0000-0000-000048700000}"/>
    <cellStyle name="style1424787249358 5 9" xfId="28747" xr:uid="{00000000-0005-0000-0000-000049700000}"/>
    <cellStyle name="style1424787249358 6" xfId="28748" xr:uid="{00000000-0005-0000-0000-00004A700000}"/>
    <cellStyle name="style1424787249358 6 2" xfId="28749" xr:uid="{00000000-0005-0000-0000-00004B700000}"/>
    <cellStyle name="style1424787249358 6 2 2" xfId="28750" xr:uid="{00000000-0005-0000-0000-00004C700000}"/>
    <cellStyle name="style1424787249358 6 2 2 2" xfId="28751" xr:uid="{00000000-0005-0000-0000-00004D700000}"/>
    <cellStyle name="style1424787249358 6 2 2 2 2" xfId="28752" xr:uid="{00000000-0005-0000-0000-00004E700000}"/>
    <cellStyle name="style1424787249358 6 2 2 2 3" xfId="28753" xr:uid="{00000000-0005-0000-0000-00004F700000}"/>
    <cellStyle name="style1424787249358 6 2 2 3" xfId="28754" xr:uid="{00000000-0005-0000-0000-000050700000}"/>
    <cellStyle name="style1424787249358 6 2 3" xfId="28755" xr:uid="{00000000-0005-0000-0000-000051700000}"/>
    <cellStyle name="style1424787249358 6 2 3 2" xfId="28756" xr:uid="{00000000-0005-0000-0000-000052700000}"/>
    <cellStyle name="style1424787249358 6 2 3 3" xfId="28757" xr:uid="{00000000-0005-0000-0000-000053700000}"/>
    <cellStyle name="style1424787249358 6 2 3 4" xfId="28758" xr:uid="{00000000-0005-0000-0000-000054700000}"/>
    <cellStyle name="style1424787249358 6 2 4" xfId="28759" xr:uid="{00000000-0005-0000-0000-000055700000}"/>
    <cellStyle name="style1424787249358 6 2 5" xfId="28760" xr:uid="{00000000-0005-0000-0000-000056700000}"/>
    <cellStyle name="style1424787249358 6 3" xfId="28761" xr:uid="{00000000-0005-0000-0000-000057700000}"/>
    <cellStyle name="style1424787249358 6 3 2" xfId="28762" xr:uid="{00000000-0005-0000-0000-000058700000}"/>
    <cellStyle name="style1424787249358 6 3 2 2" xfId="28763" xr:uid="{00000000-0005-0000-0000-000059700000}"/>
    <cellStyle name="style1424787249358 6 3 2 2 2" xfId="28764" xr:uid="{00000000-0005-0000-0000-00005A700000}"/>
    <cellStyle name="style1424787249358 6 3 2 2 3" xfId="28765" xr:uid="{00000000-0005-0000-0000-00005B700000}"/>
    <cellStyle name="style1424787249358 6 3 2 3" xfId="28766" xr:uid="{00000000-0005-0000-0000-00005C700000}"/>
    <cellStyle name="style1424787249358 6 3 3" xfId="28767" xr:uid="{00000000-0005-0000-0000-00005D700000}"/>
    <cellStyle name="style1424787249358 6 3 3 2" xfId="28768" xr:uid="{00000000-0005-0000-0000-00005E700000}"/>
    <cellStyle name="style1424787249358 6 3 3 3" xfId="28769" xr:uid="{00000000-0005-0000-0000-00005F700000}"/>
    <cellStyle name="style1424787249358 6 3 3 4" xfId="28770" xr:uid="{00000000-0005-0000-0000-000060700000}"/>
    <cellStyle name="style1424787249358 6 3 4" xfId="28771" xr:uid="{00000000-0005-0000-0000-000061700000}"/>
    <cellStyle name="style1424787249358 6 3 5" xfId="28772" xr:uid="{00000000-0005-0000-0000-000062700000}"/>
    <cellStyle name="style1424787249358 6 4" xfId="28773" xr:uid="{00000000-0005-0000-0000-000063700000}"/>
    <cellStyle name="style1424787249358 6 4 2" xfId="28774" xr:uid="{00000000-0005-0000-0000-000064700000}"/>
    <cellStyle name="style1424787249358 6 4 2 2" xfId="28775" xr:uid="{00000000-0005-0000-0000-000065700000}"/>
    <cellStyle name="style1424787249358 6 4 2 3" xfId="28776" xr:uid="{00000000-0005-0000-0000-000066700000}"/>
    <cellStyle name="style1424787249358 6 4 2 4" xfId="28777" xr:uid="{00000000-0005-0000-0000-000067700000}"/>
    <cellStyle name="style1424787249358 6 4 3" xfId="28778" xr:uid="{00000000-0005-0000-0000-000068700000}"/>
    <cellStyle name="style1424787249358 6 4 4" xfId="28779" xr:uid="{00000000-0005-0000-0000-000069700000}"/>
    <cellStyle name="style1424787249358 6 4 5" xfId="28780" xr:uid="{00000000-0005-0000-0000-00006A700000}"/>
    <cellStyle name="style1424787249358 6 5" xfId="28781" xr:uid="{00000000-0005-0000-0000-00006B700000}"/>
    <cellStyle name="style1424787249358 6 5 2" xfId="28782" xr:uid="{00000000-0005-0000-0000-00006C700000}"/>
    <cellStyle name="style1424787249358 6 5 3" xfId="28783" xr:uid="{00000000-0005-0000-0000-00006D700000}"/>
    <cellStyle name="style1424787249358 6 5 4" xfId="28784" xr:uid="{00000000-0005-0000-0000-00006E700000}"/>
    <cellStyle name="style1424787249358 6 6" xfId="28785" xr:uid="{00000000-0005-0000-0000-00006F700000}"/>
    <cellStyle name="style1424787249358 6 7" xfId="28786" xr:uid="{00000000-0005-0000-0000-000070700000}"/>
    <cellStyle name="style1424787249358 6 8" xfId="28787" xr:uid="{00000000-0005-0000-0000-000071700000}"/>
    <cellStyle name="style1424787249358 7" xfId="28788" xr:uid="{00000000-0005-0000-0000-000072700000}"/>
    <cellStyle name="style1424787249358 7 2" xfId="28789" xr:uid="{00000000-0005-0000-0000-000073700000}"/>
    <cellStyle name="style1424787249358 7 2 2" xfId="28790" xr:uid="{00000000-0005-0000-0000-000074700000}"/>
    <cellStyle name="style1424787249358 7 2 2 2" xfId="28791" xr:uid="{00000000-0005-0000-0000-000075700000}"/>
    <cellStyle name="style1424787249358 7 2 2 2 2" xfId="28792" xr:uid="{00000000-0005-0000-0000-000076700000}"/>
    <cellStyle name="style1424787249358 7 2 2 2 3" xfId="28793" xr:uid="{00000000-0005-0000-0000-000077700000}"/>
    <cellStyle name="style1424787249358 7 2 2 3" xfId="28794" xr:uid="{00000000-0005-0000-0000-000078700000}"/>
    <cellStyle name="style1424787249358 7 2 3" xfId="28795" xr:uid="{00000000-0005-0000-0000-000079700000}"/>
    <cellStyle name="style1424787249358 7 2 3 2" xfId="28796" xr:uid="{00000000-0005-0000-0000-00007A700000}"/>
    <cellStyle name="style1424787249358 7 2 3 3" xfId="28797" xr:uid="{00000000-0005-0000-0000-00007B700000}"/>
    <cellStyle name="style1424787249358 7 2 3 4" xfId="28798" xr:uid="{00000000-0005-0000-0000-00007C700000}"/>
    <cellStyle name="style1424787249358 7 2 4" xfId="28799" xr:uid="{00000000-0005-0000-0000-00007D700000}"/>
    <cellStyle name="style1424787249358 7 2 5" xfId="28800" xr:uid="{00000000-0005-0000-0000-00007E700000}"/>
    <cellStyle name="style1424787249358 7 3" xfId="28801" xr:uid="{00000000-0005-0000-0000-00007F700000}"/>
    <cellStyle name="style1424787249358 7 3 2" xfId="28802" xr:uid="{00000000-0005-0000-0000-000080700000}"/>
    <cellStyle name="style1424787249358 7 3 2 2" xfId="28803" xr:uid="{00000000-0005-0000-0000-000081700000}"/>
    <cellStyle name="style1424787249358 7 3 2 2 2" xfId="28804" xr:uid="{00000000-0005-0000-0000-000082700000}"/>
    <cellStyle name="style1424787249358 7 3 2 2 3" xfId="28805" xr:uid="{00000000-0005-0000-0000-000083700000}"/>
    <cellStyle name="style1424787249358 7 3 2 3" xfId="28806" xr:uid="{00000000-0005-0000-0000-000084700000}"/>
    <cellStyle name="style1424787249358 7 3 3" xfId="28807" xr:uid="{00000000-0005-0000-0000-000085700000}"/>
    <cellStyle name="style1424787249358 7 3 3 2" xfId="28808" xr:uid="{00000000-0005-0000-0000-000086700000}"/>
    <cellStyle name="style1424787249358 7 3 3 3" xfId="28809" xr:uid="{00000000-0005-0000-0000-000087700000}"/>
    <cellStyle name="style1424787249358 7 3 3 4" xfId="28810" xr:uid="{00000000-0005-0000-0000-000088700000}"/>
    <cellStyle name="style1424787249358 7 3 4" xfId="28811" xr:uid="{00000000-0005-0000-0000-000089700000}"/>
    <cellStyle name="style1424787249358 7 3 5" xfId="28812" xr:uid="{00000000-0005-0000-0000-00008A700000}"/>
    <cellStyle name="style1424787249358 7 4" xfId="28813" xr:uid="{00000000-0005-0000-0000-00008B700000}"/>
    <cellStyle name="style1424787249358 7 4 2" xfId="28814" xr:uid="{00000000-0005-0000-0000-00008C700000}"/>
    <cellStyle name="style1424787249358 7 4 2 2" xfId="28815" xr:uid="{00000000-0005-0000-0000-00008D700000}"/>
    <cellStyle name="style1424787249358 7 4 2 3" xfId="28816" xr:uid="{00000000-0005-0000-0000-00008E700000}"/>
    <cellStyle name="style1424787249358 7 4 2 4" xfId="28817" xr:uid="{00000000-0005-0000-0000-00008F700000}"/>
    <cellStyle name="style1424787249358 7 4 3" xfId="28818" xr:uid="{00000000-0005-0000-0000-000090700000}"/>
    <cellStyle name="style1424787249358 7 4 4" xfId="28819" xr:uid="{00000000-0005-0000-0000-000091700000}"/>
    <cellStyle name="style1424787249358 7 4 5" xfId="28820" xr:uid="{00000000-0005-0000-0000-000092700000}"/>
    <cellStyle name="style1424787249358 7 5" xfId="28821" xr:uid="{00000000-0005-0000-0000-000093700000}"/>
    <cellStyle name="style1424787249358 7 5 2" xfId="28822" xr:uid="{00000000-0005-0000-0000-000094700000}"/>
    <cellStyle name="style1424787249358 7 5 3" xfId="28823" xr:uid="{00000000-0005-0000-0000-000095700000}"/>
    <cellStyle name="style1424787249358 7 5 4" xfId="28824" xr:uid="{00000000-0005-0000-0000-000096700000}"/>
    <cellStyle name="style1424787249358 7 6" xfId="28825" xr:uid="{00000000-0005-0000-0000-000097700000}"/>
    <cellStyle name="style1424787249358 7 7" xfId="28826" xr:uid="{00000000-0005-0000-0000-000098700000}"/>
    <cellStyle name="style1424787249358 7 8" xfId="28827" xr:uid="{00000000-0005-0000-0000-000099700000}"/>
    <cellStyle name="style1424787249358 8" xfId="28828" xr:uid="{00000000-0005-0000-0000-00009A700000}"/>
    <cellStyle name="style1424787249358 8 2" xfId="28829" xr:uid="{00000000-0005-0000-0000-00009B700000}"/>
    <cellStyle name="style1424787249358 8 2 2" xfId="28830" xr:uid="{00000000-0005-0000-0000-00009C700000}"/>
    <cellStyle name="style1424787249358 8 2 2 2" xfId="28831" xr:uid="{00000000-0005-0000-0000-00009D700000}"/>
    <cellStyle name="style1424787249358 8 2 2 2 2" xfId="28832" xr:uid="{00000000-0005-0000-0000-00009E700000}"/>
    <cellStyle name="style1424787249358 8 2 2 2 3" xfId="28833" xr:uid="{00000000-0005-0000-0000-00009F700000}"/>
    <cellStyle name="style1424787249358 8 2 2 3" xfId="28834" xr:uid="{00000000-0005-0000-0000-0000A0700000}"/>
    <cellStyle name="style1424787249358 8 2 3" xfId="28835" xr:uid="{00000000-0005-0000-0000-0000A1700000}"/>
    <cellStyle name="style1424787249358 8 2 3 2" xfId="28836" xr:uid="{00000000-0005-0000-0000-0000A2700000}"/>
    <cellStyle name="style1424787249358 8 2 3 3" xfId="28837" xr:uid="{00000000-0005-0000-0000-0000A3700000}"/>
    <cellStyle name="style1424787249358 8 2 3 4" xfId="28838" xr:uid="{00000000-0005-0000-0000-0000A4700000}"/>
    <cellStyle name="style1424787249358 8 2 4" xfId="28839" xr:uid="{00000000-0005-0000-0000-0000A5700000}"/>
    <cellStyle name="style1424787249358 8 2 5" xfId="28840" xr:uid="{00000000-0005-0000-0000-0000A6700000}"/>
    <cellStyle name="style1424787249358 8 3" xfId="28841" xr:uid="{00000000-0005-0000-0000-0000A7700000}"/>
    <cellStyle name="style1424787249358 8 3 2" xfId="28842" xr:uid="{00000000-0005-0000-0000-0000A8700000}"/>
    <cellStyle name="style1424787249358 8 3 2 2" xfId="28843" xr:uid="{00000000-0005-0000-0000-0000A9700000}"/>
    <cellStyle name="style1424787249358 8 3 2 2 2" xfId="28844" xr:uid="{00000000-0005-0000-0000-0000AA700000}"/>
    <cellStyle name="style1424787249358 8 3 2 2 3" xfId="28845" xr:uid="{00000000-0005-0000-0000-0000AB700000}"/>
    <cellStyle name="style1424787249358 8 3 2 3" xfId="28846" xr:uid="{00000000-0005-0000-0000-0000AC700000}"/>
    <cellStyle name="style1424787249358 8 3 3" xfId="28847" xr:uid="{00000000-0005-0000-0000-0000AD700000}"/>
    <cellStyle name="style1424787249358 8 3 3 2" xfId="28848" xr:uid="{00000000-0005-0000-0000-0000AE700000}"/>
    <cellStyle name="style1424787249358 8 3 3 3" xfId="28849" xr:uid="{00000000-0005-0000-0000-0000AF700000}"/>
    <cellStyle name="style1424787249358 8 3 3 4" xfId="28850" xr:uid="{00000000-0005-0000-0000-0000B0700000}"/>
    <cellStyle name="style1424787249358 8 3 4" xfId="28851" xr:uid="{00000000-0005-0000-0000-0000B1700000}"/>
    <cellStyle name="style1424787249358 8 3 5" xfId="28852" xr:uid="{00000000-0005-0000-0000-0000B2700000}"/>
    <cellStyle name="style1424787249358 8 4" xfId="28853" xr:uid="{00000000-0005-0000-0000-0000B3700000}"/>
    <cellStyle name="style1424787249358 8 4 2" xfId="28854" xr:uid="{00000000-0005-0000-0000-0000B4700000}"/>
    <cellStyle name="style1424787249358 8 4 2 2" xfId="28855" xr:uid="{00000000-0005-0000-0000-0000B5700000}"/>
    <cellStyle name="style1424787249358 8 4 2 3" xfId="28856" xr:uid="{00000000-0005-0000-0000-0000B6700000}"/>
    <cellStyle name="style1424787249358 8 4 2 4" xfId="28857" xr:uid="{00000000-0005-0000-0000-0000B7700000}"/>
    <cellStyle name="style1424787249358 8 4 3" xfId="28858" xr:uid="{00000000-0005-0000-0000-0000B8700000}"/>
    <cellStyle name="style1424787249358 8 4 4" xfId="28859" xr:uid="{00000000-0005-0000-0000-0000B9700000}"/>
    <cellStyle name="style1424787249358 8 4 5" xfId="28860" xr:uid="{00000000-0005-0000-0000-0000BA700000}"/>
    <cellStyle name="style1424787249358 8 5" xfId="28861" xr:uid="{00000000-0005-0000-0000-0000BB700000}"/>
    <cellStyle name="style1424787249358 8 5 2" xfId="28862" xr:uid="{00000000-0005-0000-0000-0000BC700000}"/>
    <cellStyle name="style1424787249358 8 5 3" xfId="28863" xr:uid="{00000000-0005-0000-0000-0000BD700000}"/>
    <cellStyle name="style1424787249358 8 5 4" xfId="28864" xr:uid="{00000000-0005-0000-0000-0000BE700000}"/>
    <cellStyle name="style1424787249358 8 6" xfId="28865" xr:uid="{00000000-0005-0000-0000-0000BF700000}"/>
    <cellStyle name="style1424787249358 8 7" xfId="28866" xr:uid="{00000000-0005-0000-0000-0000C0700000}"/>
    <cellStyle name="style1424787249358 8 8" xfId="28867" xr:uid="{00000000-0005-0000-0000-0000C1700000}"/>
    <cellStyle name="style1424787249358 9" xfId="28868" xr:uid="{00000000-0005-0000-0000-0000C2700000}"/>
    <cellStyle name="style1424787249358 9 2" xfId="28869" xr:uid="{00000000-0005-0000-0000-0000C3700000}"/>
    <cellStyle name="style1424787249358 9 2 2" xfId="28870" xr:uid="{00000000-0005-0000-0000-0000C4700000}"/>
    <cellStyle name="style1424787249358 9 2 2 2" xfId="28871" xr:uid="{00000000-0005-0000-0000-0000C5700000}"/>
    <cellStyle name="style1424787249358 9 2 2 3" xfId="28872" xr:uid="{00000000-0005-0000-0000-0000C6700000}"/>
    <cellStyle name="style1424787249358 9 2 3" xfId="28873" xr:uid="{00000000-0005-0000-0000-0000C7700000}"/>
    <cellStyle name="style1424787249358 9 3" xfId="28874" xr:uid="{00000000-0005-0000-0000-0000C8700000}"/>
    <cellStyle name="style1424787249358 9 3 2" xfId="28875" xr:uid="{00000000-0005-0000-0000-0000C9700000}"/>
    <cellStyle name="style1424787249358 9 3 3" xfId="28876" xr:uid="{00000000-0005-0000-0000-0000CA700000}"/>
    <cellStyle name="style1424787249358 9 3 4" xfId="28877" xr:uid="{00000000-0005-0000-0000-0000CB700000}"/>
    <cellStyle name="style1424787249358 9 4" xfId="28878" xr:uid="{00000000-0005-0000-0000-0000CC700000}"/>
    <cellStyle name="style1424787249358 9 5" xfId="28879" xr:uid="{00000000-0005-0000-0000-0000CD700000}"/>
    <cellStyle name="style1424787249464" xfId="28880" xr:uid="{00000000-0005-0000-0000-0000CE700000}"/>
    <cellStyle name="style1424787249464 10" xfId="28881" xr:uid="{00000000-0005-0000-0000-0000CF700000}"/>
    <cellStyle name="style1424787249464 10 2" xfId="28882" xr:uid="{00000000-0005-0000-0000-0000D0700000}"/>
    <cellStyle name="style1424787249464 10 2 2" xfId="28883" xr:uid="{00000000-0005-0000-0000-0000D1700000}"/>
    <cellStyle name="style1424787249464 10 2 2 2" xfId="28884" xr:uid="{00000000-0005-0000-0000-0000D2700000}"/>
    <cellStyle name="style1424787249464 10 2 2 3" xfId="28885" xr:uid="{00000000-0005-0000-0000-0000D3700000}"/>
    <cellStyle name="style1424787249464 10 2 3" xfId="28886" xr:uid="{00000000-0005-0000-0000-0000D4700000}"/>
    <cellStyle name="style1424787249464 10 3" xfId="28887" xr:uid="{00000000-0005-0000-0000-0000D5700000}"/>
    <cellStyle name="style1424787249464 10 3 2" xfId="28888" xr:uid="{00000000-0005-0000-0000-0000D6700000}"/>
    <cellStyle name="style1424787249464 10 3 3" xfId="28889" xr:uid="{00000000-0005-0000-0000-0000D7700000}"/>
    <cellStyle name="style1424787249464 10 3 4" xfId="28890" xr:uid="{00000000-0005-0000-0000-0000D8700000}"/>
    <cellStyle name="style1424787249464 10 4" xfId="28891" xr:uid="{00000000-0005-0000-0000-0000D9700000}"/>
    <cellStyle name="style1424787249464 10 5" xfId="28892" xr:uid="{00000000-0005-0000-0000-0000DA700000}"/>
    <cellStyle name="style1424787249464 11" xfId="28893" xr:uid="{00000000-0005-0000-0000-0000DB700000}"/>
    <cellStyle name="style1424787249464 11 2" xfId="28894" xr:uid="{00000000-0005-0000-0000-0000DC700000}"/>
    <cellStyle name="style1424787249464 11 2 2" xfId="28895" xr:uid="{00000000-0005-0000-0000-0000DD700000}"/>
    <cellStyle name="style1424787249464 11 2 3" xfId="28896" xr:uid="{00000000-0005-0000-0000-0000DE700000}"/>
    <cellStyle name="style1424787249464 11 2 4" xfId="28897" xr:uid="{00000000-0005-0000-0000-0000DF700000}"/>
    <cellStyle name="style1424787249464 11 3" xfId="28898" xr:uid="{00000000-0005-0000-0000-0000E0700000}"/>
    <cellStyle name="style1424787249464 11 4" xfId="28899" xr:uid="{00000000-0005-0000-0000-0000E1700000}"/>
    <cellStyle name="style1424787249464 11 5" xfId="28900" xr:uid="{00000000-0005-0000-0000-0000E2700000}"/>
    <cellStyle name="style1424787249464 12" xfId="28901" xr:uid="{00000000-0005-0000-0000-0000E3700000}"/>
    <cellStyle name="style1424787249464 12 2" xfId="28902" xr:uid="{00000000-0005-0000-0000-0000E4700000}"/>
    <cellStyle name="style1424787249464 12 3" xfId="28903" xr:uid="{00000000-0005-0000-0000-0000E5700000}"/>
    <cellStyle name="style1424787249464 12 4" xfId="28904" xr:uid="{00000000-0005-0000-0000-0000E6700000}"/>
    <cellStyle name="style1424787249464 13" xfId="28905" xr:uid="{00000000-0005-0000-0000-0000E7700000}"/>
    <cellStyle name="style1424787249464 14" xfId="28906" xr:uid="{00000000-0005-0000-0000-0000E8700000}"/>
    <cellStyle name="style1424787249464 15" xfId="28907" xr:uid="{00000000-0005-0000-0000-0000E9700000}"/>
    <cellStyle name="style1424787249464 2" xfId="28908" xr:uid="{00000000-0005-0000-0000-0000EA700000}"/>
    <cellStyle name="style1424787249464 2 10" xfId="28909" xr:uid="{00000000-0005-0000-0000-0000EB700000}"/>
    <cellStyle name="style1424787249464 2 10 2" xfId="28910" xr:uid="{00000000-0005-0000-0000-0000EC700000}"/>
    <cellStyle name="style1424787249464 2 10 2 2" xfId="28911" xr:uid="{00000000-0005-0000-0000-0000ED700000}"/>
    <cellStyle name="style1424787249464 2 10 2 3" xfId="28912" xr:uid="{00000000-0005-0000-0000-0000EE700000}"/>
    <cellStyle name="style1424787249464 2 10 2 4" xfId="28913" xr:uid="{00000000-0005-0000-0000-0000EF700000}"/>
    <cellStyle name="style1424787249464 2 10 3" xfId="28914" xr:uid="{00000000-0005-0000-0000-0000F0700000}"/>
    <cellStyle name="style1424787249464 2 10 4" xfId="28915" xr:uid="{00000000-0005-0000-0000-0000F1700000}"/>
    <cellStyle name="style1424787249464 2 10 5" xfId="28916" xr:uid="{00000000-0005-0000-0000-0000F2700000}"/>
    <cellStyle name="style1424787249464 2 11" xfId="28917" xr:uid="{00000000-0005-0000-0000-0000F3700000}"/>
    <cellStyle name="style1424787249464 2 11 2" xfId="28918" xr:uid="{00000000-0005-0000-0000-0000F4700000}"/>
    <cellStyle name="style1424787249464 2 11 3" xfId="28919" xr:uid="{00000000-0005-0000-0000-0000F5700000}"/>
    <cellStyle name="style1424787249464 2 11 4" xfId="28920" xr:uid="{00000000-0005-0000-0000-0000F6700000}"/>
    <cellStyle name="style1424787249464 2 12" xfId="28921" xr:uid="{00000000-0005-0000-0000-0000F7700000}"/>
    <cellStyle name="style1424787249464 2 13" xfId="28922" xr:uid="{00000000-0005-0000-0000-0000F8700000}"/>
    <cellStyle name="style1424787249464 2 14" xfId="28923" xr:uid="{00000000-0005-0000-0000-0000F9700000}"/>
    <cellStyle name="style1424787249464 2 2" xfId="28924" xr:uid="{00000000-0005-0000-0000-0000FA700000}"/>
    <cellStyle name="style1424787249464 2 2 10" xfId="28925" xr:uid="{00000000-0005-0000-0000-0000FB700000}"/>
    <cellStyle name="style1424787249464 2 2 10 2" xfId="28926" xr:uid="{00000000-0005-0000-0000-0000FC700000}"/>
    <cellStyle name="style1424787249464 2 2 10 3" xfId="28927" xr:uid="{00000000-0005-0000-0000-0000FD700000}"/>
    <cellStyle name="style1424787249464 2 2 10 4" xfId="28928" xr:uid="{00000000-0005-0000-0000-0000FE700000}"/>
    <cellStyle name="style1424787249464 2 2 11" xfId="28929" xr:uid="{00000000-0005-0000-0000-0000FF700000}"/>
    <cellStyle name="style1424787249464 2 2 12" xfId="28930" xr:uid="{00000000-0005-0000-0000-000000710000}"/>
    <cellStyle name="style1424787249464 2 2 13" xfId="28931" xr:uid="{00000000-0005-0000-0000-000001710000}"/>
    <cellStyle name="style1424787249464 2 2 2" xfId="28932" xr:uid="{00000000-0005-0000-0000-000002710000}"/>
    <cellStyle name="style1424787249464 2 2 2 10" xfId="28933" xr:uid="{00000000-0005-0000-0000-000003710000}"/>
    <cellStyle name="style1424787249464 2 2 2 11" xfId="28934" xr:uid="{00000000-0005-0000-0000-000004710000}"/>
    <cellStyle name="style1424787249464 2 2 2 12" xfId="28935" xr:uid="{00000000-0005-0000-0000-000005710000}"/>
    <cellStyle name="style1424787249464 2 2 2 2" xfId="28936" xr:uid="{00000000-0005-0000-0000-000006710000}"/>
    <cellStyle name="style1424787249464 2 2 2 2 2" xfId="28937" xr:uid="{00000000-0005-0000-0000-000007710000}"/>
    <cellStyle name="style1424787249464 2 2 2 2 2 2" xfId="28938" xr:uid="{00000000-0005-0000-0000-000008710000}"/>
    <cellStyle name="style1424787249464 2 2 2 2 2 2 2" xfId="28939" xr:uid="{00000000-0005-0000-0000-000009710000}"/>
    <cellStyle name="style1424787249464 2 2 2 2 2 2 2 2" xfId="28940" xr:uid="{00000000-0005-0000-0000-00000A710000}"/>
    <cellStyle name="style1424787249464 2 2 2 2 2 2 2 2 2" xfId="28941" xr:uid="{00000000-0005-0000-0000-00000B710000}"/>
    <cellStyle name="style1424787249464 2 2 2 2 2 2 2 2 3" xfId="28942" xr:uid="{00000000-0005-0000-0000-00000C710000}"/>
    <cellStyle name="style1424787249464 2 2 2 2 2 2 2 3" xfId="28943" xr:uid="{00000000-0005-0000-0000-00000D710000}"/>
    <cellStyle name="style1424787249464 2 2 2 2 2 2 3" xfId="28944" xr:uid="{00000000-0005-0000-0000-00000E710000}"/>
    <cellStyle name="style1424787249464 2 2 2 2 2 2 3 2" xfId="28945" xr:uid="{00000000-0005-0000-0000-00000F710000}"/>
    <cellStyle name="style1424787249464 2 2 2 2 2 2 3 3" xfId="28946" xr:uid="{00000000-0005-0000-0000-000010710000}"/>
    <cellStyle name="style1424787249464 2 2 2 2 2 2 3 4" xfId="28947" xr:uid="{00000000-0005-0000-0000-000011710000}"/>
    <cellStyle name="style1424787249464 2 2 2 2 2 2 4" xfId="28948" xr:uid="{00000000-0005-0000-0000-000012710000}"/>
    <cellStyle name="style1424787249464 2 2 2 2 2 2 5" xfId="28949" xr:uid="{00000000-0005-0000-0000-000013710000}"/>
    <cellStyle name="style1424787249464 2 2 2 2 2 3" xfId="28950" xr:uid="{00000000-0005-0000-0000-000014710000}"/>
    <cellStyle name="style1424787249464 2 2 2 2 2 3 2" xfId="28951" xr:uid="{00000000-0005-0000-0000-000015710000}"/>
    <cellStyle name="style1424787249464 2 2 2 2 2 3 2 2" xfId="28952" xr:uid="{00000000-0005-0000-0000-000016710000}"/>
    <cellStyle name="style1424787249464 2 2 2 2 2 3 2 2 2" xfId="28953" xr:uid="{00000000-0005-0000-0000-000017710000}"/>
    <cellStyle name="style1424787249464 2 2 2 2 2 3 2 2 3" xfId="28954" xr:uid="{00000000-0005-0000-0000-000018710000}"/>
    <cellStyle name="style1424787249464 2 2 2 2 2 3 2 3" xfId="28955" xr:uid="{00000000-0005-0000-0000-000019710000}"/>
    <cellStyle name="style1424787249464 2 2 2 2 2 3 3" xfId="28956" xr:uid="{00000000-0005-0000-0000-00001A710000}"/>
    <cellStyle name="style1424787249464 2 2 2 2 2 3 3 2" xfId="28957" xr:uid="{00000000-0005-0000-0000-00001B710000}"/>
    <cellStyle name="style1424787249464 2 2 2 2 2 3 3 3" xfId="28958" xr:uid="{00000000-0005-0000-0000-00001C710000}"/>
    <cellStyle name="style1424787249464 2 2 2 2 2 3 3 4" xfId="28959" xr:uid="{00000000-0005-0000-0000-00001D710000}"/>
    <cellStyle name="style1424787249464 2 2 2 2 2 3 4" xfId="28960" xr:uid="{00000000-0005-0000-0000-00001E710000}"/>
    <cellStyle name="style1424787249464 2 2 2 2 2 3 5" xfId="28961" xr:uid="{00000000-0005-0000-0000-00001F710000}"/>
    <cellStyle name="style1424787249464 2 2 2 2 2 4" xfId="28962" xr:uid="{00000000-0005-0000-0000-000020710000}"/>
    <cellStyle name="style1424787249464 2 2 2 2 2 4 2" xfId="28963" xr:uid="{00000000-0005-0000-0000-000021710000}"/>
    <cellStyle name="style1424787249464 2 2 2 2 2 4 2 2" xfId="28964" xr:uid="{00000000-0005-0000-0000-000022710000}"/>
    <cellStyle name="style1424787249464 2 2 2 2 2 4 2 3" xfId="28965" xr:uid="{00000000-0005-0000-0000-000023710000}"/>
    <cellStyle name="style1424787249464 2 2 2 2 2 4 2 4" xfId="28966" xr:uid="{00000000-0005-0000-0000-000024710000}"/>
    <cellStyle name="style1424787249464 2 2 2 2 2 4 3" xfId="28967" xr:uid="{00000000-0005-0000-0000-000025710000}"/>
    <cellStyle name="style1424787249464 2 2 2 2 2 4 4" xfId="28968" xr:uid="{00000000-0005-0000-0000-000026710000}"/>
    <cellStyle name="style1424787249464 2 2 2 2 2 4 5" xfId="28969" xr:uid="{00000000-0005-0000-0000-000027710000}"/>
    <cellStyle name="style1424787249464 2 2 2 2 2 5" xfId="28970" xr:uid="{00000000-0005-0000-0000-000028710000}"/>
    <cellStyle name="style1424787249464 2 2 2 2 2 5 2" xfId="28971" xr:uid="{00000000-0005-0000-0000-000029710000}"/>
    <cellStyle name="style1424787249464 2 2 2 2 2 5 3" xfId="28972" xr:uid="{00000000-0005-0000-0000-00002A710000}"/>
    <cellStyle name="style1424787249464 2 2 2 2 2 5 4" xfId="28973" xr:uid="{00000000-0005-0000-0000-00002B710000}"/>
    <cellStyle name="style1424787249464 2 2 2 2 2 6" xfId="28974" xr:uid="{00000000-0005-0000-0000-00002C710000}"/>
    <cellStyle name="style1424787249464 2 2 2 2 2 7" xfId="28975" xr:uid="{00000000-0005-0000-0000-00002D710000}"/>
    <cellStyle name="style1424787249464 2 2 2 2 2 8" xfId="28976" xr:uid="{00000000-0005-0000-0000-00002E710000}"/>
    <cellStyle name="style1424787249464 2 2 2 2 3" xfId="28977" xr:uid="{00000000-0005-0000-0000-00002F710000}"/>
    <cellStyle name="style1424787249464 2 2 2 2 3 2" xfId="28978" xr:uid="{00000000-0005-0000-0000-000030710000}"/>
    <cellStyle name="style1424787249464 2 2 2 2 3 2 2" xfId="28979" xr:uid="{00000000-0005-0000-0000-000031710000}"/>
    <cellStyle name="style1424787249464 2 2 2 2 3 2 2 2" xfId="28980" xr:uid="{00000000-0005-0000-0000-000032710000}"/>
    <cellStyle name="style1424787249464 2 2 2 2 3 2 2 3" xfId="28981" xr:uid="{00000000-0005-0000-0000-000033710000}"/>
    <cellStyle name="style1424787249464 2 2 2 2 3 2 3" xfId="28982" xr:uid="{00000000-0005-0000-0000-000034710000}"/>
    <cellStyle name="style1424787249464 2 2 2 2 3 3" xfId="28983" xr:uid="{00000000-0005-0000-0000-000035710000}"/>
    <cellStyle name="style1424787249464 2 2 2 2 3 3 2" xfId="28984" xr:uid="{00000000-0005-0000-0000-000036710000}"/>
    <cellStyle name="style1424787249464 2 2 2 2 3 3 3" xfId="28985" xr:uid="{00000000-0005-0000-0000-000037710000}"/>
    <cellStyle name="style1424787249464 2 2 2 2 3 3 4" xfId="28986" xr:uid="{00000000-0005-0000-0000-000038710000}"/>
    <cellStyle name="style1424787249464 2 2 2 2 3 4" xfId="28987" xr:uid="{00000000-0005-0000-0000-000039710000}"/>
    <cellStyle name="style1424787249464 2 2 2 2 3 5" xfId="28988" xr:uid="{00000000-0005-0000-0000-00003A710000}"/>
    <cellStyle name="style1424787249464 2 2 2 2 4" xfId="28989" xr:uid="{00000000-0005-0000-0000-00003B710000}"/>
    <cellStyle name="style1424787249464 2 2 2 2 4 2" xfId="28990" xr:uid="{00000000-0005-0000-0000-00003C710000}"/>
    <cellStyle name="style1424787249464 2 2 2 2 4 2 2" xfId="28991" xr:uid="{00000000-0005-0000-0000-00003D710000}"/>
    <cellStyle name="style1424787249464 2 2 2 2 4 2 2 2" xfId="28992" xr:uid="{00000000-0005-0000-0000-00003E710000}"/>
    <cellStyle name="style1424787249464 2 2 2 2 4 2 2 3" xfId="28993" xr:uid="{00000000-0005-0000-0000-00003F710000}"/>
    <cellStyle name="style1424787249464 2 2 2 2 4 2 3" xfId="28994" xr:uid="{00000000-0005-0000-0000-000040710000}"/>
    <cellStyle name="style1424787249464 2 2 2 2 4 3" xfId="28995" xr:uid="{00000000-0005-0000-0000-000041710000}"/>
    <cellStyle name="style1424787249464 2 2 2 2 4 3 2" xfId="28996" xr:uid="{00000000-0005-0000-0000-000042710000}"/>
    <cellStyle name="style1424787249464 2 2 2 2 4 3 3" xfId="28997" xr:uid="{00000000-0005-0000-0000-000043710000}"/>
    <cellStyle name="style1424787249464 2 2 2 2 4 3 4" xfId="28998" xr:uid="{00000000-0005-0000-0000-000044710000}"/>
    <cellStyle name="style1424787249464 2 2 2 2 4 4" xfId="28999" xr:uid="{00000000-0005-0000-0000-000045710000}"/>
    <cellStyle name="style1424787249464 2 2 2 2 4 5" xfId="29000" xr:uid="{00000000-0005-0000-0000-000046710000}"/>
    <cellStyle name="style1424787249464 2 2 2 2 5" xfId="29001" xr:uid="{00000000-0005-0000-0000-000047710000}"/>
    <cellStyle name="style1424787249464 2 2 2 2 5 2" xfId="29002" xr:uid="{00000000-0005-0000-0000-000048710000}"/>
    <cellStyle name="style1424787249464 2 2 2 2 5 2 2" xfId="29003" xr:uid="{00000000-0005-0000-0000-000049710000}"/>
    <cellStyle name="style1424787249464 2 2 2 2 5 2 3" xfId="29004" xr:uid="{00000000-0005-0000-0000-00004A710000}"/>
    <cellStyle name="style1424787249464 2 2 2 2 5 2 4" xfId="29005" xr:uid="{00000000-0005-0000-0000-00004B710000}"/>
    <cellStyle name="style1424787249464 2 2 2 2 5 3" xfId="29006" xr:uid="{00000000-0005-0000-0000-00004C710000}"/>
    <cellStyle name="style1424787249464 2 2 2 2 5 4" xfId="29007" xr:uid="{00000000-0005-0000-0000-00004D710000}"/>
    <cellStyle name="style1424787249464 2 2 2 2 5 5" xfId="29008" xr:uid="{00000000-0005-0000-0000-00004E710000}"/>
    <cellStyle name="style1424787249464 2 2 2 2 6" xfId="29009" xr:uid="{00000000-0005-0000-0000-00004F710000}"/>
    <cellStyle name="style1424787249464 2 2 2 2 6 2" xfId="29010" xr:uid="{00000000-0005-0000-0000-000050710000}"/>
    <cellStyle name="style1424787249464 2 2 2 2 6 3" xfId="29011" xr:uid="{00000000-0005-0000-0000-000051710000}"/>
    <cellStyle name="style1424787249464 2 2 2 2 6 4" xfId="29012" xr:uid="{00000000-0005-0000-0000-000052710000}"/>
    <cellStyle name="style1424787249464 2 2 2 2 7" xfId="29013" xr:uid="{00000000-0005-0000-0000-000053710000}"/>
    <cellStyle name="style1424787249464 2 2 2 2 8" xfId="29014" xr:uid="{00000000-0005-0000-0000-000054710000}"/>
    <cellStyle name="style1424787249464 2 2 2 2 9" xfId="29015" xr:uid="{00000000-0005-0000-0000-000055710000}"/>
    <cellStyle name="style1424787249464 2 2 2 3" xfId="29016" xr:uid="{00000000-0005-0000-0000-000056710000}"/>
    <cellStyle name="style1424787249464 2 2 2 3 2" xfId="29017" xr:uid="{00000000-0005-0000-0000-000057710000}"/>
    <cellStyle name="style1424787249464 2 2 2 3 2 2" xfId="29018" xr:uid="{00000000-0005-0000-0000-000058710000}"/>
    <cellStyle name="style1424787249464 2 2 2 3 2 2 2" xfId="29019" xr:uid="{00000000-0005-0000-0000-000059710000}"/>
    <cellStyle name="style1424787249464 2 2 2 3 2 2 2 2" xfId="29020" xr:uid="{00000000-0005-0000-0000-00005A710000}"/>
    <cellStyle name="style1424787249464 2 2 2 3 2 2 2 3" xfId="29021" xr:uid="{00000000-0005-0000-0000-00005B710000}"/>
    <cellStyle name="style1424787249464 2 2 2 3 2 2 3" xfId="29022" xr:uid="{00000000-0005-0000-0000-00005C710000}"/>
    <cellStyle name="style1424787249464 2 2 2 3 2 3" xfId="29023" xr:uid="{00000000-0005-0000-0000-00005D710000}"/>
    <cellStyle name="style1424787249464 2 2 2 3 2 3 2" xfId="29024" xr:uid="{00000000-0005-0000-0000-00005E710000}"/>
    <cellStyle name="style1424787249464 2 2 2 3 2 3 3" xfId="29025" xr:uid="{00000000-0005-0000-0000-00005F710000}"/>
    <cellStyle name="style1424787249464 2 2 2 3 2 3 4" xfId="29026" xr:uid="{00000000-0005-0000-0000-000060710000}"/>
    <cellStyle name="style1424787249464 2 2 2 3 2 4" xfId="29027" xr:uid="{00000000-0005-0000-0000-000061710000}"/>
    <cellStyle name="style1424787249464 2 2 2 3 2 5" xfId="29028" xr:uid="{00000000-0005-0000-0000-000062710000}"/>
    <cellStyle name="style1424787249464 2 2 2 3 3" xfId="29029" xr:uid="{00000000-0005-0000-0000-000063710000}"/>
    <cellStyle name="style1424787249464 2 2 2 3 3 2" xfId="29030" xr:uid="{00000000-0005-0000-0000-000064710000}"/>
    <cellStyle name="style1424787249464 2 2 2 3 3 2 2" xfId="29031" xr:uid="{00000000-0005-0000-0000-000065710000}"/>
    <cellStyle name="style1424787249464 2 2 2 3 3 2 2 2" xfId="29032" xr:uid="{00000000-0005-0000-0000-000066710000}"/>
    <cellStyle name="style1424787249464 2 2 2 3 3 2 2 3" xfId="29033" xr:uid="{00000000-0005-0000-0000-000067710000}"/>
    <cellStyle name="style1424787249464 2 2 2 3 3 2 3" xfId="29034" xr:uid="{00000000-0005-0000-0000-000068710000}"/>
    <cellStyle name="style1424787249464 2 2 2 3 3 3" xfId="29035" xr:uid="{00000000-0005-0000-0000-000069710000}"/>
    <cellStyle name="style1424787249464 2 2 2 3 3 3 2" xfId="29036" xr:uid="{00000000-0005-0000-0000-00006A710000}"/>
    <cellStyle name="style1424787249464 2 2 2 3 3 3 3" xfId="29037" xr:uid="{00000000-0005-0000-0000-00006B710000}"/>
    <cellStyle name="style1424787249464 2 2 2 3 3 3 4" xfId="29038" xr:uid="{00000000-0005-0000-0000-00006C710000}"/>
    <cellStyle name="style1424787249464 2 2 2 3 3 4" xfId="29039" xr:uid="{00000000-0005-0000-0000-00006D710000}"/>
    <cellStyle name="style1424787249464 2 2 2 3 3 5" xfId="29040" xr:uid="{00000000-0005-0000-0000-00006E710000}"/>
    <cellStyle name="style1424787249464 2 2 2 3 4" xfId="29041" xr:uid="{00000000-0005-0000-0000-00006F710000}"/>
    <cellStyle name="style1424787249464 2 2 2 3 4 2" xfId="29042" xr:uid="{00000000-0005-0000-0000-000070710000}"/>
    <cellStyle name="style1424787249464 2 2 2 3 4 2 2" xfId="29043" xr:uid="{00000000-0005-0000-0000-000071710000}"/>
    <cellStyle name="style1424787249464 2 2 2 3 4 2 3" xfId="29044" xr:uid="{00000000-0005-0000-0000-000072710000}"/>
    <cellStyle name="style1424787249464 2 2 2 3 4 2 4" xfId="29045" xr:uid="{00000000-0005-0000-0000-000073710000}"/>
    <cellStyle name="style1424787249464 2 2 2 3 4 3" xfId="29046" xr:uid="{00000000-0005-0000-0000-000074710000}"/>
    <cellStyle name="style1424787249464 2 2 2 3 4 4" xfId="29047" xr:uid="{00000000-0005-0000-0000-000075710000}"/>
    <cellStyle name="style1424787249464 2 2 2 3 4 5" xfId="29048" xr:uid="{00000000-0005-0000-0000-000076710000}"/>
    <cellStyle name="style1424787249464 2 2 2 3 5" xfId="29049" xr:uid="{00000000-0005-0000-0000-000077710000}"/>
    <cellStyle name="style1424787249464 2 2 2 3 5 2" xfId="29050" xr:uid="{00000000-0005-0000-0000-000078710000}"/>
    <cellStyle name="style1424787249464 2 2 2 3 5 3" xfId="29051" xr:uid="{00000000-0005-0000-0000-000079710000}"/>
    <cellStyle name="style1424787249464 2 2 2 3 5 4" xfId="29052" xr:uid="{00000000-0005-0000-0000-00007A710000}"/>
    <cellStyle name="style1424787249464 2 2 2 3 6" xfId="29053" xr:uid="{00000000-0005-0000-0000-00007B710000}"/>
    <cellStyle name="style1424787249464 2 2 2 3 7" xfId="29054" xr:uid="{00000000-0005-0000-0000-00007C710000}"/>
    <cellStyle name="style1424787249464 2 2 2 3 8" xfId="29055" xr:uid="{00000000-0005-0000-0000-00007D710000}"/>
    <cellStyle name="style1424787249464 2 2 2 4" xfId="29056" xr:uid="{00000000-0005-0000-0000-00007E710000}"/>
    <cellStyle name="style1424787249464 2 2 2 4 2" xfId="29057" xr:uid="{00000000-0005-0000-0000-00007F710000}"/>
    <cellStyle name="style1424787249464 2 2 2 4 2 2" xfId="29058" xr:uid="{00000000-0005-0000-0000-000080710000}"/>
    <cellStyle name="style1424787249464 2 2 2 4 2 2 2" xfId="29059" xr:uid="{00000000-0005-0000-0000-000081710000}"/>
    <cellStyle name="style1424787249464 2 2 2 4 2 2 2 2" xfId="29060" xr:uid="{00000000-0005-0000-0000-000082710000}"/>
    <cellStyle name="style1424787249464 2 2 2 4 2 2 2 3" xfId="29061" xr:uid="{00000000-0005-0000-0000-000083710000}"/>
    <cellStyle name="style1424787249464 2 2 2 4 2 2 3" xfId="29062" xr:uid="{00000000-0005-0000-0000-000084710000}"/>
    <cellStyle name="style1424787249464 2 2 2 4 2 3" xfId="29063" xr:uid="{00000000-0005-0000-0000-000085710000}"/>
    <cellStyle name="style1424787249464 2 2 2 4 2 3 2" xfId="29064" xr:uid="{00000000-0005-0000-0000-000086710000}"/>
    <cellStyle name="style1424787249464 2 2 2 4 2 3 3" xfId="29065" xr:uid="{00000000-0005-0000-0000-000087710000}"/>
    <cellStyle name="style1424787249464 2 2 2 4 2 3 4" xfId="29066" xr:uid="{00000000-0005-0000-0000-000088710000}"/>
    <cellStyle name="style1424787249464 2 2 2 4 2 4" xfId="29067" xr:uid="{00000000-0005-0000-0000-000089710000}"/>
    <cellStyle name="style1424787249464 2 2 2 4 2 5" xfId="29068" xr:uid="{00000000-0005-0000-0000-00008A710000}"/>
    <cellStyle name="style1424787249464 2 2 2 4 3" xfId="29069" xr:uid="{00000000-0005-0000-0000-00008B710000}"/>
    <cellStyle name="style1424787249464 2 2 2 4 3 2" xfId="29070" xr:uid="{00000000-0005-0000-0000-00008C710000}"/>
    <cellStyle name="style1424787249464 2 2 2 4 3 2 2" xfId="29071" xr:uid="{00000000-0005-0000-0000-00008D710000}"/>
    <cellStyle name="style1424787249464 2 2 2 4 3 2 2 2" xfId="29072" xr:uid="{00000000-0005-0000-0000-00008E710000}"/>
    <cellStyle name="style1424787249464 2 2 2 4 3 2 2 3" xfId="29073" xr:uid="{00000000-0005-0000-0000-00008F710000}"/>
    <cellStyle name="style1424787249464 2 2 2 4 3 2 3" xfId="29074" xr:uid="{00000000-0005-0000-0000-000090710000}"/>
    <cellStyle name="style1424787249464 2 2 2 4 3 3" xfId="29075" xr:uid="{00000000-0005-0000-0000-000091710000}"/>
    <cellStyle name="style1424787249464 2 2 2 4 3 3 2" xfId="29076" xr:uid="{00000000-0005-0000-0000-000092710000}"/>
    <cellStyle name="style1424787249464 2 2 2 4 3 3 3" xfId="29077" xr:uid="{00000000-0005-0000-0000-000093710000}"/>
    <cellStyle name="style1424787249464 2 2 2 4 3 3 4" xfId="29078" xr:uid="{00000000-0005-0000-0000-000094710000}"/>
    <cellStyle name="style1424787249464 2 2 2 4 3 4" xfId="29079" xr:uid="{00000000-0005-0000-0000-000095710000}"/>
    <cellStyle name="style1424787249464 2 2 2 4 3 5" xfId="29080" xr:uid="{00000000-0005-0000-0000-000096710000}"/>
    <cellStyle name="style1424787249464 2 2 2 4 4" xfId="29081" xr:uid="{00000000-0005-0000-0000-000097710000}"/>
    <cellStyle name="style1424787249464 2 2 2 4 4 2" xfId="29082" xr:uid="{00000000-0005-0000-0000-000098710000}"/>
    <cellStyle name="style1424787249464 2 2 2 4 4 2 2" xfId="29083" xr:uid="{00000000-0005-0000-0000-000099710000}"/>
    <cellStyle name="style1424787249464 2 2 2 4 4 2 3" xfId="29084" xr:uid="{00000000-0005-0000-0000-00009A710000}"/>
    <cellStyle name="style1424787249464 2 2 2 4 4 2 4" xfId="29085" xr:uid="{00000000-0005-0000-0000-00009B710000}"/>
    <cellStyle name="style1424787249464 2 2 2 4 4 3" xfId="29086" xr:uid="{00000000-0005-0000-0000-00009C710000}"/>
    <cellStyle name="style1424787249464 2 2 2 4 4 4" xfId="29087" xr:uid="{00000000-0005-0000-0000-00009D710000}"/>
    <cellStyle name="style1424787249464 2 2 2 4 4 5" xfId="29088" xr:uid="{00000000-0005-0000-0000-00009E710000}"/>
    <cellStyle name="style1424787249464 2 2 2 4 5" xfId="29089" xr:uid="{00000000-0005-0000-0000-00009F710000}"/>
    <cellStyle name="style1424787249464 2 2 2 4 5 2" xfId="29090" xr:uid="{00000000-0005-0000-0000-0000A0710000}"/>
    <cellStyle name="style1424787249464 2 2 2 4 5 3" xfId="29091" xr:uid="{00000000-0005-0000-0000-0000A1710000}"/>
    <cellStyle name="style1424787249464 2 2 2 4 5 4" xfId="29092" xr:uid="{00000000-0005-0000-0000-0000A2710000}"/>
    <cellStyle name="style1424787249464 2 2 2 4 6" xfId="29093" xr:uid="{00000000-0005-0000-0000-0000A3710000}"/>
    <cellStyle name="style1424787249464 2 2 2 4 7" xfId="29094" xr:uid="{00000000-0005-0000-0000-0000A4710000}"/>
    <cellStyle name="style1424787249464 2 2 2 4 8" xfId="29095" xr:uid="{00000000-0005-0000-0000-0000A5710000}"/>
    <cellStyle name="style1424787249464 2 2 2 5" xfId="29096" xr:uid="{00000000-0005-0000-0000-0000A6710000}"/>
    <cellStyle name="style1424787249464 2 2 2 5 2" xfId="29097" xr:uid="{00000000-0005-0000-0000-0000A7710000}"/>
    <cellStyle name="style1424787249464 2 2 2 5 2 2" xfId="29098" xr:uid="{00000000-0005-0000-0000-0000A8710000}"/>
    <cellStyle name="style1424787249464 2 2 2 5 2 2 2" xfId="29099" xr:uid="{00000000-0005-0000-0000-0000A9710000}"/>
    <cellStyle name="style1424787249464 2 2 2 5 2 2 2 2" xfId="29100" xr:uid="{00000000-0005-0000-0000-0000AA710000}"/>
    <cellStyle name="style1424787249464 2 2 2 5 2 2 2 3" xfId="29101" xr:uid="{00000000-0005-0000-0000-0000AB710000}"/>
    <cellStyle name="style1424787249464 2 2 2 5 2 2 3" xfId="29102" xr:uid="{00000000-0005-0000-0000-0000AC710000}"/>
    <cellStyle name="style1424787249464 2 2 2 5 2 3" xfId="29103" xr:uid="{00000000-0005-0000-0000-0000AD710000}"/>
    <cellStyle name="style1424787249464 2 2 2 5 2 3 2" xfId="29104" xr:uid="{00000000-0005-0000-0000-0000AE710000}"/>
    <cellStyle name="style1424787249464 2 2 2 5 2 3 3" xfId="29105" xr:uid="{00000000-0005-0000-0000-0000AF710000}"/>
    <cellStyle name="style1424787249464 2 2 2 5 2 3 4" xfId="29106" xr:uid="{00000000-0005-0000-0000-0000B0710000}"/>
    <cellStyle name="style1424787249464 2 2 2 5 2 4" xfId="29107" xr:uid="{00000000-0005-0000-0000-0000B1710000}"/>
    <cellStyle name="style1424787249464 2 2 2 5 2 5" xfId="29108" xr:uid="{00000000-0005-0000-0000-0000B2710000}"/>
    <cellStyle name="style1424787249464 2 2 2 5 3" xfId="29109" xr:uid="{00000000-0005-0000-0000-0000B3710000}"/>
    <cellStyle name="style1424787249464 2 2 2 5 3 2" xfId="29110" xr:uid="{00000000-0005-0000-0000-0000B4710000}"/>
    <cellStyle name="style1424787249464 2 2 2 5 3 2 2" xfId="29111" xr:uid="{00000000-0005-0000-0000-0000B5710000}"/>
    <cellStyle name="style1424787249464 2 2 2 5 3 2 2 2" xfId="29112" xr:uid="{00000000-0005-0000-0000-0000B6710000}"/>
    <cellStyle name="style1424787249464 2 2 2 5 3 2 2 3" xfId="29113" xr:uid="{00000000-0005-0000-0000-0000B7710000}"/>
    <cellStyle name="style1424787249464 2 2 2 5 3 2 3" xfId="29114" xr:uid="{00000000-0005-0000-0000-0000B8710000}"/>
    <cellStyle name="style1424787249464 2 2 2 5 3 3" xfId="29115" xr:uid="{00000000-0005-0000-0000-0000B9710000}"/>
    <cellStyle name="style1424787249464 2 2 2 5 3 3 2" xfId="29116" xr:uid="{00000000-0005-0000-0000-0000BA710000}"/>
    <cellStyle name="style1424787249464 2 2 2 5 3 3 3" xfId="29117" xr:uid="{00000000-0005-0000-0000-0000BB710000}"/>
    <cellStyle name="style1424787249464 2 2 2 5 3 3 4" xfId="29118" xr:uid="{00000000-0005-0000-0000-0000BC710000}"/>
    <cellStyle name="style1424787249464 2 2 2 5 3 4" xfId="29119" xr:uid="{00000000-0005-0000-0000-0000BD710000}"/>
    <cellStyle name="style1424787249464 2 2 2 5 3 5" xfId="29120" xr:uid="{00000000-0005-0000-0000-0000BE710000}"/>
    <cellStyle name="style1424787249464 2 2 2 5 4" xfId="29121" xr:uid="{00000000-0005-0000-0000-0000BF710000}"/>
    <cellStyle name="style1424787249464 2 2 2 5 4 2" xfId="29122" xr:uid="{00000000-0005-0000-0000-0000C0710000}"/>
    <cellStyle name="style1424787249464 2 2 2 5 4 2 2" xfId="29123" xr:uid="{00000000-0005-0000-0000-0000C1710000}"/>
    <cellStyle name="style1424787249464 2 2 2 5 4 2 3" xfId="29124" xr:uid="{00000000-0005-0000-0000-0000C2710000}"/>
    <cellStyle name="style1424787249464 2 2 2 5 4 2 4" xfId="29125" xr:uid="{00000000-0005-0000-0000-0000C3710000}"/>
    <cellStyle name="style1424787249464 2 2 2 5 4 3" xfId="29126" xr:uid="{00000000-0005-0000-0000-0000C4710000}"/>
    <cellStyle name="style1424787249464 2 2 2 5 4 4" xfId="29127" xr:uid="{00000000-0005-0000-0000-0000C5710000}"/>
    <cellStyle name="style1424787249464 2 2 2 5 4 5" xfId="29128" xr:uid="{00000000-0005-0000-0000-0000C6710000}"/>
    <cellStyle name="style1424787249464 2 2 2 5 5" xfId="29129" xr:uid="{00000000-0005-0000-0000-0000C7710000}"/>
    <cellStyle name="style1424787249464 2 2 2 5 5 2" xfId="29130" xr:uid="{00000000-0005-0000-0000-0000C8710000}"/>
    <cellStyle name="style1424787249464 2 2 2 5 5 3" xfId="29131" xr:uid="{00000000-0005-0000-0000-0000C9710000}"/>
    <cellStyle name="style1424787249464 2 2 2 5 5 4" xfId="29132" xr:uid="{00000000-0005-0000-0000-0000CA710000}"/>
    <cellStyle name="style1424787249464 2 2 2 5 6" xfId="29133" xr:uid="{00000000-0005-0000-0000-0000CB710000}"/>
    <cellStyle name="style1424787249464 2 2 2 5 7" xfId="29134" xr:uid="{00000000-0005-0000-0000-0000CC710000}"/>
    <cellStyle name="style1424787249464 2 2 2 5 8" xfId="29135" xr:uid="{00000000-0005-0000-0000-0000CD710000}"/>
    <cellStyle name="style1424787249464 2 2 2 6" xfId="29136" xr:uid="{00000000-0005-0000-0000-0000CE710000}"/>
    <cellStyle name="style1424787249464 2 2 2 6 2" xfId="29137" xr:uid="{00000000-0005-0000-0000-0000CF710000}"/>
    <cellStyle name="style1424787249464 2 2 2 6 2 2" xfId="29138" xr:uid="{00000000-0005-0000-0000-0000D0710000}"/>
    <cellStyle name="style1424787249464 2 2 2 6 2 2 2" xfId="29139" xr:uid="{00000000-0005-0000-0000-0000D1710000}"/>
    <cellStyle name="style1424787249464 2 2 2 6 2 2 3" xfId="29140" xr:uid="{00000000-0005-0000-0000-0000D2710000}"/>
    <cellStyle name="style1424787249464 2 2 2 6 2 3" xfId="29141" xr:uid="{00000000-0005-0000-0000-0000D3710000}"/>
    <cellStyle name="style1424787249464 2 2 2 6 3" xfId="29142" xr:uid="{00000000-0005-0000-0000-0000D4710000}"/>
    <cellStyle name="style1424787249464 2 2 2 6 3 2" xfId="29143" xr:uid="{00000000-0005-0000-0000-0000D5710000}"/>
    <cellStyle name="style1424787249464 2 2 2 6 3 3" xfId="29144" xr:uid="{00000000-0005-0000-0000-0000D6710000}"/>
    <cellStyle name="style1424787249464 2 2 2 6 3 4" xfId="29145" xr:uid="{00000000-0005-0000-0000-0000D7710000}"/>
    <cellStyle name="style1424787249464 2 2 2 6 4" xfId="29146" xr:uid="{00000000-0005-0000-0000-0000D8710000}"/>
    <cellStyle name="style1424787249464 2 2 2 6 5" xfId="29147" xr:uid="{00000000-0005-0000-0000-0000D9710000}"/>
    <cellStyle name="style1424787249464 2 2 2 7" xfId="29148" xr:uid="{00000000-0005-0000-0000-0000DA710000}"/>
    <cellStyle name="style1424787249464 2 2 2 7 2" xfId="29149" xr:uid="{00000000-0005-0000-0000-0000DB710000}"/>
    <cellStyle name="style1424787249464 2 2 2 7 2 2" xfId="29150" xr:uid="{00000000-0005-0000-0000-0000DC710000}"/>
    <cellStyle name="style1424787249464 2 2 2 7 2 2 2" xfId="29151" xr:uid="{00000000-0005-0000-0000-0000DD710000}"/>
    <cellStyle name="style1424787249464 2 2 2 7 2 2 3" xfId="29152" xr:uid="{00000000-0005-0000-0000-0000DE710000}"/>
    <cellStyle name="style1424787249464 2 2 2 7 2 3" xfId="29153" xr:uid="{00000000-0005-0000-0000-0000DF710000}"/>
    <cellStyle name="style1424787249464 2 2 2 7 3" xfId="29154" xr:uid="{00000000-0005-0000-0000-0000E0710000}"/>
    <cellStyle name="style1424787249464 2 2 2 7 3 2" xfId="29155" xr:uid="{00000000-0005-0000-0000-0000E1710000}"/>
    <cellStyle name="style1424787249464 2 2 2 7 3 3" xfId="29156" xr:uid="{00000000-0005-0000-0000-0000E2710000}"/>
    <cellStyle name="style1424787249464 2 2 2 7 3 4" xfId="29157" xr:uid="{00000000-0005-0000-0000-0000E3710000}"/>
    <cellStyle name="style1424787249464 2 2 2 7 4" xfId="29158" xr:uid="{00000000-0005-0000-0000-0000E4710000}"/>
    <cellStyle name="style1424787249464 2 2 2 7 5" xfId="29159" xr:uid="{00000000-0005-0000-0000-0000E5710000}"/>
    <cellStyle name="style1424787249464 2 2 2 8" xfId="29160" xr:uid="{00000000-0005-0000-0000-0000E6710000}"/>
    <cellStyle name="style1424787249464 2 2 2 8 2" xfId="29161" xr:uid="{00000000-0005-0000-0000-0000E7710000}"/>
    <cellStyle name="style1424787249464 2 2 2 8 2 2" xfId="29162" xr:uid="{00000000-0005-0000-0000-0000E8710000}"/>
    <cellStyle name="style1424787249464 2 2 2 8 2 3" xfId="29163" xr:uid="{00000000-0005-0000-0000-0000E9710000}"/>
    <cellStyle name="style1424787249464 2 2 2 8 2 4" xfId="29164" xr:uid="{00000000-0005-0000-0000-0000EA710000}"/>
    <cellStyle name="style1424787249464 2 2 2 8 3" xfId="29165" xr:uid="{00000000-0005-0000-0000-0000EB710000}"/>
    <cellStyle name="style1424787249464 2 2 2 8 4" xfId="29166" xr:uid="{00000000-0005-0000-0000-0000EC710000}"/>
    <cellStyle name="style1424787249464 2 2 2 8 5" xfId="29167" xr:uid="{00000000-0005-0000-0000-0000ED710000}"/>
    <cellStyle name="style1424787249464 2 2 2 9" xfId="29168" xr:uid="{00000000-0005-0000-0000-0000EE710000}"/>
    <cellStyle name="style1424787249464 2 2 2 9 2" xfId="29169" xr:uid="{00000000-0005-0000-0000-0000EF710000}"/>
    <cellStyle name="style1424787249464 2 2 2 9 3" xfId="29170" xr:uid="{00000000-0005-0000-0000-0000F0710000}"/>
    <cellStyle name="style1424787249464 2 2 2 9 4" xfId="29171" xr:uid="{00000000-0005-0000-0000-0000F1710000}"/>
    <cellStyle name="style1424787249464 2 2 3" xfId="29172" xr:uid="{00000000-0005-0000-0000-0000F2710000}"/>
    <cellStyle name="style1424787249464 2 2 3 2" xfId="29173" xr:uid="{00000000-0005-0000-0000-0000F3710000}"/>
    <cellStyle name="style1424787249464 2 2 3 2 2" xfId="29174" xr:uid="{00000000-0005-0000-0000-0000F4710000}"/>
    <cellStyle name="style1424787249464 2 2 3 2 2 2" xfId="29175" xr:uid="{00000000-0005-0000-0000-0000F5710000}"/>
    <cellStyle name="style1424787249464 2 2 3 2 2 2 2" xfId="29176" xr:uid="{00000000-0005-0000-0000-0000F6710000}"/>
    <cellStyle name="style1424787249464 2 2 3 2 2 2 2 2" xfId="29177" xr:uid="{00000000-0005-0000-0000-0000F7710000}"/>
    <cellStyle name="style1424787249464 2 2 3 2 2 2 2 3" xfId="29178" xr:uid="{00000000-0005-0000-0000-0000F8710000}"/>
    <cellStyle name="style1424787249464 2 2 3 2 2 2 3" xfId="29179" xr:uid="{00000000-0005-0000-0000-0000F9710000}"/>
    <cellStyle name="style1424787249464 2 2 3 2 2 3" xfId="29180" xr:uid="{00000000-0005-0000-0000-0000FA710000}"/>
    <cellStyle name="style1424787249464 2 2 3 2 2 3 2" xfId="29181" xr:uid="{00000000-0005-0000-0000-0000FB710000}"/>
    <cellStyle name="style1424787249464 2 2 3 2 2 3 3" xfId="29182" xr:uid="{00000000-0005-0000-0000-0000FC710000}"/>
    <cellStyle name="style1424787249464 2 2 3 2 2 3 4" xfId="29183" xr:uid="{00000000-0005-0000-0000-0000FD710000}"/>
    <cellStyle name="style1424787249464 2 2 3 2 2 4" xfId="29184" xr:uid="{00000000-0005-0000-0000-0000FE710000}"/>
    <cellStyle name="style1424787249464 2 2 3 2 2 5" xfId="29185" xr:uid="{00000000-0005-0000-0000-0000FF710000}"/>
    <cellStyle name="style1424787249464 2 2 3 2 3" xfId="29186" xr:uid="{00000000-0005-0000-0000-000000720000}"/>
    <cellStyle name="style1424787249464 2 2 3 2 3 2" xfId="29187" xr:uid="{00000000-0005-0000-0000-000001720000}"/>
    <cellStyle name="style1424787249464 2 2 3 2 3 2 2" xfId="29188" xr:uid="{00000000-0005-0000-0000-000002720000}"/>
    <cellStyle name="style1424787249464 2 2 3 2 3 2 2 2" xfId="29189" xr:uid="{00000000-0005-0000-0000-000003720000}"/>
    <cellStyle name="style1424787249464 2 2 3 2 3 2 2 3" xfId="29190" xr:uid="{00000000-0005-0000-0000-000004720000}"/>
    <cellStyle name="style1424787249464 2 2 3 2 3 2 3" xfId="29191" xr:uid="{00000000-0005-0000-0000-000005720000}"/>
    <cellStyle name="style1424787249464 2 2 3 2 3 3" xfId="29192" xr:uid="{00000000-0005-0000-0000-000006720000}"/>
    <cellStyle name="style1424787249464 2 2 3 2 3 3 2" xfId="29193" xr:uid="{00000000-0005-0000-0000-000007720000}"/>
    <cellStyle name="style1424787249464 2 2 3 2 3 3 3" xfId="29194" xr:uid="{00000000-0005-0000-0000-000008720000}"/>
    <cellStyle name="style1424787249464 2 2 3 2 3 3 4" xfId="29195" xr:uid="{00000000-0005-0000-0000-000009720000}"/>
    <cellStyle name="style1424787249464 2 2 3 2 3 4" xfId="29196" xr:uid="{00000000-0005-0000-0000-00000A720000}"/>
    <cellStyle name="style1424787249464 2 2 3 2 3 5" xfId="29197" xr:uid="{00000000-0005-0000-0000-00000B720000}"/>
    <cellStyle name="style1424787249464 2 2 3 2 4" xfId="29198" xr:uid="{00000000-0005-0000-0000-00000C720000}"/>
    <cellStyle name="style1424787249464 2 2 3 2 4 2" xfId="29199" xr:uid="{00000000-0005-0000-0000-00000D720000}"/>
    <cellStyle name="style1424787249464 2 2 3 2 4 2 2" xfId="29200" xr:uid="{00000000-0005-0000-0000-00000E720000}"/>
    <cellStyle name="style1424787249464 2 2 3 2 4 2 3" xfId="29201" xr:uid="{00000000-0005-0000-0000-00000F720000}"/>
    <cellStyle name="style1424787249464 2 2 3 2 4 2 4" xfId="29202" xr:uid="{00000000-0005-0000-0000-000010720000}"/>
    <cellStyle name="style1424787249464 2 2 3 2 4 3" xfId="29203" xr:uid="{00000000-0005-0000-0000-000011720000}"/>
    <cellStyle name="style1424787249464 2 2 3 2 4 4" xfId="29204" xr:uid="{00000000-0005-0000-0000-000012720000}"/>
    <cellStyle name="style1424787249464 2 2 3 2 4 5" xfId="29205" xr:uid="{00000000-0005-0000-0000-000013720000}"/>
    <cellStyle name="style1424787249464 2 2 3 2 5" xfId="29206" xr:uid="{00000000-0005-0000-0000-000014720000}"/>
    <cellStyle name="style1424787249464 2 2 3 2 5 2" xfId="29207" xr:uid="{00000000-0005-0000-0000-000015720000}"/>
    <cellStyle name="style1424787249464 2 2 3 2 5 3" xfId="29208" xr:uid="{00000000-0005-0000-0000-000016720000}"/>
    <cellStyle name="style1424787249464 2 2 3 2 5 4" xfId="29209" xr:uid="{00000000-0005-0000-0000-000017720000}"/>
    <cellStyle name="style1424787249464 2 2 3 2 6" xfId="29210" xr:uid="{00000000-0005-0000-0000-000018720000}"/>
    <cellStyle name="style1424787249464 2 2 3 2 7" xfId="29211" xr:uid="{00000000-0005-0000-0000-000019720000}"/>
    <cellStyle name="style1424787249464 2 2 3 2 8" xfId="29212" xr:uid="{00000000-0005-0000-0000-00001A720000}"/>
    <cellStyle name="style1424787249464 2 2 3 3" xfId="29213" xr:uid="{00000000-0005-0000-0000-00001B720000}"/>
    <cellStyle name="style1424787249464 2 2 3 3 2" xfId="29214" xr:uid="{00000000-0005-0000-0000-00001C720000}"/>
    <cellStyle name="style1424787249464 2 2 3 3 2 2" xfId="29215" xr:uid="{00000000-0005-0000-0000-00001D720000}"/>
    <cellStyle name="style1424787249464 2 2 3 3 2 2 2" xfId="29216" xr:uid="{00000000-0005-0000-0000-00001E720000}"/>
    <cellStyle name="style1424787249464 2 2 3 3 2 2 3" xfId="29217" xr:uid="{00000000-0005-0000-0000-00001F720000}"/>
    <cellStyle name="style1424787249464 2 2 3 3 2 3" xfId="29218" xr:uid="{00000000-0005-0000-0000-000020720000}"/>
    <cellStyle name="style1424787249464 2 2 3 3 3" xfId="29219" xr:uid="{00000000-0005-0000-0000-000021720000}"/>
    <cellStyle name="style1424787249464 2 2 3 3 3 2" xfId="29220" xr:uid="{00000000-0005-0000-0000-000022720000}"/>
    <cellStyle name="style1424787249464 2 2 3 3 3 3" xfId="29221" xr:uid="{00000000-0005-0000-0000-000023720000}"/>
    <cellStyle name="style1424787249464 2 2 3 3 3 4" xfId="29222" xr:uid="{00000000-0005-0000-0000-000024720000}"/>
    <cellStyle name="style1424787249464 2 2 3 3 4" xfId="29223" xr:uid="{00000000-0005-0000-0000-000025720000}"/>
    <cellStyle name="style1424787249464 2 2 3 3 5" xfId="29224" xr:uid="{00000000-0005-0000-0000-000026720000}"/>
    <cellStyle name="style1424787249464 2 2 3 4" xfId="29225" xr:uid="{00000000-0005-0000-0000-000027720000}"/>
    <cellStyle name="style1424787249464 2 2 3 4 2" xfId="29226" xr:uid="{00000000-0005-0000-0000-000028720000}"/>
    <cellStyle name="style1424787249464 2 2 3 4 2 2" xfId="29227" xr:uid="{00000000-0005-0000-0000-000029720000}"/>
    <cellStyle name="style1424787249464 2 2 3 4 2 2 2" xfId="29228" xr:uid="{00000000-0005-0000-0000-00002A720000}"/>
    <cellStyle name="style1424787249464 2 2 3 4 2 2 3" xfId="29229" xr:uid="{00000000-0005-0000-0000-00002B720000}"/>
    <cellStyle name="style1424787249464 2 2 3 4 2 3" xfId="29230" xr:uid="{00000000-0005-0000-0000-00002C720000}"/>
    <cellStyle name="style1424787249464 2 2 3 4 3" xfId="29231" xr:uid="{00000000-0005-0000-0000-00002D720000}"/>
    <cellStyle name="style1424787249464 2 2 3 4 3 2" xfId="29232" xr:uid="{00000000-0005-0000-0000-00002E720000}"/>
    <cellStyle name="style1424787249464 2 2 3 4 3 3" xfId="29233" xr:uid="{00000000-0005-0000-0000-00002F720000}"/>
    <cellStyle name="style1424787249464 2 2 3 4 3 4" xfId="29234" xr:uid="{00000000-0005-0000-0000-000030720000}"/>
    <cellStyle name="style1424787249464 2 2 3 4 4" xfId="29235" xr:uid="{00000000-0005-0000-0000-000031720000}"/>
    <cellStyle name="style1424787249464 2 2 3 4 5" xfId="29236" xr:uid="{00000000-0005-0000-0000-000032720000}"/>
    <cellStyle name="style1424787249464 2 2 3 5" xfId="29237" xr:uid="{00000000-0005-0000-0000-000033720000}"/>
    <cellStyle name="style1424787249464 2 2 3 5 2" xfId="29238" xr:uid="{00000000-0005-0000-0000-000034720000}"/>
    <cellStyle name="style1424787249464 2 2 3 5 2 2" xfId="29239" xr:uid="{00000000-0005-0000-0000-000035720000}"/>
    <cellStyle name="style1424787249464 2 2 3 5 2 3" xfId="29240" xr:uid="{00000000-0005-0000-0000-000036720000}"/>
    <cellStyle name="style1424787249464 2 2 3 5 2 4" xfId="29241" xr:uid="{00000000-0005-0000-0000-000037720000}"/>
    <cellStyle name="style1424787249464 2 2 3 5 3" xfId="29242" xr:uid="{00000000-0005-0000-0000-000038720000}"/>
    <cellStyle name="style1424787249464 2 2 3 5 4" xfId="29243" xr:uid="{00000000-0005-0000-0000-000039720000}"/>
    <cellStyle name="style1424787249464 2 2 3 5 5" xfId="29244" xr:uid="{00000000-0005-0000-0000-00003A720000}"/>
    <cellStyle name="style1424787249464 2 2 3 6" xfId="29245" xr:uid="{00000000-0005-0000-0000-00003B720000}"/>
    <cellStyle name="style1424787249464 2 2 3 6 2" xfId="29246" xr:uid="{00000000-0005-0000-0000-00003C720000}"/>
    <cellStyle name="style1424787249464 2 2 3 6 3" xfId="29247" xr:uid="{00000000-0005-0000-0000-00003D720000}"/>
    <cellStyle name="style1424787249464 2 2 3 6 4" xfId="29248" xr:uid="{00000000-0005-0000-0000-00003E720000}"/>
    <cellStyle name="style1424787249464 2 2 3 7" xfId="29249" xr:uid="{00000000-0005-0000-0000-00003F720000}"/>
    <cellStyle name="style1424787249464 2 2 3 8" xfId="29250" xr:uid="{00000000-0005-0000-0000-000040720000}"/>
    <cellStyle name="style1424787249464 2 2 3 9" xfId="29251" xr:uid="{00000000-0005-0000-0000-000041720000}"/>
    <cellStyle name="style1424787249464 2 2 4" xfId="29252" xr:uid="{00000000-0005-0000-0000-000042720000}"/>
    <cellStyle name="style1424787249464 2 2 4 2" xfId="29253" xr:uid="{00000000-0005-0000-0000-000043720000}"/>
    <cellStyle name="style1424787249464 2 2 4 2 2" xfId="29254" xr:uid="{00000000-0005-0000-0000-000044720000}"/>
    <cellStyle name="style1424787249464 2 2 4 2 2 2" xfId="29255" xr:uid="{00000000-0005-0000-0000-000045720000}"/>
    <cellStyle name="style1424787249464 2 2 4 2 2 2 2" xfId="29256" xr:uid="{00000000-0005-0000-0000-000046720000}"/>
    <cellStyle name="style1424787249464 2 2 4 2 2 2 3" xfId="29257" xr:uid="{00000000-0005-0000-0000-000047720000}"/>
    <cellStyle name="style1424787249464 2 2 4 2 2 3" xfId="29258" xr:uid="{00000000-0005-0000-0000-000048720000}"/>
    <cellStyle name="style1424787249464 2 2 4 2 3" xfId="29259" xr:uid="{00000000-0005-0000-0000-000049720000}"/>
    <cellStyle name="style1424787249464 2 2 4 2 3 2" xfId="29260" xr:uid="{00000000-0005-0000-0000-00004A720000}"/>
    <cellStyle name="style1424787249464 2 2 4 2 3 3" xfId="29261" xr:uid="{00000000-0005-0000-0000-00004B720000}"/>
    <cellStyle name="style1424787249464 2 2 4 2 3 4" xfId="29262" xr:uid="{00000000-0005-0000-0000-00004C720000}"/>
    <cellStyle name="style1424787249464 2 2 4 2 4" xfId="29263" xr:uid="{00000000-0005-0000-0000-00004D720000}"/>
    <cellStyle name="style1424787249464 2 2 4 2 5" xfId="29264" xr:uid="{00000000-0005-0000-0000-00004E720000}"/>
    <cellStyle name="style1424787249464 2 2 4 3" xfId="29265" xr:uid="{00000000-0005-0000-0000-00004F720000}"/>
    <cellStyle name="style1424787249464 2 2 4 3 2" xfId="29266" xr:uid="{00000000-0005-0000-0000-000050720000}"/>
    <cellStyle name="style1424787249464 2 2 4 3 2 2" xfId="29267" xr:uid="{00000000-0005-0000-0000-000051720000}"/>
    <cellStyle name="style1424787249464 2 2 4 3 2 2 2" xfId="29268" xr:uid="{00000000-0005-0000-0000-000052720000}"/>
    <cellStyle name="style1424787249464 2 2 4 3 2 2 3" xfId="29269" xr:uid="{00000000-0005-0000-0000-000053720000}"/>
    <cellStyle name="style1424787249464 2 2 4 3 2 3" xfId="29270" xr:uid="{00000000-0005-0000-0000-000054720000}"/>
    <cellStyle name="style1424787249464 2 2 4 3 3" xfId="29271" xr:uid="{00000000-0005-0000-0000-000055720000}"/>
    <cellStyle name="style1424787249464 2 2 4 3 3 2" xfId="29272" xr:uid="{00000000-0005-0000-0000-000056720000}"/>
    <cellStyle name="style1424787249464 2 2 4 3 3 3" xfId="29273" xr:uid="{00000000-0005-0000-0000-000057720000}"/>
    <cellStyle name="style1424787249464 2 2 4 3 3 4" xfId="29274" xr:uid="{00000000-0005-0000-0000-000058720000}"/>
    <cellStyle name="style1424787249464 2 2 4 3 4" xfId="29275" xr:uid="{00000000-0005-0000-0000-000059720000}"/>
    <cellStyle name="style1424787249464 2 2 4 3 5" xfId="29276" xr:uid="{00000000-0005-0000-0000-00005A720000}"/>
    <cellStyle name="style1424787249464 2 2 4 4" xfId="29277" xr:uid="{00000000-0005-0000-0000-00005B720000}"/>
    <cellStyle name="style1424787249464 2 2 4 4 2" xfId="29278" xr:uid="{00000000-0005-0000-0000-00005C720000}"/>
    <cellStyle name="style1424787249464 2 2 4 4 2 2" xfId="29279" xr:uid="{00000000-0005-0000-0000-00005D720000}"/>
    <cellStyle name="style1424787249464 2 2 4 4 2 3" xfId="29280" xr:uid="{00000000-0005-0000-0000-00005E720000}"/>
    <cellStyle name="style1424787249464 2 2 4 4 2 4" xfId="29281" xr:uid="{00000000-0005-0000-0000-00005F720000}"/>
    <cellStyle name="style1424787249464 2 2 4 4 3" xfId="29282" xr:uid="{00000000-0005-0000-0000-000060720000}"/>
    <cellStyle name="style1424787249464 2 2 4 4 4" xfId="29283" xr:uid="{00000000-0005-0000-0000-000061720000}"/>
    <cellStyle name="style1424787249464 2 2 4 4 5" xfId="29284" xr:uid="{00000000-0005-0000-0000-000062720000}"/>
    <cellStyle name="style1424787249464 2 2 4 5" xfId="29285" xr:uid="{00000000-0005-0000-0000-000063720000}"/>
    <cellStyle name="style1424787249464 2 2 4 5 2" xfId="29286" xr:uid="{00000000-0005-0000-0000-000064720000}"/>
    <cellStyle name="style1424787249464 2 2 4 5 3" xfId="29287" xr:uid="{00000000-0005-0000-0000-000065720000}"/>
    <cellStyle name="style1424787249464 2 2 4 5 4" xfId="29288" xr:uid="{00000000-0005-0000-0000-000066720000}"/>
    <cellStyle name="style1424787249464 2 2 4 6" xfId="29289" xr:uid="{00000000-0005-0000-0000-000067720000}"/>
    <cellStyle name="style1424787249464 2 2 4 7" xfId="29290" xr:uid="{00000000-0005-0000-0000-000068720000}"/>
    <cellStyle name="style1424787249464 2 2 4 8" xfId="29291" xr:uid="{00000000-0005-0000-0000-000069720000}"/>
    <cellStyle name="style1424787249464 2 2 5" xfId="29292" xr:uid="{00000000-0005-0000-0000-00006A720000}"/>
    <cellStyle name="style1424787249464 2 2 5 2" xfId="29293" xr:uid="{00000000-0005-0000-0000-00006B720000}"/>
    <cellStyle name="style1424787249464 2 2 5 2 2" xfId="29294" xr:uid="{00000000-0005-0000-0000-00006C720000}"/>
    <cellStyle name="style1424787249464 2 2 5 2 2 2" xfId="29295" xr:uid="{00000000-0005-0000-0000-00006D720000}"/>
    <cellStyle name="style1424787249464 2 2 5 2 2 2 2" xfId="29296" xr:uid="{00000000-0005-0000-0000-00006E720000}"/>
    <cellStyle name="style1424787249464 2 2 5 2 2 2 3" xfId="29297" xr:uid="{00000000-0005-0000-0000-00006F720000}"/>
    <cellStyle name="style1424787249464 2 2 5 2 2 3" xfId="29298" xr:uid="{00000000-0005-0000-0000-000070720000}"/>
    <cellStyle name="style1424787249464 2 2 5 2 3" xfId="29299" xr:uid="{00000000-0005-0000-0000-000071720000}"/>
    <cellStyle name="style1424787249464 2 2 5 2 3 2" xfId="29300" xr:uid="{00000000-0005-0000-0000-000072720000}"/>
    <cellStyle name="style1424787249464 2 2 5 2 3 3" xfId="29301" xr:uid="{00000000-0005-0000-0000-000073720000}"/>
    <cellStyle name="style1424787249464 2 2 5 2 3 4" xfId="29302" xr:uid="{00000000-0005-0000-0000-000074720000}"/>
    <cellStyle name="style1424787249464 2 2 5 2 4" xfId="29303" xr:uid="{00000000-0005-0000-0000-000075720000}"/>
    <cellStyle name="style1424787249464 2 2 5 2 5" xfId="29304" xr:uid="{00000000-0005-0000-0000-000076720000}"/>
    <cellStyle name="style1424787249464 2 2 5 3" xfId="29305" xr:uid="{00000000-0005-0000-0000-000077720000}"/>
    <cellStyle name="style1424787249464 2 2 5 3 2" xfId="29306" xr:uid="{00000000-0005-0000-0000-000078720000}"/>
    <cellStyle name="style1424787249464 2 2 5 3 2 2" xfId="29307" xr:uid="{00000000-0005-0000-0000-000079720000}"/>
    <cellStyle name="style1424787249464 2 2 5 3 2 2 2" xfId="29308" xr:uid="{00000000-0005-0000-0000-00007A720000}"/>
    <cellStyle name="style1424787249464 2 2 5 3 2 2 3" xfId="29309" xr:uid="{00000000-0005-0000-0000-00007B720000}"/>
    <cellStyle name="style1424787249464 2 2 5 3 2 3" xfId="29310" xr:uid="{00000000-0005-0000-0000-00007C720000}"/>
    <cellStyle name="style1424787249464 2 2 5 3 3" xfId="29311" xr:uid="{00000000-0005-0000-0000-00007D720000}"/>
    <cellStyle name="style1424787249464 2 2 5 3 3 2" xfId="29312" xr:uid="{00000000-0005-0000-0000-00007E720000}"/>
    <cellStyle name="style1424787249464 2 2 5 3 3 3" xfId="29313" xr:uid="{00000000-0005-0000-0000-00007F720000}"/>
    <cellStyle name="style1424787249464 2 2 5 3 3 4" xfId="29314" xr:uid="{00000000-0005-0000-0000-000080720000}"/>
    <cellStyle name="style1424787249464 2 2 5 3 4" xfId="29315" xr:uid="{00000000-0005-0000-0000-000081720000}"/>
    <cellStyle name="style1424787249464 2 2 5 3 5" xfId="29316" xr:uid="{00000000-0005-0000-0000-000082720000}"/>
    <cellStyle name="style1424787249464 2 2 5 4" xfId="29317" xr:uid="{00000000-0005-0000-0000-000083720000}"/>
    <cellStyle name="style1424787249464 2 2 5 4 2" xfId="29318" xr:uid="{00000000-0005-0000-0000-000084720000}"/>
    <cellStyle name="style1424787249464 2 2 5 4 2 2" xfId="29319" xr:uid="{00000000-0005-0000-0000-000085720000}"/>
    <cellStyle name="style1424787249464 2 2 5 4 2 3" xfId="29320" xr:uid="{00000000-0005-0000-0000-000086720000}"/>
    <cellStyle name="style1424787249464 2 2 5 4 2 4" xfId="29321" xr:uid="{00000000-0005-0000-0000-000087720000}"/>
    <cellStyle name="style1424787249464 2 2 5 4 3" xfId="29322" xr:uid="{00000000-0005-0000-0000-000088720000}"/>
    <cellStyle name="style1424787249464 2 2 5 4 4" xfId="29323" xr:uid="{00000000-0005-0000-0000-000089720000}"/>
    <cellStyle name="style1424787249464 2 2 5 4 5" xfId="29324" xr:uid="{00000000-0005-0000-0000-00008A720000}"/>
    <cellStyle name="style1424787249464 2 2 5 5" xfId="29325" xr:uid="{00000000-0005-0000-0000-00008B720000}"/>
    <cellStyle name="style1424787249464 2 2 5 5 2" xfId="29326" xr:uid="{00000000-0005-0000-0000-00008C720000}"/>
    <cellStyle name="style1424787249464 2 2 5 5 3" xfId="29327" xr:uid="{00000000-0005-0000-0000-00008D720000}"/>
    <cellStyle name="style1424787249464 2 2 5 5 4" xfId="29328" xr:uid="{00000000-0005-0000-0000-00008E720000}"/>
    <cellStyle name="style1424787249464 2 2 5 6" xfId="29329" xr:uid="{00000000-0005-0000-0000-00008F720000}"/>
    <cellStyle name="style1424787249464 2 2 5 7" xfId="29330" xr:uid="{00000000-0005-0000-0000-000090720000}"/>
    <cellStyle name="style1424787249464 2 2 5 8" xfId="29331" xr:uid="{00000000-0005-0000-0000-000091720000}"/>
    <cellStyle name="style1424787249464 2 2 6" xfId="29332" xr:uid="{00000000-0005-0000-0000-000092720000}"/>
    <cellStyle name="style1424787249464 2 2 6 2" xfId="29333" xr:uid="{00000000-0005-0000-0000-000093720000}"/>
    <cellStyle name="style1424787249464 2 2 6 2 2" xfId="29334" xr:uid="{00000000-0005-0000-0000-000094720000}"/>
    <cellStyle name="style1424787249464 2 2 6 2 2 2" xfId="29335" xr:uid="{00000000-0005-0000-0000-000095720000}"/>
    <cellStyle name="style1424787249464 2 2 6 2 2 2 2" xfId="29336" xr:uid="{00000000-0005-0000-0000-000096720000}"/>
    <cellStyle name="style1424787249464 2 2 6 2 2 2 3" xfId="29337" xr:uid="{00000000-0005-0000-0000-000097720000}"/>
    <cellStyle name="style1424787249464 2 2 6 2 2 3" xfId="29338" xr:uid="{00000000-0005-0000-0000-000098720000}"/>
    <cellStyle name="style1424787249464 2 2 6 2 3" xfId="29339" xr:uid="{00000000-0005-0000-0000-000099720000}"/>
    <cellStyle name="style1424787249464 2 2 6 2 3 2" xfId="29340" xr:uid="{00000000-0005-0000-0000-00009A720000}"/>
    <cellStyle name="style1424787249464 2 2 6 2 3 3" xfId="29341" xr:uid="{00000000-0005-0000-0000-00009B720000}"/>
    <cellStyle name="style1424787249464 2 2 6 2 3 4" xfId="29342" xr:uid="{00000000-0005-0000-0000-00009C720000}"/>
    <cellStyle name="style1424787249464 2 2 6 2 4" xfId="29343" xr:uid="{00000000-0005-0000-0000-00009D720000}"/>
    <cellStyle name="style1424787249464 2 2 6 2 5" xfId="29344" xr:uid="{00000000-0005-0000-0000-00009E720000}"/>
    <cellStyle name="style1424787249464 2 2 6 3" xfId="29345" xr:uid="{00000000-0005-0000-0000-00009F720000}"/>
    <cellStyle name="style1424787249464 2 2 6 3 2" xfId="29346" xr:uid="{00000000-0005-0000-0000-0000A0720000}"/>
    <cellStyle name="style1424787249464 2 2 6 3 2 2" xfId="29347" xr:uid="{00000000-0005-0000-0000-0000A1720000}"/>
    <cellStyle name="style1424787249464 2 2 6 3 2 2 2" xfId="29348" xr:uid="{00000000-0005-0000-0000-0000A2720000}"/>
    <cellStyle name="style1424787249464 2 2 6 3 2 2 3" xfId="29349" xr:uid="{00000000-0005-0000-0000-0000A3720000}"/>
    <cellStyle name="style1424787249464 2 2 6 3 2 3" xfId="29350" xr:uid="{00000000-0005-0000-0000-0000A4720000}"/>
    <cellStyle name="style1424787249464 2 2 6 3 3" xfId="29351" xr:uid="{00000000-0005-0000-0000-0000A5720000}"/>
    <cellStyle name="style1424787249464 2 2 6 3 3 2" xfId="29352" xr:uid="{00000000-0005-0000-0000-0000A6720000}"/>
    <cellStyle name="style1424787249464 2 2 6 3 3 3" xfId="29353" xr:uid="{00000000-0005-0000-0000-0000A7720000}"/>
    <cellStyle name="style1424787249464 2 2 6 3 3 4" xfId="29354" xr:uid="{00000000-0005-0000-0000-0000A8720000}"/>
    <cellStyle name="style1424787249464 2 2 6 3 4" xfId="29355" xr:uid="{00000000-0005-0000-0000-0000A9720000}"/>
    <cellStyle name="style1424787249464 2 2 6 3 5" xfId="29356" xr:uid="{00000000-0005-0000-0000-0000AA720000}"/>
    <cellStyle name="style1424787249464 2 2 6 4" xfId="29357" xr:uid="{00000000-0005-0000-0000-0000AB720000}"/>
    <cellStyle name="style1424787249464 2 2 6 4 2" xfId="29358" xr:uid="{00000000-0005-0000-0000-0000AC720000}"/>
    <cellStyle name="style1424787249464 2 2 6 4 2 2" xfId="29359" xr:uid="{00000000-0005-0000-0000-0000AD720000}"/>
    <cellStyle name="style1424787249464 2 2 6 4 2 3" xfId="29360" xr:uid="{00000000-0005-0000-0000-0000AE720000}"/>
    <cellStyle name="style1424787249464 2 2 6 4 2 4" xfId="29361" xr:uid="{00000000-0005-0000-0000-0000AF720000}"/>
    <cellStyle name="style1424787249464 2 2 6 4 3" xfId="29362" xr:uid="{00000000-0005-0000-0000-0000B0720000}"/>
    <cellStyle name="style1424787249464 2 2 6 4 4" xfId="29363" xr:uid="{00000000-0005-0000-0000-0000B1720000}"/>
    <cellStyle name="style1424787249464 2 2 6 4 5" xfId="29364" xr:uid="{00000000-0005-0000-0000-0000B2720000}"/>
    <cellStyle name="style1424787249464 2 2 6 5" xfId="29365" xr:uid="{00000000-0005-0000-0000-0000B3720000}"/>
    <cellStyle name="style1424787249464 2 2 6 5 2" xfId="29366" xr:uid="{00000000-0005-0000-0000-0000B4720000}"/>
    <cellStyle name="style1424787249464 2 2 6 5 3" xfId="29367" xr:uid="{00000000-0005-0000-0000-0000B5720000}"/>
    <cellStyle name="style1424787249464 2 2 6 5 4" xfId="29368" xr:uid="{00000000-0005-0000-0000-0000B6720000}"/>
    <cellStyle name="style1424787249464 2 2 6 6" xfId="29369" xr:uid="{00000000-0005-0000-0000-0000B7720000}"/>
    <cellStyle name="style1424787249464 2 2 6 7" xfId="29370" xr:uid="{00000000-0005-0000-0000-0000B8720000}"/>
    <cellStyle name="style1424787249464 2 2 6 8" xfId="29371" xr:uid="{00000000-0005-0000-0000-0000B9720000}"/>
    <cellStyle name="style1424787249464 2 2 7" xfId="29372" xr:uid="{00000000-0005-0000-0000-0000BA720000}"/>
    <cellStyle name="style1424787249464 2 2 7 2" xfId="29373" xr:uid="{00000000-0005-0000-0000-0000BB720000}"/>
    <cellStyle name="style1424787249464 2 2 7 2 2" xfId="29374" xr:uid="{00000000-0005-0000-0000-0000BC720000}"/>
    <cellStyle name="style1424787249464 2 2 7 2 2 2" xfId="29375" xr:uid="{00000000-0005-0000-0000-0000BD720000}"/>
    <cellStyle name="style1424787249464 2 2 7 2 2 3" xfId="29376" xr:uid="{00000000-0005-0000-0000-0000BE720000}"/>
    <cellStyle name="style1424787249464 2 2 7 2 3" xfId="29377" xr:uid="{00000000-0005-0000-0000-0000BF720000}"/>
    <cellStyle name="style1424787249464 2 2 7 3" xfId="29378" xr:uid="{00000000-0005-0000-0000-0000C0720000}"/>
    <cellStyle name="style1424787249464 2 2 7 3 2" xfId="29379" xr:uid="{00000000-0005-0000-0000-0000C1720000}"/>
    <cellStyle name="style1424787249464 2 2 7 3 3" xfId="29380" xr:uid="{00000000-0005-0000-0000-0000C2720000}"/>
    <cellStyle name="style1424787249464 2 2 7 3 4" xfId="29381" xr:uid="{00000000-0005-0000-0000-0000C3720000}"/>
    <cellStyle name="style1424787249464 2 2 7 4" xfId="29382" xr:uid="{00000000-0005-0000-0000-0000C4720000}"/>
    <cellStyle name="style1424787249464 2 2 7 5" xfId="29383" xr:uid="{00000000-0005-0000-0000-0000C5720000}"/>
    <cellStyle name="style1424787249464 2 2 8" xfId="29384" xr:uid="{00000000-0005-0000-0000-0000C6720000}"/>
    <cellStyle name="style1424787249464 2 2 8 2" xfId="29385" xr:uid="{00000000-0005-0000-0000-0000C7720000}"/>
    <cellStyle name="style1424787249464 2 2 8 2 2" xfId="29386" xr:uid="{00000000-0005-0000-0000-0000C8720000}"/>
    <cellStyle name="style1424787249464 2 2 8 2 2 2" xfId="29387" xr:uid="{00000000-0005-0000-0000-0000C9720000}"/>
    <cellStyle name="style1424787249464 2 2 8 2 2 3" xfId="29388" xr:uid="{00000000-0005-0000-0000-0000CA720000}"/>
    <cellStyle name="style1424787249464 2 2 8 2 3" xfId="29389" xr:uid="{00000000-0005-0000-0000-0000CB720000}"/>
    <cellStyle name="style1424787249464 2 2 8 3" xfId="29390" xr:uid="{00000000-0005-0000-0000-0000CC720000}"/>
    <cellStyle name="style1424787249464 2 2 8 3 2" xfId="29391" xr:uid="{00000000-0005-0000-0000-0000CD720000}"/>
    <cellStyle name="style1424787249464 2 2 8 3 3" xfId="29392" xr:uid="{00000000-0005-0000-0000-0000CE720000}"/>
    <cellStyle name="style1424787249464 2 2 8 3 4" xfId="29393" xr:uid="{00000000-0005-0000-0000-0000CF720000}"/>
    <cellStyle name="style1424787249464 2 2 8 4" xfId="29394" xr:uid="{00000000-0005-0000-0000-0000D0720000}"/>
    <cellStyle name="style1424787249464 2 2 8 5" xfId="29395" xr:uid="{00000000-0005-0000-0000-0000D1720000}"/>
    <cellStyle name="style1424787249464 2 2 9" xfId="29396" xr:uid="{00000000-0005-0000-0000-0000D2720000}"/>
    <cellStyle name="style1424787249464 2 2 9 2" xfId="29397" xr:uid="{00000000-0005-0000-0000-0000D3720000}"/>
    <cellStyle name="style1424787249464 2 2 9 2 2" xfId="29398" xr:uid="{00000000-0005-0000-0000-0000D4720000}"/>
    <cellStyle name="style1424787249464 2 2 9 2 3" xfId="29399" xr:uid="{00000000-0005-0000-0000-0000D5720000}"/>
    <cellStyle name="style1424787249464 2 2 9 2 4" xfId="29400" xr:uid="{00000000-0005-0000-0000-0000D6720000}"/>
    <cellStyle name="style1424787249464 2 2 9 3" xfId="29401" xr:uid="{00000000-0005-0000-0000-0000D7720000}"/>
    <cellStyle name="style1424787249464 2 2 9 4" xfId="29402" xr:uid="{00000000-0005-0000-0000-0000D8720000}"/>
    <cellStyle name="style1424787249464 2 2 9 5" xfId="29403" xr:uid="{00000000-0005-0000-0000-0000D9720000}"/>
    <cellStyle name="style1424787249464 2 3" xfId="29404" xr:uid="{00000000-0005-0000-0000-0000DA720000}"/>
    <cellStyle name="style1424787249464 2 3 10" xfId="29405" xr:uid="{00000000-0005-0000-0000-0000DB720000}"/>
    <cellStyle name="style1424787249464 2 3 11" xfId="29406" xr:uid="{00000000-0005-0000-0000-0000DC720000}"/>
    <cellStyle name="style1424787249464 2 3 12" xfId="29407" xr:uid="{00000000-0005-0000-0000-0000DD720000}"/>
    <cellStyle name="style1424787249464 2 3 2" xfId="29408" xr:uid="{00000000-0005-0000-0000-0000DE720000}"/>
    <cellStyle name="style1424787249464 2 3 2 2" xfId="29409" xr:uid="{00000000-0005-0000-0000-0000DF720000}"/>
    <cellStyle name="style1424787249464 2 3 2 2 2" xfId="29410" xr:uid="{00000000-0005-0000-0000-0000E0720000}"/>
    <cellStyle name="style1424787249464 2 3 2 2 2 2" xfId="29411" xr:uid="{00000000-0005-0000-0000-0000E1720000}"/>
    <cellStyle name="style1424787249464 2 3 2 2 2 2 2" xfId="29412" xr:uid="{00000000-0005-0000-0000-0000E2720000}"/>
    <cellStyle name="style1424787249464 2 3 2 2 2 2 2 2" xfId="29413" xr:uid="{00000000-0005-0000-0000-0000E3720000}"/>
    <cellStyle name="style1424787249464 2 3 2 2 2 2 2 3" xfId="29414" xr:uid="{00000000-0005-0000-0000-0000E4720000}"/>
    <cellStyle name="style1424787249464 2 3 2 2 2 2 3" xfId="29415" xr:uid="{00000000-0005-0000-0000-0000E5720000}"/>
    <cellStyle name="style1424787249464 2 3 2 2 2 3" xfId="29416" xr:uid="{00000000-0005-0000-0000-0000E6720000}"/>
    <cellStyle name="style1424787249464 2 3 2 2 2 3 2" xfId="29417" xr:uid="{00000000-0005-0000-0000-0000E7720000}"/>
    <cellStyle name="style1424787249464 2 3 2 2 2 3 3" xfId="29418" xr:uid="{00000000-0005-0000-0000-0000E8720000}"/>
    <cellStyle name="style1424787249464 2 3 2 2 2 3 4" xfId="29419" xr:uid="{00000000-0005-0000-0000-0000E9720000}"/>
    <cellStyle name="style1424787249464 2 3 2 2 2 4" xfId="29420" xr:uid="{00000000-0005-0000-0000-0000EA720000}"/>
    <cellStyle name="style1424787249464 2 3 2 2 2 5" xfId="29421" xr:uid="{00000000-0005-0000-0000-0000EB720000}"/>
    <cellStyle name="style1424787249464 2 3 2 2 3" xfId="29422" xr:uid="{00000000-0005-0000-0000-0000EC720000}"/>
    <cellStyle name="style1424787249464 2 3 2 2 3 2" xfId="29423" xr:uid="{00000000-0005-0000-0000-0000ED720000}"/>
    <cellStyle name="style1424787249464 2 3 2 2 3 2 2" xfId="29424" xr:uid="{00000000-0005-0000-0000-0000EE720000}"/>
    <cellStyle name="style1424787249464 2 3 2 2 3 2 2 2" xfId="29425" xr:uid="{00000000-0005-0000-0000-0000EF720000}"/>
    <cellStyle name="style1424787249464 2 3 2 2 3 2 2 3" xfId="29426" xr:uid="{00000000-0005-0000-0000-0000F0720000}"/>
    <cellStyle name="style1424787249464 2 3 2 2 3 2 3" xfId="29427" xr:uid="{00000000-0005-0000-0000-0000F1720000}"/>
    <cellStyle name="style1424787249464 2 3 2 2 3 3" xfId="29428" xr:uid="{00000000-0005-0000-0000-0000F2720000}"/>
    <cellStyle name="style1424787249464 2 3 2 2 3 3 2" xfId="29429" xr:uid="{00000000-0005-0000-0000-0000F3720000}"/>
    <cellStyle name="style1424787249464 2 3 2 2 3 3 3" xfId="29430" xr:uid="{00000000-0005-0000-0000-0000F4720000}"/>
    <cellStyle name="style1424787249464 2 3 2 2 3 3 4" xfId="29431" xr:uid="{00000000-0005-0000-0000-0000F5720000}"/>
    <cellStyle name="style1424787249464 2 3 2 2 3 4" xfId="29432" xr:uid="{00000000-0005-0000-0000-0000F6720000}"/>
    <cellStyle name="style1424787249464 2 3 2 2 3 5" xfId="29433" xr:uid="{00000000-0005-0000-0000-0000F7720000}"/>
    <cellStyle name="style1424787249464 2 3 2 2 4" xfId="29434" xr:uid="{00000000-0005-0000-0000-0000F8720000}"/>
    <cellStyle name="style1424787249464 2 3 2 2 4 2" xfId="29435" xr:uid="{00000000-0005-0000-0000-0000F9720000}"/>
    <cellStyle name="style1424787249464 2 3 2 2 4 2 2" xfId="29436" xr:uid="{00000000-0005-0000-0000-0000FA720000}"/>
    <cellStyle name="style1424787249464 2 3 2 2 4 2 3" xfId="29437" xr:uid="{00000000-0005-0000-0000-0000FB720000}"/>
    <cellStyle name="style1424787249464 2 3 2 2 4 2 4" xfId="29438" xr:uid="{00000000-0005-0000-0000-0000FC720000}"/>
    <cellStyle name="style1424787249464 2 3 2 2 4 3" xfId="29439" xr:uid="{00000000-0005-0000-0000-0000FD720000}"/>
    <cellStyle name="style1424787249464 2 3 2 2 4 4" xfId="29440" xr:uid="{00000000-0005-0000-0000-0000FE720000}"/>
    <cellStyle name="style1424787249464 2 3 2 2 4 5" xfId="29441" xr:uid="{00000000-0005-0000-0000-0000FF720000}"/>
    <cellStyle name="style1424787249464 2 3 2 2 5" xfId="29442" xr:uid="{00000000-0005-0000-0000-000000730000}"/>
    <cellStyle name="style1424787249464 2 3 2 2 5 2" xfId="29443" xr:uid="{00000000-0005-0000-0000-000001730000}"/>
    <cellStyle name="style1424787249464 2 3 2 2 5 3" xfId="29444" xr:uid="{00000000-0005-0000-0000-000002730000}"/>
    <cellStyle name="style1424787249464 2 3 2 2 5 4" xfId="29445" xr:uid="{00000000-0005-0000-0000-000003730000}"/>
    <cellStyle name="style1424787249464 2 3 2 2 6" xfId="29446" xr:uid="{00000000-0005-0000-0000-000004730000}"/>
    <cellStyle name="style1424787249464 2 3 2 2 7" xfId="29447" xr:uid="{00000000-0005-0000-0000-000005730000}"/>
    <cellStyle name="style1424787249464 2 3 2 2 8" xfId="29448" xr:uid="{00000000-0005-0000-0000-000006730000}"/>
    <cellStyle name="style1424787249464 2 3 2 3" xfId="29449" xr:uid="{00000000-0005-0000-0000-000007730000}"/>
    <cellStyle name="style1424787249464 2 3 2 3 2" xfId="29450" xr:uid="{00000000-0005-0000-0000-000008730000}"/>
    <cellStyle name="style1424787249464 2 3 2 3 2 2" xfId="29451" xr:uid="{00000000-0005-0000-0000-000009730000}"/>
    <cellStyle name="style1424787249464 2 3 2 3 2 2 2" xfId="29452" xr:uid="{00000000-0005-0000-0000-00000A730000}"/>
    <cellStyle name="style1424787249464 2 3 2 3 2 2 3" xfId="29453" xr:uid="{00000000-0005-0000-0000-00000B730000}"/>
    <cellStyle name="style1424787249464 2 3 2 3 2 3" xfId="29454" xr:uid="{00000000-0005-0000-0000-00000C730000}"/>
    <cellStyle name="style1424787249464 2 3 2 3 3" xfId="29455" xr:uid="{00000000-0005-0000-0000-00000D730000}"/>
    <cellStyle name="style1424787249464 2 3 2 3 3 2" xfId="29456" xr:uid="{00000000-0005-0000-0000-00000E730000}"/>
    <cellStyle name="style1424787249464 2 3 2 3 3 3" xfId="29457" xr:uid="{00000000-0005-0000-0000-00000F730000}"/>
    <cellStyle name="style1424787249464 2 3 2 3 3 4" xfId="29458" xr:uid="{00000000-0005-0000-0000-000010730000}"/>
    <cellStyle name="style1424787249464 2 3 2 3 4" xfId="29459" xr:uid="{00000000-0005-0000-0000-000011730000}"/>
    <cellStyle name="style1424787249464 2 3 2 3 5" xfId="29460" xr:uid="{00000000-0005-0000-0000-000012730000}"/>
    <cellStyle name="style1424787249464 2 3 2 4" xfId="29461" xr:uid="{00000000-0005-0000-0000-000013730000}"/>
    <cellStyle name="style1424787249464 2 3 2 4 2" xfId="29462" xr:uid="{00000000-0005-0000-0000-000014730000}"/>
    <cellStyle name="style1424787249464 2 3 2 4 2 2" xfId="29463" xr:uid="{00000000-0005-0000-0000-000015730000}"/>
    <cellStyle name="style1424787249464 2 3 2 4 2 2 2" xfId="29464" xr:uid="{00000000-0005-0000-0000-000016730000}"/>
    <cellStyle name="style1424787249464 2 3 2 4 2 2 3" xfId="29465" xr:uid="{00000000-0005-0000-0000-000017730000}"/>
    <cellStyle name="style1424787249464 2 3 2 4 2 3" xfId="29466" xr:uid="{00000000-0005-0000-0000-000018730000}"/>
    <cellStyle name="style1424787249464 2 3 2 4 3" xfId="29467" xr:uid="{00000000-0005-0000-0000-000019730000}"/>
    <cellStyle name="style1424787249464 2 3 2 4 3 2" xfId="29468" xr:uid="{00000000-0005-0000-0000-00001A730000}"/>
    <cellStyle name="style1424787249464 2 3 2 4 3 3" xfId="29469" xr:uid="{00000000-0005-0000-0000-00001B730000}"/>
    <cellStyle name="style1424787249464 2 3 2 4 3 4" xfId="29470" xr:uid="{00000000-0005-0000-0000-00001C730000}"/>
    <cellStyle name="style1424787249464 2 3 2 4 4" xfId="29471" xr:uid="{00000000-0005-0000-0000-00001D730000}"/>
    <cellStyle name="style1424787249464 2 3 2 4 5" xfId="29472" xr:uid="{00000000-0005-0000-0000-00001E730000}"/>
    <cellStyle name="style1424787249464 2 3 2 5" xfId="29473" xr:uid="{00000000-0005-0000-0000-00001F730000}"/>
    <cellStyle name="style1424787249464 2 3 2 5 2" xfId="29474" xr:uid="{00000000-0005-0000-0000-000020730000}"/>
    <cellStyle name="style1424787249464 2 3 2 5 2 2" xfId="29475" xr:uid="{00000000-0005-0000-0000-000021730000}"/>
    <cellStyle name="style1424787249464 2 3 2 5 2 3" xfId="29476" xr:uid="{00000000-0005-0000-0000-000022730000}"/>
    <cellStyle name="style1424787249464 2 3 2 5 2 4" xfId="29477" xr:uid="{00000000-0005-0000-0000-000023730000}"/>
    <cellStyle name="style1424787249464 2 3 2 5 3" xfId="29478" xr:uid="{00000000-0005-0000-0000-000024730000}"/>
    <cellStyle name="style1424787249464 2 3 2 5 4" xfId="29479" xr:uid="{00000000-0005-0000-0000-000025730000}"/>
    <cellStyle name="style1424787249464 2 3 2 5 5" xfId="29480" xr:uid="{00000000-0005-0000-0000-000026730000}"/>
    <cellStyle name="style1424787249464 2 3 2 6" xfId="29481" xr:uid="{00000000-0005-0000-0000-000027730000}"/>
    <cellStyle name="style1424787249464 2 3 2 6 2" xfId="29482" xr:uid="{00000000-0005-0000-0000-000028730000}"/>
    <cellStyle name="style1424787249464 2 3 2 6 3" xfId="29483" xr:uid="{00000000-0005-0000-0000-000029730000}"/>
    <cellStyle name="style1424787249464 2 3 2 6 4" xfId="29484" xr:uid="{00000000-0005-0000-0000-00002A730000}"/>
    <cellStyle name="style1424787249464 2 3 2 7" xfId="29485" xr:uid="{00000000-0005-0000-0000-00002B730000}"/>
    <cellStyle name="style1424787249464 2 3 2 8" xfId="29486" xr:uid="{00000000-0005-0000-0000-00002C730000}"/>
    <cellStyle name="style1424787249464 2 3 2 9" xfId="29487" xr:uid="{00000000-0005-0000-0000-00002D730000}"/>
    <cellStyle name="style1424787249464 2 3 3" xfId="29488" xr:uid="{00000000-0005-0000-0000-00002E730000}"/>
    <cellStyle name="style1424787249464 2 3 3 2" xfId="29489" xr:uid="{00000000-0005-0000-0000-00002F730000}"/>
    <cellStyle name="style1424787249464 2 3 3 2 2" xfId="29490" xr:uid="{00000000-0005-0000-0000-000030730000}"/>
    <cellStyle name="style1424787249464 2 3 3 2 2 2" xfId="29491" xr:uid="{00000000-0005-0000-0000-000031730000}"/>
    <cellStyle name="style1424787249464 2 3 3 2 2 2 2" xfId="29492" xr:uid="{00000000-0005-0000-0000-000032730000}"/>
    <cellStyle name="style1424787249464 2 3 3 2 2 2 3" xfId="29493" xr:uid="{00000000-0005-0000-0000-000033730000}"/>
    <cellStyle name="style1424787249464 2 3 3 2 2 3" xfId="29494" xr:uid="{00000000-0005-0000-0000-000034730000}"/>
    <cellStyle name="style1424787249464 2 3 3 2 3" xfId="29495" xr:uid="{00000000-0005-0000-0000-000035730000}"/>
    <cellStyle name="style1424787249464 2 3 3 2 3 2" xfId="29496" xr:uid="{00000000-0005-0000-0000-000036730000}"/>
    <cellStyle name="style1424787249464 2 3 3 2 3 3" xfId="29497" xr:uid="{00000000-0005-0000-0000-000037730000}"/>
    <cellStyle name="style1424787249464 2 3 3 2 3 4" xfId="29498" xr:uid="{00000000-0005-0000-0000-000038730000}"/>
    <cellStyle name="style1424787249464 2 3 3 2 4" xfId="29499" xr:uid="{00000000-0005-0000-0000-000039730000}"/>
    <cellStyle name="style1424787249464 2 3 3 2 5" xfId="29500" xr:uid="{00000000-0005-0000-0000-00003A730000}"/>
    <cellStyle name="style1424787249464 2 3 3 3" xfId="29501" xr:uid="{00000000-0005-0000-0000-00003B730000}"/>
    <cellStyle name="style1424787249464 2 3 3 3 2" xfId="29502" xr:uid="{00000000-0005-0000-0000-00003C730000}"/>
    <cellStyle name="style1424787249464 2 3 3 3 2 2" xfId="29503" xr:uid="{00000000-0005-0000-0000-00003D730000}"/>
    <cellStyle name="style1424787249464 2 3 3 3 2 2 2" xfId="29504" xr:uid="{00000000-0005-0000-0000-00003E730000}"/>
    <cellStyle name="style1424787249464 2 3 3 3 2 2 3" xfId="29505" xr:uid="{00000000-0005-0000-0000-00003F730000}"/>
    <cellStyle name="style1424787249464 2 3 3 3 2 3" xfId="29506" xr:uid="{00000000-0005-0000-0000-000040730000}"/>
    <cellStyle name="style1424787249464 2 3 3 3 3" xfId="29507" xr:uid="{00000000-0005-0000-0000-000041730000}"/>
    <cellStyle name="style1424787249464 2 3 3 3 3 2" xfId="29508" xr:uid="{00000000-0005-0000-0000-000042730000}"/>
    <cellStyle name="style1424787249464 2 3 3 3 3 3" xfId="29509" xr:uid="{00000000-0005-0000-0000-000043730000}"/>
    <cellStyle name="style1424787249464 2 3 3 3 3 4" xfId="29510" xr:uid="{00000000-0005-0000-0000-000044730000}"/>
    <cellStyle name="style1424787249464 2 3 3 3 4" xfId="29511" xr:uid="{00000000-0005-0000-0000-000045730000}"/>
    <cellStyle name="style1424787249464 2 3 3 3 5" xfId="29512" xr:uid="{00000000-0005-0000-0000-000046730000}"/>
    <cellStyle name="style1424787249464 2 3 3 4" xfId="29513" xr:uid="{00000000-0005-0000-0000-000047730000}"/>
    <cellStyle name="style1424787249464 2 3 3 4 2" xfId="29514" xr:uid="{00000000-0005-0000-0000-000048730000}"/>
    <cellStyle name="style1424787249464 2 3 3 4 2 2" xfId="29515" xr:uid="{00000000-0005-0000-0000-000049730000}"/>
    <cellStyle name="style1424787249464 2 3 3 4 2 3" xfId="29516" xr:uid="{00000000-0005-0000-0000-00004A730000}"/>
    <cellStyle name="style1424787249464 2 3 3 4 2 4" xfId="29517" xr:uid="{00000000-0005-0000-0000-00004B730000}"/>
    <cellStyle name="style1424787249464 2 3 3 4 3" xfId="29518" xr:uid="{00000000-0005-0000-0000-00004C730000}"/>
    <cellStyle name="style1424787249464 2 3 3 4 4" xfId="29519" xr:uid="{00000000-0005-0000-0000-00004D730000}"/>
    <cellStyle name="style1424787249464 2 3 3 4 5" xfId="29520" xr:uid="{00000000-0005-0000-0000-00004E730000}"/>
    <cellStyle name="style1424787249464 2 3 3 5" xfId="29521" xr:uid="{00000000-0005-0000-0000-00004F730000}"/>
    <cellStyle name="style1424787249464 2 3 3 5 2" xfId="29522" xr:uid="{00000000-0005-0000-0000-000050730000}"/>
    <cellStyle name="style1424787249464 2 3 3 5 3" xfId="29523" xr:uid="{00000000-0005-0000-0000-000051730000}"/>
    <cellStyle name="style1424787249464 2 3 3 5 4" xfId="29524" xr:uid="{00000000-0005-0000-0000-000052730000}"/>
    <cellStyle name="style1424787249464 2 3 3 6" xfId="29525" xr:uid="{00000000-0005-0000-0000-000053730000}"/>
    <cellStyle name="style1424787249464 2 3 3 7" xfId="29526" xr:uid="{00000000-0005-0000-0000-000054730000}"/>
    <cellStyle name="style1424787249464 2 3 3 8" xfId="29527" xr:uid="{00000000-0005-0000-0000-000055730000}"/>
    <cellStyle name="style1424787249464 2 3 4" xfId="29528" xr:uid="{00000000-0005-0000-0000-000056730000}"/>
    <cellStyle name="style1424787249464 2 3 4 2" xfId="29529" xr:uid="{00000000-0005-0000-0000-000057730000}"/>
    <cellStyle name="style1424787249464 2 3 4 2 2" xfId="29530" xr:uid="{00000000-0005-0000-0000-000058730000}"/>
    <cellStyle name="style1424787249464 2 3 4 2 2 2" xfId="29531" xr:uid="{00000000-0005-0000-0000-000059730000}"/>
    <cellStyle name="style1424787249464 2 3 4 2 2 2 2" xfId="29532" xr:uid="{00000000-0005-0000-0000-00005A730000}"/>
    <cellStyle name="style1424787249464 2 3 4 2 2 2 3" xfId="29533" xr:uid="{00000000-0005-0000-0000-00005B730000}"/>
    <cellStyle name="style1424787249464 2 3 4 2 2 3" xfId="29534" xr:uid="{00000000-0005-0000-0000-00005C730000}"/>
    <cellStyle name="style1424787249464 2 3 4 2 3" xfId="29535" xr:uid="{00000000-0005-0000-0000-00005D730000}"/>
    <cellStyle name="style1424787249464 2 3 4 2 3 2" xfId="29536" xr:uid="{00000000-0005-0000-0000-00005E730000}"/>
    <cellStyle name="style1424787249464 2 3 4 2 3 3" xfId="29537" xr:uid="{00000000-0005-0000-0000-00005F730000}"/>
    <cellStyle name="style1424787249464 2 3 4 2 3 4" xfId="29538" xr:uid="{00000000-0005-0000-0000-000060730000}"/>
    <cellStyle name="style1424787249464 2 3 4 2 4" xfId="29539" xr:uid="{00000000-0005-0000-0000-000061730000}"/>
    <cellStyle name="style1424787249464 2 3 4 2 5" xfId="29540" xr:uid="{00000000-0005-0000-0000-000062730000}"/>
    <cellStyle name="style1424787249464 2 3 4 3" xfId="29541" xr:uid="{00000000-0005-0000-0000-000063730000}"/>
    <cellStyle name="style1424787249464 2 3 4 3 2" xfId="29542" xr:uid="{00000000-0005-0000-0000-000064730000}"/>
    <cellStyle name="style1424787249464 2 3 4 3 2 2" xfId="29543" xr:uid="{00000000-0005-0000-0000-000065730000}"/>
    <cellStyle name="style1424787249464 2 3 4 3 2 2 2" xfId="29544" xr:uid="{00000000-0005-0000-0000-000066730000}"/>
    <cellStyle name="style1424787249464 2 3 4 3 2 2 3" xfId="29545" xr:uid="{00000000-0005-0000-0000-000067730000}"/>
    <cellStyle name="style1424787249464 2 3 4 3 2 3" xfId="29546" xr:uid="{00000000-0005-0000-0000-000068730000}"/>
    <cellStyle name="style1424787249464 2 3 4 3 3" xfId="29547" xr:uid="{00000000-0005-0000-0000-000069730000}"/>
    <cellStyle name="style1424787249464 2 3 4 3 3 2" xfId="29548" xr:uid="{00000000-0005-0000-0000-00006A730000}"/>
    <cellStyle name="style1424787249464 2 3 4 3 3 3" xfId="29549" xr:uid="{00000000-0005-0000-0000-00006B730000}"/>
    <cellStyle name="style1424787249464 2 3 4 3 3 4" xfId="29550" xr:uid="{00000000-0005-0000-0000-00006C730000}"/>
    <cellStyle name="style1424787249464 2 3 4 3 4" xfId="29551" xr:uid="{00000000-0005-0000-0000-00006D730000}"/>
    <cellStyle name="style1424787249464 2 3 4 3 5" xfId="29552" xr:uid="{00000000-0005-0000-0000-00006E730000}"/>
    <cellStyle name="style1424787249464 2 3 4 4" xfId="29553" xr:uid="{00000000-0005-0000-0000-00006F730000}"/>
    <cellStyle name="style1424787249464 2 3 4 4 2" xfId="29554" xr:uid="{00000000-0005-0000-0000-000070730000}"/>
    <cellStyle name="style1424787249464 2 3 4 4 2 2" xfId="29555" xr:uid="{00000000-0005-0000-0000-000071730000}"/>
    <cellStyle name="style1424787249464 2 3 4 4 2 3" xfId="29556" xr:uid="{00000000-0005-0000-0000-000072730000}"/>
    <cellStyle name="style1424787249464 2 3 4 4 2 4" xfId="29557" xr:uid="{00000000-0005-0000-0000-000073730000}"/>
    <cellStyle name="style1424787249464 2 3 4 4 3" xfId="29558" xr:uid="{00000000-0005-0000-0000-000074730000}"/>
    <cellStyle name="style1424787249464 2 3 4 4 4" xfId="29559" xr:uid="{00000000-0005-0000-0000-000075730000}"/>
    <cellStyle name="style1424787249464 2 3 4 4 5" xfId="29560" xr:uid="{00000000-0005-0000-0000-000076730000}"/>
    <cellStyle name="style1424787249464 2 3 4 5" xfId="29561" xr:uid="{00000000-0005-0000-0000-000077730000}"/>
    <cellStyle name="style1424787249464 2 3 4 5 2" xfId="29562" xr:uid="{00000000-0005-0000-0000-000078730000}"/>
    <cellStyle name="style1424787249464 2 3 4 5 3" xfId="29563" xr:uid="{00000000-0005-0000-0000-000079730000}"/>
    <cellStyle name="style1424787249464 2 3 4 5 4" xfId="29564" xr:uid="{00000000-0005-0000-0000-00007A730000}"/>
    <cellStyle name="style1424787249464 2 3 4 6" xfId="29565" xr:uid="{00000000-0005-0000-0000-00007B730000}"/>
    <cellStyle name="style1424787249464 2 3 4 7" xfId="29566" xr:uid="{00000000-0005-0000-0000-00007C730000}"/>
    <cellStyle name="style1424787249464 2 3 4 8" xfId="29567" xr:uid="{00000000-0005-0000-0000-00007D730000}"/>
    <cellStyle name="style1424787249464 2 3 5" xfId="29568" xr:uid="{00000000-0005-0000-0000-00007E730000}"/>
    <cellStyle name="style1424787249464 2 3 5 2" xfId="29569" xr:uid="{00000000-0005-0000-0000-00007F730000}"/>
    <cellStyle name="style1424787249464 2 3 5 2 2" xfId="29570" xr:uid="{00000000-0005-0000-0000-000080730000}"/>
    <cellStyle name="style1424787249464 2 3 5 2 2 2" xfId="29571" xr:uid="{00000000-0005-0000-0000-000081730000}"/>
    <cellStyle name="style1424787249464 2 3 5 2 2 2 2" xfId="29572" xr:uid="{00000000-0005-0000-0000-000082730000}"/>
    <cellStyle name="style1424787249464 2 3 5 2 2 2 3" xfId="29573" xr:uid="{00000000-0005-0000-0000-000083730000}"/>
    <cellStyle name="style1424787249464 2 3 5 2 2 3" xfId="29574" xr:uid="{00000000-0005-0000-0000-000084730000}"/>
    <cellStyle name="style1424787249464 2 3 5 2 3" xfId="29575" xr:uid="{00000000-0005-0000-0000-000085730000}"/>
    <cellStyle name="style1424787249464 2 3 5 2 3 2" xfId="29576" xr:uid="{00000000-0005-0000-0000-000086730000}"/>
    <cellStyle name="style1424787249464 2 3 5 2 3 3" xfId="29577" xr:uid="{00000000-0005-0000-0000-000087730000}"/>
    <cellStyle name="style1424787249464 2 3 5 2 3 4" xfId="29578" xr:uid="{00000000-0005-0000-0000-000088730000}"/>
    <cellStyle name="style1424787249464 2 3 5 2 4" xfId="29579" xr:uid="{00000000-0005-0000-0000-000089730000}"/>
    <cellStyle name="style1424787249464 2 3 5 2 5" xfId="29580" xr:uid="{00000000-0005-0000-0000-00008A730000}"/>
    <cellStyle name="style1424787249464 2 3 5 3" xfId="29581" xr:uid="{00000000-0005-0000-0000-00008B730000}"/>
    <cellStyle name="style1424787249464 2 3 5 3 2" xfId="29582" xr:uid="{00000000-0005-0000-0000-00008C730000}"/>
    <cellStyle name="style1424787249464 2 3 5 3 2 2" xfId="29583" xr:uid="{00000000-0005-0000-0000-00008D730000}"/>
    <cellStyle name="style1424787249464 2 3 5 3 2 2 2" xfId="29584" xr:uid="{00000000-0005-0000-0000-00008E730000}"/>
    <cellStyle name="style1424787249464 2 3 5 3 2 2 3" xfId="29585" xr:uid="{00000000-0005-0000-0000-00008F730000}"/>
    <cellStyle name="style1424787249464 2 3 5 3 2 3" xfId="29586" xr:uid="{00000000-0005-0000-0000-000090730000}"/>
    <cellStyle name="style1424787249464 2 3 5 3 3" xfId="29587" xr:uid="{00000000-0005-0000-0000-000091730000}"/>
    <cellStyle name="style1424787249464 2 3 5 3 3 2" xfId="29588" xr:uid="{00000000-0005-0000-0000-000092730000}"/>
    <cellStyle name="style1424787249464 2 3 5 3 3 3" xfId="29589" xr:uid="{00000000-0005-0000-0000-000093730000}"/>
    <cellStyle name="style1424787249464 2 3 5 3 3 4" xfId="29590" xr:uid="{00000000-0005-0000-0000-000094730000}"/>
    <cellStyle name="style1424787249464 2 3 5 3 4" xfId="29591" xr:uid="{00000000-0005-0000-0000-000095730000}"/>
    <cellStyle name="style1424787249464 2 3 5 3 5" xfId="29592" xr:uid="{00000000-0005-0000-0000-000096730000}"/>
    <cellStyle name="style1424787249464 2 3 5 4" xfId="29593" xr:uid="{00000000-0005-0000-0000-000097730000}"/>
    <cellStyle name="style1424787249464 2 3 5 4 2" xfId="29594" xr:uid="{00000000-0005-0000-0000-000098730000}"/>
    <cellStyle name="style1424787249464 2 3 5 4 2 2" xfId="29595" xr:uid="{00000000-0005-0000-0000-000099730000}"/>
    <cellStyle name="style1424787249464 2 3 5 4 2 3" xfId="29596" xr:uid="{00000000-0005-0000-0000-00009A730000}"/>
    <cellStyle name="style1424787249464 2 3 5 4 2 4" xfId="29597" xr:uid="{00000000-0005-0000-0000-00009B730000}"/>
    <cellStyle name="style1424787249464 2 3 5 4 3" xfId="29598" xr:uid="{00000000-0005-0000-0000-00009C730000}"/>
    <cellStyle name="style1424787249464 2 3 5 4 4" xfId="29599" xr:uid="{00000000-0005-0000-0000-00009D730000}"/>
    <cellStyle name="style1424787249464 2 3 5 4 5" xfId="29600" xr:uid="{00000000-0005-0000-0000-00009E730000}"/>
    <cellStyle name="style1424787249464 2 3 5 5" xfId="29601" xr:uid="{00000000-0005-0000-0000-00009F730000}"/>
    <cellStyle name="style1424787249464 2 3 5 5 2" xfId="29602" xr:uid="{00000000-0005-0000-0000-0000A0730000}"/>
    <cellStyle name="style1424787249464 2 3 5 5 3" xfId="29603" xr:uid="{00000000-0005-0000-0000-0000A1730000}"/>
    <cellStyle name="style1424787249464 2 3 5 5 4" xfId="29604" xr:uid="{00000000-0005-0000-0000-0000A2730000}"/>
    <cellStyle name="style1424787249464 2 3 5 6" xfId="29605" xr:uid="{00000000-0005-0000-0000-0000A3730000}"/>
    <cellStyle name="style1424787249464 2 3 5 7" xfId="29606" xr:uid="{00000000-0005-0000-0000-0000A4730000}"/>
    <cellStyle name="style1424787249464 2 3 5 8" xfId="29607" xr:uid="{00000000-0005-0000-0000-0000A5730000}"/>
    <cellStyle name="style1424787249464 2 3 6" xfId="29608" xr:uid="{00000000-0005-0000-0000-0000A6730000}"/>
    <cellStyle name="style1424787249464 2 3 6 2" xfId="29609" xr:uid="{00000000-0005-0000-0000-0000A7730000}"/>
    <cellStyle name="style1424787249464 2 3 6 2 2" xfId="29610" xr:uid="{00000000-0005-0000-0000-0000A8730000}"/>
    <cellStyle name="style1424787249464 2 3 6 2 2 2" xfId="29611" xr:uid="{00000000-0005-0000-0000-0000A9730000}"/>
    <cellStyle name="style1424787249464 2 3 6 2 2 3" xfId="29612" xr:uid="{00000000-0005-0000-0000-0000AA730000}"/>
    <cellStyle name="style1424787249464 2 3 6 2 3" xfId="29613" xr:uid="{00000000-0005-0000-0000-0000AB730000}"/>
    <cellStyle name="style1424787249464 2 3 6 3" xfId="29614" xr:uid="{00000000-0005-0000-0000-0000AC730000}"/>
    <cellStyle name="style1424787249464 2 3 6 3 2" xfId="29615" xr:uid="{00000000-0005-0000-0000-0000AD730000}"/>
    <cellStyle name="style1424787249464 2 3 6 3 3" xfId="29616" xr:uid="{00000000-0005-0000-0000-0000AE730000}"/>
    <cellStyle name="style1424787249464 2 3 6 3 4" xfId="29617" xr:uid="{00000000-0005-0000-0000-0000AF730000}"/>
    <cellStyle name="style1424787249464 2 3 6 4" xfId="29618" xr:uid="{00000000-0005-0000-0000-0000B0730000}"/>
    <cellStyle name="style1424787249464 2 3 6 5" xfId="29619" xr:uid="{00000000-0005-0000-0000-0000B1730000}"/>
    <cellStyle name="style1424787249464 2 3 7" xfId="29620" xr:uid="{00000000-0005-0000-0000-0000B2730000}"/>
    <cellStyle name="style1424787249464 2 3 7 2" xfId="29621" xr:uid="{00000000-0005-0000-0000-0000B3730000}"/>
    <cellStyle name="style1424787249464 2 3 7 2 2" xfId="29622" xr:uid="{00000000-0005-0000-0000-0000B4730000}"/>
    <cellStyle name="style1424787249464 2 3 7 2 2 2" xfId="29623" xr:uid="{00000000-0005-0000-0000-0000B5730000}"/>
    <cellStyle name="style1424787249464 2 3 7 2 2 3" xfId="29624" xr:uid="{00000000-0005-0000-0000-0000B6730000}"/>
    <cellStyle name="style1424787249464 2 3 7 2 3" xfId="29625" xr:uid="{00000000-0005-0000-0000-0000B7730000}"/>
    <cellStyle name="style1424787249464 2 3 7 3" xfId="29626" xr:uid="{00000000-0005-0000-0000-0000B8730000}"/>
    <cellStyle name="style1424787249464 2 3 7 3 2" xfId="29627" xr:uid="{00000000-0005-0000-0000-0000B9730000}"/>
    <cellStyle name="style1424787249464 2 3 7 3 3" xfId="29628" xr:uid="{00000000-0005-0000-0000-0000BA730000}"/>
    <cellStyle name="style1424787249464 2 3 7 3 4" xfId="29629" xr:uid="{00000000-0005-0000-0000-0000BB730000}"/>
    <cellStyle name="style1424787249464 2 3 7 4" xfId="29630" xr:uid="{00000000-0005-0000-0000-0000BC730000}"/>
    <cellStyle name="style1424787249464 2 3 7 5" xfId="29631" xr:uid="{00000000-0005-0000-0000-0000BD730000}"/>
    <cellStyle name="style1424787249464 2 3 8" xfId="29632" xr:uid="{00000000-0005-0000-0000-0000BE730000}"/>
    <cellStyle name="style1424787249464 2 3 8 2" xfId="29633" xr:uid="{00000000-0005-0000-0000-0000BF730000}"/>
    <cellStyle name="style1424787249464 2 3 8 2 2" xfId="29634" xr:uid="{00000000-0005-0000-0000-0000C0730000}"/>
    <cellStyle name="style1424787249464 2 3 8 2 3" xfId="29635" xr:uid="{00000000-0005-0000-0000-0000C1730000}"/>
    <cellStyle name="style1424787249464 2 3 8 2 4" xfId="29636" xr:uid="{00000000-0005-0000-0000-0000C2730000}"/>
    <cellStyle name="style1424787249464 2 3 8 3" xfId="29637" xr:uid="{00000000-0005-0000-0000-0000C3730000}"/>
    <cellStyle name="style1424787249464 2 3 8 4" xfId="29638" xr:uid="{00000000-0005-0000-0000-0000C4730000}"/>
    <cellStyle name="style1424787249464 2 3 8 5" xfId="29639" xr:uid="{00000000-0005-0000-0000-0000C5730000}"/>
    <cellStyle name="style1424787249464 2 3 9" xfId="29640" xr:uid="{00000000-0005-0000-0000-0000C6730000}"/>
    <cellStyle name="style1424787249464 2 3 9 2" xfId="29641" xr:uid="{00000000-0005-0000-0000-0000C7730000}"/>
    <cellStyle name="style1424787249464 2 3 9 3" xfId="29642" xr:uid="{00000000-0005-0000-0000-0000C8730000}"/>
    <cellStyle name="style1424787249464 2 3 9 4" xfId="29643" xr:uid="{00000000-0005-0000-0000-0000C9730000}"/>
    <cellStyle name="style1424787249464 2 4" xfId="29644" xr:uid="{00000000-0005-0000-0000-0000CA730000}"/>
    <cellStyle name="style1424787249464 2 4 2" xfId="29645" xr:uid="{00000000-0005-0000-0000-0000CB730000}"/>
    <cellStyle name="style1424787249464 2 4 2 2" xfId="29646" xr:uid="{00000000-0005-0000-0000-0000CC730000}"/>
    <cellStyle name="style1424787249464 2 4 2 2 2" xfId="29647" xr:uid="{00000000-0005-0000-0000-0000CD730000}"/>
    <cellStyle name="style1424787249464 2 4 2 2 2 2" xfId="29648" xr:uid="{00000000-0005-0000-0000-0000CE730000}"/>
    <cellStyle name="style1424787249464 2 4 2 2 2 2 2" xfId="29649" xr:uid="{00000000-0005-0000-0000-0000CF730000}"/>
    <cellStyle name="style1424787249464 2 4 2 2 2 2 3" xfId="29650" xr:uid="{00000000-0005-0000-0000-0000D0730000}"/>
    <cellStyle name="style1424787249464 2 4 2 2 2 3" xfId="29651" xr:uid="{00000000-0005-0000-0000-0000D1730000}"/>
    <cellStyle name="style1424787249464 2 4 2 2 3" xfId="29652" xr:uid="{00000000-0005-0000-0000-0000D2730000}"/>
    <cellStyle name="style1424787249464 2 4 2 2 3 2" xfId="29653" xr:uid="{00000000-0005-0000-0000-0000D3730000}"/>
    <cellStyle name="style1424787249464 2 4 2 2 3 3" xfId="29654" xr:uid="{00000000-0005-0000-0000-0000D4730000}"/>
    <cellStyle name="style1424787249464 2 4 2 2 3 4" xfId="29655" xr:uid="{00000000-0005-0000-0000-0000D5730000}"/>
    <cellStyle name="style1424787249464 2 4 2 2 4" xfId="29656" xr:uid="{00000000-0005-0000-0000-0000D6730000}"/>
    <cellStyle name="style1424787249464 2 4 2 2 5" xfId="29657" xr:uid="{00000000-0005-0000-0000-0000D7730000}"/>
    <cellStyle name="style1424787249464 2 4 2 3" xfId="29658" xr:uid="{00000000-0005-0000-0000-0000D8730000}"/>
    <cellStyle name="style1424787249464 2 4 2 3 2" xfId="29659" xr:uid="{00000000-0005-0000-0000-0000D9730000}"/>
    <cellStyle name="style1424787249464 2 4 2 3 2 2" xfId="29660" xr:uid="{00000000-0005-0000-0000-0000DA730000}"/>
    <cellStyle name="style1424787249464 2 4 2 3 2 2 2" xfId="29661" xr:uid="{00000000-0005-0000-0000-0000DB730000}"/>
    <cellStyle name="style1424787249464 2 4 2 3 2 2 3" xfId="29662" xr:uid="{00000000-0005-0000-0000-0000DC730000}"/>
    <cellStyle name="style1424787249464 2 4 2 3 2 3" xfId="29663" xr:uid="{00000000-0005-0000-0000-0000DD730000}"/>
    <cellStyle name="style1424787249464 2 4 2 3 3" xfId="29664" xr:uid="{00000000-0005-0000-0000-0000DE730000}"/>
    <cellStyle name="style1424787249464 2 4 2 3 3 2" xfId="29665" xr:uid="{00000000-0005-0000-0000-0000DF730000}"/>
    <cellStyle name="style1424787249464 2 4 2 3 3 3" xfId="29666" xr:uid="{00000000-0005-0000-0000-0000E0730000}"/>
    <cellStyle name="style1424787249464 2 4 2 3 3 4" xfId="29667" xr:uid="{00000000-0005-0000-0000-0000E1730000}"/>
    <cellStyle name="style1424787249464 2 4 2 3 4" xfId="29668" xr:uid="{00000000-0005-0000-0000-0000E2730000}"/>
    <cellStyle name="style1424787249464 2 4 2 3 5" xfId="29669" xr:uid="{00000000-0005-0000-0000-0000E3730000}"/>
    <cellStyle name="style1424787249464 2 4 2 4" xfId="29670" xr:uid="{00000000-0005-0000-0000-0000E4730000}"/>
    <cellStyle name="style1424787249464 2 4 2 4 2" xfId="29671" xr:uid="{00000000-0005-0000-0000-0000E5730000}"/>
    <cellStyle name="style1424787249464 2 4 2 4 2 2" xfId="29672" xr:uid="{00000000-0005-0000-0000-0000E6730000}"/>
    <cellStyle name="style1424787249464 2 4 2 4 2 3" xfId="29673" xr:uid="{00000000-0005-0000-0000-0000E7730000}"/>
    <cellStyle name="style1424787249464 2 4 2 4 2 4" xfId="29674" xr:uid="{00000000-0005-0000-0000-0000E8730000}"/>
    <cellStyle name="style1424787249464 2 4 2 4 3" xfId="29675" xr:uid="{00000000-0005-0000-0000-0000E9730000}"/>
    <cellStyle name="style1424787249464 2 4 2 4 4" xfId="29676" xr:uid="{00000000-0005-0000-0000-0000EA730000}"/>
    <cellStyle name="style1424787249464 2 4 2 4 5" xfId="29677" xr:uid="{00000000-0005-0000-0000-0000EB730000}"/>
    <cellStyle name="style1424787249464 2 4 2 5" xfId="29678" xr:uid="{00000000-0005-0000-0000-0000EC730000}"/>
    <cellStyle name="style1424787249464 2 4 2 5 2" xfId="29679" xr:uid="{00000000-0005-0000-0000-0000ED730000}"/>
    <cellStyle name="style1424787249464 2 4 2 5 3" xfId="29680" xr:uid="{00000000-0005-0000-0000-0000EE730000}"/>
    <cellStyle name="style1424787249464 2 4 2 5 4" xfId="29681" xr:uid="{00000000-0005-0000-0000-0000EF730000}"/>
    <cellStyle name="style1424787249464 2 4 2 6" xfId="29682" xr:uid="{00000000-0005-0000-0000-0000F0730000}"/>
    <cellStyle name="style1424787249464 2 4 2 7" xfId="29683" xr:uid="{00000000-0005-0000-0000-0000F1730000}"/>
    <cellStyle name="style1424787249464 2 4 2 8" xfId="29684" xr:uid="{00000000-0005-0000-0000-0000F2730000}"/>
    <cellStyle name="style1424787249464 2 4 3" xfId="29685" xr:uid="{00000000-0005-0000-0000-0000F3730000}"/>
    <cellStyle name="style1424787249464 2 4 3 2" xfId="29686" xr:uid="{00000000-0005-0000-0000-0000F4730000}"/>
    <cellStyle name="style1424787249464 2 4 3 2 2" xfId="29687" xr:uid="{00000000-0005-0000-0000-0000F5730000}"/>
    <cellStyle name="style1424787249464 2 4 3 2 2 2" xfId="29688" xr:uid="{00000000-0005-0000-0000-0000F6730000}"/>
    <cellStyle name="style1424787249464 2 4 3 2 2 3" xfId="29689" xr:uid="{00000000-0005-0000-0000-0000F7730000}"/>
    <cellStyle name="style1424787249464 2 4 3 2 3" xfId="29690" xr:uid="{00000000-0005-0000-0000-0000F8730000}"/>
    <cellStyle name="style1424787249464 2 4 3 3" xfId="29691" xr:uid="{00000000-0005-0000-0000-0000F9730000}"/>
    <cellStyle name="style1424787249464 2 4 3 3 2" xfId="29692" xr:uid="{00000000-0005-0000-0000-0000FA730000}"/>
    <cellStyle name="style1424787249464 2 4 3 3 3" xfId="29693" xr:uid="{00000000-0005-0000-0000-0000FB730000}"/>
    <cellStyle name="style1424787249464 2 4 3 3 4" xfId="29694" xr:uid="{00000000-0005-0000-0000-0000FC730000}"/>
    <cellStyle name="style1424787249464 2 4 3 4" xfId="29695" xr:uid="{00000000-0005-0000-0000-0000FD730000}"/>
    <cellStyle name="style1424787249464 2 4 3 5" xfId="29696" xr:uid="{00000000-0005-0000-0000-0000FE730000}"/>
    <cellStyle name="style1424787249464 2 4 4" xfId="29697" xr:uid="{00000000-0005-0000-0000-0000FF730000}"/>
    <cellStyle name="style1424787249464 2 4 4 2" xfId="29698" xr:uid="{00000000-0005-0000-0000-000000740000}"/>
    <cellStyle name="style1424787249464 2 4 4 2 2" xfId="29699" xr:uid="{00000000-0005-0000-0000-000001740000}"/>
    <cellStyle name="style1424787249464 2 4 4 2 2 2" xfId="29700" xr:uid="{00000000-0005-0000-0000-000002740000}"/>
    <cellStyle name="style1424787249464 2 4 4 2 2 3" xfId="29701" xr:uid="{00000000-0005-0000-0000-000003740000}"/>
    <cellStyle name="style1424787249464 2 4 4 2 3" xfId="29702" xr:uid="{00000000-0005-0000-0000-000004740000}"/>
    <cellStyle name="style1424787249464 2 4 4 3" xfId="29703" xr:uid="{00000000-0005-0000-0000-000005740000}"/>
    <cellStyle name="style1424787249464 2 4 4 3 2" xfId="29704" xr:uid="{00000000-0005-0000-0000-000006740000}"/>
    <cellStyle name="style1424787249464 2 4 4 3 3" xfId="29705" xr:uid="{00000000-0005-0000-0000-000007740000}"/>
    <cellStyle name="style1424787249464 2 4 4 3 4" xfId="29706" xr:uid="{00000000-0005-0000-0000-000008740000}"/>
    <cellStyle name="style1424787249464 2 4 4 4" xfId="29707" xr:uid="{00000000-0005-0000-0000-000009740000}"/>
    <cellStyle name="style1424787249464 2 4 4 5" xfId="29708" xr:uid="{00000000-0005-0000-0000-00000A740000}"/>
    <cellStyle name="style1424787249464 2 4 5" xfId="29709" xr:uid="{00000000-0005-0000-0000-00000B740000}"/>
    <cellStyle name="style1424787249464 2 4 5 2" xfId="29710" xr:uid="{00000000-0005-0000-0000-00000C740000}"/>
    <cellStyle name="style1424787249464 2 4 5 2 2" xfId="29711" xr:uid="{00000000-0005-0000-0000-00000D740000}"/>
    <cellStyle name="style1424787249464 2 4 5 2 3" xfId="29712" xr:uid="{00000000-0005-0000-0000-00000E740000}"/>
    <cellStyle name="style1424787249464 2 4 5 2 4" xfId="29713" xr:uid="{00000000-0005-0000-0000-00000F740000}"/>
    <cellStyle name="style1424787249464 2 4 5 3" xfId="29714" xr:uid="{00000000-0005-0000-0000-000010740000}"/>
    <cellStyle name="style1424787249464 2 4 5 4" xfId="29715" xr:uid="{00000000-0005-0000-0000-000011740000}"/>
    <cellStyle name="style1424787249464 2 4 5 5" xfId="29716" xr:uid="{00000000-0005-0000-0000-000012740000}"/>
    <cellStyle name="style1424787249464 2 4 6" xfId="29717" xr:uid="{00000000-0005-0000-0000-000013740000}"/>
    <cellStyle name="style1424787249464 2 4 6 2" xfId="29718" xr:uid="{00000000-0005-0000-0000-000014740000}"/>
    <cellStyle name="style1424787249464 2 4 6 3" xfId="29719" xr:uid="{00000000-0005-0000-0000-000015740000}"/>
    <cellStyle name="style1424787249464 2 4 6 4" xfId="29720" xr:uid="{00000000-0005-0000-0000-000016740000}"/>
    <cellStyle name="style1424787249464 2 4 7" xfId="29721" xr:uid="{00000000-0005-0000-0000-000017740000}"/>
    <cellStyle name="style1424787249464 2 4 8" xfId="29722" xr:uid="{00000000-0005-0000-0000-000018740000}"/>
    <cellStyle name="style1424787249464 2 4 9" xfId="29723" xr:uid="{00000000-0005-0000-0000-000019740000}"/>
    <cellStyle name="style1424787249464 2 5" xfId="29724" xr:uid="{00000000-0005-0000-0000-00001A740000}"/>
    <cellStyle name="style1424787249464 2 5 2" xfId="29725" xr:uid="{00000000-0005-0000-0000-00001B740000}"/>
    <cellStyle name="style1424787249464 2 5 2 2" xfId="29726" xr:uid="{00000000-0005-0000-0000-00001C740000}"/>
    <cellStyle name="style1424787249464 2 5 2 2 2" xfId="29727" xr:uid="{00000000-0005-0000-0000-00001D740000}"/>
    <cellStyle name="style1424787249464 2 5 2 2 2 2" xfId="29728" xr:uid="{00000000-0005-0000-0000-00001E740000}"/>
    <cellStyle name="style1424787249464 2 5 2 2 2 3" xfId="29729" xr:uid="{00000000-0005-0000-0000-00001F740000}"/>
    <cellStyle name="style1424787249464 2 5 2 2 3" xfId="29730" xr:uid="{00000000-0005-0000-0000-000020740000}"/>
    <cellStyle name="style1424787249464 2 5 2 3" xfId="29731" xr:uid="{00000000-0005-0000-0000-000021740000}"/>
    <cellStyle name="style1424787249464 2 5 2 3 2" xfId="29732" xr:uid="{00000000-0005-0000-0000-000022740000}"/>
    <cellStyle name="style1424787249464 2 5 2 3 3" xfId="29733" xr:uid="{00000000-0005-0000-0000-000023740000}"/>
    <cellStyle name="style1424787249464 2 5 2 3 4" xfId="29734" xr:uid="{00000000-0005-0000-0000-000024740000}"/>
    <cellStyle name="style1424787249464 2 5 2 4" xfId="29735" xr:uid="{00000000-0005-0000-0000-000025740000}"/>
    <cellStyle name="style1424787249464 2 5 2 5" xfId="29736" xr:uid="{00000000-0005-0000-0000-000026740000}"/>
    <cellStyle name="style1424787249464 2 5 3" xfId="29737" xr:uid="{00000000-0005-0000-0000-000027740000}"/>
    <cellStyle name="style1424787249464 2 5 3 2" xfId="29738" xr:uid="{00000000-0005-0000-0000-000028740000}"/>
    <cellStyle name="style1424787249464 2 5 3 2 2" xfId="29739" xr:uid="{00000000-0005-0000-0000-000029740000}"/>
    <cellStyle name="style1424787249464 2 5 3 2 2 2" xfId="29740" xr:uid="{00000000-0005-0000-0000-00002A740000}"/>
    <cellStyle name="style1424787249464 2 5 3 2 2 3" xfId="29741" xr:uid="{00000000-0005-0000-0000-00002B740000}"/>
    <cellStyle name="style1424787249464 2 5 3 2 3" xfId="29742" xr:uid="{00000000-0005-0000-0000-00002C740000}"/>
    <cellStyle name="style1424787249464 2 5 3 3" xfId="29743" xr:uid="{00000000-0005-0000-0000-00002D740000}"/>
    <cellStyle name="style1424787249464 2 5 3 3 2" xfId="29744" xr:uid="{00000000-0005-0000-0000-00002E740000}"/>
    <cellStyle name="style1424787249464 2 5 3 3 3" xfId="29745" xr:uid="{00000000-0005-0000-0000-00002F740000}"/>
    <cellStyle name="style1424787249464 2 5 3 3 4" xfId="29746" xr:uid="{00000000-0005-0000-0000-000030740000}"/>
    <cellStyle name="style1424787249464 2 5 3 4" xfId="29747" xr:uid="{00000000-0005-0000-0000-000031740000}"/>
    <cellStyle name="style1424787249464 2 5 3 5" xfId="29748" xr:uid="{00000000-0005-0000-0000-000032740000}"/>
    <cellStyle name="style1424787249464 2 5 4" xfId="29749" xr:uid="{00000000-0005-0000-0000-000033740000}"/>
    <cellStyle name="style1424787249464 2 5 4 2" xfId="29750" xr:uid="{00000000-0005-0000-0000-000034740000}"/>
    <cellStyle name="style1424787249464 2 5 4 2 2" xfId="29751" xr:uid="{00000000-0005-0000-0000-000035740000}"/>
    <cellStyle name="style1424787249464 2 5 4 2 3" xfId="29752" xr:uid="{00000000-0005-0000-0000-000036740000}"/>
    <cellStyle name="style1424787249464 2 5 4 2 4" xfId="29753" xr:uid="{00000000-0005-0000-0000-000037740000}"/>
    <cellStyle name="style1424787249464 2 5 4 3" xfId="29754" xr:uid="{00000000-0005-0000-0000-000038740000}"/>
    <cellStyle name="style1424787249464 2 5 4 4" xfId="29755" xr:uid="{00000000-0005-0000-0000-000039740000}"/>
    <cellStyle name="style1424787249464 2 5 4 5" xfId="29756" xr:uid="{00000000-0005-0000-0000-00003A740000}"/>
    <cellStyle name="style1424787249464 2 5 5" xfId="29757" xr:uid="{00000000-0005-0000-0000-00003B740000}"/>
    <cellStyle name="style1424787249464 2 5 5 2" xfId="29758" xr:uid="{00000000-0005-0000-0000-00003C740000}"/>
    <cellStyle name="style1424787249464 2 5 5 3" xfId="29759" xr:uid="{00000000-0005-0000-0000-00003D740000}"/>
    <cellStyle name="style1424787249464 2 5 5 4" xfId="29760" xr:uid="{00000000-0005-0000-0000-00003E740000}"/>
    <cellStyle name="style1424787249464 2 5 6" xfId="29761" xr:uid="{00000000-0005-0000-0000-00003F740000}"/>
    <cellStyle name="style1424787249464 2 5 7" xfId="29762" xr:uid="{00000000-0005-0000-0000-000040740000}"/>
    <cellStyle name="style1424787249464 2 5 8" xfId="29763" xr:uid="{00000000-0005-0000-0000-000041740000}"/>
    <cellStyle name="style1424787249464 2 6" xfId="29764" xr:uid="{00000000-0005-0000-0000-000042740000}"/>
    <cellStyle name="style1424787249464 2 6 2" xfId="29765" xr:uid="{00000000-0005-0000-0000-000043740000}"/>
    <cellStyle name="style1424787249464 2 6 2 2" xfId="29766" xr:uid="{00000000-0005-0000-0000-000044740000}"/>
    <cellStyle name="style1424787249464 2 6 2 2 2" xfId="29767" xr:uid="{00000000-0005-0000-0000-000045740000}"/>
    <cellStyle name="style1424787249464 2 6 2 2 2 2" xfId="29768" xr:uid="{00000000-0005-0000-0000-000046740000}"/>
    <cellStyle name="style1424787249464 2 6 2 2 2 3" xfId="29769" xr:uid="{00000000-0005-0000-0000-000047740000}"/>
    <cellStyle name="style1424787249464 2 6 2 2 3" xfId="29770" xr:uid="{00000000-0005-0000-0000-000048740000}"/>
    <cellStyle name="style1424787249464 2 6 2 3" xfId="29771" xr:uid="{00000000-0005-0000-0000-000049740000}"/>
    <cellStyle name="style1424787249464 2 6 2 3 2" xfId="29772" xr:uid="{00000000-0005-0000-0000-00004A740000}"/>
    <cellStyle name="style1424787249464 2 6 2 3 3" xfId="29773" xr:uid="{00000000-0005-0000-0000-00004B740000}"/>
    <cellStyle name="style1424787249464 2 6 2 3 4" xfId="29774" xr:uid="{00000000-0005-0000-0000-00004C740000}"/>
    <cellStyle name="style1424787249464 2 6 2 4" xfId="29775" xr:uid="{00000000-0005-0000-0000-00004D740000}"/>
    <cellStyle name="style1424787249464 2 6 2 5" xfId="29776" xr:uid="{00000000-0005-0000-0000-00004E740000}"/>
    <cellStyle name="style1424787249464 2 6 3" xfId="29777" xr:uid="{00000000-0005-0000-0000-00004F740000}"/>
    <cellStyle name="style1424787249464 2 6 3 2" xfId="29778" xr:uid="{00000000-0005-0000-0000-000050740000}"/>
    <cellStyle name="style1424787249464 2 6 3 2 2" xfId="29779" xr:uid="{00000000-0005-0000-0000-000051740000}"/>
    <cellStyle name="style1424787249464 2 6 3 2 2 2" xfId="29780" xr:uid="{00000000-0005-0000-0000-000052740000}"/>
    <cellStyle name="style1424787249464 2 6 3 2 2 3" xfId="29781" xr:uid="{00000000-0005-0000-0000-000053740000}"/>
    <cellStyle name="style1424787249464 2 6 3 2 3" xfId="29782" xr:uid="{00000000-0005-0000-0000-000054740000}"/>
    <cellStyle name="style1424787249464 2 6 3 3" xfId="29783" xr:uid="{00000000-0005-0000-0000-000055740000}"/>
    <cellStyle name="style1424787249464 2 6 3 3 2" xfId="29784" xr:uid="{00000000-0005-0000-0000-000056740000}"/>
    <cellStyle name="style1424787249464 2 6 3 3 3" xfId="29785" xr:uid="{00000000-0005-0000-0000-000057740000}"/>
    <cellStyle name="style1424787249464 2 6 3 3 4" xfId="29786" xr:uid="{00000000-0005-0000-0000-000058740000}"/>
    <cellStyle name="style1424787249464 2 6 3 4" xfId="29787" xr:uid="{00000000-0005-0000-0000-000059740000}"/>
    <cellStyle name="style1424787249464 2 6 3 5" xfId="29788" xr:uid="{00000000-0005-0000-0000-00005A740000}"/>
    <cellStyle name="style1424787249464 2 6 4" xfId="29789" xr:uid="{00000000-0005-0000-0000-00005B740000}"/>
    <cellStyle name="style1424787249464 2 6 4 2" xfId="29790" xr:uid="{00000000-0005-0000-0000-00005C740000}"/>
    <cellStyle name="style1424787249464 2 6 4 2 2" xfId="29791" xr:uid="{00000000-0005-0000-0000-00005D740000}"/>
    <cellStyle name="style1424787249464 2 6 4 2 3" xfId="29792" xr:uid="{00000000-0005-0000-0000-00005E740000}"/>
    <cellStyle name="style1424787249464 2 6 4 2 4" xfId="29793" xr:uid="{00000000-0005-0000-0000-00005F740000}"/>
    <cellStyle name="style1424787249464 2 6 4 3" xfId="29794" xr:uid="{00000000-0005-0000-0000-000060740000}"/>
    <cellStyle name="style1424787249464 2 6 4 4" xfId="29795" xr:uid="{00000000-0005-0000-0000-000061740000}"/>
    <cellStyle name="style1424787249464 2 6 4 5" xfId="29796" xr:uid="{00000000-0005-0000-0000-000062740000}"/>
    <cellStyle name="style1424787249464 2 6 5" xfId="29797" xr:uid="{00000000-0005-0000-0000-000063740000}"/>
    <cellStyle name="style1424787249464 2 6 5 2" xfId="29798" xr:uid="{00000000-0005-0000-0000-000064740000}"/>
    <cellStyle name="style1424787249464 2 6 5 3" xfId="29799" xr:uid="{00000000-0005-0000-0000-000065740000}"/>
    <cellStyle name="style1424787249464 2 6 5 4" xfId="29800" xr:uid="{00000000-0005-0000-0000-000066740000}"/>
    <cellStyle name="style1424787249464 2 6 6" xfId="29801" xr:uid="{00000000-0005-0000-0000-000067740000}"/>
    <cellStyle name="style1424787249464 2 6 7" xfId="29802" xr:uid="{00000000-0005-0000-0000-000068740000}"/>
    <cellStyle name="style1424787249464 2 6 8" xfId="29803" xr:uid="{00000000-0005-0000-0000-000069740000}"/>
    <cellStyle name="style1424787249464 2 7" xfId="29804" xr:uid="{00000000-0005-0000-0000-00006A740000}"/>
    <cellStyle name="style1424787249464 2 7 2" xfId="29805" xr:uid="{00000000-0005-0000-0000-00006B740000}"/>
    <cellStyle name="style1424787249464 2 7 2 2" xfId="29806" xr:uid="{00000000-0005-0000-0000-00006C740000}"/>
    <cellStyle name="style1424787249464 2 7 2 2 2" xfId="29807" xr:uid="{00000000-0005-0000-0000-00006D740000}"/>
    <cellStyle name="style1424787249464 2 7 2 2 2 2" xfId="29808" xr:uid="{00000000-0005-0000-0000-00006E740000}"/>
    <cellStyle name="style1424787249464 2 7 2 2 2 3" xfId="29809" xr:uid="{00000000-0005-0000-0000-00006F740000}"/>
    <cellStyle name="style1424787249464 2 7 2 2 3" xfId="29810" xr:uid="{00000000-0005-0000-0000-000070740000}"/>
    <cellStyle name="style1424787249464 2 7 2 3" xfId="29811" xr:uid="{00000000-0005-0000-0000-000071740000}"/>
    <cellStyle name="style1424787249464 2 7 2 3 2" xfId="29812" xr:uid="{00000000-0005-0000-0000-000072740000}"/>
    <cellStyle name="style1424787249464 2 7 2 3 3" xfId="29813" xr:uid="{00000000-0005-0000-0000-000073740000}"/>
    <cellStyle name="style1424787249464 2 7 2 3 4" xfId="29814" xr:uid="{00000000-0005-0000-0000-000074740000}"/>
    <cellStyle name="style1424787249464 2 7 2 4" xfId="29815" xr:uid="{00000000-0005-0000-0000-000075740000}"/>
    <cellStyle name="style1424787249464 2 7 2 5" xfId="29816" xr:uid="{00000000-0005-0000-0000-000076740000}"/>
    <cellStyle name="style1424787249464 2 7 3" xfId="29817" xr:uid="{00000000-0005-0000-0000-000077740000}"/>
    <cellStyle name="style1424787249464 2 7 3 2" xfId="29818" xr:uid="{00000000-0005-0000-0000-000078740000}"/>
    <cellStyle name="style1424787249464 2 7 3 2 2" xfId="29819" xr:uid="{00000000-0005-0000-0000-000079740000}"/>
    <cellStyle name="style1424787249464 2 7 3 2 2 2" xfId="29820" xr:uid="{00000000-0005-0000-0000-00007A740000}"/>
    <cellStyle name="style1424787249464 2 7 3 2 2 3" xfId="29821" xr:uid="{00000000-0005-0000-0000-00007B740000}"/>
    <cellStyle name="style1424787249464 2 7 3 2 3" xfId="29822" xr:uid="{00000000-0005-0000-0000-00007C740000}"/>
    <cellStyle name="style1424787249464 2 7 3 3" xfId="29823" xr:uid="{00000000-0005-0000-0000-00007D740000}"/>
    <cellStyle name="style1424787249464 2 7 3 3 2" xfId="29824" xr:uid="{00000000-0005-0000-0000-00007E740000}"/>
    <cellStyle name="style1424787249464 2 7 3 3 3" xfId="29825" xr:uid="{00000000-0005-0000-0000-00007F740000}"/>
    <cellStyle name="style1424787249464 2 7 3 3 4" xfId="29826" xr:uid="{00000000-0005-0000-0000-000080740000}"/>
    <cellStyle name="style1424787249464 2 7 3 4" xfId="29827" xr:uid="{00000000-0005-0000-0000-000081740000}"/>
    <cellStyle name="style1424787249464 2 7 3 5" xfId="29828" xr:uid="{00000000-0005-0000-0000-000082740000}"/>
    <cellStyle name="style1424787249464 2 7 4" xfId="29829" xr:uid="{00000000-0005-0000-0000-000083740000}"/>
    <cellStyle name="style1424787249464 2 7 4 2" xfId="29830" xr:uid="{00000000-0005-0000-0000-000084740000}"/>
    <cellStyle name="style1424787249464 2 7 4 2 2" xfId="29831" xr:uid="{00000000-0005-0000-0000-000085740000}"/>
    <cellStyle name="style1424787249464 2 7 4 2 3" xfId="29832" xr:uid="{00000000-0005-0000-0000-000086740000}"/>
    <cellStyle name="style1424787249464 2 7 4 2 4" xfId="29833" xr:uid="{00000000-0005-0000-0000-000087740000}"/>
    <cellStyle name="style1424787249464 2 7 4 3" xfId="29834" xr:uid="{00000000-0005-0000-0000-000088740000}"/>
    <cellStyle name="style1424787249464 2 7 4 4" xfId="29835" xr:uid="{00000000-0005-0000-0000-000089740000}"/>
    <cellStyle name="style1424787249464 2 7 4 5" xfId="29836" xr:uid="{00000000-0005-0000-0000-00008A740000}"/>
    <cellStyle name="style1424787249464 2 7 5" xfId="29837" xr:uid="{00000000-0005-0000-0000-00008B740000}"/>
    <cellStyle name="style1424787249464 2 7 5 2" xfId="29838" xr:uid="{00000000-0005-0000-0000-00008C740000}"/>
    <cellStyle name="style1424787249464 2 7 5 3" xfId="29839" xr:uid="{00000000-0005-0000-0000-00008D740000}"/>
    <cellStyle name="style1424787249464 2 7 5 4" xfId="29840" xr:uid="{00000000-0005-0000-0000-00008E740000}"/>
    <cellStyle name="style1424787249464 2 7 6" xfId="29841" xr:uid="{00000000-0005-0000-0000-00008F740000}"/>
    <cellStyle name="style1424787249464 2 7 7" xfId="29842" xr:uid="{00000000-0005-0000-0000-000090740000}"/>
    <cellStyle name="style1424787249464 2 7 8" xfId="29843" xr:uid="{00000000-0005-0000-0000-000091740000}"/>
    <cellStyle name="style1424787249464 2 8" xfId="29844" xr:uid="{00000000-0005-0000-0000-000092740000}"/>
    <cellStyle name="style1424787249464 2 8 2" xfId="29845" xr:uid="{00000000-0005-0000-0000-000093740000}"/>
    <cellStyle name="style1424787249464 2 8 2 2" xfId="29846" xr:uid="{00000000-0005-0000-0000-000094740000}"/>
    <cellStyle name="style1424787249464 2 8 2 2 2" xfId="29847" xr:uid="{00000000-0005-0000-0000-000095740000}"/>
    <cellStyle name="style1424787249464 2 8 2 2 3" xfId="29848" xr:uid="{00000000-0005-0000-0000-000096740000}"/>
    <cellStyle name="style1424787249464 2 8 2 3" xfId="29849" xr:uid="{00000000-0005-0000-0000-000097740000}"/>
    <cellStyle name="style1424787249464 2 8 3" xfId="29850" xr:uid="{00000000-0005-0000-0000-000098740000}"/>
    <cellStyle name="style1424787249464 2 8 3 2" xfId="29851" xr:uid="{00000000-0005-0000-0000-000099740000}"/>
    <cellStyle name="style1424787249464 2 8 3 3" xfId="29852" xr:uid="{00000000-0005-0000-0000-00009A740000}"/>
    <cellStyle name="style1424787249464 2 8 3 4" xfId="29853" xr:uid="{00000000-0005-0000-0000-00009B740000}"/>
    <cellStyle name="style1424787249464 2 8 4" xfId="29854" xr:uid="{00000000-0005-0000-0000-00009C740000}"/>
    <cellStyle name="style1424787249464 2 8 5" xfId="29855" xr:uid="{00000000-0005-0000-0000-00009D740000}"/>
    <cellStyle name="style1424787249464 2 9" xfId="29856" xr:uid="{00000000-0005-0000-0000-00009E740000}"/>
    <cellStyle name="style1424787249464 2 9 2" xfId="29857" xr:uid="{00000000-0005-0000-0000-00009F740000}"/>
    <cellStyle name="style1424787249464 2 9 2 2" xfId="29858" xr:uid="{00000000-0005-0000-0000-0000A0740000}"/>
    <cellStyle name="style1424787249464 2 9 2 2 2" xfId="29859" xr:uid="{00000000-0005-0000-0000-0000A1740000}"/>
    <cellStyle name="style1424787249464 2 9 2 2 3" xfId="29860" xr:uid="{00000000-0005-0000-0000-0000A2740000}"/>
    <cellStyle name="style1424787249464 2 9 2 3" xfId="29861" xr:uid="{00000000-0005-0000-0000-0000A3740000}"/>
    <cellStyle name="style1424787249464 2 9 3" xfId="29862" xr:uid="{00000000-0005-0000-0000-0000A4740000}"/>
    <cellStyle name="style1424787249464 2 9 3 2" xfId="29863" xr:uid="{00000000-0005-0000-0000-0000A5740000}"/>
    <cellStyle name="style1424787249464 2 9 3 3" xfId="29864" xr:uid="{00000000-0005-0000-0000-0000A6740000}"/>
    <cellStyle name="style1424787249464 2 9 3 4" xfId="29865" xr:uid="{00000000-0005-0000-0000-0000A7740000}"/>
    <cellStyle name="style1424787249464 2 9 4" xfId="29866" xr:uid="{00000000-0005-0000-0000-0000A8740000}"/>
    <cellStyle name="style1424787249464 2 9 5" xfId="29867" xr:uid="{00000000-0005-0000-0000-0000A9740000}"/>
    <cellStyle name="style1424787249464 3" xfId="29868" xr:uid="{00000000-0005-0000-0000-0000AA740000}"/>
    <cellStyle name="style1424787249464 3 10" xfId="29869" xr:uid="{00000000-0005-0000-0000-0000AB740000}"/>
    <cellStyle name="style1424787249464 3 10 2" xfId="29870" xr:uid="{00000000-0005-0000-0000-0000AC740000}"/>
    <cellStyle name="style1424787249464 3 10 3" xfId="29871" xr:uid="{00000000-0005-0000-0000-0000AD740000}"/>
    <cellStyle name="style1424787249464 3 10 4" xfId="29872" xr:uid="{00000000-0005-0000-0000-0000AE740000}"/>
    <cellStyle name="style1424787249464 3 11" xfId="29873" xr:uid="{00000000-0005-0000-0000-0000AF740000}"/>
    <cellStyle name="style1424787249464 3 12" xfId="29874" xr:uid="{00000000-0005-0000-0000-0000B0740000}"/>
    <cellStyle name="style1424787249464 3 13" xfId="29875" xr:uid="{00000000-0005-0000-0000-0000B1740000}"/>
    <cellStyle name="style1424787249464 3 2" xfId="29876" xr:uid="{00000000-0005-0000-0000-0000B2740000}"/>
    <cellStyle name="style1424787249464 3 2 10" xfId="29877" xr:uid="{00000000-0005-0000-0000-0000B3740000}"/>
    <cellStyle name="style1424787249464 3 2 11" xfId="29878" xr:uid="{00000000-0005-0000-0000-0000B4740000}"/>
    <cellStyle name="style1424787249464 3 2 12" xfId="29879" xr:uid="{00000000-0005-0000-0000-0000B5740000}"/>
    <cellStyle name="style1424787249464 3 2 2" xfId="29880" xr:uid="{00000000-0005-0000-0000-0000B6740000}"/>
    <cellStyle name="style1424787249464 3 2 2 2" xfId="29881" xr:uid="{00000000-0005-0000-0000-0000B7740000}"/>
    <cellStyle name="style1424787249464 3 2 2 2 2" xfId="29882" xr:uid="{00000000-0005-0000-0000-0000B8740000}"/>
    <cellStyle name="style1424787249464 3 2 2 2 2 2" xfId="29883" xr:uid="{00000000-0005-0000-0000-0000B9740000}"/>
    <cellStyle name="style1424787249464 3 2 2 2 2 2 2" xfId="29884" xr:uid="{00000000-0005-0000-0000-0000BA740000}"/>
    <cellStyle name="style1424787249464 3 2 2 2 2 2 2 2" xfId="29885" xr:uid="{00000000-0005-0000-0000-0000BB740000}"/>
    <cellStyle name="style1424787249464 3 2 2 2 2 2 2 3" xfId="29886" xr:uid="{00000000-0005-0000-0000-0000BC740000}"/>
    <cellStyle name="style1424787249464 3 2 2 2 2 2 3" xfId="29887" xr:uid="{00000000-0005-0000-0000-0000BD740000}"/>
    <cellStyle name="style1424787249464 3 2 2 2 2 3" xfId="29888" xr:uid="{00000000-0005-0000-0000-0000BE740000}"/>
    <cellStyle name="style1424787249464 3 2 2 2 2 3 2" xfId="29889" xr:uid="{00000000-0005-0000-0000-0000BF740000}"/>
    <cellStyle name="style1424787249464 3 2 2 2 2 3 3" xfId="29890" xr:uid="{00000000-0005-0000-0000-0000C0740000}"/>
    <cellStyle name="style1424787249464 3 2 2 2 2 3 4" xfId="29891" xr:uid="{00000000-0005-0000-0000-0000C1740000}"/>
    <cellStyle name="style1424787249464 3 2 2 2 2 4" xfId="29892" xr:uid="{00000000-0005-0000-0000-0000C2740000}"/>
    <cellStyle name="style1424787249464 3 2 2 2 2 5" xfId="29893" xr:uid="{00000000-0005-0000-0000-0000C3740000}"/>
    <cellStyle name="style1424787249464 3 2 2 2 3" xfId="29894" xr:uid="{00000000-0005-0000-0000-0000C4740000}"/>
    <cellStyle name="style1424787249464 3 2 2 2 3 2" xfId="29895" xr:uid="{00000000-0005-0000-0000-0000C5740000}"/>
    <cellStyle name="style1424787249464 3 2 2 2 3 2 2" xfId="29896" xr:uid="{00000000-0005-0000-0000-0000C6740000}"/>
    <cellStyle name="style1424787249464 3 2 2 2 3 2 2 2" xfId="29897" xr:uid="{00000000-0005-0000-0000-0000C7740000}"/>
    <cellStyle name="style1424787249464 3 2 2 2 3 2 2 3" xfId="29898" xr:uid="{00000000-0005-0000-0000-0000C8740000}"/>
    <cellStyle name="style1424787249464 3 2 2 2 3 2 3" xfId="29899" xr:uid="{00000000-0005-0000-0000-0000C9740000}"/>
    <cellStyle name="style1424787249464 3 2 2 2 3 3" xfId="29900" xr:uid="{00000000-0005-0000-0000-0000CA740000}"/>
    <cellStyle name="style1424787249464 3 2 2 2 3 3 2" xfId="29901" xr:uid="{00000000-0005-0000-0000-0000CB740000}"/>
    <cellStyle name="style1424787249464 3 2 2 2 3 3 3" xfId="29902" xr:uid="{00000000-0005-0000-0000-0000CC740000}"/>
    <cellStyle name="style1424787249464 3 2 2 2 3 3 4" xfId="29903" xr:uid="{00000000-0005-0000-0000-0000CD740000}"/>
    <cellStyle name="style1424787249464 3 2 2 2 3 4" xfId="29904" xr:uid="{00000000-0005-0000-0000-0000CE740000}"/>
    <cellStyle name="style1424787249464 3 2 2 2 3 5" xfId="29905" xr:uid="{00000000-0005-0000-0000-0000CF740000}"/>
    <cellStyle name="style1424787249464 3 2 2 2 4" xfId="29906" xr:uid="{00000000-0005-0000-0000-0000D0740000}"/>
    <cellStyle name="style1424787249464 3 2 2 2 4 2" xfId="29907" xr:uid="{00000000-0005-0000-0000-0000D1740000}"/>
    <cellStyle name="style1424787249464 3 2 2 2 4 2 2" xfId="29908" xr:uid="{00000000-0005-0000-0000-0000D2740000}"/>
    <cellStyle name="style1424787249464 3 2 2 2 4 2 3" xfId="29909" xr:uid="{00000000-0005-0000-0000-0000D3740000}"/>
    <cellStyle name="style1424787249464 3 2 2 2 4 2 4" xfId="29910" xr:uid="{00000000-0005-0000-0000-0000D4740000}"/>
    <cellStyle name="style1424787249464 3 2 2 2 4 3" xfId="29911" xr:uid="{00000000-0005-0000-0000-0000D5740000}"/>
    <cellStyle name="style1424787249464 3 2 2 2 4 4" xfId="29912" xr:uid="{00000000-0005-0000-0000-0000D6740000}"/>
    <cellStyle name="style1424787249464 3 2 2 2 4 5" xfId="29913" xr:uid="{00000000-0005-0000-0000-0000D7740000}"/>
    <cellStyle name="style1424787249464 3 2 2 2 5" xfId="29914" xr:uid="{00000000-0005-0000-0000-0000D8740000}"/>
    <cellStyle name="style1424787249464 3 2 2 2 5 2" xfId="29915" xr:uid="{00000000-0005-0000-0000-0000D9740000}"/>
    <cellStyle name="style1424787249464 3 2 2 2 5 3" xfId="29916" xr:uid="{00000000-0005-0000-0000-0000DA740000}"/>
    <cellStyle name="style1424787249464 3 2 2 2 5 4" xfId="29917" xr:uid="{00000000-0005-0000-0000-0000DB740000}"/>
    <cellStyle name="style1424787249464 3 2 2 2 6" xfId="29918" xr:uid="{00000000-0005-0000-0000-0000DC740000}"/>
    <cellStyle name="style1424787249464 3 2 2 2 7" xfId="29919" xr:uid="{00000000-0005-0000-0000-0000DD740000}"/>
    <cellStyle name="style1424787249464 3 2 2 2 8" xfId="29920" xr:uid="{00000000-0005-0000-0000-0000DE740000}"/>
    <cellStyle name="style1424787249464 3 2 2 3" xfId="29921" xr:uid="{00000000-0005-0000-0000-0000DF740000}"/>
    <cellStyle name="style1424787249464 3 2 2 3 2" xfId="29922" xr:uid="{00000000-0005-0000-0000-0000E0740000}"/>
    <cellStyle name="style1424787249464 3 2 2 3 2 2" xfId="29923" xr:uid="{00000000-0005-0000-0000-0000E1740000}"/>
    <cellStyle name="style1424787249464 3 2 2 3 2 2 2" xfId="29924" xr:uid="{00000000-0005-0000-0000-0000E2740000}"/>
    <cellStyle name="style1424787249464 3 2 2 3 2 2 3" xfId="29925" xr:uid="{00000000-0005-0000-0000-0000E3740000}"/>
    <cellStyle name="style1424787249464 3 2 2 3 2 3" xfId="29926" xr:uid="{00000000-0005-0000-0000-0000E4740000}"/>
    <cellStyle name="style1424787249464 3 2 2 3 3" xfId="29927" xr:uid="{00000000-0005-0000-0000-0000E5740000}"/>
    <cellStyle name="style1424787249464 3 2 2 3 3 2" xfId="29928" xr:uid="{00000000-0005-0000-0000-0000E6740000}"/>
    <cellStyle name="style1424787249464 3 2 2 3 3 3" xfId="29929" xr:uid="{00000000-0005-0000-0000-0000E7740000}"/>
    <cellStyle name="style1424787249464 3 2 2 3 3 4" xfId="29930" xr:uid="{00000000-0005-0000-0000-0000E8740000}"/>
    <cellStyle name="style1424787249464 3 2 2 3 4" xfId="29931" xr:uid="{00000000-0005-0000-0000-0000E9740000}"/>
    <cellStyle name="style1424787249464 3 2 2 3 5" xfId="29932" xr:uid="{00000000-0005-0000-0000-0000EA740000}"/>
    <cellStyle name="style1424787249464 3 2 2 4" xfId="29933" xr:uid="{00000000-0005-0000-0000-0000EB740000}"/>
    <cellStyle name="style1424787249464 3 2 2 4 2" xfId="29934" xr:uid="{00000000-0005-0000-0000-0000EC740000}"/>
    <cellStyle name="style1424787249464 3 2 2 4 2 2" xfId="29935" xr:uid="{00000000-0005-0000-0000-0000ED740000}"/>
    <cellStyle name="style1424787249464 3 2 2 4 2 2 2" xfId="29936" xr:uid="{00000000-0005-0000-0000-0000EE740000}"/>
    <cellStyle name="style1424787249464 3 2 2 4 2 2 3" xfId="29937" xr:uid="{00000000-0005-0000-0000-0000EF740000}"/>
    <cellStyle name="style1424787249464 3 2 2 4 2 3" xfId="29938" xr:uid="{00000000-0005-0000-0000-0000F0740000}"/>
    <cellStyle name="style1424787249464 3 2 2 4 3" xfId="29939" xr:uid="{00000000-0005-0000-0000-0000F1740000}"/>
    <cellStyle name="style1424787249464 3 2 2 4 3 2" xfId="29940" xr:uid="{00000000-0005-0000-0000-0000F2740000}"/>
    <cellStyle name="style1424787249464 3 2 2 4 3 3" xfId="29941" xr:uid="{00000000-0005-0000-0000-0000F3740000}"/>
    <cellStyle name="style1424787249464 3 2 2 4 3 4" xfId="29942" xr:uid="{00000000-0005-0000-0000-0000F4740000}"/>
    <cellStyle name="style1424787249464 3 2 2 4 4" xfId="29943" xr:uid="{00000000-0005-0000-0000-0000F5740000}"/>
    <cellStyle name="style1424787249464 3 2 2 4 5" xfId="29944" xr:uid="{00000000-0005-0000-0000-0000F6740000}"/>
    <cellStyle name="style1424787249464 3 2 2 5" xfId="29945" xr:uid="{00000000-0005-0000-0000-0000F7740000}"/>
    <cellStyle name="style1424787249464 3 2 2 5 2" xfId="29946" xr:uid="{00000000-0005-0000-0000-0000F8740000}"/>
    <cellStyle name="style1424787249464 3 2 2 5 2 2" xfId="29947" xr:uid="{00000000-0005-0000-0000-0000F9740000}"/>
    <cellStyle name="style1424787249464 3 2 2 5 2 3" xfId="29948" xr:uid="{00000000-0005-0000-0000-0000FA740000}"/>
    <cellStyle name="style1424787249464 3 2 2 5 2 4" xfId="29949" xr:uid="{00000000-0005-0000-0000-0000FB740000}"/>
    <cellStyle name="style1424787249464 3 2 2 5 3" xfId="29950" xr:uid="{00000000-0005-0000-0000-0000FC740000}"/>
    <cellStyle name="style1424787249464 3 2 2 5 4" xfId="29951" xr:uid="{00000000-0005-0000-0000-0000FD740000}"/>
    <cellStyle name="style1424787249464 3 2 2 5 5" xfId="29952" xr:uid="{00000000-0005-0000-0000-0000FE740000}"/>
    <cellStyle name="style1424787249464 3 2 2 6" xfId="29953" xr:uid="{00000000-0005-0000-0000-0000FF740000}"/>
    <cellStyle name="style1424787249464 3 2 2 6 2" xfId="29954" xr:uid="{00000000-0005-0000-0000-000000750000}"/>
    <cellStyle name="style1424787249464 3 2 2 6 3" xfId="29955" xr:uid="{00000000-0005-0000-0000-000001750000}"/>
    <cellStyle name="style1424787249464 3 2 2 6 4" xfId="29956" xr:uid="{00000000-0005-0000-0000-000002750000}"/>
    <cellStyle name="style1424787249464 3 2 2 7" xfId="29957" xr:uid="{00000000-0005-0000-0000-000003750000}"/>
    <cellStyle name="style1424787249464 3 2 2 8" xfId="29958" xr:uid="{00000000-0005-0000-0000-000004750000}"/>
    <cellStyle name="style1424787249464 3 2 2 9" xfId="29959" xr:uid="{00000000-0005-0000-0000-000005750000}"/>
    <cellStyle name="style1424787249464 3 2 3" xfId="29960" xr:uid="{00000000-0005-0000-0000-000006750000}"/>
    <cellStyle name="style1424787249464 3 2 3 2" xfId="29961" xr:uid="{00000000-0005-0000-0000-000007750000}"/>
    <cellStyle name="style1424787249464 3 2 3 2 2" xfId="29962" xr:uid="{00000000-0005-0000-0000-000008750000}"/>
    <cellStyle name="style1424787249464 3 2 3 2 2 2" xfId="29963" xr:uid="{00000000-0005-0000-0000-000009750000}"/>
    <cellStyle name="style1424787249464 3 2 3 2 2 2 2" xfId="29964" xr:uid="{00000000-0005-0000-0000-00000A750000}"/>
    <cellStyle name="style1424787249464 3 2 3 2 2 2 3" xfId="29965" xr:uid="{00000000-0005-0000-0000-00000B750000}"/>
    <cellStyle name="style1424787249464 3 2 3 2 2 3" xfId="29966" xr:uid="{00000000-0005-0000-0000-00000C750000}"/>
    <cellStyle name="style1424787249464 3 2 3 2 3" xfId="29967" xr:uid="{00000000-0005-0000-0000-00000D750000}"/>
    <cellStyle name="style1424787249464 3 2 3 2 3 2" xfId="29968" xr:uid="{00000000-0005-0000-0000-00000E750000}"/>
    <cellStyle name="style1424787249464 3 2 3 2 3 3" xfId="29969" xr:uid="{00000000-0005-0000-0000-00000F750000}"/>
    <cellStyle name="style1424787249464 3 2 3 2 3 4" xfId="29970" xr:uid="{00000000-0005-0000-0000-000010750000}"/>
    <cellStyle name="style1424787249464 3 2 3 2 4" xfId="29971" xr:uid="{00000000-0005-0000-0000-000011750000}"/>
    <cellStyle name="style1424787249464 3 2 3 2 5" xfId="29972" xr:uid="{00000000-0005-0000-0000-000012750000}"/>
    <cellStyle name="style1424787249464 3 2 3 3" xfId="29973" xr:uid="{00000000-0005-0000-0000-000013750000}"/>
    <cellStyle name="style1424787249464 3 2 3 3 2" xfId="29974" xr:uid="{00000000-0005-0000-0000-000014750000}"/>
    <cellStyle name="style1424787249464 3 2 3 3 2 2" xfId="29975" xr:uid="{00000000-0005-0000-0000-000015750000}"/>
    <cellStyle name="style1424787249464 3 2 3 3 2 2 2" xfId="29976" xr:uid="{00000000-0005-0000-0000-000016750000}"/>
    <cellStyle name="style1424787249464 3 2 3 3 2 2 3" xfId="29977" xr:uid="{00000000-0005-0000-0000-000017750000}"/>
    <cellStyle name="style1424787249464 3 2 3 3 2 3" xfId="29978" xr:uid="{00000000-0005-0000-0000-000018750000}"/>
    <cellStyle name="style1424787249464 3 2 3 3 3" xfId="29979" xr:uid="{00000000-0005-0000-0000-000019750000}"/>
    <cellStyle name="style1424787249464 3 2 3 3 3 2" xfId="29980" xr:uid="{00000000-0005-0000-0000-00001A750000}"/>
    <cellStyle name="style1424787249464 3 2 3 3 3 3" xfId="29981" xr:uid="{00000000-0005-0000-0000-00001B750000}"/>
    <cellStyle name="style1424787249464 3 2 3 3 3 4" xfId="29982" xr:uid="{00000000-0005-0000-0000-00001C750000}"/>
    <cellStyle name="style1424787249464 3 2 3 3 4" xfId="29983" xr:uid="{00000000-0005-0000-0000-00001D750000}"/>
    <cellStyle name="style1424787249464 3 2 3 3 5" xfId="29984" xr:uid="{00000000-0005-0000-0000-00001E750000}"/>
    <cellStyle name="style1424787249464 3 2 3 4" xfId="29985" xr:uid="{00000000-0005-0000-0000-00001F750000}"/>
    <cellStyle name="style1424787249464 3 2 3 4 2" xfId="29986" xr:uid="{00000000-0005-0000-0000-000020750000}"/>
    <cellStyle name="style1424787249464 3 2 3 4 2 2" xfId="29987" xr:uid="{00000000-0005-0000-0000-000021750000}"/>
    <cellStyle name="style1424787249464 3 2 3 4 2 3" xfId="29988" xr:uid="{00000000-0005-0000-0000-000022750000}"/>
    <cellStyle name="style1424787249464 3 2 3 4 2 4" xfId="29989" xr:uid="{00000000-0005-0000-0000-000023750000}"/>
    <cellStyle name="style1424787249464 3 2 3 4 3" xfId="29990" xr:uid="{00000000-0005-0000-0000-000024750000}"/>
    <cellStyle name="style1424787249464 3 2 3 4 4" xfId="29991" xr:uid="{00000000-0005-0000-0000-000025750000}"/>
    <cellStyle name="style1424787249464 3 2 3 4 5" xfId="29992" xr:uid="{00000000-0005-0000-0000-000026750000}"/>
    <cellStyle name="style1424787249464 3 2 3 5" xfId="29993" xr:uid="{00000000-0005-0000-0000-000027750000}"/>
    <cellStyle name="style1424787249464 3 2 3 5 2" xfId="29994" xr:uid="{00000000-0005-0000-0000-000028750000}"/>
    <cellStyle name="style1424787249464 3 2 3 5 3" xfId="29995" xr:uid="{00000000-0005-0000-0000-000029750000}"/>
    <cellStyle name="style1424787249464 3 2 3 5 4" xfId="29996" xr:uid="{00000000-0005-0000-0000-00002A750000}"/>
    <cellStyle name="style1424787249464 3 2 3 6" xfId="29997" xr:uid="{00000000-0005-0000-0000-00002B750000}"/>
    <cellStyle name="style1424787249464 3 2 3 7" xfId="29998" xr:uid="{00000000-0005-0000-0000-00002C750000}"/>
    <cellStyle name="style1424787249464 3 2 3 8" xfId="29999" xr:uid="{00000000-0005-0000-0000-00002D750000}"/>
    <cellStyle name="style1424787249464 3 2 4" xfId="30000" xr:uid="{00000000-0005-0000-0000-00002E750000}"/>
    <cellStyle name="style1424787249464 3 2 4 2" xfId="30001" xr:uid="{00000000-0005-0000-0000-00002F750000}"/>
    <cellStyle name="style1424787249464 3 2 4 2 2" xfId="30002" xr:uid="{00000000-0005-0000-0000-000030750000}"/>
    <cellStyle name="style1424787249464 3 2 4 2 2 2" xfId="30003" xr:uid="{00000000-0005-0000-0000-000031750000}"/>
    <cellStyle name="style1424787249464 3 2 4 2 2 2 2" xfId="30004" xr:uid="{00000000-0005-0000-0000-000032750000}"/>
    <cellStyle name="style1424787249464 3 2 4 2 2 2 3" xfId="30005" xr:uid="{00000000-0005-0000-0000-000033750000}"/>
    <cellStyle name="style1424787249464 3 2 4 2 2 3" xfId="30006" xr:uid="{00000000-0005-0000-0000-000034750000}"/>
    <cellStyle name="style1424787249464 3 2 4 2 3" xfId="30007" xr:uid="{00000000-0005-0000-0000-000035750000}"/>
    <cellStyle name="style1424787249464 3 2 4 2 3 2" xfId="30008" xr:uid="{00000000-0005-0000-0000-000036750000}"/>
    <cellStyle name="style1424787249464 3 2 4 2 3 3" xfId="30009" xr:uid="{00000000-0005-0000-0000-000037750000}"/>
    <cellStyle name="style1424787249464 3 2 4 2 3 4" xfId="30010" xr:uid="{00000000-0005-0000-0000-000038750000}"/>
    <cellStyle name="style1424787249464 3 2 4 2 4" xfId="30011" xr:uid="{00000000-0005-0000-0000-000039750000}"/>
    <cellStyle name="style1424787249464 3 2 4 2 5" xfId="30012" xr:uid="{00000000-0005-0000-0000-00003A750000}"/>
    <cellStyle name="style1424787249464 3 2 4 3" xfId="30013" xr:uid="{00000000-0005-0000-0000-00003B750000}"/>
    <cellStyle name="style1424787249464 3 2 4 3 2" xfId="30014" xr:uid="{00000000-0005-0000-0000-00003C750000}"/>
    <cellStyle name="style1424787249464 3 2 4 3 2 2" xfId="30015" xr:uid="{00000000-0005-0000-0000-00003D750000}"/>
    <cellStyle name="style1424787249464 3 2 4 3 2 2 2" xfId="30016" xr:uid="{00000000-0005-0000-0000-00003E750000}"/>
    <cellStyle name="style1424787249464 3 2 4 3 2 2 3" xfId="30017" xr:uid="{00000000-0005-0000-0000-00003F750000}"/>
    <cellStyle name="style1424787249464 3 2 4 3 2 3" xfId="30018" xr:uid="{00000000-0005-0000-0000-000040750000}"/>
    <cellStyle name="style1424787249464 3 2 4 3 3" xfId="30019" xr:uid="{00000000-0005-0000-0000-000041750000}"/>
    <cellStyle name="style1424787249464 3 2 4 3 3 2" xfId="30020" xr:uid="{00000000-0005-0000-0000-000042750000}"/>
    <cellStyle name="style1424787249464 3 2 4 3 3 3" xfId="30021" xr:uid="{00000000-0005-0000-0000-000043750000}"/>
    <cellStyle name="style1424787249464 3 2 4 3 3 4" xfId="30022" xr:uid="{00000000-0005-0000-0000-000044750000}"/>
    <cellStyle name="style1424787249464 3 2 4 3 4" xfId="30023" xr:uid="{00000000-0005-0000-0000-000045750000}"/>
    <cellStyle name="style1424787249464 3 2 4 3 5" xfId="30024" xr:uid="{00000000-0005-0000-0000-000046750000}"/>
    <cellStyle name="style1424787249464 3 2 4 4" xfId="30025" xr:uid="{00000000-0005-0000-0000-000047750000}"/>
    <cellStyle name="style1424787249464 3 2 4 4 2" xfId="30026" xr:uid="{00000000-0005-0000-0000-000048750000}"/>
    <cellStyle name="style1424787249464 3 2 4 4 2 2" xfId="30027" xr:uid="{00000000-0005-0000-0000-000049750000}"/>
    <cellStyle name="style1424787249464 3 2 4 4 2 3" xfId="30028" xr:uid="{00000000-0005-0000-0000-00004A750000}"/>
    <cellStyle name="style1424787249464 3 2 4 4 2 4" xfId="30029" xr:uid="{00000000-0005-0000-0000-00004B750000}"/>
    <cellStyle name="style1424787249464 3 2 4 4 3" xfId="30030" xr:uid="{00000000-0005-0000-0000-00004C750000}"/>
    <cellStyle name="style1424787249464 3 2 4 4 4" xfId="30031" xr:uid="{00000000-0005-0000-0000-00004D750000}"/>
    <cellStyle name="style1424787249464 3 2 4 4 5" xfId="30032" xr:uid="{00000000-0005-0000-0000-00004E750000}"/>
    <cellStyle name="style1424787249464 3 2 4 5" xfId="30033" xr:uid="{00000000-0005-0000-0000-00004F750000}"/>
    <cellStyle name="style1424787249464 3 2 4 5 2" xfId="30034" xr:uid="{00000000-0005-0000-0000-000050750000}"/>
    <cellStyle name="style1424787249464 3 2 4 5 3" xfId="30035" xr:uid="{00000000-0005-0000-0000-000051750000}"/>
    <cellStyle name="style1424787249464 3 2 4 5 4" xfId="30036" xr:uid="{00000000-0005-0000-0000-000052750000}"/>
    <cellStyle name="style1424787249464 3 2 4 6" xfId="30037" xr:uid="{00000000-0005-0000-0000-000053750000}"/>
    <cellStyle name="style1424787249464 3 2 4 7" xfId="30038" xr:uid="{00000000-0005-0000-0000-000054750000}"/>
    <cellStyle name="style1424787249464 3 2 4 8" xfId="30039" xr:uid="{00000000-0005-0000-0000-000055750000}"/>
    <cellStyle name="style1424787249464 3 2 5" xfId="30040" xr:uid="{00000000-0005-0000-0000-000056750000}"/>
    <cellStyle name="style1424787249464 3 2 5 2" xfId="30041" xr:uid="{00000000-0005-0000-0000-000057750000}"/>
    <cellStyle name="style1424787249464 3 2 5 2 2" xfId="30042" xr:uid="{00000000-0005-0000-0000-000058750000}"/>
    <cellStyle name="style1424787249464 3 2 5 2 2 2" xfId="30043" xr:uid="{00000000-0005-0000-0000-000059750000}"/>
    <cellStyle name="style1424787249464 3 2 5 2 2 2 2" xfId="30044" xr:uid="{00000000-0005-0000-0000-00005A750000}"/>
    <cellStyle name="style1424787249464 3 2 5 2 2 2 3" xfId="30045" xr:uid="{00000000-0005-0000-0000-00005B750000}"/>
    <cellStyle name="style1424787249464 3 2 5 2 2 3" xfId="30046" xr:uid="{00000000-0005-0000-0000-00005C750000}"/>
    <cellStyle name="style1424787249464 3 2 5 2 3" xfId="30047" xr:uid="{00000000-0005-0000-0000-00005D750000}"/>
    <cellStyle name="style1424787249464 3 2 5 2 3 2" xfId="30048" xr:uid="{00000000-0005-0000-0000-00005E750000}"/>
    <cellStyle name="style1424787249464 3 2 5 2 3 3" xfId="30049" xr:uid="{00000000-0005-0000-0000-00005F750000}"/>
    <cellStyle name="style1424787249464 3 2 5 2 3 4" xfId="30050" xr:uid="{00000000-0005-0000-0000-000060750000}"/>
    <cellStyle name="style1424787249464 3 2 5 2 4" xfId="30051" xr:uid="{00000000-0005-0000-0000-000061750000}"/>
    <cellStyle name="style1424787249464 3 2 5 2 5" xfId="30052" xr:uid="{00000000-0005-0000-0000-000062750000}"/>
    <cellStyle name="style1424787249464 3 2 5 3" xfId="30053" xr:uid="{00000000-0005-0000-0000-000063750000}"/>
    <cellStyle name="style1424787249464 3 2 5 3 2" xfId="30054" xr:uid="{00000000-0005-0000-0000-000064750000}"/>
    <cellStyle name="style1424787249464 3 2 5 3 2 2" xfId="30055" xr:uid="{00000000-0005-0000-0000-000065750000}"/>
    <cellStyle name="style1424787249464 3 2 5 3 2 2 2" xfId="30056" xr:uid="{00000000-0005-0000-0000-000066750000}"/>
    <cellStyle name="style1424787249464 3 2 5 3 2 2 3" xfId="30057" xr:uid="{00000000-0005-0000-0000-000067750000}"/>
    <cellStyle name="style1424787249464 3 2 5 3 2 3" xfId="30058" xr:uid="{00000000-0005-0000-0000-000068750000}"/>
    <cellStyle name="style1424787249464 3 2 5 3 3" xfId="30059" xr:uid="{00000000-0005-0000-0000-000069750000}"/>
    <cellStyle name="style1424787249464 3 2 5 3 3 2" xfId="30060" xr:uid="{00000000-0005-0000-0000-00006A750000}"/>
    <cellStyle name="style1424787249464 3 2 5 3 3 3" xfId="30061" xr:uid="{00000000-0005-0000-0000-00006B750000}"/>
    <cellStyle name="style1424787249464 3 2 5 3 3 4" xfId="30062" xr:uid="{00000000-0005-0000-0000-00006C750000}"/>
    <cellStyle name="style1424787249464 3 2 5 3 4" xfId="30063" xr:uid="{00000000-0005-0000-0000-00006D750000}"/>
    <cellStyle name="style1424787249464 3 2 5 3 5" xfId="30064" xr:uid="{00000000-0005-0000-0000-00006E750000}"/>
    <cellStyle name="style1424787249464 3 2 5 4" xfId="30065" xr:uid="{00000000-0005-0000-0000-00006F750000}"/>
    <cellStyle name="style1424787249464 3 2 5 4 2" xfId="30066" xr:uid="{00000000-0005-0000-0000-000070750000}"/>
    <cellStyle name="style1424787249464 3 2 5 4 2 2" xfId="30067" xr:uid="{00000000-0005-0000-0000-000071750000}"/>
    <cellStyle name="style1424787249464 3 2 5 4 2 3" xfId="30068" xr:uid="{00000000-0005-0000-0000-000072750000}"/>
    <cellStyle name="style1424787249464 3 2 5 4 2 4" xfId="30069" xr:uid="{00000000-0005-0000-0000-000073750000}"/>
    <cellStyle name="style1424787249464 3 2 5 4 3" xfId="30070" xr:uid="{00000000-0005-0000-0000-000074750000}"/>
    <cellStyle name="style1424787249464 3 2 5 4 4" xfId="30071" xr:uid="{00000000-0005-0000-0000-000075750000}"/>
    <cellStyle name="style1424787249464 3 2 5 4 5" xfId="30072" xr:uid="{00000000-0005-0000-0000-000076750000}"/>
    <cellStyle name="style1424787249464 3 2 5 5" xfId="30073" xr:uid="{00000000-0005-0000-0000-000077750000}"/>
    <cellStyle name="style1424787249464 3 2 5 5 2" xfId="30074" xr:uid="{00000000-0005-0000-0000-000078750000}"/>
    <cellStyle name="style1424787249464 3 2 5 5 3" xfId="30075" xr:uid="{00000000-0005-0000-0000-000079750000}"/>
    <cellStyle name="style1424787249464 3 2 5 5 4" xfId="30076" xr:uid="{00000000-0005-0000-0000-00007A750000}"/>
    <cellStyle name="style1424787249464 3 2 5 6" xfId="30077" xr:uid="{00000000-0005-0000-0000-00007B750000}"/>
    <cellStyle name="style1424787249464 3 2 5 7" xfId="30078" xr:uid="{00000000-0005-0000-0000-00007C750000}"/>
    <cellStyle name="style1424787249464 3 2 5 8" xfId="30079" xr:uid="{00000000-0005-0000-0000-00007D750000}"/>
    <cellStyle name="style1424787249464 3 2 6" xfId="30080" xr:uid="{00000000-0005-0000-0000-00007E750000}"/>
    <cellStyle name="style1424787249464 3 2 6 2" xfId="30081" xr:uid="{00000000-0005-0000-0000-00007F750000}"/>
    <cellStyle name="style1424787249464 3 2 6 2 2" xfId="30082" xr:uid="{00000000-0005-0000-0000-000080750000}"/>
    <cellStyle name="style1424787249464 3 2 6 2 2 2" xfId="30083" xr:uid="{00000000-0005-0000-0000-000081750000}"/>
    <cellStyle name="style1424787249464 3 2 6 2 2 3" xfId="30084" xr:uid="{00000000-0005-0000-0000-000082750000}"/>
    <cellStyle name="style1424787249464 3 2 6 2 3" xfId="30085" xr:uid="{00000000-0005-0000-0000-000083750000}"/>
    <cellStyle name="style1424787249464 3 2 6 3" xfId="30086" xr:uid="{00000000-0005-0000-0000-000084750000}"/>
    <cellStyle name="style1424787249464 3 2 6 3 2" xfId="30087" xr:uid="{00000000-0005-0000-0000-000085750000}"/>
    <cellStyle name="style1424787249464 3 2 6 3 3" xfId="30088" xr:uid="{00000000-0005-0000-0000-000086750000}"/>
    <cellStyle name="style1424787249464 3 2 6 3 4" xfId="30089" xr:uid="{00000000-0005-0000-0000-000087750000}"/>
    <cellStyle name="style1424787249464 3 2 6 4" xfId="30090" xr:uid="{00000000-0005-0000-0000-000088750000}"/>
    <cellStyle name="style1424787249464 3 2 6 5" xfId="30091" xr:uid="{00000000-0005-0000-0000-000089750000}"/>
    <cellStyle name="style1424787249464 3 2 7" xfId="30092" xr:uid="{00000000-0005-0000-0000-00008A750000}"/>
    <cellStyle name="style1424787249464 3 2 7 2" xfId="30093" xr:uid="{00000000-0005-0000-0000-00008B750000}"/>
    <cellStyle name="style1424787249464 3 2 7 2 2" xfId="30094" xr:uid="{00000000-0005-0000-0000-00008C750000}"/>
    <cellStyle name="style1424787249464 3 2 7 2 2 2" xfId="30095" xr:uid="{00000000-0005-0000-0000-00008D750000}"/>
    <cellStyle name="style1424787249464 3 2 7 2 2 3" xfId="30096" xr:uid="{00000000-0005-0000-0000-00008E750000}"/>
    <cellStyle name="style1424787249464 3 2 7 2 3" xfId="30097" xr:uid="{00000000-0005-0000-0000-00008F750000}"/>
    <cellStyle name="style1424787249464 3 2 7 3" xfId="30098" xr:uid="{00000000-0005-0000-0000-000090750000}"/>
    <cellStyle name="style1424787249464 3 2 7 3 2" xfId="30099" xr:uid="{00000000-0005-0000-0000-000091750000}"/>
    <cellStyle name="style1424787249464 3 2 7 3 3" xfId="30100" xr:uid="{00000000-0005-0000-0000-000092750000}"/>
    <cellStyle name="style1424787249464 3 2 7 3 4" xfId="30101" xr:uid="{00000000-0005-0000-0000-000093750000}"/>
    <cellStyle name="style1424787249464 3 2 7 4" xfId="30102" xr:uid="{00000000-0005-0000-0000-000094750000}"/>
    <cellStyle name="style1424787249464 3 2 7 5" xfId="30103" xr:uid="{00000000-0005-0000-0000-000095750000}"/>
    <cellStyle name="style1424787249464 3 2 8" xfId="30104" xr:uid="{00000000-0005-0000-0000-000096750000}"/>
    <cellStyle name="style1424787249464 3 2 8 2" xfId="30105" xr:uid="{00000000-0005-0000-0000-000097750000}"/>
    <cellStyle name="style1424787249464 3 2 8 2 2" xfId="30106" xr:uid="{00000000-0005-0000-0000-000098750000}"/>
    <cellStyle name="style1424787249464 3 2 8 2 3" xfId="30107" xr:uid="{00000000-0005-0000-0000-000099750000}"/>
    <cellStyle name="style1424787249464 3 2 8 2 4" xfId="30108" xr:uid="{00000000-0005-0000-0000-00009A750000}"/>
    <cellStyle name="style1424787249464 3 2 8 3" xfId="30109" xr:uid="{00000000-0005-0000-0000-00009B750000}"/>
    <cellStyle name="style1424787249464 3 2 8 4" xfId="30110" xr:uid="{00000000-0005-0000-0000-00009C750000}"/>
    <cellStyle name="style1424787249464 3 2 8 5" xfId="30111" xr:uid="{00000000-0005-0000-0000-00009D750000}"/>
    <cellStyle name="style1424787249464 3 2 9" xfId="30112" xr:uid="{00000000-0005-0000-0000-00009E750000}"/>
    <cellStyle name="style1424787249464 3 2 9 2" xfId="30113" xr:uid="{00000000-0005-0000-0000-00009F750000}"/>
    <cellStyle name="style1424787249464 3 2 9 3" xfId="30114" xr:uid="{00000000-0005-0000-0000-0000A0750000}"/>
    <cellStyle name="style1424787249464 3 2 9 4" xfId="30115" xr:uid="{00000000-0005-0000-0000-0000A1750000}"/>
    <cellStyle name="style1424787249464 3 3" xfId="30116" xr:uid="{00000000-0005-0000-0000-0000A2750000}"/>
    <cellStyle name="style1424787249464 3 3 2" xfId="30117" xr:uid="{00000000-0005-0000-0000-0000A3750000}"/>
    <cellStyle name="style1424787249464 3 3 2 2" xfId="30118" xr:uid="{00000000-0005-0000-0000-0000A4750000}"/>
    <cellStyle name="style1424787249464 3 3 2 2 2" xfId="30119" xr:uid="{00000000-0005-0000-0000-0000A5750000}"/>
    <cellStyle name="style1424787249464 3 3 2 2 2 2" xfId="30120" xr:uid="{00000000-0005-0000-0000-0000A6750000}"/>
    <cellStyle name="style1424787249464 3 3 2 2 2 2 2" xfId="30121" xr:uid="{00000000-0005-0000-0000-0000A7750000}"/>
    <cellStyle name="style1424787249464 3 3 2 2 2 2 3" xfId="30122" xr:uid="{00000000-0005-0000-0000-0000A8750000}"/>
    <cellStyle name="style1424787249464 3 3 2 2 2 3" xfId="30123" xr:uid="{00000000-0005-0000-0000-0000A9750000}"/>
    <cellStyle name="style1424787249464 3 3 2 2 3" xfId="30124" xr:uid="{00000000-0005-0000-0000-0000AA750000}"/>
    <cellStyle name="style1424787249464 3 3 2 2 3 2" xfId="30125" xr:uid="{00000000-0005-0000-0000-0000AB750000}"/>
    <cellStyle name="style1424787249464 3 3 2 2 3 3" xfId="30126" xr:uid="{00000000-0005-0000-0000-0000AC750000}"/>
    <cellStyle name="style1424787249464 3 3 2 2 3 4" xfId="30127" xr:uid="{00000000-0005-0000-0000-0000AD750000}"/>
    <cellStyle name="style1424787249464 3 3 2 2 4" xfId="30128" xr:uid="{00000000-0005-0000-0000-0000AE750000}"/>
    <cellStyle name="style1424787249464 3 3 2 2 5" xfId="30129" xr:uid="{00000000-0005-0000-0000-0000AF750000}"/>
    <cellStyle name="style1424787249464 3 3 2 3" xfId="30130" xr:uid="{00000000-0005-0000-0000-0000B0750000}"/>
    <cellStyle name="style1424787249464 3 3 2 3 2" xfId="30131" xr:uid="{00000000-0005-0000-0000-0000B1750000}"/>
    <cellStyle name="style1424787249464 3 3 2 3 2 2" xfId="30132" xr:uid="{00000000-0005-0000-0000-0000B2750000}"/>
    <cellStyle name="style1424787249464 3 3 2 3 2 2 2" xfId="30133" xr:uid="{00000000-0005-0000-0000-0000B3750000}"/>
    <cellStyle name="style1424787249464 3 3 2 3 2 2 3" xfId="30134" xr:uid="{00000000-0005-0000-0000-0000B4750000}"/>
    <cellStyle name="style1424787249464 3 3 2 3 2 3" xfId="30135" xr:uid="{00000000-0005-0000-0000-0000B5750000}"/>
    <cellStyle name="style1424787249464 3 3 2 3 3" xfId="30136" xr:uid="{00000000-0005-0000-0000-0000B6750000}"/>
    <cellStyle name="style1424787249464 3 3 2 3 3 2" xfId="30137" xr:uid="{00000000-0005-0000-0000-0000B7750000}"/>
    <cellStyle name="style1424787249464 3 3 2 3 3 3" xfId="30138" xr:uid="{00000000-0005-0000-0000-0000B8750000}"/>
    <cellStyle name="style1424787249464 3 3 2 3 3 4" xfId="30139" xr:uid="{00000000-0005-0000-0000-0000B9750000}"/>
    <cellStyle name="style1424787249464 3 3 2 3 4" xfId="30140" xr:uid="{00000000-0005-0000-0000-0000BA750000}"/>
    <cellStyle name="style1424787249464 3 3 2 3 5" xfId="30141" xr:uid="{00000000-0005-0000-0000-0000BB750000}"/>
    <cellStyle name="style1424787249464 3 3 2 4" xfId="30142" xr:uid="{00000000-0005-0000-0000-0000BC750000}"/>
    <cellStyle name="style1424787249464 3 3 2 4 2" xfId="30143" xr:uid="{00000000-0005-0000-0000-0000BD750000}"/>
    <cellStyle name="style1424787249464 3 3 2 4 2 2" xfId="30144" xr:uid="{00000000-0005-0000-0000-0000BE750000}"/>
    <cellStyle name="style1424787249464 3 3 2 4 2 3" xfId="30145" xr:uid="{00000000-0005-0000-0000-0000BF750000}"/>
    <cellStyle name="style1424787249464 3 3 2 4 2 4" xfId="30146" xr:uid="{00000000-0005-0000-0000-0000C0750000}"/>
    <cellStyle name="style1424787249464 3 3 2 4 3" xfId="30147" xr:uid="{00000000-0005-0000-0000-0000C1750000}"/>
    <cellStyle name="style1424787249464 3 3 2 4 4" xfId="30148" xr:uid="{00000000-0005-0000-0000-0000C2750000}"/>
    <cellStyle name="style1424787249464 3 3 2 4 5" xfId="30149" xr:uid="{00000000-0005-0000-0000-0000C3750000}"/>
    <cellStyle name="style1424787249464 3 3 2 5" xfId="30150" xr:uid="{00000000-0005-0000-0000-0000C4750000}"/>
    <cellStyle name="style1424787249464 3 3 2 5 2" xfId="30151" xr:uid="{00000000-0005-0000-0000-0000C5750000}"/>
    <cellStyle name="style1424787249464 3 3 2 5 3" xfId="30152" xr:uid="{00000000-0005-0000-0000-0000C6750000}"/>
    <cellStyle name="style1424787249464 3 3 2 5 4" xfId="30153" xr:uid="{00000000-0005-0000-0000-0000C7750000}"/>
    <cellStyle name="style1424787249464 3 3 2 6" xfId="30154" xr:uid="{00000000-0005-0000-0000-0000C8750000}"/>
    <cellStyle name="style1424787249464 3 3 2 7" xfId="30155" xr:uid="{00000000-0005-0000-0000-0000C9750000}"/>
    <cellStyle name="style1424787249464 3 3 2 8" xfId="30156" xr:uid="{00000000-0005-0000-0000-0000CA750000}"/>
    <cellStyle name="style1424787249464 3 3 3" xfId="30157" xr:uid="{00000000-0005-0000-0000-0000CB750000}"/>
    <cellStyle name="style1424787249464 3 3 3 2" xfId="30158" xr:uid="{00000000-0005-0000-0000-0000CC750000}"/>
    <cellStyle name="style1424787249464 3 3 3 2 2" xfId="30159" xr:uid="{00000000-0005-0000-0000-0000CD750000}"/>
    <cellStyle name="style1424787249464 3 3 3 2 2 2" xfId="30160" xr:uid="{00000000-0005-0000-0000-0000CE750000}"/>
    <cellStyle name="style1424787249464 3 3 3 2 2 3" xfId="30161" xr:uid="{00000000-0005-0000-0000-0000CF750000}"/>
    <cellStyle name="style1424787249464 3 3 3 2 3" xfId="30162" xr:uid="{00000000-0005-0000-0000-0000D0750000}"/>
    <cellStyle name="style1424787249464 3 3 3 3" xfId="30163" xr:uid="{00000000-0005-0000-0000-0000D1750000}"/>
    <cellStyle name="style1424787249464 3 3 3 3 2" xfId="30164" xr:uid="{00000000-0005-0000-0000-0000D2750000}"/>
    <cellStyle name="style1424787249464 3 3 3 3 3" xfId="30165" xr:uid="{00000000-0005-0000-0000-0000D3750000}"/>
    <cellStyle name="style1424787249464 3 3 3 3 4" xfId="30166" xr:uid="{00000000-0005-0000-0000-0000D4750000}"/>
    <cellStyle name="style1424787249464 3 3 3 4" xfId="30167" xr:uid="{00000000-0005-0000-0000-0000D5750000}"/>
    <cellStyle name="style1424787249464 3 3 3 5" xfId="30168" xr:uid="{00000000-0005-0000-0000-0000D6750000}"/>
    <cellStyle name="style1424787249464 3 3 4" xfId="30169" xr:uid="{00000000-0005-0000-0000-0000D7750000}"/>
    <cellStyle name="style1424787249464 3 3 4 2" xfId="30170" xr:uid="{00000000-0005-0000-0000-0000D8750000}"/>
    <cellStyle name="style1424787249464 3 3 4 2 2" xfId="30171" xr:uid="{00000000-0005-0000-0000-0000D9750000}"/>
    <cellStyle name="style1424787249464 3 3 4 2 2 2" xfId="30172" xr:uid="{00000000-0005-0000-0000-0000DA750000}"/>
    <cellStyle name="style1424787249464 3 3 4 2 2 3" xfId="30173" xr:uid="{00000000-0005-0000-0000-0000DB750000}"/>
    <cellStyle name="style1424787249464 3 3 4 2 3" xfId="30174" xr:uid="{00000000-0005-0000-0000-0000DC750000}"/>
    <cellStyle name="style1424787249464 3 3 4 3" xfId="30175" xr:uid="{00000000-0005-0000-0000-0000DD750000}"/>
    <cellStyle name="style1424787249464 3 3 4 3 2" xfId="30176" xr:uid="{00000000-0005-0000-0000-0000DE750000}"/>
    <cellStyle name="style1424787249464 3 3 4 3 3" xfId="30177" xr:uid="{00000000-0005-0000-0000-0000DF750000}"/>
    <cellStyle name="style1424787249464 3 3 4 3 4" xfId="30178" xr:uid="{00000000-0005-0000-0000-0000E0750000}"/>
    <cellStyle name="style1424787249464 3 3 4 4" xfId="30179" xr:uid="{00000000-0005-0000-0000-0000E1750000}"/>
    <cellStyle name="style1424787249464 3 3 4 5" xfId="30180" xr:uid="{00000000-0005-0000-0000-0000E2750000}"/>
    <cellStyle name="style1424787249464 3 3 5" xfId="30181" xr:uid="{00000000-0005-0000-0000-0000E3750000}"/>
    <cellStyle name="style1424787249464 3 3 5 2" xfId="30182" xr:uid="{00000000-0005-0000-0000-0000E4750000}"/>
    <cellStyle name="style1424787249464 3 3 5 2 2" xfId="30183" xr:uid="{00000000-0005-0000-0000-0000E5750000}"/>
    <cellStyle name="style1424787249464 3 3 5 2 3" xfId="30184" xr:uid="{00000000-0005-0000-0000-0000E6750000}"/>
    <cellStyle name="style1424787249464 3 3 5 2 4" xfId="30185" xr:uid="{00000000-0005-0000-0000-0000E7750000}"/>
    <cellStyle name="style1424787249464 3 3 5 3" xfId="30186" xr:uid="{00000000-0005-0000-0000-0000E8750000}"/>
    <cellStyle name="style1424787249464 3 3 5 4" xfId="30187" xr:uid="{00000000-0005-0000-0000-0000E9750000}"/>
    <cellStyle name="style1424787249464 3 3 5 5" xfId="30188" xr:uid="{00000000-0005-0000-0000-0000EA750000}"/>
    <cellStyle name="style1424787249464 3 3 6" xfId="30189" xr:uid="{00000000-0005-0000-0000-0000EB750000}"/>
    <cellStyle name="style1424787249464 3 3 6 2" xfId="30190" xr:uid="{00000000-0005-0000-0000-0000EC750000}"/>
    <cellStyle name="style1424787249464 3 3 6 3" xfId="30191" xr:uid="{00000000-0005-0000-0000-0000ED750000}"/>
    <cellStyle name="style1424787249464 3 3 6 4" xfId="30192" xr:uid="{00000000-0005-0000-0000-0000EE750000}"/>
    <cellStyle name="style1424787249464 3 3 7" xfId="30193" xr:uid="{00000000-0005-0000-0000-0000EF750000}"/>
    <cellStyle name="style1424787249464 3 3 8" xfId="30194" xr:uid="{00000000-0005-0000-0000-0000F0750000}"/>
    <cellStyle name="style1424787249464 3 3 9" xfId="30195" xr:uid="{00000000-0005-0000-0000-0000F1750000}"/>
    <cellStyle name="style1424787249464 3 4" xfId="30196" xr:uid="{00000000-0005-0000-0000-0000F2750000}"/>
    <cellStyle name="style1424787249464 3 4 2" xfId="30197" xr:uid="{00000000-0005-0000-0000-0000F3750000}"/>
    <cellStyle name="style1424787249464 3 4 2 2" xfId="30198" xr:uid="{00000000-0005-0000-0000-0000F4750000}"/>
    <cellStyle name="style1424787249464 3 4 2 2 2" xfId="30199" xr:uid="{00000000-0005-0000-0000-0000F5750000}"/>
    <cellStyle name="style1424787249464 3 4 2 2 2 2" xfId="30200" xr:uid="{00000000-0005-0000-0000-0000F6750000}"/>
    <cellStyle name="style1424787249464 3 4 2 2 2 3" xfId="30201" xr:uid="{00000000-0005-0000-0000-0000F7750000}"/>
    <cellStyle name="style1424787249464 3 4 2 2 3" xfId="30202" xr:uid="{00000000-0005-0000-0000-0000F8750000}"/>
    <cellStyle name="style1424787249464 3 4 2 3" xfId="30203" xr:uid="{00000000-0005-0000-0000-0000F9750000}"/>
    <cellStyle name="style1424787249464 3 4 2 3 2" xfId="30204" xr:uid="{00000000-0005-0000-0000-0000FA750000}"/>
    <cellStyle name="style1424787249464 3 4 2 3 3" xfId="30205" xr:uid="{00000000-0005-0000-0000-0000FB750000}"/>
    <cellStyle name="style1424787249464 3 4 2 3 4" xfId="30206" xr:uid="{00000000-0005-0000-0000-0000FC750000}"/>
    <cellStyle name="style1424787249464 3 4 2 4" xfId="30207" xr:uid="{00000000-0005-0000-0000-0000FD750000}"/>
    <cellStyle name="style1424787249464 3 4 2 5" xfId="30208" xr:uid="{00000000-0005-0000-0000-0000FE750000}"/>
    <cellStyle name="style1424787249464 3 4 3" xfId="30209" xr:uid="{00000000-0005-0000-0000-0000FF750000}"/>
    <cellStyle name="style1424787249464 3 4 3 2" xfId="30210" xr:uid="{00000000-0005-0000-0000-000000760000}"/>
    <cellStyle name="style1424787249464 3 4 3 2 2" xfId="30211" xr:uid="{00000000-0005-0000-0000-000001760000}"/>
    <cellStyle name="style1424787249464 3 4 3 2 2 2" xfId="30212" xr:uid="{00000000-0005-0000-0000-000002760000}"/>
    <cellStyle name="style1424787249464 3 4 3 2 2 3" xfId="30213" xr:uid="{00000000-0005-0000-0000-000003760000}"/>
    <cellStyle name="style1424787249464 3 4 3 2 3" xfId="30214" xr:uid="{00000000-0005-0000-0000-000004760000}"/>
    <cellStyle name="style1424787249464 3 4 3 3" xfId="30215" xr:uid="{00000000-0005-0000-0000-000005760000}"/>
    <cellStyle name="style1424787249464 3 4 3 3 2" xfId="30216" xr:uid="{00000000-0005-0000-0000-000006760000}"/>
    <cellStyle name="style1424787249464 3 4 3 3 3" xfId="30217" xr:uid="{00000000-0005-0000-0000-000007760000}"/>
    <cellStyle name="style1424787249464 3 4 3 3 4" xfId="30218" xr:uid="{00000000-0005-0000-0000-000008760000}"/>
    <cellStyle name="style1424787249464 3 4 3 4" xfId="30219" xr:uid="{00000000-0005-0000-0000-000009760000}"/>
    <cellStyle name="style1424787249464 3 4 3 5" xfId="30220" xr:uid="{00000000-0005-0000-0000-00000A760000}"/>
    <cellStyle name="style1424787249464 3 4 4" xfId="30221" xr:uid="{00000000-0005-0000-0000-00000B760000}"/>
    <cellStyle name="style1424787249464 3 4 4 2" xfId="30222" xr:uid="{00000000-0005-0000-0000-00000C760000}"/>
    <cellStyle name="style1424787249464 3 4 4 2 2" xfId="30223" xr:uid="{00000000-0005-0000-0000-00000D760000}"/>
    <cellStyle name="style1424787249464 3 4 4 2 3" xfId="30224" xr:uid="{00000000-0005-0000-0000-00000E760000}"/>
    <cellStyle name="style1424787249464 3 4 4 2 4" xfId="30225" xr:uid="{00000000-0005-0000-0000-00000F760000}"/>
    <cellStyle name="style1424787249464 3 4 4 3" xfId="30226" xr:uid="{00000000-0005-0000-0000-000010760000}"/>
    <cellStyle name="style1424787249464 3 4 4 4" xfId="30227" xr:uid="{00000000-0005-0000-0000-000011760000}"/>
    <cellStyle name="style1424787249464 3 4 4 5" xfId="30228" xr:uid="{00000000-0005-0000-0000-000012760000}"/>
    <cellStyle name="style1424787249464 3 4 5" xfId="30229" xr:uid="{00000000-0005-0000-0000-000013760000}"/>
    <cellStyle name="style1424787249464 3 4 5 2" xfId="30230" xr:uid="{00000000-0005-0000-0000-000014760000}"/>
    <cellStyle name="style1424787249464 3 4 5 3" xfId="30231" xr:uid="{00000000-0005-0000-0000-000015760000}"/>
    <cellStyle name="style1424787249464 3 4 5 4" xfId="30232" xr:uid="{00000000-0005-0000-0000-000016760000}"/>
    <cellStyle name="style1424787249464 3 4 6" xfId="30233" xr:uid="{00000000-0005-0000-0000-000017760000}"/>
    <cellStyle name="style1424787249464 3 4 7" xfId="30234" xr:uid="{00000000-0005-0000-0000-000018760000}"/>
    <cellStyle name="style1424787249464 3 4 8" xfId="30235" xr:uid="{00000000-0005-0000-0000-000019760000}"/>
    <cellStyle name="style1424787249464 3 5" xfId="30236" xr:uid="{00000000-0005-0000-0000-00001A760000}"/>
    <cellStyle name="style1424787249464 3 5 2" xfId="30237" xr:uid="{00000000-0005-0000-0000-00001B760000}"/>
    <cellStyle name="style1424787249464 3 5 2 2" xfId="30238" xr:uid="{00000000-0005-0000-0000-00001C760000}"/>
    <cellStyle name="style1424787249464 3 5 2 2 2" xfId="30239" xr:uid="{00000000-0005-0000-0000-00001D760000}"/>
    <cellStyle name="style1424787249464 3 5 2 2 2 2" xfId="30240" xr:uid="{00000000-0005-0000-0000-00001E760000}"/>
    <cellStyle name="style1424787249464 3 5 2 2 2 3" xfId="30241" xr:uid="{00000000-0005-0000-0000-00001F760000}"/>
    <cellStyle name="style1424787249464 3 5 2 2 3" xfId="30242" xr:uid="{00000000-0005-0000-0000-000020760000}"/>
    <cellStyle name="style1424787249464 3 5 2 3" xfId="30243" xr:uid="{00000000-0005-0000-0000-000021760000}"/>
    <cellStyle name="style1424787249464 3 5 2 3 2" xfId="30244" xr:uid="{00000000-0005-0000-0000-000022760000}"/>
    <cellStyle name="style1424787249464 3 5 2 3 3" xfId="30245" xr:uid="{00000000-0005-0000-0000-000023760000}"/>
    <cellStyle name="style1424787249464 3 5 2 3 4" xfId="30246" xr:uid="{00000000-0005-0000-0000-000024760000}"/>
    <cellStyle name="style1424787249464 3 5 2 4" xfId="30247" xr:uid="{00000000-0005-0000-0000-000025760000}"/>
    <cellStyle name="style1424787249464 3 5 2 5" xfId="30248" xr:uid="{00000000-0005-0000-0000-000026760000}"/>
    <cellStyle name="style1424787249464 3 5 3" xfId="30249" xr:uid="{00000000-0005-0000-0000-000027760000}"/>
    <cellStyle name="style1424787249464 3 5 3 2" xfId="30250" xr:uid="{00000000-0005-0000-0000-000028760000}"/>
    <cellStyle name="style1424787249464 3 5 3 2 2" xfId="30251" xr:uid="{00000000-0005-0000-0000-000029760000}"/>
    <cellStyle name="style1424787249464 3 5 3 2 2 2" xfId="30252" xr:uid="{00000000-0005-0000-0000-00002A760000}"/>
    <cellStyle name="style1424787249464 3 5 3 2 2 3" xfId="30253" xr:uid="{00000000-0005-0000-0000-00002B760000}"/>
    <cellStyle name="style1424787249464 3 5 3 2 3" xfId="30254" xr:uid="{00000000-0005-0000-0000-00002C760000}"/>
    <cellStyle name="style1424787249464 3 5 3 3" xfId="30255" xr:uid="{00000000-0005-0000-0000-00002D760000}"/>
    <cellStyle name="style1424787249464 3 5 3 3 2" xfId="30256" xr:uid="{00000000-0005-0000-0000-00002E760000}"/>
    <cellStyle name="style1424787249464 3 5 3 3 3" xfId="30257" xr:uid="{00000000-0005-0000-0000-00002F760000}"/>
    <cellStyle name="style1424787249464 3 5 3 3 4" xfId="30258" xr:uid="{00000000-0005-0000-0000-000030760000}"/>
    <cellStyle name="style1424787249464 3 5 3 4" xfId="30259" xr:uid="{00000000-0005-0000-0000-000031760000}"/>
    <cellStyle name="style1424787249464 3 5 3 5" xfId="30260" xr:uid="{00000000-0005-0000-0000-000032760000}"/>
    <cellStyle name="style1424787249464 3 5 4" xfId="30261" xr:uid="{00000000-0005-0000-0000-000033760000}"/>
    <cellStyle name="style1424787249464 3 5 4 2" xfId="30262" xr:uid="{00000000-0005-0000-0000-000034760000}"/>
    <cellStyle name="style1424787249464 3 5 4 2 2" xfId="30263" xr:uid="{00000000-0005-0000-0000-000035760000}"/>
    <cellStyle name="style1424787249464 3 5 4 2 3" xfId="30264" xr:uid="{00000000-0005-0000-0000-000036760000}"/>
    <cellStyle name="style1424787249464 3 5 4 2 4" xfId="30265" xr:uid="{00000000-0005-0000-0000-000037760000}"/>
    <cellStyle name="style1424787249464 3 5 4 3" xfId="30266" xr:uid="{00000000-0005-0000-0000-000038760000}"/>
    <cellStyle name="style1424787249464 3 5 4 4" xfId="30267" xr:uid="{00000000-0005-0000-0000-000039760000}"/>
    <cellStyle name="style1424787249464 3 5 4 5" xfId="30268" xr:uid="{00000000-0005-0000-0000-00003A760000}"/>
    <cellStyle name="style1424787249464 3 5 5" xfId="30269" xr:uid="{00000000-0005-0000-0000-00003B760000}"/>
    <cellStyle name="style1424787249464 3 5 5 2" xfId="30270" xr:uid="{00000000-0005-0000-0000-00003C760000}"/>
    <cellStyle name="style1424787249464 3 5 5 3" xfId="30271" xr:uid="{00000000-0005-0000-0000-00003D760000}"/>
    <cellStyle name="style1424787249464 3 5 5 4" xfId="30272" xr:uid="{00000000-0005-0000-0000-00003E760000}"/>
    <cellStyle name="style1424787249464 3 5 6" xfId="30273" xr:uid="{00000000-0005-0000-0000-00003F760000}"/>
    <cellStyle name="style1424787249464 3 5 7" xfId="30274" xr:uid="{00000000-0005-0000-0000-000040760000}"/>
    <cellStyle name="style1424787249464 3 5 8" xfId="30275" xr:uid="{00000000-0005-0000-0000-000041760000}"/>
    <cellStyle name="style1424787249464 3 6" xfId="30276" xr:uid="{00000000-0005-0000-0000-000042760000}"/>
    <cellStyle name="style1424787249464 3 6 2" xfId="30277" xr:uid="{00000000-0005-0000-0000-000043760000}"/>
    <cellStyle name="style1424787249464 3 6 2 2" xfId="30278" xr:uid="{00000000-0005-0000-0000-000044760000}"/>
    <cellStyle name="style1424787249464 3 6 2 2 2" xfId="30279" xr:uid="{00000000-0005-0000-0000-000045760000}"/>
    <cellStyle name="style1424787249464 3 6 2 2 2 2" xfId="30280" xr:uid="{00000000-0005-0000-0000-000046760000}"/>
    <cellStyle name="style1424787249464 3 6 2 2 2 3" xfId="30281" xr:uid="{00000000-0005-0000-0000-000047760000}"/>
    <cellStyle name="style1424787249464 3 6 2 2 3" xfId="30282" xr:uid="{00000000-0005-0000-0000-000048760000}"/>
    <cellStyle name="style1424787249464 3 6 2 3" xfId="30283" xr:uid="{00000000-0005-0000-0000-000049760000}"/>
    <cellStyle name="style1424787249464 3 6 2 3 2" xfId="30284" xr:uid="{00000000-0005-0000-0000-00004A760000}"/>
    <cellStyle name="style1424787249464 3 6 2 3 3" xfId="30285" xr:uid="{00000000-0005-0000-0000-00004B760000}"/>
    <cellStyle name="style1424787249464 3 6 2 3 4" xfId="30286" xr:uid="{00000000-0005-0000-0000-00004C760000}"/>
    <cellStyle name="style1424787249464 3 6 2 4" xfId="30287" xr:uid="{00000000-0005-0000-0000-00004D760000}"/>
    <cellStyle name="style1424787249464 3 6 2 5" xfId="30288" xr:uid="{00000000-0005-0000-0000-00004E760000}"/>
    <cellStyle name="style1424787249464 3 6 3" xfId="30289" xr:uid="{00000000-0005-0000-0000-00004F760000}"/>
    <cellStyle name="style1424787249464 3 6 3 2" xfId="30290" xr:uid="{00000000-0005-0000-0000-000050760000}"/>
    <cellStyle name="style1424787249464 3 6 3 2 2" xfId="30291" xr:uid="{00000000-0005-0000-0000-000051760000}"/>
    <cellStyle name="style1424787249464 3 6 3 2 2 2" xfId="30292" xr:uid="{00000000-0005-0000-0000-000052760000}"/>
    <cellStyle name="style1424787249464 3 6 3 2 2 3" xfId="30293" xr:uid="{00000000-0005-0000-0000-000053760000}"/>
    <cellStyle name="style1424787249464 3 6 3 2 3" xfId="30294" xr:uid="{00000000-0005-0000-0000-000054760000}"/>
    <cellStyle name="style1424787249464 3 6 3 3" xfId="30295" xr:uid="{00000000-0005-0000-0000-000055760000}"/>
    <cellStyle name="style1424787249464 3 6 3 3 2" xfId="30296" xr:uid="{00000000-0005-0000-0000-000056760000}"/>
    <cellStyle name="style1424787249464 3 6 3 3 3" xfId="30297" xr:uid="{00000000-0005-0000-0000-000057760000}"/>
    <cellStyle name="style1424787249464 3 6 3 3 4" xfId="30298" xr:uid="{00000000-0005-0000-0000-000058760000}"/>
    <cellStyle name="style1424787249464 3 6 3 4" xfId="30299" xr:uid="{00000000-0005-0000-0000-000059760000}"/>
    <cellStyle name="style1424787249464 3 6 3 5" xfId="30300" xr:uid="{00000000-0005-0000-0000-00005A760000}"/>
    <cellStyle name="style1424787249464 3 6 4" xfId="30301" xr:uid="{00000000-0005-0000-0000-00005B760000}"/>
    <cellStyle name="style1424787249464 3 6 4 2" xfId="30302" xr:uid="{00000000-0005-0000-0000-00005C760000}"/>
    <cellStyle name="style1424787249464 3 6 4 2 2" xfId="30303" xr:uid="{00000000-0005-0000-0000-00005D760000}"/>
    <cellStyle name="style1424787249464 3 6 4 2 3" xfId="30304" xr:uid="{00000000-0005-0000-0000-00005E760000}"/>
    <cellStyle name="style1424787249464 3 6 4 2 4" xfId="30305" xr:uid="{00000000-0005-0000-0000-00005F760000}"/>
    <cellStyle name="style1424787249464 3 6 4 3" xfId="30306" xr:uid="{00000000-0005-0000-0000-000060760000}"/>
    <cellStyle name="style1424787249464 3 6 4 4" xfId="30307" xr:uid="{00000000-0005-0000-0000-000061760000}"/>
    <cellStyle name="style1424787249464 3 6 4 5" xfId="30308" xr:uid="{00000000-0005-0000-0000-000062760000}"/>
    <cellStyle name="style1424787249464 3 6 5" xfId="30309" xr:uid="{00000000-0005-0000-0000-000063760000}"/>
    <cellStyle name="style1424787249464 3 6 5 2" xfId="30310" xr:uid="{00000000-0005-0000-0000-000064760000}"/>
    <cellStyle name="style1424787249464 3 6 5 3" xfId="30311" xr:uid="{00000000-0005-0000-0000-000065760000}"/>
    <cellStyle name="style1424787249464 3 6 5 4" xfId="30312" xr:uid="{00000000-0005-0000-0000-000066760000}"/>
    <cellStyle name="style1424787249464 3 6 6" xfId="30313" xr:uid="{00000000-0005-0000-0000-000067760000}"/>
    <cellStyle name="style1424787249464 3 6 7" xfId="30314" xr:uid="{00000000-0005-0000-0000-000068760000}"/>
    <cellStyle name="style1424787249464 3 6 8" xfId="30315" xr:uid="{00000000-0005-0000-0000-000069760000}"/>
    <cellStyle name="style1424787249464 3 7" xfId="30316" xr:uid="{00000000-0005-0000-0000-00006A760000}"/>
    <cellStyle name="style1424787249464 3 7 2" xfId="30317" xr:uid="{00000000-0005-0000-0000-00006B760000}"/>
    <cellStyle name="style1424787249464 3 7 2 2" xfId="30318" xr:uid="{00000000-0005-0000-0000-00006C760000}"/>
    <cellStyle name="style1424787249464 3 7 2 2 2" xfId="30319" xr:uid="{00000000-0005-0000-0000-00006D760000}"/>
    <cellStyle name="style1424787249464 3 7 2 2 3" xfId="30320" xr:uid="{00000000-0005-0000-0000-00006E760000}"/>
    <cellStyle name="style1424787249464 3 7 2 3" xfId="30321" xr:uid="{00000000-0005-0000-0000-00006F760000}"/>
    <cellStyle name="style1424787249464 3 7 3" xfId="30322" xr:uid="{00000000-0005-0000-0000-000070760000}"/>
    <cellStyle name="style1424787249464 3 7 3 2" xfId="30323" xr:uid="{00000000-0005-0000-0000-000071760000}"/>
    <cellStyle name="style1424787249464 3 7 3 3" xfId="30324" xr:uid="{00000000-0005-0000-0000-000072760000}"/>
    <cellStyle name="style1424787249464 3 7 3 4" xfId="30325" xr:uid="{00000000-0005-0000-0000-000073760000}"/>
    <cellStyle name="style1424787249464 3 7 4" xfId="30326" xr:uid="{00000000-0005-0000-0000-000074760000}"/>
    <cellStyle name="style1424787249464 3 7 5" xfId="30327" xr:uid="{00000000-0005-0000-0000-000075760000}"/>
    <cellStyle name="style1424787249464 3 8" xfId="30328" xr:uid="{00000000-0005-0000-0000-000076760000}"/>
    <cellStyle name="style1424787249464 3 8 2" xfId="30329" xr:uid="{00000000-0005-0000-0000-000077760000}"/>
    <cellStyle name="style1424787249464 3 8 2 2" xfId="30330" xr:uid="{00000000-0005-0000-0000-000078760000}"/>
    <cellStyle name="style1424787249464 3 8 2 2 2" xfId="30331" xr:uid="{00000000-0005-0000-0000-000079760000}"/>
    <cellStyle name="style1424787249464 3 8 2 2 3" xfId="30332" xr:uid="{00000000-0005-0000-0000-00007A760000}"/>
    <cellStyle name="style1424787249464 3 8 2 3" xfId="30333" xr:uid="{00000000-0005-0000-0000-00007B760000}"/>
    <cellStyle name="style1424787249464 3 8 3" xfId="30334" xr:uid="{00000000-0005-0000-0000-00007C760000}"/>
    <cellStyle name="style1424787249464 3 8 3 2" xfId="30335" xr:uid="{00000000-0005-0000-0000-00007D760000}"/>
    <cellStyle name="style1424787249464 3 8 3 3" xfId="30336" xr:uid="{00000000-0005-0000-0000-00007E760000}"/>
    <cellStyle name="style1424787249464 3 8 3 4" xfId="30337" xr:uid="{00000000-0005-0000-0000-00007F760000}"/>
    <cellStyle name="style1424787249464 3 8 4" xfId="30338" xr:uid="{00000000-0005-0000-0000-000080760000}"/>
    <cellStyle name="style1424787249464 3 8 5" xfId="30339" xr:uid="{00000000-0005-0000-0000-000081760000}"/>
    <cellStyle name="style1424787249464 3 9" xfId="30340" xr:uid="{00000000-0005-0000-0000-000082760000}"/>
    <cellStyle name="style1424787249464 3 9 2" xfId="30341" xr:uid="{00000000-0005-0000-0000-000083760000}"/>
    <cellStyle name="style1424787249464 3 9 2 2" xfId="30342" xr:uid="{00000000-0005-0000-0000-000084760000}"/>
    <cellStyle name="style1424787249464 3 9 2 3" xfId="30343" xr:uid="{00000000-0005-0000-0000-000085760000}"/>
    <cellStyle name="style1424787249464 3 9 2 4" xfId="30344" xr:uid="{00000000-0005-0000-0000-000086760000}"/>
    <cellStyle name="style1424787249464 3 9 3" xfId="30345" xr:uid="{00000000-0005-0000-0000-000087760000}"/>
    <cellStyle name="style1424787249464 3 9 4" xfId="30346" xr:uid="{00000000-0005-0000-0000-000088760000}"/>
    <cellStyle name="style1424787249464 3 9 5" xfId="30347" xr:uid="{00000000-0005-0000-0000-000089760000}"/>
    <cellStyle name="style1424787249464 4" xfId="30348" xr:uid="{00000000-0005-0000-0000-00008A760000}"/>
    <cellStyle name="style1424787249464 4 10" xfId="30349" xr:uid="{00000000-0005-0000-0000-00008B760000}"/>
    <cellStyle name="style1424787249464 4 11" xfId="30350" xr:uid="{00000000-0005-0000-0000-00008C760000}"/>
    <cellStyle name="style1424787249464 4 12" xfId="30351" xr:uid="{00000000-0005-0000-0000-00008D760000}"/>
    <cellStyle name="style1424787249464 4 2" xfId="30352" xr:uid="{00000000-0005-0000-0000-00008E760000}"/>
    <cellStyle name="style1424787249464 4 2 2" xfId="30353" xr:uid="{00000000-0005-0000-0000-00008F760000}"/>
    <cellStyle name="style1424787249464 4 2 2 2" xfId="30354" xr:uid="{00000000-0005-0000-0000-000090760000}"/>
    <cellStyle name="style1424787249464 4 2 2 2 2" xfId="30355" xr:uid="{00000000-0005-0000-0000-000091760000}"/>
    <cellStyle name="style1424787249464 4 2 2 2 2 2" xfId="30356" xr:uid="{00000000-0005-0000-0000-000092760000}"/>
    <cellStyle name="style1424787249464 4 2 2 2 2 2 2" xfId="30357" xr:uid="{00000000-0005-0000-0000-000093760000}"/>
    <cellStyle name="style1424787249464 4 2 2 2 2 2 3" xfId="30358" xr:uid="{00000000-0005-0000-0000-000094760000}"/>
    <cellStyle name="style1424787249464 4 2 2 2 2 3" xfId="30359" xr:uid="{00000000-0005-0000-0000-000095760000}"/>
    <cellStyle name="style1424787249464 4 2 2 2 3" xfId="30360" xr:uid="{00000000-0005-0000-0000-000096760000}"/>
    <cellStyle name="style1424787249464 4 2 2 2 3 2" xfId="30361" xr:uid="{00000000-0005-0000-0000-000097760000}"/>
    <cellStyle name="style1424787249464 4 2 2 2 3 3" xfId="30362" xr:uid="{00000000-0005-0000-0000-000098760000}"/>
    <cellStyle name="style1424787249464 4 2 2 2 3 4" xfId="30363" xr:uid="{00000000-0005-0000-0000-000099760000}"/>
    <cellStyle name="style1424787249464 4 2 2 2 4" xfId="30364" xr:uid="{00000000-0005-0000-0000-00009A760000}"/>
    <cellStyle name="style1424787249464 4 2 2 2 5" xfId="30365" xr:uid="{00000000-0005-0000-0000-00009B760000}"/>
    <cellStyle name="style1424787249464 4 2 2 3" xfId="30366" xr:uid="{00000000-0005-0000-0000-00009C760000}"/>
    <cellStyle name="style1424787249464 4 2 2 3 2" xfId="30367" xr:uid="{00000000-0005-0000-0000-00009D760000}"/>
    <cellStyle name="style1424787249464 4 2 2 3 2 2" xfId="30368" xr:uid="{00000000-0005-0000-0000-00009E760000}"/>
    <cellStyle name="style1424787249464 4 2 2 3 2 2 2" xfId="30369" xr:uid="{00000000-0005-0000-0000-00009F760000}"/>
    <cellStyle name="style1424787249464 4 2 2 3 2 2 3" xfId="30370" xr:uid="{00000000-0005-0000-0000-0000A0760000}"/>
    <cellStyle name="style1424787249464 4 2 2 3 2 3" xfId="30371" xr:uid="{00000000-0005-0000-0000-0000A1760000}"/>
    <cellStyle name="style1424787249464 4 2 2 3 3" xfId="30372" xr:uid="{00000000-0005-0000-0000-0000A2760000}"/>
    <cellStyle name="style1424787249464 4 2 2 3 3 2" xfId="30373" xr:uid="{00000000-0005-0000-0000-0000A3760000}"/>
    <cellStyle name="style1424787249464 4 2 2 3 3 3" xfId="30374" xr:uid="{00000000-0005-0000-0000-0000A4760000}"/>
    <cellStyle name="style1424787249464 4 2 2 3 3 4" xfId="30375" xr:uid="{00000000-0005-0000-0000-0000A5760000}"/>
    <cellStyle name="style1424787249464 4 2 2 3 4" xfId="30376" xr:uid="{00000000-0005-0000-0000-0000A6760000}"/>
    <cellStyle name="style1424787249464 4 2 2 3 5" xfId="30377" xr:uid="{00000000-0005-0000-0000-0000A7760000}"/>
    <cellStyle name="style1424787249464 4 2 2 4" xfId="30378" xr:uid="{00000000-0005-0000-0000-0000A8760000}"/>
    <cellStyle name="style1424787249464 4 2 2 4 2" xfId="30379" xr:uid="{00000000-0005-0000-0000-0000A9760000}"/>
    <cellStyle name="style1424787249464 4 2 2 4 2 2" xfId="30380" xr:uid="{00000000-0005-0000-0000-0000AA760000}"/>
    <cellStyle name="style1424787249464 4 2 2 4 2 3" xfId="30381" xr:uid="{00000000-0005-0000-0000-0000AB760000}"/>
    <cellStyle name="style1424787249464 4 2 2 4 2 4" xfId="30382" xr:uid="{00000000-0005-0000-0000-0000AC760000}"/>
    <cellStyle name="style1424787249464 4 2 2 4 3" xfId="30383" xr:uid="{00000000-0005-0000-0000-0000AD760000}"/>
    <cellStyle name="style1424787249464 4 2 2 4 4" xfId="30384" xr:uid="{00000000-0005-0000-0000-0000AE760000}"/>
    <cellStyle name="style1424787249464 4 2 2 4 5" xfId="30385" xr:uid="{00000000-0005-0000-0000-0000AF760000}"/>
    <cellStyle name="style1424787249464 4 2 2 5" xfId="30386" xr:uid="{00000000-0005-0000-0000-0000B0760000}"/>
    <cellStyle name="style1424787249464 4 2 2 5 2" xfId="30387" xr:uid="{00000000-0005-0000-0000-0000B1760000}"/>
    <cellStyle name="style1424787249464 4 2 2 5 3" xfId="30388" xr:uid="{00000000-0005-0000-0000-0000B2760000}"/>
    <cellStyle name="style1424787249464 4 2 2 5 4" xfId="30389" xr:uid="{00000000-0005-0000-0000-0000B3760000}"/>
    <cellStyle name="style1424787249464 4 2 2 6" xfId="30390" xr:uid="{00000000-0005-0000-0000-0000B4760000}"/>
    <cellStyle name="style1424787249464 4 2 2 7" xfId="30391" xr:uid="{00000000-0005-0000-0000-0000B5760000}"/>
    <cellStyle name="style1424787249464 4 2 2 8" xfId="30392" xr:uid="{00000000-0005-0000-0000-0000B6760000}"/>
    <cellStyle name="style1424787249464 4 2 3" xfId="30393" xr:uid="{00000000-0005-0000-0000-0000B7760000}"/>
    <cellStyle name="style1424787249464 4 2 3 2" xfId="30394" xr:uid="{00000000-0005-0000-0000-0000B8760000}"/>
    <cellStyle name="style1424787249464 4 2 3 2 2" xfId="30395" xr:uid="{00000000-0005-0000-0000-0000B9760000}"/>
    <cellStyle name="style1424787249464 4 2 3 2 2 2" xfId="30396" xr:uid="{00000000-0005-0000-0000-0000BA760000}"/>
    <cellStyle name="style1424787249464 4 2 3 2 2 3" xfId="30397" xr:uid="{00000000-0005-0000-0000-0000BB760000}"/>
    <cellStyle name="style1424787249464 4 2 3 2 3" xfId="30398" xr:uid="{00000000-0005-0000-0000-0000BC760000}"/>
    <cellStyle name="style1424787249464 4 2 3 3" xfId="30399" xr:uid="{00000000-0005-0000-0000-0000BD760000}"/>
    <cellStyle name="style1424787249464 4 2 3 3 2" xfId="30400" xr:uid="{00000000-0005-0000-0000-0000BE760000}"/>
    <cellStyle name="style1424787249464 4 2 3 3 3" xfId="30401" xr:uid="{00000000-0005-0000-0000-0000BF760000}"/>
    <cellStyle name="style1424787249464 4 2 3 3 4" xfId="30402" xr:uid="{00000000-0005-0000-0000-0000C0760000}"/>
    <cellStyle name="style1424787249464 4 2 3 4" xfId="30403" xr:uid="{00000000-0005-0000-0000-0000C1760000}"/>
    <cellStyle name="style1424787249464 4 2 3 5" xfId="30404" xr:uid="{00000000-0005-0000-0000-0000C2760000}"/>
    <cellStyle name="style1424787249464 4 2 4" xfId="30405" xr:uid="{00000000-0005-0000-0000-0000C3760000}"/>
    <cellStyle name="style1424787249464 4 2 4 2" xfId="30406" xr:uid="{00000000-0005-0000-0000-0000C4760000}"/>
    <cellStyle name="style1424787249464 4 2 4 2 2" xfId="30407" xr:uid="{00000000-0005-0000-0000-0000C5760000}"/>
    <cellStyle name="style1424787249464 4 2 4 2 2 2" xfId="30408" xr:uid="{00000000-0005-0000-0000-0000C6760000}"/>
    <cellStyle name="style1424787249464 4 2 4 2 2 3" xfId="30409" xr:uid="{00000000-0005-0000-0000-0000C7760000}"/>
    <cellStyle name="style1424787249464 4 2 4 2 3" xfId="30410" xr:uid="{00000000-0005-0000-0000-0000C8760000}"/>
    <cellStyle name="style1424787249464 4 2 4 3" xfId="30411" xr:uid="{00000000-0005-0000-0000-0000C9760000}"/>
    <cellStyle name="style1424787249464 4 2 4 3 2" xfId="30412" xr:uid="{00000000-0005-0000-0000-0000CA760000}"/>
    <cellStyle name="style1424787249464 4 2 4 3 3" xfId="30413" xr:uid="{00000000-0005-0000-0000-0000CB760000}"/>
    <cellStyle name="style1424787249464 4 2 4 3 4" xfId="30414" xr:uid="{00000000-0005-0000-0000-0000CC760000}"/>
    <cellStyle name="style1424787249464 4 2 4 4" xfId="30415" xr:uid="{00000000-0005-0000-0000-0000CD760000}"/>
    <cellStyle name="style1424787249464 4 2 4 5" xfId="30416" xr:uid="{00000000-0005-0000-0000-0000CE760000}"/>
    <cellStyle name="style1424787249464 4 2 5" xfId="30417" xr:uid="{00000000-0005-0000-0000-0000CF760000}"/>
    <cellStyle name="style1424787249464 4 2 5 2" xfId="30418" xr:uid="{00000000-0005-0000-0000-0000D0760000}"/>
    <cellStyle name="style1424787249464 4 2 5 2 2" xfId="30419" xr:uid="{00000000-0005-0000-0000-0000D1760000}"/>
    <cellStyle name="style1424787249464 4 2 5 2 3" xfId="30420" xr:uid="{00000000-0005-0000-0000-0000D2760000}"/>
    <cellStyle name="style1424787249464 4 2 5 2 4" xfId="30421" xr:uid="{00000000-0005-0000-0000-0000D3760000}"/>
    <cellStyle name="style1424787249464 4 2 5 3" xfId="30422" xr:uid="{00000000-0005-0000-0000-0000D4760000}"/>
    <cellStyle name="style1424787249464 4 2 5 4" xfId="30423" xr:uid="{00000000-0005-0000-0000-0000D5760000}"/>
    <cellStyle name="style1424787249464 4 2 5 5" xfId="30424" xr:uid="{00000000-0005-0000-0000-0000D6760000}"/>
    <cellStyle name="style1424787249464 4 2 6" xfId="30425" xr:uid="{00000000-0005-0000-0000-0000D7760000}"/>
    <cellStyle name="style1424787249464 4 2 6 2" xfId="30426" xr:uid="{00000000-0005-0000-0000-0000D8760000}"/>
    <cellStyle name="style1424787249464 4 2 6 3" xfId="30427" xr:uid="{00000000-0005-0000-0000-0000D9760000}"/>
    <cellStyle name="style1424787249464 4 2 6 4" xfId="30428" xr:uid="{00000000-0005-0000-0000-0000DA760000}"/>
    <cellStyle name="style1424787249464 4 2 7" xfId="30429" xr:uid="{00000000-0005-0000-0000-0000DB760000}"/>
    <cellStyle name="style1424787249464 4 2 8" xfId="30430" xr:uid="{00000000-0005-0000-0000-0000DC760000}"/>
    <cellStyle name="style1424787249464 4 2 9" xfId="30431" xr:uid="{00000000-0005-0000-0000-0000DD760000}"/>
    <cellStyle name="style1424787249464 4 3" xfId="30432" xr:uid="{00000000-0005-0000-0000-0000DE760000}"/>
    <cellStyle name="style1424787249464 4 3 2" xfId="30433" xr:uid="{00000000-0005-0000-0000-0000DF760000}"/>
    <cellStyle name="style1424787249464 4 3 2 2" xfId="30434" xr:uid="{00000000-0005-0000-0000-0000E0760000}"/>
    <cellStyle name="style1424787249464 4 3 2 2 2" xfId="30435" xr:uid="{00000000-0005-0000-0000-0000E1760000}"/>
    <cellStyle name="style1424787249464 4 3 2 2 2 2" xfId="30436" xr:uid="{00000000-0005-0000-0000-0000E2760000}"/>
    <cellStyle name="style1424787249464 4 3 2 2 2 3" xfId="30437" xr:uid="{00000000-0005-0000-0000-0000E3760000}"/>
    <cellStyle name="style1424787249464 4 3 2 2 3" xfId="30438" xr:uid="{00000000-0005-0000-0000-0000E4760000}"/>
    <cellStyle name="style1424787249464 4 3 2 3" xfId="30439" xr:uid="{00000000-0005-0000-0000-0000E5760000}"/>
    <cellStyle name="style1424787249464 4 3 2 3 2" xfId="30440" xr:uid="{00000000-0005-0000-0000-0000E6760000}"/>
    <cellStyle name="style1424787249464 4 3 2 3 3" xfId="30441" xr:uid="{00000000-0005-0000-0000-0000E7760000}"/>
    <cellStyle name="style1424787249464 4 3 2 3 4" xfId="30442" xr:uid="{00000000-0005-0000-0000-0000E8760000}"/>
    <cellStyle name="style1424787249464 4 3 2 4" xfId="30443" xr:uid="{00000000-0005-0000-0000-0000E9760000}"/>
    <cellStyle name="style1424787249464 4 3 2 5" xfId="30444" xr:uid="{00000000-0005-0000-0000-0000EA760000}"/>
    <cellStyle name="style1424787249464 4 3 3" xfId="30445" xr:uid="{00000000-0005-0000-0000-0000EB760000}"/>
    <cellStyle name="style1424787249464 4 3 3 2" xfId="30446" xr:uid="{00000000-0005-0000-0000-0000EC760000}"/>
    <cellStyle name="style1424787249464 4 3 3 2 2" xfId="30447" xr:uid="{00000000-0005-0000-0000-0000ED760000}"/>
    <cellStyle name="style1424787249464 4 3 3 2 2 2" xfId="30448" xr:uid="{00000000-0005-0000-0000-0000EE760000}"/>
    <cellStyle name="style1424787249464 4 3 3 2 2 3" xfId="30449" xr:uid="{00000000-0005-0000-0000-0000EF760000}"/>
    <cellStyle name="style1424787249464 4 3 3 2 3" xfId="30450" xr:uid="{00000000-0005-0000-0000-0000F0760000}"/>
    <cellStyle name="style1424787249464 4 3 3 3" xfId="30451" xr:uid="{00000000-0005-0000-0000-0000F1760000}"/>
    <cellStyle name="style1424787249464 4 3 3 3 2" xfId="30452" xr:uid="{00000000-0005-0000-0000-0000F2760000}"/>
    <cellStyle name="style1424787249464 4 3 3 3 3" xfId="30453" xr:uid="{00000000-0005-0000-0000-0000F3760000}"/>
    <cellStyle name="style1424787249464 4 3 3 3 4" xfId="30454" xr:uid="{00000000-0005-0000-0000-0000F4760000}"/>
    <cellStyle name="style1424787249464 4 3 3 4" xfId="30455" xr:uid="{00000000-0005-0000-0000-0000F5760000}"/>
    <cellStyle name="style1424787249464 4 3 3 5" xfId="30456" xr:uid="{00000000-0005-0000-0000-0000F6760000}"/>
    <cellStyle name="style1424787249464 4 3 4" xfId="30457" xr:uid="{00000000-0005-0000-0000-0000F7760000}"/>
    <cellStyle name="style1424787249464 4 3 4 2" xfId="30458" xr:uid="{00000000-0005-0000-0000-0000F8760000}"/>
    <cellStyle name="style1424787249464 4 3 4 2 2" xfId="30459" xr:uid="{00000000-0005-0000-0000-0000F9760000}"/>
    <cellStyle name="style1424787249464 4 3 4 2 3" xfId="30460" xr:uid="{00000000-0005-0000-0000-0000FA760000}"/>
    <cellStyle name="style1424787249464 4 3 4 2 4" xfId="30461" xr:uid="{00000000-0005-0000-0000-0000FB760000}"/>
    <cellStyle name="style1424787249464 4 3 4 3" xfId="30462" xr:uid="{00000000-0005-0000-0000-0000FC760000}"/>
    <cellStyle name="style1424787249464 4 3 4 4" xfId="30463" xr:uid="{00000000-0005-0000-0000-0000FD760000}"/>
    <cellStyle name="style1424787249464 4 3 4 5" xfId="30464" xr:uid="{00000000-0005-0000-0000-0000FE760000}"/>
    <cellStyle name="style1424787249464 4 3 5" xfId="30465" xr:uid="{00000000-0005-0000-0000-0000FF760000}"/>
    <cellStyle name="style1424787249464 4 3 5 2" xfId="30466" xr:uid="{00000000-0005-0000-0000-000000770000}"/>
    <cellStyle name="style1424787249464 4 3 5 3" xfId="30467" xr:uid="{00000000-0005-0000-0000-000001770000}"/>
    <cellStyle name="style1424787249464 4 3 5 4" xfId="30468" xr:uid="{00000000-0005-0000-0000-000002770000}"/>
    <cellStyle name="style1424787249464 4 3 6" xfId="30469" xr:uid="{00000000-0005-0000-0000-000003770000}"/>
    <cellStyle name="style1424787249464 4 3 7" xfId="30470" xr:uid="{00000000-0005-0000-0000-000004770000}"/>
    <cellStyle name="style1424787249464 4 3 8" xfId="30471" xr:uid="{00000000-0005-0000-0000-000005770000}"/>
    <cellStyle name="style1424787249464 4 4" xfId="30472" xr:uid="{00000000-0005-0000-0000-000006770000}"/>
    <cellStyle name="style1424787249464 4 4 2" xfId="30473" xr:uid="{00000000-0005-0000-0000-000007770000}"/>
    <cellStyle name="style1424787249464 4 4 2 2" xfId="30474" xr:uid="{00000000-0005-0000-0000-000008770000}"/>
    <cellStyle name="style1424787249464 4 4 2 2 2" xfId="30475" xr:uid="{00000000-0005-0000-0000-000009770000}"/>
    <cellStyle name="style1424787249464 4 4 2 2 2 2" xfId="30476" xr:uid="{00000000-0005-0000-0000-00000A770000}"/>
    <cellStyle name="style1424787249464 4 4 2 2 2 3" xfId="30477" xr:uid="{00000000-0005-0000-0000-00000B770000}"/>
    <cellStyle name="style1424787249464 4 4 2 2 3" xfId="30478" xr:uid="{00000000-0005-0000-0000-00000C770000}"/>
    <cellStyle name="style1424787249464 4 4 2 3" xfId="30479" xr:uid="{00000000-0005-0000-0000-00000D770000}"/>
    <cellStyle name="style1424787249464 4 4 2 3 2" xfId="30480" xr:uid="{00000000-0005-0000-0000-00000E770000}"/>
    <cellStyle name="style1424787249464 4 4 2 3 3" xfId="30481" xr:uid="{00000000-0005-0000-0000-00000F770000}"/>
    <cellStyle name="style1424787249464 4 4 2 3 4" xfId="30482" xr:uid="{00000000-0005-0000-0000-000010770000}"/>
    <cellStyle name="style1424787249464 4 4 2 4" xfId="30483" xr:uid="{00000000-0005-0000-0000-000011770000}"/>
    <cellStyle name="style1424787249464 4 4 2 5" xfId="30484" xr:uid="{00000000-0005-0000-0000-000012770000}"/>
    <cellStyle name="style1424787249464 4 4 3" xfId="30485" xr:uid="{00000000-0005-0000-0000-000013770000}"/>
    <cellStyle name="style1424787249464 4 4 3 2" xfId="30486" xr:uid="{00000000-0005-0000-0000-000014770000}"/>
    <cellStyle name="style1424787249464 4 4 3 2 2" xfId="30487" xr:uid="{00000000-0005-0000-0000-000015770000}"/>
    <cellStyle name="style1424787249464 4 4 3 2 2 2" xfId="30488" xr:uid="{00000000-0005-0000-0000-000016770000}"/>
    <cellStyle name="style1424787249464 4 4 3 2 2 3" xfId="30489" xr:uid="{00000000-0005-0000-0000-000017770000}"/>
    <cellStyle name="style1424787249464 4 4 3 2 3" xfId="30490" xr:uid="{00000000-0005-0000-0000-000018770000}"/>
    <cellStyle name="style1424787249464 4 4 3 3" xfId="30491" xr:uid="{00000000-0005-0000-0000-000019770000}"/>
    <cellStyle name="style1424787249464 4 4 3 3 2" xfId="30492" xr:uid="{00000000-0005-0000-0000-00001A770000}"/>
    <cellStyle name="style1424787249464 4 4 3 3 3" xfId="30493" xr:uid="{00000000-0005-0000-0000-00001B770000}"/>
    <cellStyle name="style1424787249464 4 4 3 3 4" xfId="30494" xr:uid="{00000000-0005-0000-0000-00001C770000}"/>
    <cellStyle name="style1424787249464 4 4 3 4" xfId="30495" xr:uid="{00000000-0005-0000-0000-00001D770000}"/>
    <cellStyle name="style1424787249464 4 4 3 5" xfId="30496" xr:uid="{00000000-0005-0000-0000-00001E770000}"/>
    <cellStyle name="style1424787249464 4 4 4" xfId="30497" xr:uid="{00000000-0005-0000-0000-00001F770000}"/>
    <cellStyle name="style1424787249464 4 4 4 2" xfId="30498" xr:uid="{00000000-0005-0000-0000-000020770000}"/>
    <cellStyle name="style1424787249464 4 4 4 2 2" xfId="30499" xr:uid="{00000000-0005-0000-0000-000021770000}"/>
    <cellStyle name="style1424787249464 4 4 4 2 3" xfId="30500" xr:uid="{00000000-0005-0000-0000-000022770000}"/>
    <cellStyle name="style1424787249464 4 4 4 2 4" xfId="30501" xr:uid="{00000000-0005-0000-0000-000023770000}"/>
    <cellStyle name="style1424787249464 4 4 4 3" xfId="30502" xr:uid="{00000000-0005-0000-0000-000024770000}"/>
    <cellStyle name="style1424787249464 4 4 4 4" xfId="30503" xr:uid="{00000000-0005-0000-0000-000025770000}"/>
    <cellStyle name="style1424787249464 4 4 4 5" xfId="30504" xr:uid="{00000000-0005-0000-0000-000026770000}"/>
    <cellStyle name="style1424787249464 4 4 5" xfId="30505" xr:uid="{00000000-0005-0000-0000-000027770000}"/>
    <cellStyle name="style1424787249464 4 4 5 2" xfId="30506" xr:uid="{00000000-0005-0000-0000-000028770000}"/>
    <cellStyle name="style1424787249464 4 4 5 3" xfId="30507" xr:uid="{00000000-0005-0000-0000-000029770000}"/>
    <cellStyle name="style1424787249464 4 4 5 4" xfId="30508" xr:uid="{00000000-0005-0000-0000-00002A770000}"/>
    <cellStyle name="style1424787249464 4 4 6" xfId="30509" xr:uid="{00000000-0005-0000-0000-00002B770000}"/>
    <cellStyle name="style1424787249464 4 4 7" xfId="30510" xr:uid="{00000000-0005-0000-0000-00002C770000}"/>
    <cellStyle name="style1424787249464 4 4 8" xfId="30511" xr:uid="{00000000-0005-0000-0000-00002D770000}"/>
    <cellStyle name="style1424787249464 4 5" xfId="30512" xr:uid="{00000000-0005-0000-0000-00002E770000}"/>
    <cellStyle name="style1424787249464 4 5 2" xfId="30513" xr:uid="{00000000-0005-0000-0000-00002F770000}"/>
    <cellStyle name="style1424787249464 4 5 2 2" xfId="30514" xr:uid="{00000000-0005-0000-0000-000030770000}"/>
    <cellStyle name="style1424787249464 4 5 2 2 2" xfId="30515" xr:uid="{00000000-0005-0000-0000-000031770000}"/>
    <cellStyle name="style1424787249464 4 5 2 2 2 2" xfId="30516" xr:uid="{00000000-0005-0000-0000-000032770000}"/>
    <cellStyle name="style1424787249464 4 5 2 2 2 3" xfId="30517" xr:uid="{00000000-0005-0000-0000-000033770000}"/>
    <cellStyle name="style1424787249464 4 5 2 2 3" xfId="30518" xr:uid="{00000000-0005-0000-0000-000034770000}"/>
    <cellStyle name="style1424787249464 4 5 2 3" xfId="30519" xr:uid="{00000000-0005-0000-0000-000035770000}"/>
    <cellStyle name="style1424787249464 4 5 2 3 2" xfId="30520" xr:uid="{00000000-0005-0000-0000-000036770000}"/>
    <cellStyle name="style1424787249464 4 5 2 3 3" xfId="30521" xr:uid="{00000000-0005-0000-0000-000037770000}"/>
    <cellStyle name="style1424787249464 4 5 2 3 4" xfId="30522" xr:uid="{00000000-0005-0000-0000-000038770000}"/>
    <cellStyle name="style1424787249464 4 5 2 4" xfId="30523" xr:uid="{00000000-0005-0000-0000-000039770000}"/>
    <cellStyle name="style1424787249464 4 5 2 5" xfId="30524" xr:uid="{00000000-0005-0000-0000-00003A770000}"/>
    <cellStyle name="style1424787249464 4 5 3" xfId="30525" xr:uid="{00000000-0005-0000-0000-00003B770000}"/>
    <cellStyle name="style1424787249464 4 5 3 2" xfId="30526" xr:uid="{00000000-0005-0000-0000-00003C770000}"/>
    <cellStyle name="style1424787249464 4 5 3 2 2" xfId="30527" xr:uid="{00000000-0005-0000-0000-00003D770000}"/>
    <cellStyle name="style1424787249464 4 5 3 2 2 2" xfId="30528" xr:uid="{00000000-0005-0000-0000-00003E770000}"/>
    <cellStyle name="style1424787249464 4 5 3 2 2 3" xfId="30529" xr:uid="{00000000-0005-0000-0000-00003F770000}"/>
    <cellStyle name="style1424787249464 4 5 3 2 3" xfId="30530" xr:uid="{00000000-0005-0000-0000-000040770000}"/>
    <cellStyle name="style1424787249464 4 5 3 3" xfId="30531" xr:uid="{00000000-0005-0000-0000-000041770000}"/>
    <cellStyle name="style1424787249464 4 5 3 3 2" xfId="30532" xr:uid="{00000000-0005-0000-0000-000042770000}"/>
    <cellStyle name="style1424787249464 4 5 3 3 3" xfId="30533" xr:uid="{00000000-0005-0000-0000-000043770000}"/>
    <cellStyle name="style1424787249464 4 5 3 3 4" xfId="30534" xr:uid="{00000000-0005-0000-0000-000044770000}"/>
    <cellStyle name="style1424787249464 4 5 3 4" xfId="30535" xr:uid="{00000000-0005-0000-0000-000045770000}"/>
    <cellStyle name="style1424787249464 4 5 3 5" xfId="30536" xr:uid="{00000000-0005-0000-0000-000046770000}"/>
    <cellStyle name="style1424787249464 4 5 4" xfId="30537" xr:uid="{00000000-0005-0000-0000-000047770000}"/>
    <cellStyle name="style1424787249464 4 5 4 2" xfId="30538" xr:uid="{00000000-0005-0000-0000-000048770000}"/>
    <cellStyle name="style1424787249464 4 5 4 2 2" xfId="30539" xr:uid="{00000000-0005-0000-0000-000049770000}"/>
    <cellStyle name="style1424787249464 4 5 4 2 3" xfId="30540" xr:uid="{00000000-0005-0000-0000-00004A770000}"/>
    <cellStyle name="style1424787249464 4 5 4 2 4" xfId="30541" xr:uid="{00000000-0005-0000-0000-00004B770000}"/>
    <cellStyle name="style1424787249464 4 5 4 3" xfId="30542" xr:uid="{00000000-0005-0000-0000-00004C770000}"/>
    <cellStyle name="style1424787249464 4 5 4 4" xfId="30543" xr:uid="{00000000-0005-0000-0000-00004D770000}"/>
    <cellStyle name="style1424787249464 4 5 4 5" xfId="30544" xr:uid="{00000000-0005-0000-0000-00004E770000}"/>
    <cellStyle name="style1424787249464 4 5 5" xfId="30545" xr:uid="{00000000-0005-0000-0000-00004F770000}"/>
    <cellStyle name="style1424787249464 4 5 5 2" xfId="30546" xr:uid="{00000000-0005-0000-0000-000050770000}"/>
    <cellStyle name="style1424787249464 4 5 5 3" xfId="30547" xr:uid="{00000000-0005-0000-0000-000051770000}"/>
    <cellStyle name="style1424787249464 4 5 5 4" xfId="30548" xr:uid="{00000000-0005-0000-0000-000052770000}"/>
    <cellStyle name="style1424787249464 4 5 6" xfId="30549" xr:uid="{00000000-0005-0000-0000-000053770000}"/>
    <cellStyle name="style1424787249464 4 5 7" xfId="30550" xr:uid="{00000000-0005-0000-0000-000054770000}"/>
    <cellStyle name="style1424787249464 4 5 8" xfId="30551" xr:uid="{00000000-0005-0000-0000-000055770000}"/>
    <cellStyle name="style1424787249464 4 6" xfId="30552" xr:uid="{00000000-0005-0000-0000-000056770000}"/>
    <cellStyle name="style1424787249464 4 6 2" xfId="30553" xr:uid="{00000000-0005-0000-0000-000057770000}"/>
    <cellStyle name="style1424787249464 4 6 2 2" xfId="30554" xr:uid="{00000000-0005-0000-0000-000058770000}"/>
    <cellStyle name="style1424787249464 4 6 2 2 2" xfId="30555" xr:uid="{00000000-0005-0000-0000-000059770000}"/>
    <cellStyle name="style1424787249464 4 6 2 2 3" xfId="30556" xr:uid="{00000000-0005-0000-0000-00005A770000}"/>
    <cellStyle name="style1424787249464 4 6 2 3" xfId="30557" xr:uid="{00000000-0005-0000-0000-00005B770000}"/>
    <cellStyle name="style1424787249464 4 6 3" xfId="30558" xr:uid="{00000000-0005-0000-0000-00005C770000}"/>
    <cellStyle name="style1424787249464 4 6 3 2" xfId="30559" xr:uid="{00000000-0005-0000-0000-00005D770000}"/>
    <cellStyle name="style1424787249464 4 6 3 3" xfId="30560" xr:uid="{00000000-0005-0000-0000-00005E770000}"/>
    <cellStyle name="style1424787249464 4 6 3 4" xfId="30561" xr:uid="{00000000-0005-0000-0000-00005F770000}"/>
    <cellStyle name="style1424787249464 4 6 4" xfId="30562" xr:uid="{00000000-0005-0000-0000-000060770000}"/>
    <cellStyle name="style1424787249464 4 6 5" xfId="30563" xr:uid="{00000000-0005-0000-0000-000061770000}"/>
    <cellStyle name="style1424787249464 4 7" xfId="30564" xr:uid="{00000000-0005-0000-0000-000062770000}"/>
    <cellStyle name="style1424787249464 4 7 2" xfId="30565" xr:uid="{00000000-0005-0000-0000-000063770000}"/>
    <cellStyle name="style1424787249464 4 7 2 2" xfId="30566" xr:uid="{00000000-0005-0000-0000-000064770000}"/>
    <cellStyle name="style1424787249464 4 7 2 2 2" xfId="30567" xr:uid="{00000000-0005-0000-0000-000065770000}"/>
    <cellStyle name="style1424787249464 4 7 2 2 3" xfId="30568" xr:uid="{00000000-0005-0000-0000-000066770000}"/>
    <cellStyle name="style1424787249464 4 7 2 3" xfId="30569" xr:uid="{00000000-0005-0000-0000-000067770000}"/>
    <cellStyle name="style1424787249464 4 7 3" xfId="30570" xr:uid="{00000000-0005-0000-0000-000068770000}"/>
    <cellStyle name="style1424787249464 4 7 3 2" xfId="30571" xr:uid="{00000000-0005-0000-0000-000069770000}"/>
    <cellStyle name="style1424787249464 4 7 3 3" xfId="30572" xr:uid="{00000000-0005-0000-0000-00006A770000}"/>
    <cellStyle name="style1424787249464 4 7 3 4" xfId="30573" xr:uid="{00000000-0005-0000-0000-00006B770000}"/>
    <cellStyle name="style1424787249464 4 7 4" xfId="30574" xr:uid="{00000000-0005-0000-0000-00006C770000}"/>
    <cellStyle name="style1424787249464 4 7 5" xfId="30575" xr:uid="{00000000-0005-0000-0000-00006D770000}"/>
    <cellStyle name="style1424787249464 4 8" xfId="30576" xr:uid="{00000000-0005-0000-0000-00006E770000}"/>
    <cellStyle name="style1424787249464 4 8 2" xfId="30577" xr:uid="{00000000-0005-0000-0000-00006F770000}"/>
    <cellStyle name="style1424787249464 4 8 2 2" xfId="30578" xr:uid="{00000000-0005-0000-0000-000070770000}"/>
    <cellStyle name="style1424787249464 4 8 2 3" xfId="30579" xr:uid="{00000000-0005-0000-0000-000071770000}"/>
    <cellStyle name="style1424787249464 4 8 2 4" xfId="30580" xr:uid="{00000000-0005-0000-0000-000072770000}"/>
    <cellStyle name="style1424787249464 4 8 3" xfId="30581" xr:uid="{00000000-0005-0000-0000-000073770000}"/>
    <cellStyle name="style1424787249464 4 8 4" xfId="30582" xr:uid="{00000000-0005-0000-0000-000074770000}"/>
    <cellStyle name="style1424787249464 4 8 5" xfId="30583" xr:uid="{00000000-0005-0000-0000-000075770000}"/>
    <cellStyle name="style1424787249464 4 9" xfId="30584" xr:uid="{00000000-0005-0000-0000-000076770000}"/>
    <cellStyle name="style1424787249464 4 9 2" xfId="30585" xr:uid="{00000000-0005-0000-0000-000077770000}"/>
    <cellStyle name="style1424787249464 4 9 3" xfId="30586" xr:uid="{00000000-0005-0000-0000-000078770000}"/>
    <cellStyle name="style1424787249464 4 9 4" xfId="30587" xr:uid="{00000000-0005-0000-0000-000079770000}"/>
    <cellStyle name="style1424787249464 5" xfId="30588" xr:uid="{00000000-0005-0000-0000-00007A770000}"/>
    <cellStyle name="style1424787249464 5 2" xfId="30589" xr:uid="{00000000-0005-0000-0000-00007B770000}"/>
    <cellStyle name="style1424787249464 5 2 2" xfId="30590" xr:uid="{00000000-0005-0000-0000-00007C770000}"/>
    <cellStyle name="style1424787249464 5 2 2 2" xfId="30591" xr:uid="{00000000-0005-0000-0000-00007D770000}"/>
    <cellStyle name="style1424787249464 5 2 2 2 2" xfId="30592" xr:uid="{00000000-0005-0000-0000-00007E770000}"/>
    <cellStyle name="style1424787249464 5 2 2 2 2 2" xfId="30593" xr:uid="{00000000-0005-0000-0000-00007F770000}"/>
    <cellStyle name="style1424787249464 5 2 2 2 2 3" xfId="30594" xr:uid="{00000000-0005-0000-0000-000080770000}"/>
    <cellStyle name="style1424787249464 5 2 2 2 3" xfId="30595" xr:uid="{00000000-0005-0000-0000-000081770000}"/>
    <cellStyle name="style1424787249464 5 2 2 3" xfId="30596" xr:uid="{00000000-0005-0000-0000-000082770000}"/>
    <cellStyle name="style1424787249464 5 2 2 3 2" xfId="30597" xr:uid="{00000000-0005-0000-0000-000083770000}"/>
    <cellStyle name="style1424787249464 5 2 2 3 3" xfId="30598" xr:uid="{00000000-0005-0000-0000-000084770000}"/>
    <cellStyle name="style1424787249464 5 2 2 3 4" xfId="30599" xr:uid="{00000000-0005-0000-0000-000085770000}"/>
    <cellStyle name="style1424787249464 5 2 2 4" xfId="30600" xr:uid="{00000000-0005-0000-0000-000086770000}"/>
    <cellStyle name="style1424787249464 5 2 2 5" xfId="30601" xr:uid="{00000000-0005-0000-0000-000087770000}"/>
    <cellStyle name="style1424787249464 5 2 3" xfId="30602" xr:uid="{00000000-0005-0000-0000-000088770000}"/>
    <cellStyle name="style1424787249464 5 2 3 2" xfId="30603" xr:uid="{00000000-0005-0000-0000-000089770000}"/>
    <cellStyle name="style1424787249464 5 2 3 2 2" xfId="30604" xr:uid="{00000000-0005-0000-0000-00008A770000}"/>
    <cellStyle name="style1424787249464 5 2 3 2 2 2" xfId="30605" xr:uid="{00000000-0005-0000-0000-00008B770000}"/>
    <cellStyle name="style1424787249464 5 2 3 2 2 3" xfId="30606" xr:uid="{00000000-0005-0000-0000-00008C770000}"/>
    <cellStyle name="style1424787249464 5 2 3 2 3" xfId="30607" xr:uid="{00000000-0005-0000-0000-00008D770000}"/>
    <cellStyle name="style1424787249464 5 2 3 3" xfId="30608" xr:uid="{00000000-0005-0000-0000-00008E770000}"/>
    <cellStyle name="style1424787249464 5 2 3 3 2" xfId="30609" xr:uid="{00000000-0005-0000-0000-00008F770000}"/>
    <cellStyle name="style1424787249464 5 2 3 3 3" xfId="30610" xr:uid="{00000000-0005-0000-0000-000090770000}"/>
    <cellStyle name="style1424787249464 5 2 3 3 4" xfId="30611" xr:uid="{00000000-0005-0000-0000-000091770000}"/>
    <cellStyle name="style1424787249464 5 2 3 4" xfId="30612" xr:uid="{00000000-0005-0000-0000-000092770000}"/>
    <cellStyle name="style1424787249464 5 2 3 5" xfId="30613" xr:uid="{00000000-0005-0000-0000-000093770000}"/>
    <cellStyle name="style1424787249464 5 2 4" xfId="30614" xr:uid="{00000000-0005-0000-0000-000094770000}"/>
    <cellStyle name="style1424787249464 5 2 4 2" xfId="30615" xr:uid="{00000000-0005-0000-0000-000095770000}"/>
    <cellStyle name="style1424787249464 5 2 4 2 2" xfId="30616" xr:uid="{00000000-0005-0000-0000-000096770000}"/>
    <cellStyle name="style1424787249464 5 2 4 2 3" xfId="30617" xr:uid="{00000000-0005-0000-0000-000097770000}"/>
    <cellStyle name="style1424787249464 5 2 4 2 4" xfId="30618" xr:uid="{00000000-0005-0000-0000-000098770000}"/>
    <cellStyle name="style1424787249464 5 2 4 3" xfId="30619" xr:uid="{00000000-0005-0000-0000-000099770000}"/>
    <cellStyle name="style1424787249464 5 2 4 4" xfId="30620" xr:uid="{00000000-0005-0000-0000-00009A770000}"/>
    <cellStyle name="style1424787249464 5 2 4 5" xfId="30621" xr:uid="{00000000-0005-0000-0000-00009B770000}"/>
    <cellStyle name="style1424787249464 5 2 5" xfId="30622" xr:uid="{00000000-0005-0000-0000-00009C770000}"/>
    <cellStyle name="style1424787249464 5 2 5 2" xfId="30623" xr:uid="{00000000-0005-0000-0000-00009D770000}"/>
    <cellStyle name="style1424787249464 5 2 5 3" xfId="30624" xr:uid="{00000000-0005-0000-0000-00009E770000}"/>
    <cellStyle name="style1424787249464 5 2 5 4" xfId="30625" xr:uid="{00000000-0005-0000-0000-00009F770000}"/>
    <cellStyle name="style1424787249464 5 2 6" xfId="30626" xr:uid="{00000000-0005-0000-0000-0000A0770000}"/>
    <cellStyle name="style1424787249464 5 2 7" xfId="30627" xr:uid="{00000000-0005-0000-0000-0000A1770000}"/>
    <cellStyle name="style1424787249464 5 2 8" xfId="30628" xr:uid="{00000000-0005-0000-0000-0000A2770000}"/>
    <cellStyle name="style1424787249464 5 3" xfId="30629" xr:uid="{00000000-0005-0000-0000-0000A3770000}"/>
    <cellStyle name="style1424787249464 5 3 2" xfId="30630" xr:uid="{00000000-0005-0000-0000-0000A4770000}"/>
    <cellStyle name="style1424787249464 5 3 2 2" xfId="30631" xr:uid="{00000000-0005-0000-0000-0000A5770000}"/>
    <cellStyle name="style1424787249464 5 3 2 2 2" xfId="30632" xr:uid="{00000000-0005-0000-0000-0000A6770000}"/>
    <cellStyle name="style1424787249464 5 3 2 2 3" xfId="30633" xr:uid="{00000000-0005-0000-0000-0000A7770000}"/>
    <cellStyle name="style1424787249464 5 3 2 3" xfId="30634" xr:uid="{00000000-0005-0000-0000-0000A8770000}"/>
    <cellStyle name="style1424787249464 5 3 3" xfId="30635" xr:uid="{00000000-0005-0000-0000-0000A9770000}"/>
    <cellStyle name="style1424787249464 5 3 3 2" xfId="30636" xr:uid="{00000000-0005-0000-0000-0000AA770000}"/>
    <cellStyle name="style1424787249464 5 3 3 3" xfId="30637" xr:uid="{00000000-0005-0000-0000-0000AB770000}"/>
    <cellStyle name="style1424787249464 5 3 3 4" xfId="30638" xr:uid="{00000000-0005-0000-0000-0000AC770000}"/>
    <cellStyle name="style1424787249464 5 3 4" xfId="30639" xr:uid="{00000000-0005-0000-0000-0000AD770000}"/>
    <cellStyle name="style1424787249464 5 3 5" xfId="30640" xr:uid="{00000000-0005-0000-0000-0000AE770000}"/>
    <cellStyle name="style1424787249464 5 4" xfId="30641" xr:uid="{00000000-0005-0000-0000-0000AF770000}"/>
    <cellStyle name="style1424787249464 5 4 2" xfId="30642" xr:uid="{00000000-0005-0000-0000-0000B0770000}"/>
    <cellStyle name="style1424787249464 5 4 2 2" xfId="30643" xr:uid="{00000000-0005-0000-0000-0000B1770000}"/>
    <cellStyle name="style1424787249464 5 4 2 2 2" xfId="30644" xr:uid="{00000000-0005-0000-0000-0000B2770000}"/>
    <cellStyle name="style1424787249464 5 4 2 2 3" xfId="30645" xr:uid="{00000000-0005-0000-0000-0000B3770000}"/>
    <cellStyle name="style1424787249464 5 4 2 3" xfId="30646" xr:uid="{00000000-0005-0000-0000-0000B4770000}"/>
    <cellStyle name="style1424787249464 5 4 3" xfId="30647" xr:uid="{00000000-0005-0000-0000-0000B5770000}"/>
    <cellStyle name="style1424787249464 5 4 3 2" xfId="30648" xr:uid="{00000000-0005-0000-0000-0000B6770000}"/>
    <cellStyle name="style1424787249464 5 4 3 3" xfId="30649" xr:uid="{00000000-0005-0000-0000-0000B7770000}"/>
    <cellStyle name="style1424787249464 5 4 3 4" xfId="30650" xr:uid="{00000000-0005-0000-0000-0000B8770000}"/>
    <cellStyle name="style1424787249464 5 4 4" xfId="30651" xr:uid="{00000000-0005-0000-0000-0000B9770000}"/>
    <cellStyle name="style1424787249464 5 4 5" xfId="30652" xr:uid="{00000000-0005-0000-0000-0000BA770000}"/>
    <cellStyle name="style1424787249464 5 5" xfId="30653" xr:uid="{00000000-0005-0000-0000-0000BB770000}"/>
    <cellStyle name="style1424787249464 5 5 2" xfId="30654" xr:uid="{00000000-0005-0000-0000-0000BC770000}"/>
    <cellStyle name="style1424787249464 5 5 2 2" xfId="30655" xr:uid="{00000000-0005-0000-0000-0000BD770000}"/>
    <cellStyle name="style1424787249464 5 5 2 3" xfId="30656" xr:uid="{00000000-0005-0000-0000-0000BE770000}"/>
    <cellStyle name="style1424787249464 5 5 2 4" xfId="30657" xr:uid="{00000000-0005-0000-0000-0000BF770000}"/>
    <cellStyle name="style1424787249464 5 5 3" xfId="30658" xr:uid="{00000000-0005-0000-0000-0000C0770000}"/>
    <cellStyle name="style1424787249464 5 5 4" xfId="30659" xr:uid="{00000000-0005-0000-0000-0000C1770000}"/>
    <cellStyle name="style1424787249464 5 5 5" xfId="30660" xr:uid="{00000000-0005-0000-0000-0000C2770000}"/>
    <cellStyle name="style1424787249464 5 6" xfId="30661" xr:uid="{00000000-0005-0000-0000-0000C3770000}"/>
    <cellStyle name="style1424787249464 5 6 2" xfId="30662" xr:uid="{00000000-0005-0000-0000-0000C4770000}"/>
    <cellStyle name="style1424787249464 5 6 3" xfId="30663" xr:uid="{00000000-0005-0000-0000-0000C5770000}"/>
    <cellStyle name="style1424787249464 5 6 4" xfId="30664" xr:uid="{00000000-0005-0000-0000-0000C6770000}"/>
    <cellStyle name="style1424787249464 5 7" xfId="30665" xr:uid="{00000000-0005-0000-0000-0000C7770000}"/>
    <cellStyle name="style1424787249464 5 8" xfId="30666" xr:uid="{00000000-0005-0000-0000-0000C8770000}"/>
    <cellStyle name="style1424787249464 5 9" xfId="30667" xr:uid="{00000000-0005-0000-0000-0000C9770000}"/>
    <cellStyle name="style1424787249464 6" xfId="30668" xr:uid="{00000000-0005-0000-0000-0000CA770000}"/>
    <cellStyle name="style1424787249464 6 2" xfId="30669" xr:uid="{00000000-0005-0000-0000-0000CB770000}"/>
    <cellStyle name="style1424787249464 6 2 2" xfId="30670" xr:uid="{00000000-0005-0000-0000-0000CC770000}"/>
    <cellStyle name="style1424787249464 6 2 2 2" xfId="30671" xr:uid="{00000000-0005-0000-0000-0000CD770000}"/>
    <cellStyle name="style1424787249464 6 2 2 2 2" xfId="30672" xr:uid="{00000000-0005-0000-0000-0000CE770000}"/>
    <cellStyle name="style1424787249464 6 2 2 2 3" xfId="30673" xr:uid="{00000000-0005-0000-0000-0000CF770000}"/>
    <cellStyle name="style1424787249464 6 2 2 3" xfId="30674" xr:uid="{00000000-0005-0000-0000-0000D0770000}"/>
    <cellStyle name="style1424787249464 6 2 3" xfId="30675" xr:uid="{00000000-0005-0000-0000-0000D1770000}"/>
    <cellStyle name="style1424787249464 6 2 3 2" xfId="30676" xr:uid="{00000000-0005-0000-0000-0000D2770000}"/>
    <cellStyle name="style1424787249464 6 2 3 3" xfId="30677" xr:uid="{00000000-0005-0000-0000-0000D3770000}"/>
    <cellStyle name="style1424787249464 6 2 3 4" xfId="30678" xr:uid="{00000000-0005-0000-0000-0000D4770000}"/>
    <cellStyle name="style1424787249464 6 2 4" xfId="30679" xr:uid="{00000000-0005-0000-0000-0000D5770000}"/>
    <cellStyle name="style1424787249464 6 2 5" xfId="30680" xr:uid="{00000000-0005-0000-0000-0000D6770000}"/>
    <cellStyle name="style1424787249464 6 3" xfId="30681" xr:uid="{00000000-0005-0000-0000-0000D7770000}"/>
    <cellStyle name="style1424787249464 6 3 2" xfId="30682" xr:uid="{00000000-0005-0000-0000-0000D8770000}"/>
    <cellStyle name="style1424787249464 6 3 2 2" xfId="30683" xr:uid="{00000000-0005-0000-0000-0000D9770000}"/>
    <cellStyle name="style1424787249464 6 3 2 2 2" xfId="30684" xr:uid="{00000000-0005-0000-0000-0000DA770000}"/>
    <cellStyle name="style1424787249464 6 3 2 2 3" xfId="30685" xr:uid="{00000000-0005-0000-0000-0000DB770000}"/>
    <cellStyle name="style1424787249464 6 3 2 3" xfId="30686" xr:uid="{00000000-0005-0000-0000-0000DC770000}"/>
    <cellStyle name="style1424787249464 6 3 3" xfId="30687" xr:uid="{00000000-0005-0000-0000-0000DD770000}"/>
    <cellStyle name="style1424787249464 6 3 3 2" xfId="30688" xr:uid="{00000000-0005-0000-0000-0000DE770000}"/>
    <cellStyle name="style1424787249464 6 3 3 3" xfId="30689" xr:uid="{00000000-0005-0000-0000-0000DF770000}"/>
    <cellStyle name="style1424787249464 6 3 3 4" xfId="30690" xr:uid="{00000000-0005-0000-0000-0000E0770000}"/>
    <cellStyle name="style1424787249464 6 3 4" xfId="30691" xr:uid="{00000000-0005-0000-0000-0000E1770000}"/>
    <cellStyle name="style1424787249464 6 3 5" xfId="30692" xr:uid="{00000000-0005-0000-0000-0000E2770000}"/>
    <cellStyle name="style1424787249464 6 4" xfId="30693" xr:uid="{00000000-0005-0000-0000-0000E3770000}"/>
    <cellStyle name="style1424787249464 6 4 2" xfId="30694" xr:uid="{00000000-0005-0000-0000-0000E4770000}"/>
    <cellStyle name="style1424787249464 6 4 2 2" xfId="30695" xr:uid="{00000000-0005-0000-0000-0000E5770000}"/>
    <cellStyle name="style1424787249464 6 4 2 3" xfId="30696" xr:uid="{00000000-0005-0000-0000-0000E6770000}"/>
    <cellStyle name="style1424787249464 6 4 2 4" xfId="30697" xr:uid="{00000000-0005-0000-0000-0000E7770000}"/>
    <cellStyle name="style1424787249464 6 4 3" xfId="30698" xr:uid="{00000000-0005-0000-0000-0000E8770000}"/>
    <cellStyle name="style1424787249464 6 4 4" xfId="30699" xr:uid="{00000000-0005-0000-0000-0000E9770000}"/>
    <cellStyle name="style1424787249464 6 4 5" xfId="30700" xr:uid="{00000000-0005-0000-0000-0000EA770000}"/>
    <cellStyle name="style1424787249464 6 5" xfId="30701" xr:uid="{00000000-0005-0000-0000-0000EB770000}"/>
    <cellStyle name="style1424787249464 6 5 2" xfId="30702" xr:uid="{00000000-0005-0000-0000-0000EC770000}"/>
    <cellStyle name="style1424787249464 6 5 3" xfId="30703" xr:uid="{00000000-0005-0000-0000-0000ED770000}"/>
    <cellStyle name="style1424787249464 6 5 4" xfId="30704" xr:uid="{00000000-0005-0000-0000-0000EE770000}"/>
    <cellStyle name="style1424787249464 6 6" xfId="30705" xr:uid="{00000000-0005-0000-0000-0000EF770000}"/>
    <cellStyle name="style1424787249464 6 7" xfId="30706" xr:uid="{00000000-0005-0000-0000-0000F0770000}"/>
    <cellStyle name="style1424787249464 6 8" xfId="30707" xr:uid="{00000000-0005-0000-0000-0000F1770000}"/>
    <cellStyle name="style1424787249464 7" xfId="30708" xr:uid="{00000000-0005-0000-0000-0000F2770000}"/>
    <cellStyle name="style1424787249464 7 2" xfId="30709" xr:uid="{00000000-0005-0000-0000-0000F3770000}"/>
    <cellStyle name="style1424787249464 7 2 2" xfId="30710" xr:uid="{00000000-0005-0000-0000-0000F4770000}"/>
    <cellStyle name="style1424787249464 7 2 2 2" xfId="30711" xr:uid="{00000000-0005-0000-0000-0000F5770000}"/>
    <cellStyle name="style1424787249464 7 2 2 2 2" xfId="30712" xr:uid="{00000000-0005-0000-0000-0000F6770000}"/>
    <cellStyle name="style1424787249464 7 2 2 2 3" xfId="30713" xr:uid="{00000000-0005-0000-0000-0000F7770000}"/>
    <cellStyle name="style1424787249464 7 2 2 3" xfId="30714" xr:uid="{00000000-0005-0000-0000-0000F8770000}"/>
    <cellStyle name="style1424787249464 7 2 3" xfId="30715" xr:uid="{00000000-0005-0000-0000-0000F9770000}"/>
    <cellStyle name="style1424787249464 7 2 3 2" xfId="30716" xr:uid="{00000000-0005-0000-0000-0000FA770000}"/>
    <cellStyle name="style1424787249464 7 2 3 3" xfId="30717" xr:uid="{00000000-0005-0000-0000-0000FB770000}"/>
    <cellStyle name="style1424787249464 7 2 3 4" xfId="30718" xr:uid="{00000000-0005-0000-0000-0000FC770000}"/>
    <cellStyle name="style1424787249464 7 2 4" xfId="30719" xr:uid="{00000000-0005-0000-0000-0000FD770000}"/>
    <cellStyle name="style1424787249464 7 2 5" xfId="30720" xr:uid="{00000000-0005-0000-0000-0000FE770000}"/>
    <cellStyle name="style1424787249464 7 3" xfId="30721" xr:uid="{00000000-0005-0000-0000-0000FF770000}"/>
    <cellStyle name="style1424787249464 7 3 2" xfId="30722" xr:uid="{00000000-0005-0000-0000-000000780000}"/>
    <cellStyle name="style1424787249464 7 3 2 2" xfId="30723" xr:uid="{00000000-0005-0000-0000-000001780000}"/>
    <cellStyle name="style1424787249464 7 3 2 2 2" xfId="30724" xr:uid="{00000000-0005-0000-0000-000002780000}"/>
    <cellStyle name="style1424787249464 7 3 2 2 3" xfId="30725" xr:uid="{00000000-0005-0000-0000-000003780000}"/>
    <cellStyle name="style1424787249464 7 3 2 3" xfId="30726" xr:uid="{00000000-0005-0000-0000-000004780000}"/>
    <cellStyle name="style1424787249464 7 3 3" xfId="30727" xr:uid="{00000000-0005-0000-0000-000005780000}"/>
    <cellStyle name="style1424787249464 7 3 3 2" xfId="30728" xr:uid="{00000000-0005-0000-0000-000006780000}"/>
    <cellStyle name="style1424787249464 7 3 3 3" xfId="30729" xr:uid="{00000000-0005-0000-0000-000007780000}"/>
    <cellStyle name="style1424787249464 7 3 3 4" xfId="30730" xr:uid="{00000000-0005-0000-0000-000008780000}"/>
    <cellStyle name="style1424787249464 7 3 4" xfId="30731" xr:uid="{00000000-0005-0000-0000-000009780000}"/>
    <cellStyle name="style1424787249464 7 3 5" xfId="30732" xr:uid="{00000000-0005-0000-0000-00000A780000}"/>
    <cellStyle name="style1424787249464 7 4" xfId="30733" xr:uid="{00000000-0005-0000-0000-00000B780000}"/>
    <cellStyle name="style1424787249464 7 4 2" xfId="30734" xr:uid="{00000000-0005-0000-0000-00000C780000}"/>
    <cellStyle name="style1424787249464 7 4 2 2" xfId="30735" xr:uid="{00000000-0005-0000-0000-00000D780000}"/>
    <cellStyle name="style1424787249464 7 4 2 3" xfId="30736" xr:uid="{00000000-0005-0000-0000-00000E780000}"/>
    <cellStyle name="style1424787249464 7 4 2 4" xfId="30737" xr:uid="{00000000-0005-0000-0000-00000F780000}"/>
    <cellStyle name="style1424787249464 7 4 3" xfId="30738" xr:uid="{00000000-0005-0000-0000-000010780000}"/>
    <cellStyle name="style1424787249464 7 4 4" xfId="30739" xr:uid="{00000000-0005-0000-0000-000011780000}"/>
    <cellStyle name="style1424787249464 7 4 5" xfId="30740" xr:uid="{00000000-0005-0000-0000-000012780000}"/>
    <cellStyle name="style1424787249464 7 5" xfId="30741" xr:uid="{00000000-0005-0000-0000-000013780000}"/>
    <cellStyle name="style1424787249464 7 5 2" xfId="30742" xr:uid="{00000000-0005-0000-0000-000014780000}"/>
    <cellStyle name="style1424787249464 7 5 3" xfId="30743" xr:uid="{00000000-0005-0000-0000-000015780000}"/>
    <cellStyle name="style1424787249464 7 5 4" xfId="30744" xr:uid="{00000000-0005-0000-0000-000016780000}"/>
    <cellStyle name="style1424787249464 7 6" xfId="30745" xr:uid="{00000000-0005-0000-0000-000017780000}"/>
    <cellStyle name="style1424787249464 7 7" xfId="30746" xr:uid="{00000000-0005-0000-0000-000018780000}"/>
    <cellStyle name="style1424787249464 7 8" xfId="30747" xr:uid="{00000000-0005-0000-0000-000019780000}"/>
    <cellStyle name="style1424787249464 8" xfId="30748" xr:uid="{00000000-0005-0000-0000-00001A780000}"/>
    <cellStyle name="style1424787249464 8 2" xfId="30749" xr:uid="{00000000-0005-0000-0000-00001B780000}"/>
    <cellStyle name="style1424787249464 8 2 2" xfId="30750" xr:uid="{00000000-0005-0000-0000-00001C780000}"/>
    <cellStyle name="style1424787249464 8 2 2 2" xfId="30751" xr:uid="{00000000-0005-0000-0000-00001D780000}"/>
    <cellStyle name="style1424787249464 8 2 2 2 2" xfId="30752" xr:uid="{00000000-0005-0000-0000-00001E780000}"/>
    <cellStyle name="style1424787249464 8 2 2 2 3" xfId="30753" xr:uid="{00000000-0005-0000-0000-00001F780000}"/>
    <cellStyle name="style1424787249464 8 2 2 3" xfId="30754" xr:uid="{00000000-0005-0000-0000-000020780000}"/>
    <cellStyle name="style1424787249464 8 2 3" xfId="30755" xr:uid="{00000000-0005-0000-0000-000021780000}"/>
    <cellStyle name="style1424787249464 8 2 3 2" xfId="30756" xr:uid="{00000000-0005-0000-0000-000022780000}"/>
    <cellStyle name="style1424787249464 8 2 3 3" xfId="30757" xr:uid="{00000000-0005-0000-0000-000023780000}"/>
    <cellStyle name="style1424787249464 8 2 3 4" xfId="30758" xr:uid="{00000000-0005-0000-0000-000024780000}"/>
    <cellStyle name="style1424787249464 8 2 4" xfId="30759" xr:uid="{00000000-0005-0000-0000-000025780000}"/>
    <cellStyle name="style1424787249464 8 2 5" xfId="30760" xr:uid="{00000000-0005-0000-0000-000026780000}"/>
    <cellStyle name="style1424787249464 8 3" xfId="30761" xr:uid="{00000000-0005-0000-0000-000027780000}"/>
    <cellStyle name="style1424787249464 8 3 2" xfId="30762" xr:uid="{00000000-0005-0000-0000-000028780000}"/>
    <cellStyle name="style1424787249464 8 3 2 2" xfId="30763" xr:uid="{00000000-0005-0000-0000-000029780000}"/>
    <cellStyle name="style1424787249464 8 3 2 2 2" xfId="30764" xr:uid="{00000000-0005-0000-0000-00002A780000}"/>
    <cellStyle name="style1424787249464 8 3 2 2 3" xfId="30765" xr:uid="{00000000-0005-0000-0000-00002B780000}"/>
    <cellStyle name="style1424787249464 8 3 2 3" xfId="30766" xr:uid="{00000000-0005-0000-0000-00002C780000}"/>
    <cellStyle name="style1424787249464 8 3 3" xfId="30767" xr:uid="{00000000-0005-0000-0000-00002D780000}"/>
    <cellStyle name="style1424787249464 8 3 3 2" xfId="30768" xr:uid="{00000000-0005-0000-0000-00002E780000}"/>
    <cellStyle name="style1424787249464 8 3 3 3" xfId="30769" xr:uid="{00000000-0005-0000-0000-00002F780000}"/>
    <cellStyle name="style1424787249464 8 3 3 4" xfId="30770" xr:uid="{00000000-0005-0000-0000-000030780000}"/>
    <cellStyle name="style1424787249464 8 3 4" xfId="30771" xr:uid="{00000000-0005-0000-0000-000031780000}"/>
    <cellStyle name="style1424787249464 8 3 5" xfId="30772" xr:uid="{00000000-0005-0000-0000-000032780000}"/>
    <cellStyle name="style1424787249464 8 4" xfId="30773" xr:uid="{00000000-0005-0000-0000-000033780000}"/>
    <cellStyle name="style1424787249464 8 4 2" xfId="30774" xr:uid="{00000000-0005-0000-0000-000034780000}"/>
    <cellStyle name="style1424787249464 8 4 2 2" xfId="30775" xr:uid="{00000000-0005-0000-0000-000035780000}"/>
    <cellStyle name="style1424787249464 8 4 2 3" xfId="30776" xr:uid="{00000000-0005-0000-0000-000036780000}"/>
    <cellStyle name="style1424787249464 8 4 2 4" xfId="30777" xr:uid="{00000000-0005-0000-0000-000037780000}"/>
    <cellStyle name="style1424787249464 8 4 3" xfId="30778" xr:uid="{00000000-0005-0000-0000-000038780000}"/>
    <cellStyle name="style1424787249464 8 4 4" xfId="30779" xr:uid="{00000000-0005-0000-0000-000039780000}"/>
    <cellStyle name="style1424787249464 8 4 5" xfId="30780" xr:uid="{00000000-0005-0000-0000-00003A780000}"/>
    <cellStyle name="style1424787249464 8 5" xfId="30781" xr:uid="{00000000-0005-0000-0000-00003B780000}"/>
    <cellStyle name="style1424787249464 8 5 2" xfId="30782" xr:uid="{00000000-0005-0000-0000-00003C780000}"/>
    <cellStyle name="style1424787249464 8 5 3" xfId="30783" xr:uid="{00000000-0005-0000-0000-00003D780000}"/>
    <cellStyle name="style1424787249464 8 5 4" xfId="30784" xr:uid="{00000000-0005-0000-0000-00003E780000}"/>
    <cellStyle name="style1424787249464 8 6" xfId="30785" xr:uid="{00000000-0005-0000-0000-00003F780000}"/>
    <cellStyle name="style1424787249464 8 7" xfId="30786" xr:uid="{00000000-0005-0000-0000-000040780000}"/>
    <cellStyle name="style1424787249464 8 8" xfId="30787" xr:uid="{00000000-0005-0000-0000-000041780000}"/>
    <cellStyle name="style1424787249464 9" xfId="30788" xr:uid="{00000000-0005-0000-0000-000042780000}"/>
    <cellStyle name="style1424787249464 9 2" xfId="30789" xr:uid="{00000000-0005-0000-0000-000043780000}"/>
    <cellStyle name="style1424787249464 9 2 2" xfId="30790" xr:uid="{00000000-0005-0000-0000-000044780000}"/>
    <cellStyle name="style1424787249464 9 2 2 2" xfId="30791" xr:uid="{00000000-0005-0000-0000-000045780000}"/>
    <cellStyle name="style1424787249464 9 2 2 3" xfId="30792" xr:uid="{00000000-0005-0000-0000-000046780000}"/>
    <cellStyle name="style1424787249464 9 2 3" xfId="30793" xr:uid="{00000000-0005-0000-0000-000047780000}"/>
    <cellStyle name="style1424787249464 9 3" xfId="30794" xr:uid="{00000000-0005-0000-0000-000048780000}"/>
    <cellStyle name="style1424787249464 9 3 2" xfId="30795" xr:uid="{00000000-0005-0000-0000-000049780000}"/>
    <cellStyle name="style1424787249464 9 3 3" xfId="30796" xr:uid="{00000000-0005-0000-0000-00004A780000}"/>
    <cellStyle name="style1424787249464 9 3 4" xfId="30797" xr:uid="{00000000-0005-0000-0000-00004B780000}"/>
    <cellStyle name="style1424787249464 9 4" xfId="30798" xr:uid="{00000000-0005-0000-0000-00004C780000}"/>
    <cellStyle name="style1424787249464 9 5" xfId="30799" xr:uid="{00000000-0005-0000-0000-00004D780000}"/>
    <cellStyle name="style1424787249507" xfId="30800" xr:uid="{00000000-0005-0000-0000-00004E780000}"/>
    <cellStyle name="style1424787249507 10" xfId="30801" xr:uid="{00000000-0005-0000-0000-00004F780000}"/>
    <cellStyle name="style1424787249507 10 2" xfId="30802" xr:uid="{00000000-0005-0000-0000-000050780000}"/>
    <cellStyle name="style1424787249507 10 2 2" xfId="30803" xr:uid="{00000000-0005-0000-0000-000051780000}"/>
    <cellStyle name="style1424787249507 10 2 2 2" xfId="30804" xr:uid="{00000000-0005-0000-0000-000052780000}"/>
    <cellStyle name="style1424787249507 10 2 2 3" xfId="30805" xr:uid="{00000000-0005-0000-0000-000053780000}"/>
    <cellStyle name="style1424787249507 10 2 3" xfId="30806" xr:uid="{00000000-0005-0000-0000-000054780000}"/>
    <cellStyle name="style1424787249507 10 3" xfId="30807" xr:uid="{00000000-0005-0000-0000-000055780000}"/>
    <cellStyle name="style1424787249507 10 3 2" xfId="30808" xr:uid="{00000000-0005-0000-0000-000056780000}"/>
    <cellStyle name="style1424787249507 10 3 3" xfId="30809" xr:uid="{00000000-0005-0000-0000-000057780000}"/>
    <cellStyle name="style1424787249507 10 3 4" xfId="30810" xr:uid="{00000000-0005-0000-0000-000058780000}"/>
    <cellStyle name="style1424787249507 10 4" xfId="30811" xr:uid="{00000000-0005-0000-0000-000059780000}"/>
    <cellStyle name="style1424787249507 10 5" xfId="30812" xr:uid="{00000000-0005-0000-0000-00005A780000}"/>
    <cellStyle name="style1424787249507 11" xfId="30813" xr:uid="{00000000-0005-0000-0000-00005B780000}"/>
    <cellStyle name="style1424787249507 11 2" xfId="30814" xr:uid="{00000000-0005-0000-0000-00005C780000}"/>
    <cellStyle name="style1424787249507 11 2 2" xfId="30815" xr:uid="{00000000-0005-0000-0000-00005D780000}"/>
    <cellStyle name="style1424787249507 11 2 3" xfId="30816" xr:uid="{00000000-0005-0000-0000-00005E780000}"/>
    <cellStyle name="style1424787249507 11 2 4" xfId="30817" xr:uid="{00000000-0005-0000-0000-00005F780000}"/>
    <cellStyle name="style1424787249507 11 3" xfId="30818" xr:uid="{00000000-0005-0000-0000-000060780000}"/>
    <cellStyle name="style1424787249507 11 4" xfId="30819" xr:uid="{00000000-0005-0000-0000-000061780000}"/>
    <cellStyle name="style1424787249507 11 5" xfId="30820" xr:uid="{00000000-0005-0000-0000-000062780000}"/>
    <cellStyle name="style1424787249507 12" xfId="30821" xr:uid="{00000000-0005-0000-0000-000063780000}"/>
    <cellStyle name="style1424787249507 12 2" xfId="30822" xr:uid="{00000000-0005-0000-0000-000064780000}"/>
    <cellStyle name="style1424787249507 12 3" xfId="30823" xr:uid="{00000000-0005-0000-0000-000065780000}"/>
    <cellStyle name="style1424787249507 12 4" xfId="30824" xr:uid="{00000000-0005-0000-0000-000066780000}"/>
    <cellStyle name="style1424787249507 13" xfId="30825" xr:uid="{00000000-0005-0000-0000-000067780000}"/>
    <cellStyle name="style1424787249507 14" xfId="30826" xr:uid="{00000000-0005-0000-0000-000068780000}"/>
    <cellStyle name="style1424787249507 15" xfId="30827" xr:uid="{00000000-0005-0000-0000-000069780000}"/>
    <cellStyle name="style1424787249507 2" xfId="30828" xr:uid="{00000000-0005-0000-0000-00006A780000}"/>
    <cellStyle name="style1424787249507 2 10" xfId="30829" xr:uid="{00000000-0005-0000-0000-00006B780000}"/>
    <cellStyle name="style1424787249507 2 10 2" xfId="30830" xr:uid="{00000000-0005-0000-0000-00006C780000}"/>
    <cellStyle name="style1424787249507 2 10 2 2" xfId="30831" xr:uid="{00000000-0005-0000-0000-00006D780000}"/>
    <cellStyle name="style1424787249507 2 10 2 3" xfId="30832" xr:uid="{00000000-0005-0000-0000-00006E780000}"/>
    <cellStyle name="style1424787249507 2 10 2 4" xfId="30833" xr:uid="{00000000-0005-0000-0000-00006F780000}"/>
    <cellStyle name="style1424787249507 2 10 3" xfId="30834" xr:uid="{00000000-0005-0000-0000-000070780000}"/>
    <cellStyle name="style1424787249507 2 10 4" xfId="30835" xr:uid="{00000000-0005-0000-0000-000071780000}"/>
    <cellStyle name="style1424787249507 2 10 5" xfId="30836" xr:uid="{00000000-0005-0000-0000-000072780000}"/>
    <cellStyle name="style1424787249507 2 11" xfId="30837" xr:uid="{00000000-0005-0000-0000-000073780000}"/>
    <cellStyle name="style1424787249507 2 11 2" xfId="30838" xr:uid="{00000000-0005-0000-0000-000074780000}"/>
    <cellStyle name="style1424787249507 2 11 3" xfId="30839" xr:uid="{00000000-0005-0000-0000-000075780000}"/>
    <cellStyle name="style1424787249507 2 11 4" xfId="30840" xr:uid="{00000000-0005-0000-0000-000076780000}"/>
    <cellStyle name="style1424787249507 2 12" xfId="30841" xr:uid="{00000000-0005-0000-0000-000077780000}"/>
    <cellStyle name="style1424787249507 2 13" xfId="30842" xr:uid="{00000000-0005-0000-0000-000078780000}"/>
    <cellStyle name="style1424787249507 2 14" xfId="30843" xr:uid="{00000000-0005-0000-0000-000079780000}"/>
    <cellStyle name="style1424787249507 2 2" xfId="30844" xr:uid="{00000000-0005-0000-0000-00007A780000}"/>
    <cellStyle name="style1424787249507 2 2 10" xfId="30845" xr:uid="{00000000-0005-0000-0000-00007B780000}"/>
    <cellStyle name="style1424787249507 2 2 10 2" xfId="30846" xr:uid="{00000000-0005-0000-0000-00007C780000}"/>
    <cellStyle name="style1424787249507 2 2 10 3" xfId="30847" xr:uid="{00000000-0005-0000-0000-00007D780000}"/>
    <cellStyle name="style1424787249507 2 2 10 4" xfId="30848" xr:uid="{00000000-0005-0000-0000-00007E780000}"/>
    <cellStyle name="style1424787249507 2 2 11" xfId="30849" xr:uid="{00000000-0005-0000-0000-00007F780000}"/>
    <cellStyle name="style1424787249507 2 2 12" xfId="30850" xr:uid="{00000000-0005-0000-0000-000080780000}"/>
    <cellStyle name="style1424787249507 2 2 13" xfId="30851" xr:uid="{00000000-0005-0000-0000-000081780000}"/>
    <cellStyle name="style1424787249507 2 2 2" xfId="30852" xr:uid="{00000000-0005-0000-0000-000082780000}"/>
    <cellStyle name="style1424787249507 2 2 2 10" xfId="30853" xr:uid="{00000000-0005-0000-0000-000083780000}"/>
    <cellStyle name="style1424787249507 2 2 2 11" xfId="30854" xr:uid="{00000000-0005-0000-0000-000084780000}"/>
    <cellStyle name="style1424787249507 2 2 2 12" xfId="30855" xr:uid="{00000000-0005-0000-0000-000085780000}"/>
    <cellStyle name="style1424787249507 2 2 2 2" xfId="30856" xr:uid="{00000000-0005-0000-0000-000086780000}"/>
    <cellStyle name="style1424787249507 2 2 2 2 2" xfId="30857" xr:uid="{00000000-0005-0000-0000-000087780000}"/>
    <cellStyle name="style1424787249507 2 2 2 2 2 2" xfId="30858" xr:uid="{00000000-0005-0000-0000-000088780000}"/>
    <cellStyle name="style1424787249507 2 2 2 2 2 2 2" xfId="30859" xr:uid="{00000000-0005-0000-0000-000089780000}"/>
    <cellStyle name="style1424787249507 2 2 2 2 2 2 2 2" xfId="30860" xr:uid="{00000000-0005-0000-0000-00008A780000}"/>
    <cellStyle name="style1424787249507 2 2 2 2 2 2 2 2 2" xfId="30861" xr:uid="{00000000-0005-0000-0000-00008B780000}"/>
    <cellStyle name="style1424787249507 2 2 2 2 2 2 2 2 3" xfId="30862" xr:uid="{00000000-0005-0000-0000-00008C780000}"/>
    <cellStyle name="style1424787249507 2 2 2 2 2 2 2 3" xfId="30863" xr:uid="{00000000-0005-0000-0000-00008D780000}"/>
    <cellStyle name="style1424787249507 2 2 2 2 2 2 3" xfId="30864" xr:uid="{00000000-0005-0000-0000-00008E780000}"/>
    <cellStyle name="style1424787249507 2 2 2 2 2 2 3 2" xfId="30865" xr:uid="{00000000-0005-0000-0000-00008F780000}"/>
    <cellStyle name="style1424787249507 2 2 2 2 2 2 3 3" xfId="30866" xr:uid="{00000000-0005-0000-0000-000090780000}"/>
    <cellStyle name="style1424787249507 2 2 2 2 2 2 3 4" xfId="30867" xr:uid="{00000000-0005-0000-0000-000091780000}"/>
    <cellStyle name="style1424787249507 2 2 2 2 2 2 4" xfId="30868" xr:uid="{00000000-0005-0000-0000-000092780000}"/>
    <cellStyle name="style1424787249507 2 2 2 2 2 2 5" xfId="30869" xr:uid="{00000000-0005-0000-0000-000093780000}"/>
    <cellStyle name="style1424787249507 2 2 2 2 2 3" xfId="30870" xr:uid="{00000000-0005-0000-0000-000094780000}"/>
    <cellStyle name="style1424787249507 2 2 2 2 2 3 2" xfId="30871" xr:uid="{00000000-0005-0000-0000-000095780000}"/>
    <cellStyle name="style1424787249507 2 2 2 2 2 3 2 2" xfId="30872" xr:uid="{00000000-0005-0000-0000-000096780000}"/>
    <cellStyle name="style1424787249507 2 2 2 2 2 3 2 2 2" xfId="30873" xr:uid="{00000000-0005-0000-0000-000097780000}"/>
    <cellStyle name="style1424787249507 2 2 2 2 2 3 2 2 3" xfId="30874" xr:uid="{00000000-0005-0000-0000-000098780000}"/>
    <cellStyle name="style1424787249507 2 2 2 2 2 3 2 3" xfId="30875" xr:uid="{00000000-0005-0000-0000-000099780000}"/>
    <cellStyle name="style1424787249507 2 2 2 2 2 3 3" xfId="30876" xr:uid="{00000000-0005-0000-0000-00009A780000}"/>
    <cellStyle name="style1424787249507 2 2 2 2 2 3 3 2" xfId="30877" xr:uid="{00000000-0005-0000-0000-00009B780000}"/>
    <cellStyle name="style1424787249507 2 2 2 2 2 3 3 3" xfId="30878" xr:uid="{00000000-0005-0000-0000-00009C780000}"/>
    <cellStyle name="style1424787249507 2 2 2 2 2 3 3 4" xfId="30879" xr:uid="{00000000-0005-0000-0000-00009D780000}"/>
    <cellStyle name="style1424787249507 2 2 2 2 2 3 4" xfId="30880" xr:uid="{00000000-0005-0000-0000-00009E780000}"/>
    <cellStyle name="style1424787249507 2 2 2 2 2 3 5" xfId="30881" xr:uid="{00000000-0005-0000-0000-00009F780000}"/>
    <cellStyle name="style1424787249507 2 2 2 2 2 4" xfId="30882" xr:uid="{00000000-0005-0000-0000-0000A0780000}"/>
    <cellStyle name="style1424787249507 2 2 2 2 2 4 2" xfId="30883" xr:uid="{00000000-0005-0000-0000-0000A1780000}"/>
    <cellStyle name="style1424787249507 2 2 2 2 2 4 2 2" xfId="30884" xr:uid="{00000000-0005-0000-0000-0000A2780000}"/>
    <cellStyle name="style1424787249507 2 2 2 2 2 4 2 3" xfId="30885" xr:uid="{00000000-0005-0000-0000-0000A3780000}"/>
    <cellStyle name="style1424787249507 2 2 2 2 2 4 2 4" xfId="30886" xr:uid="{00000000-0005-0000-0000-0000A4780000}"/>
    <cellStyle name="style1424787249507 2 2 2 2 2 4 3" xfId="30887" xr:uid="{00000000-0005-0000-0000-0000A5780000}"/>
    <cellStyle name="style1424787249507 2 2 2 2 2 4 4" xfId="30888" xr:uid="{00000000-0005-0000-0000-0000A6780000}"/>
    <cellStyle name="style1424787249507 2 2 2 2 2 4 5" xfId="30889" xr:uid="{00000000-0005-0000-0000-0000A7780000}"/>
    <cellStyle name="style1424787249507 2 2 2 2 2 5" xfId="30890" xr:uid="{00000000-0005-0000-0000-0000A8780000}"/>
    <cellStyle name="style1424787249507 2 2 2 2 2 5 2" xfId="30891" xr:uid="{00000000-0005-0000-0000-0000A9780000}"/>
    <cellStyle name="style1424787249507 2 2 2 2 2 5 3" xfId="30892" xr:uid="{00000000-0005-0000-0000-0000AA780000}"/>
    <cellStyle name="style1424787249507 2 2 2 2 2 5 4" xfId="30893" xr:uid="{00000000-0005-0000-0000-0000AB780000}"/>
    <cellStyle name="style1424787249507 2 2 2 2 2 6" xfId="30894" xr:uid="{00000000-0005-0000-0000-0000AC780000}"/>
    <cellStyle name="style1424787249507 2 2 2 2 2 7" xfId="30895" xr:uid="{00000000-0005-0000-0000-0000AD780000}"/>
    <cellStyle name="style1424787249507 2 2 2 2 2 8" xfId="30896" xr:uid="{00000000-0005-0000-0000-0000AE780000}"/>
    <cellStyle name="style1424787249507 2 2 2 2 3" xfId="30897" xr:uid="{00000000-0005-0000-0000-0000AF780000}"/>
    <cellStyle name="style1424787249507 2 2 2 2 3 2" xfId="30898" xr:uid="{00000000-0005-0000-0000-0000B0780000}"/>
    <cellStyle name="style1424787249507 2 2 2 2 3 2 2" xfId="30899" xr:uid="{00000000-0005-0000-0000-0000B1780000}"/>
    <cellStyle name="style1424787249507 2 2 2 2 3 2 2 2" xfId="30900" xr:uid="{00000000-0005-0000-0000-0000B2780000}"/>
    <cellStyle name="style1424787249507 2 2 2 2 3 2 2 3" xfId="30901" xr:uid="{00000000-0005-0000-0000-0000B3780000}"/>
    <cellStyle name="style1424787249507 2 2 2 2 3 2 3" xfId="30902" xr:uid="{00000000-0005-0000-0000-0000B4780000}"/>
    <cellStyle name="style1424787249507 2 2 2 2 3 3" xfId="30903" xr:uid="{00000000-0005-0000-0000-0000B5780000}"/>
    <cellStyle name="style1424787249507 2 2 2 2 3 3 2" xfId="30904" xr:uid="{00000000-0005-0000-0000-0000B6780000}"/>
    <cellStyle name="style1424787249507 2 2 2 2 3 3 3" xfId="30905" xr:uid="{00000000-0005-0000-0000-0000B7780000}"/>
    <cellStyle name="style1424787249507 2 2 2 2 3 3 4" xfId="30906" xr:uid="{00000000-0005-0000-0000-0000B8780000}"/>
    <cellStyle name="style1424787249507 2 2 2 2 3 4" xfId="30907" xr:uid="{00000000-0005-0000-0000-0000B9780000}"/>
    <cellStyle name="style1424787249507 2 2 2 2 3 5" xfId="30908" xr:uid="{00000000-0005-0000-0000-0000BA780000}"/>
    <cellStyle name="style1424787249507 2 2 2 2 4" xfId="30909" xr:uid="{00000000-0005-0000-0000-0000BB780000}"/>
    <cellStyle name="style1424787249507 2 2 2 2 4 2" xfId="30910" xr:uid="{00000000-0005-0000-0000-0000BC780000}"/>
    <cellStyle name="style1424787249507 2 2 2 2 4 2 2" xfId="30911" xr:uid="{00000000-0005-0000-0000-0000BD780000}"/>
    <cellStyle name="style1424787249507 2 2 2 2 4 2 2 2" xfId="30912" xr:uid="{00000000-0005-0000-0000-0000BE780000}"/>
    <cellStyle name="style1424787249507 2 2 2 2 4 2 2 3" xfId="30913" xr:uid="{00000000-0005-0000-0000-0000BF780000}"/>
    <cellStyle name="style1424787249507 2 2 2 2 4 2 3" xfId="30914" xr:uid="{00000000-0005-0000-0000-0000C0780000}"/>
    <cellStyle name="style1424787249507 2 2 2 2 4 3" xfId="30915" xr:uid="{00000000-0005-0000-0000-0000C1780000}"/>
    <cellStyle name="style1424787249507 2 2 2 2 4 3 2" xfId="30916" xr:uid="{00000000-0005-0000-0000-0000C2780000}"/>
    <cellStyle name="style1424787249507 2 2 2 2 4 3 3" xfId="30917" xr:uid="{00000000-0005-0000-0000-0000C3780000}"/>
    <cellStyle name="style1424787249507 2 2 2 2 4 3 4" xfId="30918" xr:uid="{00000000-0005-0000-0000-0000C4780000}"/>
    <cellStyle name="style1424787249507 2 2 2 2 4 4" xfId="30919" xr:uid="{00000000-0005-0000-0000-0000C5780000}"/>
    <cellStyle name="style1424787249507 2 2 2 2 4 5" xfId="30920" xr:uid="{00000000-0005-0000-0000-0000C6780000}"/>
    <cellStyle name="style1424787249507 2 2 2 2 5" xfId="30921" xr:uid="{00000000-0005-0000-0000-0000C7780000}"/>
    <cellStyle name="style1424787249507 2 2 2 2 5 2" xfId="30922" xr:uid="{00000000-0005-0000-0000-0000C8780000}"/>
    <cellStyle name="style1424787249507 2 2 2 2 5 2 2" xfId="30923" xr:uid="{00000000-0005-0000-0000-0000C9780000}"/>
    <cellStyle name="style1424787249507 2 2 2 2 5 2 3" xfId="30924" xr:uid="{00000000-0005-0000-0000-0000CA780000}"/>
    <cellStyle name="style1424787249507 2 2 2 2 5 2 4" xfId="30925" xr:uid="{00000000-0005-0000-0000-0000CB780000}"/>
    <cellStyle name="style1424787249507 2 2 2 2 5 3" xfId="30926" xr:uid="{00000000-0005-0000-0000-0000CC780000}"/>
    <cellStyle name="style1424787249507 2 2 2 2 5 4" xfId="30927" xr:uid="{00000000-0005-0000-0000-0000CD780000}"/>
    <cellStyle name="style1424787249507 2 2 2 2 5 5" xfId="30928" xr:uid="{00000000-0005-0000-0000-0000CE780000}"/>
    <cellStyle name="style1424787249507 2 2 2 2 6" xfId="30929" xr:uid="{00000000-0005-0000-0000-0000CF780000}"/>
    <cellStyle name="style1424787249507 2 2 2 2 6 2" xfId="30930" xr:uid="{00000000-0005-0000-0000-0000D0780000}"/>
    <cellStyle name="style1424787249507 2 2 2 2 6 3" xfId="30931" xr:uid="{00000000-0005-0000-0000-0000D1780000}"/>
    <cellStyle name="style1424787249507 2 2 2 2 6 4" xfId="30932" xr:uid="{00000000-0005-0000-0000-0000D2780000}"/>
    <cellStyle name="style1424787249507 2 2 2 2 7" xfId="30933" xr:uid="{00000000-0005-0000-0000-0000D3780000}"/>
    <cellStyle name="style1424787249507 2 2 2 2 8" xfId="30934" xr:uid="{00000000-0005-0000-0000-0000D4780000}"/>
    <cellStyle name="style1424787249507 2 2 2 2 9" xfId="30935" xr:uid="{00000000-0005-0000-0000-0000D5780000}"/>
    <cellStyle name="style1424787249507 2 2 2 3" xfId="30936" xr:uid="{00000000-0005-0000-0000-0000D6780000}"/>
    <cellStyle name="style1424787249507 2 2 2 3 2" xfId="30937" xr:uid="{00000000-0005-0000-0000-0000D7780000}"/>
    <cellStyle name="style1424787249507 2 2 2 3 2 2" xfId="30938" xr:uid="{00000000-0005-0000-0000-0000D8780000}"/>
    <cellStyle name="style1424787249507 2 2 2 3 2 2 2" xfId="30939" xr:uid="{00000000-0005-0000-0000-0000D9780000}"/>
    <cellStyle name="style1424787249507 2 2 2 3 2 2 2 2" xfId="30940" xr:uid="{00000000-0005-0000-0000-0000DA780000}"/>
    <cellStyle name="style1424787249507 2 2 2 3 2 2 2 3" xfId="30941" xr:uid="{00000000-0005-0000-0000-0000DB780000}"/>
    <cellStyle name="style1424787249507 2 2 2 3 2 2 3" xfId="30942" xr:uid="{00000000-0005-0000-0000-0000DC780000}"/>
    <cellStyle name="style1424787249507 2 2 2 3 2 3" xfId="30943" xr:uid="{00000000-0005-0000-0000-0000DD780000}"/>
    <cellStyle name="style1424787249507 2 2 2 3 2 3 2" xfId="30944" xr:uid="{00000000-0005-0000-0000-0000DE780000}"/>
    <cellStyle name="style1424787249507 2 2 2 3 2 3 3" xfId="30945" xr:uid="{00000000-0005-0000-0000-0000DF780000}"/>
    <cellStyle name="style1424787249507 2 2 2 3 2 3 4" xfId="30946" xr:uid="{00000000-0005-0000-0000-0000E0780000}"/>
    <cellStyle name="style1424787249507 2 2 2 3 2 4" xfId="30947" xr:uid="{00000000-0005-0000-0000-0000E1780000}"/>
    <cellStyle name="style1424787249507 2 2 2 3 2 5" xfId="30948" xr:uid="{00000000-0005-0000-0000-0000E2780000}"/>
    <cellStyle name="style1424787249507 2 2 2 3 3" xfId="30949" xr:uid="{00000000-0005-0000-0000-0000E3780000}"/>
    <cellStyle name="style1424787249507 2 2 2 3 3 2" xfId="30950" xr:uid="{00000000-0005-0000-0000-0000E4780000}"/>
    <cellStyle name="style1424787249507 2 2 2 3 3 2 2" xfId="30951" xr:uid="{00000000-0005-0000-0000-0000E5780000}"/>
    <cellStyle name="style1424787249507 2 2 2 3 3 2 2 2" xfId="30952" xr:uid="{00000000-0005-0000-0000-0000E6780000}"/>
    <cellStyle name="style1424787249507 2 2 2 3 3 2 2 3" xfId="30953" xr:uid="{00000000-0005-0000-0000-0000E7780000}"/>
    <cellStyle name="style1424787249507 2 2 2 3 3 2 3" xfId="30954" xr:uid="{00000000-0005-0000-0000-0000E8780000}"/>
    <cellStyle name="style1424787249507 2 2 2 3 3 3" xfId="30955" xr:uid="{00000000-0005-0000-0000-0000E9780000}"/>
    <cellStyle name="style1424787249507 2 2 2 3 3 3 2" xfId="30956" xr:uid="{00000000-0005-0000-0000-0000EA780000}"/>
    <cellStyle name="style1424787249507 2 2 2 3 3 3 3" xfId="30957" xr:uid="{00000000-0005-0000-0000-0000EB780000}"/>
    <cellStyle name="style1424787249507 2 2 2 3 3 3 4" xfId="30958" xr:uid="{00000000-0005-0000-0000-0000EC780000}"/>
    <cellStyle name="style1424787249507 2 2 2 3 3 4" xfId="30959" xr:uid="{00000000-0005-0000-0000-0000ED780000}"/>
    <cellStyle name="style1424787249507 2 2 2 3 3 5" xfId="30960" xr:uid="{00000000-0005-0000-0000-0000EE780000}"/>
    <cellStyle name="style1424787249507 2 2 2 3 4" xfId="30961" xr:uid="{00000000-0005-0000-0000-0000EF780000}"/>
    <cellStyle name="style1424787249507 2 2 2 3 4 2" xfId="30962" xr:uid="{00000000-0005-0000-0000-0000F0780000}"/>
    <cellStyle name="style1424787249507 2 2 2 3 4 2 2" xfId="30963" xr:uid="{00000000-0005-0000-0000-0000F1780000}"/>
    <cellStyle name="style1424787249507 2 2 2 3 4 2 3" xfId="30964" xr:uid="{00000000-0005-0000-0000-0000F2780000}"/>
    <cellStyle name="style1424787249507 2 2 2 3 4 2 4" xfId="30965" xr:uid="{00000000-0005-0000-0000-0000F3780000}"/>
    <cellStyle name="style1424787249507 2 2 2 3 4 3" xfId="30966" xr:uid="{00000000-0005-0000-0000-0000F4780000}"/>
    <cellStyle name="style1424787249507 2 2 2 3 4 4" xfId="30967" xr:uid="{00000000-0005-0000-0000-0000F5780000}"/>
    <cellStyle name="style1424787249507 2 2 2 3 4 5" xfId="30968" xr:uid="{00000000-0005-0000-0000-0000F6780000}"/>
    <cellStyle name="style1424787249507 2 2 2 3 5" xfId="30969" xr:uid="{00000000-0005-0000-0000-0000F7780000}"/>
    <cellStyle name="style1424787249507 2 2 2 3 5 2" xfId="30970" xr:uid="{00000000-0005-0000-0000-0000F8780000}"/>
    <cellStyle name="style1424787249507 2 2 2 3 5 3" xfId="30971" xr:uid="{00000000-0005-0000-0000-0000F9780000}"/>
    <cellStyle name="style1424787249507 2 2 2 3 5 4" xfId="30972" xr:uid="{00000000-0005-0000-0000-0000FA780000}"/>
    <cellStyle name="style1424787249507 2 2 2 3 6" xfId="30973" xr:uid="{00000000-0005-0000-0000-0000FB780000}"/>
    <cellStyle name="style1424787249507 2 2 2 3 7" xfId="30974" xr:uid="{00000000-0005-0000-0000-0000FC780000}"/>
    <cellStyle name="style1424787249507 2 2 2 3 8" xfId="30975" xr:uid="{00000000-0005-0000-0000-0000FD780000}"/>
    <cellStyle name="style1424787249507 2 2 2 4" xfId="30976" xr:uid="{00000000-0005-0000-0000-0000FE780000}"/>
    <cellStyle name="style1424787249507 2 2 2 4 2" xfId="30977" xr:uid="{00000000-0005-0000-0000-0000FF780000}"/>
    <cellStyle name="style1424787249507 2 2 2 4 2 2" xfId="30978" xr:uid="{00000000-0005-0000-0000-000000790000}"/>
    <cellStyle name="style1424787249507 2 2 2 4 2 2 2" xfId="30979" xr:uid="{00000000-0005-0000-0000-000001790000}"/>
    <cellStyle name="style1424787249507 2 2 2 4 2 2 2 2" xfId="30980" xr:uid="{00000000-0005-0000-0000-000002790000}"/>
    <cellStyle name="style1424787249507 2 2 2 4 2 2 2 3" xfId="30981" xr:uid="{00000000-0005-0000-0000-000003790000}"/>
    <cellStyle name="style1424787249507 2 2 2 4 2 2 3" xfId="30982" xr:uid="{00000000-0005-0000-0000-000004790000}"/>
    <cellStyle name="style1424787249507 2 2 2 4 2 3" xfId="30983" xr:uid="{00000000-0005-0000-0000-000005790000}"/>
    <cellStyle name="style1424787249507 2 2 2 4 2 3 2" xfId="30984" xr:uid="{00000000-0005-0000-0000-000006790000}"/>
    <cellStyle name="style1424787249507 2 2 2 4 2 3 3" xfId="30985" xr:uid="{00000000-0005-0000-0000-000007790000}"/>
    <cellStyle name="style1424787249507 2 2 2 4 2 3 4" xfId="30986" xr:uid="{00000000-0005-0000-0000-000008790000}"/>
    <cellStyle name="style1424787249507 2 2 2 4 2 4" xfId="30987" xr:uid="{00000000-0005-0000-0000-000009790000}"/>
    <cellStyle name="style1424787249507 2 2 2 4 2 5" xfId="30988" xr:uid="{00000000-0005-0000-0000-00000A790000}"/>
    <cellStyle name="style1424787249507 2 2 2 4 3" xfId="30989" xr:uid="{00000000-0005-0000-0000-00000B790000}"/>
    <cellStyle name="style1424787249507 2 2 2 4 3 2" xfId="30990" xr:uid="{00000000-0005-0000-0000-00000C790000}"/>
    <cellStyle name="style1424787249507 2 2 2 4 3 2 2" xfId="30991" xr:uid="{00000000-0005-0000-0000-00000D790000}"/>
    <cellStyle name="style1424787249507 2 2 2 4 3 2 2 2" xfId="30992" xr:uid="{00000000-0005-0000-0000-00000E790000}"/>
    <cellStyle name="style1424787249507 2 2 2 4 3 2 2 3" xfId="30993" xr:uid="{00000000-0005-0000-0000-00000F790000}"/>
    <cellStyle name="style1424787249507 2 2 2 4 3 2 3" xfId="30994" xr:uid="{00000000-0005-0000-0000-000010790000}"/>
    <cellStyle name="style1424787249507 2 2 2 4 3 3" xfId="30995" xr:uid="{00000000-0005-0000-0000-000011790000}"/>
    <cellStyle name="style1424787249507 2 2 2 4 3 3 2" xfId="30996" xr:uid="{00000000-0005-0000-0000-000012790000}"/>
    <cellStyle name="style1424787249507 2 2 2 4 3 3 3" xfId="30997" xr:uid="{00000000-0005-0000-0000-000013790000}"/>
    <cellStyle name="style1424787249507 2 2 2 4 3 3 4" xfId="30998" xr:uid="{00000000-0005-0000-0000-000014790000}"/>
    <cellStyle name="style1424787249507 2 2 2 4 3 4" xfId="30999" xr:uid="{00000000-0005-0000-0000-000015790000}"/>
    <cellStyle name="style1424787249507 2 2 2 4 3 5" xfId="31000" xr:uid="{00000000-0005-0000-0000-000016790000}"/>
    <cellStyle name="style1424787249507 2 2 2 4 4" xfId="31001" xr:uid="{00000000-0005-0000-0000-000017790000}"/>
    <cellStyle name="style1424787249507 2 2 2 4 4 2" xfId="31002" xr:uid="{00000000-0005-0000-0000-000018790000}"/>
    <cellStyle name="style1424787249507 2 2 2 4 4 2 2" xfId="31003" xr:uid="{00000000-0005-0000-0000-000019790000}"/>
    <cellStyle name="style1424787249507 2 2 2 4 4 2 3" xfId="31004" xr:uid="{00000000-0005-0000-0000-00001A790000}"/>
    <cellStyle name="style1424787249507 2 2 2 4 4 2 4" xfId="31005" xr:uid="{00000000-0005-0000-0000-00001B790000}"/>
    <cellStyle name="style1424787249507 2 2 2 4 4 3" xfId="31006" xr:uid="{00000000-0005-0000-0000-00001C790000}"/>
    <cellStyle name="style1424787249507 2 2 2 4 4 4" xfId="31007" xr:uid="{00000000-0005-0000-0000-00001D790000}"/>
    <cellStyle name="style1424787249507 2 2 2 4 4 5" xfId="31008" xr:uid="{00000000-0005-0000-0000-00001E790000}"/>
    <cellStyle name="style1424787249507 2 2 2 4 5" xfId="31009" xr:uid="{00000000-0005-0000-0000-00001F790000}"/>
    <cellStyle name="style1424787249507 2 2 2 4 5 2" xfId="31010" xr:uid="{00000000-0005-0000-0000-000020790000}"/>
    <cellStyle name="style1424787249507 2 2 2 4 5 3" xfId="31011" xr:uid="{00000000-0005-0000-0000-000021790000}"/>
    <cellStyle name="style1424787249507 2 2 2 4 5 4" xfId="31012" xr:uid="{00000000-0005-0000-0000-000022790000}"/>
    <cellStyle name="style1424787249507 2 2 2 4 6" xfId="31013" xr:uid="{00000000-0005-0000-0000-000023790000}"/>
    <cellStyle name="style1424787249507 2 2 2 4 7" xfId="31014" xr:uid="{00000000-0005-0000-0000-000024790000}"/>
    <cellStyle name="style1424787249507 2 2 2 4 8" xfId="31015" xr:uid="{00000000-0005-0000-0000-000025790000}"/>
    <cellStyle name="style1424787249507 2 2 2 5" xfId="31016" xr:uid="{00000000-0005-0000-0000-000026790000}"/>
    <cellStyle name="style1424787249507 2 2 2 5 2" xfId="31017" xr:uid="{00000000-0005-0000-0000-000027790000}"/>
    <cellStyle name="style1424787249507 2 2 2 5 2 2" xfId="31018" xr:uid="{00000000-0005-0000-0000-000028790000}"/>
    <cellStyle name="style1424787249507 2 2 2 5 2 2 2" xfId="31019" xr:uid="{00000000-0005-0000-0000-000029790000}"/>
    <cellStyle name="style1424787249507 2 2 2 5 2 2 2 2" xfId="31020" xr:uid="{00000000-0005-0000-0000-00002A790000}"/>
    <cellStyle name="style1424787249507 2 2 2 5 2 2 2 3" xfId="31021" xr:uid="{00000000-0005-0000-0000-00002B790000}"/>
    <cellStyle name="style1424787249507 2 2 2 5 2 2 3" xfId="31022" xr:uid="{00000000-0005-0000-0000-00002C790000}"/>
    <cellStyle name="style1424787249507 2 2 2 5 2 3" xfId="31023" xr:uid="{00000000-0005-0000-0000-00002D790000}"/>
    <cellStyle name="style1424787249507 2 2 2 5 2 3 2" xfId="31024" xr:uid="{00000000-0005-0000-0000-00002E790000}"/>
    <cellStyle name="style1424787249507 2 2 2 5 2 3 3" xfId="31025" xr:uid="{00000000-0005-0000-0000-00002F790000}"/>
    <cellStyle name="style1424787249507 2 2 2 5 2 3 4" xfId="31026" xr:uid="{00000000-0005-0000-0000-000030790000}"/>
    <cellStyle name="style1424787249507 2 2 2 5 2 4" xfId="31027" xr:uid="{00000000-0005-0000-0000-000031790000}"/>
    <cellStyle name="style1424787249507 2 2 2 5 2 5" xfId="31028" xr:uid="{00000000-0005-0000-0000-000032790000}"/>
    <cellStyle name="style1424787249507 2 2 2 5 3" xfId="31029" xr:uid="{00000000-0005-0000-0000-000033790000}"/>
    <cellStyle name="style1424787249507 2 2 2 5 3 2" xfId="31030" xr:uid="{00000000-0005-0000-0000-000034790000}"/>
    <cellStyle name="style1424787249507 2 2 2 5 3 2 2" xfId="31031" xr:uid="{00000000-0005-0000-0000-000035790000}"/>
    <cellStyle name="style1424787249507 2 2 2 5 3 2 2 2" xfId="31032" xr:uid="{00000000-0005-0000-0000-000036790000}"/>
    <cellStyle name="style1424787249507 2 2 2 5 3 2 2 3" xfId="31033" xr:uid="{00000000-0005-0000-0000-000037790000}"/>
    <cellStyle name="style1424787249507 2 2 2 5 3 2 3" xfId="31034" xr:uid="{00000000-0005-0000-0000-000038790000}"/>
    <cellStyle name="style1424787249507 2 2 2 5 3 3" xfId="31035" xr:uid="{00000000-0005-0000-0000-000039790000}"/>
    <cellStyle name="style1424787249507 2 2 2 5 3 3 2" xfId="31036" xr:uid="{00000000-0005-0000-0000-00003A790000}"/>
    <cellStyle name="style1424787249507 2 2 2 5 3 3 3" xfId="31037" xr:uid="{00000000-0005-0000-0000-00003B790000}"/>
    <cellStyle name="style1424787249507 2 2 2 5 3 3 4" xfId="31038" xr:uid="{00000000-0005-0000-0000-00003C790000}"/>
    <cellStyle name="style1424787249507 2 2 2 5 3 4" xfId="31039" xr:uid="{00000000-0005-0000-0000-00003D790000}"/>
    <cellStyle name="style1424787249507 2 2 2 5 3 5" xfId="31040" xr:uid="{00000000-0005-0000-0000-00003E790000}"/>
    <cellStyle name="style1424787249507 2 2 2 5 4" xfId="31041" xr:uid="{00000000-0005-0000-0000-00003F790000}"/>
    <cellStyle name="style1424787249507 2 2 2 5 4 2" xfId="31042" xr:uid="{00000000-0005-0000-0000-000040790000}"/>
    <cellStyle name="style1424787249507 2 2 2 5 4 2 2" xfId="31043" xr:uid="{00000000-0005-0000-0000-000041790000}"/>
    <cellStyle name="style1424787249507 2 2 2 5 4 2 3" xfId="31044" xr:uid="{00000000-0005-0000-0000-000042790000}"/>
    <cellStyle name="style1424787249507 2 2 2 5 4 2 4" xfId="31045" xr:uid="{00000000-0005-0000-0000-000043790000}"/>
    <cellStyle name="style1424787249507 2 2 2 5 4 3" xfId="31046" xr:uid="{00000000-0005-0000-0000-000044790000}"/>
    <cellStyle name="style1424787249507 2 2 2 5 4 4" xfId="31047" xr:uid="{00000000-0005-0000-0000-000045790000}"/>
    <cellStyle name="style1424787249507 2 2 2 5 4 5" xfId="31048" xr:uid="{00000000-0005-0000-0000-000046790000}"/>
    <cellStyle name="style1424787249507 2 2 2 5 5" xfId="31049" xr:uid="{00000000-0005-0000-0000-000047790000}"/>
    <cellStyle name="style1424787249507 2 2 2 5 5 2" xfId="31050" xr:uid="{00000000-0005-0000-0000-000048790000}"/>
    <cellStyle name="style1424787249507 2 2 2 5 5 3" xfId="31051" xr:uid="{00000000-0005-0000-0000-000049790000}"/>
    <cellStyle name="style1424787249507 2 2 2 5 5 4" xfId="31052" xr:uid="{00000000-0005-0000-0000-00004A790000}"/>
    <cellStyle name="style1424787249507 2 2 2 5 6" xfId="31053" xr:uid="{00000000-0005-0000-0000-00004B790000}"/>
    <cellStyle name="style1424787249507 2 2 2 5 7" xfId="31054" xr:uid="{00000000-0005-0000-0000-00004C790000}"/>
    <cellStyle name="style1424787249507 2 2 2 5 8" xfId="31055" xr:uid="{00000000-0005-0000-0000-00004D790000}"/>
    <cellStyle name="style1424787249507 2 2 2 6" xfId="31056" xr:uid="{00000000-0005-0000-0000-00004E790000}"/>
    <cellStyle name="style1424787249507 2 2 2 6 2" xfId="31057" xr:uid="{00000000-0005-0000-0000-00004F790000}"/>
    <cellStyle name="style1424787249507 2 2 2 6 2 2" xfId="31058" xr:uid="{00000000-0005-0000-0000-000050790000}"/>
    <cellStyle name="style1424787249507 2 2 2 6 2 2 2" xfId="31059" xr:uid="{00000000-0005-0000-0000-000051790000}"/>
    <cellStyle name="style1424787249507 2 2 2 6 2 2 3" xfId="31060" xr:uid="{00000000-0005-0000-0000-000052790000}"/>
    <cellStyle name="style1424787249507 2 2 2 6 2 3" xfId="31061" xr:uid="{00000000-0005-0000-0000-000053790000}"/>
    <cellStyle name="style1424787249507 2 2 2 6 3" xfId="31062" xr:uid="{00000000-0005-0000-0000-000054790000}"/>
    <cellStyle name="style1424787249507 2 2 2 6 3 2" xfId="31063" xr:uid="{00000000-0005-0000-0000-000055790000}"/>
    <cellStyle name="style1424787249507 2 2 2 6 3 3" xfId="31064" xr:uid="{00000000-0005-0000-0000-000056790000}"/>
    <cellStyle name="style1424787249507 2 2 2 6 3 4" xfId="31065" xr:uid="{00000000-0005-0000-0000-000057790000}"/>
    <cellStyle name="style1424787249507 2 2 2 6 4" xfId="31066" xr:uid="{00000000-0005-0000-0000-000058790000}"/>
    <cellStyle name="style1424787249507 2 2 2 6 5" xfId="31067" xr:uid="{00000000-0005-0000-0000-000059790000}"/>
    <cellStyle name="style1424787249507 2 2 2 7" xfId="31068" xr:uid="{00000000-0005-0000-0000-00005A790000}"/>
    <cellStyle name="style1424787249507 2 2 2 7 2" xfId="31069" xr:uid="{00000000-0005-0000-0000-00005B790000}"/>
    <cellStyle name="style1424787249507 2 2 2 7 2 2" xfId="31070" xr:uid="{00000000-0005-0000-0000-00005C790000}"/>
    <cellStyle name="style1424787249507 2 2 2 7 2 2 2" xfId="31071" xr:uid="{00000000-0005-0000-0000-00005D790000}"/>
    <cellStyle name="style1424787249507 2 2 2 7 2 2 3" xfId="31072" xr:uid="{00000000-0005-0000-0000-00005E790000}"/>
    <cellStyle name="style1424787249507 2 2 2 7 2 3" xfId="31073" xr:uid="{00000000-0005-0000-0000-00005F790000}"/>
    <cellStyle name="style1424787249507 2 2 2 7 3" xfId="31074" xr:uid="{00000000-0005-0000-0000-000060790000}"/>
    <cellStyle name="style1424787249507 2 2 2 7 3 2" xfId="31075" xr:uid="{00000000-0005-0000-0000-000061790000}"/>
    <cellStyle name="style1424787249507 2 2 2 7 3 3" xfId="31076" xr:uid="{00000000-0005-0000-0000-000062790000}"/>
    <cellStyle name="style1424787249507 2 2 2 7 3 4" xfId="31077" xr:uid="{00000000-0005-0000-0000-000063790000}"/>
    <cellStyle name="style1424787249507 2 2 2 7 4" xfId="31078" xr:uid="{00000000-0005-0000-0000-000064790000}"/>
    <cellStyle name="style1424787249507 2 2 2 7 5" xfId="31079" xr:uid="{00000000-0005-0000-0000-000065790000}"/>
    <cellStyle name="style1424787249507 2 2 2 8" xfId="31080" xr:uid="{00000000-0005-0000-0000-000066790000}"/>
    <cellStyle name="style1424787249507 2 2 2 8 2" xfId="31081" xr:uid="{00000000-0005-0000-0000-000067790000}"/>
    <cellStyle name="style1424787249507 2 2 2 8 2 2" xfId="31082" xr:uid="{00000000-0005-0000-0000-000068790000}"/>
    <cellStyle name="style1424787249507 2 2 2 8 2 3" xfId="31083" xr:uid="{00000000-0005-0000-0000-000069790000}"/>
    <cellStyle name="style1424787249507 2 2 2 8 2 4" xfId="31084" xr:uid="{00000000-0005-0000-0000-00006A790000}"/>
    <cellStyle name="style1424787249507 2 2 2 8 3" xfId="31085" xr:uid="{00000000-0005-0000-0000-00006B790000}"/>
    <cellStyle name="style1424787249507 2 2 2 8 4" xfId="31086" xr:uid="{00000000-0005-0000-0000-00006C790000}"/>
    <cellStyle name="style1424787249507 2 2 2 8 5" xfId="31087" xr:uid="{00000000-0005-0000-0000-00006D790000}"/>
    <cellStyle name="style1424787249507 2 2 2 9" xfId="31088" xr:uid="{00000000-0005-0000-0000-00006E790000}"/>
    <cellStyle name="style1424787249507 2 2 2 9 2" xfId="31089" xr:uid="{00000000-0005-0000-0000-00006F790000}"/>
    <cellStyle name="style1424787249507 2 2 2 9 3" xfId="31090" xr:uid="{00000000-0005-0000-0000-000070790000}"/>
    <cellStyle name="style1424787249507 2 2 2 9 4" xfId="31091" xr:uid="{00000000-0005-0000-0000-000071790000}"/>
    <cellStyle name="style1424787249507 2 2 3" xfId="31092" xr:uid="{00000000-0005-0000-0000-000072790000}"/>
    <cellStyle name="style1424787249507 2 2 3 2" xfId="31093" xr:uid="{00000000-0005-0000-0000-000073790000}"/>
    <cellStyle name="style1424787249507 2 2 3 2 2" xfId="31094" xr:uid="{00000000-0005-0000-0000-000074790000}"/>
    <cellStyle name="style1424787249507 2 2 3 2 2 2" xfId="31095" xr:uid="{00000000-0005-0000-0000-000075790000}"/>
    <cellStyle name="style1424787249507 2 2 3 2 2 2 2" xfId="31096" xr:uid="{00000000-0005-0000-0000-000076790000}"/>
    <cellStyle name="style1424787249507 2 2 3 2 2 2 2 2" xfId="31097" xr:uid="{00000000-0005-0000-0000-000077790000}"/>
    <cellStyle name="style1424787249507 2 2 3 2 2 2 2 3" xfId="31098" xr:uid="{00000000-0005-0000-0000-000078790000}"/>
    <cellStyle name="style1424787249507 2 2 3 2 2 2 3" xfId="31099" xr:uid="{00000000-0005-0000-0000-000079790000}"/>
    <cellStyle name="style1424787249507 2 2 3 2 2 3" xfId="31100" xr:uid="{00000000-0005-0000-0000-00007A790000}"/>
    <cellStyle name="style1424787249507 2 2 3 2 2 3 2" xfId="31101" xr:uid="{00000000-0005-0000-0000-00007B790000}"/>
    <cellStyle name="style1424787249507 2 2 3 2 2 3 3" xfId="31102" xr:uid="{00000000-0005-0000-0000-00007C790000}"/>
    <cellStyle name="style1424787249507 2 2 3 2 2 3 4" xfId="31103" xr:uid="{00000000-0005-0000-0000-00007D790000}"/>
    <cellStyle name="style1424787249507 2 2 3 2 2 4" xfId="31104" xr:uid="{00000000-0005-0000-0000-00007E790000}"/>
    <cellStyle name="style1424787249507 2 2 3 2 2 5" xfId="31105" xr:uid="{00000000-0005-0000-0000-00007F790000}"/>
    <cellStyle name="style1424787249507 2 2 3 2 3" xfId="31106" xr:uid="{00000000-0005-0000-0000-000080790000}"/>
    <cellStyle name="style1424787249507 2 2 3 2 3 2" xfId="31107" xr:uid="{00000000-0005-0000-0000-000081790000}"/>
    <cellStyle name="style1424787249507 2 2 3 2 3 2 2" xfId="31108" xr:uid="{00000000-0005-0000-0000-000082790000}"/>
    <cellStyle name="style1424787249507 2 2 3 2 3 2 2 2" xfId="31109" xr:uid="{00000000-0005-0000-0000-000083790000}"/>
    <cellStyle name="style1424787249507 2 2 3 2 3 2 2 3" xfId="31110" xr:uid="{00000000-0005-0000-0000-000084790000}"/>
    <cellStyle name="style1424787249507 2 2 3 2 3 2 3" xfId="31111" xr:uid="{00000000-0005-0000-0000-000085790000}"/>
    <cellStyle name="style1424787249507 2 2 3 2 3 3" xfId="31112" xr:uid="{00000000-0005-0000-0000-000086790000}"/>
    <cellStyle name="style1424787249507 2 2 3 2 3 3 2" xfId="31113" xr:uid="{00000000-0005-0000-0000-000087790000}"/>
    <cellStyle name="style1424787249507 2 2 3 2 3 3 3" xfId="31114" xr:uid="{00000000-0005-0000-0000-000088790000}"/>
    <cellStyle name="style1424787249507 2 2 3 2 3 3 4" xfId="31115" xr:uid="{00000000-0005-0000-0000-000089790000}"/>
    <cellStyle name="style1424787249507 2 2 3 2 3 4" xfId="31116" xr:uid="{00000000-0005-0000-0000-00008A790000}"/>
    <cellStyle name="style1424787249507 2 2 3 2 3 5" xfId="31117" xr:uid="{00000000-0005-0000-0000-00008B790000}"/>
    <cellStyle name="style1424787249507 2 2 3 2 4" xfId="31118" xr:uid="{00000000-0005-0000-0000-00008C790000}"/>
    <cellStyle name="style1424787249507 2 2 3 2 4 2" xfId="31119" xr:uid="{00000000-0005-0000-0000-00008D790000}"/>
    <cellStyle name="style1424787249507 2 2 3 2 4 2 2" xfId="31120" xr:uid="{00000000-0005-0000-0000-00008E790000}"/>
    <cellStyle name="style1424787249507 2 2 3 2 4 2 3" xfId="31121" xr:uid="{00000000-0005-0000-0000-00008F790000}"/>
    <cellStyle name="style1424787249507 2 2 3 2 4 2 4" xfId="31122" xr:uid="{00000000-0005-0000-0000-000090790000}"/>
    <cellStyle name="style1424787249507 2 2 3 2 4 3" xfId="31123" xr:uid="{00000000-0005-0000-0000-000091790000}"/>
    <cellStyle name="style1424787249507 2 2 3 2 4 4" xfId="31124" xr:uid="{00000000-0005-0000-0000-000092790000}"/>
    <cellStyle name="style1424787249507 2 2 3 2 4 5" xfId="31125" xr:uid="{00000000-0005-0000-0000-000093790000}"/>
    <cellStyle name="style1424787249507 2 2 3 2 5" xfId="31126" xr:uid="{00000000-0005-0000-0000-000094790000}"/>
    <cellStyle name="style1424787249507 2 2 3 2 5 2" xfId="31127" xr:uid="{00000000-0005-0000-0000-000095790000}"/>
    <cellStyle name="style1424787249507 2 2 3 2 5 3" xfId="31128" xr:uid="{00000000-0005-0000-0000-000096790000}"/>
    <cellStyle name="style1424787249507 2 2 3 2 5 4" xfId="31129" xr:uid="{00000000-0005-0000-0000-000097790000}"/>
    <cellStyle name="style1424787249507 2 2 3 2 6" xfId="31130" xr:uid="{00000000-0005-0000-0000-000098790000}"/>
    <cellStyle name="style1424787249507 2 2 3 2 7" xfId="31131" xr:uid="{00000000-0005-0000-0000-000099790000}"/>
    <cellStyle name="style1424787249507 2 2 3 2 8" xfId="31132" xr:uid="{00000000-0005-0000-0000-00009A790000}"/>
    <cellStyle name="style1424787249507 2 2 3 3" xfId="31133" xr:uid="{00000000-0005-0000-0000-00009B790000}"/>
    <cellStyle name="style1424787249507 2 2 3 3 2" xfId="31134" xr:uid="{00000000-0005-0000-0000-00009C790000}"/>
    <cellStyle name="style1424787249507 2 2 3 3 2 2" xfId="31135" xr:uid="{00000000-0005-0000-0000-00009D790000}"/>
    <cellStyle name="style1424787249507 2 2 3 3 2 2 2" xfId="31136" xr:uid="{00000000-0005-0000-0000-00009E790000}"/>
    <cellStyle name="style1424787249507 2 2 3 3 2 2 3" xfId="31137" xr:uid="{00000000-0005-0000-0000-00009F790000}"/>
    <cellStyle name="style1424787249507 2 2 3 3 2 3" xfId="31138" xr:uid="{00000000-0005-0000-0000-0000A0790000}"/>
    <cellStyle name="style1424787249507 2 2 3 3 3" xfId="31139" xr:uid="{00000000-0005-0000-0000-0000A1790000}"/>
    <cellStyle name="style1424787249507 2 2 3 3 3 2" xfId="31140" xr:uid="{00000000-0005-0000-0000-0000A2790000}"/>
    <cellStyle name="style1424787249507 2 2 3 3 3 3" xfId="31141" xr:uid="{00000000-0005-0000-0000-0000A3790000}"/>
    <cellStyle name="style1424787249507 2 2 3 3 3 4" xfId="31142" xr:uid="{00000000-0005-0000-0000-0000A4790000}"/>
    <cellStyle name="style1424787249507 2 2 3 3 4" xfId="31143" xr:uid="{00000000-0005-0000-0000-0000A5790000}"/>
    <cellStyle name="style1424787249507 2 2 3 3 5" xfId="31144" xr:uid="{00000000-0005-0000-0000-0000A6790000}"/>
    <cellStyle name="style1424787249507 2 2 3 4" xfId="31145" xr:uid="{00000000-0005-0000-0000-0000A7790000}"/>
    <cellStyle name="style1424787249507 2 2 3 4 2" xfId="31146" xr:uid="{00000000-0005-0000-0000-0000A8790000}"/>
    <cellStyle name="style1424787249507 2 2 3 4 2 2" xfId="31147" xr:uid="{00000000-0005-0000-0000-0000A9790000}"/>
    <cellStyle name="style1424787249507 2 2 3 4 2 2 2" xfId="31148" xr:uid="{00000000-0005-0000-0000-0000AA790000}"/>
    <cellStyle name="style1424787249507 2 2 3 4 2 2 3" xfId="31149" xr:uid="{00000000-0005-0000-0000-0000AB790000}"/>
    <cellStyle name="style1424787249507 2 2 3 4 2 3" xfId="31150" xr:uid="{00000000-0005-0000-0000-0000AC790000}"/>
    <cellStyle name="style1424787249507 2 2 3 4 3" xfId="31151" xr:uid="{00000000-0005-0000-0000-0000AD790000}"/>
    <cellStyle name="style1424787249507 2 2 3 4 3 2" xfId="31152" xr:uid="{00000000-0005-0000-0000-0000AE790000}"/>
    <cellStyle name="style1424787249507 2 2 3 4 3 3" xfId="31153" xr:uid="{00000000-0005-0000-0000-0000AF790000}"/>
    <cellStyle name="style1424787249507 2 2 3 4 3 4" xfId="31154" xr:uid="{00000000-0005-0000-0000-0000B0790000}"/>
    <cellStyle name="style1424787249507 2 2 3 4 4" xfId="31155" xr:uid="{00000000-0005-0000-0000-0000B1790000}"/>
    <cellStyle name="style1424787249507 2 2 3 4 5" xfId="31156" xr:uid="{00000000-0005-0000-0000-0000B2790000}"/>
    <cellStyle name="style1424787249507 2 2 3 5" xfId="31157" xr:uid="{00000000-0005-0000-0000-0000B3790000}"/>
    <cellStyle name="style1424787249507 2 2 3 5 2" xfId="31158" xr:uid="{00000000-0005-0000-0000-0000B4790000}"/>
    <cellStyle name="style1424787249507 2 2 3 5 2 2" xfId="31159" xr:uid="{00000000-0005-0000-0000-0000B5790000}"/>
    <cellStyle name="style1424787249507 2 2 3 5 2 3" xfId="31160" xr:uid="{00000000-0005-0000-0000-0000B6790000}"/>
    <cellStyle name="style1424787249507 2 2 3 5 2 4" xfId="31161" xr:uid="{00000000-0005-0000-0000-0000B7790000}"/>
    <cellStyle name="style1424787249507 2 2 3 5 3" xfId="31162" xr:uid="{00000000-0005-0000-0000-0000B8790000}"/>
    <cellStyle name="style1424787249507 2 2 3 5 4" xfId="31163" xr:uid="{00000000-0005-0000-0000-0000B9790000}"/>
    <cellStyle name="style1424787249507 2 2 3 5 5" xfId="31164" xr:uid="{00000000-0005-0000-0000-0000BA790000}"/>
    <cellStyle name="style1424787249507 2 2 3 6" xfId="31165" xr:uid="{00000000-0005-0000-0000-0000BB790000}"/>
    <cellStyle name="style1424787249507 2 2 3 6 2" xfId="31166" xr:uid="{00000000-0005-0000-0000-0000BC790000}"/>
    <cellStyle name="style1424787249507 2 2 3 6 3" xfId="31167" xr:uid="{00000000-0005-0000-0000-0000BD790000}"/>
    <cellStyle name="style1424787249507 2 2 3 6 4" xfId="31168" xr:uid="{00000000-0005-0000-0000-0000BE790000}"/>
    <cellStyle name="style1424787249507 2 2 3 7" xfId="31169" xr:uid="{00000000-0005-0000-0000-0000BF790000}"/>
    <cellStyle name="style1424787249507 2 2 3 8" xfId="31170" xr:uid="{00000000-0005-0000-0000-0000C0790000}"/>
    <cellStyle name="style1424787249507 2 2 3 9" xfId="31171" xr:uid="{00000000-0005-0000-0000-0000C1790000}"/>
    <cellStyle name="style1424787249507 2 2 4" xfId="31172" xr:uid="{00000000-0005-0000-0000-0000C2790000}"/>
    <cellStyle name="style1424787249507 2 2 4 2" xfId="31173" xr:uid="{00000000-0005-0000-0000-0000C3790000}"/>
    <cellStyle name="style1424787249507 2 2 4 2 2" xfId="31174" xr:uid="{00000000-0005-0000-0000-0000C4790000}"/>
    <cellStyle name="style1424787249507 2 2 4 2 2 2" xfId="31175" xr:uid="{00000000-0005-0000-0000-0000C5790000}"/>
    <cellStyle name="style1424787249507 2 2 4 2 2 2 2" xfId="31176" xr:uid="{00000000-0005-0000-0000-0000C6790000}"/>
    <cellStyle name="style1424787249507 2 2 4 2 2 2 3" xfId="31177" xr:uid="{00000000-0005-0000-0000-0000C7790000}"/>
    <cellStyle name="style1424787249507 2 2 4 2 2 3" xfId="31178" xr:uid="{00000000-0005-0000-0000-0000C8790000}"/>
    <cellStyle name="style1424787249507 2 2 4 2 3" xfId="31179" xr:uid="{00000000-0005-0000-0000-0000C9790000}"/>
    <cellStyle name="style1424787249507 2 2 4 2 3 2" xfId="31180" xr:uid="{00000000-0005-0000-0000-0000CA790000}"/>
    <cellStyle name="style1424787249507 2 2 4 2 3 3" xfId="31181" xr:uid="{00000000-0005-0000-0000-0000CB790000}"/>
    <cellStyle name="style1424787249507 2 2 4 2 3 4" xfId="31182" xr:uid="{00000000-0005-0000-0000-0000CC790000}"/>
    <cellStyle name="style1424787249507 2 2 4 2 4" xfId="31183" xr:uid="{00000000-0005-0000-0000-0000CD790000}"/>
    <cellStyle name="style1424787249507 2 2 4 2 5" xfId="31184" xr:uid="{00000000-0005-0000-0000-0000CE790000}"/>
    <cellStyle name="style1424787249507 2 2 4 3" xfId="31185" xr:uid="{00000000-0005-0000-0000-0000CF790000}"/>
    <cellStyle name="style1424787249507 2 2 4 3 2" xfId="31186" xr:uid="{00000000-0005-0000-0000-0000D0790000}"/>
    <cellStyle name="style1424787249507 2 2 4 3 2 2" xfId="31187" xr:uid="{00000000-0005-0000-0000-0000D1790000}"/>
    <cellStyle name="style1424787249507 2 2 4 3 2 2 2" xfId="31188" xr:uid="{00000000-0005-0000-0000-0000D2790000}"/>
    <cellStyle name="style1424787249507 2 2 4 3 2 2 3" xfId="31189" xr:uid="{00000000-0005-0000-0000-0000D3790000}"/>
    <cellStyle name="style1424787249507 2 2 4 3 2 3" xfId="31190" xr:uid="{00000000-0005-0000-0000-0000D4790000}"/>
    <cellStyle name="style1424787249507 2 2 4 3 3" xfId="31191" xr:uid="{00000000-0005-0000-0000-0000D5790000}"/>
    <cellStyle name="style1424787249507 2 2 4 3 3 2" xfId="31192" xr:uid="{00000000-0005-0000-0000-0000D6790000}"/>
    <cellStyle name="style1424787249507 2 2 4 3 3 3" xfId="31193" xr:uid="{00000000-0005-0000-0000-0000D7790000}"/>
    <cellStyle name="style1424787249507 2 2 4 3 3 4" xfId="31194" xr:uid="{00000000-0005-0000-0000-0000D8790000}"/>
    <cellStyle name="style1424787249507 2 2 4 3 4" xfId="31195" xr:uid="{00000000-0005-0000-0000-0000D9790000}"/>
    <cellStyle name="style1424787249507 2 2 4 3 5" xfId="31196" xr:uid="{00000000-0005-0000-0000-0000DA790000}"/>
    <cellStyle name="style1424787249507 2 2 4 4" xfId="31197" xr:uid="{00000000-0005-0000-0000-0000DB790000}"/>
    <cellStyle name="style1424787249507 2 2 4 4 2" xfId="31198" xr:uid="{00000000-0005-0000-0000-0000DC790000}"/>
    <cellStyle name="style1424787249507 2 2 4 4 2 2" xfId="31199" xr:uid="{00000000-0005-0000-0000-0000DD790000}"/>
    <cellStyle name="style1424787249507 2 2 4 4 2 3" xfId="31200" xr:uid="{00000000-0005-0000-0000-0000DE790000}"/>
    <cellStyle name="style1424787249507 2 2 4 4 2 4" xfId="31201" xr:uid="{00000000-0005-0000-0000-0000DF790000}"/>
    <cellStyle name="style1424787249507 2 2 4 4 3" xfId="31202" xr:uid="{00000000-0005-0000-0000-0000E0790000}"/>
    <cellStyle name="style1424787249507 2 2 4 4 4" xfId="31203" xr:uid="{00000000-0005-0000-0000-0000E1790000}"/>
    <cellStyle name="style1424787249507 2 2 4 4 5" xfId="31204" xr:uid="{00000000-0005-0000-0000-0000E2790000}"/>
    <cellStyle name="style1424787249507 2 2 4 5" xfId="31205" xr:uid="{00000000-0005-0000-0000-0000E3790000}"/>
    <cellStyle name="style1424787249507 2 2 4 5 2" xfId="31206" xr:uid="{00000000-0005-0000-0000-0000E4790000}"/>
    <cellStyle name="style1424787249507 2 2 4 5 3" xfId="31207" xr:uid="{00000000-0005-0000-0000-0000E5790000}"/>
    <cellStyle name="style1424787249507 2 2 4 5 4" xfId="31208" xr:uid="{00000000-0005-0000-0000-0000E6790000}"/>
    <cellStyle name="style1424787249507 2 2 4 6" xfId="31209" xr:uid="{00000000-0005-0000-0000-0000E7790000}"/>
    <cellStyle name="style1424787249507 2 2 4 7" xfId="31210" xr:uid="{00000000-0005-0000-0000-0000E8790000}"/>
    <cellStyle name="style1424787249507 2 2 4 8" xfId="31211" xr:uid="{00000000-0005-0000-0000-0000E9790000}"/>
    <cellStyle name="style1424787249507 2 2 5" xfId="31212" xr:uid="{00000000-0005-0000-0000-0000EA790000}"/>
    <cellStyle name="style1424787249507 2 2 5 2" xfId="31213" xr:uid="{00000000-0005-0000-0000-0000EB790000}"/>
    <cellStyle name="style1424787249507 2 2 5 2 2" xfId="31214" xr:uid="{00000000-0005-0000-0000-0000EC790000}"/>
    <cellStyle name="style1424787249507 2 2 5 2 2 2" xfId="31215" xr:uid="{00000000-0005-0000-0000-0000ED790000}"/>
    <cellStyle name="style1424787249507 2 2 5 2 2 2 2" xfId="31216" xr:uid="{00000000-0005-0000-0000-0000EE790000}"/>
    <cellStyle name="style1424787249507 2 2 5 2 2 2 3" xfId="31217" xr:uid="{00000000-0005-0000-0000-0000EF790000}"/>
    <cellStyle name="style1424787249507 2 2 5 2 2 3" xfId="31218" xr:uid="{00000000-0005-0000-0000-0000F0790000}"/>
    <cellStyle name="style1424787249507 2 2 5 2 3" xfId="31219" xr:uid="{00000000-0005-0000-0000-0000F1790000}"/>
    <cellStyle name="style1424787249507 2 2 5 2 3 2" xfId="31220" xr:uid="{00000000-0005-0000-0000-0000F2790000}"/>
    <cellStyle name="style1424787249507 2 2 5 2 3 3" xfId="31221" xr:uid="{00000000-0005-0000-0000-0000F3790000}"/>
    <cellStyle name="style1424787249507 2 2 5 2 3 4" xfId="31222" xr:uid="{00000000-0005-0000-0000-0000F4790000}"/>
    <cellStyle name="style1424787249507 2 2 5 2 4" xfId="31223" xr:uid="{00000000-0005-0000-0000-0000F5790000}"/>
    <cellStyle name="style1424787249507 2 2 5 2 5" xfId="31224" xr:uid="{00000000-0005-0000-0000-0000F6790000}"/>
    <cellStyle name="style1424787249507 2 2 5 3" xfId="31225" xr:uid="{00000000-0005-0000-0000-0000F7790000}"/>
    <cellStyle name="style1424787249507 2 2 5 3 2" xfId="31226" xr:uid="{00000000-0005-0000-0000-0000F8790000}"/>
    <cellStyle name="style1424787249507 2 2 5 3 2 2" xfId="31227" xr:uid="{00000000-0005-0000-0000-0000F9790000}"/>
    <cellStyle name="style1424787249507 2 2 5 3 2 2 2" xfId="31228" xr:uid="{00000000-0005-0000-0000-0000FA790000}"/>
    <cellStyle name="style1424787249507 2 2 5 3 2 2 3" xfId="31229" xr:uid="{00000000-0005-0000-0000-0000FB790000}"/>
    <cellStyle name="style1424787249507 2 2 5 3 2 3" xfId="31230" xr:uid="{00000000-0005-0000-0000-0000FC790000}"/>
    <cellStyle name="style1424787249507 2 2 5 3 3" xfId="31231" xr:uid="{00000000-0005-0000-0000-0000FD790000}"/>
    <cellStyle name="style1424787249507 2 2 5 3 3 2" xfId="31232" xr:uid="{00000000-0005-0000-0000-0000FE790000}"/>
    <cellStyle name="style1424787249507 2 2 5 3 3 3" xfId="31233" xr:uid="{00000000-0005-0000-0000-0000FF790000}"/>
    <cellStyle name="style1424787249507 2 2 5 3 3 4" xfId="31234" xr:uid="{00000000-0005-0000-0000-0000007A0000}"/>
    <cellStyle name="style1424787249507 2 2 5 3 4" xfId="31235" xr:uid="{00000000-0005-0000-0000-0000017A0000}"/>
    <cellStyle name="style1424787249507 2 2 5 3 5" xfId="31236" xr:uid="{00000000-0005-0000-0000-0000027A0000}"/>
    <cellStyle name="style1424787249507 2 2 5 4" xfId="31237" xr:uid="{00000000-0005-0000-0000-0000037A0000}"/>
    <cellStyle name="style1424787249507 2 2 5 4 2" xfId="31238" xr:uid="{00000000-0005-0000-0000-0000047A0000}"/>
    <cellStyle name="style1424787249507 2 2 5 4 2 2" xfId="31239" xr:uid="{00000000-0005-0000-0000-0000057A0000}"/>
    <cellStyle name="style1424787249507 2 2 5 4 2 3" xfId="31240" xr:uid="{00000000-0005-0000-0000-0000067A0000}"/>
    <cellStyle name="style1424787249507 2 2 5 4 2 4" xfId="31241" xr:uid="{00000000-0005-0000-0000-0000077A0000}"/>
    <cellStyle name="style1424787249507 2 2 5 4 3" xfId="31242" xr:uid="{00000000-0005-0000-0000-0000087A0000}"/>
    <cellStyle name="style1424787249507 2 2 5 4 4" xfId="31243" xr:uid="{00000000-0005-0000-0000-0000097A0000}"/>
    <cellStyle name="style1424787249507 2 2 5 4 5" xfId="31244" xr:uid="{00000000-0005-0000-0000-00000A7A0000}"/>
    <cellStyle name="style1424787249507 2 2 5 5" xfId="31245" xr:uid="{00000000-0005-0000-0000-00000B7A0000}"/>
    <cellStyle name="style1424787249507 2 2 5 5 2" xfId="31246" xr:uid="{00000000-0005-0000-0000-00000C7A0000}"/>
    <cellStyle name="style1424787249507 2 2 5 5 3" xfId="31247" xr:uid="{00000000-0005-0000-0000-00000D7A0000}"/>
    <cellStyle name="style1424787249507 2 2 5 5 4" xfId="31248" xr:uid="{00000000-0005-0000-0000-00000E7A0000}"/>
    <cellStyle name="style1424787249507 2 2 5 6" xfId="31249" xr:uid="{00000000-0005-0000-0000-00000F7A0000}"/>
    <cellStyle name="style1424787249507 2 2 5 7" xfId="31250" xr:uid="{00000000-0005-0000-0000-0000107A0000}"/>
    <cellStyle name="style1424787249507 2 2 5 8" xfId="31251" xr:uid="{00000000-0005-0000-0000-0000117A0000}"/>
    <cellStyle name="style1424787249507 2 2 6" xfId="31252" xr:uid="{00000000-0005-0000-0000-0000127A0000}"/>
    <cellStyle name="style1424787249507 2 2 6 2" xfId="31253" xr:uid="{00000000-0005-0000-0000-0000137A0000}"/>
    <cellStyle name="style1424787249507 2 2 6 2 2" xfId="31254" xr:uid="{00000000-0005-0000-0000-0000147A0000}"/>
    <cellStyle name="style1424787249507 2 2 6 2 2 2" xfId="31255" xr:uid="{00000000-0005-0000-0000-0000157A0000}"/>
    <cellStyle name="style1424787249507 2 2 6 2 2 2 2" xfId="31256" xr:uid="{00000000-0005-0000-0000-0000167A0000}"/>
    <cellStyle name="style1424787249507 2 2 6 2 2 2 3" xfId="31257" xr:uid="{00000000-0005-0000-0000-0000177A0000}"/>
    <cellStyle name="style1424787249507 2 2 6 2 2 3" xfId="31258" xr:uid="{00000000-0005-0000-0000-0000187A0000}"/>
    <cellStyle name="style1424787249507 2 2 6 2 3" xfId="31259" xr:uid="{00000000-0005-0000-0000-0000197A0000}"/>
    <cellStyle name="style1424787249507 2 2 6 2 3 2" xfId="31260" xr:uid="{00000000-0005-0000-0000-00001A7A0000}"/>
    <cellStyle name="style1424787249507 2 2 6 2 3 3" xfId="31261" xr:uid="{00000000-0005-0000-0000-00001B7A0000}"/>
    <cellStyle name="style1424787249507 2 2 6 2 3 4" xfId="31262" xr:uid="{00000000-0005-0000-0000-00001C7A0000}"/>
    <cellStyle name="style1424787249507 2 2 6 2 4" xfId="31263" xr:uid="{00000000-0005-0000-0000-00001D7A0000}"/>
    <cellStyle name="style1424787249507 2 2 6 2 5" xfId="31264" xr:uid="{00000000-0005-0000-0000-00001E7A0000}"/>
    <cellStyle name="style1424787249507 2 2 6 3" xfId="31265" xr:uid="{00000000-0005-0000-0000-00001F7A0000}"/>
    <cellStyle name="style1424787249507 2 2 6 3 2" xfId="31266" xr:uid="{00000000-0005-0000-0000-0000207A0000}"/>
    <cellStyle name="style1424787249507 2 2 6 3 2 2" xfId="31267" xr:uid="{00000000-0005-0000-0000-0000217A0000}"/>
    <cellStyle name="style1424787249507 2 2 6 3 2 2 2" xfId="31268" xr:uid="{00000000-0005-0000-0000-0000227A0000}"/>
    <cellStyle name="style1424787249507 2 2 6 3 2 2 3" xfId="31269" xr:uid="{00000000-0005-0000-0000-0000237A0000}"/>
    <cellStyle name="style1424787249507 2 2 6 3 2 3" xfId="31270" xr:uid="{00000000-0005-0000-0000-0000247A0000}"/>
    <cellStyle name="style1424787249507 2 2 6 3 3" xfId="31271" xr:uid="{00000000-0005-0000-0000-0000257A0000}"/>
    <cellStyle name="style1424787249507 2 2 6 3 3 2" xfId="31272" xr:uid="{00000000-0005-0000-0000-0000267A0000}"/>
    <cellStyle name="style1424787249507 2 2 6 3 3 3" xfId="31273" xr:uid="{00000000-0005-0000-0000-0000277A0000}"/>
    <cellStyle name="style1424787249507 2 2 6 3 3 4" xfId="31274" xr:uid="{00000000-0005-0000-0000-0000287A0000}"/>
    <cellStyle name="style1424787249507 2 2 6 3 4" xfId="31275" xr:uid="{00000000-0005-0000-0000-0000297A0000}"/>
    <cellStyle name="style1424787249507 2 2 6 3 5" xfId="31276" xr:uid="{00000000-0005-0000-0000-00002A7A0000}"/>
    <cellStyle name="style1424787249507 2 2 6 4" xfId="31277" xr:uid="{00000000-0005-0000-0000-00002B7A0000}"/>
    <cellStyle name="style1424787249507 2 2 6 4 2" xfId="31278" xr:uid="{00000000-0005-0000-0000-00002C7A0000}"/>
    <cellStyle name="style1424787249507 2 2 6 4 2 2" xfId="31279" xr:uid="{00000000-0005-0000-0000-00002D7A0000}"/>
    <cellStyle name="style1424787249507 2 2 6 4 2 3" xfId="31280" xr:uid="{00000000-0005-0000-0000-00002E7A0000}"/>
    <cellStyle name="style1424787249507 2 2 6 4 2 4" xfId="31281" xr:uid="{00000000-0005-0000-0000-00002F7A0000}"/>
    <cellStyle name="style1424787249507 2 2 6 4 3" xfId="31282" xr:uid="{00000000-0005-0000-0000-0000307A0000}"/>
    <cellStyle name="style1424787249507 2 2 6 4 4" xfId="31283" xr:uid="{00000000-0005-0000-0000-0000317A0000}"/>
    <cellStyle name="style1424787249507 2 2 6 4 5" xfId="31284" xr:uid="{00000000-0005-0000-0000-0000327A0000}"/>
    <cellStyle name="style1424787249507 2 2 6 5" xfId="31285" xr:uid="{00000000-0005-0000-0000-0000337A0000}"/>
    <cellStyle name="style1424787249507 2 2 6 5 2" xfId="31286" xr:uid="{00000000-0005-0000-0000-0000347A0000}"/>
    <cellStyle name="style1424787249507 2 2 6 5 3" xfId="31287" xr:uid="{00000000-0005-0000-0000-0000357A0000}"/>
    <cellStyle name="style1424787249507 2 2 6 5 4" xfId="31288" xr:uid="{00000000-0005-0000-0000-0000367A0000}"/>
    <cellStyle name="style1424787249507 2 2 6 6" xfId="31289" xr:uid="{00000000-0005-0000-0000-0000377A0000}"/>
    <cellStyle name="style1424787249507 2 2 6 7" xfId="31290" xr:uid="{00000000-0005-0000-0000-0000387A0000}"/>
    <cellStyle name="style1424787249507 2 2 6 8" xfId="31291" xr:uid="{00000000-0005-0000-0000-0000397A0000}"/>
    <cellStyle name="style1424787249507 2 2 7" xfId="31292" xr:uid="{00000000-0005-0000-0000-00003A7A0000}"/>
    <cellStyle name="style1424787249507 2 2 7 2" xfId="31293" xr:uid="{00000000-0005-0000-0000-00003B7A0000}"/>
    <cellStyle name="style1424787249507 2 2 7 2 2" xfId="31294" xr:uid="{00000000-0005-0000-0000-00003C7A0000}"/>
    <cellStyle name="style1424787249507 2 2 7 2 2 2" xfId="31295" xr:uid="{00000000-0005-0000-0000-00003D7A0000}"/>
    <cellStyle name="style1424787249507 2 2 7 2 2 3" xfId="31296" xr:uid="{00000000-0005-0000-0000-00003E7A0000}"/>
    <cellStyle name="style1424787249507 2 2 7 2 3" xfId="31297" xr:uid="{00000000-0005-0000-0000-00003F7A0000}"/>
    <cellStyle name="style1424787249507 2 2 7 3" xfId="31298" xr:uid="{00000000-0005-0000-0000-0000407A0000}"/>
    <cellStyle name="style1424787249507 2 2 7 3 2" xfId="31299" xr:uid="{00000000-0005-0000-0000-0000417A0000}"/>
    <cellStyle name="style1424787249507 2 2 7 3 3" xfId="31300" xr:uid="{00000000-0005-0000-0000-0000427A0000}"/>
    <cellStyle name="style1424787249507 2 2 7 3 4" xfId="31301" xr:uid="{00000000-0005-0000-0000-0000437A0000}"/>
    <cellStyle name="style1424787249507 2 2 7 4" xfId="31302" xr:uid="{00000000-0005-0000-0000-0000447A0000}"/>
    <cellStyle name="style1424787249507 2 2 7 5" xfId="31303" xr:uid="{00000000-0005-0000-0000-0000457A0000}"/>
    <cellStyle name="style1424787249507 2 2 8" xfId="31304" xr:uid="{00000000-0005-0000-0000-0000467A0000}"/>
    <cellStyle name="style1424787249507 2 2 8 2" xfId="31305" xr:uid="{00000000-0005-0000-0000-0000477A0000}"/>
    <cellStyle name="style1424787249507 2 2 8 2 2" xfId="31306" xr:uid="{00000000-0005-0000-0000-0000487A0000}"/>
    <cellStyle name="style1424787249507 2 2 8 2 2 2" xfId="31307" xr:uid="{00000000-0005-0000-0000-0000497A0000}"/>
    <cellStyle name="style1424787249507 2 2 8 2 2 3" xfId="31308" xr:uid="{00000000-0005-0000-0000-00004A7A0000}"/>
    <cellStyle name="style1424787249507 2 2 8 2 3" xfId="31309" xr:uid="{00000000-0005-0000-0000-00004B7A0000}"/>
    <cellStyle name="style1424787249507 2 2 8 3" xfId="31310" xr:uid="{00000000-0005-0000-0000-00004C7A0000}"/>
    <cellStyle name="style1424787249507 2 2 8 3 2" xfId="31311" xr:uid="{00000000-0005-0000-0000-00004D7A0000}"/>
    <cellStyle name="style1424787249507 2 2 8 3 3" xfId="31312" xr:uid="{00000000-0005-0000-0000-00004E7A0000}"/>
    <cellStyle name="style1424787249507 2 2 8 3 4" xfId="31313" xr:uid="{00000000-0005-0000-0000-00004F7A0000}"/>
    <cellStyle name="style1424787249507 2 2 8 4" xfId="31314" xr:uid="{00000000-0005-0000-0000-0000507A0000}"/>
    <cellStyle name="style1424787249507 2 2 8 5" xfId="31315" xr:uid="{00000000-0005-0000-0000-0000517A0000}"/>
    <cellStyle name="style1424787249507 2 2 9" xfId="31316" xr:uid="{00000000-0005-0000-0000-0000527A0000}"/>
    <cellStyle name="style1424787249507 2 2 9 2" xfId="31317" xr:uid="{00000000-0005-0000-0000-0000537A0000}"/>
    <cellStyle name="style1424787249507 2 2 9 2 2" xfId="31318" xr:uid="{00000000-0005-0000-0000-0000547A0000}"/>
    <cellStyle name="style1424787249507 2 2 9 2 3" xfId="31319" xr:uid="{00000000-0005-0000-0000-0000557A0000}"/>
    <cellStyle name="style1424787249507 2 2 9 2 4" xfId="31320" xr:uid="{00000000-0005-0000-0000-0000567A0000}"/>
    <cellStyle name="style1424787249507 2 2 9 3" xfId="31321" xr:uid="{00000000-0005-0000-0000-0000577A0000}"/>
    <cellStyle name="style1424787249507 2 2 9 4" xfId="31322" xr:uid="{00000000-0005-0000-0000-0000587A0000}"/>
    <cellStyle name="style1424787249507 2 2 9 5" xfId="31323" xr:uid="{00000000-0005-0000-0000-0000597A0000}"/>
    <cellStyle name="style1424787249507 2 3" xfId="31324" xr:uid="{00000000-0005-0000-0000-00005A7A0000}"/>
    <cellStyle name="style1424787249507 2 3 10" xfId="31325" xr:uid="{00000000-0005-0000-0000-00005B7A0000}"/>
    <cellStyle name="style1424787249507 2 3 11" xfId="31326" xr:uid="{00000000-0005-0000-0000-00005C7A0000}"/>
    <cellStyle name="style1424787249507 2 3 12" xfId="31327" xr:uid="{00000000-0005-0000-0000-00005D7A0000}"/>
    <cellStyle name="style1424787249507 2 3 2" xfId="31328" xr:uid="{00000000-0005-0000-0000-00005E7A0000}"/>
    <cellStyle name="style1424787249507 2 3 2 2" xfId="31329" xr:uid="{00000000-0005-0000-0000-00005F7A0000}"/>
    <cellStyle name="style1424787249507 2 3 2 2 2" xfId="31330" xr:uid="{00000000-0005-0000-0000-0000607A0000}"/>
    <cellStyle name="style1424787249507 2 3 2 2 2 2" xfId="31331" xr:uid="{00000000-0005-0000-0000-0000617A0000}"/>
    <cellStyle name="style1424787249507 2 3 2 2 2 2 2" xfId="31332" xr:uid="{00000000-0005-0000-0000-0000627A0000}"/>
    <cellStyle name="style1424787249507 2 3 2 2 2 2 2 2" xfId="31333" xr:uid="{00000000-0005-0000-0000-0000637A0000}"/>
    <cellStyle name="style1424787249507 2 3 2 2 2 2 2 3" xfId="31334" xr:uid="{00000000-0005-0000-0000-0000647A0000}"/>
    <cellStyle name="style1424787249507 2 3 2 2 2 2 3" xfId="31335" xr:uid="{00000000-0005-0000-0000-0000657A0000}"/>
    <cellStyle name="style1424787249507 2 3 2 2 2 3" xfId="31336" xr:uid="{00000000-0005-0000-0000-0000667A0000}"/>
    <cellStyle name="style1424787249507 2 3 2 2 2 3 2" xfId="31337" xr:uid="{00000000-0005-0000-0000-0000677A0000}"/>
    <cellStyle name="style1424787249507 2 3 2 2 2 3 3" xfId="31338" xr:uid="{00000000-0005-0000-0000-0000687A0000}"/>
    <cellStyle name="style1424787249507 2 3 2 2 2 3 4" xfId="31339" xr:uid="{00000000-0005-0000-0000-0000697A0000}"/>
    <cellStyle name="style1424787249507 2 3 2 2 2 4" xfId="31340" xr:uid="{00000000-0005-0000-0000-00006A7A0000}"/>
    <cellStyle name="style1424787249507 2 3 2 2 2 5" xfId="31341" xr:uid="{00000000-0005-0000-0000-00006B7A0000}"/>
    <cellStyle name="style1424787249507 2 3 2 2 3" xfId="31342" xr:uid="{00000000-0005-0000-0000-00006C7A0000}"/>
    <cellStyle name="style1424787249507 2 3 2 2 3 2" xfId="31343" xr:uid="{00000000-0005-0000-0000-00006D7A0000}"/>
    <cellStyle name="style1424787249507 2 3 2 2 3 2 2" xfId="31344" xr:uid="{00000000-0005-0000-0000-00006E7A0000}"/>
    <cellStyle name="style1424787249507 2 3 2 2 3 2 2 2" xfId="31345" xr:uid="{00000000-0005-0000-0000-00006F7A0000}"/>
    <cellStyle name="style1424787249507 2 3 2 2 3 2 2 3" xfId="31346" xr:uid="{00000000-0005-0000-0000-0000707A0000}"/>
    <cellStyle name="style1424787249507 2 3 2 2 3 2 3" xfId="31347" xr:uid="{00000000-0005-0000-0000-0000717A0000}"/>
    <cellStyle name="style1424787249507 2 3 2 2 3 3" xfId="31348" xr:uid="{00000000-0005-0000-0000-0000727A0000}"/>
    <cellStyle name="style1424787249507 2 3 2 2 3 3 2" xfId="31349" xr:uid="{00000000-0005-0000-0000-0000737A0000}"/>
    <cellStyle name="style1424787249507 2 3 2 2 3 3 3" xfId="31350" xr:uid="{00000000-0005-0000-0000-0000747A0000}"/>
    <cellStyle name="style1424787249507 2 3 2 2 3 3 4" xfId="31351" xr:uid="{00000000-0005-0000-0000-0000757A0000}"/>
    <cellStyle name="style1424787249507 2 3 2 2 3 4" xfId="31352" xr:uid="{00000000-0005-0000-0000-0000767A0000}"/>
    <cellStyle name="style1424787249507 2 3 2 2 3 5" xfId="31353" xr:uid="{00000000-0005-0000-0000-0000777A0000}"/>
    <cellStyle name="style1424787249507 2 3 2 2 4" xfId="31354" xr:uid="{00000000-0005-0000-0000-0000787A0000}"/>
    <cellStyle name="style1424787249507 2 3 2 2 4 2" xfId="31355" xr:uid="{00000000-0005-0000-0000-0000797A0000}"/>
    <cellStyle name="style1424787249507 2 3 2 2 4 2 2" xfId="31356" xr:uid="{00000000-0005-0000-0000-00007A7A0000}"/>
    <cellStyle name="style1424787249507 2 3 2 2 4 2 3" xfId="31357" xr:uid="{00000000-0005-0000-0000-00007B7A0000}"/>
    <cellStyle name="style1424787249507 2 3 2 2 4 2 4" xfId="31358" xr:uid="{00000000-0005-0000-0000-00007C7A0000}"/>
    <cellStyle name="style1424787249507 2 3 2 2 4 3" xfId="31359" xr:uid="{00000000-0005-0000-0000-00007D7A0000}"/>
    <cellStyle name="style1424787249507 2 3 2 2 4 4" xfId="31360" xr:uid="{00000000-0005-0000-0000-00007E7A0000}"/>
    <cellStyle name="style1424787249507 2 3 2 2 4 5" xfId="31361" xr:uid="{00000000-0005-0000-0000-00007F7A0000}"/>
    <cellStyle name="style1424787249507 2 3 2 2 5" xfId="31362" xr:uid="{00000000-0005-0000-0000-0000807A0000}"/>
    <cellStyle name="style1424787249507 2 3 2 2 5 2" xfId="31363" xr:uid="{00000000-0005-0000-0000-0000817A0000}"/>
    <cellStyle name="style1424787249507 2 3 2 2 5 3" xfId="31364" xr:uid="{00000000-0005-0000-0000-0000827A0000}"/>
    <cellStyle name="style1424787249507 2 3 2 2 5 4" xfId="31365" xr:uid="{00000000-0005-0000-0000-0000837A0000}"/>
    <cellStyle name="style1424787249507 2 3 2 2 6" xfId="31366" xr:uid="{00000000-0005-0000-0000-0000847A0000}"/>
    <cellStyle name="style1424787249507 2 3 2 2 7" xfId="31367" xr:uid="{00000000-0005-0000-0000-0000857A0000}"/>
    <cellStyle name="style1424787249507 2 3 2 2 8" xfId="31368" xr:uid="{00000000-0005-0000-0000-0000867A0000}"/>
    <cellStyle name="style1424787249507 2 3 2 3" xfId="31369" xr:uid="{00000000-0005-0000-0000-0000877A0000}"/>
    <cellStyle name="style1424787249507 2 3 2 3 2" xfId="31370" xr:uid="{00000000-0005-0000-0000-0000887A0000}"/>
    <cellStyle name="style1424787249507 2 3 2 3 2 2" xfId="31371" xr:uid="{00000000-0005-0000-0000-0000897A0000}"/>
    <cellStyle name="style1424787249507 2 3 2 3 2 2 2" xfId="31372" xr:uid="{00000000-0005-0000-0000-00008A7A0000}"/>
    <cellStyle name="style1424787249507 2 3 2 3 2 2 3" xfId="31373" xr:uid="{00000000-0005-0000-0000-00008B7A0000}"/>
    <cellStyle name="style1424787249507 2 3 2 3 2 3" xfId="31374" xr:uid="{00000000-0005-0000-0000-00008C7A0000}"/>
    <cellStyle name="style1424787249507 2 3 2 3 3" xfId="31375" xr:uid="{00000000-0005-0000-0000-00008D7A0000}"/>
    <cellStyle name="style1424787249507 2 3 2 3 3 2" xfId="31376" xr:uid="{00000000-0005-0000-0000-00008E7A0000}"/>
    <cellStyle name="style1424787249507 2 3 2 3 3 3" xfId="31377" xr:uid="{00000000-0005-0000-0000-00008F7A0000}"/>
    <cellStyle name="style1424787249507 2 3 2 3 3 4" xfId="31378" xr:uid="{00000000-0005-0000-0000-0000907A0000}"/>
    <cellStyle name="style1424787249507 2 3 2 3 4" xfId="31379" xr:uid="{00000000-0005-0000-0000-0000917A0000}"/>
    <cellStyle name="style1424787249507 2 3 2 3 5" xfId="31380" xr:uid="{00000000-0005-0000-0000-0000927A0000}"/>
    <cellStyle name="style1424787249507 2 3 2 4" xfId="31381" xr:uid="{00000000-0005-0000-0000-0000937A0000}"/>
    <cellStyle name="style1424787249507 2 3 2 4 2" xfId="31382" xr:uid="{00000000-0005-0000-0000-0000947A0000}"/>
    <cellStyle name="style1424787249507 2 3 2 4 2 2" xfId="31383" xr:uid="{00000000-0005-0000-0000-0000957A0000}"/>
    <cellStyle name="style1424787249507 2 3 2 4 2 2 2" xfId="31384" xr:uid="{00000000-0005-0000-0000-0000967A0000}"/>
    <cellStyle name="style1424787249507 2 3 2 4 2 2 3" xfId="31385" xr:uid="{00000000-0005-0000-0000-0000977A0000}"/>
    <cellStyle name="style1424787249507 2 3 2 4 2 3" xfId="31386" xr:uid="{00000000-0005-0000-0000-0000987A0000}"/>
    <cellStyle name="style1424787249507 2 3 2 4 3" xfId="31387" xr:uid="{00000000-0005-0000-0000-0000997A0000}"/>
    <cellStyle name="style1424787249507 2 3 2 4 3 2" xfId="31388" xr:uid="{00000000-0005-0000-0000-00009A7A0000}"/>
    <cellStyle name="style1424787249507 2 3 2 4 3 3" xfId="31389" xr:uid="{00000000-0005-0000-0000-00009B7A0000}"/>
    <cellStyle name="style1424787249507 2 3 2 4 3 4" xfId="31390" xr:uid="{00000000-0005-0000-0000-00009C7A0000}"/>
    <cellStyle name="style1424787249507 2 3 2 4 4" xfId="31391" xr:uid="{00000000-0005-0000-0000-00009D7A0000}"/>
    <cellStyle name="style1424787249507 2 3 2 4 5" xfId="31392" xr:uid="{00000000-0005-0000-0000-00009E7A0000}"/>
    <cellStyle name="style1424787249507 2 3 2 5" xfId="31393" xr:uid="{00000000-0005-0000-0000-00009F7A0000}"/>
    <cellStyle name="style1424787249507 2 3 2 5 2" xfId="31394" xr:uid="{00000000-0005-0000-0000-0000A07A0000}"/>
    <cellStyle name="style1424787249507 2 3 2 5 2 2" xfId="31395" xr:uid="{00000000-0005-0000-0000-0000A17A0000}"/>
    <cellStyle name="style1424787249507 2 3 2 5 2 3" xfId="31396" xr:uid="{00000000-0005-0000-0000-0000A27A0000}"/>
    <cellStyle name="style1424787249507 2 3 2 5 2 4" xfId="31397" xr:uid="{00000000-0005-0000-0000-0000A37A0000}"/>
    <cellStyle name="style1424787249507 2 3 2 5 3" xfId="31398" xr:uid="{00000000-0005-0000-0000-0000A47A0000}"/>
    <cellStyle name="style1424787249507 2 3 2 5 4" xfId="31399" xr:uid="{00000000-0005-0000-0000-0000A57A0000}"/>
    <cellStyle name="style1424787249507 2 3 2 5 5" xfId="31400" xr:uid="{00000000-0005-0000-0000-0000A67A0000}"/>
    <cellStyle name="style1424787249507 2 3 2 6" xfId="31401" xr:uid="{00000000-0005-0000-0000-0000A77A0000}"/>
    <cellStyle name="style1424787249507 2 3 2 6 2" xfId="31402" xr:uid="{00000000-0005-0000-0000-0000A87A0000}"/>
    <cellStyle name="style1424787249507 2 3 2 6 3" xfId="31403" xr:uid="{00000000-0005-0000-0000-0000A97A0000}"/>
    <cellStyle name="style1424787249507 2 3 2 6 4" xfId="31404" xr:uid="{00000000-0005-0000-0000-0000AA7A0000}"/>
    <cellStyle name="style1424787249507 2 3 2 7" xfId="31405" xr:uid="{00000000-0005-0000-0000-0000AB7A0000}"/>
    <cellStyle name="style1424787249507 2 3 2 8" xfId="31406" xr:uid="{00000000-0005-0000-0000-0000AC7A0000}"/>
    <cellStyle name="style1424787249507 2 3 2 9" xfId="31407" xr:uid="{00000000-0005-0000-0000-0000AD7A0000}"/>
    <cellStyle name="style1424787249507 2 3 3" xfId="31408" xr:uid="{00000000-0005-0000-0000-0000AE7A0000}"/>
    <cellStyle name="style1424787249507 2 3 3 2" xfId="31409" xr:uid="{00000000-0005-0000-0000-0000AF7A0000}"/>
    <cellStyle name="style1424787249507 2 3 3 2 2" xfId="31410" xr:uid="{00000000-0005-0000-0000-0000B07A0000}"/>
    <cellStyle name="style1424787249507 2 3 3 2 2 2" xfId="31411" xr:uid="{00000000-0005-0000-0000-0000B17A0000}"/>
    <cellStyle name="style1424787249507 2 3 3 2 2 2 2" xfId="31412" xr:uid="{00000000-0005-0000-0000-0000B27A0000}"/>
    <cellStyle name="style1424787249507 2 3 3 2 2 2 3" xfId="31413" xr:uid="{00000000-0005-0000-0000-0000B37A0000}"/>
    <cellStyle name="style1424787249507 2 3 3 2 2 3" xfId="31414" xr:uid="{00000000-0005-0000-0000-0000B47A0000}"/>
    <cellStyle name="style1424787249507 2 3 3 2 3" xfId="31415" xr:uid="{00000000-0005-0000-0000-0000B57A0000}"/>
    <cellStyle name="style1424787249507 2 3 3 2 3 2" xfId="31416" xr:uid="{00000000-0005-0000-0000-0000B67A0000}"/>
    <cellStyle name="style1424787249507 2 3 3 2 3 3" xfId="31417" xr:uid="{00000000-0005-0000-0000-0000B77A0000}"/>
    <cellStyle name="style1424787249507 2 3 3 2 3 4" xfId="31418" xr:uid="{00000000-0005-0000-0000-0000B87A0000}"/>
    <cellStyle name="style1424787249507 2 3 3 2 4" xfId="31419" xr:uid="{00000000-0005-0000-0000-0000B97A0000}"/>
    <cellStyle name="style1424787249507 2 3 3 2 5" xfId="31420" xr:uid="{00000000-0005-0000-0000-0000BA7A0000}"/>
    <cellStyle name="style1424787249507 2 3 3 3" xfId="31421" xr:uid="{00000000-0005-0000-0000-0000BB7A0000}"/>
    <cellStyle name="style1424787249507 2 3 3 3 2" xfId="31422" xr:uid="{00000000-0005-0000-0000-0000BC7A0000}"/>
    <cellStyle name="style1424787249507 2 3 3 3 2 2" xfId="31423" xr:uid="{00000000-0005-0000-0000-0000BD7A0000}"/>
    <cellStyle name="style1424787249507 2 3 3 3 2 2 2" xfId="31424" xr:uid="{00000000-0005-0000-0000-0000BE7A0000}"/>
    <cellStyle name="style1424787249507 2 3 3 3 2 2 3" xfId="31425" xr:uid="{00000000-0005-0000-0000-0000BF7A0000}"/>
    <cellStyle name="style1424787249507 2 3 3 3 2 3" xfId="31426" xr:uid="{00000000-0005-0000-0000-0000C07A0000}"/>
    <cellStyle name="style1424787249507 2 3 3 3 3" xfId="31427" xr:uid="{00000000-0005-0000-0000-0000C17A0000}"/>
    <cellStyle name="style1424787249507 2 3 3 3 3 2" xfId="31428" xr:uid="{00000000-0005-0000-0000-0000C27A0000}"/>
    <cellStyle name="style1424787249507 2 3 3 3 3 3" xfId="31429" xr:uid="{00000000-0005-0000-0000-0000C37A0000}"/>
    <cellStyle name="style1424787249507 2 3 3 3 3 4" xfId="31430" xr:uid="{00000000-0005-0000-0000-0000C47A0000}"/>
    <cellStyle name="style1424787249507 2 3 3 3 4" xfId="31431" xr:uid="{00000000-0005-0000-0000-0000C57A0000}"/>
    <cellStyle name="style1424787249507 2 3 3 3 5" xfId="31432" xr:uid="{00000000-0005-0000-0000-0000C67A0000}"/>
    <cellStyle name="style1424787249507 2 3 3 4" xfId="31433" xr:uid="{00000000-0005-0000-0000-0000C77A0000}"/>
    <cellStyle name="style1424787249507 2 3 3 4 2" xfId="31434" xr:uid="{00000000-0005-0000-0000-0000C87A0000}"/>
    <cellStyle name="style1424787249507 2 3 3 4 2 2" xfId="31435" xr:uid="{00000000-0005-0000-0000-0000C97A0000}"/>
    <cellStyle name="style1424787249507 2 3 3 4 2 3" xfId="31436" xr:uid="{00000000-0005-0000-0000-0000CA7A0000}"/>
    <cellStyle name="style1424787249507 2 3 3 4 2 4" xfId="31437" xr:uid="{00000000-0005-0000-0000-0000CB7A0000}"/>
    <cellStyle name="style1424787249507 2 3 3 4 3" xfId="31438" xr:uid="{00000000-0005-0000-0000-0000CC7A0000}"/>
    <cellStyle name="style1424787249507 2 3 3 4 4" xfId="31439" xr:uid="{00000000-0005-0000-0000-0000CD7A0000}"/>
    <cellStyle name="style1424787249507 2 3 3 4 5" xfId="31440" xr:uid="{00000000-0005-0000-0000-0000CE7A0000}"/>
    <cellStyle name="style1424787249507 2 3 3 5" xfId="31441" xr:uid="{00000000-0005-0000-0000-0000CF7A0000}"/>
    <cellStyle name="style1424787249507 2 3 3 5 2" xfId="31442" xr:uid="{00000000-0005-0000-0000-0000D07A0000}"/>
    <cellStyle name="style1424787249507 2 3 3 5 3" xfId="31443" xr:uid="{00000000-0005-0000-0000-0000D17A0000}"/>
    <cellStyle name="style1424787249507 2 3 3 5 4" xfId="31444" xr:uid="{00000000-0005-0000-0000-0000D27A0000}"/>
    <cellStyle name="style1424787249507 2 3 3 6" xfId="31445" xr:uid="{00000000-0005-0000-0000-0000D37A0000}"/>
    <cellStyle name="style1424787249507 2 3 3 7" xfId="31446" xr:uid="{00000000-0005-0000-0000-0000D47A0000}"/>
    <cellStyle name="style1424787249507 2 3 3 8" xfId="31447" xr:uid="{00000000-0005-0000-0000-0000D57A0000}"/>
    <cellStyle name="style1424787249507 2 3 4" xfId="31448" xr:uid="{00000000-0005-0000-0000-0000D67A0000}"/>
    <cellStyle name="style1424787249507 2 3 4 2" xfId="31449" xr:uid="{00000000-0005-0000-0000-0000D77A0000}"/>
    <cellStyle name="style1424787249507 2 3 4 2 2" xfId="31450" xr:uid="{00000000-0005-0000-0000-0000D87A0000}"/>
    <cellStyle name="style1424787249507 2 3 4 2 2 2" xfId="31451" xr:uid="{00000000-0005-0000-0000-0000D97A0000}"/>
    <cellStyle name="style1424787249507 2 3 4 2 2 2 2" xfId="31452" xr:uid="{00000000-0005-0000-0000-0000DA7A0000}"/>
    <cellStyle name="style1424787249507 2 3 4 2 2 2 3" xfId="31453" xr:uid="{00000000-0005-0000-0000-0000DB7A0000}"/>
    <cellStyle name="style1424787249507 2 3 4 2 2 3" xfId="31454" xr:uid="{00000000-0005-0000-0000-0000DC7A0000}"/>
    <cellStyle name="style1424787249507 2 3 4 2 3" xfId="31455" xr:uid="{00000000-0005-0000-0000-0000DD7A0000}"/>
    <cellStyle name="style1424787249507 2 3 4 2 3 2" xfId="31456" xr:uid="{00000000-0005-0000-0000-0000DE7A0000}"/>
    <cellStyle name="style1424787249507 2 3 4 2 3 3" xfId="31457" xr:uid="{00000000-0005-0000-0000-0000DF7A0000}"/>
    <cellStyle name="style1424787249507 2 3 4 2 3 4" xfId="31458" xr:uid="{00000000-0005-0000-0000-0000E07A0000}"/>
    <cellStyle name="style1424787249507 2 3 4 2 4" xfId="31459" xr:uid="{00000000-0005-0000-0000-0000E17A0000}"/>
    <cellStyle name="style1424787249507 2 3 4 2 5" xfId="31460" xr:uid="{00000000-0005-0000-0000-0000E27A0000}"/>
    <cellStyle name="style1424787249507 2 3 4 3" xfId="31461" xr:uid="{00000000-0005-0000-0000-0000E37A0000}"/>
    <cellStyle name="style1424787249507 2 3 4 3 2" xfId="31462" xr:uid="{00000000-0005-0000-0000-0000E47A0000}"/>
    <cellStyle name="style1424787249507 2 3 4 3 2 2" xfId="31463" xr:uid="{00000000-0005-0000-0000-0000E57A0000}"/>
    <cellStyle name="style1424787249507 2 3 4 3 2 2 2" xfId="31464" xr:uid="{00000000-0005-0000-0000-0000E67A0000}"/>
    <cellStyle name="style1424787249507 2 3 4 3 2 2 3" xfId="31465" xr:uid="{00000000-0005-0000-0000-0000E77A0000}"/>
    <cellStyle name="style1424787249507 2 3 4 3 2 3" xfId="31466" xr:uid="{00000000-0005-0000-0000-0000E87A0000}"/>
    <cellStyle name="style1424787249507 2 3 4 3 3" xfId="31467" xr:uid="{00000000-0005-0000-0000-0000E97A0000}"/>
    <cellStyle name="style1424787249507 2 3 4 3 3 2" xfId="31468" xr:uid="{00000000-0005-0000-0000-0000EA7A0000}"/>
    <cellStyle name="style1424787249507 2 3 4 3 3 3" xfId="31469" xr:uid="{00000000-0005-0000-0000-0000EB7A0000}"/>
    <cellStyle name="style1424787249507 2 3 4 3 3 4" xfId="31470" xr:uid="{00000000-0005-0000-0000-0000EC7A0000}"/>
    <cellStyle name="style1424787249507 2 3 4 3 4" xfId="31471" xr:uid="{00000000-0005-0000-0000-0000ED7A0000}"/>
    <cellStyle name="style1424787249507 2 3 4 3 5" xfId="31472" xr:uid="{00000000-0005-0000-0000-0000EE7A0000}"/>
    <cellStyle name="style1424787249507 2 3 4 4" xfId="31473" xr:uid="{00000000-0005-0000-0000-0000EF7A0000}"/>
    <cellStyle name="style1424787249507 2 3 4 4 2" xfId="31474" xr:uid="{00000000-0005-0000-0000-0000F07A0000}"/>
    <cellStyle name="style1424787249507 2 3 4 4 2 2" xfId="31475" xr:uid="{00000000-0005-0000-0000-0000F17A0000}"/>
    <cellStyle name="style1424787249507 2 3 4 4 2 3" xfId="31476" xr:uid="{00000000-0005-0000-0000-0000F27A0000}"/>
    <cellStyle name="style1424787249507 2 3 4 4 2 4" xfId="31477" xr:uid="{00000000-0005-0000-0000-0000F37A0000}"/>
    <cellStyle name="style1424787249507 2 3 4 4 3" xfId="31478" xr:uid="{00000000-0005-0000-0000-0000F47A0000}"/>
    <cellStyle name="style1424787249507 2 3 4 4 4" xfId="31479" xr:uid="{00000000-0005-0000-0000-0000F57A0000}"/>
    <cellStyle name="style1424787249507 2 3 4 4 5" xfId="31480" xr:uid="{00000000-0005-0000-0000-0000F67A0000}"/>
    <cellStyle name="style1424787249507 2 3 4 5" xfId="31481" xr:uid="{00000000-0005-0000-0000-0000F77A0000}"/>
    <cellStyle name="style1424787249507 2 3 4 5 2" xfId="31482" xr:uid="{00000000-0005-0000-0000-0000F87A0000}"/>
    <cellStyle name="style1424787249507 2 3 4 5 3" xfId="31483" xr:uid="{00000000-0005-0000-0000-0000F97A0000}"/>
    <cellStyle name="style1424787249507 2 3 4 5 4" xfId="31484" xr:uid="{00000000-0005-0000-0000-0000FA7A0000}"/>
    <cellStyle name="style1424787249507 2 3 4 6" xfId="31485" xr:uid="{00000000-0005-0000-0000-0000FB7A0000}"/>
    <cellStyle name="style1424787249507 2 3 4 7" xfId="31486" xr:uid="{00000000-0005-0000-0000-0000FC7A0000}"/>
    <cellStyle name="style1424787249507 2 3 4 8" xfId="31487" xr:uid="{00000000-0005-0000-0000-0000FD7A0000}"/>
    <cellStyle name="style1424787249507 2 3 5" xfId="31488" xr:uid="{00000000-0005-0000-0000-0000FE7A0000}"/>
    <cellStyle name="style1424787249507 2 3 5 2" xfId="31489" xr:uid="{00000000-0005-0000-0000-0000FF7A0000}"/>
    <cellStyle name="style1424787249507 2 3 5 2 2" xfId="31490" xr:uid="{00000000-0005-0000-0000-0000007B0000}"/>
    <cellStyle name="style1424787249507 2 3 5 2 2 2" xfId="31491" xr:uid="{00000000-0005-0000-0000-0000017B0000}"/>
    <cellStyle name="style1424787249507 2 3 5 2 2 2 2" xfId="31492" xr:uid="{00000000-0005-0000-0000-0000027B0000}"/>
    <cellStyle name="style1424787249507 2 3 5 2 2 2 3" xfId="31493" xr:uid="{00000000-0005-0000-0000-0000037B0000}"/>
    <cellStyle name="style1424787249507 2 3 5 2 2 3" xfId="31494" xr:uid="{00000000-0005-0000-0000-0000047B0000}"/>
    <cellStyle name="style1424787249507 2 3 5 2 3" xfId="31495" xr:uid="{00000000-0005-0000-0000-0000057B0000}"/>
    <cellStyle name="style1424787249507 2 3 5 2 3 2" xfId="31496" xr:uid="{00000000-0005-0000-0000-0000067B0000}"/>
    <cellStyle name="style1424787249507 2 3 5 2 3 3" xfId="31497" xr:uid="{00000000-0005-0000-0000-0000077B0000}"/>
    <cellStyle name="style1424787249507 2 3 5 2 3 4" xfId="31498" xr:uid="{00000000-0005-0000-0000-0000087B0000}"/>
    <cellStyle name="style1424787249507 2 3 5 2 4" xfId="31499" xr:uid="{00000000-0005-0000-0000-0000097B0000}"/>
    <cellStyle name="style1424787249507 2 3 5 2 5" xfId="31500" xr:uid="{00000000-0005-0000-0000-00000A7B0000}"/>
    <cellStyle name="style1424787249507 2 3 5 3" xfId="31501" xr:uid="{00000000-0005-0000-0000-00000B7B0000}"/>
    <cellStyle name="style1424787249507 2 3 5 3 2" xfId="31502" xr:uid="{00000000-0005-0000-0000-00000C7B0000}"/>
    <cellStyle name="style1424787249507 2 3 5 3 2 2" xfId="31503" xr:uid="{00000000-0005-0000-0000-00000D7B0000}"/>
    <cellStyle name="style1424787249507 2 3 5 3 2 2 2" xfId="31504" xr:uid="{00000000-0005-0000-0000-00000E7B0000}"/>
    <cellStyle name="style1424787249507 2 3 5 3 2 2 3" xfId="31505" xr:uid="{00000000-0005-0000-0000-00000F7B0000}"/>
    <cellStyle name="style1424787249507 2 3 5 3 2 3" xfId="31506" xr:uid="{00000000-0005-0000-0000-0000107B0000}"/>
    <cellStyle name="style1424787249507 2 3 5 3 3" xfId="31507" xr:uid="{00000000-0005-0000-0000-0000117B0000}"/>
    <cellStyle name="style1424787249507 2 3 5 3 3 2" xfId="31508" xr:uid="{00000000-0005-0000-0000-0000127B0000}"/>
    <cellStyle name="style1424787249507 2 3 5 3 3 3" xfId="31509" xr:uid="{00000000-0005-0000-0000-0000137B0000}"/>
    <cellStyle name="style1424787249507 2 3 5 3 3 4" xfId="31510" xr:uid="{00000000-0005-0000-0000-0000147B0000}"/>
    <cellStyle name="style1424787249507 2 3 5 3 4" xfId="31511" xr:uid="{00000000-0005-0000-0000-0000157B0000}"/>
    <cellStyle name="style1424787249507 2 3 5 3 5" xfId="31512" xr:uid="{00000000-0005-0000-0000-0000167B0000}"/>
    <cellStyle name="style1424787249507 2 3 5 4" xfId="31513" xr:uid="{00000000-0005-0000-0000-0000177B0000}"/>
    <cellStyle name="style1424787249507 2 3 5 4 2" xfId="31514" xr:uid="{00000000-0005-0000-0000-0000187B0000}"/>
    <cellStyle name="style1424787249507 2 3 5 4 2 2" xfId="31515" xr:uid="{00000000-0005-0000-0000-0000197B0000}"/>
    <cellStyle name="style1424787249507 2 3 5 4 2 3" xfId="31516" xr:uid="{00000000-0005-0000-0000-00001A7B0000}"/>
    <cellStyle name="style1424787249507 2 3 5 4 2 4" xfId="31517" xr:uid="{00000000-0005-0000-0000-00001B7B0000}"/>
    <cellStyle name="style1424787249507 2 3 5 4 3" xfId="31518" xr:uid="{00000000-0005-0000-0000-00001C7B0000}"/>
    <cellStyle name="style1424787249507 2 3 5 4 4" xfId="31519" xr:uid="{00000000-0005-0000-0000-00001D7B0000}"/>
    <cellStyle name="style1424787249507 2 3 5 4 5" xfId="31520" xr:uid="{00000000-0005-0000-0000-00001E7B0000}"/>
    <cellStyle name="style1424787249507 2 3 5 5" xfId="31521" xr:uid="{00000000-0005-0000-0000-00001F7B0000}"/>
    <cellStyle name="style1424787249507 2 3 5 5 2" xfId="31522" xr:uid="{00000000-0005-0000-0000-0000207B0000}"/>
    <cellStyle name="style1424787249507 2 3 5 5 3" xfId="31523" xr:uid="{00000000-0005-0000-0000-0000217B0000}"/>
    <cellStyle name="style1424787249507 2 3 5 5 4" xfId="31524" xr:uid="{00000000-0005-0000-0000-0000227B0000}"/>
    <cellStyle name="style1424787249507 2 3 5 6" xfId="31525" xr:uid="{00000000-0005-0000-0000-0000237B0000}"/>
    <cellStyle name="style1424787249507 2 3 5 7" xfId="31526" xr:uid="{00000000-0005-0000-0000-0000247B0000}"/>
    <cellStyle name="style1424787249507 2 3 5 8" xfId="31527" xr:uid="{00000000-0005-0000-0000-0000257B0000}"/>
    <cellStyle name="style1424787249507 2 3 6" xfId="31528" xr:uid="{00000000-0005-0000-0000-0000267B0000}"/>
    <cellStyle name="style1424787249507 2 3 6 2" xfId="31529" xr:uid="{00000000-0005-0000-0000-0000277B0000}"/>
    <cellStyle name="style1424787249507 2 3 6 2 2" xfId="31530" xr:uid="{00000000-0005-0000-0000-0000287B0000}"/>
    <cellStyle name="style1424787249507 2 3 6 2 2 2" xfId="31531" xr:uid="{00000000-0005-0000-0000-0000297B0000}"/>
    <cellStyle name="style1424787249507 2 3 6 2 2 3" xfId="31532" xr:uid="{00000000-0005-0000-0000-00002A7B0000}"/>
    <cellStyle name="style1424787249507 2 3 6 2 3" xfId="31533" xr:uid="{00000000-0005-0000-0000-00002B7B0000}"/>
    <cellStyle name="style1424787249507 2 3 6 3" xfId="31534" xr:uid="{00000000-0005-0000-0000-00002C7B0000}"/>
    <cellStyle name="style1424787249507 2 3 6 3 2" xfId="31535" xr:uid="{00000000-0005-0000-0000-00002D7B0000}"/>
    <cellStyle name="style1424787249507 2 3 6 3 3" xfId="31536" xr:uid="{00000000-0005-0000-0000-00002E7B0000}"/>
    <cellStyle name="style1424787249507 2 3 6 3 4" xfId="31537" xr:uid="{00000000-0005-0000-0000-00002F7B0000}"/>
    <cellStyle name="style1424787249507 2 3 6 4" xfId="31538" xr:uid="{00000000-0005-0000-0000-0000307B0000}"/>
    <cellStyle name="style1424787249507 2 3 6 5" xfId="31539" xr:uid="{00000000-0005-0000-0000-0000317B0000}"/>
    <cellStyle name="style1424787249507 2 3 7" xfId="31540" xr:uid="{00000000-0005-0000-0000-0000327B0000}"/>
    <cellStyle name="style1424787249507 2 3 7 2" xfId="31541" xr:uid="{00000000-0005-0000-0000-0000337B0000}"/>
    <cellStyle name="style1424787249507 2 3 7 2 2" xfId="31542" xr:uid="{00000000-0005-0000-0000-0000347B0000}"/>
    <cellStyle name="style1424787249507 2 3 7 2 2 2" xfId="31543" xr:uid="{00000000-0005-0000-0000-0000357B0000}"/>
    <cellStyle name="style1424787249507 2 3 7 2 2 3" xfId="31544" xr:uid="{00000000-0005-0000-0000-0000367B0000}"/>
    <cellStyle name="style1424787249507 2 3 7 2 3" xfId="31545" xr:uid="{00000000-0005-0000-0000-0000377B0000}"/>
    <cellStyle name="style1424787249507 2 3 7 3" xfId="31546" xr:uid="{00000000-0005-0000-0000-0000387B0000}"/>
    <cellStyle name="style1424787249507 2 3 7 3 2" xfId="31547" xr:uid="{00000000-0005-0000-0000-0000397B0000}"/>
    <cellStyle name="style1424787249507 2 3 7 3 3" xfId="31548" xr:uid="{00000000-0005-0000-0000-00003A7B0000}"/>
    <cellStyle name="style1424787249507 2 3 7 3 4" xfId="31549" xr:uid="{00000000-0005-0000-0000-00003B7B0000}"/>
    <cellStyle name="style1424787249507 2 3 7 4" xfId="31550" xr:uid="{00000000-0005-0000-0000-00003C7B0000}"/>
    <cellStyle name="style1424787249507 2 3 7 5" xfId="31551" xr:uid="{00000000-0005-0000-0000-00003D7B0000}"/>
    <cellStyle name="style1424787249507 2 3 8" xfId="31552" xr:uid="{00000000-0005-0000-0000-00003E7B0000}"/>
    <cellStyle name="style1424787249507 2 3 8 2" xfId="31553" xr:uid="{00000000-0005-0000-0000-00003F7B0000}"/>
    <cellStyle name="style1424787249507 2 3 8 2 2" xfId="31554" xr:uid="{00000000-0005-0000-0000-0000407B0000}"/>
    <cellStyle name="style1424787249507 2 3 8 2 3" xfId="31555" xr:uid="{00000000-0005-0000-0000-0000417B0000}"/>
    <cellStyle name="style1424787249507 2 3 8 2 4" xfId="31556" xr:uid="{00000000-0005-0000-0000-0000427B0000}"/>
    <cellStyle name="style1424787249507 2 3 8 3" xfId="31557" xr:uid="{00000000-0005-0000-0000-0000437B0000}"/>
    <cellStyle name="style1424787249507 2 3 8 4" xfId="31558" xr:uid="{00000000-0005-0000-0000-0000447B0000}"/>
    <cellStyle name="style1424787249507 2 3 8 5" xfId="31559" xr:uid="{00000000-0005-0000-0000-0000457B0000}"/>
    <cellStyle name="style1424787249507 2 3 9" xfId="31560" xr:uid="{00000000-0005-0000-0000-0000467B0000}"/>
    <cellStyle name="style1424787249507 2 3 9 2" xfId="31561" xr:uid="{00000000-0005-0000-0000-0000477B0000}"/>
    <cellStyle name="style1424787249507 2 3 9 3" xfId="31562" xr:uid="{00000000-0005-0000-0000-0000487B0000}"/>
    <cellStyle name="style1424787249507 2 3 9 4" xfId="31563" xr:uid="{00000000-0005-0000-0000-0000497B0000}"/>
    <cellStyle name="style1424787249507 2 4" xfId="31564" xr:uid="{00000000-0005-0000-0000-00004A7B0000}"/>
    <cellStyle name="style1424787249507 2 4 2" xfId="31565" xr:uid="{00000000-0005-0000-0000-00004B7B0000}"/>
    <cellStyle name="style1424787249507 2 4 2 2" xfId="31566" xr:uid="{00000000-0005-0000-0000-00004C7B0000}"/>
    <cellStyle name="style1424787249507 2 4 2 2 2" xfId="31567" xr:uid="{00000000-0005-0000-0000-00004D7B0000}"/>
    <cellStyle name="style1424787249507 2 4 2 2 2 2" xfId="31568" xr:uid="{00000000-0005-0000-0000-00004E7B0000}"/>
    <cellStyle name="style1424787249507 2 4 2 2 2 2 2" xfId="31569" xr:uid="{00000000-0005-0000-0000-00004F7B0000}"/>
    <cellStyle name="style1424787249507 2 4 2 2 2 2 3" xfId="31570" xr:uid="{00000000-0005-0000-0000-0000507B0000}"/>
    <cellStyle name="style1424787249507 2 4 2 2 2 3" xfId="31571" xr:uid="{00000000-0005-0000-0000-0000517B0000}"/>
    <cellStyle name="style1424787249507 2 4 2 2 3" xfId="31572" xr:uid="{00000000-0005-0000-0000-0000527B0000}"/>
    <cellStyle name="style1424787249507 2 4 2 2 3 2" xfId="31573" xr:uid="{00000000-0005-0000-0000-0000537B0000}"/>
    <cellStyle name="style1424787249507 2 4 2 2 3 3" xfId="31574" xr:uid="{00000000-0005-0000-0000-0000547B0000}"/>
    <cellStyle name="style1424787249507 2 4 2 2 3 4" xfId="31575" xr:uid="{00000000-0005-0000-0000-0000557B0000}"/>
    <cellStyle name="style1424787249507 2 4 2 2 4" xfId="31576" xr:uid="{00000000-0005-0000-0000-0000567B0000}"/>
    <cellStyle name="style1424787249507 2 4 2 2 5" xfId="31577" xr:uid="{00000000-0005-0000-0000-0000577B0000}"/>
    <cellStyle name="style1424787249507 2 4 2 3" xfId="31578" xr:uid="{00000000-0005-0000-0000-0000587B0000}"/>
    <cellStyle name="style1424787249507 2 4 2 3 2" xfId="31579" xr:uid="{00000000-0005-0000-0000-0000597B0000}"/>
    <cellStyle name="style1424787249507 2 4 2 3 2 2" xfId="31580" xr:uid="{00000000-0005-0000-0000-00005A7B0000}"/>
    <cellStyle name="style1424787249507 2 4 2 3 2 2 2" xfId="31581" xr:uid="{00000000-0005-0000-0000-00005B7B0000}"/>
    <cellStyle name="style1424787249507 2 4 2 3 2 2 3" xfId="31582" xr:uid="{00000000-0005-0000-0000-00005C7B0000}"/>
    <cellStyle name="style1424787249507 2 4 2 3 2 3" xfId="31583" xr:uid="{00000000-0005-0000-0000-00005D7B0000}"/>
    <cellStyle name="style1424787249507 2 4 2 3 3" xfId="31584" xr:uid="{00000000-0005-0000-0000-00005E7B0000}"/>
    <cellStyle name="style1424787249507 2 4 2 3 3 2" xfId="31585" xr:uid="{00000000-0005-0000-0000-00005F7B0000}"/>
    <cellStyle name="style1424787249507 2 4 2 3 3 3" xfId="31586" xr:uid="{00000000-0005-0000-0000-0000607B0000}"/>
    <cellStyle name="style1424787249507 2 4 2 3 3 4" xfId="31587" xr:uid="{00000000-0005-0000-0000-0000617B0000}"/>
    <cellStyle name="style1424787249507 2 4 2 3 4" xfId="31588" xr:uid="{00000000-0005-0000-0000-0000627B0000}"/>
    <cellStyle name="style1424787249507 2 4 2 3 5" xfId="31589" xr:uid="{00000000-0005-0000-0000-0000637B0000}"/>
    <cellStyle name="style1424787249507 2 4 2 4" xfId="31590" xr:uid="{00000000-0005-0000-0000-0000647B0000}"/>
    <cellStyle name="style1424787249507 2 4 2 4 2" xfId="31591" xr:uid="{00000000-0005-0000-0000-0000657B0000}"/>
    <cellStyle name="style1424787249507 2 4 2 4 2 2" xfId="31592" xr:uid="{00000000-0005-0000-0000-0000667B0000}"/>
    <cellStyle name="style1424787249507 2 4 2 4 2 3" xfId="31593" xr:uid="{00000000-0005-0000-0000-0000677B0000}"/>
    <cellStyle name="style1424787249507 2 4 2 4 2 4" xfId="31594" xr:uid="{00000000-0005-0000-0000-0000687B0000}"/>
    <cellStyle name="style1424787249507 2 4 2 4 3" xfId="31595" xr:uid="{00000000-0005-0000-0000-0000697B0000}"/>
    <cellStyle name="style1424787249507 2 4 2 4 4" xfId="31596" xr:uid="{00000000-0005-0000-0000-00006A7B0000}"/>
    <cellStyle name="style1424787249507 2 4 2 4 5" xfId="31597" xr:uid="{00000000-0005-0000-0000-00006B7B0000}"/>
    <cellStyle name="style1424787249507 2 4 2 5" xfId="31598" xr:uid="{00000000-0005-0000-0000-00006C7B0000}"/>
    <cellStyle name="style1424787249507 2 4 2 5 2" xfId="31599" xr:uid="{00000000-0005-0000-0000-00006D7B0000}"/>
    <cellStyle name="style1424787249507 2 4 2 5 3" xfId="31600" xr:uid="{00000000-0005-0000-0000-00006E7B0000}"/>
    <cellStyle name="style1424787249507 2 4 2 5 4" xfId="31601" xr:uid="{00000000-0005-0000-0000-00006F7B0000}"/>
    <cellStyle name="style1424787249507 2 4 2 6" xfId="31602" xr:uid="{00000000-0005-0000-0000-0000707B0000}"/>
    <cellStyle name="style1424787249507 2 4 2 7" xfId="31603" xr:uid="{00000000-0005-0000-0000-0000717B0000}"/>
    <cellStyle name="style1424787249507 2 4 2 8" xfId="31604" xr:uid="{00000000-0005-0000-0000-0000727B0000}"/>
    <cellStyle name="style1424787249507 2 4 3" xfId="31605" xr:uid="{00000000-0005-0000-0000-0000737B0000}"/>
    <cellStyle name="style1424787249507 2 4 3 2" xfId="31606" xr:uid="{00000000-0005-0000-0000-0000747B0000}"/>
    <cellStyle name="style1424787249507 2 4 3 2 2" xfId="31607" xr:uid="{00000000-0005-0000-0000-0000757B0000}"/>
    <cellStyle name="style1424787249507 2 4 3 2 2 2" xfId="31608" xr:uid="{00000000-0005-0000-0000-0000767B0000}"/>
    <cellStyle name="style1424787249507 2 4 3 2 2 3" xfId="31609" xr:uid="{00000000-0005-0000-0000-0000777B0000}"/>
    <cellStyle name="style1424787249507 2 4 3 2 3" xfId="31610" xr:uid="{00000000-0005-0000-0000-0000787B0000}"/>
    <cellStyle name="style1424787249507 2 4 3 3" xfId="31611" xr:uid="{00000000-0005-0000-0000-0000797B0000}"/>
    <cellStyle name="style1424787249507 2 4 3 3 2" xfId="31612" xr:uid="{00000000-0005-0000-0000-00007A7B0000}"/>
    <cellStyle name="style1424787249507 2 4 3 3 3" xfId="31613" xr:uid="{00000000-0005-0000-0000-00007B7B0000}"/>
    <cellStyle name="style1424787249507 2 4 3 3 4" xfId="31614" xr:uid="{00000000-0005-0000-0000-00007C7B0000}"/>
    <cellStyle name="style1424787249507 2 4 3 4" xfId="31615" xr:uid="{00000000-0005-0000-0000-00007D7B0000}"/>
    <cellStyle name="style1424787249507 2 4 3 5" xfId="31616" xr:uid="{00000000-0005-0000-0000-00007E7B0000}"/>
    <cellStyle name="style1424787249507 2 4 4" xfId="31617" xr:uid="{00000000-0005-0000-0000-00007F7B0000}"/>
    <cellStyle name="style1424787249507 2 4 4 2" xfId="31618" xr:uid="{00000000-0005-0000-0000-0000807B0000}"/>
    <cellStyle name="style1424787249507 2 4 4 2 2" xfId="31619" xr:uid="{00000000-0005-0000-0000-0000817B0000}"/>
    <cellStyle name="style1424787249507 2 4 4 2 2 2" xfId="31620" xr:uid="{00000000-0005-0000-0000-0000827B0000}"/>
    <cellStyle name="style1424787249507 2 4 4 2 2 3" xfId="31621" xr:uid="{00000000-0005-0000-0000-0000837B0000}"/>
    <cellStyle name="style1424787249507 2 4 4 2 3" xfId="31622" xr:uid="{00000000-0005-0000-0000-0000847B0000}"/>
    <cellStyle name="style1424787249507 2 4 4 3" xfId="31623" xr:uid="{00000000-0005-0000-0000-0000857B0000}"/>
    <cellStyle name="style1424787249507 2 4 4 3 2" xfId="31624" xr:uid="{00000000-0005-0000-0000-0000867B0000}"/>
    <cellStyle name="style1424787249507 2 4 4 3 3" xfId="31625" xr:uid="{00000000-0005-0000-0000-0000877B0000}"/>
    <cellStyle name="style1424787249507 2 4 4 3 4" xfId="31626" xr:uid="{00000000-0005-0000-0000-0000887B0000}"/>
    <cellStyle name="style1424787249507 2 4 4 4" xfId="31627" xr:uid="{00000000-0005-0000-0000-0000897B0000}"/>
    <cellStyle name="style1424787249507 2 4 4 5" xfId="31628" xr:uid="{00000000-0005-0000-0000-00008A7B0000}"/>
    <cellStyle name="style1424787249507 2 4 5" xfId="31629" xr:uid="{00000000-0005-0000-0000-00008B7B0000}"/>
    <cellStyle name="style1424787249507 2 4 5 2" xfId="31630" xr:uid="{00000000-0005-0000-0000-00008C7B0000}"/>
    <cellStyle name="style1424787249507 2 4 5 2 2" xfId="31631" xr:uid="{00000000-0005-0000-0000-00008D7B0000}"/>
    <cellStyle name="style1424787249507 2 4 5 2 3" xfId="31632" xr:uid="{00000000-0005-0000-0000-00008E7B0000}"/>
    <cellStyle name="style1424787249507 2 4 5 2 4" xfId="31633" xr:uid="{00000000-0005-0000-0000-00008F7B0000}"/>
    <cellStyle name="style1424787249507 2 4 5 3" xfId="31634" xr:uid="{00000000-0005-0000-0000-0000907B0000}"/>
    <cellStyle name="style1424787249507 2 4 5 4" xfId="31635" xr:uid="{00000000-0005-0000-0000-0000917B0000}"/>
    <cellStyle name="style1424787249507 2 4 5 5" xfId="31636" xr:uid="{00000000-0005-0000-0000-0000927B0000}"/>
    <cellStyle name="style1424787249507 2 4 6" xfId="31637" xr:uid="{00000000-0005-0000-0000-0000937B0000}"/>
    <cellStyle name="style1424787249507 2 4 6 2" xfId="31638" xr:uid="{00000000-0005-0000-0000-0000947B0000}"/>
    <cellStyle name="style1424787249507 2 4 6 3" xfId="31639" xr:uid="{00000000-0005-0000-0000-0000957B0000}"/>
    <cellStyle name="style1424787249507 2 4 6 4" xfId="31640" xr:uid="{00000000-0005-0000-0000-0000967B0000}"/>
    <cellStyle name="style1424787249507 2 4 7" xfId="31641" xr:uid="{00000000-0005-0000-0000-0000977B0000}"/>
    <cellStyle name="style1424787249507 2 4 8" xfId="31642" xr:uid="{00000000-0005-0000-0000-0000987B0000}"/>
    <cellStyle name="style1424787249507 2 4 9" xfId="31643" xr:uid="{00000000-0005-0000-0000-0000997B0000}"/>
    <cellStyle name="style1424787249507 2 5" xfId="31644" xr:uid="{00000000-0005-0000-0000-00009A7B0000}"/>
    <cellStyle name="style1424787249507 2 5 2" xfId="31645" xr:uid="{00000000-0005-0000-0000-00009B7B0000}"/>
    <cellStyle name="style1424787249507 2 5 2 2" xfId="31646" xr:uid="{00000000-0005-0000-0000-00009C7B0000}"/>
    <cellStyle name="style1424787249507 2 5 2 2 2" xfId="31647" xr:uid="{00000000-0005-0000-0000-00009D7B0000}"/>
    <cellStyle name="style1424787249507 2 5 2 2 2 2" xfId="31648" xr:uid="{00000000-0005-0000-0000-00009E7B0000}"/>
    <cellStyle name="style1424787249507 2 5 2 2 2 3" xfId="31649" xr:uid="{00000000-0005-0000-0000-00009F7B0000}"/>
    <cellStyle name="style1424787249507 2 5 2 2 3" xfId="31650" xr:uid="{00000000-0005-0000-0000-0000A07B0000}"/>
    <cellStyle name="style1424787249507 2 5 2 3" xfId="31651" xr:uid="{00000000-0005-0000-0000-0000A17B0000}"/>
    <cellStyle name="style1424787249507 2 5 2 3 2" xfId="31652" xr:uid="{00000000-0005-0000-0000-0000A27B0000}"/>
    <cellStyle name="style1424787249507 2 5 2 3 3" xfId="31653" xr:uid="{00000000-0005-0000-0000-0000A37B0000}"/>
    <cellStyle name="style1424787249507 2 5 2 3 4" xfId="31654" xr:uid="{00000000-0005-0000-0000-0000A47B0000}"/>
    <cellStyle name="style1424787249507 2 5 2 4" xfId="31655" xr:uid="{00000000-0005-0000-0000-0000A57B0000}"/>
    <cellStyle name="style1424787249507 2 5 2 5" xfId="31656" xr:uid="{00000000-0005-0000-0000-0000A67B0000}"/>
    <cellStyle name="style1424787249507 2 5 3" xfId="31657" xr:uid="{00000000-0005-0000-0000-0000A77B0000}"/>
    <cellStyle name="style1424787249507 2 5 3 2" xfId="31658" xr:uid="{00000000-0005-0000-0000-0000A87B0000}"/>
    <cellStyle name="style1424787249507 2 5 3 2 2" xfId="31659" xr:uid="{00000000-0005-0000-0000-0000A97B0000}"/>
    <cellStyle name="style1424787249507 2 5 3 2 2 2" xfId="31660" xr:uid="{00000000-0005-0000-0000-0000AA7B0000}"/>
    <cellStyle name="style1424787249507 2 5 3 2 2 3" xfId="31661" xr:uid="{00000000-0005-0000-0000-0000AB7B0000}"/>
    <cellStyle name="style1424787249507 2 5 3 2 3" xfId="31662" xr:uid="{00000000-0005-0000-0000-0000AC7B0000}"/>
    <cellStyle name="style1424787249507 2 5 3 3" xfId="31663" xr:uid="{00000000-0005-0000-0000-0000AD7B0000}"/>
    <cellStyle name="style1424787249507 2 5 3 3 2" xfId="31664" xr:uid="{00000000-0005-0000-0000-0000AE7B0000}"/>
    <cellStyle name="style1424787249507 2 5 3 3 3" xfId="31665" xr:uid="{00000000-0005-0000-0000-0000AF7B0000}"/>
    <cellStyle name="style1424787249507 2 5 3 3 4" xfId="31666" xr:uid="{00000000-0005-0000-0000-0000B07B0000}"/>
    <cellStyle name="style1424787249507 2 5 3 4" xfId="31667" xr:uid="{00000000-0005-0000-0000-0000B17B0000}"/>
    <cellStyle name="style1424787249507 2 5 3 5" xfId="31668" xr:uid="{00000000-0005-0000-0000-0000B27B0000}"/>
    <cellStyle name="style1424787249507 2 5 4" xfId="31669" xr:uid="{00000000-0005-0000-0000-0000B37B0000}"/>
    <cellStyle name="style1424787249507 2 5 4 2" xfId="31670" xr:uid="{00000000-0005-0000-0000-0000B47B0000}"/>
    <cellStyle name="style1424787249507 2 5 4 2 2" xfId="31671" xr:uid="{00000000-0005-0000-0000-0000B57B0000}"/>
    <cellStyle name="style1424787249507 2 5 4 2 3" xfId="31672" xr:uid="{00000000-0005-0000-0000-0000B67B0000}"/>
    <cellStyle name="style1424787249507 2 5 4 2 4" xfId="31673" xr:uid="{00000000-0005-0000-0000-0000B77B0000}"/>
    <cellStyle name="style1424787249507 2 5 4 3" xfId="31674" xr:uid="{00000000-0005-0000-0000-0000B87B0000}"/>
    <cellStyle name="style1424787249507 2 5 4 4" xfId="31675" xr:uid="{00000000-0005-0000-0000-0000B97B0000}"/>
    <cellStyle name="style1424787249507 2 5 4 5" xfId="31676" xr:uid="{00000000-0005-0000-0000-0000BA7B0000}"/>
    <cellStyle name="style1424787249507 2 5 5" xfId="31677" xr:uid="{00000000-0005-0000-0000-0000BB7B0000}"/>
    <cellStyle name="style1424787249507 2 5 5 2" xfId="31678" xr:uid="{00000000-0005-0000-0000-0000BC7B0000}"/>
    <cellStyle name="style1424787249507 2 5 5 3" xfId="31679" xr:uid="{00000000-0005-0000-0000-0000BD7B0000}"/>
    <cellStyle name="style1424787249507 2 5 5 4" xfId="31680" xr:uid="{00000000-0005-0000-0000-0000BE7B0000}"/>
    <cellStyle name="style1424787249507 2 5 6" xfId="31681" xr:uid="{00000000-0005-0000-0000-0000BF7B0000}"/>
    <cellStyle name="style1424787249507 2 5 7" xfId="31682" xr:uid="{00000000-0005-0000-0000-0000C07B0000}"/>
    <cellStyle name="style1424787249507 2 5 8" xfId="31683" xr:uid="{00000000-0005-0000-0000-0000C17B0000}"/>
    <cellStyle name="style1424787249507 2 6" xfId="31684" xr:uid="{00000000-0005-0000-0000-0000C27B0000}"/>
    <cellStyle name="style1424787249507 2 6 2" xfId="31685" xr:uid="{00000000-0005-0000-0000-0000C37B0000}"/>
    <cellStyle name="style1424787249507 2 6 2 2" xfId="31686" xr:uid="{00000000-0005-0000-0000-0000C47B0000}"/>
    <cellStyle name="style1424787249507 2 6 2 2 2" xfId="31687" xr:uid="{00000000-0005-0000-0000-0000C57B0000}"/>
    <cellStyle name="style1424787249507 2 6 2 2 2 2" xfId="31688" xr:uid="{00000000-0005-0000-0000-0000C67B0000}"/>
    <cellStyle name="style1424787249507 2 6 2 2 2 3" xfId="31689" xr:uid="{00000000-0005-0000-0000-0000C77B0000}"/>
    <cellStyle name="style1424787249507 2 6 2 2 3" xfId="31690" xr:uid="{00000000-0005-0000-0000-0000C87B0000}"/>
    <cellStyle name="style1424787249507 2 6 2 3" xfId="31691" xr:uid="{00000000-0005-0000-0000-0000C97B0000}"/>
    <cellStyle name="style1424787249507 2 6 2 3 2" xfId="31692" xr:uid="{00000000-0005-0000-0000-0000CA7B0000}"/>
    <cellStyle name="style1424787249507 2 6 2 3 3" xfId="31693" xr:uid="{00000000-0005-0000-0000-0000CB7B0000}"/>
    <cellStyle name="style1424787249507 2 6 2 3 4" xfId="31694" xr:uid="{00000000-0005-0000-0000-0000CC7B0000}"/>
    <cellStyle name="style1424787249507 2 6 2 4" xfId="31695" xr:uid="{00000000-0005-0000-0000-0000CD7B0000}"/>
    <cellStyle name="style1424787249507 2 6 2 5" xfId="31696" xr:uid="{00000000-0005-0000-0000-0000CE7B0000}"/>
    <cellStyle name="style1424787249507 2 6 3" xfId="31697" xr:uid="{00000000-0005-0000-0000-0000CF7B0000}"/>
    <cellStyle name="style1424787249507 2 6 3 2" xfId="31698" xr:uid="{00000000-0005-0000-0000-0000D07B0000}"/>
    <cellStyle name="style1424787249507 2 6 3 2 2" xfId="31699" xr:uid="{00000000-0005-0000-0000-0000D17B0000}"/>
    <cellStyle name="style1424787249507 2 6 3 2 2 2" xfId="31700" xr:uid="{00000000-0005-0000-0000-0000D27B0000}"/>
    <cellStyle name="style1424787249507 2 6 3 2 2 3" xfId="31701" xr:uid="{00000000-0005-0000-0000-0000D37B0000}"/>
    <cellStyle name="style1424787249507 2 6 3 2 3" xfId="31702" xr:uid="{00000000-0005-0000-0000-0000D47B0000}"/>
    <cellStyle name="style1424787249507 2 6 3 3" xfId="31703" xr:uid="{00000000-0005-0000-0000-0000D57B0000}"/>
    <cellStyle name="style1424787249507 2 6 3 3 2" xfId="31704" xr:uid="{00000000-0005-0000-0000-0000D67B0000}"/>
    <cellStyle name="style1424787249507 2 6 3 3 3" xfId="31705" xr:uid="{00000000-0005-0000-0000-0000D77B0000}"/>
    <cellStyle name="style1424787249507 2 6 3 3 4" xfId="31706" xr:uid="{00000000-0005-0000-0000-0000D87B0000}"/>
    <cellStyle name="style1424787249507 2 6 3 4" xfId="31707" xr:uid="{00000000-0005-0000-0000-0000D97B0000}"/>
    <cellStyle name="style1424787249507 2 6 3 5" xfId="31708" xr:uid="{00000000-0005-0000-0000-0000DA7B0000}"/>
    <cellStyle name="style1424787249507 2 6 4" xfId="31709" xr:uid="{00000000-0005-0000-0000-0000DB7B0000}"/>
    <cellStyle name="style1424787249507 2 6 4 2" xfId="31710" xr:uid="{00000000-0005-0000-0000-0000DC7B0000}"/>
    <cellStyle name="style1424787249507 2 6 4 2 2" xfId="31711" xr:uid="{00000000-0005-0000-0000-0000DD7B0000}"/>
    <cellStyle name="style1424787249507 2 6 4 2 3" xfId="31712" xr:uid="{00000000-0005-0000-0000-0000DE7B0000}"/>
    <cellStyle name="style1424787249507 2 6 4 2 4" xfId="31713" xr:uid="{00000000-0005-0000-0000-0000DF7B0000}"/>
    <cellStyle name="style1424787249507 2 6 4 3" xfId="31714" xr:uid="{00000000-0005-0000-0000-0000E07B0000}"/>
    <cellStyle name="style1424787249507 2 6 4 4" xfId="31715" xr:uid="{00000000-0005-0000-0000-0000E17B0000}"/>
    <cellStyle name="style1424787249507 2 6 4 5" xfId="31716" xr:uid="{00000000-0005-0000-0000-0000E27B0000}"/>
    <cellStyle name="style1424787249507 2 6 5" xfId="31717" xr:uid="{00000000-0005-0000-0000-0000E37B0000}"/>
    <cellStyle name="style1424787249507 2 6 5 2" xfId="31718" xr:uid="{00000000-0005-0000-0000-0000E47B0000}"/>
    <cellStyle name="style1424787249507 2 6 5 3" xfId="31719" xr:uid="{00000000-0005-0000-0000-0000E57B0000}"/>
    <cellStyle name="style1424787249507 2 6 5 4" xfId="31720" xr:uid="{00000000-0005-0000-0000-0000E67B0000}"/>
    <cellStyle name="style1424787249507 2 6 6" xfId="31721" xr:uid="{00000000-0005-0000-0000-0000E77B0000}"/>
    <cellStyle name="style1424787249507 2 6 7" xfId="31722" xr:uid="{00000000-0005-0000-0000-0000E87B0000}"/>
    <cellStyle name="style1424787249507 2 6 8" xfId="31723" xr:uid="{00000000-0005-0000-0000-0000E97B0000}"/>
    <cellStyle name="style1424787249507 2 7" xfId="31724" xr:uid="{00000000-0005-0000-0000-0000EA7B0000}"/>
    <cellStyle name="style1424787249507 2 7 2" xfId="31725" xr:uid="{00000000-0005-0000-0000-0000EB7B0000}"/>
    <cellStyle name="style1424787249507 2 7 2 2" xfId="31726" xr:uid="{00000000-0005-0000-0000-0000EC7B0000}"/>
    <cellStyle name="style1424787249507 2 7 2 2 2" xfId="31727" xr:uid="{00000000-0005-0000-0000-0000ED7B0000}"/>
    <cellStyle name="style1424787249507 2 7 2 2 2 2" xfId="31728" xr:uid="{00000000-0005-0000-0000-0000EE7B0000}"/>
    <cellStyle name="style1424787249507 2 7 2 2 2 3" xfId="31729" xr:uid="{00000000-0005-0000-0000-0000EF7B0000}"/>
    <cellStyle name="style1424787249507 2 7 2 2 3" xfId="31730" xr:uid="{00000000-0005-0000-0000-0000F07B0000}"/>
    <cellStyle name="style1424787249507 2 7 2 3" xfId="31731" xr:uid="{00000000-0005-0000-0000-0000F17B0000}"/>
    <cellStyle name="style1424787249507 2 7 2 3 2" xfId="31732" xr:uid="{00000000-0005-0000-0000-0000F27B0000}"/>
    <cellStyle name="style1424787249507 2 7 2 3 3" xfId="31733" xr:uid="{00000000-0005-0000-0000-0000F37B0000}"/>
    <cellStyle name="style1424787249507 2 7 2 3 4" xfId="31734" xr:uid="{00000000-0005-0000-0000-0000F47B0000}"/>
    <cellStyle name="style1424787249507 2 7 2 4" xfId="31735" xr:uid="{00000000-0005-0000-0000-0000F57B0000}"/>
    <cellStyle name="style1424787249507 2 7 2 5" xfId="31736" xr:uid="{00000000-0005-0000-0000-0000F67B0000}"/>
    <cellStyle name="style1424787249507 2 7 3" xfId="31737" xr:uid="{00000000-0005-0000-0000-0000F77B0000}"/>
    <cellStyle name="style1424787249507 2 7 3 2" xfId="31738" xr:uid="{00000000-0005-0000-0000-0000F87B0000}"/>
    <cellStyle name="style1424787249507 2 7 3 2 2" xfId="31739" xr:uid="{00000000-0005-0000-0000-0000F97B0000}"/>
    <cellStyle name="style1424787249507 2 7 3 2 2 2" xfId="31740" xr:uid="{00000000-0005-0000-0000-0000FA7B0000}"/>
    <cellStyle name="style1424787249507 2 7 3 2 2 3" xfId="31741" xr:uid="{00000000-0005-0000-0000-0000FB7B0000}"/>
    <cellStyle name="style1424787249507 2 7 3 2 3" xfId="31742" xr:uid="{00000000-0005-0000-0000-0000FC7B0000}"/>
    <cellStyle name="style1424787249507 2 7 3 3" xfId="31743" xr:uid="{00000000-0005-0000-0000-0000FD7B0000}"/>
    <cellStyle name="style1424787249507 2 7 3 3 2" xfId="31744" xr:uid="{00000000-0005-0000-0000-0000FE7B0000}"/>
    <cellStyle name="style1424787249507 2 7 3 3 3" xfId="31745" xr:uid="{00000000-0005-0000-0000-0000FF7B0000}"/>
    <cellStyle name="style1424787249507 2 7 3 3 4" xfId="31746" xr:uid="{00000000-0005-0000-0000-0000007C0000}"/>
    <cellStyle name="style1424787249507 2 7 3 4" xfId="31747" xr:uid="{00000000-0005-0000-0000-0000017C0000}"/>
    <cellStyle name="style1424787249507 2 7 3 5" xfId="31748" xr:uid="{00000000-0005-0000-0000-0000027C0000}"/>
    <cellStyle name="style1424787249507 2 7 4" xfId="31749" xr:uid="{00000000-0005-0000-0000-0000037C0000}"/>
    <cellStyle name="style1424787249507 2 7 4 2" xfId="31750" xr:uid="{00000000-0005-0000-0000-0000047C0000}"/>
    <cellStyle name="style1424787249507 2 7 4 2 2" xfId="31751" xr:uid="{00000000-0005-0000-0000-0000057C0000}"/>
    <cellStyle name="style1424787249507 2 7 4 2 3" xfId="31752" xr:uid="{00000000-0005-0000-0000-0000067C0000}"/>
    <cellStyle name="style1424787249507 2 7 4 2 4" xfId="31753" xr:uid="{00000000-0005-0000-0000-0000077C0000}"/>
    <cellStyle name="style1424787249507 2 7 4 3" xfId="31754" xr:uid="{00000000-0005-0000-0000-0000087C0000}"/>
    <cellStyle name="style1424787249507 2 7 4 4" xfId="31755" xr:uid="{00000000-0005-0000-0000-0000097C0000}"/>
    <cellStyle name="style1424787249507 2 7 4 5" xfId="31756" xr:uid="{00000000-0005-0000-0000-00000A7C0000}"/>
    <cellStyle name="style1424787249507 2 7 5" xfId="31757" xr:uid="{00000000-0005-0000-0000-00000B7C0000}"/>
    <cellStyle name="style1424787249507 2 7 5 2" xfId="31758" xr:uid="{00000000-0005-0000-0000-00000C7C0000}"/>
    <cellStyle name="style1424787249507 2 7 5 3" xfId="31759" xr:uid="{00000000-0005-0000-0000-00000D7C0000}"/>
    <cellStyle name="style1424787249507 2 7 5 4" xfId="31760" xr:uid="{00000000-0005-0000-0000-00000E7C0000}"/>
    <cellStyle name="style1424787249507 2 7 6" xfId="31761" xr:uid="{00000000-0005-0000-0000-00000F7C0000}"/>
    <cellStyle name="style1424787249507 2 7 7" xfId="31762" xr:uid="{00000000-0005-0000-0000-0000107C0000}"/>
    <cellStyle name="style1424787249507 2 7 8" xfId="31763" xr:uid="{00000000-0005-0000-0000-0000117C0000}"/>
    <cellStyle name="style1424787249507 2 8" xfId="31764" xr:uid="{00000000-0005-0000-0000-0000127C0000}"/>
    <cellStyle name="style1424787249507 2 8 2" xfId="31765" xr:uid="{00000000-0005-0000-0000-0000137C0000}"/>
    <cellStyle name="style1424787249507 2 8 2 2" xfId="31766" xr:uid="{00000000-0005-0000-0000-0000147C0000}"/>
    <cellStyle name="style1424787249507 2 8 2 2 2" xfId="31767" xr:uid="{00000000-0005-0000-0000-0000157C0000}"/>
    <cellStyle name="style1424787249507 2 8 2 2 3" xfId="31768" xr:uid="{00000000-0005-0000-0000-0000167C0000}"/>
    <cellStyle name="style1424787249507 2 8 2 3" xfId="31769" xr:uid="{00000000-0005-0000-0000-0000177C0000}"/>
    <cellStyle name="style1424787249507 2 8 3" xfId="31770" xr:uid="{00000000-0005-0000-0000-0000187C0000}"/>
    <cellStyle name="style1424787249507 2 8 3 2" xfId="31771" xr:uid="{00000000-0005-0000-0000-0000197C0000}"/>
    <cellStyle name="style1424787249507 2 8 3 3" xfId="31772" xr:uid="{00000000-0005-0000-0000-00001A7C0000}"/>
    <cellStyle name="style1424787249507 2 8 3 4" xfId="31773" xr:uid="{00000000-0005-0000-0000-00001B7C0000}"/>
    <cellStyle name="style1424787249507 2 8 4" xfId="31774" xr:uid="{00000000-0005-0000-0000-00001C7C0000}"/>
    <cellStyle name="style1424787249507 2 8 5" xfId="31775" xr:uid="{00000000-0005-0000-0000-00001D7C0000}"/>
    <cellStyle name="style1424787249507 2 9" xfId="31776" xr:uid="{00000000-0005-0000-0000-00001E7C0000}"/>
    <cellStyle name="style1424787249507 2 9 2" xfId="31777" xr:uid="{00000000-0005-0000-0000-00001F7C0000}"/>
    <cellStyle name="style1424787249507 2 9 2 2" xfId="31778" xr:uid="{00000000-0005-0000-0000-0000207C0000}"/>
    <cellStyle name="style1424787249507 2 9 2 2 2" xfId="31779" xr:uid="{00000000-0005-0000-0000-0000217C0000}"/>
    <cellStyle name="style1424787249507 2 9 2 2 3" xfId="31780" xr:uid="{00000000-0005-0000-0000-0000227C0000}"/>
    <cellStyle name="style1424787249507 2 9 2 3" xfId="31781" xr:uid="{00000000-0005-0000-0000-0000237C0000}"/>
    <cellStyle name="style1424787249507 2 9 3" xfId="31782" xr:uid="{00000000-0005-0000-0000-0000247C0000}"/>
    <cellStyle name="style1424787249507 2 9 3 2" xfId="31783" xr:uid="{00000000-0005-0000-0000-0000257C0000}"/>
    <cellStyle name="style1424787249507 2 9 3 3" xfId="31784" xr:uid="{00000000-0005-0000-0000-0000267C0000}"/>
    <cellStyle name="style1424787249507 2 9 3 4" xfId="31785" xr:uid="{00000000-0005-0000-0000-0000277C0000}"/>
    <cellStyle name="style1424787249507 2 9 4" xfId="31786" xr:uid="{00000000-0005-0000-0000-0000287C0000}"/>
    <cellStyle name="style1424787249507 2 9 5" xfId="31787" xr:uid="{00000000-0005-0000-0000-0000297C0000}"/>
    <cellStyle name="style1424787249507 3" xfId="31788" xr:uid="{00000000-0005-0000-0000-00002A7C0000}"/>
    <cellStyle name="style1424787249507 3 10" xfId="31789" xr:uid="{00000000-0005-0000-0000-00002B7C0000}"/>
    <cellStyle name="style1424787249507 3 10 2" xfId="31790" xr:uid="{00000000-0005-0000-0000-00002C7C0000}"/>
    <cellStyle name="style1424787249507 3 10 3" xfId="31791" xr:uid="{00000000-0005-0000-0000-00002D7C0000}"/>
    <cellStyle name="style1424787249507 3 10 4" xfId="31792" xr:uid="{00000000-0005-0000-0000-00002E7C0000}"/>
    <cellStyle name="style1424787249507 3 11" xfId="31793" xr:uid="{00000000-0005-0000-0000-00002F7C0000}"/>
    <cellStyle name="style1424787249507 3 12" xfId="31794" xr:uid="{00000000-0005-0000-0000-0000307C0000}"/>
    <cellStyle name="style1424787249507 3 13" xfId="31795" xr:uid="{00000000-0005-0000-0000-0000317C0000}"/>
    <cellStyle name="style1424787249507 3 2" xfId="31796" xr:uid="{00000000-0005-0000-0000-0000327C0000}"/>
    <cellStyle name="style1424787249507 3 2 10" xfId="31797" xr:uid="{00000000-0005-0000-0000-0000337C0000}"/>
    <cellStyle name="style1424787249507 3 2 11" xfId="31798" xr:uid="{00000000-0005-0000-0000-0000347C0000}"/>
    <cellStyle name="style1424787249507 3 2 12" xfId="31799" xr:uid="{00000000-0005-0000-0000-0000357C0000}"/>
    <cellStyle name="style1424787249507 3 2 2" xfId="31800" xr:uid="{00000000-0005-0000-0000-0000367C0000}"/>
    <cellStyle name="style1424787249507 3 2 2 2" xfId="31801" xr:uid="{00000000-0005-0000-0000-0000377C0000}"/>
    <cellStyle name="style1424787249507 3 2 2 2 2" xfId="31802" xr:uid="{00000000-0005-0000-0000-0000387C0000}"/>
    <cellStyle name="style1424787249507 3 2 2 2 2 2" xfId="31803" xr:uid="{00000000-0005-0000-0000-0000397C0000}"/>
    <cellStyle name="style1424787249507 3 2 2 2 2 2 2" xfId="31804" xr:uid="{00000000-0005-0000-0000-00003A7C0000}"/>
    <cellStyle name="style1424787249507 3 2 2 2 2 2 2 2" xfId="31805" xr:uid="{00000000-0005-0000-0000-00003B7C0000}"/>
    <cellStyle name="style1424787249507 3 2 2 2 2 2 2 3" xfId="31806" xr:uid="{00000000-0005-0000-0000-00003C7C0000}"/>
    <cellStyle name="style1424787249507 3 2 2 2 2 2 3" xfId="31807" xr:uid="{00000000-0005-0000-0000-00003D7C0000}"/>
    <cellStyle name="style1424787249507 3 2 2 2 2 3" xfId="31808" xr:uid="{00000000-0005-0000-0000-00003E7C0000}"/>
    <cellStyle name="style1424787249507 3 2 2 2 2 3 2" xfId="31809" xr:uid="{00000000-0005-0000-0000-00003F7C0000}"/>
    <cellStyle name="style1424787249507 3 2 2 2 2 3 3" xfId="31810" xr:uid="{00000000-0005-0000-0000-0000407C0000}"/>
    <cellStyle name="style1424787249507 3 2 2 2 2 3 4" xfId="31811" xr:uid="{00000000-0005-0000-0000-0000417C0000}"/>
    <cellStyle name="style1424787249507 3 2 2 2 2 4" xfId="31812" xr:uid="{00000000-0005-0000-0000-0000427C0000}"/>
    <cellStyle name="style1424787249507 3 2 2 2 2 5" xfId="31813" xr:uid="{00000000-0005-0000-0000-0000437C0000}"/>
    <cellStyle name="style1424787249507 3 2 2 2 3" xfId="31814" xr:uid="{00000000-0005-0000-0000-0000447C0000}"/>
    <cellStyle name="style1424787249507 3 2 2 2 3 2" xfId="31815" xr:uid="{00000000-0005-0000-0000-0000457C0000}"/>
    <cellStyle name="style1424787249507 3 2 2 2 3 2 2" xfId="31816" xr:uid="{00000000-0005-0000-0000-0000467C0000}"/>
    <cellStyle name="style1424787249507 3 2 2 2 3 2 2 2" xfId="31817" xr:uid="{00000000-0005-0000-0000-0000477C0000}"/>
    <cellStyle name="style1424787249507 3 2 2 2 3 2 2 3" xfId="31818" xr:uid="{00000000-0005-0000-0000-0000487C0000}"/>
    <cellStyle name="style1424787249507 3 2 2 2 3 2 3" xfId="31819" xr:uid="{00000000-0005-0000-0000-0000497C0000}"/>
    <cellStyle name="style1424787249507 3 2 2 2 3 3" xfId="31820" xr:uid="{00000000-0005-0000-0000-00004A7C0000}"/>
    <cellStyle name="style1424787249507 3 2 2 2 3 3 2" xfId="31821" xr:uid="{00000000-0005-0000-0000-00004B7C0000}"/>
    <cellStyle name="style1424787249507 3 2 2 2 3 3 3" xfId="31822" xr:uid="{00000000-0005-0000-0000-00004C7C0000}"/>
    <cellStyle name="style1424787249507 3 2 2 2 3 3 4" xfId="31823" xr:uid="{00000000-0005-0000-0000-00004D7C0000}"/>
    <cellStyle name="style1424787249507 3 2 2 2 3 4" xfId="31824" xr:uid="{00000000-0005-0000-0000-00004E7C0000}"/>
    <cellStyle name="style1424787249507 3 2 2 2 3 5" xfId="31825" xr:uid="{00000000-0005-0000-0000-00004F7C0000}"/>
    <cellStyle name="style1424787249507 3 2 2 2 4" xfId="31826" xr:uid="{00000000-0005-0000-0000-0000507C0000}"/>
    <cellStyle name="style1424787249507 3 2 2 2 4 2" xfId="31827" xr:uid="{00000000-0005-0000-0000-0000517C0000}"/>
    <cellStyle name="style1424787249507 3 2 2 2 4 2 2" xfId="31828" xr:uid="{00000000-0005-0000-0000-0000527C0000}"/>
    <cellStyle name="style1424787249507 3 2 2 2 4 2 3" xfId="31829" xr:uid="{00000000-0005-0000-0000-0000537C0000}"/>
    <cellStyle name="style1424787249507 3 2 2 2 4 2 4" xfId="31830" xr:uid="{00000000-0005-0000-0000-0000547C0000}"/>
    <cellStyle name="style1424787249507 3 2 2 2 4 3" xfId="31831" xr:uid="{00000000-0005-0000-0000-0000557C0000}"/>
    <cellStyle name="style1424787249507 3 2 2 2 4 4" xfId="31832" xr:uid="{00000000-0005-0000-0000-0000567C0000}"/>
    <cellStyle name="style1424787249507 3 2 2 2 4 5" xfId="31833" xr:uid="{00000000-0005-0000-0000-0000577C0000}"/>
    <cellStyle name="style1424787249507 3 2 2 2 5" xfId="31834" xr:uid="{00000000-0005-0000-0000-0000587C0000}"/>
    <cellStyle name="style1424787249507 3 2 2 2 5 2" xfId="31835" xr:uid="{00000000-0005-0000-0000-0000597C0000}"/>
    <cellStyle name="style1424787249507 3 2 2 2 5 3" xfId="31836" xr:uid="{00000000-0005-0000-0000-00005A7C0000}"/>
    <cellStyle name="style1424787249507 3 2 2 2 5 4" xfId="31837" xr:uid="{00000000-0005-0000-0000-00005B7C0000}"/>
    <cellStyle name="style1424787249507 3 2 2 2 6" xfId="31838" xr:uid="{00000000-0005-0000-0000-00005C7C0000}"/>
    <cellStyle name="style1424787249507 3 2 2 2 7" xfId="31839" xr:uid="{00000000-0005-0000-0000-00005D7C0000}"/>
    <cellStyle name="style1424787249507 3 2 2 2 8" xfId="31840" xr:uid="{00000000-0005-0000-0000-00005E7C0000}"/>
    <cellStyle name="style1424787249507 3 2 2 3" xfId="31841" xr:uid="{00000000-0005-0000-0000-00005F7C0000}"/>
    <cellStyle name="style1424787249507 3 2 2 3 2" xfId="31842" xr:uid="{00000000-0005-0000-0000-0000607C0000}"/>
    <cellStyle name="style1424787249507 3 2 2 3 2 2" xfId="31843" xr:uid="{00000000-0005-0000-0000-0000617C0000}"/>
    <cellStyle name="style1424787249507 3 2 2 3 2 2 2" xfId="31844" xr:uid="{00000000-0005-0000-0000-0000627C0000}"/>
    <cellStyle name="style1424787249507 3 2 2 3 2 2 3" xfId="31845" xr:uid="{00000000-0005-0000-0000-0000637C0000}"/>
    <cellStyle name="style1424787249507 3 2 2 3 2 3" xfId="31846" xr:uid="{00000000-0005-0000-0000-0000647C0000}"/>
    <cellStyle name="style1424787249507 3 2 2 3 3" xfId="31847" xr:uid="{00000000-0005-0000-0000-0000657C0000}"/>
    <cellStyle name="style1424787249507 3 2 2 3 3 2" xfId="31848" xr:uid="{00000000-0005-0000-0000-0000667C0000}"/>
    <cellStyle name="style1424787249507 3 2 2 3 3 3" xfId="31849" xr:uid="{00000000-0005-0000-0000-0000677C0000}"/>
    <cellStyle name="style1424787249507 3 2 2 3 3 4" xfId="31850" xr:uid="{00000000-0005-0000-0000-0000687C0000}"/>
    <cellStyle name="style1424787249507 3 2 2 3 4" xfId="31851" xr:uid="{00000000-0005-0000-0000-0000697C0000}"/>
    <cellStyle name="style1424787249507 3 2 2 3 5" xfId="31852" xr:uid="{00000000-0005-0000-0000-00006A7C0000}"/>
    <cellStyle name="style1424787249507 3 2 2 4" xfId="31853" xr:uid="{00000000-0005-0000-0000-00006B7C0000}"/>
    <cellStyle name="style1424787249507 3 2 2 4 2" xfId="31854" xr:uid="{00000000-0005-0000-0000-00006C7C0000}"/>
    <cellStyle name="style1424787249507 3 2 2 4 2 2" xfId="31855" xr:uid="{00000000-0005-0000-0000-00006D7C0000}"/>
    <cellStyle name="style1424787249507 3 2 2 4 2 2 2" xfId="31856" xr:uid="{00000000-0005-0000-0000-00006E7C0000}"/>
    <cellStyle name="style1424787249507 3 2 2 4 2 2 3" xfId="31857" xr:uid="{00000000-0005-0000-0000-00006F7C0000}"/>
    <cellStyle name="style1424787249507 3 2 2 4 2 3" xfId="31858" xr:uid="{00000000-0005-0000-0000-0000707C0000}"/>
    <cellStyle name="style1424787249507 3 2 2 4 3" xfId="31859" xr:uid="{00000000-0005-0000-0000-0000717C0000}"/>
    <cellStyle name="style1424787249507 3 2 2 4 3 2" xfId="31860" xr:uid="{00000000-0005-0000-0000-0000727C0000}"/>
    <cellStyle name="style1424787249507 3 2 2 4 3 3" xfId="31861" xr:uid="{00000000-0005-0000-0000-0000737C0000}"/>
    <cellStyle name="style1424787249507 3 2 2 4 3 4" xfId="31862" xr:uid="{00000000-0005-0000-0000-0000747C0000}"/>
    <cellStyle name="style1424787249507 3 2 2 4 4" xfId="31863" xr:uid="{00000000-0005-0000-0000-0000757C0000}"/>
    <cellStyle name="style1424787249507 3 2 2 4 5" xfId="31864" xr:uid="{00000000-0005-0000-0000-0000767C0000}"/>
    <cellStyle name="style1424787249507 3 2 2 5" xfId="31865" xr:uid="{00000000-0005-0000-0000-0000777C0000}"/>
    <cellStyle name="style1424787249507 3 2 2 5 2" xfId="31866" xr:uid="{00000000-0005-0000-0000-0000787C0000}"/>
    <cellStyle name="style1424787249507 3 2 2 5 2 2" xfId="31867" xr:uid="{00000000-0005-0000-0000-0000797C0000}"/>
    <cellStyle name="style1424787249507 3 2 2 5 2 3" xfId="31868" xr:uid="{00000000-0005-0000-0000-00007A7C0000}"/>
    <cellStyle name="style1424787249507 3 2 2 5 2 4" xfId="31869" xr:uid="{00000000-0005-0000-0000-00007B7C0000}"/>
    <cellStyle name="style1424787249507 3 2 2 5 3" xfId="31870" xr:uid="{00000000-0005-0000-0000-00007C7C0000}"/>
    <cellStyle name="style1424787249507 3 2 2 5 4" xfId="31871" xr:uid="{00000000-0005-0000-0000-00007D7C0000}"/>
    <cellStyle name="style1424787249507 3 2 2 5 5" xfId="31872" xr:uid="{00000000-0005-0000-0000-00007E7C0000}"/>
    <cellStyle name="style1424787249507 3 2 2 6" xfId="31873" xr:uid="{00000000-0005-0000-0000-00007F7C0000}"/>
    <cellStyle name="style1424787249507 3 2 2 6 2" xfId="31874" xr:uid="{00000000-0005-0000-0000-0000807C0000}"/>
    <cellStyle name="style1424787249507 3 2 2 6 3" xfId="31875" xr:uid="{00000000-0005-0000-0000-0000817C0000}"/>
    <cellStyle name="style1424787249507 3 2 2 6 4" xfId="31876" xr:uid="{00000000-0005-0000-0000-0000827C0000}"/>
    <cellStyle name="style1424787249507 3 2 2 7" xfId="31877" xr:uid="{00000000-0005-0000-0000-0000837C0000}"/>
    <cellStyle name="style1424787249507 3 2 2 8" xfId="31878" xr:uid="{00000000-0005-0000-0000-0000847C0000}"/>
    <cellStyle name="style1424787249507 3 2 2 9" xfId="31879" xr:uid="{00000000-0005-0000-0000-0000857C0000}"/>
    <cellStyle name="style1424787249507 3 2 3" xfId="31880" xr:uid="{00000000-0005-0000-0000-0000867C0000}"/>
    <cellStyle name="style1424787249507 3 2 3 2" xfId="31881" xr:uid="{00000000-0005-0000-0000-0000877C0000}"/>
    <cellStyle name="style1424787249507 3 2 3 2 2" xfId="31882" xr:uid="{00000000-0005-0000-0000-0000887C0000}"/>
    <cellStyle name="style1424787249507 3 2 3 2 2 2" xfId="31883" xr:uid="{00000000-0005-0000-0000-0000897C0000}"/>
    <cellStyle name="style1424787249507 3 2 3 2 2 2 2" xfId="31884" xr:uid="{00000000-0005-0000-0000-00008A7C0000}"/>
    <cellStyle name="style1424787249507 3 2 3 2 2 2 3" xfId="31885" xr:uid="{00000000-0005-0000-0000-00008B7C0000}"/>
    <cellStyle name="style1424787249507 3 2 3 2 2 3" xfId="31886" xr:uid="{00000000-0005-0000-0000-00008C7C0000}"/>
    <cellStyle name="style1424787249507 3 2 3 2 3" xfId="31887" xr:uid="{00000000-0005-0000-0000-00008D7C0000}"/>
    <cellStyle name="style1424787249507 3 2 3 2 3 2" xfId="31888" xr:uid="{00000000-0005-0000-0000-00008E7C0000}"/>
    <cellStyle name="style1424787249507 3 2 3 2 3 3" xfId="31889" xr:uid="{00000000-0005-0000-0000-00008F7C0000}"/>
    <cellStyle name="style1424787249507 3 2 3 2 3 4" xfId="31890" xr:uid="{00000000-0005-0000-0000-0000907C0000}"/>
    <cellStyle name="style1424787249507 3 2 3 2 4" xfId="31891" xr:uid="{00000000-0005-0000-0000-0000917C0000}"/>
    <cellStyle name="style1424787249507 3 2 3 2 5" xfId="31892" xr:uid="{00000000-0005-0000-0000-0000927C0000}"/>
    <cellStyle name="style1424787249507 3 2 3 3" xfId="31893" xr:uid="{00000000-0005-0000-0000-0000937C0000}"/>
    <cellStyle name="style1424787249507 3 2 3 3 2" xfId="31894" xr:uid="{00000000-0005-0000-0000-0000947C0000}"/>
    <cellStyle name="style1424787249507 3 2 3 3 2 2" xfId="31895" xr:uid="{00000000-0005-0000-0000-0000957C0000}"/>
    <cellStyle name="style1424787249507 3 2 3 3 2 2 2" xfId="31896" xr:uid="{00000000-0005-0000-0000-0000967C0000}"/>
    <cellStyle name="style1424787249507 3 2 3 3 2 2 3" xfId="31897" xr:uid="{00000000-0005-0000-0000-0000977C0000}"/>
    <cellStyle name="style1424787249507 3 2 3 3 2 3" xfId="31898" xr:uid="{00000000-0005-0000-0000-0000987C0000}"/>
    <cellStyle name="style1424787249507 3 2 3 3 3" xfId="31899" xr:uid="{00000000-0005-0000-0000-0000997C0000}"/>
    <cellStyle name="style1424787249507 3 2 3 3 3 2" xfId="31900" xr:uid="{00000000-0005-0000-0000-00009A7C0000}"/>
    <cellStyle name="style1424787249507 3 2 3 3 3 3" xfId="31901" xr:uid="{00000000-0005-0000-0000-00009B7C0000}"/>
    <cellStyle name="style1424787249507 3 2 3 3 3 4" xfId="31902" xr:uid="{00000000-0005-0000-0000-00009C7C0000}"/>
    <cellStyle name="style1424787249507 3 2 3 3 4" xfId="31903" xr:uid="{00000000-0005-0000-0000-00009D7C0000}"/>
    <cellStyle name="style1424787249507 3 2 3 3 5" xfId="31904" xr:uid="{00000000-0005-0000-0000-00009E7C0000}"/>
    <cellStyle name="style1424787249507 3 2 3 4" xfId="31905" xr:uid="{00000000-0005-0000-0000-00009F7C0000}"/>
    <cellStyle name="style1424787249507 3 2 3 4 2" xfId="31906" xr:uid="{00000000-0005-0000-0000-0000A07C0000}"/>
    <cellStyle name="style1424787249507 3 2 3 4 2 2" xfId="31907" xr:uid="{00000000-0005-0000-0000-0000A17C0000}"/>
    <cellStyle name="style1424787249507 3 2 3 4 2 3" xfId="31908" xr:uid="{00000000-0005-0000-0000-0000A27C0000}"/>
    <cellStyle name="style1424787249507 3 2 3 4 2 4" xfId="31909" xr:uid="{00000000-0005-0000-0000-0000A37C0000}"/>
    <cellStyle name="style1424787249507 3 2 3 4 3" xfId="31910" xr:uid="{00000000-0005-0000-0000-0000A47C0000}"/>
    <cellStyle name="style1424787249507 3 2 3 4 4" xfId="31911" xr:uid="{00000000-0005-0000-0000-0000A57C0000}"/>
    <cellStyle name="style1424787249507 3 2 3 4 5" xfId="31912" xr:uid="{00000000-0005-0000-0000-0000A67C0000}"/>
    <cellStyle name="style1424787249507 3 2 3 5" xfId="31913" xr:uid="{00000000-0005-0000-0000-0000A77C0000}"/>
    <cellStyle name="style1424787249507 3 2 3 5 2" xfId="31914" xr:uid="{00000000-0005-0000-0000-0000A87C0000}"/>
    <cellStyle name="style1424787249507 3 2 3 5 3" xfId="31915" xr:uid="{00000000-0005-0000-0000-0000A97C0000}"/>
    <cellStyle name="style1424787249507 3 2 3 5 4" xfId="31916" xr:uid="{00000000-0005-0000-0000-0000AA7C0000}"/>
    <cellStyle name="style1424787249507 3 2 3 6" xfId="31917" xr:uid="{00000000-0005-0000-0000-0000AB7C0000}"/>
    <cellStyle name="style1424787249507 3 2 3 7" xfId="31918" xr:uid="{00000000-0005-0000-0000-0000AC7C0000}"/>
    <cellStyle name="style1424787249507 3 2 3 8" xfId="31919" xr:uid="{00000000-0005-0000-0000-0000AD7C0000}"/>
    <cellStyle name="style1424787249507 3 2 4" xfId="31920" xr:uid="{00000000-0005-0000-0000-0000AE7C0000}"/>
    <cellStyle name="style1424787249507 3 2 4 2" xfId="31921" xr:uid="{00000000-0005-0000-0000-0000AF7C0000}"/>
    <cellStyle name="style1424787249507 3 2 4 2 2" xfId="31922" xr:uid="{00000000-0005-0000-0000-0000B07C0000}"/>
    <cellStyle name="style1424787249507 3 2 4 2 2 2" xfId="31923" xr:uid="{00000000-0005-0000-0000-0000B17C0000}"/>
    <cellStyle name="style1424787249507 3 2 4 2 2 2 2" xfId="31924" xr:uid="{00000000-0005-0000-0000-0000B27C0000}"/>
    <cellStyle name="style1424787249507 3 2 4 2 2 2 3" xfId="31925" xr:uid="{00000000-0005-0000-0000-0000B37C0000}"/>
    <cellStyle name="style1424787249507 3 2 4 2 2 3" xfId="31926" xr:uid="{00000000-0005-0000-0000-0000B47C0000}"/>
    <cellStyle name="style1424787249507 3 2 4 2 3" xfId="31927" xr:uid="{00000000-0005-0000-0000-0000B57C0000}"/>
    <cellStyle name="style1424787249507 3 2 4 2 3 2" xfId="31928" xr:uid="{00000000-0005-0000-0000-0000B67C0000}"/>
    <cellStyle name="style1424787249507 3 2 4 2 3 3" xfId="31929" xr:uid="{00000000-0005-0000-0000-0000B77C0000}"/>
    <cellStyle name="style1424787249507 3 2 4 2 3 4" xfId="31930" xr:uid="{00000000-0005-0000-0000-0000B87C0000}"/>
    <cellStyle name="style1424787249507 3 2 4 2 4" xfId="31931" xr:uid="{00000000-0005-0000-0000-0000B97C0000}"/>
    <cellStyle name="style1424787249507 3 2 4 2 5" xfId="31932" xr:uid="{00000000-0005-0000-0000-0000BA7C0000}"/>
    <cellStyle name="style1424787249507 3 2 4 3" xfId="31933" xr:uid="{00000000-0005-0000-0000-0000BB7C0000}"/>
    <cellStyle name="style1424787249507 3 2 4 3 2" xfId="31934" xr:uid="{00000000-0005-0000-0000-0000BC7C0000}"/>
    <cellStyle name="style1424787249507 3 2 4 3 2 2" xfId="31935" xr:uid="{00000000-0005-0000-0000-0000BD7C0000}"/>
    <cellStyle name="style1424787249507 3 2 4 3 2 2 2" xfId="31936" xr:uid="{00000000-0005-0000-0000-0000BE7C0000}"/>
    <cellStyle name="style1424787249507 3 2 4 3 2 2 3" xfId="31937" xr:uid="{00000000-0005-0000-0000-0000BF7C0000}"/>
    <cellStyle name="style1424787249507 3 2 4 3 2 3" xfId="31938" xr:uid="{00000000-0005-0000-0000-0000C07C0000}"/>
    <cellStyle name="style1424787249507 3 2 4 3 3" xfId="31939" xr:uid="{00000000-0005-0000-0000-0000C17C0000}"/>
    <cellStyle name="style1424787249507 3 2 4 3 3 2" xfId="31940" xr:uid="{00000000-0005-0000-0000-0000C27C0000}"/>
    <cellStyle name="style1424787249507 3 2 4 3 3 3" xfId="31941" xr:uid="{00000000-0005-0000-0000-0000C37C0000}"/>
    <cellStyle name="style1424787249507 3 2 4 3 3 4" xfId="31942" xr:uid="{00000000-0005-0000-0000-0000C47C0000}"/>
    <cellStyle name="style1424787249507 3 2 4 3 4" xfId="31943" xr:uid="{00000000-0005-0000-0000-0000C57C0000}"/>
    <cellStyle name="style1424787249507 3 2 4 3 5" xfId="31944" xr:uid="{00000000-0005-0000-0000-0000C67C0000}"/>
    <cellStyle name="style1424787249507 3 2 4 4" xfId="31945" xr:uid="{00000000-0005-0000-0000-0000C77C0000}"/>
    <cellStyle name="style1424787249507 3 2 4 4 2" xfId="31946" xr:uid="{00000000-0005-0000-0000-0000C87C0000}"/>
    <cellStyle name="style1424787249507 3 2 4 4 2 2" xfId="31947" xr:uid="{00000000-0005-0000-0000-0000C97C0000}"/>
    <cellStyle name="style1424787249507 3 2 4 4 2 3" xfId="31948" xr:uid="{00000000-0005-0000-0000-0000CA7C0000}"/>
    <cellStyle name="style1424787249507 3 2 4 4 2 4" xfId="31949" xr:uid="{00000000-0005-0000-0000-0000CB7C0000}"/>
    <cellStyle name="style1424787249507 3 2 4 4 3" xfId="31950" xr:uid="{00000000-0005-0000-0000-0000CC7C0000}"/>
    <cellStyle name="style1424787249507 3 2 4 4 4" xfId="31951" xr:uid="{00000000-0005-0000-0000-0000CD7C0000}"/>
    <cellStyle name="style1424787249507 3 2 4 4 5" xfId="31952" xr:uid="{00000000-0005-0000-0000-0000CE7C0000}"/>
    <cellStyle name="style1424787249507 3 2 4 5" xfId="31953" xr:uid="{00000000-0005-0000-0000-0000CF7C0000}"/>
    <cellStyle name="style1424787249507 3 2 4 5 2" xfId="31954" xr:uid="{00000000-0005-0000-0000-0000D07C0000}"/>
    <cellStyle name="style1424787249507 3 2 4 5 3" xfId="31955" xr:uid="{00000000-0005-0000-0000-0000D17C0000}"/>
    <cellStyle name="style1424787249507 3 2 4 5 4" xfId="31956" xr:uid="{00000000-0005-0000-0000-0000D27C0000}"/>
    <cellStyle name="style1424787249507 3 2 4 6" xfId="31957" xr:uid="{00000000-0005-0000-0000-0000D37C0000}"/>
    <cellStyle name="style1424787249507 3 2 4 7" xfId="31958" xr:uid="{00000000-0005-0000-0000-0000D47C0000}"/>
    <cellStyle name="style1424787249507 3 2 4 8" xfId="31959" xr:uid="{00000000-0005-0000-0000-0000D57C0000}"/>
    <cellStyle name="style1424787249507 3 2 5" xfId="31960" xr:uid="{00000000-0005-0000-0000-0000D67C0000}"/>
    <cellStyle name="style1424787249507 3 2 5 2" xfId="31961" xr:uid="{00000000-0005-0000-0000-0000D77C0000}"/>
    <cellStyle name="style1424787249507 3 2 5 2 2" xfId="31962" xr:uid="{00000000-0005-0000-0000-0000D87C0000}"/>
    <cellStyle name="style1424787249507 3 2 5 2 2 2" xfId="31963" xr:uid="{00000000-0005-0000-0000-0000D97C0000}"/>
    <cellStyle name="style1424787249507 3 2 5 2 2 2 2" xfId="31964" xr:uid="{00000000-0005-0000-0000-0000DA7C0000}"/>
    <cellStyle name="style1424787249507 3 2 5 2 2 2 3" xfId="31965" xr:uid="{00000000-0005-0000-0000-0000DB7C0000}"/>
    <cellStyle name="style1424787249507 3 2 5 2 2 3" xfId="31966" xr:uid="{00000000-0005-0000-0000-0000DC7C0000}"/>
    <cellStyle name="style1424787249507 3 2 5 2 3" xfId="31967" xr:uid="{00000000-0005-0000-0000-0000DD7C0000}"/>
    <cellStyle name="style1424787249507 3 2 5 2 3 2" xfId="31968" xr:uid="{00000000-0005-0000-0000-0000DE7C0000}"/>
    <cellStyle name="style1424787249507 3 2 5 2 3 3" xfId="31969" xr:uid="{00000000-0005-0000-0000-0000DF7C0000}"/>
    <cellStyle name="style1424787249507 3 2 5 2 3 4" xfId="31970" xr:uid="{00000000-0005-0000-0000-0000E07C0000}"/>
    <cellStyle name="style1424787249507 3 2 5 2 4" xfId="31971" xr:uid="{00000000-0005-0000-0000-0000E17C0000}"/>
    <cellStyle name="style1424787249507 3 2 5 2 5" xfId="31972" xr:uid="{00000000-0005-0000-0000-0000E27C0000}"/>
    <cellStyle name="style1424787249507 3 2 5 3" xfId="31973" xr:uid="{00000000-0005-0000-0000-0000E37C0000}"/>
    <cellStyle name="style1424787249507 3 2 5 3 2" xfId="31974" xr:uid="{00000000-0005-0000-0000-0000E47C0000}"/>
    <cellStyle name="style1424787249507 3 2 5 3 2 2" xfId="31975" xr:uid="{00000000-0005-0000-0000-0000E57C0000}"/>
    <cellStyle name="style1424787249507 3 2 5 3 2 2 2" xfId="31976" xr:uid="{00000000-0005-0000-0000-0000E67C0000}"/>
    <cellStyle name="style1424787249507 3 2 5 3 2 2 3" xfId="31977" xr:uid="{00000000-0005-0000-0000-0000E77C0000}"/>
    <cellStyle name="style1424787249507 3 2 5 3 2 3" xfId="31978" xr:uid="{00000000-0005-0000-0000-0000E87C0000}"/>
    <cellStyle name="style1424787249507 3 2 5 3 3" xfId="31979" xr:uid="{00000000-0005-0000-0000-0000E97C0000}"/>
    <cellStyle name="style1424787249507 3 2 5 3 3 2" xfId="31980" xr:uid="{00000000-0005-0000-0000-0000EA7C0000}"/>
    <cellStyle name="style1424787249507 3 2 5 3 3 3" xfId="31981" xr:uid="{00000000-0005-0000-0000-0000EB7C0000}"/>
    <cellStyle name="style1424787249507 3 2 5 3 3 4" xfId="31982" xr:uid="{00000000-0005-0000-0000-0000EC7C0000}"/>
    <cellStyle name="style1424787249507 3 2 5 3 4" xfId="31983" xr:uid="{00000000-0005-0000-0000-0000ED7C0000}"/>
    <cellStyle name="style1424787249507 3 2 5 3 5" xfId="31984" xr:uid="{00000000-0005-0000-0000-0000EE7C0000}"/>
    <cellStyle name="style1424787249507 3 2 5 4" xfId="31985" xr:uid="{00000000-0005-0000-0000-0000EF7C0000}"/>
    <cellStyle name="style1424787249507 3 2 5 4 2" xfId="31986" xr:uid="{00000000-0005-0000-0000-0000F07C0000}"/>
    <cellStyle name="style1424787249507 3 2 5 4 2 2" xfId="31987" xr:uid="{00000000-0005-0000-0000-0000F17C0000}"/>
    <cellStyle name="style1424787249507 3 2 5 4 2 3" xfId="31988" xr:uid="{00000000-0005-0000-0000-0000F27C0000}"/>
    <cellStyle name="style1424787249507 3 2 5 4 2 4" xfId="31989" xr:uid="{00000000-0005-0000-0000-0000F37C0000}"/>
    <cellStyle name="style1424787249507 3 2 5 4 3" xfId="31990" xr:uid="{00000000-0005-0000-0000-0000F47C0000}"/>
    <cellStyle name="style1424787249507 3 2 5 4 4" xfId="31991" xr:uid="{00000000-0005-0000-0000-0000F57C0000}"/>
    <cellStyle name="style1424787249507 3 2 5 4 5" xfId="31992" xr:uid="{00000000-0005-0000-0000-0000F67C0000}"/>
    <cellStyle name="style1424787249507 3 2 5 5" xfId="31993" xr:uid="{00000000-0005-0000-0000-0000F77C0000}"/>
    <cellStyle name="style1424787249507 3 2 5 5 2" xfId="31994" xr:uid="{00000000-0005-0000-0000-0000F87C0000}"/>
    <cellStyle name="style1424787249507 3 2 5 5 3" xfId="31995" xr:uid="{00000000-0005-0000-0000-0000F97C0000}"/>
    <cellStyle name="style1424787249507 3 2 5 5 4" xfId="31996" xr:uid="{00000000-0005-0000-0000-0000FA7C0000}"/>
    <cellStyle name="style1424787249507 3 2 5 6" xfId="31997" xr:uid="{00000000-0005-0000-0000-0000FB7C0000}"/>
    <cellStyle name="style1424787249507 3 2 5 7" xfId="31998" xr:uid="{00000000-0005-0000-0000-0000FC7C0000}"/>
    <cellStyle name="style1424787249507 3 2 5 8" xfId="31999" xr:uid="{00000000-0005-0000-0000-0000FD7C0000}"/>
    <cellStyle name="style1424787249507 3 2 6" xfId="32000" xr:uid="{00000000-0005-0000-0000-0000FE7C0000}"/>
    <cellStyle name="style1424787249507 3 2 6 2" xfId="32001" xr:uid="{00000000-0005-0000-0000-0000FF7C0000}"/>
    <cellStyle name="style1424787249507 3 2 6 2 2" xfId="32002" xr:uid="{00000000-0005-0000-0000-0000007D0000}"/>
    <cellStyle name="style1424787249507 3 2 6 2 2 2" xfId="32003" xr:uid="{00000000-0005-0000-0000-0000017D0000}"/>
    <cellStyle name="style1424787249507 3 2 6 2 2 3" xfId="32004" xr:uid="{00000000-0005-0000-0000-0000027D0000}"/>
    <cellStyle name="style1424787249507 3 2 6 2 3" xfId="32005" xr:uid="{00000000-0005-0000-0000-0000037D0000}"/>
    <cellStyle name="style1424787249507 3 2 6 3" xfId="32006" xr:uid="{00000000-0005-0000-0000-0000047D0000}"/>
    <cellStyle name="style1424787249507 3 2 6 3 2" xfId="32007" xr:uid="{00000000-0005-0000-0000-0000057D0000}"/>
    <cellStyle name="style1424787249507 3 2 6 3 3" xfId="32008" xr:uid="{00000000-0005-0000-0000-0000067D0000}"/>
    <cellStyle name="style1424787249507 3 2 6 3 4" xfId="32009" xr:uid="{00000000-0005-0000-0000-0000077D0000}"/>
    <cellStyle name="style1424787249507 3 2 6 4" xfId="32010" xr:uid="{00000000-0005-0000-0000-0000087D0000}"/>
    <cellStyle name="style1424787249507 3 2 6 5" xfId="32011" xr:uid="{00000000-0005-0000-0000-0000097D0000}"/>
    <cellStyle name="style1424787249507 3 2 7" xfId="32012" xr:uid="{00000000-0005-0000-0000-00000A7D0000}"/>
    <cellStyle name="style1424787249507 3 2 7 2" xfId="32013" xr:uid="{00000000-0005-0000-0000-00000B7D0000}"/>
    <cellStyle name="style1424787249507 3 2 7 2 2" xfId="32014" xr:uid="{00000000-0005-0000-0000-00000C7D0000}"/>
    <cellStyle name="style1424787249507 3 2 7 2 2 2" xfId="32015" xr:uid="{00000000-0005-0000-0000-00000D7D0000}"/>
    <cellStyle name="style1424787249507 3 2 7 2 2 3" xfId="32016" xr:uid="{00000000-0005-0000-0000-00000E7D0000}"/>
    <cellStyle name="style1424787249507 3 2 7 2 3" xfId="32017" xr:uid="{00000000-0005-0000-0000-00000F7D0000}"/>
    <cellStyle name="style1424787249507 3 2 7 3" xfId="32018" xr:uid="{00000000-0005-0000-0000-0000107D0000}"/>
    <cellStyle name="style1424787249507 3 2 7 3 2" xfId="32019" xr:uid="{00000000-0005-0000-0000-0000117D0000}"/>
    <cellStyle name="style1424787249507 3 2 7 3 3" xfId="32020" xr:uid="{00000000-0005-0000-0000-0000127D0000}"/>
    <cellStyle name="style1424787249507 3 2 7 3 4" xfId="32021" xr:uid="{00000000-0005-0000-0000-0000137D0000}"/>
    <cellStyle name="style1424787249507 3 2 7 4" xfId="32022" xr:uid="{00000000-0005-0000-0000-0000147D0000}"/>
    <cellStyle name="style1424787249507 3 2 7 5" xfId="32023" xr:uid="{00000000-0005-0000-0000-0000157D0000}"/>
    <cellStyle name="style1424787249507 3 2 8" xfId="32024" xr:uid="{00000000-0005-0000-0000-0000167D0000}"/>
    <cellStyle name="style1424787249507 3 2 8 2" xfId="32025" xr:uid="{00000000-0005-0000-0000-0000177D0000}"/>
    <cellStyle name="style1424787249507 3 2 8 2 2" xfId="32026" xr:uid="{00000000-0005-0000-0000-0000187D0000}"/>
    <cellStyle name="style1424787249507 3 2 8 2 3" xfId="32027" xr:uid="{00000000-0005-0000-0000-0000197D0000}"/>
    <cellStyle name="style1424787249507 3 2 8 2 4" xfId="32028" xr:uid="{00000000-0005-0000-0000-00001A7D0000}"/>
    <cellStyle name="style1424787249507 3 2 8 3" xfId="32029" xr:uid="{00000000-0005-0000-0000-00001B7D0000}"/>
    <cellStyle name="style1424787249507 3 2 8 4" xfId="32030" xr:uid="{00000000-0005-0000-0000-00001C7D0000}"/>
    <cellStyle name="style1424787249507 3 2 8 5" xfId="32031" xr:uid="{00000000-0005-0000-0000-00001D7D0000}"/>
    <cellStyle name="style1424787249507 3 2 9" xfId="32032" xr:uid="{00000000-0005-0000-0000-00001E7D0000}"/>
    <cellStyle name="style1424787249507 3 2 9 2" xfId="32033" xr:uid="{00000000-0005-0000-0000-00001F7D0000}"/>
    <cellStyle name="style1424787249507 3 2 9 3" xfId="32034" xr:uid="{00000000-0005-0000-0000-0000207D0000}"/>
    <cellStyle name="style1424787249507 3 2 9 4" xfId="32035" xr:uid="{00000000-0005-0000-0000-0000217D0000}"/>
    <cellStyle name="style1424787249507 3 3" xfId="32036" xr:uid="{00000000-0005-0000-0000-0000227D0000}"/>
    <cellStyle name="style1424787249507 3 3 2" xfId="32037" xr:uid="{00000000-0005-0000-0000-0000237D0000}"/>
    <cellStyle name="style1424787249507 3 3 2 2" xfId="32038" xr:uid="{00000000-0005-0000-0000-0000247D0000}"/>
    <cellStyle name="style1424787249507 3 3 2 2 2" xfId="32039" xr:uid="{00000000-0005-0000-0000-0000257D0000}"/>
    <cellStyle name="style1424787249507 3 3 2 2 2 2" xfId="32040" xr:uid="{00000000-0005-0000-0000-0000267D0000}"/>
    <cellStyle name="style1424787249507 3 3 2 2 2 2 2" xfId="32041" xr:uid="{00000000-0005-0000-0000-0000277D0000}"/>
    <cellStyle name="style1424787249507 3 3 2 2 2 2 3" xfId="32042" xr:uid="{00000000-0005-0000-0000-0000287D0000}"/>
    <cellStyle name="style1424787249507 3 3 2 2 2 3" xfId="32043" xr:uid="{00000000-0005-0000-0000-0000297D0000}"/>
    <cellStyle name="style1424787249507 3 3 2 2 3" xfId="32044" xr:uid="{00000000-0005-0000-0000-00002A7D0000}"/>
    <cellStyle name="style1424787249507 3 3 2 2 3 2" xfId="32045" xr:uid="{00000000-0005-0000-0000-00002B7D0000}"/>
    <cellStyle name="style1424787249507 3 3 2 2 3 3" xfId="32046" xr:uid="{00000000-0005-0000-0000-00002C7D0000}"/>
    <cellStyle name="style1424787249507 3 3 2 2 3 4" xfId="32047" xr:uid="{00000000-0005-0000-0000-00002D7D0000}"/>
    <cellStyle name="style1424787249507 3 3 2 2 4" xfId="32048" xr:uid="{00000000-0005-0000-0000-00002E7D0000}"/>
    <cellStyle name="style1424787249507 3 3 2 2 5" xfId="32049" xr:uid="{00000000-0005-0000-0000-00002F7D0000}"/>
    <cellStyle name="style1424787249507 3 3 2 3" xfId="32050" xr:uid="{00000000-0005-0000-0000-0000307D0000}"/>
    <cellStyle name="style1424787249507 3 3 2 3 2" xfId="32051" xr:uid="{00000000-0005-0000-0000-0000317D0000}"/>
    <cellStyle name="style1424787249507 3 3 2 3 2 2" xfId="32052" xr:uid="{00000000-0005-0000-0000-0000327D0000}"/>
    <cellStyle name="style1424787249507 3 3 2 3 2 2 2" xfId="32053" xr:uid="{00000000-0005-0000-0000-0000337D0000}"/>
    <cellStyle name="style1424787249507 3 3 2 3 2 2 3" xfId="32054" xr:uid="{00000000-0005-0000-0000-0000347D0000}"/>
    <cellStyle name="style1424787249507 3 3 2 3 2 3" xfId="32055" xr:uid="{00000000-0005-0000-0000-0000357D0000}"/>
    <cellStyle name="style1424787249507 3 3 2 3 3" xfId="32056" xr:uid="{00000000-0005-0000-0000-0000367D0000}"/>
    <cellStyle name="style1424787249507 3 3 2 3 3 2" xfId="32057" xr:uid="{00000000-0005-0000-0000-0000377D0000}"/>
    <cellStyle name="style1424787249507 3 3 2 3 3 3" xfId="32058" xr:uid="{00000000-0005-0000-0000-0000387D0000}"/>
    <cellStyle name="style1424787249507 3 3 2 3 3 4" xfId="32059" xr:uid="{00000000-0005-0000-0000-0000397D0000}"/>
    <cellStyle name="style1424787249507 3 3 2 3 4" xfId="32060" xr:uid="{00000000-0005-0000-0000-00003A7D0000}"/>
    <cellStyle name="style1424787249507 3 3 2 3 5" xfId="32061" xr:uid="{00000000-0005-0000-0000-00003B7D0000}"/>
    <cellStyle name="style1424787249507 3 3 2 4" xfId="32062" xr:uid="{00000000-0005-0000-0000-00003C7D0000}"/>
    <cellStyle name="style1424787249507 3 3 2 4 2" xfId="32063" xr:uid="{00000000-0005-0000-0000-00003D7D0000}"/>
    <cellStyle name="style1424787249507 3 3 2 4 2 2" xfId="32064" xr:uid="{00000000-0005-0000-0000-00003E7D0000}"/>
    <cellStyle name="style1424787249507 3 3 2 4 2 3" xfId="32065" xr:uid="{00000000-0005-0000-0000-00003F7D0000}"/>
    <cellStyle name="style1424787249507 3 3 2 4 2 4" xfId="32066" xr:uid="{00000000-0005-0000-0000-0000407D0000}"/>
    <cellStyle name="style1424787249507 3 3 2 4 3" xfId="32067" xr:uid="{00000000-0005-0000-0000-0000417D0000}"/>
    <cellStyle name="style1424787249507 3 3 2 4 4" xfId="32068" xr:uid="{00000000-0005-0000-0000-0000427D0000}"/>
    <cellStyle name="style1424787249507 3 3 2 4 5" xfId="32069" xr:uid="{00000000-0005-0000-0000-0000437D0000}"/>
    <cellStyle name="style1424787249507 3 3 2 5" xfId="32070" xr:uid="{00000000-0005-0000-0000-0000447D0000}"/>
    <cellStyle name="style1424787249507 3 3 2 5 2" xfId="32071" xr:uid="{00000000-0005-0000-0000-0000457D0000}"/>
    <cellStyle name="style1424787249507 3 3 2 5 3" xfId="32072" xr:uid="{00000000-0005-0000-0000-0000467D0000}"/>
    <cellStyle name="style1424787249507 3 3 2 5 4" xfId="32073" xr:uid="{00000000-0005-0000-0000-0000477D0000}"/>
    <cellStyle name="style1424787249507 3 3 2 6" xfId="32074" xr:uid="{00000000-0005-0000-0000-0000487D0000}"/>
    <cellStyle name="style1424787249507 3 3 2 7" xfId="32075" xr:uid="{00000000-0005-0000-0000-0000497D0000}"/>
    <cellStyle name="style1424787249507 3 3 2 8" xfId="32076" xr:uid="{00000000-0005-0000-0000-00004A7D0000}"/>
    <cellStyle name="style1424787249507 3 3 3" xfId="32077" xr:uid="{00000000-0005-0000-0000-00004B7D0000}"/>
    <cellStyle name="style1424787249507 3 3 3 2" xfId="32078" xr:uid="{00000000-0005-0000-0000-00004C7D0000}"/>
    <cellStyle name="style1424787249507 3 3 3 2 2" xfId="32079" xr:uid="{00000000-0005-0000-0000-00004D7D0000}"/>
    <cellStyle name="style1424787249507 3 3 3 2 2 2" xfId="32080" xr:uid="{00000000-0005-0000-0000-00004E7D0000}"/>
    <cellStyle name="style1424787249507 3 3 3 2 2 3" xfId="32081" xr:uid="{00000000-0005-0000-0000-00004F7D0000}"/>
    <cellStyle name="style1424787249507 3 3 3 2 3" xfId="32082" xr:uid="{00000000-0005-0000-0000-0000507D0000}"/>
    <cellStyle name="style1424787249507 3 3 3 3" xfId="32083" xr:uid="{00000000-0005-0000-0000-0000517D0000}"/>
    <cellStyle name="style1424787249507 3 3 3 3 2" xfId="32084" xr:uid="{00000000-0005-0000-0000-0000527D0000}"/>
    <cellStyle name="style1424787249507 3 3 3 3 3" xfId="32085" xr:uid="{00000000-0005-0000-0000-0000537D0000}"/>
    <cellStyle name="style1424787249507 3 3 3 3 4" xfId="32086" xr:uid="{00000000-0005-0000-0000-0000547D0000}"/>
    <cellStyle name="style1424787249507 3 3 3 4" xfId="32087" xr:uid="{00000000-0005-0000-0000-0000557D0000}"/>
    <cellStyle name="style1424787249507 3 3 3 5" xfId="32088" xr:uid="{00000000-0005-0000-0000-0000567D0000}"/>
    <cellStyle name="style1424787249507 3 3 4" xfId="32089" xr:uid="{00000000-0005-0000-0000-0000577D0000}"/>
    <cellStyle name="style1424787249507 3 3 4 2" xfId="32090" xr:uid="{00000000-0005-0000-0000-0000587D0000}"/>
    <cellStyle name="style1424787249507 3 3 4 2 2" xfId="32091" xr:uid="{00000000-0005-0000-0000-0000597D0000}"/>
    <cellStyle name="style1424787249507 3 3 4 2 2 2" xfId="32092" xr:uid="{00000000-0005-0000-0000-00005A7D0000}"/>
    <cellStyle name="style1424787249507 3 3 4 2 2 3" xfId="32093" xr:uid="{00000000-0005-0000-0000-00005B7D0000}"/>
    <cellStyle name="style1424787249507 3 3 4 2 3" xfId="32094" xr:uid="{00000000-0005-0000-0000-00005C7D0000}"/>
    <cellStyle name="style1424787249507 3 3 4 3" xfId="32095" xr:uid="{00000000-0005-0000-0000-00005D7D0000}"/>
    <cellStyle name="style1424787249507 3 3 4 3 2" xfId="32096" xr:uid="{00000000-0005-0000-0000-00005E7D0000}"/>
    <cellStyle name="style1424787249507 3 3 4 3 3" xfId="32097" xr:uid="{00000000-0005-0000-0000-00005F7D0000}"/>
    <cellStyle name="style1424787249507 3 3 4 3 4" xfId="32098" xr:uid="{00000000-0005-0000-0000-0000607D0000}"/>
    <cellStyle name="style1424787249507 3 3 4 4" xfId="32099" xr:uid="{00000000-0005-0000-0000-0000617D0000}"/>
    <cellStyle name="style1424787249507 3 3 4 5" xfId="32100" xr:uid="{00000000-0005-0000-0000-0000627D0000}"/>
    <cellStyle name="style1424787249507 3 3 5" xfId="32101" xr:uid="{00000000-0005-0000-0000-0000637D0000}"/>
    <cellStyle name="style1424787249507 3 3 5 2" xfId="32102" xr:uid="{00000000-0005-0000-0000-0000647D0000}"/>
    <cellStyle name="style1424787249507 3 3 5 2 2" xfId="32103" xr:uid="{00000000-0005-0000-0000-0000657D0000}"/>
    <cellStyle name="style1424787249507 3 3 5 2 3" xfId="32104" xr:uid="{00000000-0005-0000-0000-0000667D0000}"/>
    <cellStyle name="style1424787249507 3 3 5 2 4" xfId="32105" xr:uid="{00000000-0005-0000-0000-0000677D0000}"/>
    <cellStyle name="style1424787249507 3 3 5 3" xfId="32106" xr:uid="{00000000-0005-0000-0000-0000687D0000}"/>
    <cellStyle name="style1424787249507 3 3 5 4" xfId="32107" xr:uid="{00000000-0005-0000-0000-0000697D0000}"/>
    <cellStyle name="style1424787249507 3 3 5 5" xfId="32108" xr:uid="{00000000-0005-0000-0000-00006A7D0000}"/>
    <cellStyle name="style1424787249507 3 3 6" xfId="32109" xr:uid="{00000000-0005-0000-0000-00006B7D0000}"/>
    <cellStyle name="style1424787249507 3 3 6 2" xfId="32110" xr:uid="{00000000-0005-0000-0000-00006C7D0000}"/>
    <cellStyle name="style1424787249507 3 3 6 3" xfId="32111" xr:uid="{00000000-0005-0000-0000-00006D7D0000}"/>
    <cellStyle name="style1424787249507 3 3 6 4" xfId="32112" xr:uid="{00000000-0005-0000-0000-00006E7D0000}"/>
    <cellStyle name="style1424787249507 3 3 7" xfId="32113" xr:uid="{00000000-0005-0000-0000-00006F7D0000}"/>
    <cellStyle name="style1424787249507 3 3 8" xfId="32114" xr:uid="{00000000-0005-0000-0000-0000707D0000}"/>
    <cellStyle name="style1424787249507 3 3 9" xfId="32115" xr:uid="{00000000-0005-0000-0000-0000717D0000}"/>
    <cellStyle name="style1424787249507 3 4" xfId="32116" xr:uid="{00000000-0005-0000-0000-0000727D0000}"/>
    <cellStyle name="style1424787249507 3 4 2" xfId="32117" xr:uid="{00000000-0005-0000-0000-0000737D0000}"/>
    <cellStyle name="style1424787249507 3 4 2 2" xfId="32118" xr:uid="{00000000-0005-0000-0000-0000747D0000}"/>
    <cellStyle name="style1424787249507 3 4 2 2 2" xfId="32119" xr:uid="{00000000-0005-0000-0000-0000757D0000}"/>
    <cellStyle name="style1424787249507 3 4 2 2 2 2" xfId="32120" xr:uid="{00000000-0005-0000-0000-0000767D0000}"/>
    <cellStyle name="style1424787249507 3 4 2 2 2 3" xfId="32121" xr:uid="{00000000-0005-0000-0000-0000777D0000}"/>
    <cellStyle name="style1424787249507 3 4 2 2 3" xfId="32122" xr:uid="{00000000-0005-0000-0000-0000787D0000}"/>
    <cellStyle name="style1424787249507 3 4 2 3" xfId="32123" xr:uid="{00000000-0005-0000-0000-0000797D0000}"/>
    <cellStyle name="style1424787249507 3 4 2 3 2" xfId="32124" xr:uid="{00000000-0005-0000-0000-00007A7D0000}"/>
    <cellStyle name="style1424787249507 3 4 2 3 3" xfId="32125" xr:uid="{00000000-0005-0000-0000-00007B7D0000}"/>
    <cellStyle name="style1424787249507 3 4 2 3 4" xfId="32126" xr:uid="{00000000-0005-0000-0000-00007C7D0000}"/>
    <cellStyle name="style1424787249507 3 4 2 4" xfId="32127" xr:uid="{00000000-0005-0000-0000-00007D7D0000}"/>
    <cellStyle name="style1424787249507 3 4 2 5" xfId="32128" xr:uid="{00000000-0005-0000-0000-00007E7D0000}"/>
    <cellStyle name="style1424787249507 3 4 3" xfId="32129" xr:uid="{00000000-0005-0000-0000-00007F7D0000}"/>
    <cellStyle name="style1424787249507 3 4 3 2" xfId="32130" xr:uid="{00000000-0005-0000-0000-0000807D0000}"/>
    <cellStyle name="style1424787249507 3 4 3 2 2" xfId="32131" xr:uid="{00000000-0005-0000-0000-0000817D0000}"/>
    <cellStyle name="style1424787249507 3 4 3 2 2 2" xfId="32132" xr:uid="{00000000-0005-0000-0000-0000827D0000}"/>
    <cellStyle name="style1424787249507 3 4 3 2 2 3" xfId="32133" xr:uid="{00000000-0005-0000-0000-0000837D0000}"/>
    <cellStyle name="style1424787249507 3 4 3 2 3" xfId="32134" xr:uid="{00000000-0005-0000-0000-0000847D0000}"/>
    <cellStyle name="style1424787249507 3 4 3 3" xfId="32135" xr:uid="{00000000-0005-0000-0000-0000857D0000}"/>
    <cellStyle name="style1424787249507 3 4 3 3 2" xfId="32136" xr:uid="{00000000-0005-0000-0000-0000867D0000}"/>
    <cellStyle name="style1424787249507 3 4 3 3 3" xfId="32137" xr:uid="{00000000-0005-0000-0000-0000877D0000}"/>
    <cellStyle name="style1424787249507 3 4 3 3 4" xfId="32138" xr:uid="{00000000-0005-0000-0000-0000887D0000}"/>
    <cellStyle name="style1424787249507 3 4 3 4" xfId="32139" xr:uid="{00000000-0005-0000-0000-0000897D0000}"/>
    <cellStyle name="style1424787249507 3 4 3 5" xfId="32140" xr:uid="{00000000-0005-0000-0000-00008A7D0000}"/>
    <cellStyle name="style1424787249507 3 4 4" xfId="32141" xr:uid="{00000000-0005-0000-0000-00008B7D0000}"/>
    <cellStyle name="style1424787249507 3 4 4 2" xfId="32142" xr:uid="{00000000-0005-0000-0000-00008C7D0000}"/>
    <cellStyle name="style1424787249507 3 4 4 2 2" xfId="32143" xr:uid="{00000000-0005-0000-0000-00008D7D0000}"/>
    <cellStyle name="style1424787249507 3 4 4 2 3" xfId="32144" xr:uid="{00000000-0005-0000-0000-00008E7D0000}"/>
    <cellStyle name="style1424787249507 3 4 4 2 4" xfId="32145" xr:uid="{00000000-0005-0000-0000-00008F7D0000}"/>
    <cellStyle name="style1424787249507 3 4 4 3" xfId="32146" xr:uid="{00000000-0005-0000-0000-0000907D0000}"/>
    <cellStyle name="style1424787249507 3 4 4 4" xfId="32147" xr:uid="{00000000-0005-0000-0000-0000917D0000}"/>
    <cellStyle name="style1424787249507 3 4 4 5" xfId="32148" xr:uid="{00000000-0005-0000-0000-0000927D0000}"/>
    <cellStyle name="style1424787249507 3 4 5" xfId="32149" xr:uid="{00000000-0005-0000-0000-0000937D0000}"/>
    <cellStyle name="style1424787249507 3 4 5 2" xfId="32150" xr:uid="{00000000-0005-0000-0000-0000947D0000}"/>
    <cellStyle name="style1424787249507 3 4 5 3" xfId="32151" xr:uid="{00000000-0005-0000-0000-0000957D0000}"/>
    <cellStyle name="style1424787249507 3 4 5 4" xfId="32152" xr:uid="{00000000-0005-0000-0000-0000967D0000}"/>
    <cellStyle name="style1424787249507 3 4 6" xfId="32153" xr:uid="{00000000-0005-0000-0000-0000977D0000}"/>
    <cellStyle name="style1424787249507 3 4 7" xfId="32154" xr:uid="{00000000-0005-0000-0000-0000987D0000}"/>
    <cellStyle name="style1424787249507 3 4 8" xfId="32155" xr:uid="{00000000-0005-0000-0000-0000997D0000}"/>
    <cellStyle name="style1424787249507 3 5" xfId="32156" xr:uid="{00000000-0005-0000-0000-00009A7D0000}"/>
    <cellStyle name="style1424787249507 3 5 2" xfId="32157" xr:uid="{00000000-0005-0000-0000-00009B7D0000}"/>
    <cellStyle name="style1424787249507 3 5 2 2" xfId="32158" xr:uid="{00000000-0005-0000-0000-00009C7D0000}"/>
    <cellStyle name="style1424787249507 3 5 2 2 2" xfId="32159" xr:uid="{00000000-0005-0000-0000-00009D7D0000}"/>
    <cellStyle name="style1424787249507 3 5 2 2 2 2" xfId="32160" xr:uid="{00000000-0005-0000-0000-00009E7D0000}"/>
    <cellStyle name="style1424787249507 3 5 2 2 2 3" xfId="32161" xr:uid="{00000000-0005-0000-0000-00009F7D0000}"/>
    <cellStyle name="style1424787249507 3 5 2 2 3" xfId="32162" xr:uid="{00000000-0005-0000-0000-0000A07D0000}"/>
    <cellStyle name="style1424787249507 3 5 2 3" xfId="32163" xr:uid="{00000000-0005-0000-0000-0000A17D0000}"/>
    <cellStyle name="style1424787249507 3 5 2 3 2" xfId="32164" xr:uid="{00000000-0005-0000-0000-0000A27D0000}"/>
    <cellStyle name="style1424787249507 3 5 2 3 3" xfId="32165" xr:uid="{00000000-0005-0000-0000-0000A37D0000}"/>
    <cellStyle name="style1424787249507 3 5 2 3 4" xfId="32166" xr:uid="{00000000-0005-0000-0000-0000A47D0000}"/>
    <cellStyle name="style1424787249507 3 5 2 4" xfId="32167" xr:uid="{00000000-0005-0000-0000-0000A57D0000}"/>
    <cellStyle name="style1424787249507 3 5 2 5" xfId="32168" xr:uid="{00000000-0005-0000-0000-0000A67D0000}"/>
    <cellStyle name="style1424787249507 3 5 3" xfId="32169" xr:uid="{00000000-0005-0000-0000-0000A77D0000}"/>
    <cellStyle name="style1424787249507 3 5 3 2" xfId="32170" xr:uid="{00000000-0005-0000-0000-0000A87D0000}"/>
    <cellStyle name="style1424787249507 3 5 3 2 2" xfId="32171" xr:uid="{00000000-0005-0000-0000-0000A97D0000}"/>
    <cellStyle name="style1424787249507 3 5 3 2 2 2" xfId="32172" xr:uid="{00000000-0005-0000-0000-0000AA7D0000}"/>
    <cellStyle name="style1424787249507 3 5 3 2 2 3" xfId="32173" xr:uid="{00000000-0005-0000-0000-0000AB7D0000}"/>
    <cellStyle name="style1424787249507 3 5 3 2 3" xfId="32174" xr:uid="{00000000-0005-0000-0000-0000AC7D0000}"/>
    <cellStyle name="style1424787249507 3 5 3 3" xfId="32175" xr:uid="{00000000-0005-0000-0000-0000AD7D0000}"/>
    <cellStyle name="style1424787249507 3 5 3 3 2" xfId="32176" xr:uid="{00000000-0005-0000-0000-0000AE7D0000}"/>
    <cellStyle name="style1424787249507 3 5 3 3 3" xfId="32177" xr:uid="{00000000-0005-0000-0000-0000AF7D0000}"/>
    <cellStyle name="style1424787249507 3 5 3 3 4" xfId="32178" xr:uid="{00000000-0005-0000-0000-0000B07D0000}"/>
    <cellStyle name="style1424787249507 3 5 3 4" xfId="32179" xr:uid="{00000000-0005-0000-0000-0000B17D0000}"/>
    <cellStyle name="style1424787249507 3 5 3 5" xfId="32180" xr:uid="{00000000-0005-0000-0000-0000B27D0000}"/>
    <cellStyle name="style1424787249507 3 5 4" xfId="32181" xr:uid="{00000000-0005-0000-0000-0000B37D0000}"/>
    <cellStyle name="style1424787249507 3 5 4 2" xfId="32182" xr:uid="{00000000-0005-0000-0000-0000B47D0000}"/>
    <cellStyle name="style1424787249507 3 5 4 2 2" xfId="32183" xr:uid="{00000000-0005-0000-0000-0000B57D0000}"/>
    <cellStyle name="style1424787249507 3 5 4 2 3" xfId="32184" xr:uid="{00000000-0005-0000-0000-0000B67D0000}"/>
    <cellStyle name="style1424787249507 3 5 4 2 4" xfId="32185" xr:uid="{00000000-0005-0000-0000-0000B77D0000}"/>
    <cellStyle name="style1424787249507 3 5 4 3" xfId="32186" xr:uid="{00000000-0005-0000-0000-0000B87D0000}"/>
    <cellStyle name="style1424787249507 3 5 4 4" xfId="32187" xr:uid="{00000000-0005-0000-0000-0000B97D0000}"/>
    <cellStyle name="style1424787249507 3 5 4 5" xfId="32188" xr:uid="{00000000-0005-0000-0000-0000BA7D0000}"/>
    <cellStyle name="style1424787249507 3 5 5" xfId="32189" xr:uid="{00000000-0005-0000-0000-0000BB7D0000}"/>
    <cellStyle name="style1424787249507 3 5 5 2" xfId="32190" xr:uid="{00000000-0005-0000-0000-0000BC7D0000}"/>
    <cellStyle name="style1424787249507 3 5 5 3" xfId="32191" xr:uid="{00000000-0005-0000-0000-0000BD7D0000}"/>
    <cellStyle name="style1424787249507 3 5 5 4" xfId="32192" xr:uid="{00000000-0005-0000-0000-0000BE7D0000}"/>
    <cellStyle name="style1424787249507 3 5 6" xfId="32193" xr:uid="{00000000-0005-0000-0000-0000BF7D0000}"/>
    <cellStyle name="style1424787249507 3 5 7" xfId="32194" xr:uid="{00000000-0005-0000-0000-0000C07D0000}"/>
    <cellStyle name="style1424787249507 3 5 8" xfId="32195" xr:uid="{00000000-0005-0000-0000-0000C17D0000}"/>
    <cellStyle name="style1424787249507 3 6" xfId="32196" xr:uid="{00000000-0005-0000-0000-0000C27D0000}"/>
    <cellStyle name="style1424787249507 3 6 2" xfId="32197" xr:uid="{00000000-0005-0000-0000-0000C37D0000}"/>
    <cellStyle name="style1424787249507 3 6 2 2" xfId="32198" xr:uid="{00000000-0005-0000-0000-0000C47D0000}"/>
    <cellStyle name="style1424787249507 3 6 2 2 2" xfId="32199" xr:uid="{00000000-0005-0000-0000-0000C57D0000}"/>
    <cellStyle name="style1424787249507 3 6 2 2 2 2" xfId="32200" xr:uid="{00000000-0005-0000-0000-0000C67D0000}"/>
    <cellStyle name="style1424787249507 3 6 2 2 2 3" xfId="32201" xr:uid="{00000000-0005-0000-0000-0000C77D0000}"/>
    <cellStyle name="style1424787249507 3 6 2 2 3" xfId="32202" xr:uid="{00000000-0005-0000-0000-0000C87D0000}"/>
    <cellStyle name="style1424787249507 3 6 2 3" xfId="32203" xr:uid="{00000000-0005-0000-0000-0000C97D0000}"/>
    <cellStyle name="style1424787249507 3 6 2 3 2" xfId="32204" xr:uid="{00000000-0005-0000-0000-0000CA7D0000}"/>
    <cellStyle name="style1424787249507 3 6 2 3 3" xfId="32205" xr:uid="{00000000-0005-0000-0000-0000CB7D0000}"/>
    <cellStyle name="style1424787249507 3 6 2 3 4" xfId="32206" xr:uid="{00000000-0005-0000-0000-0000CC7D0000}"/>
    <cellStyle name="style1424787249507 3 6 2 4" xfId="32207" xr:uid="{00000000-0005-0000-0000-0000CD7D0000}"/>
    <cellStyle name="style1424787249507 3 6 2 5" xfId="32208" xr:uid="{00000000-0005-0000-0000-0000CE7D0000}"/>
    <cellStyle name="style1424787249507 3 6 3" xfId="32209" xr:uid="{00000000-0005-0000-0000-0000CF7D0000}"/>
    <cellStyle name="style1424787249507 3 6 3 2" xfId="32210" xr:uid="{00000000-0005-0000-0000-0000D07D0000}"/>
    <cellStyle name="style1424787249507 3 6 3 2 2" xfId="32211" xr:uid="{00000000-0005-0000-0000-0000D17D0000}"/>
    <cellStyle name="style1424787249507 3 6 3 2 2 2" xfId="32212" xr:uid="{00000000-0005-0000-0000-0000D27D0000}"/>
    <cellStyle name="style1424787249507 3 6 3 2 2 3" xfId="32213" xr:uid="{00000000-0005-0000-0000-0000D37D0000}"/>
    <cellStyle name="style1424787249507 3 6 3 2 3" xfId="32214" xr:uid="{00000000-0005-0000-0000-0000D47D0000}"/>
    <cellStyle name="style1424787249507 3 6 3 3" xfId="32215" xr:uid="{00000000-0005-0000-0000-0000D57D0000}"/>
    <cellStyle name="style1424787249507 3 6 3 3 2" xfId="32216" xr:uid="{00000000-0005-0000-0000-0000D67D0000}"/>
    <cellStyle name="style1424787249507 3 6 3 3 3" xfId="32217" xr:uid="{00000000-0005-0000-0000-0000D77D0000}"/>
    <cellStyle name="style1424787249507 3 6 3 3 4" xfId="32218" xr:uid="{00000000-0005-0000-0000-0000D87D0000}"/>
    <cellStyle name="style1424787249507 3 6 3 4" xfId="32219" xr:uid="{00000000-0005-0000-0000-0000D97D0000}"/>
    <cellStyle name="style1424787249507 3 6 3 5" xfId="32220" xr:uid="{00000000-0005-0000-0000-0000DA7D0000}"/>
    <cellStyle name="style1424787249507 3 6 4" xfId="32221" xr:uid="{00000000-0005-0000-0000-0000DB7D0000}"/>
    <cellStyle name="style1424787249507 3 6 4 2" xfId="32222" xr:uid="{00000000-0005-0000-0000-0000DC7D0000}"/>
    <cellStyle name="style1424787249507 3 6 4 2 2" xfId="32223" xr:uid="{00000000-0005-0000-0000-0000DD7D0000}"/>
    <cellStyle name="style1424787249507 3 6 4 2 3" xfId="32224" xr:uid="{00000000-0005-0000-0000-0000DE7D0000}"/>
    <cellStyle name="style1424787249507 3 6 4 2 4" xfId="32225" xr:uid="{00000000-0005-0000-0000-0000DF7D0000}"/>
    <cellStyle name="style1424787249507 3 6 4 3" xfId="32226" xr:uid="{00000000-0005-0000-0000-0000E07D0000}"/>
    <cellStyle name="style1424787249507 3 6 4 4" xfId="32227" xr:uid="{00000000-0005-0000-0000-0000E17D0000}"/>
    <cellStyle name="style1424787249507 3 6 4 5" xfId="32228" xr:uid="{00000000-0005-0000-0000-0000E27D0000}"/>
    <cellStyle name="style1424787249507 3 6 5" xfId="32229" xr:uid="{00000000-0005-0000-0000-0000E37D0000}"/>
    <cellStyle name="style1424787249507 3 6 5 2" xfId="32230" xr:uid="{00000000-0005-0000-0000-0000E47D0000}"/>
    <cellStyle name="style1424787249507 3 6 5 3" xfId="32231" xr:uid="{00000000-0005-0000-0000-0000E57D0000}"/>
    <cellStyle name="style1424787249507 3 6 5 4" xfId="32232" xr:uid="{00000000-0005-0000-0000-0000E67D0000}"/>
    <cellStyle name="style1424787249507 3 6 6" xfId="32233" xr:uid="{00000000-0005-0000-0000-0000E77D0000}"/>
    <cellStyle name="style1424787249507 3 6 7" xfId="32234" xr:uid="{00000000-0005-0000-0000-0000E87D0000}"/>
    <cellStyle name="style1424787249507 3 6 8" xfId="32235" xr:uid="{00000000-0005-0000-0000-0000E97D0000}"/>
    <cellStyle name="style1424787249507 3 7" xfId="32236" xr:uid="{00000000-0005-0000-0000-0000EA7D0000}"/>
    <cellStyle name="style1424787249507 3 7 2" xfId="32237" xr:uid="{00000000-0005-0000-0000-0000EB7D0000}"/>
    <cellStyle name="style1424787249507 3 7 2 2" xfId="32238" xr:uid="{00000000-0005-0000-0000-0000EC7D0000}"/>
    <cellStyle name="style1424787249507 3 7 2 2 2" xfId="32239" xr:uid="{00000000-0005-0000-0000-0000ED7D0000}"/>
    <cellStyle name="style1424787249507 3 7 2 2 3" xfId="32240" xr:uid="{00000000-0005-0000-0000-0000EE7D0000}"/>
    <cellStyle name="style1424787249507 3 7 2 3" xfId="32241" xr:uid="{00000000-0005-0000-0000-0000EF7D0000}"/>
    <cellStyle name="style1424787249507 3 7 3" xfId="32242" xr:uid="{00000000-0005-0000-0000-0000F07D0000}"/>
    <cellStyle name="style1424787249507 3 7 3 2" xfId="32243" xr:uid="{00000000-0005-0000-0000-0000F17D0000}"/>
    <cellStyle name="style1424787249507 3 7 3 3" xfId="32244" xr:uid="{00000000-0005-0000-0000-0000F27D0000}"/>
    <cellStyle name="style1424787249507 3 7 3 4" xfId="32245" xr:uid="{00000000-0005-0000-0000-0000F37D0000}"/>
    <cellStyle name="style1424787249507 3 7 4" xfId="32246" xr:uid="{00000000-0005-0000-0000-0000F47D0000}"/>
    <cellStyle name="style1424787249507 3 7 5" xfId="32247" xr:uid="{00000000-0005-0000-0000-0000F57D0000}"/>
    <cellStyle name="style1424787249507 3 8" xfId="32248" xr:uid="{00000000-0005-0000-0000-0000F67D0000}"/>
    <cellStyle name="style1424787249507 3 8 2" xfId="32249" xr:uid="{00000000-0005-0000-0000-0000F77D0000}"/>
    <cellStyle name="style1424787249507 3 8 2 2" xfId="32250" xr:uid="{00000000-0005-0000-0000-0000F87D0000}"/>
    <cellStyle name="style1424787249507 3 8 2 2 2" xfId="32251" xr:uid="{00000000-0005-0000-0000-0000F97D0000}"/>
    <cellStyle name="style1424787249507 3 8 2 2 3" xfId="32252" xr:uid="{00000000-0005-0000-0000-0000FA7D0000}"/>
    <cellStyle name="style1424787249507 3 8 2 3" xfId="32253" xr:uid="{00000000-0005-0000-0000-0000FB7D0000}"/>
    <cellStyle name="style1424787249507 3 8 3" xfId="32254" xr:uid="{00000000-0005-0000-0000-0000FC7D0000}"/>
    <cellStyle name="style1424787249507 3 8 3 2" xfId="32255" xr:uid="{00000000-0005-0000-0000-0000FD7D0000}"/>
    <cellStyle name="style1424787249507 3 8 3 3" xfId="32256" xr:uid="{00000000-0005-0000-0000-0000FE7D0000}"/>
    <cellStyle name="style1424787249507 3 8 3 4" xfId="32257" xr:uid="{00000000-0005-0000-0000-0000FF7D0000}"/>
    <cellStyle name="style1424787249507 3 8 4" xfId="32258" xr:uid="{00000000-0005-0000-0000-0000007E0000}"/>
    <cellStyle name="style1424787249507 3 8 5" xfId="32259" xr:uid="{00000000-0005-0000-0000-0000017E0000}"/>
    <cellStyle name="style1424787249507 3 9" xfId="32260" xr:uid="{00000000-0005-0000-0000-0000027E0000}"/>
    <cellStyle name="style1424787249507 3 9 2" xfId="32261" xr:uid="{00000000-0005-0000-0000-0000037E0000}"/>
    <cellStyle name="style1424787249507 3 9 2 2" xfId="32262" xr:uid="{00000000-0005-0000-0000-0000047E0000}"/>
    <cellStyle name="style1424787249507 3 9 2 3" xfId="32263" xr:uid="{00000000-0005-0000-0000-0000057E0000}"/>
    <cellStyle name="style1424787249507 3 9 2 4" xfId="32264" xr:uid="{00000000-0005-0000-0000-0000067E0000}"/>
    <cellStyle name="style1424787249507 3 9 3" xfId="32265" xr:uid="{00000000-0005-0000-0000-0000077E0000}"/>
    <cellStyle name="style1424787249507 3 9 4" xfId="32266" xr:uid="{00000000-0005-0000-0000-0000087E0000}"/>
    <cellStyle name="style1424787249507 3 9 5" xfId="32267" xr:uid="{00000000-0005-0000-0000-0000097E0000}"/>
    <cellStyle name="style1424787249507 4" xfId="32268" xr:uid="{00000000-0005-0000-0000-00000A7E0000}"/>
    <cellStyle name="style1424787249507 4 10" xfId="32269" xr:uid="{00000000-0005-0000-0000-00000B7E0000}"/>
    <cellStyle name="style1424787249507 4 11" xfId="32270" xr:uid="{00000000-0005-0000-0000-00000C7E0000}"/>
    <cellStyle name="style1424787249507 4 12" xfId="32271" xr:uid="{00000000-0005-0000-0000-00000D7E0000}"/>
    <cellStyle name="style1424787249507 4 2" xfId="32272" xr:uid="{00000000-0005-0000-0000-00000E7E0000}"/>
    <cellStyle name="style1424787249507 4 2 2" xfId="32273" xr:uid="{00000000-0005-0000-0000-00000F7E0000}"/>
    <cellStyle name="style1424787249507 4 2 2 2" xfId="32274" xr:uid="{00000000-0005-0000-0000-0000107E0000}"/>
    <cellStyle name="style1424787249507 4 2 2 2 2" xfId="32275" xr:uid="{00000000-0005-0000-0000-0000117E0000}"/>
    <cellStyle name="style1424787249507 4 2 2 2 2 2" xfId="32276" xr:uid="{00000000-0005-0000-0000-0000127E0000}"/>
    <cellStyle name="style1424787249507 4 2 2 2 2 2 2" xfId="32277" xr:uid="{00000000-0005-0000-0000-0000137E0000}"/>
    <cellStyle name="style1424787249507 4 2 2 2 2 2 3" xfId="32278" xr:uid="{00000000-0005-0000-0000-0000147E0000}"/>
    <cellStyle name="style1424787249507 4 2 2 2 2 3" xfId="32279" xr:uid="{00000000-0005-0000-0000-0000157E0000}"/>
    <cellStyle name="style1424787249507 4 2 2 2 3" xfId="32280" xr:uid="{00000000-0005-0000-0000-0000167E0000}"/>
    <cellStyle name="style1424787249507 4 2 2 2 3 2" xfId="32281" xr:uid="{00000000-0005-0000-0000-0000177E0000}"/>
    <cellStyle name="style1424787249507 4 2 2 2 3 3" xfId="32282" xr:uid="{00000000-0005-0000-0000-0000187E0000}"/>
    <cellStyle name="style1424787249507 4 2 2 2 3 4" xfId="32283" xr:uid="{00000000-0005-0000-0000-0000197E0000}"/>
    <cellStyle name="style1424787249507 4 2 2 2 4" xfId="32284" xr:uid="{00000000-0005-0000-0000-00001A7E0000}"/>
    <cellStyle name="style1424787249507 4 2 2 2 5" xfId="32285" xr:uid="{00000000-0005-0000-0000-00001B7E0000}"/>
    <cellStyle name="style1424787249507 4 2 2 3" xfId="32286" xr:uid="{00000000-0005-0000-0000-00001C7E0000}"/>
    <cellStyle name="style1424787249507 4 2 2 3 2" xfId="32287" xr:uid="{00000000-0005-0000-0000-00001D7E0000}"/>
    <cellStyle name="style1424787249507 4 2 2 3 2 2" xfId="32288" xr:uid="{00000000-0005-0000-0000-00001E7E0000}"/>
    <cellStyle name="style1424787249507 4 2 2 3 2 2 2" xfId="32289" xr:uid="{00000000-0005-0000-0000-00001F7E0000}"/>
    <cellStyle name="style1424787249507 4 2 2 3 2 2 3" xfId="32290" xr:uid="{00000000-0005-0000-0000-0000207E0000}"/>
    <cellStyle name="style1424787249507 4 2 2 3 2 3" xfId="32291" xr:uid="{00000000-0005-0000-0000-0000217E0000}"/>
    <cellStyle name="style1424787249507 4 2 2 3 3" xfId="32292" xr:uid="{00000000-0005-0000-0000-0000227E0000}"/>
    <cellStyle name="style1424787249507 4 2 2 3 3 2" xfId="32293" xr:uid="{00000000-0005-0000-0000-0000237E0000}"/>
    <cellStyle name="style1424787249507 4 2 2 3 3 3" xfId="32294" xr:uid="{00000000-0005-0000-0000-0000247E0000}"/>
    <cellStyle name="style1424787249507 4 2 2 3 3 4" xfId="32295" xr:uid="{00000000-0005-0000-0000-0000257E0000}"/>
    <cellStyle name="style1424787249507 4 2 2 3 4" xfId="32296" xr:uid="{00000000-0005-0000-0000-0000267E0000}"/>
    <cellStyle name="style1424787249507 4 2 2 3 5" xfId="32297" xr:uid="{00000000-0005-0000-0000-0000277E0000}"/>
    <cellStyle name="style1424787249507 4 2 2 4" xfId="32298" xr:uid="{00000000-0005-0000-0000-0000287E0000}"/>
    <cellStyle name="style1424787249507 4 2 2 4 2" xfId="32299" xr:uid="{00000000-0005-0000-0000-0000297E0000}"/>
    <cellStyle name="style1424787249507 4 2 2 4 2 2" xfId="32300" xr:uid="{00000000-0005-0000-0000-00002A7E0000}"/>
    <cellStyle name="style1424787249507 4 2 2 4 2 3" xfId="32301" xr:uid="{00000000-0005-0000-0000-00002B7E0000}"/>
    <cellStyle name="style1424787249507 4 2 2 4 2 4" xfId="32302" xr:uid="{00000000-0005-0000-0000-00002C7E0000}"/>
    <cellStyle name="style1424787249507 4 2 2 4 3" xfId="32303" xr:uid="{00000000-0005-0000-0000-00002D7E0000}"/>
    <cellStyle name="style1424787249507 4 2 2 4 4" xfId="32304" xr:uid="{00000000-0005-0000-0000-00002E7E0000}"/>
    <cellStyle name="style1424787249507 4 2 2 4 5" xfId="32305" xr:uid="{00000000-0005-0000-0000-00002F7E0000}"/>
    <cellStyle name="style1424787249507 4 2 2 5" xfId="32306" xr:uid="{00000000-0005-0000-0000-0000307E0000}"/>
    <cellStyle name="style1424787249507 4 2 2 5 2" xfId="32307" xr:uid="{00000000-0005-0000-0000-0000317E0000}"/>
    <cellStyle name="style1424787249507 4 2 2 5 3" xfId="32308" xr:uid="{00000000-0005-0000-0000-0000327E0000}"/>
    <cellStyle name="style1424787249507 4 2 2 5 4" xfId="32309" xr:uid="{00000000-0005-0000-0000-0000337E0000}"/>
    <cellStyle name="style1424787249507 4 2 2 6" xfId="32310" xr:uid="{00000000-0005-0000-0000-0000347E0000}"/>
    <cellStyle name="style1424787249507 4 2 2 7" xfId="32311" xr:uid="{00000000-0005-0000-0000-0000357E0000}"/>
    <cellStyle name="style1424787249507 4 2 2 8" xfId="32312" xr:uid="{00000000-0005-0000-0000-0000367E0000}"/>
    <cellStyle name="style1424787249507 4 2 3" xfId="32313" xr:uid="{00000000-0005-0000-0000-0000377E0000}"/>
    <cellStyle name="style1424787249507 4 2 3 2" xfId="32314" xr:uid="{00000000-0005-0000-0000-0000387E0000}"/>
    <cellStyle name="style1424787249507 4 2 3 2 2" xfId="32315" xr:uid="{00000000-0005-0000-0000-0000397E0000}"/>
    <cellStyle name="style1424787249507 4 2 3 2 2 2" xfId="32316" xr:uid="{00000000-0005-0000-0000-00003A7E0000}"/>
    <cellStyle name="style1424787249507 4 2 3 2 2 3" xfId="32317" xr:uid="{00000000-0005-0000-0000-00003B7E0000}"/>
    <cellStyle name="style1424787249507 4 2 3 2 3" xfId="32318" xr:uid="{00000000-0005-0000-0000-00003C7E0000}"/>
    <cellStyle name="style1424787249507 4 2 3 3" xfId="32319" xr:uid="{00000000-0005-0000-0000-00003D7E0000}"/>
    <cellStyle name="style1424787249507 4 2 3 3 2" xfId="32320" xr:uid="{00000000-0005-0000-0000-00003E7E0000}"/>
    <cellStyle name="style1424787249507 4 2 3 3 3" xfId="32321" xr:uid="{00000000-0005-0000-0000-00003F7E0000}"/>
    <cellStyle name="style1424787249507 4 2 3 3 4" xfId="32322" xr:uid="{00000000-0005-0000-0000-0000407E0000}"/>
    <cellStyle name="style1424787249507 4 2 3 4" xfId="32323" xr:uid="{00000000-0005-0000-0000-0000417E0000}"/>
    <cellStyle name="style1424787249507 4 2 3 5" xfId="32324" xr:uid="{00000000-0005-0000-0000-0000427E0000}"/>
    <cellStyle name="style1424787249507 4 2 4" xfId="32325" xr:uid="{00000000-0005-0000-0000-0000437E0000}"/>
    <cellStyle name="style1424787249507 4 2 4 2" xfId="32326" xr:uid="{00000000-0005-0000-0000-0000447E0000}"/>
    <cellStyle name="style1424787249507 4 2 4 2 2" xfId="32327" xr:uid="{00000000-0005-0000-0000-0000457E0000}"/>
    <cellStyle name="style1424787249507 4 2 4 2 2 2" xfId="32328" xr:uid="{00000000-0005-0000-0000-0000467E0000}"/>
    <cellStyle name="style1424787249507 4 2 4 2 2 3" xfId="32329" xr:uid="{00000000-0005-0000-0000-0000477E0000}"/>
    <cellStyle name="style1424787249507 4 2 4 2 3" xfId="32330" xr:uid="{00000000-0005-0000-0000-0000487E0000}"/>
    <cellStyle name="style1424787249507 4 2 4 3" xfId="32331" xr:uid="{00000000-0005-0000-0000-0000497E0000}"/>
    <cellStyle name="style1424787249507 4 2 4 3 2" xfId="32332" xr:uid="{00000000-0005-0000-0000-00004A7E0000}"/>
    <cellStyle name="style1424787249507 4 2 4 3 3" xfId="32333" xr:uid="{00000000-0005-0000-0000-00004B7E0000}"/>
    <cellStyle name="style1424787249507 4 2 4 3 4" xfId="32334" xr:uid="{00000000-0005-0000-0000-00004C7E0000}"/>
    <cellStyle name="style1424787249507 4 2 4 4" xfId="32335" xr:uid="{00000000-0005-0000-0000-00004D7E0000}"/>
    <cellStyle name="style1424787249507 4 2 4 5" xfId="32336" xr:uid="{00000000-0005-0000-0000-00004E7E0000}"/>
    <cellStyle name="style1424787249507 4 2 5" xfId="32337" xr:uid="{00000000-0005-0000-0000-00004F7E0000}"/>
    <cellStyle name="style1424787249507 4 2 5 2" xfId="32338" xr:uid="{00000000-0005-0000-0000-0000507E0000}"/>
    <cellStyle name="style1424787249507 4 2 5 2 2" xfId="32339" xr:uid="{00000000-0005-0000-0000-0000517E0000}"/>
    <cellStyle name="style1424787249507 4 2 5 2 3" xfId="32340" xr:uid="{00000000-0005-0000-0000-0000527E0000}"/>
    <cellStyle name="style1424787249507 4 2 5 2 4" xfId="32341" xr:uid="{00000000-0005-0000-0000-0000537E0000}"/>
    <cellStyle name="style1424787249507 4 2 5 3" xfId="32342" xr:uid="{00000000-0005-0000-0000-0000547E0000}"/>
    <cellStyle name="style1424787249507 4 2 5 4" xfId="32343" xr:uid="{00000000-0005-0000-0000-0000557E0000}"/>
    <cellStyle name="style1424787249507 4 2 5 5" xfId="32344" xr:uid="{00000000-0005-0000-0000-0000567E0000}"/>
    <cellStyle name="style1424787249507 4 2 6" xfId="32345" xr:uid="{00000000-0005-0000-0000-0000577E0000}"/>
    <cellStyle name="style1424787249507 4 2 6 2" xfId="32346" xr:uid="{00000000-0005-0000-0000-0000587E0000}"/>
    <cellStyle name="style1424787249507 4 2 6 3" xfId="32347" xr:uid="{00000000-0005-0000-0000-0000597E0000}"/>
    <cellStyle name="style1424787249507 4 2 6 4" xfId="32348" xr:uid="{00000000-0005-0000-0000-00005A7E0000}"/>
    <cellStyle name="style1424787249507 4 2 7" xfId="32349" xr:uid="{00000000-0005-0000-0000-00005B7E0000}"/>
    <cellStyle name="style1424787249507 4 2 8" xfId="32350" xr:uid="{00000000-0005-0000-0000-00005C7E0000}"/>
    <cellStyle name="style1424787249507 4 2 9" xfId="32351" xr:uid="{00000000-0005-0000-0000-00005D7E0000}"/>
    <cellStyle name="style1424787249507 4 3" xfId="32352" xr:uid="{00000000-0005-0000-0000-00005E7E0000}"/>
    <cellStyle name="style1424787249507 4 3 2" xfId="32353" xr:uid="{00000000-0005-0000-0000-00005F7E0000}"/>
    <cellStyle name="style1424787249507 4 3 2 2" xfId="32354" xr:uid="{00000000-0005-0000-0000-0000607E0000}"/>
    <cellStyle name="style1424787249507 4 3 2 2 2" xfId="32355" xr:uid="{00000000-0005-0000-0000-0000617E0000}"/>
    <cellStyle name="style1424787249507 4 3 2 2 2 2" xfId="32356" xr:uid="{00000000-0005-0000-0000-0000627E0000}"/>
    <cellStyle name="style1424787249507 4 3 2 2 2 3" xfId="32357" xr:uid="{00000000-0005-0000-0000-0000637E0000}"/>
    <cellStyle name="style1424787249507 4 3 2 2 3" xfId="32358" xr:uid="{00000000-0005-0000-0000-0000647E0000}"/>
    <cellStyle name="style1424787249507 4 3 2 3" xfId="32359" xr:uid="{00000000-0005-0000-0000-0000657E0000}"/>
    <cellStyle name="style1424787249507 4 3 2 3 2" xfId="32360" xr:uid="{00000000-0005-0000-0000-0000667E0000}"/>
    <cellStyle name="style1424787249507 4 3 2 3 3" xfId="32361" xr:uid="{00000000-0005-0000-0000-0000677E0000}"/>
    <cellStyle name="style1424787249507 4 3 2 3 4" xfId="32362" xr:uid="{00000000-0005-0000-0000-0000687E0000}"/>
    <cellStyle name="style1424787249507 4 3 2 4" xfId="32363" xr:uid="{00000000-0005-0000-0000-0000697E0000}"/>
    <cellStyle name="style1424787249507 4 3 2 5" xfId="32364" xr:uid="{00000000-0005-0000-0000-00006A7E0000}"/>
    <cellStyle name="style1424787249507 4 3 3" xfId="32365" xr:uid="{00000000-0005-0000-0000-00006B7E0000}"/>
    <cellStyle name="style1424787249507 4 3 3 2" xfId="32366" xr:uid="{00000000-0005-0000-0000-00006C7E0000}"/>
    <cellStyle name="style1424787249507 4 3 3 2 2" xfId="32367" xr:uid="{00000000-0005-0000-0000-00006D7E0000}"/>
    <cellStyle name="style1424787249507 4 3 3 2 2 2" xfId="32368" xr:uid="{00000000-0005-0000-0000-00006E7E0000}"/>
    <cellStyle name="style1424787249507 4 3 3 2 2 3" xfId="32369" xr:uid="{00000000-0005-0000-0000-00006F7E0000}"/>
    <cellStyle name="style1424787249507 4 3 3 2 3" xfId="32370" xr:uid="{00000000-0005-0000-0000-0000707E0000}"/>
    <cellStyle name="style1424787249507 4 3 3 3" xfId="32371" xr:uid="{00000000-0005-0000-0000-0000717E0000}"/>
    <cellStyle name="style1424787249507 4 3 3 3 2" xfId="32372" xr:uid="{00000000-0005-0000-0000-0000727E0000}"/>
    <cellStyle name="style1424787249507 4 3 3 3 3" xfId="32373" xr:uid="{00000000-0005-0000-0000-0000737E0000}"/>
    <cellStyle name="style1424787249507 4 3 3 3 4" xfId="32374" xr:uid="{00000000-0005-0000-0000-0000747E0000}"/>
    <cellStyle name="style1424787249507 4 3 3 4" xfId="32375" xr:uid="{00000000-0005-0000-0000-0000757E0000}"/>
    <cellStyle name="style1424787249507 4 3 3 5" xfId="32376" xr:uid="{00000000-0005-0000-0000-0000767E0000}"/>
    <cellStyle name="style1424787249507 4 3 4" xfId="32377" xr:uid="{00000000-0005-0000-0000-0000777E0000}"/>
    <cellStyle name="style1424787249507 4 3 4 2" xfId="32378" xr:uid="{00000000-0005-0000-0000-0000787E0000}"/>
    <cellStyle name="style1424787249507 4 3 4 2 2" xfId="32379" xr:uid="{00000000-0005-0000-0000-0000797E0000}"/>
    <cellStyle name="style1424787249507 4 3 4 2 3" xfId="32380" xr:uid="{00000000-0005-0000-0000-00007A7E0000}"/>
    <cellStyle name="style1424787249507 4 3 4 2 4" xfId="32381" xr:uid="{00000000-0005-0000-0000-00007B7E0000}"/>
    <cellStyle name="style1424787249507 4 3 4 3" xfId="32382" xr:uid="{00000000-0005-0000-0000-00007C7E0000}"/>
    <cellStyle name="style1424787249507 4 3 4 4" xfId="32383" xr:uid="{00000000-0005-0000-0000-00007D7E0000}"/>
    <cellStyle name="style1424787249507 4 3 4 5" xfId="32384" xr:uid="{00000000-0005-0000-0000-00007E7E0000}"/>
    <cellStyle name="style1424787249507 4 3 5" xfId="32385" xr:uid="{00000000-0005-0000-0000-00007F7E0000}"/>
    <cellStyle name="style1424787249507 4 3 5 2" xfId="32386" xr:uid="{00000000-0005-0000-0000-0000807E0000}"/>
    <cellStyle name="style1424787249507 4 3 5 3" xfId="32387" xr:uid="{00000000-0005-0000-0000-0000817E0000}"/>
    <cellStyle name="style1424787249507 4 3 5 4" xfId="32388" xr:uid="{00000000-0005-0000-0000-0000827E0000}"/>
    <cellStyle name="style1424787249507 4 3 6" xfId="32389" xr:uid="{00000000-0005-0000-0000-0000837E0000}"/>
    <cellStyle name="style1424787249507 4 3 7" xfId="32390" xr:uid="{00000000-0005-0000-0000-0000847E0000}"/>
    <cellStyle name="style1424787249507 4 3 8" xfId="32391" xr:uid="{00000000-0005-0000-0000-0000857E0000}"/>
    <cellStyle name="style1424787249507 4 4" xfId="32392" xr:uid="{00000000-0005-0000-0000-0000867E0000}"/>
    <cellStyle name="style1424787249507 4 4 2" xfId="32393" xr:uid="{00000000-0005-0000-0000-0000877E0000}"/>
    <cellStyle name="style1424787249507 4 4 2 2" xfId="32394" xr:uid="{00000000-0005-0000-0000-0000887E0000}"/>
    <cellStyle name="style1424787249507 4 4 2 2 2" xfId="32395" xr:uid="{00000000-0005-0000-0000-0000897E0000}"/>
    <cellStyle name="style1424787249507 4 4 2 2 2 2" xfId="32396" xr:uid="{00000000-0005-0000-0000-00008A7E0000}"/>
    <cellStyle name="style1424787249507 4 4 2 2 2 3" xfId="32397" xr:uid="{00000000-0005-0000-0000-00008B7E0000}"/>
    <cellStyle name="style1424787249507 4 4 2 2 3" xfId="32398" xr:uid="{00000000-0005-0000-0000-00008C7E0000}"/>
    <cellStyle name="style1424787249507 4 4 2 3" xfId="32399" xr:uid="{00000000-0005-0000-0000-00008D7E0000}"/>
    <cellStyle name="style1424787249507 4 4 2 3 2" xfId="32400" xr:uid="{00000000-0005-0000-0000-00008E7E0000}"/>
    <cellStyle name="style1424787249507 4 4 2 3 3" xfId="32401" xr:uid="{00000000-0005-0000-0000-00008F7E0000}"/>
    <cellStyle name="style1424787249507 4 4 2 3 4" xfId="32402" xr:uid="{00000000-0005-0000-0000-0000907E0000}"/>
    <cellStyle name="style1424787249507 4 4 2 4" xfId="32403" xr:uid="{00000000-0005-0000-0000-0000917E0000}"/>
    <cellStyle name="style1424787249507 4 4 2 5" xfId="32404" xr:uid="{00000000-0005-0000-0000-0000927E0000}"/>
    <cellStyle name="style1424787249507 4 4 3" xfId="32405" xr:uid="{00000000-0005-0000-0000-0000937E0000}"/>
    <cellStyle name="style1424787249507 4 4 3 2" xfId="32406" xr:uid="{00000000-0005-0000-0000-0000947E0000}"/>
    <cellStyle name="style1424787249507 4 4 3 2 2" xfId="32407" xr:uid="{00000000-0005-0000-0000-0000957E0000}"/>
    <cellStyle name="style1424787249507 4 4 3 2 2 2" xfId="32408" xr:uid="{00000000-0005-0000-0000-0000967E0000}"/>
    <cellStyle name="style1424787249507 4 4 3 2 2 3" xfId="32409" xr:uid="{00000000-0005-0000-0000-0000977E0000}"/>
    <cellStyle name="style1424787249507 4 4 3 2 3" xfId="32410" xr:uid="{00000000-0005-0000-0000-0000987E0000}"/>
    <cellStyle name="style1424787249507 4 4 3 3" xfId="32411" xr:uid="{00000000-0005-0000-0000-0000997E0000}"/>
    <cellStyle name="style1424787249507 4 4 3 3 2" xfId="32412" xr:uid="{00000000-0005-0000-0000-00009A7E0000}"/>
    <cellStyle name="style1424787249507 4 4 3 3 3" xfId="32413" xr:uid="{00000000-0005-0000-0000-00009B7E0000}"/>
    <cellStyle name="style1424787249507 4 4 3 3 4" xfId="32414" xr:uid="{00000000-0005-0000-0000-00009C7E0000}"/>
    <cellStyle name="style1424787249507 4 4 3 4" xfId="32415" xr:uid="{00000000-0005-0000-0000-00009D7E0000}"/>
    <cellStyle name="style1424787249507 4 4 3 5" xfId="32416" xr:uid="{00000000-0005-0000-0000-00009E7E0000}"/>
    <cellStyle name="style1424787249507 4 4 4" xfId="32417" xr:uid="{00000000-0005-0000-0000-00009F7E0000}"/>
    <cellStyle name="style1424787249507 4 4 4 2" xfId="32418" xr:uid="{00000000-0005-0000-0000-0000A07E0000}"/>
    <cellStyle name="style1424787249507 4 4 4 2 2" xfId="32419" xr:uid="{00000000-0005-0000-0000-0000A17E0000}"/>
    <cellStyle name="style1424787249507 4 4 4 2 3" xfId="32420" xr:uid="{00000000-0005-0000-0000-0000A27E0000}"/>
    <cellStyle name="style1424787249507 4 4 4 2 4" xfId="32421" xr:uid="{00000000-0005-0000-0000-0000A37E0000}"/>
    <cellStyle name="style1424787249507 4 4 4 3" xfId="32422" xr:uid="{00000000-0005-0000-0000-0000A47E0000}"/>
    <cellStyle name="style1424787249507 4 4 4 4" xfId="32423" xr:uid="{00000000-0005-0000-0000-0000A57E0000}"/>
    <cellStyle name="style1424787249507 4 4 4 5" xfId="32424" xr:uid="{00000000-0005-0000-0000-0000A67E0000}"/>
    <cellStyle name="style1424787249507 4 4 5" xfId="32425" xr:uid="{00000000-0005-0000-0000-0000A77E0000}"/>
    <cellStyle name="style1424787249507 4 4 5 2" xfId="32426" xr:uid="{00000000-0005-0000-0000-0000A87E0000}"/>
    <cellStyle name="style1424787249507 4 4 5 3" xfId="32427" xr:uid="{00000000-0005-0000-0000-0000A97E0000}"/>
    <cellStyle name="style1424787249507 4 4 5 4" xfId="32428" xr:uid="{00000000-0005-0000-0000-0000AA7E0000}"/>
    <cellStyle name="style1424787249507 4 4 6" xfId="32429" xr:uid="{00000000-0005-0000-0000-0000AB7E0000}"/>
    <cellStyle name="style1424787249507 4 4 7" xfId="32430" xr:uid="{00000000-0005-0000-0000-0000AC7E0000}"/>
    <cellStyle name="style1424787249507 4 4 8" xfId="32431" xr:uid="{00000000-0005-0000-0000-0000AD7E0000}"/>
    <cellStyle name="style1424787249507 4 5" xfId="32432" xr:uid="{00000000-0005-0000-0000-0000AE7E0000}"/>
    <cellStyle name="style1424787249507 4 5 2" xfId="32433" xr:uid="{00000000-0005-0000-0000-0000AF7E0000}"/>
    <cellStyle name="style1424787249507 4 5 2 2" xfId="32434" xr:uid="{00000000-0005-0000-0000-0000B07E0000}"/>
    <cellStyle name="style1424787249507 4 5 2 2 2" xfId="32435" xr:uid="{00000000-0005-0000-0000-0000B17E0000}"/>
    <cellStyle name="style1424787249507 4 5 2 2 2 2" xfId="32436" xr:uid="{00000000-0005-0000-0000-0000B27E0000}"/>
    <cellStyle name="style1424787249507 4 5 2 2 2 3" xfId="32437" xr:uid="{00000000-0005-0000-0000-0000B37E0000}"/>
    <cellStyle name="style1424787249507 4 5 2 2 3" xfId="32438" xr:uid="{00000000-0005-0000-0000-0000B47E0000}"/>
    <cellStyle name="style1424787249507 4 5 2 3" xfId="32439" xr:uid="{00000000-0005-0000-0000-0000B57E0000}"/>
    <cellStyle name="style1424787249507 4 5 2 3 2" xfId="32440" xr:uid="{00000000-0005-0000-0000-0000B67E0000}"/>
    <cellStyle name="style1424787249507 4 5 2 3 3" xfId="32441" xr:uid="{00000000-0005-0000-0000-0000B77E0000}"/>
    <cellStyle name="style1424787249507 4 5 2 3 4" xfId="32442" xr:uid="{00000000-0005-0000-0000-0000B87E0000}"/>
    <cellStyle name="style1424787249507 4 5 2 4" xfId="32443" xr:uid="{00000000-0005-0000-0000-0000B97E0000}"/>
    <cellStyle name="style1424787249507 4 5 2 5" xfId="32444" xr:uid="{00000000-0005-0000-0000-0000BA7E0000}"/>
    <cellStyle name="style1424787249507 4 5 3" xfId="32445" xr:uid="{00000000-0005-0000-0000-0000BB7E0000}"/>
    <cellStyle name="style1424787249507 4 5 3 2" xfId="32446" xr:uid="{00000000-0005-0000-0000-0000BC7E0000}"/>
    <cellStyle name="style1424787249507 4 5 3 2 2" xfId="32447" xr:uid="{00000000-0005-0000-0000-0000BD7E0000}"/>
    <cellStyle name="style1424787249507 4 5 3 2 2 2" xfId="32448" xr:uid="{00000000-0005-0000-0000-0000BE7E0000}"/>
    <cellStyle name="style1424787249507 4 5 3 2 2 3" xfId="32449" xr:uid="{00000000-0005-0000-0000-0000BF7E0000}"/>
    <cellStyle name="style1424787249507 4 5 3 2 3" xfId="32450" xr:uid="{00000000-0005-0000-0000-0000C07E0000}"/>
    <cellStyle name="style1424787249507 4 5 3 3" xfId="32451" xr:uid="{00000000-0005-0000-0000-0000C17E0000}"/>
    <cellStyle name="style1424787249507 4 5 3 3 2" xfId="32452" xr:uid="{00000000-0005-0000-0000-0000C27E0000}"/>
    <cellStyle name="style1424787249507 4 5 3 3 3" xfId="32453" xr:uid="{00000000-0005-0000-0000-0000C37E0000}"/>
    <cellStyle name="style1424787249507 4 5 3 3 4" xfId="32454" xr:uid="{00000000-0005-0000-0000-0000C47E0000}"/>
    <cellStyle name="style1424787249507 4 5 3 4" xfId="32455" xr:uid="{00000000-0005-0000-0000-0000C57E0000}"/>
    <cellStyle name="style1424787249507 4 5 3 5" xfId="32456" xr:uid="{00000000-0005-0000-0000-0000C67E0000}"/>
    <cellStyle name="style1424787249507 4 5 4" xfId="32457" xr:uid="{00000000-0005-0000-0000-0000C77E0000}"/>
    <cellStyle name="style1424787249507 4 5 4 2" xfId="32458" xr:uid="{00000000-0005-0000-0000-0000C87E0000}"/>
    <cellStyle name="style1424787249507 4 5 4 2 2" xfId="32459" xr:uid="{00000000-0005-0000-0000-0000C97E0000}"/>
    <cellStyle name="style1424787249507 4 5 4 2 3" xfId="32460" xr:uid="{00000000-0005-0000-0000-0000CA7E0000}"/>
    <cellStyle name="style1424787249507 4 5 4 2 4" xfId="32461" xr:uid="{00000000-0005-0000-0000-0000CB7E0000}"/>
    <cellStyle name="style1424787249507 4 5 4 3" xfId="32462" xr:uid="{00000000-0005-0000-0000-0000CC7E0000}"/>
    <cellStyle name="style1424787249507 4 5 4 4" xfId="32463" xr:uid="{00000000-0005-0000-0000-0000CD7E0000}"/>
    <cellStyle name="style1424787249507 4 5 4 5" xfId="32464" xr:uid="{00000000-0005-0000-0000-0000CE7E0000}"/>
    <cellStyle name="style1424787249507 4 5 5" xfId="32465" xr:uid="{00000000-0005-0000-0000-0000CF7E0000}"/>
    <cellStyle name="style1424787249507 4 5 5 2" xfId="32466" xr:uid="{00000000-0005-0000-0000-0000D07E0000}"/>
    <cellStyle name="style1424787249507 4 5 5 3" xfId="32467" xr:uid="{00000000-0005-0000-0000-0000D17E0000}"/>
    <cellStyle name="style1424787249507 4 5 5 4" xfId="32468" xr:uid="{00000000-0005-0000-0000-0000D27E0000}"/>
    <cellStyle name="style1424787249507 4 5 6" xfId="32469" xr:uid="{00000000-0005-0000-0000-0000D37E0000}"/>
    <cellStyle name="style1424787249507 4 5 7" xfId="32470" xr:uid="{00000000-0005-0000-0000-0000D47E0000}"/>
    <cellStyle name="style1424787249507 4 5 8" xfId="32471" xr:uid="{00000000-0005-0000-0000-0000D57E0000}"/>
    <cellStyle name="style1424787249507 4 6" xfId="32472" xr:uid="{00000000-0005-0000-0000-0000D67E0000}"/>
    <cellStyle name="style1424787249507 4 6 2" xfId="32473" xr:uid="{00000000-0005-0000-0000-0000D77E0000}"/>
    <cellStyle name="style1424787249507 4 6 2 2" xfId="32474" xr:uid="{00000000-0005-0000-0000-0000D87E0000}"/>
    <cellStyle name="style1424787249507 4 6 2 2 2" xfId="32475" xr:uid="{00000000-0005-0000-0000-0000D97E0000}"/>
    <cellStyle name="style1424787249507 4 6 2 2 3" xfId="32476" xr:uid="{00000000-0005-0000-0000-0000DA7E0000}"/>
    <cellStyle name="style1424787249507 4 6 2 3" xfId="32477" xr:uid="{00000000-0005-0000-0000-0000DB7E0000}"/>
    <cellStyle name="style1424787249507 4 6 3" xfId="32478" xr:uid="{00000000-0005-0000-0000-0000DC7E0000}"/>
    <cellStyle name="style1424787249507 4 6 3 2" xfId="32479" xr:uid="{00000000-0005-0000-0000-0000DD7E0000}"/>
    <cellStyle name="style1424787249507 4 6 3 3" xfId="32480" xr:uid="{00000000-0005-0000-0000-0000DE7E0000}"/>
    <cellStyle name="style1424787249507 4 6 3 4" xfId="32481" xr:uid="{00000000-0005-0000-0000-0000DF7E0000}"/>
    <cellStyle name="style1424787249507 4 6 4" xfId="32482" xr:uid="{00000000-0005-0000-0000-0000E07E0000}"/>
    <cellStyle name="style1424787249507 4 6 5" xfId="32483" xr:uid="{00000000-0005-0000-0000-0000E17E0000}"/>
    <cellStyle name="style1424787249507 4 7" xfId="32484" xr:uid="{00000000-0005-0000-0000-0000E27E0000}"/>
    <cellStyle name="style1424787249507 4 7 2" xfId="32485" xr:uid="{00000000-0005-0000-0000-0000E37E0000}"/>
    <cellStyle name="style1424787249507 4 7 2 2" xfId="32486" xr:uid="{00000000-0005-0000-0000-0000E47E0000}"/>
    <cellStyle name="style1424787249507 4 7 2 2 2" xfId="32487" xr:uid="{00000000-0005-0000-0000-0000E57E0000}"/>
    <cellStyle name="style1424787249507 4 7 2 2 3" xfId="32488" xr:uid="{00000000-0005-0000-0000-0000E67E0000}"/>
    <cellStyle name="style1424787249507 4 7 2 3" xfId="32489" xr:uid="{00000000-0005-0000-0000-0000E77E0000}"/>
    <cellStyle name="style1424787249507 4 7 3" xfId="32490" xr:uid="{00000000-0005-0000-0000-0000E87E0000}"/>
    <cellStyle name="style1424787249507 4 7 3 2" xfId="32491" xr:uid="{00000000-0005-0000-0000-0000E97E0000}"/>
    <cellStyle name="style1424787249507 4 7 3 3" xfId="32492" xr:uid="{00000000-0005-0000-0000-0000EA7E0000}"/>
    <cellStyle name="style1424787249507 4 7 3 4" xfId="32493" xr:uid="{00000000-0005-0000-0000-0000EB7E0000}"/>
    <cellStyle name="style1424787249507 4 7 4" xfId="32494" xr:uid="{00000000-0005-0000-0000-0000EC7E0000}"/>
    <cellStyle name="style1424787249507 4 7 5" xfId="32495" xr:uid="{00000000-0005-0000-0000-0000ED7E0000}"/>
    <cellStyle name="style1424787249507 4 8" xfId="32496" xr:uid="{00000000-0005-0000-0000-0000EE7E0000}"/>
    <cellStyle name="style1424787249507 4 8 2" xfId="32497" xr:uid="{00000000-0005-0000-0000-0000EF7E0000}"/>
    <cellStyle name="style1424787249507 4 8 2 2" xfId="32498" xr:uid="{00000000-0005-0000-0000-0000F07E0000}"/>
    <cellStyle name="style1424787249507 4 8 2 3" xfId="32499" xr:uid="{00000000-0005-0000-0000-0000F17E0000}"/>
    <cellStyle name="style1424787249507 4 8 2 4" xfId="32500" xr:uid="{00000000-0005-0000-0000-0000F27E0000}"/>
    <cellStyle name="style1424787249507 4 8 3" xfId="32501" xr:uid="{00000000-0005-0000-0000-0000F37E0000}"/>
    <cellStyle name="style1424787249507 4 8 4" xfId="32502" xr:uid="{00000000-0005-0000-0000-0000F47E0000}"/>
    <cellStyle name="style1424787249507 4 8 5" xfId="32503" xr:uid="{00000000-0005-0000-0000-0000F57E0000}"/>
    <cellStyle name="style1424787249507 4 9" xfId="32504" xr:uid="{00000000-0005-0000-0000-0000F67E0000}"/>
    <cellStyle name="style1424787249507 4 9 2" xfId="32505" xr:uid="{00000000-0005-0000-0000-0000F77E0000}"/>
    <cellStyle name="style1424787249507 4 9 3" xfId="32506" xr:uid="{00000000-0005-0000-0000-0000F87E0000}"/>
    <cellStyle name="style1424787249507 4 9 4" xfId="32507" xr:uid="{00000000-0005-0000-0000-0000F97E0000}"/>
    <cellStyle name="style1424787249507 5" xfId="32508" xr:uid="{00000000-0005-0000-0000-0000FA7E0000}"/>
    <cellStyle name="style1424787249507 5 2" xfId="32509" xr:uid="{00000000-0005-0000-0000-0000FB7E0000}"/>
    <cellStyle name="style1424787249507 5 2 2" xfId="32510" xr:uid="{00000000-0005-0000-0000-0000FC7E0000}"/>
    <cellStyle name="style1424787249507 5 2 2 2" xfId="32511" xr:uid="{00000000-0005-0000-0000-0000FD7E0000}"/>
    <cellStyle name="style1424787249507 5 2 2 2 2" xfId="32512" xr:uid="{00000000-0005-0000-0000-0000FE7E0000}"/>
    <cellStyle name="style1424787249507 5 2 2 2 2 2" xfId="32513" xr:uid="{00000000-0005-0000-0000-0000FF7E0000}"/>
    <cellStyle name="style1424787249507 5 2 2 2 2 3" xfId="32514" xr:uid="{00000000-0005-0000-0000-0000007F0000}"/>
    <cellStyle name="style1424787249507 5 2 2 2 3" xfId="32515" xr:uid="{00000000-0005-0000-0000-0000017F0000}"/>
    <cellStyle name="style1424787249507 5 2 2 3" xfId="32516" xr:uid="{00000000-0005-0000-0000-0000027F0000}"/>
    <cellStyle name="style1424787249507 5 2 2 3 2" xfId="32517" xr:uid="{00000000-0005-0000-0000-0000037F0000}"/>
    <cellStyle name="style1424787249507 5 2 2 3 3" xfId="32518" xr:uid="{00000000-0005-0000-0000-0000047F0000}"/>
    <cellStyle name="style1424787249507 5 2 2 3 4" xfId="32519" xr:uid="{00000000-0005-0000-0000-0000057F0000}"/>
    <cellStyle name="style1424787249507 5 2 2 4" xfId="32520" xr:uid="{00000000-0005-0000-0000-0000067F0000}"/>
    <cellStyle name="style1424787249507 5 2 2 5" xfId="32521" xr:uid="{00000000-0005-0000-0000-0000077F0000}"/>
    <cellStyle name="style1424787249507 5 2 3" xfId="32522" xr:uid="{00000000-0005-0000-0000-0000087F0000}"/>
    <cellStyle name="style1424787249507 5 2 3 2" xfId="32523" xr:uid="{00000000-0005-0000-0000-0000097F0000}"/>
    <cellStyle name="style1424787249507 5 2 3 2 2" xfId="32524" xr:uid="{00000000-0005-0000-0000-00000A7F0000}"/>
    <cellStyle name="style1424787249507 5 2 3 2 2 2" xfId="32525" xr:uid="{00000000-0005-0000-0000-00000B7F0000}"/>
    <cellStyle name="style1424787249507 5 2 3 2 2 3" xfId="32526" xr:uid="{00000000-0005-0000-0000-00000C7F0000}"/>
    <cellStyle name="style1424787249507 5 2 3 2 3" xfId="32527" xr:uid="{00000000-0005-0000-0000-00000D7F0000}"/>
    <cellStyle name="style1424787249507 5 2 3 3" xfId="32528" xr:uid="{00000000-0005-0000-0000-00000E7F0000}"/>
    <cellStyle name="style1424787249507 5 2 3 3 2" xfId="32529" xr:uid="{00000000-0005-0000-0000-00000F7F0000}"/>
    <cellStyle name="style1424787249507 5 2 3 3 3" xfId="32530" xr:uid="{00000000-0005-0000-0000-0000107F0000}"/>
    <cellStyle name="style1424787249507 5 2 3 3 4" xfId="32531" xr:uid="{00000000-0005-0000-0000-0000117F0000}"/>
    <cellStyle name="style1424787249507 5 2 3 4" xfId="32532" xr:uid="{00000000-0005-0000-0000-0000127F0000}"/>
    <cellStyle name="style1424787249507 5 2 3 5" xfId="32533" xr:uid="{00000000-0005-0000-0000-0000137F0000}"/>
    <cellStyle name="style1424787249507 5 2 4" xfId="32534" xr:uid="{00000000-0005-0000-0000-0000147F0000}"/>
    <cellStyle name="style1424787249507 5 2 4 2" xfId="32535" xr:uid="{00000000-0005-0000-0000-0000157F0000}"/>
    <cellStyle name="style1424787249507 5 2 4 2 2" xfId="32536" xr:uid="{00000000-0005-0000-0000-0000167F0000}"/>
    <cellStyle name="style1424787249507 5 2 4 2 3" xfId="32537" xr:uid="{00000000-0005-0000-0000-0000177F0000}"/>
    <cellStyle name="style1424787249507 5 2 4 2 4" xfId="32538" xr:uid="{00000000-0005-0000-0000-0000187F0000}"/>
    <cellStyle name="style1424787249507 5 2 4 3" xfId="32539" xr:uid="{00000000-0005-0000-0000-0000197F0000}"/>
    <cellStyle name="style1424787249507 5 2 4 4" xfId="32540" xr:uid="{00000000-0005-0000-0000-00001A7F0000}"/>
    <cellStyle name="style1424787249507 5 2 4 5" xfId="32541" xr:uid="{00000000-0005-0000-0000-00001B7F0000}"/>
    <cellStyle name="style1424787249507 5 2 5" xfId="32542" xr:uid="{00000000-0005-0000-0000-00001C7F0000}"/>
    <cellStyle name="style1424787249507 5 2 5 2" xfId="32543" xr:uid="{00000000-0005-0000-0000-00001D7F0000}"/>
    <cellStyle name="style1424787249507 5 2 5 3" xfId="32544" xr:uid="{00000000-0005-0000-0000-00001E7F0000}"/>
    <cellStyle name="style1424787249507 5 2 5 4" xfId="32545" xr:uid="{00000000-0005-0000-0000-00001F7F0000}"/>
    <cellStyle name="style1424787249507 5 2 6" xfId="32546" xr:uid="{00000000-0005-0000-0000-0000207F0000}"/>
    <cellStyle name="style1424787249507 5 2 7" xfId="32547" xr:uid="{00000000-0005-0000-0000-0000217F0000}"/>
    <cellStyle name="style1424787249507 5 2 8" xfId="32548" xr:uid="{00000000-0005-0000-0000-0000227F0000}"/>
    <cellStyle name="style1424787249507 5 3" xfId="32549" xr:uid="{00000000-0005-0000-0000-0000237F0000}"/>
    <cellStyle name="style1424787249507 5 3 2" xfId="32550" xr:uid="{00000000-0005-0000-0000-0000247F0000}"/>
    <cellStyle name="style1424787249507 5 3 2 2" xfId="32551" xr:uid="{00000000-0005-0000-0000-0000257F0000}"/>
    <cellStyle name="style1424787249507 5 3 2 2 2" xfId="32552" xr:uid="{00000000-0005-0000-0000-0000267F0000}"/>
    <cellStyle name="style1424787249507 5 3 2 2 3" xfId="32553" xr:uid="{00000000-0005-0000-0000-0000277F0000}"/>
    <cellStyle name="style1424787249507 5 3 2 3" xfId="32554" xr:uid="{00000000-0005-0000-0000-0000287F0000}"/>
    <cellStyle name="style1424787249507 5 3 3" xfId="32555" xr:uid="{00000000-0005-0000-0000-0000297F0000}"/>
    <cellStyle name="style1424787249507 5 3 3 2" xfId="32556" xr:uid="{00000000-0005-0000-0000-00002A7F0000}"/>
    <cellStyle name="style1424787249507 5 3 3 3" xfId="32557" xr:uid="{00000000-0005-0000-0000-00002B7F0000}"/>
    <cellStyle name="style1424787249507 5 3 3 4" xfId="32558" xr:uid="{00000000-0005-0000-0000-00002C7F0000}"/>
    <cellStyle name="style1424787249507 5 3 4" xfId="32559" xr:uid="{00000000-0005-0000-0000-00002D7F0000}"/>
    <cellStyle name="style1424787249507 5 3 5" xfId="32560" xr:uid="{00000000-0005-0000-0000-00002E7F0000}"/>
    <cellStyle name="style1424787249507 5 4" xfId="32561" xr:uid="{00000000-0005-0000-0000-00002F7F0000}"/>
    <cellStyle name="style1424787249507 5 4 2" xfId="32562" xr:uid="{00000000-0005-0000-0000-0000307F0000}"/>
    <cellStyle name="style1424787249507 5 4 2 2" xfId="32563" xr:uid="{00000000-0005-0000-0000-0000317F0000}"/>
    <cellStyle name="style1424787249507 5 4 2 2 2" xfId="32564" xr:uid="{00000000-0005-0000-0000-0000327F0000}"/>
    <cellStyle name="style1424787249507 5 4 2 2 3" xfId="32565" xr:uid="{00000000-0005-0000-0000-0000337F0000}"/>
    <cellStyle name="style1424787249507 5 4 2 3" xfId="32566" xr:uid="{00000000-0005-0000-0000-0000347F0000}"/>
    <cellStyle name="style1424787249507 5 4 3" xfId="32567" xr:uid="{00000000-0005-0000-0000-0000357F0000}"/>
    <cellStyle name="style1424787249507 5 4 3 2" xfId="32568" xr:uid="{00000000-0005-0000-0000-0000367F0000}"/>
    <cellStyle name="style1424787249507 5 4 3 3" xfId="32569" xr:uid="{00000000-0005-0000-0000-0000377F0000}"/>
    <cellStyle name="style1424787249507 5 4 3 4" xfId="32570" xr:uid="{00000000-0005-0000-0000-0000387F0000}"/>
    <cellStyle name="style1424787249507 5 4 4" xfId="32571" xr:uid="{00000000-0005-0000-0000-0000397F0000}"/>
    <cellStyle name="style1424787249507 5 4 5" xfId="32572" xr:uid="{00000000-0005-0000-0000-00003A7F0000}"/>
    <cellStyle name="style1424787249507 5 5" xfId="32573" xr:uid="{00000000-0005-0000-0000-00003B7F0000}"/>
    <cellStyle name="style1424787249507 5 5 2" xfId="32574" xr:uid="{00000000-0005-0000-0000-00003C7F0000}"/>
    <cellStyle name="style1424787249507 5 5 2 2" xfId="32575" xr:uid="{00000000-0005-0000-0000-00003D7F0000}"/>
    <cellStyle name="style1424787249507 5 5 2 3" xfId="32576" xr:uid="{00000000-0005-0000-0000-00003E7F0000}"/>
    <cellStyle name="style1424787249507 5 5 2 4" xfId="32577" xr:uid="{00000000-0005-0000-0000-00003F7F0000}"/>
    <cellStyle name="style1424787249507 5 5 3" xfId="32578" xr:uid="{00000000-0005-0000-0000-0000407F0000}"/>
    <cellStyle name="style1424787249507 5 5 4" xfId="32579" xr:uid="{00000000-0005-0000-0000-0000417F0000}"/>
    <cellStyle name="style1424787249507 5 5 5" xfId="32580" xr:uid="{00000000-0005-0000-0000-0000427F0000}"/>
    <cellStyle name="style1424787249507 5 6" xfId="32581" xr:uid="{00000000-0005-0000-0000-0000437F0000}"/>
    <cellStyle name="style1424787249507 5 6 2" xfId="32582" xr:uid="{00000000-0005-0000-0000-0000447F0000}"/>
    <cellStyle name="style1424787249507 5 6 3" xfId="32583" xr:uid="{00000000-0005-0000-0000-0000457F0000}"/>
    <cellStyle name="style1424787249507 5 6 4" xfId="32584" xr:uid="{00000000-0005-0000-0000-0000467F0000}"/>
    <cellStyle name="style1424787249507 5 7" xfId="32585" xr:uid="{00000000-0005-0000-0000-0000477F0000}"/>
    <cellStyle name="style1424787249507 5 8" xfId="32586" xr:uid="{00000000-0005-0000-0000-0000487F0000}"/>
    <cellStyle name="style1424787249507 5 9" xfId="32587" xr:uid="{00000000-0005-0000-0000-0000497F0000}"/>
    <cellStyle name="style1424787249507 6" xfId="32588" xr:uid="{00000000-0005-0000-0000-00004A7F0000}"/>
    <cellStyle name="style1424787249507 6 2" xfId="32589" xr:uid="{00000000-0005-0000-0000-00004B7F0000}"/>
    <cellStyle name="style1424787249507 6 2 2" xfId="32590" xr:uid="{00000000-0005-0000-0000-00004C7F0000}"/>
    <cellStyle name="style1424787249507 6 2 2 2" xfId="32591" xr:uid="{00000000-0005-0000-0000-00004D7F0000}"/>
    <cellStyle name="style1424787249507 6 2 2 2 2" xfId="32592" xr:uid="{00000000-0005-0000-0000-00004E7F0000}"/>
    <cellStyle name="style1424787249507 6 2 2 2 3" xfId="32593" xr:uid="{00000000-0005-0000-0000-00004F7F0000}"/>
    <cellStyle name="style1424787249507 6 2 2 3" xfId="32594" xr:uid="{00000000-0005-0000-0000-0000507F0000}"/>
    <cellStyle name="style1424787249507 6 2 3" xfId="32595" xr:uid="{00000000-0005-0000-0000-0000517F0000}"/>
    <cellStyle name="style1424787249507 6 2 3 2" xfId="32596" xr:uid="{00000000-0005-0000-0000-0000527F0000}"/>
    <cellStyle name="style1424787249507 6 2 3 3" xfId="32597" xr:uid="{00000000-0005-0000-0000-0000537F0000}"/>
    <cellStyle name="style1424787249507 6 2 3 4" xfId="32598" xr:uid="{00000000-0005-0000-0000-0000547F0000}"/>
    <cellStyle name="style1424787249507 6 2 4" xfId="32599" xr:uid="{00000000-0005-0000-0000-0000557F0000}"/>
    <cellStyle name="style1424787249507 6 2 5" xfId="32600" xr:uid="{00000000-0005-0000-0000-0000567F0000}"/>
    <cellStyle name="style1424787249507 6 3" xfId="32601" xr:uid="{00000000-0005-0000-0000-0000577F0000}"/>
    <cellStyle name="style1424787249507 6 3 2" xfId="32602" xr:uid="{00000000-0005-0000-0000-0000587F0000}"/>
    <cellStyle name="style1424787249507 6 3 2 2" xfId="32603" xr:uid="{00000000-0005-0000-0000-0000597F0000}"/>
    <cellStyle name="style1424787249507 6 3 2 2 2" xfId="32604" xr:uid="{00000000-0005-0000-0000-00005A7F0000}"/>
    <cellStyle name="style1424787249507 6 3 2 2 3" xfId="32605" xr:uid="{00000000-0005-0000-0000-00005B7F0000}"/>
    <cellStyle name="style1424787249507 6 3 2 3" xfId="32606" xr:uid="{00000000-0005-0000-0000-00005C7F0000}"/>
    <cellStyle name="style1424787249507 6 3 3" xfId="32607" xr:uid="{00000000-0005-0000-0000-00005D7F0000}"/>
    <cellStyle name="style1424787249507 6 3 3 2" xfId="32608" xr:uid="{00000000-0005-0000-0000-00005E7F0000}"/>
    <cellStyle name="style1424787249507 6 3 3 3" xfId="32609" xr:uid="{00000000-0005-0000-0000-00005F7F0000}"/>
    <cellStyle name="style1424787249507 6 3 3 4" xfId="32610" xr:uid="{00000000-0005-0000-0000-0000607F0000}"/>
    <cellStyle name="style1424787249507 6 3 4" xfId="32611" xr:uid="{00000000-0005-0000-0000-0000617F0000}"/>
    <cellStyle name="style1424787249507 6 3 5" xfId="32612" xr:uid="{00000000-0005-0000-0000-0000627F0000}"/>
    <cellStyle name="style1424787249507 6 4" xfId="32613" xr:uid="{00000000-0005-0000-0000-0000637F0000}"/>
    <cellStyle name="style1424787249507 6 4 2" xfId="32614" xr:uid="{00000000-0005-0000-0000-0000647F0000}"/>
    <cellStyle name="style1424787249507 6 4 2 2" xfId="32615" xr:uid="{00000000-0005-0000-0000-0000657F0000}"/>
    <cellStyle name="style1424787249507 6 4 2 3" xfId="32616" xr:uid="{00000000-0005-0000-0000-0000667F0000}"/>
    <cellStyle name="style1424787249507 6 4 2 4" xfId="32617" xr:uid="{00000000-0005-0000-0000-0000677F0000}"/>
    <cellStyle name="style1424787249507 6 4 3" xfId="32618" xr:uid="{00000000-0005-0000-0000-0000687F0000}"/>
    <cellStyle name="style1424787249507 6 4 4" xfId="32619" xr:uid="{00000000-0005-0000-0000-0000697F0000}"/>
    <cellStyle name="style1424787249507 6 4 5" xfId="32620" xr:uid="{00000000-0005-0000-0000-00006A7F0000}"/>
    <cellStyle name="style1424787249507 6 5" xfId="32621" xr:uid="{00000000-0005-0000-0000-00006B7F0000}"/>
    <cellStyle name="style1424787249507 6 5 2" xfId="32622" xr:uid="{00000000-0005-0000-0000-00006C7F0000}"/>
    <cellStyle name="style1424787249507 6 5 3" xfId="32623" xr:uid="{00000000-0005-0000-0000-00006D7F0000}"/>
    <cellStyle name="style1424787249507 6 5 4" xfId="32624" xr:uid="{00000000-0005-0000-0000-00006E7F0000}"/>
    <cellStyle name="style1424787249507 6 6" xfId="32625" xr:uid="{00000000-0005-0000-0000-00006F7F0000}"/>
    <cellStyle name="style1424787249507 6 7" xfId="32626" xr:uid="{00000000-0005-0000-0000-0000707F0000}"/>
    <cellStyle name="style1424787249507 6 8" xfId="32627" xr:uid="{00000000-0005-0000-0000-0000717F0000}"/>
    <cellStyle name="style1424787249507 7" xfId="32628" xr:uid="{00000000-0005-0000-0000-0000727F0000}"/>
    <cellStyle name="style1424787249507 7 2" xfId="32629" xr:uid="{00000000-0005-0000-0000-0000737F0000}"/>
    <cellStyle name="style1424787249507 7 2 2" xfId="32630" xr:uid="{00000000-0005-0000-0000-0000747F0000}"/>
    <cellStyle name="style1424787249507 7 2 2 2" xfId="32631" xr:uid="{00000000-0005-0000-0000-0000757F0000}"/>
    <cellStyle name="style1424787249507 7 2 2 2 2" xfId="32632" xr:uid="{00000000-0005-0000-0000-0000767F0000}"/>
    <cellStyle name="style1424787249507 7 2 2 2 3" xfId="32633" xr:uid="{00000000-0005-0000-0000-0000777F0000}"/>
    <cellStyle name="style1424787249507 7 2 2 3" xfId="32634" xr:uid="{00000000-0005-0000-0000-0000787F0000}"/>
    <cellStyle name="style1424787249507 7 2 3" xfId="32635" xr:uid="{00000000-0005-0000-0000-0000797F0000}"/>
    <cellStyle name="style1424787249507 7 2 3 2" xfId="32636" xr:uid="{00000000-0005-0000-0000-00007A7F0000}"/>
    <cellStyle name="style1424787249507 7 2 3 3" xfId="32637" xr:uid="{00000000-0005-0000-0000-00007B7F0000}"/>
    <cellStyle name="style1424787249507 7 2 3 4" xfId="32638" xr:uid="{00000000-0005-0000-0000-00007C7F0000}"/>
    <cellStyle name="style1424787249507 7 2 4" xfId="32639" xr:uid="{00000000-0005-0000-0000-00007D7F0000}"/>
    <cellStyle name="style1424787249507 7 2 5" xfId="32640" xr:uid="{00000000-0005-0000-0000-00007E7F0000}"/>
    <cellStyle name="style1424787249507 7 3" xfId="32641" xr:uid="{00000000-0005-0000-0000-00007F7F0000}"/>
    <cellStyle name="style1424787249507 7 3 2" xfId="32642" xr:uid="{00000000-0005-0000-0000-0000807F0000}"/>
    <cellStyle name="style1424787249507 7 3 2 2" xfId="32643" xr:uid="{00000000-0005-0000-0000-0000817F0000}"/>
    <cellStyle name="style1424787249507 7 3 2 2 2" xfId="32644" xr:uid="{00000000-0005-0000-0000-0000827F0000}"/>
    <cellStyle name="style1424787249507 7 3 2 2 3" xfId="32645" xr:uid="{00000000-0005-0000-0000-0000837F0000}"/>
    <cellStyle name="style1424787249507 7 3 2 3" xfId="32646" xr:uid="{00000000-0005-0000-0000-0000847F0000}"/>
    <cellStyle name="style1424787249507 7 3 3" xfId="32647" xr:uid="{00000000-0005-0000-0000-0000857F0000}"/>
    <cellStyle name="style1424787249507 7 3 3 2" xfId="32648" xr:uid="{00000000-0005-0000-0000-0000867F0000}"/>
    <cellStyle name="style1424787249507 7 3 3 3" xfId="32649" xr:uid="{00000000-0005-0000-0000-0000877F0000}"/>
    <cellStyle name="style1424787249507 7 3 3 4" xfId="32650" xr:uid="{00000000-0005-0000-0000-0000887F0000}"/>
    <cellStyle name="style1424787249507 7 3 4" xfId="32651" xr:uid="{00000000-0005-0000-0000-0000897F0000}"/>
    <cellStyle name="style1424787249507 7 3 5" xfId="32652" xr:uid="{00000000-0005-0000-0000-00008A7F0000}"/>
    <cellStyle name="style1424787249507 7 4" xfId="32653" xr:uid="{00000000-0005-0000-0000-00008B7F0000}"/>
    <cellStyle name="style1424787249507 7 4 2" xfId="32654" xr:uid="{00000000-0005-0000-0000-00008C7F0000}"/>
    <cellStyle name="style1424787249507 7 4 2 2" xfId="32655" xr:uid="{00000000-0005-0000-0000-00008D7F0000}"/>
    <cellStyle name="style1424787249507 7 4 2 3" xfId="32656" xr:uid="{00000000-0005-0000-0000-00008E7F0000}"/>
    <cellStyle name="style1424787249507 7 4 2 4" xfId="32657" xr:uid="{00000000-0005-0000-0000-00008F7F0000}"/>
    <cellStyle name="style1424787249507 7 4 3" xfId="32658" xr:uid="{00000000-0005-0000-0000-0000907F0000}"/>
    <cellStyle name="style1424787249507 7 4 4" xfId="32659" xr:uid="{00000000-0005-0000-0000-0000917F0000}"/>
    <cellStyle name="style1424787249507 7 4 5" xfId="32660" xr:uid="{00000000-0005-0000-0000-0000927F0000}"/>
    <cellStyle name="style1424787249507 7 5" xfId="32661" xr:uid="{00000000-0005-0000-0000-0000937F0000}"/>
    <cellStyle name="style1424787249507 7 5 2" xfId="32662" xr:uid="{00000000-0005-0000-0000-0000947F0000}"/>
    <cellStyle name="style1424787249507 7 5 3" xfId="32663" xr:uid="{00000000-0005-0000-0000-0000957F0000}"/>
    <cellStyle name="style1424787249507 7 5 4" xfId="32664" xr:uid="{00000000-0005-0000-0000-0000967F0000}"/>
    <cellStyle name="style1424787249507 7 6" xfId="32665" xr:uid="{00000000-0005-0000-0000-0000977F0000}"/>
    <cellStyle name="style1424787249507 7 7" xfId="32666" xr:uid="{00000000-0005-0000-0000-0000987F0000}"/>
    <cellStyle name="style1424787249507 7 8" xfId="32667" xr:uid="{00000000-0005-0000-0000-0000997F0000}"/>
    <cellStyle name="style1424787249507 8" xfId="32668" xr:uid="{00000000-0005-0000-0000-00009A7F0000}"/>
    <cellStyle name="style1424787249507 8 2" xfId="32669" xr:uid="{00000000-0005-0000-0000-00009B7F0000}"/>
    <cellStyle name="style1424787249507 8 2 2" xfId="32670" xr:uid="{00000000-0005-0000-0000-00009C7F0000}"/>
    <cellStyle name="style1424787249507 8 2 2 2" xfId="32671" xr:uid="{00000000-0005-0000-0000-00009D7F0000}"/>
    <cellStyle name="style1424787249507 8 2 2 2 2" xfId="32672" xr:uid="{00000000-0005-0000-0000-00009E7F0000}"/>
    <cellStyle name="style1424787249507 8 2 2 2 3" xfId="32673" xr:uid="{00000000-0005-0000-0000-00009F7F0000}"/>
    <cellStyle name="style1424787249507 8 2 2 3" xfId="32674" xr:uid="{00000000-0005-0000-0000-0000A07F0000}"/>
    <cellStyle name="style1424787249507 8 2 3" xfId="32675" xr:uid="{00000000-0005-0000-0000-0000A17F0000}"/>
    <cellStyle name="style1424787249507 8 2 3 2" xfId="32676" xr:uid="{00000000-0005-0000-0000-0000A27F0000}"/>
    <cellStyle name="style1424787249507 8 2 3 3" xfId="32677" xr:uid="{00000000-0005-0000-0000-0000A37F0000}"/>
    <cellStyle name="style1424787249507 8 2 3 4" xfId="32678" xr:uid="{00000000-0005-0000-0000-0000A47F0000}"/>
    <cellStyle name="style1424787249507 8 2 4" xfId="32679" xr:uid="{00000000-0005-0000-0000-0000A57F0000}"/>
    <cellStyle name="style1424787249507 8 2 5" xfId="32680" xr:uid="{00000000-0005-0000-0000-0000A67F0000}"/>
    <cellStyle name="style1424787249507 8 3" xfId="32681" xr:uid="{00000000-0005-0000-0000-0000A77F0000}"/>
    <cellStyle name="style1424787249507 8 3 2" xfId="32682" xr:uid="{00000000-0005-0000-0000-0000A87F0000}"/>
    <cellStyle name="style1424787249507 8 3 2 2" xfId="32683" xr:uid="{00000000-0005-0000-0000-0000A97F0000}"/>
    <cellStyle name="style1424787249507 8 3 2 2 2" xfId="32684" xr:uid="{00000000-0005-0000-0000-0000AA7F0000}"/>
    <cellStyle name="style1424787249507 8 3 2 2 3" xfId="32685" xr:uid="{00000000-0005-0000-0000-0000AB7F0000}"/>
    <cellStyle name="style1424787249507 8 3 2 3" xfId="32686" xr:uid="{00000000-0005-0000-0000-0000AC7F0000}"/>
    <cellStyle name="style1424787249507 8 3 3" xfId="32687" xr:uid="{00000000-0005-0000-0000-0000AD7F0000}"/>
    <cellStyle name="style1424787249507 8 3 3 2" xfId="32688" xr:uid="{00000000-0005-0000-0000-0000AE7F0000}"/>
    <cellStyle name="style1424787249507 8 3 3 3" xfId="32689" xr:uid="{00000000-0005-0000-0000-0000AF7F0000}"/>
    <cellStyle name="style1424787249507 8 3 3 4" xfId="32690" xr:uid="{00000000-0005-0000-0000-0000B07F0000}"/>
    <cellStyle name="style1424787249507 8 3 4" xfId="32691" xr:uid="{00000000-0005-0000-0000-0000B17F0000}"/>
    <cellStyle name="style1424787249507 8 3 5" xfId="32692" xr:uid="{00000000-0005-0000-0000-0000B27F0000}"/>
    <cellStyle name="style1424787249507 8 4" xfId="32693" xr:uid="{00000000-0005-0000-0000-0000B37F0000}"/>
    <cellStyle name="style1424787249507 8 4 2" xfId="32694" xr:uid="{00000000-0005-0000-0000-0000B47F0000}"/>
    <cellStyle name="style1424787249507 8 4 2 2" xfId="32695" xr:uid="{00000000-0005-0000-0000-0000B57F0000}"/>
    <cellStyle name="style1424787249507 8 4 2 3" xfId="32696" xr:uid="{00000000-0005-0000-0000-0000B67F0000}"/>
    <cellStyle name="style1424787249507 8 4 2 4" xfId="32697" xr:uid="{00000000-0005-0000-0000-0000B77F0000}"/>
    <cellStyle name="style1424787249507 8 4 3" xfId="32698" xr:uid="{00000000-0005-0000-0000-0000B87F0000}"/>
    <cellStyle name="style1424787249507 8 4 4" xfId="32699" xr:uid="{00000000-0005-0000-0000-0000B97F0000}"/>
    <cellStyle name="style1424787249507 8 4 5" xfId="32700" xr:uid="{00000000-0005-0000-0000-0000BA7F0000}"/>
    <cellStyle name="style1424787249507 8 5" xfId="32701" xr:uid="{00000000-0005-0000-0000-0000BB7F0000}"/>
    <cellStyle name="style1424787249507 8 5 2" xfId="32702" xr:uid="{00000000-0005-0000-0000-0000BC7F0000}"/>
    <cellStyle name="style1424787249507 8 5 3" xfId="32703" xr:uid="{00000000-0005-0000-0000-0000BD7F0000}"/>
    <cellStyle name="style1424787249507 8 5 4" xfId="32704" xr:uid="{00000000-0005-0000-0000-0000BE7F0000}"/>
    <cellStyle name="style1424787249507 8 6" xfId="32705" xr:uid="{00000000-0005-0000-0000-0000BF7F0000}"/>
    <cellStyle name="style1424787249507 8 7" xfId="32706" xr:uid="{00000000-0005-0000-0000-0000C07F0000}"/>
    <cellStyle name="style1424787249507 8 8" xfId="32707" xr:uid="{00000000-0005-0000-0000-0000C17F0000}"/>
    <cellStyle name="style1424787249507 9" xfId="32708" xr:uid="{00000000-0005-0000-0000-0000C27F0000}"/>
    <cellStyle name="style1424787249507 9 2" xfId="32709" xr:uid="{00000000-0005-0000-0000-0000C37F0000}"/>
    <cellStyle name="style1424787249507 9 2 2" xfId="32710" xr:uid="{00000000-0005-0000-0000-0000C47F0000}"/>
    <cellStyle name="style1424787249507 9 2 2 2" xfId="32711" xr:uid="{00000000-0005-0000-0000-0000C57F0000}"/>
    <cellStyle name="style1424787249507 9 2 2 3" xfId="32712" xr:uid="{00000000-0005-0000-0000-0000C67F0000}"/>
    <cellStyle name="style1424787249507 9 2 3" xfId="32713" xr:uid="{00000000-0005-0000-0000-0000C77F0000}"/>
    <cellStyle name="style1424787249507 9 3" xfId="32714" xr:uid="{00000000-0005-0000-0000-0000C87F0000}"/>
    <cellStyle name="style1424787249507 9 3 2" xfId="32715" xr:uid="{00000000-0005-0000-0000-0000C97F0000}"/>
    <cellStyle name="style1424787249507 9 3 3" xfId="32716" xr:uid="{00000000-0005-0000-0000-0000CA7F0000}"/>
    <cellStyle name="style1424787249507 9 3 4" xfId="32717" xr:uid="{00000000-0005-0000-0000-0000CB7F0000}"/>
    <cellStyle name="style1424787249507 9 4" xfId="32718" xr:uid="{00000000-0005-0000-0000-0000CC7F0000}"/>
    <cellStyle name="style1424787249507 9 5" xfId="32719" xr:uid="{00000000-0005-0000-0000-0000CD7F0000}"/>
    <cellStyle name="style1424787249548" xfId="32720" xr:uid="{00000000-0005-0000-0000-0000CE7F0000}"/>
    <cellStyle name="style1424787249548 10" xfId="32721" xr:uid="{00000000-0005-0000-0000-0000CF7F0000}"/>
    <cellStyle name="style1424787249548 10 2" xfId="32722" xr:uid="{00000000-0005-0000-0000-0000D07F0000}"/>
    <cellStyle name="style1424787249548 10 2 2" xfId="32723" xr:uid="{00000000-0005-0000-0000-0000D17F0000}"/>
    <cellStyle name="style1424787249548 10 2 2 2" xfId="32724" xr:uid="{00000000-0005-0000-0000-0000D27F0000}"/>
    <cellStyle name="style1424787249548 10 2 2 3" xfId="32725" xr:uid="{00000000-0005-0000-0000-0000D37F0000}"/>
    <cellStyle name="style1424787249548 10 2 3" xfId="32726" xr:uid="{00000000-0005-0000-0000-0000D47F0000}"/>
    <cellStyle name="style1424787249548 10 3" xfId="32727" xr:uid="{00000000-0005-0000-0000-0000D57F0000}"/>
    <cellStyle name="style1424787249548 10 3 2" xfId="32728" xr:uid="{00000000-0005-0000-0000-0000D67F0000}"/>
    <cellStyle name="style1424787249548 10 3 3" xfId="32729" xr:uid="{00000000-0005-0000-0000-0000D77F0000}"/>
    <cellStyle name="style1424787249548 10 3 4" xfId="32730" xr:uid="{00000000-0005-0000-0000-0000D87F0000}"/>
    <cellStyle name="style1424787249548 10 4" xfId="32731" xr:uid="{00000000-0005-0000-0000-0000D97F0000}"/>
    <cellStyle name="style1424787249548 10 5" xfId="32732" xr:uid="{00000000-0005-0000-0000-0000DA7F0000}"/>
    <cellStyle name="style1424787249548 11" xfId="32733" xr:uid="{00000000-0005-0000-0000-0000DB7F0000}"/>
    <cellStyle name="style1424787249548 11 2" xfId="32734" xr:uid="{00000000-0005-0000-0000-0000DC7F0000}"/>
    <cellStyle name="style1424787249548 11 2 2" xfId="32735" xr:uid="{00000000-0005-0000-0000-0000DD7F0000}"/>
    <cellStyle name="style1424787249548 11 2 3" xfId="32736" xr:uid="{00000000-0005-0000-0000-0000DE7F0000}"/>
    <cellStyle name="style1424787249548 11 2 4" xfId="32737" xr:uid="{00000000-0005-0000-0000-0000DF7F0000}"/>
    <cellStyle name="style1424787249548 11 3" xfId="32738" xr:uid="{00000000-0005-0000-0000-0000E07F0000}"/>
    <cellStyle name="style1424787249548 11 4" xfId="32739" xr:uid="{00000000-0005-0000-0000-0000E17F0000}"/>
    <cellStyle name="style1424787249548 11 5" xfId="32740" xr:uid="{00000000-0005-0000-0000-0000E27F0000}"/>
    <cellStyle name="style1424787249548 12" xfId="32741" xr:uid="{00000000-0005-0000-0000-0000E37F0000}"/>
    <cellStyle name="style1424787249548 12 2" xfId="32742" xr:uid="{00000000-0005-0000-0000-0000E47F0000}"/>
    <cellStyle name="style1424787249548 12 3" xfId="32743" xr:uid="{00000000-0005-0000-0000-0000E57F0000}"/>
    <cellStyle name="style1424787249548 12 4" xfId="32744" xr:uid="{00000000-0005-0000-0000-0000E67F0000}"/>
    <cellStyle name="style1424787249548 13" xfId="32745" xr:uid="{00000000-0005-0000-0000-0000E77F0000}"/>
    <cellStyle name="style1424787249548 14" xfId="32746" xr:uid="{00000000-0005-0000-0000-0000E87F0000}"/>
    <cellStyle name="style1424787249548 15" xfId="32747" xr:uid="{00000000-0005-0000-0000-0000E97F0000}"/>
    <cellStyle name="style1424787249548 2" xfId="32748" xr:uid="{00000000-0005-0000-0000-0000EA7F0000}"/>
    <cellStyle name="style1424787249548 2 10" xfId="32749" xr:uid="{00000000-0005-0000-0000-0000EB7F0000}"/>
    <cellStyle name="style1424787249548 2 10 2" xfId="32750" xr:uid="{00000000-0005-0000-0000-0000EC7F0000}"/>
    <cellStyle name="style1424787249548 2 10 2 2" xfId="32751" xr:uid="{00000000-0005-0000-0000-0000ED7F0000}"/>
    <cellStyle name="style1424787249548 2 10 2 3" xfId="32752" xr:uid="{00000000-0005-0000-0000-0000EE7F0000}"/>
    <cellStyle name="style1424787249548 2 10 2 4" xfId="32753" xr:uid="{00000000-0005-0000-0000-0000EF7F0000}"/>
    <cellStyle name="style1424787249548 2 10 3" xfId="32754" xr:uid="{00000000-0005-0000-0000-0000F07F0000}"/>
    <cellStyle name="style1424787249548 2 10 4" xfId="32755" xr:uid="{00000000-0005-0000-0000-0000F17F0000}"/>
    <cellStyle name="style1424787249548 2 10 5" xfId="32756" xr:uid="{00000000-0005-0000-0000-0000F27F0000}"/>
    <cellStyle name="style1424787249548 2 11" xfId="32757" xr:uid="{00000000-0005-0000-0000-0000F37F0000}"/>
    <cellStyle name="style1424787249548 2 11 2" xfId="32758" xr:uid="{00000000-0005-0000-0000-0000F47F0000}"/>
    <cellStyle name="style1424787249548 2 11 3" xfId="32759" xr:uid="{00000000-0005-0000-0000-0000F57F0000}"/>
    <cellStyle name="style1424787249548 2 11 4" xfId="32760" xr:uid="{00000000-0005-0000-0000-0000F67F0000}"/>
    <cellStyle name="style1424787249548 2 12" xfId="32761" xr:uid="{00000000-0005-0000-0000-0000F77F0000}"/>
    <cellStyle name="style1424787249548 2 13" xfId="32762" xr:uid="{00000000-0005-0000-0000-0000F87F0000}"/>
    <cellStyle name="style1424787249548 2 14" xfId="32763" xr:uid="{00000000-0005-0000-0000-0000F97F0000}"/>
    <cellStyle name="style1424787249548 2 2" xfId="32764" xr:uid="{00000000-0005-0000-0000-0000FA7F0000}"/>
    <cellStyle name="style1424787249548 2 2 10" xfId="32765" xr:uid="{00000000-0005-0000-0000-0000FB7F0000}"/>
    <cellStyle name="style1424787249548 2 2 10 2" xfId="32766" xr:uid="{00000000-0005-0000-0000-0000FC7F0000}"/>
    <cellStyle name="style1424787249548 2 2 10 3" xfId="32767" xr:uid="{00000000-0005-0000-0000-0000FD7F0000}"/>
    <cellStyle name="style1424787249548 2 2 10 4" xfId="32768" xr:uid="{00000000-0005-0000-0000-0000FE7F0000}"/>
    <cellStyle name="style1424787249548 2 2 11" xfId="32769" xr:uid="{00000000-0005-0000-0000-0000FF7F0000}"/>
    <cellStyle name="style1424787249548 2 2 12" xfId="32770" xr:uid="{00000000-0005-0000-0000-000000800000}"/>
    <cellStyle name="style1424787249548 2 2 13" xfId="32771" xr:uid="{00000000-0005-0000-0000-000001800000}"/>
    <cellStyle name="style1424787249548 2 2 2" xfId="32772" xr:uid="{00000000-0005-0000-0000-000002800000}"/>
    <cellStyle name="style1424787249548 2 2 2 10" xfId="32773" xr:uid="{00000000-0005-0000-0000-000003800000}"/>
    <cellStyle name="style1424787249548 2 2 2 11" xfId="32774" xr:uid="{00000000-0005-0000-0000-000004800000}"/>
    <cellStyle name="style1424787249548 2 2 2 12" xfId="32775" xr:uid="{00000000-0005-0000-0000-000005800000}"/>
    <cellStyle name="style1424787249548 2 2 2 2" xfId="32776" xr:uid="{00000000-0005-0000-0000-000006800000}"/>
    <cellStyle name="style1424787249548 2 2 2 2 2" xfId="32777" xr:uid="{00000000-0005-0000-0000-000007800000}"/>
    <cellStyle name="style1424787249548 2 2 2 2 2 2" xfId="32778" xr:uid="{00000000-0005-0000-0000-000008800000}"/>
    <cellStyle name="style1424787249548 2 2 2 2 2 2 2" xfId="32779" xr:uid="{00000000-0005-0000-0000-000009800000}"/>
    <cellStyle name="style1424787249548 2 2 2 2 2 2 2 2" xfId="32780" xr:uid="{00000000-0005-0000-0000-00000A800000}"/>
    <cellStyle name="style1424787249548 2 2 2 2 2 2 2 2 2" xfId="32781" xr:uid="{00000000-0005-0000-0000-00000B800000}"/>
    <cellStyle name="style1424787249548 2 2 2 2 2 2 2 2 3" xfId="32782" xr:uid="{00000000-0005-0000-0000-00000C800000}"/>
    <cellStyle name="style1424787249548 2 2 2 2 2 2 2 3" xfId="32783" xr:uid="{00000000-0005-0000-0000-00000D800000}"/>
    <cellStyle name="style1424787249548 2 2 2 2 2 2 3" xfId="32784" xr:uid="{00000000-0005-0000-0000-00000E800000}"/>
    <cellStyle name="style1424787249548 2 2 2 2 2 2 3 2" xfId="32785" xr:uid="{00000000-0005-0000-0000-00000F800000}"/>
    <cellStyle name="style1424787249548 2 2 2 2 2 2 3 3" xfId="32786" xr:uid="{00000000-0005-0000-0000-000010800000}"/>
    <cellStyle name="style1424787249548 2 2 2 2 2 2 3 4" xfId="32787" xr:uid="{00000000-0005-0000-0000-000011800000}"/>
    <cellStyle name="style1424787249548 2 2 2 2 2 2 4" xfId="32788" xr:uid="{00000000-0005-0000-0000-000012800000}"/>
    <cellStyle name="style1424787249548 2 2 2 2 2 2 5" xfId="32789" xr:uid="{00000000-0005-0000-0000-000013800000}"/>
    <cellStyle name="style1424787249548 2 2 2 2 2 3" xfId="32790" xr:uid="{00000000-0005-0000-0000-000014800000}"/>
    <cellStyle name="style1424787249548 2 2 2 2 2 3 2" xfId="32791" xr:uid="{00000000-0005-0000-0000-000015800000}"/>
    <cellStyle name="style1424787249548 2 2 2 2 2 3 2 2" xfId="32792" xr:uid="{00000000-0005-0000-0000-000016800000}"/>
    <cellStyle name="style1424787249548 2 2 2 2 2 3 2 2 2" xfId="32793" xr:uid="{00000000-0005-0000-0000-000017800000}"/>
    <cellStyle name="style1424787249548 2 2 2 2 2 3 2 2 3" xfId="32794" xr:uid="{00000000-0005-0000-0000-000018800000}"/>
    <cellStyle name="style1424787249548 2 2 2 2 2 3 2 3" xfId="32795" xr:uid="{00000000-0005-0000-0000-000019800000}"/>
    <cellStyle name="style1424787249548 2 2 2 2 2 3 3" xfId="32796" xr:uid="{00000000-0005-0000-0000-00001A800000}"/>
    <cellStyle name="style1424787249548 2 2 2 2 2 3 3 2" xfId="32797" xr:uid="{00000000-0005-0000-0000-00001B800000}"/>
    <cellStyle name="style1424787249548 2 2 2 2 2 3 3 3" xfId="32798" xr:uid="{00000000-0005-0000-0000-00001C800000}"/>
    <cellStyle name="style1424787249548 2 2 2 2 2 3 3 4" xfId="32799" xr:uid="{00000000-0005-0000-0000-00001D800000}"/>
    <cellStyle name="style1424787249548 2 2 2 2 2 3 4" xfId="32800" xr:uid="{00000000-0005-0000-0000-00001E800000}"/>
    <cellStyle name="style1424787249548 2 2 2 2 2 3 5" xfId="32801" xr:uid="{00000000-0005-0000-0000-00001F800000}"/>
    <cellStyle name="style1424787249548 2 2 2 2 2 4" xfId="32802" xr:uid="{00000000-0005-0000-0000-000020800000}"/>
    <cellStyle name="style1424787249548 2 2 2 2 2 4 2" xfId="32803" xr:uid="{00000000-0005-0000-0000-000021800000}"/>
    <cellStyle name="style1424787249548 2 2 2 2 2 4 2 2" xfId="32804" xr:uid="{00000000-0005-0000-0000-000022800000}"/>
    <cellStyle name="style1424787249548 2 2 2 2 2 4 2 3" xfId="32805" xr:uid="{00000000-0005-0000-0000-000023800000}"/>
    <cellStyle name="style1424787249548 2 2 2 2 2 4 2 4" xfId="32806" xr:uid="{00000000-0005-0000-0000-000024800000}"/>
    <cellStyle name="style1424787249548 2 2 2 2 2 4 3" xfId="32807" xr:uid="{00000000-0005-0000-0000-000025800000}"/>
    <cellStyle name="style1424787249548 2 2 2 2 2 4 4" xfId="32808" xr:uid="{00000000-0005-0000-0000-000026800000}"/>
    <cellStyle name="style1424787249548 2 2 2 2 2 4 5" xfId="32809" xr:uid="{00000000-0005-0000-0000-000027800000}"/>
    <cellStyle name="style1424787249548 2 2 2 2 2 5" xfId="32810" xr:uid="{00000000-0005-0000-0000-000028800000}"/>
    <cellStyle name="style1424787249548 2 2 2 2 2 5 2" xfId="32811" xr:uid="{00000000-0005-0000-0000-000029800000}"/>
    <cellStyle name="style1424787249548 2 2 2 2 2 5 3" xfId="32812" xr:uid="{00000000-0005-0000-0000-00002A800000}"/>
    <cellStyle name="style1424787249548 2 2 2 2 2 5 4" xfId="32813" xr:uid="{00000000-0005-0000-0000-00002B800000}"/>
    <cellStyle name="style1424787249548 2 2 2 2 2 6" xfId="32814" xr:uid="{00000000-0005-0000-0000-00002C800000}"/>
    <cellStyle name="style1424787249548 2 2 2 2 2 7" xfId="32815" xr:uid="{00000000-0005-0000-0000-00002D800000}"/>
    <cellStyle name="style1424787249548 2 2 2 2 2 8" xfId="32816" xr:uid="{00000000-0005-0000-0000-00002E800000}"/>
    <cellStyle name="style1424787249548 2 2 2 2 3" xfId="32817" xr:uid="{00000000-0005-0000-0000-00002F800000}"/>
    <cellStyle name="style1424787249548 2 2 2 2 3 2" xfId="32818" xr:uid="{00000000-0005-0000-0000-000030800000}"/>
    <cellStyle name="style1424787249548 2 2 2 2 3 2 2" xfId="32819" xr:uid="{00000000-0005-0000-0000-000031800000}"/>
    <cellStyle name="style1424787249548 2 2 2 2 3 2 2 2" xfId="32820" xr:uid="{00000000-0005-0000-0000-000032800000}"/>
    <cellStyle name="style1424787249548 2 2 2 2 3 2 2 3" xfId="32821" xr:uid="{00000000-0005-0000-0000-000033800000}"/>
    <cellStyle name="style1424787249548 2 2 2 2 3 2 3" xfId="32822" xr:uid="{00000000-0005-0000-0000-000034800000}"/>
    <cellStyle name="style1424787249548 2 2 2 2 3 3" xfId="32823" xr:uid="{00000000-0005-0000-0000-000035800000}"/>
    <cellStyle name="style1424787249548 2 2 2 2 3 3 2" xfId="32824" xr:uid="{00000000-0005-0000-0000-000036800000}"/>
    <cellStyle name="style1424787249548 2 2 2 2 3 3 3" xfId="32825" xr:uid="{00000000-0005-0000-0000-000037800000}"/>
    <cellStyle name="style1424787249548 2 2 2 2 3 3 4" xfId="32826" xr:uid="{00000000-0005-0000-0000-000038800000}"/>
    <cellStyle name="style1424787249548 2 2 2 2 3 4" xfId="32827" xr:uid="{00000000-0005-0000-0000-000039800000}"/>
    <cellStyle name="style1424787249548 2 2 2 2 3 5" xfId="32828" xr:uid="{00000000-0005-0000-0000-00003A800000}"/>
    <cellStyle name="style1424787249548 2 2 2 2 4" xfId="32829" xr:uid="{00000000-0005-0000-0000-00003B800000}"/>
    <cellStyle name="style1424787249548 2 2 2 2 4 2" xfId="32830" xr:uid="{00000000-0005-0000-0000-00003C800000}"/>
    <cellStyle name="style1424787249548 2 2 2 2 4 2 2" xfId="32831" xr:uid="{00000000-0005-0000-0000-00003D800000}"/>
    <cellStyle name="style1424787249548 2 2 2 2 4 2 2 2" xfId="32832" xr:uid="{00000000-0005-0000-0000-00003E800000}"/>
    <cellStyle name="style1424787249548 2 2 2 2 4 2 2 3" xfId="32833" xr:uid="{00000000-0005-0000-0000-00003F800000}"/>
    <cellStyle name="style1424787249548 2 2 2 2 4 2 3" xfId="32834" xr:uid="{00000000-0005-0000-0000-000040800000}"/>
    <cellStyle name="style1424787249548 2 2 2 2 4 3" xfId="32835" xr:uid="{00000000-0005-0000-0000-000041800000}"/>
    <cellStyle name="style1424787249548 2 2 2 2 4 3 2" xfId="32836" xr:uid="{00000000-0005-0000-0000-000042800000}"/>
    <cellStyle name="style1424787249548 2 2 2 2 4 3 3" xfId="32837" xr:uid="{00000000-0005-0000-0000-000043800000}"/>
    <cellStyle name="style1424787249548 2 2 2 2 4 3 4" xfId="32838" xr:uid="{00000000-0005-0000-0000-000044800000}"/>
    <cellStyle name="style1424787249548 2 2 2 2 4 4" xfId="32839" xr:uid="{00000000-0005-0000-0000-000045800000}"/>
    <cellStyle name="style1424787249548 2 2 2 2 4 5" xfId="32840" xr:uid="{00000000-0005-0000-0000-000046800000}"/>
    <cellStyle name="style1424787249548 2 2 2 2 5" xfId="32841" xr:uid="{00000000-0005-0000-0000-000047800000}"/>
    <cellStyle name="style1424787249548 2 2 2 2 5 2" xfId="32842" xr:uid="{00000000-0005-0000-0000-000048800000}"/>
    <cellStyle name="style1424787249548 2 2 2 2 5 2 2" xfId="32843" xr:uid="{00000000-0005-0000-0000-000049800000}"/>
    <cellStyle name="style1424787249548 2 2 2 2 5 2 3" xfId="32844" xr:uid="{00000000-0005-0000-0000-00004A800000}"/>
    <cellStyle name="style1424787249548 2 2 2 2 5 2 4" xfId="32845" xr:uid="{00000000-0005-0000-0000-00004B800000}"/>
    <cellStyle name="style1424787249548 2 2 2 2 5 3" xfId="32846" xr:uid="{00000000-0005-0000-0000-00004C800000}"/>
    <cellStyle name="style1424787249548 2 2 2 2 5 4" xfId="32847" xr:uid="{00000000-0005-0000-0000-00004D800000}"/>
    <cellStyle name="style1424787249548 2 2 2 2 5 5" xfId="32848" xr:uid="{00000000-0005-0000-0000-00004E800000}"/>
    <cellStyle name="style1424787249548 2 2 2 2 6" xfId="32849" xr:uid="{00000000-0005-0000-0000-00004F800000}"/>
    <cellStyle name="style1424787249548 2 2 2 2 6 2" xfId="32850" xr:uid="{00000000-0005-0000-0000-000050800000}"/>
    <cellStyle name="style1424787249548 2 2 2 2 6 3" xfId="32851" xr:uid="{00000000-0005-0000-0000-000051800000}"/>
    <cellStyle name="style1424787249548 2 2 2 2 6 4" xfId="32852" xr:uid="{00000000-0005-0000-0000-000052800000}"/>
    <cellStyle name="style1424787249548 2 2 2 2 7" xfId="32853" xr:uid="{00000000-0005-0000-0000-000053800000}"/>
    <cellStyle name="style1424787249548 2 2 2 2 8" xfId="32854" xr:uid="{00000000-0005-0000-0000-000054800000}"/>
    <cellStyle name="style1424787249548 2 2 2 2 9" xfId="32855" xr:uid="{00000000-0005-0000-0000-000055800000}"/>
    <cellStyle name="style1424787249548 2 2 2 3" xfId="32856" xr:uid="{00000000-0005-0000-0000-000056800000}"/>
    <cellStyle name="style1424787249548 2 2 2 3 2" xfId="32857" xr:uid="{00000000-0005-0000-0000-000057800000}"/>
    <cellStyle name="style1424787249548 2 2 2 3 2 2" xfId="32858" xr:uid="{00000000-0005-0000-0000-000058800000}"/>
    <cellStyle name="style1424787249548 2 2 2 3 2 2 2" xfId="32859" xr:uid="{00000000-0005-0000-0000-000059800000}"/>
    <cellStyle name="style1424787249548 2 2 2 3 2 2 2 2" xfId="32860" xr:uid="{00000000-0005-0000-0000-00005A800000}"/>
    <cellStyle name="style1424787249548 2 2 2 3 2 2 2 3" xfId="32861" xr:uid="{00000000-0005-0000-0000-00005B800000}"/>
    <cellStyle name="style1424787249548 2 2 2 3 2 2 3" xfId="32862" xr:uid="{00000000-0005-0000-0000-00005C800000}"/>
    <cellStyle name="style1424787249548 2 2 2 3 2 3" xfId="32863" xr:uid="{00000000-0005-0000-0000-00005D800000}"/>
    <cellStyle name="style1424787249548 2 2 2 3 2 3 2" xfId="32864" xr:uid="{00000000-0005-0000-0000-00005E800000}"/>
    <cellStyle name="style1424787249548 2 2 2 3 2 3 3" xfId="32865" xr:uid="{00000000-0005-0000-0000-00005F800000}"/>
    <cellStyle name="style1424787249548 2 2 2 3 2 3 4" xfId="32866" xr:uid="{00000000-0005-0000-0000-000060800000}"/>
    <cellStyle name="style1424787249548 2 2 2 3 2 4" xfId="32867" xr:uid="{00000000-0005-0000-0000-000061800000}"/>
    <cellStyle name="style1424787249548 2 2 2 3 2 5" xfId="32868" xr:uid="{00000000-0005-0000-0000-000062800000}"/>
    <cellStyle name="style1424787249548 2 2 2 3 3" xfId="32869" xr:uid="{00000000-0005-0000-0000-000063800000}"/>
    <cellStyle name="style1424787249548 2 2 2 3 3 2" xfId="32870" xr:uid="{00000000-0005-0000-0000-000064800000}"/>
    <cellStyle name="style1424787249548 2 2 2 3 3 2 2" xfId="32871" xr:uid="{00000000-0005-0000-0000-000065800000}"/>
    <cellStyle name="style1424787249548 2 2 2 3 3 2 2 2" xfId="32872" xr:uid="{00000000-0005-0000-0000-000066800000}"/>
    <cellStyle name="style1424787249548 2 2 2 3 3 2 2 3" xfId="32873" xr:uid="{00000000-0005-0000-0000-000067800000}"/>
    <cellStyle name="style1424787249548 2 2 2 3 3 2 3" xfId="32874" xr:uid="{00000000-0005-0000-0000-000068800000}"/>
    <cellStyle name="style1424787249548 2 2 2 3 3 3" xfId="32875" xr:uid="{00000000-0005-0000-0000-000069800000}"/>
    <cellStyle name="style1424787249548 2 2 2 3 3 3 2" xfId="32876" xr:uid="{00000000-0005-0000-0000-00006A800000}"/>
    <cellStyle name="style1424787249548 2 2 2 3 3 3 3" xfId="32877" xr:uid="{00000000-0005-0000-0000-00006B800000}"/>
    <cellStyle name="style1424787249548 2 2 2 3 3 3 4" xfId="32878" xr:uid="{00000000-0005-0000-0000-00006C800000}"/>
    <cellStyle name="style1424787249548 2 2 2 3 3 4" xfId="32879" xr:uid="{00000000-0005-0000-0000-00006D800000}"/>
    <cellStyle name="style1424787249548 2 2 2 3 3 5" xfId="32880" xr:uid="{00000000-0005-0000-0000-00006E800000}"/>
    <cellStyle name="style1424787249548 2 2 2 3 4" xfId="32881" xr:uid="{00000000-0005-0000-0000-00006F800000}"/>
    <cellStyle name="style1424787249548 2 2 2 3 4 2" xfId="32882" xr:uid="{00000000-0005-0000-0000-000070800000}"/>
    <cellStyle name="style1424787249548 2 2 2 3 4 2 2" xfId="32883" xr:uid="{00000000-0005-0000-0000-000071800000}"/>
    <cellStyle name="style1424787249548 2 2 2 3 4 2 3" xfId="32884" xr:uid="{00000000-0005-0000-0000-000072800000}"/>
    <cellStyle name="style1424787249548 2 2 2 3 4 2 4" xfId="32885" xr:uid="{00000000-0005-0000-0000-000073800000}"/>
    <cellStyle name="style1424787249548 2 2 2 3 4 3" xfId="32886" xr:uid="{00000000-0005-0000-0000-000074800000}"/>
    <cellStyle name="style1424787249548 2 2 2 3 4 4" xfId="32887" xr:uid="{00000000-0005-0000-0000-000075800000}"/>
    <cellStyle name="style1424787249548 2 2 2 3 4 5" xfId="32888" xr:uid="{00000000-0005-0000-0000-000076800000}"/>
    <cellStyle name="style1424787249548 2 2 2 3 5" xfId="32889" xr:uid="{00000000-0005-0000-0000-000077800000}"/>
    <cellStyle name="style1424787249548 2 2 2 3 5 2" xfId="32890" xr:uid="{00000000-0005-0000-0000-000078800000}"/>
    <cellStyle name="style1424787249548 2 2 2 3 5 3" xfId="32891" xr:uid="{00000000-0005-0000-0000-000079800000}"/>
    <cellStyle name="style1424787249548 2 2 2 3 5 4" xfId="32892" xr:uid="{00000000-0005-0000-0000-00007A800000}"/>
    <cellStyle name="style1424787249548 2 2 2 3 6" xfId="32893" xr:uid="{00000000-0005-0000-0000-00007B800000}"/>
    <cellStyle name="style1424787249548 2 2 2 3 7" xfId="32894" xr:uid="{00000000-0005-0000-0000-00007C800000}"/>
    <cellStyle name="style1424787249548 2 2 2 3 8" xfId="32895" xr:uid="{00000000-0005-0000-0000-00007D800000}"/>
    <cellStyle name="style1424787249548 2 2 2 4" xfId="32896" xr:uid="{00000000-0005-0000-0000-00007E800000}"/>
    <cellStyle name="style1424787249548 2 2 2 4 2" xfId="32897" xr:uid="{00000000-0005-0000-0000-00007F800000}"/>
    <cellStyle name="style1424787249548 2 2 2 4 2 2" xfId="32898" xr:uid="{00000000-0005-0000-0000-000080800000}"/>
    <cellStyle name="style1424787249548 2 2 2 4 2 2 2" xfId="32899" xr:uid="{00000000-0005-0000-0000-000081800000}"/>
    <cellStyle name="style1424787249548 2 2 2 4 2 2 2 2" xfId="32900" xr:uid="{00000000-0005-0000-0000-000082800000}"/>
    <cellStyle name="style1424787249548 2 2 2 4 2 2 2 3" xfId="32901" xr:uid="{00000000-0005-0000-0000-000083800000}"/>
    <cellStyle name="style1424787249548 2 2 2 4 2 2 3" xfId="32902" xr:uid="{00000000-0005-0000-0000-000084800000}"/>
    <cellStyle name="style1424787249548 2 2 2 4 2 3" xfId="32903" xr:uid="{00000000-0005-0000-0000-000085800000}"/>
    <cellStyle name="style1424787249548 2 2 2 4 2 3 2" xfId="32904" xr:uid="{00000000-0005-0000-0000-000086800000}"/>
    <cellStyle name="style1424787249548 2 2 2 4 2 3 3" xfId="32905" xr:uid="{00000000-0005-0000-0000-000087800000}"/>
    <cellStyle name="style1424787249548 2 2 2 4 2 3 4" xfId="32906" xr:uid="{00000000-0005-0000-0000-000088800000}"/>
    <cellStyle name="style1424787249548 2 2 2 4 2 4" xfId="32907" xr:uid="{00000000-0005-0000-0000-000089800000}"/>
    <cellStyle name="style1424787249548 2 2 2 4 2 5" xfId="32908" xr:uid="{00000000-0005-0000-0000-00008A800000}"/>
    <cellStyle name="style1424787249548 2 2 2 4 3" xfId="32909" xr:uid="{00000000-0005-0000-0000-00008B800000}"/>
    <cellStyle name="style1424787249548 2 2 2 4 3 2" xfId="32910" xr:uid="{00000000-0005-0000-0000-00008C800000}"/>
    <cellStyle name="style1424787249548 2 2 2 4 3 2 2" xfId="32911" xr:uid="{00000000-0005-0000-0000-00008D800000}"/>
    <cellStyle name="style1424787249548 2 2 2 4 3 2 2 2" xfId="32912" xr:uid="{00000000-0005-0000-0000-00008E800000}"/>
    <cellStyle name="style1424787249548 2 2 2 4 3 2 2 3" xfId="32913" xr:uid="{00000000-0005-0000-0000-00008F800000}"/>
    <cellStyle name="style1424787249548 2 2 2 4 3 2 3" xfId="32914" xr:uid="{00000000-0005-0000-0000-000090800000}"/>
    <cellStyle name="style1424787249548 2 2 2 4 3 3" xfId="32915" xr:uid="{00000000-0005-0000-0000-000091800000}"/>
    <cellStyle name="style1424787249548 2 2 2 4 3 3 2" xfId="32916" xr:uid="{00000000-0005-0000-0000-000092800000}"/>
    <cellStyle name="style1424787249548 2 2 2 4 3 3 3" xfId="32917" xr:uid="{00000000-0005-0000-0000-000093800000}"/>
    <cellStyle name="style1424787249548 2 2 2 4 3 3 4" xfId="32918" xr:uid="{00000000-0005-0000-0000-000094800000}"/>
    <cellStyle name="style1424787249548 2 2 2 4 3 4" xfId="32919" xr:uid="{00000000-0005-0000-0000-000095800000}"/>
    <cellStyle name="style1424787249548 2 2 2 4 3 5" xfId="32920" xr:uid="{00000000-0005-0000-0000-000096800000}"/>
    <cellStyle name="style1424787249548 2 2 2 4 4" xfId="32921" xr:uid="{00000000-0005-0000-0000-000097800000}"/>
    <cellStyle name="style1424787249548 2 2 2 4 4 2" xfId="32922" xr:uid="{00000000-0005-0000-0000-000098800000}"/>
    <cellStyle name="style1424787249548 2 2 2 4 4 2 2" xfId="32923" xr:uid="{00000000-0005-0000-0000-000099800000}"/>
    <cellStyle name="style1424787249548 2 2 2 4 4 2 3" xfId="32924" xr:uid="{00000000-0005-0000-0000-00009A800000}"/>
    <cellStyle name="style1424787249548 2 2 2 4 4 2 4" xfId="32925" xr:uid="{00000000-0005-0000-0000-00009B800000}"/>
    <cellStyle name="style1424787249548 2 2 2 4 4 3" xfId="32926" xr:uid="{00000000-0005-0000-0000-00009C800000}"/>
    <cellStyle name="style1424787249548 2 2 2 4 4 4" xfId="32927" xr:uid="{00000000-0005-0000-0000-00009D800000}"/>
    <cellStyle name="style1424787249548 2 2 2 4 4 5" xfId="32928" xr:uid="{00000000-0005-0000-0000-00009E800000}"/>
    <cellStyle name="style1424787249548 2 2 2 4 5" xfId="32929" xr:uid="{00000000-0005-0000-0000-00009F800000}"/>
    <cellStyle name="style1424787249548 2 2 2 4 5 2" xfId="32930" xr:uid="{00000000-0005-0000-0000-0000A0800000}"/>
    <cellStyle name="style1424787249548 2 2 2 4 5 3" xfId="32931" xr:uid="{00000000-0005-0000-0000-0000A1800000}"/>
    <cellStyle name="style1424787249548 2 2 2 4 5 4" xfId="32932" xr:uid="{00000000-0005-0000-0000-0000A2800000}"/>
    <cellStyle name="style1424787249548 2 2 2 4 6" xfId="32933" xr:uid="{00000000-0005-0000-0000-0000A3800000}"/>
    <cellStyle name="style1424787249548 2 2 2 4 7" xfId="32934" xr:uid="{00000000-0005-0000-0000-0000A4800000}"/>
    <cellStyle name="style1424787249548 2 2 2 4 8" xfId="32935" xr:uid="{00000000-0005-0000-0000-0000A5800000}"/>
    <cellStyle name="style1424787249548 2 2 2 5" xfId="32936" xr:uid="{00000000-0005-0000-0000-0000A6800000}"/>
    <cellStyle name="style1424787249548 2 2 2 5 2" xfId="32937" xr:uid="{00000000-0005-0000-0000-0000A7800000}"/>
    <cellStyle name="style1424787249548 2 2 2 5 2 2" xfId="32938" xr:uid="{00000000-0005-0000-0000-0000A8800000}"/>
    <cellStyle name="style1424787249548 2 2 2 5 2 2 2" xfId="32939" xr:uid="{00000000-0005-0000-0000-0000A9800000}"/>
    <cellStyle name="style1424787249548 2 2 2 5 2 2 2 2" xfId="32940" xr:uid="{00000000-0005-0000-0000-0000AA800000}"/>
    <cellStyle name="style1424787249548 2 2 2 5 2 2 2 3" xfId="32941" xr:uid="{00000000-0005-0000-0000-0000AB800000}"/>
    <cellStyle name="style1424787249548 2 2 2 5 2 2 3" xfId="32942" xr:uid="{00000000-0005-0000-0000-0000AC800000}"/>
    <cellStyle name="style1424787249548 2 2 2 5 2 3" xfId="32943" xr:uid="{00000000-0005-0000-0000-0000AD800000}"/>
    <cellStyle name="style1424787249548 2 2 2 5 2 3 2" xfId="32944" xr:uid="{00000000-0005-0000-0000-0000AE800000}"/>
    <cellStyle name="style1424787249548 2 2 2 5 2 3 3" xfId="32945" xr:uid="{00000000-0005-0000-0000-0000AF800000}"/>
    <cellStyle name="style1424787249548 2 2 2 5 2 3 4" xfId="32946" xr:uid="{00000000-0005-0000-0000-0000B0800000}"/>
    <cellStyle name="style1424787249548 2 2 2 5 2 4" xfId="32947" xr:uid="{00000000-0005-0000-0000-0000B1800000}"/>
    <cellStyle name="style1424787249548 2 2 2 5 2 5" xfId="32948" xr:uid="{00000000-0005-0000-0000-0000B2800000}"/>
    <cellStyle name="style1424787249548 2 2 2 5 3" xfId="32949" xr:uid="{00000000-0005-0000-0000-0000B3800000}"/>
    <cellStyle name="style1424787249548 2 2 2 5 3 2" xfId="32950" xr:uid="{00000000-0005-0000-0000-0000B4800000}"/>
    <cellStyle name="style1424787249548 2 2 2 5 3 2 2" xfId="32951" xr:uid="{00000000-0005-0000-0000-0000B5800000}"/>
    <cellStyle name="style1424787249548 2 2 2 5 3 2 2 2" xfId="32952" xr:uid="{00000000-0005-0000-0000-0000B6800000}"/>
    <cellStyle name="style1424787249548 2 2 2 5 3 2 2 3" xfId="32953" xr:uid="{00000000-0005-0000-0000-0000B7800000}"/>
    <cellStyle name="style1424787249548 2 2 2 5 3 2 3" xfId="32954" xr:uid="{00000000-0005-0000-0000-0000B8800000}"/>
    <cellStyle name="style1424787249548 2 2 2 5 3 3" xfId="32955" xr:uid="{00000000-0005-0000-0000-0000B9800000}"/>
    <cellStyle name="style1424787249548 2 2 2 5 3 3 2" xfId="32956" xr:uid="{00000000-0005-0000-0000-0000BA800000}"/>
    <cellStyle name="style1424787249548 2 2 2 5 3 3 3" xfId="32957" xr:uid="{00000000-0005-0000-0000-0000BB800000}"/>
    <cellStyle name="style1424787249548 2 2 2 5 3 3 4" xfId="32958" xr:uid="{00000000-0005-0000-0000-0000BC800000}"/>
    <cellStyle name="style1424787249548 2 2 2 5 3 4" xfId="32959" xr:uid="{00000000-0005-0000-0000-0000BD800000}"/>
    <cellStyle name="style1424787249548 2 2 2 5 3 5" xfId="32960" xr:uid="{00000000-0005-0000-0000-0000BE800000}"/>
    <cellStyle name="style1424787249548 2 2 2 5 4" xfId="32961" xr:uid="{00000000-0005-0000-0000-0000BF800000}"/>
    <cellStyle name="style1424787249548 2 2 2 5 4 2" xfId="32962" xr:uid="{00000000-0005-0000-0000-0000C0800000}"/>
    <cellStyle name="style1424787249548 2 2 2 5 4 2 2" xfId="32963" xr:uid="{00000000-0005-0000-0000-0000C1800000}"/>
    <cellStyle name="style1424787249548 2 2 2 5 4 2 3" xfId="32964" xr:uid="{00000000-0005-0000-0000-0000C2800000}"/>
    <cellStyle name="style1424787249548 2 2 2 5 4 2 4" xfId="32965" xr:uid="{00000000-0005-0000-0000-0000C3800000}"/>
    <cellStyle name="style1424787249548 2 2 2 5 4 3" xfId="32966" xr:uid="{00000000-0005-0000-0000-0000C4800000}"/>
    <cellStyle name="style1424787249548 2 2 2 5 4 4" xfId="32967" xr:uid="{00000000-0005-0000-0000-0000C5800000}"/>
    <cellStyle name="style1424787249548 2 2 2 5 4 5" xfId="32968" xr:uid="{00000000-0005-0000-0000-0000C6800000}"/>
    <cellStyle name="style1424787249548 2 2 2 5 5" xfId="32969" xr:uid="{00000000-0005-0000-0000-0000C7800000}"/>
    <cellStyle name="style1424787249548 2 2 2 5 5 2" xfId="32970" xr:uid="{00000000-0005-0000-0000-0000C8800000}"/>
    <cellStyle name="style1424787249548 2 2 2 5 5 3" xfId="32971" xr:uid="{00000000-0005-0000-0000-0000C9800000}"/>
    <cellStyle name="style1424787249548 2 2 2 5 5 4" xfId="32972" xr:uid="{00000000-0005-0000-0000-0000CA800000}"/>
    <cellStyle name="style1424787249548 2 2 2 5 6" xfId="32973" xr:uid="{00000000-0005-0000-0000-0000CB800000}"/>
    <cellStyle name="style1424787249548 2 2 2 5 7" xfId="32974" xr:uid="{00000000-0005-0000-0000-0000CC800000}"/>
    <cellStyle name="style1424787249548 2 2 2 5 8" xfId="32975" xr:uid="{00000000-0005-0000-0000-0000CD800000}"/>
    <cellStyle name="style1424787249548 2 2 2 6" xfId="32976" xr:uid="{00000000-0005-0000-0000-0000CE800000}"/>
    <cellStyle name="style1424787249548 2 2 2 6 2" xfId="32977" xr:uid="{00000000-0005-0000-0000-0000CF800000}"/>
    <cellStyle name="style1424787249548 2 2 2 6 2 2" xfId="32978" xr:uid="{00000000-0005-0000-0000-0000D0800000}"/>
    <cellStyle name="style1424787249548 2 2 2 6 2 2 2" xfId="32979" xr:uid="{00000000-0005-0000-0000-0000D1800000}"/>
    <cellStyle name="style1424787249548 2 2 2 6 2 2 3" xfId="32980" xr:uid="{00000000-0005-0000-0000-0000D2800000}"/>
    <cellStyle name="style1424787249548 2 2 2 6 2 3" xfId="32981" xr:uid="{00000000-0005-0000-0000-0000D3800000}"/>
    <cellStyle name="style1424787249548 2 2 2 6 3" xfId="32982" xr:uid="{00000000-0005-0000-0000-0000D4800000}"/>
    <cellStyle name="style1424787249548 2 2 2 6 3 2" xfId="32983" xr:uid="{00000000-0005-0000-0000-0000D5800000}"/>
    <cellStyle name="style1424787249548 2 2 2 6 3 3" xfId="32984" xr:uid="{00000000-0005-0000-0000-0000D6800000}"/>
    <cellStyle name="style1424787249548 2 2 2 6 3 4" xfId="32985" xr:uid="{00000000-0005-0000-0000-0000D7800000}"/>
    <cellStyle name="style1424787249548 2 2 2 6 4" xfId="32986" xr:uid="{00000000-0005-0000-0000-0000D8800000}"/>
    <cellStyle name="style1424787249548 2 2 2 6 5" xfId="32987" xr:uid="{00000000-0005-0000-0000-0000D9800000}"/>
    <cellStyle name="style1424787249548 2 2 2 7" xfId="32988" xr:uid="{00000000-0005-0000-0000-0000DA800000}"/>
    <cellStyle name="style1424787249548 2 2 2 7 2" xfId="32989" xr:uid="{00000000-0005-0000-0000-0000DB800000}"/>
    <cellStyle name="style1424787249548 2 2 2 7 2 2" xfId="32990" xr:uid="{00000000-0005-0000-0000-0000DC800000}"/>
    <cellStyle name="style1424787249548 2 2 2 7 2 2 2" xfId="32991" xr:uid="{00000000-0005-0000-0000-0000DD800000}"/>
    <cellStyle name="style1424787249548 2 2 2 7 2 2 3" xfId="32992" xr:uid="{00000000-0005-0000-0000-0000DE800000}"/>
    <cellStyle name="style1424787249548 2 2 2 7 2 3" xfId="32993" xr:uid="{00000000-0005-0000-0000-0000DF800000}"/>
    <cellStyle name="style1424787249548 2 2 2 7 3" xfId="32994" xr:uid="{00000000-0005-0000-0000-0000E0800000}"/>
    <cellStyle name="style1424787249548 2 2 2 7 3 2" xfId="32995" xr:uid="{00000000-0005-0000-0000-0000E1800000}"/>
    <cellStyle name="style1424787249548 2 2 2 7 3 3" xfId="32996" xr:uid="{00000000-0005-0000-0000-0000E2800000}"/>
    <cellStyle name="style1424787249548 2 2 2 7 3 4" xfId="32997" xr:uid="{00000000-0005-0000-0000-0000E3800000}"/>
    <cellStyle name="style1424787249548 2 2 2 7 4" xfId="32998" xr:uid="{00000000-0005-0000-0000-0000E4800000}"/>
    <cellStyle name="style1424787249548 2 2 2 7 5" xfId="32999" xr:uid="{00000000-0005-0000-0000-0000E5800000}"/>
    <cellStyle name="style1424787249548 2 2 2 8" xfId="33000" xr:uid="{00000000-0005-0000-0000-0000E6800000}"/>
    <cellStyle name="style1424787249548 2 2 2 8 2" xfId="33001" xr:uid="{00000000-0005-0000-0000-0000E7800000}"/>
    <cellStyle name="style1424787249548 2 2 2 8 2 2" xfId="33002" xr:uid="{00000000-0005-0000-0000-0000E8800000}"/>
    <cellStyle name="style1424787249548 2 2 2 8 2 3" xfId="33003" xr:uid="{00000000-0005-0000-0000-0000E9800000}"/>
    <cellStyle name="style1424787249548 2 2 2 8 2 4" xfId="33004" xr:uid="{00000000-0005-0000-0000-0000EA800000}"/>
    <cellStyle name="style1424787249548 2 2 2 8 3" xfId="33005" xr:uid="{00000000-0005-0000-0000-0000EB800000}"/>
    <cellStyle name="style1424787249548 2 2 2 8 4" xfId="33006" xr:uid="{00000000-0005-0000-0000-0000EC800000}"/>
    <cellStyle name="style1424787249548 2 2 2 8 5" xfId="33007" xr:uid="{00000000-0005-0000-0000-0000ED800000}"/>
    <cellStyle name="style1424787249548 2 2 2 9" xfId="33008" xr:uid="{00000000-0005-0000-0000-0000EE800000}"/>
    <cellStyle name="style1424787249548 2 2 2 9 2" xfId="33009" xr:uid="{00000000-0005-0000-0000-0000EF800000}"/>
    <cellStyle name="style1424787249548 2 2 2 9 3" xfId="33010" xr:uid="{00000000-0005-0000-0000-0000F0800000}"/>
    <cellStyle name="style1424787249548 2 2 2 9 4" xfId="33011" xr:uid="{00000000-0005-0000-0000-0000F1800000}"/>
    <cellStyle name="style1424787249548 2 2 3" xfId="33012" xr:uid="{00000000-0005-0000-0000-0000F2800000}"/>
    <cellStyle name="style1424787249548 2 2 3 2" xfId="33013" xr:uid="{00000000-0005-0000-0000-0000F3800000}"/>
    <cellStyle name="style1424787249548 2 2 3 2 2" xfId="33014" xr:uid="{00000000-0005-0000-0000-0000F4800000}"/>
    <cellStyle name="style1424787249548 2 2 3 2 2 2" xfId="33015" xr:uid="{00000000-0005-0000-0000-0000F5800000}"/>
    <cellStyle name="style1424787249548 2 2 3 2 2 2 2" xfId="33016" xr:uid="{00000000-0005-0000-0000-0000F6800000}"/>
    <cellStyle name="style1424787249548 2 2 3 2 2 2 2 2" xfId="33017" xr:uid="{00000000-0005-0000-0000-0000F7800000}"/>
    <cellStyle name="style1424787249548 2 2 3 2 2 2 2 3" xfId="33018" xr:uid="{00000000-0005-0000-0000-0000F8800000}"/>
    <cellStyle name="style1424787249548 2 2 3 2 2 2 3" xfId="33019" xr:uid="{00000000-0005-0000-0000-0000F9800000}"/>
    <cellStyle name="style1424787249548 2 2 3 2 2 3" xfId="33020" xr:uid="{00000000-0005-0000-0000-0000FA800000}"/>
    <cellStyle name="style1424787249548 2 2 3 2 2 3 2" xfId="33021" xr:uid="{00000000-0005-0000-0000-0000FB800000}"/>
    <cellStyle name="style1424787249548 2 2 3 2 2 3 3" xfId="33022" xr:uid="{00000000-0005-0000-0000-0000FC800000}"/>
    <cellStyle name="style1424787249548 2 2 3 2 2 3 4" xfId="33023" xr:uid="{00000000-0005-0000-0000-0000FD800000}"/>
    <cellStyle name="style1424787249548 2 2 3 2 2 4" xfId="33024" xr:uid="{00000000-0005-0000-0000-0000FE800000}"/>
    <cellStyle name="style1424787249548 2 2 3 2 2 5" xfId="33025" xr:uid="{00000000-0005-0000-0000-0000FF800000}"/>
    <cellStyle name="style1424787249548 2 2 3 2 3" xfId="33026" xr:uid="{00000000-0005-0000-0000-000000810000}"/>
    <cellStyle name="style1424787249548 2 2 3 2 3 2" xfId="33027" xr:uid="{00000000-0005-0000-0000-000001810000}"/>
    <cellStyle name="style1424787249548 2 2 3 2 3 2 2" xfId="33028" xr:uid="{00000000-0005-0000-0000-000002810000}"/>
    <cellStyle name="style1424787249548 2 2 3 2 3 2 2 2" xfId="33029" xr:uid="{00000000-0005-0000-0000-000003810000}"/>
    <cellStyle name="style1424787249548 2 2 3 2 3 2 2 3" xfId="33030" xr:uid="{00000000-0005-0000-0000-000004810000}"/>
    <cellStyle name="style1424787249548 2 2 3 2 3 2 3" xfId="33031" xr:uid="{00000000-0005-0000-0000-000005810000}"/>
    <cellStyle name="style1424787249548 2 2 3 2 3 3" xfId="33032" xr:uid="{00000000-0005-0000-0000-000006810000}"/>
    <cellStyle name="style1424787249548 2 2 3 2 3 3 2" xfId="33033" xr:uid="{00000000-0005-0000-0000-000007810000}"/>
    <cellStyle name="style1424787249548 2 2 3 2 3 3 3" xfId="33034" xr:uid="{00000000-0005-0000-0000-000008810000}"/>
    <cellStyle name="style1424787249548 2 2 3 2 3 3 4" xfId="33035" xr:uid="{00000000-0005-0000-0000-000009810000}"/>
    <cellStyle name="style1424787249548 2 2 3 2 3 4" xfId="33036" xr:uid="{00000000-0005-0000-0000-00000A810000}"/>
    <cellStyle name="style1424787249548 2 2 3 2 3 5" xfId="33037" xr:uid="{00000000-0005-0000-0000-00000B810000}"/>
    <cellStyle name="style1424787249548 2 2 3 2 4" xfId="33038" xr:uid="{00000000-0005-0000-0000-00000C810000}"/>
    <cellStyle name="style1424787249548 2 2 3 2 4 2" xfId="33039" xr:uid="{00000000-0005-0000-0000-00000D810000}"/>
    <cellStyle name="style1424787249548 2 2 3 2 4 2 2" xfId="33040" xr:uid="{00000000-0005-0000-0000-00000E810000}"/>
    <cellStyle name="style1424787249548 2 2 3 2 4 2 3" xfId="33041" xr:uid="{00000000-0005-0000-0000-00000F810000}"/>
    <cellStyle name="style1424787249548 2 2 3 2 4 2 4" xfId="33042" xr:uid="{00000000-0005-0000-0000-000010810000}"/>
    <cellStyle name="style1424787249548 2 2 3 2 4 3" xfId="33043" xr:uid="{00000000-0005-0000-0000-000011810000}"/>
    <cellStyle name="style1424787249548 2 2 3 2 4 4" xfId="33044" xr:uid="{00000000-0005-0000-0000-000012810000}"/>
    <cellStyle name="style1424787249548 2 2 3 2 4 5" xfId="33045" xr:uid="{00000000-0005-0000-0000-000013810000}"/>
    <cellStyle name="style1424787249548 2 2 3 2 5" xfId="33046" xr:uid="{00000000-0005-0000-0000-000014810000}"/>
    <cellStyle name="style1424787249548 2 2 3 2 5 2" xfId="33047" xr:uid="{00000000-0005-0000-0000-000015810000}"/>
    <cellStyle name="style1424787249548 2 2 3 2 5 3" xfId="33048" xr:uid="{00000000-0005-0000-0000-000016810000}"/>
    <cellStyle name="style1424787249548 2 2 3 2 5 4" xfId="33049" xr:uid="{00000000-0005-0000-0000-000017810000}"/>
    <cellStyle name="style1424787249548 2 2 3 2 6" xfId="33050" xr:uid="{00000000-0005-0000-0000-000018810000}"/>
    <cellStyle name="style1424787249548 2 2 3 2 7" xfId="33051" xr:uid="{00000000-0005-0000-0000-000019810000}"/>
    <cellStyle name="style1424787249548 2 2 3 2 8" xfId="33052" xr:uid="{00000000-0005-0000-0000-00001A810000}"/>
    <cellStyle name="style1424787249548 2 2 3 3" xfId="33053" xr:uid="{00000000-0005-0000-0000-00001B810000}"/>
    <cellStyle name="style1424787249548 2 2 3 3 2" xfId="33054" xr:uid="{00000000-0005-0000-0000-00001C810000}"/>
    <cellStyle name="style1424787249548 2 2 3 3 2 2" xfId="33055" xr:uid="{00000000-0005-0000-0000-00001D810000}"/>
    <cellStyle name="style1424787249548 2 2 3 3 2 2 2" xfId="33056" xr:uid="{00000000-0005-0000-0000-00001E810000}"/>
    <cellStyle name="style1424787249548 2 2 3 3 2 2 3" xfId="33057" xr:uid="{00000000-0005-0000-0000-00001F810000}"/>
    <cellStyle name="style1424787249548 2 2 3 3 2 3" xfId="33058" xr:uid="{00000000-0005-0000-0000-000020810000}"/>
    <cellStyle name="style1424787249548 2 2 3 3 3" xfId="33059" xr:uid="{00000000-0005-0000-0000-000021810000}"/>
    <cellStyle name="style1424787249548 2 2 3 3 3 2" xfId="33060" xr:uid="{00000000-0005-0000-0000-000022810000}"/>
    <cellStyle name="style1424787249548 2 2 3 3 3 3" xfId="33061" xr:uid="{00000000-0005-0000-0000-000023810000}"/>
    <cellStyle name="style1424787249548 2 2 3 3 3 4" xfId="33062" xr:uid="{00000000-0005-0000-0000-000024810000}"/>
    <cellStyle name="style1424787249548 2 2 3 3 4" xfId="33063" xr:uid="{00000000-0005-0000-0000-000025810000}"/>
    <cellStyle name="style1424787249548 2 2 3 3 5" xfId="33064" xr:uid="{00000000-0005-0000-0000-000026810000}"/>
    <cellStyle name="style1424787249548 2 2 3 4" xfId="33065" xr:uid="{00000000-0005-0000-0000-000027810000}"/>
    <cellStyle name="style1424787249548 2 2 3 4 2" xfId="33066" xr:uid="{00000000-0005-0000-0000-000028810000}"/>
    <cellStyle name="style1424787249548 2 2 3 4 2 2" xfId="33067" xr:uid="{00000000-0005-0000-0000-000029810000}"/>
    <cellStyle name="style1424787249548 2 2 3 4 2 2 2" xfId="33068" xr:uid="{00000000-0005-0000-0000-00002A810000}"/>
    <cellStyle name="style1424787249548 2 2 3 4 2 2 3" xfId="33069" xr:uid="{00000000-0005-0000-0000-00002B810000}"/>
    <cellStyle name="style1424787249548 2 2 3 4 2 3" xfId="33070" xr:uid="{00000000-0005-0000-0000-00002C810000}"/>
    <cellStyle name="style1424787249548 2 2 3 4 3" xfId="33071" xr:uid="{00000000-0005-0000-0000-00002D810000}"/>
    <cellStyle name="style1424787249548 2 2 3 4 3 2" xfId="33072" xr:uid="{00000000-0005-0000-0000-00002E810000}"/>
    <cellStyle name="style1424787249548 2 2 3 4 3 3" xfId="33073" xr:uid="{00000000-0005-0000-0000-00002F810000}"/>
    <cellStyle name="style1424787249548 2 2 3 4 3 4" xfId="33074" xr:uid="{00000000-0005-0000-0000-000030810000}"/>
    <cellStyle name="style1424787249548 2 2 3 4 4" xfId="33075" xr:uid="{00000000-0005-0000-0000-000031810000}"/>
    <cellStyle name="style1424787249548 2 2 3 4 5" xfId="33076" xr:uid="{00000000-0005-0000-0000-000032810000}"/>
    <cellStyle name="style1424787249548 2 2 3 5" xfId="33077" xr:uid="{00000000-0005-0000-0000-000033810000}"/>
    <cellStyle name="style1424787249548 2 2 3 5 2" xfId="33078" xr:uid="{00000000-0005-0000-0000-000034810000}"/>
    <cellStyle name="style1424787249548 2 2 3 5 2 2" xfId="33079" xr:uid="{00000000-0005-0000-0000-000035810000}"/>
    <cellStyle name="style1424787249548 2 2 3 5 2 3" xfId="33080" xr:uid="{00000000-0005-0000-0000-000036810000}"/>
    <cellStyle name="style1424787249548 2 2 3 5 2 4" xfId="33081" xr:uid="{00000000-0005-0000-0000-000037810000}"/>
    <cellStyle name="style1424787249548 2 2 3 5 3" xfId="33082" xr:uid="{00000000-0005-0000-0000-000038810000}"/>
    <cellStyle name="style1424787249548 2 2 3 5 4" xfId="33083" xr:uid="{00000000-0005-0000-0000-000039810000}"/>
    <cellStyle name="style1424787249548 2 2 3 5 5" xfId="33084" xr:uid="{00000000-0005-0000-0000-00003A810000}"/>
    <cellStyle name="style1424787249548 2 2 3 6" xfId="33085" xr:uid="{00000000-0005-0000-0000-00003B810000}"/>
    <cellStyle name="style1424787249548 2 2 3 6 2" xfId="33086" xr:uid="{00000000-0005-0000-0000-00003C810000}"/>
    <cellStyle name="style1424787249548 2 2 3 6 3" xfId="33087" xr:uid="{00000000-0005-0000-0000-00003D810000}"/>
    <cellStyle name="style1424787249548 2 2 3 6 4" xfId="33088" xr:uid="{00000000-0005-0000-0000-00003E810000}"/>
    <cellStyle name="style1424787249548 2 2 3 7" xfId="33089" xr:uid="{00000000-0005-0000-0000-00003F810000}"/>
    <cellStyle name="style1424787249548 2 2 3 8" xfId="33090" xr:uid="{00000000-0005-0000-0000-000040810000}"/>
    <cellStyle name="style1424787249548 2 2 3 9" xfId="33091" xr:uid="{00000000-0005-0000-0000-000041810000}"/>
    <cellStyle name="style1424787249548 2 2 4" xfId="33092" xr:uid="{00000000-0005-0000-0000-000042810000}"/>
    <cellStyle name="style1424787249548 2 2 4 2" xfId="33093" xr:uid="{00000000-0005-0000-0000-000043810000}"/>
    <cellStyle name="style1424787249548 2 2 4 2 2" xfId="33094" xr:uid="{00000000-0005-0000-0000-000044810000}"/>
    <cellStyle name="style1424787249548 2 2 4 2 2 2" xfId="33095" xr:uid="{00000000-0005-0000-0000-000045810000}"/>
    <cellStyle name="style1424787249548 2 2 4 2 2 2 2" xfId="33096" xr:uid="{00000000-0005-0000-0000-000046810000}"/>
    <cellStyle name="style1424787249548 2 2 4 2 2 2 3" xfId="33097" xr:uid="{00000000-0005-0000-0000-000047810000}"/>
    <cellStyle name="style1424787249548 2 2 4 2 2 3" xfId="33098" xr:uid="{00000000-0005-0000-0000-000048810000}"/>
    <cellStyle name="style1424787249548 2 2 4 2 3" xfId="33099" xr:uid="{00000000-0005-0000-0000-000049810000}"/>
    <cellStyle name="style1424787249548 2 2 4 2 3 2" xfId="33100" xr:uid="{00000000-0005-0000-0000-00004A810000}"/>
    <cellStyle name="style1424787249548 2 2 4 2 3 3" xfId="33101" xr:uid="{00000000-0005-0000-0000-00004B810000}"/>
    <cellStyle name="style1424787249548 2 2 4 2 3 4" xfId="33102" xr:uid="{00000000-0005-0000-0000-00004C810000}"/>
    <cellStyle name="style1424787249548 2 2 4 2 4" xfId="33103" xr:uid="{00000000-0005-0000-0000-00004D810000}"/>
    <cellStyle name="style1424787249548 2 2 4 2 5" xfId="33104" xr:uid="{00000000-0005-0000-0000-00004E810000}"/>
    <cellStyle name="style1424787249548 2 2 4 3" xfId="33105" xr:uid="{00000000-0005-0000-0000-00004F810000}"/>
    <cellStyle name="style1424787249548 2 2 4 3 2" xfId="33106" xr:uid="{00000000-0005-0000-0000-000050810000}"/>
    <cellStyle name="style1424787249548 2 2 4 3 2 2" xfId="33107" xr:uid="{00000000-0005-0000-0000-000051810000}"/>
    <cellStyle name="style1424787249548 2 2 4 3 2 2 2" xfId="33108" xr:uid="{00000000-0005-0000-0000-000052810000}"/>
    <cellStyle name="style1424787249548 2 2 4 3 2 2 3" xfId="33109" xr:uid="{00000000-0005-0000-0000-000053810000}"/>
    <cellStyle name="style1424787249548 2 2 4 3 2 3" xfId="33110" xr:uid="{00000000-0005-0000-0000-000054810000}"/>
    <cellStyle name="style1424787249548 2 2 4 3 3" xfId="33111" xr:uid="{00000000-0005-0000-0000-000055810000}"/>
    <cellStyle name="style1424787249548 2 2 4 3 3 2" xfId="33112" xr:uid="{00000000-0005-0000-0000-000056810000}"/>
    <cellStyle name="style1424787249548 2 2 4 3 3 3" xfId="33113" xr:uid="{00000000-0005-0000-0000-000057810000}"/>
    <cellStyle name="style1424787249548 2 2 4 3 3 4" xfId="33114" xr:uid="{00000000-0005-0000-0000-000058810000}"/>
    <cellStyle name="style1424787249548 2 2 4 3 4" xfId="33115" xr:uid="{00000000-0005-0000-0000-000059810000}"/>
    <cellStyle name="style1424787249548 2 2 4 3 5" xfId="33116" xr:uid="{00000000-0005-0000-0000-00005A810000}"/>
    <cellStyle name="style1424787249548 2 2 4 4" xfId="33117" xr:uid="{00000000-0005-0000-0000-00005B810000}"/>
    <cellStyle name="style1424787249548 2 2 4 4 2" xfId="33118" xr:uid="{00000000-0005-0000-0000-00005C810000}"/>
    <cellStyle name="style1424787249548 2 2 4 4 2 2" xfId="33119" xr:uid="{00000000-0005-0000-0000-00005D810000}"/>
    <cellStyle name="style1424787249548 2 2 4 4 2 3" xfId="33120" xr:uid="{00000000-0005-0000-0000-00005E810000}"/>
    <cellStyle name="style1424787249548 2 2 4 4 2 4" xfId="33121" xr:uid="{00000000-0005-0000-0000-00005F810000}"/>
    <cellStyle name="style1424787249548 2 2 4 4 3" xfId="33122" xr:uid="{00000000-0005-0000-0000-000060810000}"/>
    <cellStyle name="style1424787249548 2 2 4 4 4" xfId="33123" xr:uid="{00000000-0005-0000-0000-000061810000}"/>
    <cellStyle name="style1424787249548 2 2 4 4 5" xfId="33124" xr:uid="{00000000-0005-0000-0000-000062810000}"/>
    <cellStyle name="style1424787249548 2 2 4 5" xfId="33125" xr:uid="{00000000-0005-0000-0000-000063810000}"/>
    <cellStyle name="style1424787249548 2 2 4 5 2" xfId="33126" xr:uid="{00000000-0005-0000-0000-000064810000}"/>
    <cellStyle name="style1424787249548 2 2 4 5 3" xfId="33127" xr:uid="{00000000-0005-0000-0000-000065810000}"/>
    <cellStyle name="style1424787249548 2 2 4 5 4" xfId="33128" xr:uid="{00000000-0005-0000-0000-000066810000}"/>
    <cellStyle name="style1424787249548 2 2 4 6" xfId="33129" xr:uid="{00000000-0005-0000-0000-000067810000}"/>
    <cellStyle name="style1424787249548 2 2 4 7" xfId="33130" xr:uid="{00000000-0005-0000-0000-000068810000}"/>
    <cellStyle name="style1424787249548 2 2 4 8" xfId="33131" xr:uid="{00000000-0005-0000-0000-000069810000}"/>
    <cellStyle name="style1424787249548 2 2 5" xfId="33132" xr:uid="{00000000-0005-0000-0000-00006A810000}"/>
    <cellStyle name="style1424787249548 2 2 5 2" xfId="33133" xr:uid="{00000000-0005-0000-0000-00006B810000}"/>
    <cellStyle name="style1424787249548 2 2 5 2 2" xfId="33134" xr:uid="{00000000-0005-0000-0000-00006C810000}"/>
    <cellStyle name="style1424787249548 2 2 5 2 2 2" xfId="33135" xr:uid="{00000000-0005-0000-0000-00006D810000}"/>
    <cellStyle name="style1424787249548 2 2 5 2 2 2 2" xfId="33136" xr:uid="{00000000-0005-0000-0000-00006E810000}"/>
    <cellStyle name="style1424787249548 2 2 5 2 2 2 3" xfId="33137" xr:uid="{00000000-0005-0000-0000-00006F810000}"/>
    <cellStyle name="style1424787249548 2 2 5 2 2 3" xfId="33138" xr:uid="{00000000-0005-0000-0000-000070810000}"/>
    <cellStyle name="style1424787249548 2 2 5 2 3" xfId="33139" xr:uid="{00000000-0005-0000-0000-000071810000}"/>
    <cellStyle name="style1424787249548 2 2 5 2 3 2" xfId="33140" xr:uid="{00000000-0005-0000-0000-000072810000}"/>
    <cellStyle name="style1424787249548 2 2 5 2 3 3" xfId="33141" xr:uid="{00000000-0005-0000-0000-000073810000}"/>
    <cellStyle name="style1424787249548 2 2 5 2 3 4" xfId="33142" xr:uid="{00000000-0005-0000-0000-000074810000}"/>
    <cellStyle name="style1424787249548 2 2 5 2 4" xfId="33143" xr:uid="{00000000-0005-0000-0000-000075810000}"/>
    <cellStyle name="style1424787249548 2 2 5 2 5" xfId="33144" xr:uid="{00000000-0005-0000-0000-000076810000}"/>
    <cellStyle name="style1424787249548 2 2 5 3" xfId="33145" xr:uid="{00000000-0005-0000-0000-000077810000}"/>
    <cellStyle name="style1424787249548 2 2 5 3 2" xfId="33146" xr:uid="{00000000-0005-0000-0000-000078810000}"/>
    <cellStyle name="style1424787249548 2 2 5 3 2 2" xfId="33147" xr:uid="{00000000-0005-0000-0000-000079810000}"/>
    <cellStyle name="style1424787249548 2 2 5 3 2 2 2" xfId="33148" xr:uid="{00000000-0005-0000-0000-00007A810000}"/>
    <cellStyle name="style1424787249548 2 2 5 3 2 2 3" xfId="33149" xr:uid="{00000000-0005-0000-0000-00007B810000}"/>
    <cellStyle name="style1424787249548 2 2 5 3 2 3" xfId="33150" xr:uid="{00000000-0005-0000-0000-00007C810000}"/>
    <cellStyle name="style1424787249548 2 2 5 3 3" xfId="33151" xr:uid="{00000000-0005-0000-0000-00007D810000}"/>
    <cellStyle name="style1424787249548 2 2 5 3 3 2" xfId="33152" xr:uid="{00000000-0005-0000-0000-00007E810000}"/>
    <cellStyle name="style1424787249548 2 2 5 3 3 3" xfId="33153" xr:uid="{00000000-0005-0000-0000-00007F810000}"/>
    <cellStyle name="style1424787249548 2 2 5 3 3 4" xfId="33154" xr:uid="{00000000-0005-0000-0000-000080810000}"/>
    <cellStyle name="style1424787249548 2 2 5 3 4" xfId="33155" xr:uid="{00000000-0005-0000-0000-000081810000}"/>
    <cellStyle name="style1424787249548 2 2 5 3 5" xfId="33156" xr:uid="{00000000-0005-0000-0000-000082810000}"/>
    <cellStyle name="style1424787249548 2 2 5 4" xfId="33157" xr:uid="{00000000-0005-0000-0000-000083810000}"/>
    <cellStyle name="style1424787249548 2 2 5 4 2" xfId="33158" xr:uid="{00000000-0005-0000-0000-000084810000}"/>
    <cellStyle name="style1424787249548 2 2 5 4 2 2" xfId="33159" xr:uid="{00000000-0005-0000-0000-000085810000}"/>
    <cellStyle name="style1424787249548 2 2 5 4 2 3" xfId="33160" xr:uid="{00000000-0005-0000-0000-000086810000}"/>
    <cellStyle name="style1424787249548 2 2 5 4 2 4" xfId="33161" xr:uid="{00000000-0005-0000-0000-000087810000}"/>
    <cellStyle name="style1424787249548 2 2 5 4 3" xfId="33162" xr:uid="{00000000-0005-0000-0000-000088810000}"/>
    <cellStyle name="style1424787249548 2 2 5 4 4" xfId="33163" xr:uid="{00000000-0005-0000-0000-000089810000}"/>
    <cellStyle name="style1424787249548 2 2 5 4 5" xfId="33164" xr:uid="{00000000-0005-0000-0000-00008A810000}"/>
    <cellStyle name="style1424787249548 2 2 5 5" xfId="33165" xr:uid="{00000000-0005-0000-0000-00008B810000}"/>
    <cellStyle name="style1424787249548 2 2 5 5 2" xfId="33166" xr:uid="{00000000-0005-0000-0000-00008C810000}"/>
    <cellStyle name="style1424787249548 2 2 5 5 3" xfId="33167" xr:uid="{00000000-0005-0000-0000-00008D810000}"/>
    <cellStyle name="style1424787249548 2 2 5 5 4" xfId="33168" xr:uid="{00000000-0005-0000-0000-00008E810000}"/>
    <cellStyle name="style1424787249548 2 2 5 6" xfId="33169" xr:uid="{00000000-0005-0000-0000-00008F810000}"/>
    <cellStyle name="style1424787249548 2 2 5 7" xfId="33170" xr:uid="{00000000-0005-0000-0000-000090810000}"/>
    <cellStyle name="style1424787249548 2 2 5 8" xfId="33171" xr:uid="{00000000-0005-0000-0000-000091810000}"/>
    <cellStyle name="style1424787249548 2 2 6" xfId="33172" xr:uid="{00000000-0005-0000-0000-000092810000}"/>
    <cellStyle name="style1424787249548 2 2 6 2" xfId="33173" xr:uid="{00000000-0005-0000-0000-000093810000}"/>
    <cellStyle name="style1424787249548 2 2 6 2 2" xfId="33174" xr:uid="{00000000-0005-0000-0000-000094810000}"/>
    <cellStyle name="style1424787249548 2 2 6 2 2 2" xfId="33175" xr:uid="{00000000-0005-0000-0000-000095810000}"/>
    <cellStyle name="style1424787249548 2 2 6 2 2 2 2" xfId="33176" xr:uid="{00000000-0005-0000-0000-000096810000}"/>
    <cellStyle name="style1424787249548 2 2 6 2 2 2 3" xfId="33177" xr:uid="{00000000-0005-0000-0000-000097810000}"/>
    <cellStyle name="style1424787249548 2 2 6 2 2 3" xfId="33178" xr:uid="{00000000-0005-0000-0000-000098810000}"/>
    <cellStyle name="style1424787249548 2 2 6 2 3" xfId="33179" xr:uid="{00000000-0005-0000-0000-000099810000}"/>
    <cellStyle name="style1424787249548 2 2 6 2 3 2" xfId="33180" xr:uid="{00000000-0005-0000-0000-00009A810000}"/>
    <cellStyle name="style1424787249548 2 2 6 2 3 3" xfId="33181" xr:uid="{00000000-0005-0000-0000-00009B810000}"/>
    <cellStyle name="style1424787249548 2 2 6 2 3 4" xfId="33182" xr:uid="{00000000-0005-0000-0000-00009C810000}"/>
    <cellStyle name="style1424787249548 2 2 6 2 4" xfId="33183" xr:uid="{00000000-0005-0000-0000-00009D810000}"/>
    <cellStyle name="style1424787249548 2 2 6 2 5" xfId="33184" xr:uid="{00000000-0005-0000-0000-00009E810000}"/>
    <cellStyle name="style1424787249548 2 2 6 3" xfId="33185" xr:uid="{00000000-0005-0000-0000-00009F810000}"/>
    <cellStyle name="style1424787249548 2 2 6 3 2" xfId="33186" xr:uid="{00000000-0005-0000-0000-0000A0810000}"/>
    <cellStyle name="style1424787249548 2 2 6 3 2 2" xfId="33187" xr:uid="{00000000-0005-0000-0000-0000A1810000}"/>
    <cellStyle name="style1424787249548 2 2 6 3 2 2 2" xfId="33188" xr:uid="{00000000-0005-0000-0000-0000A2810000}"/>
    <cellStyle name="style1424787249548 2 2 6 3 2 2 3" xfId="33189" xr:uid="{00000000-0005-0000-0000-0000A3810000}"/>
    <cellStyle name="style1424787249548 2 2 6 3 2 3" xfId="33190" xr:uid="{00000000-0005-0000-0000-0000A4810000}"/>
    <cellStyle name="style1424787249548 2 2 6 3 3" xfId="33191" xr:uid="{00000000-0005-0000-0000-0000A5810000}"/>
    <cellStyle name="style1424787249548 2 2 6 3 3 2" xfId="33192" xr:uid="{00000000-0005-0000-0000-0000A6810000}"/>
    <cellStyle name="style1424787249548 2 2 6 3 3 3" xfId="33193" xr:uid="{00000000-0005-0000-0000-0000A7810000}"/>
    <cellStyle name="style1424787249548 2 2 6 3 3 4" xfId="33194" xr:uid="{00000000-0005-0000-0000-0000A8810000}"/>
    <cellStyle name="style1424787249548 2 2 6 3 4" xfId="33195" xr:uid="{00000000-0005-0000-0000-0000A9810000}"/>
    <cellStyle name="style1424787249548 2 2 6 3 5" xfId="33196" xr:uid="{00000000-0005-0000-0000-0000AA810000}"/>
    <cellStyle name="style1424787249548 2 2 6 4" xfId="33197" xr:uid="{00000000-0005-0000-0000-0000AB810000}"/>
    <cellStyle name="style1424787249548 2 2 6 4 2" xfId="33198" xr:uid="{00000000-0005-0000-0000-0000AC810000}"/>
    <cellStyle name="style1424787249548 2 2 6 4 2 2" xfId="33199" xr:uid="{00000000-0005-0000-0000-0000AD810000}"/>
    <cellStyle name="style1424787249548 2 2 6 4 2 3" xfId="33200" xr:uid="{00000000-0005-0000-0000-0000AE810000}"/>
    <cellStyle name="style1424787249548 2 2 6 4 2 4" xfId="33201" xr:uid="{00000000-0005-0000-0000-0000AF810000}"/>
    <cellStyle name="style1424787249548 2 2 6 4 3" xfId="33202" xr:uid="{00000000-0005-0000-0000-0000B0810000}"/>
    <cellStyle name="style1424787249548 2 2 6 4 4" xfId="33203" xr:uid="{00000000-0005-0000-0000-0000B1810000}"/>
    <cellStyle name="style1424787249548 2 2 6 4 5" xfId="33204" xr:uid="{00000000-0005-0000-0000-0000B2810000}"/>
    <cellStyle name="style1424787249548 2 2 6 5" xfId="33205" xr:uid="{00000000-0005-0000-0000-0000B3810000}"/>
    <cellStyle name="style1424787249548 2 2 6 5 2" xfId="33206" xr:uid="{00000000-0005-0000-0000-0000B4810000}"/>
    <cellStyle name="style1424787249548 2 2 6 5 3" xfId="33207" xr:uid="{00000000-0005-0000-0000-0000B5810000}"/>
    <cellStyle name="style1424787249548 2 2 6 5 4" xfId="33208" xr:uid="{00000000-0005-0000-0000-0000B6810000}"/>
    <cellStyle name="style1424787249548 2 2 6 6" xfId="33209" xr:uid="{00000000-0005-0000-0000-0000B7810000}"/>
    <cellStyle name="style1424787249548 2 2 6 7" xfId="33210" xr:uid="{00000000-0005-0000-0000-0000B8810000}"/>
    <cellStyle name="style1424787249548 2 2 6 8" xfId="33211" xr:uid="{00000000-0005-0000-0000-0000B9810000}"/>
    <cellStyle name="style1424787249548 2 2 7" xfId="33212" xr:uid="{00000000-0005-0000-0000-0000BA810000}"/>
    <cellStyle name="style1424787249548 2 2 7 2" xfId="33213" xr:uid="{00000000-0005-0000-0000-0000BB810000}"/>
    <cellStyle name="style1424787249548 2 2 7 2 2" xfId="33214" xr:uid="{00000000-0005-0000-0000-0000BC810000}"/>
    <cellStyle name="style1424787249548 2 2 7 2 2 2" xfId="33215" xr:uid="{00000000-0005-0000-0000-0000BD810000}"/>
    <cellStyle name="style1424787249548 2 2 7 2 2 3" xfId="33216" xr:uid="{00000000-0005-0000-0000-0000BE810000}"/>
    <cellStyle name="style1424787249548 2 2 7 2 3" xfId="33217" xr:uid="{00000000-0005-0000-0000-0000BF810000}"/>
    <cellStyle name="style1424787249548 2 2 7 3" xfId="33218" xr:uid="{00000000-0005-0000-0000-0000C0810000}"/>
    <cellStyle name="style1424787249548 2 2 7 3 2" xfId="33219" xr:uid="{00000000-0005-0000-0000-0000C1810000}"/>
    <cellStyle name="style1424787249548 2 2 7 3 3" xfId="33220" xr:uid="{00000000-0005-0000-0000-0000C2810000}"/>
    <cellStyle name="style1424787249548 2 2 7 3 4" xfId="33221" xr:uid="{00000000-0005-0000-0000-0000C3810000}"/>
    <cellStyle name="style1424787249548 2 2 7 4" xfId="33222" xr:uid="{00000000-0005-0000-0000-0000C4810000}"/>
    <cellStyle name="style1424787249548 2 2 7 5" xfId="33223" xr:uid="{00000000-0005-0000-0000-0000C5810000}"/>
    <cellStyle name="style1424787249548 2 2 8" xfId="33224" xr:uid="{00000000-0005-0000-0000-0000C6810000}"/>
    <cellStyle name="style1424787249548 2 2 8 2" xfId="33225" xr:uid="{00000000-0005-0000-0000-0000C7810000}"/>
    <cellStyle name="style1424787249548 2 2 8 2 2" xfId="33226" xr:uid="{00000000-0005-0000-0000-0000C8810000}"/>
    <cellStyle name="style1424787249548 2 2 8 2 2 2" xfId="33227" xr:uid="{00000000-0005-0000-0000-0000C9810000}"/>
    <cellStyle name="style1424787249548 2 2 8 2 2 3" xfId="33228" xr:uid="{00000000-0005-0000-0000-0000CA810000}"/>
    <cellStyle name="style1424787249548 2 2 8 2 3" xfId="33229" xr:uid="{00000000-0005-0000-0000-0000CB810000}"/>
    <cellStyle name="style1424787249548 2 2 8 3" xfId="33230" xr:uid="{00000000-0005-0000-0000-0000CC810000}"/>
    <cellStyle name="style1424787249548 2 2 8 3 2" xfId="33231" xr:uid="{00000000-0005-0000-0000-0000CD810000}"/>
    <cellStyle name="style1424787249548 2 2 8 3 3" xfId="33232" xr:uid="{00000000-0005-0000-0000-0000CE810000}"/>
    <cellStyle name="style1424787249548 2 2 8 3 4" xfId="33233" xr:uid="{00000000-0005-0000-0000-0000CF810000}"/>
    <cellStyle name="style1424787249548 2 2 8 4" xfId="33234" xr:uid="{00000000-0005-0000-0000-0000D0810000}"/>
    <cellStyle name="style1424787249548 2 2 8 5" xfId="33235" xr:uid="{00000000-0005-0000-0000-0000D1810000}"/>
    <cellStyle name="style1424787249548 2 2 9" xfId="33236" xr:uid="{00000000-0005-0000-0000-0000D2810000}"/>
    <cellStyle name="style1424787249548 2 2 9 2" xfId="33237" xr:uid="{00000000-0005-0000-0000-0000D3810000}"/>
    <cellStyle name="style1424787249548 2 2 9 2 2" xfId="33238" xr:uid="{00000000-0005-0000-0000-0000D4810000}"/>
    <cellStyle name="style1424787249548 2 2 9 2 3" xfId="33239" xr:uid="{00000000-0005-0000-0000-0000D5810000}"/>
    <cellStyle name="style1424787249548 2 2 9 2 4" xfId="33240" xr:uid="{00000000-0005-0000-0000-0000D6810000}"/>
    <cellStyle name="style1424787249548 2 2 9 3" xfId="33241" xr:uid="{00000000-0005-0000-0000-0000D7810000}"/>
    <cellStyle name="style1424787249548 2 2 9 4" xfId="33242" xr:uid="{00000000-0005-0000-0000-0000D8810000}"/>
    <cellStyle name="style1424787249548 2 2 9 5" xfId="33243" xr:uid="{00000000-0005-0000-0000-0000D9810000}"/>
    <cellStyle name="style1424787249548 2 3" xfId="33244" xr:uid="{00000000-0005-0000-0000-0000DA810000}"/>
    <cellStyle name="style1424787249548 2 3 10" xfId="33245" xr:uid="{00000000-0005-0000-0000-0000DB810000}"/>
    <cellStyle name="style1424787249548 2 3 11" xfId="33246" xr:uid="{00000000-0005-0000-0000-0000DC810000}"/>
    <cellStyle name="style1424787249548 2 3 12" xfId="33247" xr:uid="{00000000-0005-0000-0000-0000DD810000}"/>
    <cellStyle name="style1424787249548 2 3 2" xfId="33248" xr:uid="{00000000-0005-0000-0000-0000DE810000}"/>
    <cellStyle name="style1424787249548 2 3 2 2" xfId="33249" xr:uid="{00000000-0005-0000-0000-0000DF810000}"/>
    <cellStyle name="style1424787249548 2 3 2 2 2" xfId="33250" xr:uid="{00000000-0005-0000-0000-0000E0810000}"/>
    <cellStyle name="style1424787249548 2 3 2 2 2 2" xfId="33251" xr:uid="{00000000-0005-0000-0000-0000E1810000}"/>
    <cellStyle name="style1424787249548 2 3 2 2 2 2 2" xfId="33252" xr:uid="{00000000-0005-0000-0000-0000E2810000}"/>
    <cellStyle name="style1424787249548 2 3 2 2 2 2 2 2" xfId="33253" xr:uid="{00000000-0005-0000-0000-0000E3810000}"/>
    <cellStyle name="style1424787249548 2 3 2 2 2 2 2 3" xfId="33254" xr:uid="{00000000-0005-0000-0000-0000E4810000}"/>
    <cellStyle name="style1424787249548 2 3 2 2 2 2 3" xfId="33255" xr:uid="{00000000-0005-0000-0000-0000E5810000}"/>
    <cellStyle name="style1424787249548 2 3 2 2 2 3" xfId="33256" xr:uid="{00000000-0005-0000-0000-0000E6810000}"/>
    <cellStyle name="style1424787249548 2 3 2 2 2 3 2" xfId="33257" xr:uid="{00000000-0005-0000-0000-0000E7810000}"/>
    <cellStyle name="style1424787249548 2 3 2 2 2 3 3" xfId="33258" xr:uid="{00000000-0005-0000-0000-0000E8810000}"/>
    <cellStyle name="style1424787249548 2 3 2 2 2 3 4" xfId="33259" xr:uid="{00000000-0005-0000-0000-0000E9810000}"/>
    <cellStyle name="style1424787249548 2 3 2 2 2 4" xfId="33260" xr:uid="{00000000-0005-0000-0000-0000EA810000}"/>
    <cellStyle name="style1424787249548 2 3 2 2 2 5" xfId="33261" xr:uid="{00000000-0005-0000-0000-0000EB810000}"/>
    <cellStyle name="style1424787249548 2 3 2 2 3" xfId="33262" xr:uid="{00000000-0005-0000-0000-0000EC810000}"/>
    <cellStyle name="style1424787249548 2 3 2 2 3 2" xfId="33263" xr:uid="{00000000-0005-0000-0000-0000ED810000}"/>
    <cellStyle name="style1424787249548 2 3 2 2 3 2 2" xfId="33264" xr:uid="{00000000-0005-0000-0000-0000EE810000}"/>
    <cellStyle name="style1424787249548 2 3 2 2 3 2 2 2" xfId="33265" xr:uid="{00000000-0005-0000-0000-0000EF810000}"/>
    <cellStyle name="style1424787249548 2 3 2 2 3 2 2 3" xfId="33266" xr:uid="{00000000-0005-0000-0000-0000F0810000}"/>
    <cellStyle name="style1424787249548 2 3 2 2 3 2 3" xfId="33267" xr:uid="{00000000-0005-0000-0000-0000F1810000}"/>
    <cellStyle name="style1424787249548 2 3 2 2 3 3" xfId="33268" xr:uid="{00000000-0005-0000-0000-0000F2810000}"/>
    <cellStyle name="style1424787249548 2 3 2 2 3 3 2" xfId="33269" xr:uid="{00000000-0005-0000-0000-0000F3810000}"/>
    <cellStyle name="style1424787249548 2 3 2 2 3 3 3" xfId="33270" xr:uid="{00000000-0005-0000-0000-0000F4810000}"/>
    <cellStyle name="style1424787249548 2 3 2 2 3 3 4" xfId="33271" xr:uid="{00000000-0005-0000-0000-0000F5810000}"/>
    <cellStyle name="style1424787249548 2 3 2 2 3 4" xfId="33272" xr:uid="{00000000-0005-0000-0000-0000F6810000}"/>
    <cellStyle name="style1424787249548 2 3 2 2 3 5" xfId="33273" xr:uid="{00000000-0005-0000-0000-0000F7810000}"/>
    <cellStyle name="style1424787249548 2 3 2 2 4" xfId="33274" xr:uid="{00000000-0005-0000-0000-0000F8810000}"/>
    <cellStyle name="style1424787249548 2 3 2 2 4 2" xfId="33275" xr:uid="{00000000-0005-0000-0000-0000F9810000}"/>
    <cellStyle name="style1424787249548 2 3 2 2 4 2 2" xfId="33276" xr:uid="{00000000-0005-0000-0000-0000FA810000}"/>
    <cellStyle name="style1424787249548 2 3 2 2 4 2 3" xfId="33277" xr:uid="{00000000-0005-0000-0000-0000FB810000}"/>
    <cellStyle name="style1424787249548 2 3 2 2 4 2 4" xfId="33278" xr:uid="{00000000-0005-0000-0000-0000FC810000}"/>
    <cellStyle name="style1424787249548 2 3 2 2 4 3" xfId="33279" xr:uid="{00000000-0005-0000-0000-0000FD810000}"/>
    <cellStyle name="style1424787249548 2 3 2 2 4 4" xfId="33280" xr:uid="{00000000-0005-0000-0000-0000FE810000}"/>
    <cellStyle name="style1424787249548 2 3 2 2 4 5" xfId="33281" xr:uid="{00000000-0005-0000-0000-0000FF810000}"/>
    <cellStyle name="style1424787249548 2 3 2 2 5" xfId="33282" xr:uid="{00000000-0005-0000-0000-000000820000}"/>
    <cellStyle name="style1424787249548 2 3 2 2 5 2" xfId="33283" xr:uid="{00000000-0005-0000-0000-000001820000}"/>
    <cellStyle name="style1424787249548 2 3 2 2 5 3" xfId="33284" xr:uid="{00000000-0005-0000-0000-000002820000}"/>
    <cellStyle name="style1424787249548 2 3 2 2 5 4" xfId="33285" xr:uid="{00000000-0005-0000-0000-000003820000}"/>
    <cellStyle name="style1424787249548 2 3 2 2 6" xfId="33286" xr:uid="{00000000-0005-0000-0000-000004820000}"/>
    <cellStyle name="style1424787249548 2 3 2 2 7" xfId="33287" xr:uid="{00000000-0005-0000-0000-000005820000}"/>
    <cellStyle name="style1424787249548 2 3 2 2 8" xfId="33288" xr:uid="{00000000-0005-0000-0000-000006820000}"/>
    <cellStyle name="style1424787249548 2 3 2 3" xfId="33289" xr:uid="{00000000-0005-0000-0000-000007820000}"/>
    <cellStyle name="style1424787249548 2 3 2 3 2" xfId="33290" xr:uid="{00000000-0005-0000-0000-000008820000}"/>
    <cellStyle name="style1424787249548 2 3 2 3 2 2" xfId="33291" xr:uid="{00000000-0005-0000-0000-000009820000}"/>
    <cellStyle name="style1424787249548 2 3 2 3 2 2 2" xfId="33292" xr:uid="{00000000-0005-0000-0000-00000A820000}"/>
    <cellStyle name="style1424787249548 2 3 2 3 2 2 3" xfId="33293" xr:uid="{00000000-0005-0000-0000-00000B820000}"/>
    <cellStyle name="style1424787249548 2 3 2 3 2 3" xfId="33294" xr:uid="{00000000-0005-0000-0000-00000C820000}"/>
    <cellStyle name="style1424787249548 2 3 2 3 3" xfId="33295" xr:uid="{00000000-0005-0000-0000-00000D820000}"/>
    <cellStyle name="style1424787249548 2 3 2 3 3 2" xfId="33296" xr:uid="{00000000-0005-0000-0000-00000E820000}"/>
    <cellStyle name="style1424787249548 2 3 2 3 3 3" xfId="33297" xr:uid="{00000000-0005-0000-0000-00000F820000}"/>
    <cellStyle name="style1424787249548 2 3 2 3 3 4" xfId="33298" xr:uid="{00000000-0005-0000-0000-000010820000}"/>
    <cellStyle name="style1424787249548 2 3 2 3 4" xfId="33299" xr:uid="{00000000-0005-0000-0000-000011820000}"/>
    <cellStyle name="style1424787249548 2 3 2 3 5" xfId="33300" xr:uid="{00000000-0005-0000-0000-000012820000}"/>
    <cellStyle name="style1424787249548 2 3 2 4" xfId="33301" xr:uid="{00000000-0005-0000-0000-000013820000}"/>
    <cellStyle name="style1424787249548 2 3 2 4 2" xfId="33302" xr:uid="{00000000-0005-0000-0000-000014820000}"/>
    <cellStyle name="style1424787249548 2 3 2 4 2 2" xfId="33303" xr:uid="{00000000-0005-0000-0000-000015820000}"/>
    <cellStyle name="style1424787249548 2 3 2 4 2 2 2" xfId="33304" xr:uid="{00000000-0005-0000-0000-000016820000}"/>
    <cellStyle name="style1424787249548 2 3 2 4 2 2 3" xfId="33305" xr:uid="{00000000-0005-0000-0000-000017820000}"/>
    <cellStyle name="style1424787249548 2 3 2 4 2 3" xfId="33306" xr:uid="{00000000-0005-0000-0000-000018820000}"/>
    <cellStyle name="style1424787249548 2 3 2 4 3" xfId="33307" xr:uid="{00000000-0005-0000-0000-000019820000}"/>
    <cellStyle name="style1424787249548 2 3 2 4 3 2" xfId="33308" xr:uid="{00000000-0005-0000-0000-00001A820000}"/>
    <cellStyle name="style1424787249548 2 3 2 4 3 3" xfId="33309" xr:uid="{00000000-0005-0000-0000-00001B820000}"/>
    <cellStyle name="style1424787249548 2 3 2 4 3 4" xfId="33310" xr:uid="{00000000-0005-0000-0000-00001C820000}"/>
    <cellStyle name="style1424787249548 2 3 2 4 4" xfId="33311" xr:uid="{00000000-0005-0000-0000-00001D820000}"/>
    <cellStyle name="style1424787249548 2 3 2 4 5" xfId="33312" xr:uid="{00000000-0005-0000-0000-00001E820000}"/>
    <cellStyle name="style1424787249548 2 3 2 5" xfId="33313" xr:uid="{00000000-0005-0000-0000-00001F820000}"/>
    <cellStyle name="style1424787249548 2 3 2 5 2" xfId="33314" xr:uid="{00000000-0005-0000-0000-000020820000}"/>
    <cellStyle name="style1424787249548 2 3 2 5 2 2" xfId="33315" xr:uid="{00000000-0005-0000-0000-000021820000}"/>
    <cellStyle name="style1424787249548 2 3 2 5 2 3" xfId="33316" xr:uid="{00000000-0005-0000-0000-000022820000}"/>
    <cellStyle name="style1424787249548 2 3 2 5 2 4" xfId="33317" xr:uid="{00000000-0005-0000-0000-000023820000}"/>
    <cellStyle name="style1424787249548 2 3 2 5 3" xfId="33318" xr:uid="{00000000-0005-0000-0000-000024820000}"/>
    <cellStyle name="style1424787249548 2 3 2 5 4" xfId="33319" xr:uid="{00000000-0005-0000-0000-000025820000}"/>
    <cellStyle name="style1424787249548 2 3 2 5 5" xfId="33320" xr:uid="{00000000-0005-0000-0000-000026820000}"/>
    <cellStyle name="style1424787249548 2 3 2 6" xfId="33321" xr:uid="{00000000-0005-0000-0000-000027820000}"/>
    <cellStyle name="style1424787249548 2 3 2 6 2" xfId="33322" xr:uid="{00000000-0005-0000-0000-000028820000}"/>
    <cellStyle name="style1424787249548 2 3 2 6 3" xfId="33323" xr:uid="{00000000-0005-0000-0000-000029820000}"/>
    <cellStyle name="style1424787249548 2 3 2 6 4" xfId="33324" xr:uid="{00000000-0005-0000-0000-00002A820000}"/>
    <cellStyle name="style1424787249548 2 3 2 7" xfId="33325" xr:uid="{00000000-0005-0000-0000-00002B820000}"/>
    <cellStyle name="style1424787249548 2 3 2 8" xfId="33326" xr:uid="{00000000-0005-0000-0000-00002C820000}"/>
    <cellStyle name="style1424787249548 2 3 2 9" xfId="33327" xr:uid="{00000000-0005-0000-0000-00002D820000}"/>
    <cellStyle name="style1424787249548 2 3 3" xfId="33328" xr:uid="{00000000-0005-0000-0000-00002E820000}"/>
    <cellStyle name="style1424787249548 2 3 3 2" xfId="33329" xr:uid="{00000000-0005-0000-0000-00002F820000}"/>
    <cellStyle name="style1424787249548 2 3 3 2 2" xfId="33330" xr:uid="{00000000-0005-0000-0000-000030820000}"/>
    <cellStyle name="style1424787249548 2 3 3 2 2 2" xfId="33331" xr:uid="{00000000-0005-0000-0000-000031820000}"/>
    <cellStyle name="style1424787249548 2 3 3 2 2 2 2" xfId="33332" xr:uid="{00000000-0005-0000-0000-000032820000}"/>
    <cellStyle name="style1424787249548 2 3 3 2 2 2 3" xfId="33333" xr:uid="{00000000-0005-0000-0000-000033820000}"/>
    <cellStyle name="style1424787249548 2 3 3 2 2 3" xfId="33334" xr:uid="{00000000-0005-0000-0000-000034820000}"/>
    <cellStyle name="style1424787249548 2 3 3 2 3" xfId="33335" xr:uid="{00000000-0005-0000-0000-000035820000}"/>
    <cellStyle name="style1424787249548 2 3 3 2 3 2" xfId="33336" xr:uid="{00000000-0005-0000-0000-000036820000}"/>
    <cellStyle name="style1424787249548 2 3 3 2 3 3" xfId="33337" xr:uid="{00000000-0005-0000-0000-000037820000}"/>
    <cellStyle name="style1424787249548 2 3 3 2 3 4" xfId="33338" xr:uid="{00000000-0005-0000-0000-000038820000}"/>
    <cellStyle name="style1424787249548 2 3 3 2 4" xfId="33339" xr:uid="{00000000-0005-0000-0000-000039820000}"/>
    <cellStyle name="style1424787249548 2 3 3 2 5" xfId="33340" xr:uid="{00000000-0005-0000-0000-00003A820000}"/>
    <cellStyle name="style1424787249548 2 3 3 3" xfId="33341" xr:uid="{00000000-0005-0000-0000-00003B820000}"/>
    <cellStyle name="style1424787249548 2 3 3 3 2" xfId="33342" xr:uid="{00000000-0005-0000-0000-00003C820000}"/>
    <cellStyle name="style1424787249548 2 3 3 3 2 2" xfId="33343" xr:uid="{00000000-0005-0000-0000-00003D820000}"/>
    <cellStyle name="style1424787249548 2 3 3 3 2 2 2" xfId="33344" xr:uid="{00000000-0005-0000-0000-00003E820000}"/>
    <cellStyle name="style1424787249548 2 3 3 3 2 2 3" xfId="33345" xr:uid="{00000000-0005-0000-0000-00003F820000}"/>
    <cellStyle name="style1424787249548 2 3 3 3 2 3" xfId="33346" xr:uid="{00000000-0005-0000-0000-000040820000}"/>
    <cellStyle name="style1424787249548 2 3 3 3 3" xfId="33347" xr:uid="{00000000-0005-0000-0000-000041820000}"/>
    <cellStyle name="style1424787249548 2 3 3 3 3 2" xfId="33348" xr:uid="{00000000-0005-0000-0000-000042820000}"/>
    <cellStyle name="style1424787249548 2 3 3 3 3 3" xfId="33349" xr:uid="{00000000-0005-0000-0000-000043820000}"/>
    <cellStyle name="style1424787249548 2 3 3 3 3 4" xfId="33350" xr:uid="{00000000-0005-0000-0000-000044820000}"/>
    <cellStyle name="style1424787249548 2 3 3 3 4" xfId="33351" xr:uid="{00000000-0005-0000-0000-000045820000}"/>
    <cellStyle name="style1424787249548 2 3 3 3 5" xfId="33352" xr:uid="{00000000-0005-0000-0000-000046820000}"/>
    <cellStyle name="style1424787249548 2 3 3 4" xfId="33353" xr:uid="{00000000-0005-0000-0000-000047820000}"/>
    <cellStyle name="style1424787249548 2 3 3 4 2" xfId="33354" xr:uid="{00000000-0005-0000-0000-000048820000}"/>
    <cellStyle name="style1424787249548 2 3 3 4 2 2" xfId="33355" xr:uid="{00000000-0005-0000-0000-000049820000}"/>
    <cellStyle name="style1424787249548 2 3 3 4 2 3" xfId="33356" xr:uid="{00000000-0005-0000-0000-00004A820000}"/>
    <cellStyle name="style1424787249548 2 3 3 4 2 4" xfId="33357" xr:uid="{00000000-0005-0000-0000-00004B820000}"/>
    <cellStyle name="style1424787249548 2 3 3 4 3" xfId="33358" xr:uid="{00000000-0005-0000-0000-00004C820000}"/>
    <cellStyle name="style1424787249548 2 3 3 4 4" xfId="33359" xr:uid="{00000000-0005-0000-0000-00004D820000}"/>
    <cellStyle name="style1424787249548 2 3 3 4 5" xfId="33360" xr:uid="{00000000-0005-0000-0000-00004E820000}"/>
    <cellStyle name="style1424787249548 2 3 3 5" xfId="33361" xr:uid="{00000000-0005-0000-0000-00004F820000}"/>
    <cellStyle name="style1424787249548 2 3 3 5 2" xfId="33362" xr:uid="{00000000-0005-0000-0000-000050820000}"/>
    <cellStyle name="style1424787249548 2 3 3 5 3" xfId="33363" xr:uid="{00000000-0005-0000-0000-000051820000}"/>
    <cellStyle name="style1424787249548 2 3 3 5 4" xfId="33364" xr:uid="{00000000-0005-0000-0000-000052820000}"/>
    <cellStyle name="style1424787249548 2 3 3 6" xfId="33365" xr:uid="{00000000-0005-0000-0000-000053820000}"/>
    <cellStyle name="style1424787249548 2 3 3 7" xfId="33366" xr:uid="{00000000-0005-0000-0000-000054820000}"/>
    <cellStyle name="style1424787249548 2 3 3 8" xfId="33367" xr:uid="{00000000-0005-0000-0000-000055820000}"/>
    <cellStyle name="style1424787249548 2 3 4" xfId="33368" xr:uid="{00000000-0005-0000-0000-000056820000}"/>
    <cellStyle name="style1424787249548 2 3 4 2" xfId="33369" xr:uid="{00000000-0005-0000-0000-000057820000}"/>
    <cellStyle name="style1424787249548 2 3 4 2 2" xfId="33370" xr:uid="{00000000-0005-0000-0000-000058820000}"/>
    <cellStyle name="style1424787249548 2 3 4 2 2 2" xfId="33371" xr:uid="{00000000-0005-0000-0000-000059820000}"/>
    <cellStyle name="style1424787249548 2 3 4 2 2 2 2" xfId="33372" xr:uid="{00000000-0005-0000-0000-00005A820000}"/>
    <cellStyle name="style1424787249548 2 3 4 2 2 2 3" xfId="33373" xr:uid="{00000000-0005-0000-0000-00005B820000}"/>
    <cellStyle name="style1424787249548 2 3 4 2 2 3" xfId="33374" xr:uid="{00000000-0005-0000-0000-00005C820000}"/>
    <cellStyle name="style1424787249548 2 3 4 2 3" xfId="33375" xr:uid="{00000000-0005-0000-0000-00005D820000}"/>
    <cellStyle name="style1424787249548 2 3 4 2 3 2" xfId="33376" xr:uid="{00000000-0005-0000-0000-00005E820000}"/>
    <cellStyle name="style1424787249548 2 3 4 2 3 3" xfId="33377" xr:uid="{00000000-0005-0000-0000-00005F820000}"/>
    <cellStyle name="style1424787249548 2 3 4 2 3 4" xfId="33378" xr:uid="{00000000-0005-0000-0000-000060820000}"/>
    <cellStyle name="style1424787249548 2 3 4 2 4" xfId="33379" xr:uid="{00000000-0005-0000-0000-000061820000}"/>
    <cellStyle name="style1424787249548 2 3 4 2 5" xfId="33380" xr:uid="{00000000-0005-0000-0000-000062820000}"/>
    <cellStyle name="style1424787249548 2 3 4 3" xfId="33381" xr:uid="{00000000-0005-0000-0000-000063820000}"/>
    <cellStyle name="style1424787249548 2 3 4 3 2" xfId="33382" xr:uid="{00000000-0005-0000-0000-000064820000}"/>
    <cellStyle name="style1424787249548 2 3 4 3 2 2" xfId="33383" xr:uid="{00000000-0005-0000-0000-000065820000}"/>
    <cellStyle name="style1424787249548 2 3 4 3 2 2 2" xfId="33384" xr:uid="{00000000-0005-0000-0000-000066820000}"/>
    <cellStyle name="style1424787249548 2 3 4 3 2 2 3" xfId="33385" xr:uid="{00000000-0005-0000-0000-000067820000}"/>
    <cellStyle name="style1424787249548 2 3 4 3 2 3" xfId="33386" xr:uid="{00000000-0005-0000-0000-000068820000}"/>
    <cellStyle name="style1424787249548 2 3 4 3 3" xfId="33387" xr:uid="{00000000-0005-0000-0000-000069820000}"/>
    <cellStyle name="style1424787249548 2 3 4 3 3 2" xfId="33388" xr:uid="{00000000-0005-0000-0000-00006A820000}"/>
    <cellStyle name="style1424787249548 2 3 4 3 3 3" xfId="33389" xr:uid="{00000000-0005-0000-0000-00006B820000}"/>
    <cellStyle name="style1424787249548 2 3 4 3 3 4" xfId="33390" xr:uid="{00000000-0005-0000-0000-00006C820000}"/>
    <cellStyle name="style1424787249548 2 3 4 3 4" xfId="33391" xr:uid="{00000000-0005-0000-0000-00006D820000}"/>
    <cellStyle name="style1424787249548 2 3 4 3 5" xfId="33392" xr:uid="{00000000-0005-0000-0000-00006E820000}"/>
    <cellStyle name="style1424787249548 2 3 4 4" xfId="33393" xr:uid="{00000000-0005-0000-0000-00006F820000}"/>
    <cellStyle name="style1424787249548 2 3 4 4 2" xfId="33394" xr:uid="{00000000-0005-0000-0000-000070820000}"/>
    <cellStyle name="style1424787249548 2 3 4 4 2 2" xfId="33395" xr:uid="{00000000-0005-0000-0000-000071820000}"/>
    <cellStyle name="style1424787249548 2 3 4 4 2 3" xfId="33396" xr:uid="{00000000-0005-0000-0000-000072820000}"/>
    <cellStyle name="style1424787249548 2 3 4 4 2 4" xfId="33397" xr:uid="{00000000-0005-0000-0000-000073820000}"/>
    <cellStyle name="style1424787249548 2 3 4 4 3" xfId="33398" xr:uid="{00000000-0005-0000-0000-000074820000}"/>
    <cellStyle name="style1424787249548 2 3 4 4 4" xfId="33399" xr:uid="{00000000-0005-0000-0000-000075820000}"/>
    <cellStyle name="style1424787249548 2 3 4 4 5" xfId="33400" xr:uid="{00000000-0005-0000-0000-000076820000}"/>
    <cellStyle name="style1424787249548 2 3 4 5" xfId="33401" xr:uid="{00000000-0005-0000-0000-000077820000}"/>
    <cellStyle name="style1424787249548 2 3 4 5 2" xfId="33402" xr:uid="{00000000-0005-0000-0000-000078820000}"/>
    <cellStyle name="style1424787249548 2 3 4 5 3" xfId="33403" xr:uid="{00000000-0005-0000-0000-000079820000}"/>
    <cellStyle name="style1424787249548 2 3 4 5 4" xfId="33404" xr:uid="{00000000-0005-0000-0000-00007A820000}"/>
    <cellStyle name="style1424787249548 2 3 4 6" xfId="33405" xr:uid="{00000000-0005-0000-0000-00007B820000}"/>
    <cellStyle name="style1424787249548 2 3 4 7" xfId="33406" xr:uid="{00000000-0005-0000-0000-00007C820000}"/>
    <cellStyle name="style1424787249548 2 3 4 8" xfId="33407" xr:uid="{00000000-0005-0000-0000-00007D820000}"/>
    <cellStyle name="style1424787249548 2 3 5" xfId="33408" xr:uid="{00000000-0005-0000-0000-00007E820000}"/>
    <cellStyle name="style1424787249548 2 3 5 2" xfId="33409" xr:uid="{00000000-0005-0000-0000-00007F820000}"/>
    <cellStyle name="style1424787249548 2 3 5 2 2" xfId="33410" xr:uid="{00000000-0005-0000-0000-000080820000}"/>
    <cellStyle name="style1424787249548 2 3 5 2 2 2" xfId="33411" xr:uid="{00000000-0005-0000-0000-000081820000}"/>
    <cellStyle name="style1424787249548 2 3 5 2 2 2 2" xfId="33412" xr:uid="{00000000-0005-0000-0000-000082820000}"/>
    <cellStyle name="style1424787249548 2 3 5 2 2 2 3" xfId="33413" xr:uid="{00000000-0005-0000-0000-000083820000}"/>
    <cellStyle name="style1424787249548 2 3 5 2 2 3" xfId="33414" xr:uid="{00000000-0005-0000-0000-000084820000}"/>
    <cellStyle name="style1424787249548 2 3 5 2 3" xfId="33415" xr:uid="{00000000-0005-0000-0000-000085820000}"/>
    <cellStyle name="style1424787249548 2 3 5 2 3 2" xfId="33416" xr:uid="{00000000-0005-0000-0000-000086820000}"/>
    <cellStyle name="style1424787249548 2 3 5 2 3 3" xfId="33417" xr:uid="{00000000-0005-0000-0000-000087820000}"/>
    <cellStyle name="style1424787249548 2 3 5 2 3 4" xfId="33418" xr:uid="{00000000-0005-0000-0000-000088820000}"/>
    <cellStyle name="style1424787249548 2 3 5 2 4" xfId="33419" xr:uid="{00000000-0005-0000-0000-000089820000}"/>
    <cellStyle name="style1424787249548 2 3 5 2 5" xfId="33420" xr:uid="{00000000-0005-0000-0000-00008A820000}"/>
    <cellStyle name="style1424787249548 2 3 5 3" xfId="33421" xr:uid="{00000000-0005-0000-0000-00008B820000}"/>
    <cellStyle name="style1424787249548 2 3 5 3 2" xfId="33422" xr:uid="{00000000-0005-0000-0000-00008C820000}"/>
    <cellStyle name="style1424787249548 2 3 5 3 2 2" xfId="33423" xr:uid="{00000000-0005-0000-0000-00008D820000}"/>
    <cellStyle name="style1424787249548 2 3 5 3 2 2 2" xfId="33424" xr:uid="{00000000-0005-0000-0000-00008E820000}"/>
    <cellStyle name="style1424787249548 2 3 5 3 2 2 3" xfId="33425" xr:uid="{00000000-0005-0000-0000-00008F820000}"/>
    <cellStyle name="style1424787249548 2 3 5 3 2 3" xfId="33426" xr:uid="{00000000-0005-0000-0000-000090820000}"/>
    <cellStyle name="style1424787249548 2 3 5 3 3" xfId="33427" xr:uid="{00000000-0005-0000-0000-000091820000}"/>
    <cellStyle name="style1424787249548 2 3 5 3 3 2" xfId="33428" xr:uid="{00000000-0005-0000-0000-000092820000}"/>
    <cellStyle name="style1424787249548 2 3 5 3 3 3" xfId="33429" xr:uid="{00000000-0005-0000-0000-000093820000}"/>
    <cellStyle name="style1424787249548 2 3 5 3 3 4" xfId="33430" xr:uid="{00000000-0005-0000-0000-000094820000}"/>
    <cellStyle name="style1424787249548 2 3 5 3 4" xfId="33431" xr:uid="{00000000-0005-0000-0000-000095820000}"/>
    <cellStyle name="style1424787249548 2 3 5 3 5" xfId="33432" xr:uid="{00000000-0005-0000-0000-000096820000}"/>
    <cellStyle name="style1424787249548 2 3 5 4" xfId="33433" xr:uid="{00000000-0005-0000-0000-000097820000}"/>
    <cellStyle name="style1424787249548 2 3 5 4 2" xfId="33434" xr:uid="{00000000-0005-0000-0000-000098820000}"/>
    <cellStyle name="style1424787249548 2 3 5 4 2 2" xfId="33435" xr:uid="{00000000-0005-0000-0000-000099820000}"/>
    <cellStyle name="style1424787249548 2 3 5 4 2 3" xfId="33436" xr:uid="{00000000-0005-0000-0000-00009A820000}"/>
    <cellStyle name="style1424787249548 2 3 5 4 2 4" xfId="33437" xr:uid="{00000000-0005-0000-0000-00009B820000}"/>
    <cellStyle name="style1424787249548 2 3 5 4 3" xfId="33438" xr:uid="{00000000-0005-0000-0000-00009C820000}"/>
    <cellStyle name="style1424787249548 2 3 5 4 4" xfId="33439" xr:uid="{00000000-0005-0000-0000-00009D820000}"/>
    <cellStyle name="style1424787249548 2 3 5 4 5" xfId="33440" xr:uid="{00000000-0005-0000-0000-00009E820000}"/>
    <cellStyle name="style1424787249548 2 3 5 5" xfId="33441" xr:uid="{00000000-0005-0000-0000-00009F820000}"/>
    <cellStyle name="style1424787249548 2 3 5 5 2" xfId="33442" xr:uid="{00000000-0005-0000-0000-0000A0820000}"/>
    <cellStyle name="style1424787249548 2 3 5 5 3" xfId="33443" xr:uid="{00000000-0005-0000-0000-0000A1820000}"/>
    <cellStyle name="style1424787249548 2 3 5 5 4" xfId="33444" xr:uid="{00000000-0005-0000-0000-0000A2820000}"/>
    <cellStyle name="style1424787249548 2 3 5 6" xfId="33445" xr:uid="{00000000-0005-0000-0000-0000A3820000}"/>
    <cellStyle name="style1424787249548 2 3 5 7" xfId="33446" xr:uid="{00000000-0005-0000-0000-0000A4820000}"/>
    <cellStyle name="style1424787249548 2 3 5 8" xfId="33447" xr:uid="{00000000-0005-0000-0000-0000A5820000}"/>
    <cellStyle name="style1424787249548 2 3 6" xfId="33448" xr:uid="{00000000-0005-0000-0000-0000A6820000}"/>
    <cellStyle name="style1424787249548 2 3 6 2" xfId="33449" xr:uid="{00000000-0005-0000-0000-0000A7820000}"/>
    <cellStyle name="style1424787249548 2 3 6 2 2" xfId="33450" xr:uid="{00000000-0005-0000-0000-0000A8820000}"/>
    <cellStyle name="style1424787249548 2 3 6 2 2 2" xfId="33451" xr:uid="{00000000-0005-0000-0000-0000A9820000}"/>
    <cellStyle name="style1424787249548 2 3 6 2 2 3" xfId="33452" xr:uid="{00000000-0005-0000-0000-0000AA820000}"/>
    <cellStyle name="style1424787249548 2 3 6 2 3" xfId="33453" xr:uid="{00000000-0005-0000-0000-0000AB820000}"/>
    <cellStyle name="style1424787249548 2 3 6 3" xfId="33454" xr:uid="{00000000-0005-0000-0000-0000AC820000}"/>
    <cellStyle name="style1424787249548 2 3 6 3 2" xfId="33455" xr:uid="{00000000-0005-0000-0000-0000AD820000}"/>
    <cellStyle name="style1424787249548 2 3 6 3 3" xfId="33456" xr:uid="{00000000-0005-0000-0000-0000AE820000}"/>
    <cellStyle name="style1424787249548 2 3 6 3 4" xfId="33457" xr:uid="{00000000-0005-0000-0000-0000AF820000}"/>
    <cellStyle name="style1424787249548 2 3 6 4" xfId="33458" xr:uid="{00000000-0005-0000-0000-0000B0820000}"/>
    <cellStyle name="style1424787249548 2 3 6 5" xfId="33459" xr:uid="{00000000-0005-0000-0000-0000B1820000}"/>
    <cellStyle name="style1424787249548 2 3 7" xfId="33460" xr:uid="{00000000-0005-0000-0000-0000B2820000}"/>
    <cellStyle name="style1424787249548 2 3 7 2" xfId="33461" xr:uid="{00000000-0005-0000-0000-0000B3820000}"/>
    <cellStyle name="style1424787249548 2 3 7 2 2" xfId="33462" xr:uid="{00000000-0005-0000-0000-0000B4820000}"/>
    <cellStyle name="style1424787249548 2 3 7 2 2 2" xfId="33463" xr:uid="{00000000-0005-0000-0000-0000B5820000}"/>
    <cellStyle name="style1424787249548 2 3 7 2 2 3" xfId="33464" xr:uid="{00000000-0005-0000-0000-0000B6820000}"/>
    <cellStyle name="style1424787249548 2 3 7 2 3" xfId="33465" xr:uid="{00000000-0005-0000-0000-0000B7820000}"/>
    <cellStyle name="style1424787249548 2 3 7 3" xfId="33466" xr:uid="{00000000-0005-0000-0000-0000B8820000}"/>
    <cellStyle name="style1424787249548 2 3 7 3 2" xfId="33467" xr:uid="{00000000-0005-0000-0000-0000B9820000}"/>
    <cellStyle name="style1424787249548 2 3 7 3 3" xfId="33468" xr:uid="{00000000-0005-0000-0000-0000BA820000}"/>
    <cellStyle name="style1424787249548 2 3 7 3 4" xfId="33469" xr:uid="{00000000-0005-0000-0000-0000BB820000}"/>
    <cellStyle name="style1424787249548 2 3 7 4" xfId="33470" xr:uid="{00000000-0005-0000-0000-0000BC820000}"/>
    <cellStyle name="style1424787249548 2 3 7 5" xfId="33471" xr:uid="{00000000-0005-0000-0000-0000BD820000}"/>
    <cellStyle name="style1424787249548 2 3 8" xfId="33472" xr:uid="{00000000-0005-0000-0000-0000BE820000}"/>
    <cellStyle name="style1424787249548 2 3 8 2" xfId="33473" xr:uid="{00000000-0005-0000-0000-0000BF820000}"/>
    <cellStyle name="style1424787249548 2 3 8 2 2" xfId="33474" xr:uid="{00000000-0005-0000-0000-0000C0820000}"/>
    <cellStyle name="style1424787249548 2 3 8 2 3" xfId="33475" xr:uid="{00000000-0005-0000-0000-0000C1820000}"/>
    <cellStyle name="style1424787249548 2 3 8 2 4" xfId="33476" xr:uid="{00000000-0005-0000-0000-0000C2820000}"/>
    <cellStyle name="style1424787249548 2 3 8 3" xfId="33477" xr:uid="{00000000-0005-0000-0000-0000C3820000}"/>
    <cellStyle name="style1424787249548 2 3 8 4" xfId="33478" xr:uid="{00000000-0005-0000-0000-0000C4820000}"/>
    <cellStyle name="style1424787249548 2 3 8 5" xfId="33479" xr:uid="{00000000-0005-0000-0000-0000C5820000}"/>
    <cellStyle name="style1424787249548 2 3 9" xfId="33480" xr:uid="{00000000-0005-0000-0000-0000C6820000}"/>
    <cellStyle name="style1424787249548 2 3 9 2" xfId="33481" xr:uid="{00000000-0005-0000-0000-0000C7820000}"/>
    <cellStyle name="style1424787249548 2 3 9 3" xfId="33482" xr:uid="{00000000-0005-0000-0000-0000C8820000}"/>
    <cellStyle name="style1424787249548 2 3 9 4" xfId="33483" xr:uid="{00000000-0005-0000-0000-0000C9820000}"/>
    <cellStyle name="style1424787249548 2 4" xfId="33484" xr:uid="{00000000-0005-0000-0000-0000CA820000}"/>
    <cellStyle name="style1424787249548 2 4 2" xfId="33485" xr:uid="{00000000-0005-0000-0000-0000CB820000}"/>
    <cellStyle name="style1424787249548 2 4 2 2" xfId="33486" xr:uid="{00000000-0005-0000-0000-0000CC820000}"/>
    <cellStyle name="style1424787249548 2 4 2 2 2" xfId="33487" xr:uid="{00000000-0005-0000-0000-0000CD820000}"/>
    <cellStyle name="style1424787249548 2 4 2 2 2 2" xfId="33488" xr:uid="{00000000-0005-0000-0000-0000CE820000}"/>
    <cellStyle name="style1424787249548 2 4 2 2 2 2 2" xfId="33489" xr:uid="{00000000-0005-0000-0000-0000CF820000}"/>
    <cellStyle name="style1424787249548 2 4 2 2 2 2 3" xfId="33490" xr:uid="{00000000-0005-0000-0000-0000D0820000}"/>
    <cellStyle name="style1424787249548 2 4 2 2 2 3" xfId="33491" xr:uid="{00000000-0005-0000-0000-0000D1820000}"/>
    <cellStyle name="style1424787249548 2 4 2 2 3" xfId="33492" xr:uid="{00000000-0005-0000-0000-0000D2820000}"/>
    <cellStyle name="style1424787249548 2 4 2 2 3 2" xfId="33493" xr:uid="{00000000-0005-0000-0000-0000D3820000}"/>
    <cellStyle name="style1424787249548 2 4 2 2 3 3" xfId="33494" xr:uid="{00000000-0005-0000-0000-0000D4820000}"/>
    <cellStyle name="style1424787249548 2 4 2 2 3 4" xfId="33495" xr:uid="{00000000-0005-0000-0000-0000D5820000}"/>
    <cellStyle name="style1424787249548 2 4 2 2 4" xfId="33496" xr:uid="{00000000-0005-0000-0000-0000D6820000}"/>
    <cellStyle name="style1424787249548 2 4 2 2 5" xfId="33497" xr:uid="{00000000-0005-0000-0000-0000D7820000}"/>
    <cellStyle name="style1424787249548 2 4 2 3" xfId="33498" xr:uid="{00000000-0005-0000-0000-0000D8820000}"/>
    <cellStyle name="style1424787249548 2 4 2 3 2" xfId="33499" xr:uid="{00000000-0005-0000-0000-0000D9820000}"/>
    <cellStyle name="style1424787249548 2 4 2 3 2 2" xfId="33500" xr:uid="{00000000-0005-0000-0000-0000DA820000}"/>
    <cellStyle name="style1424787249548 2 4 2 3 2 2 2" xfId="33501" xr:uid="{00000000-0005-0000-0000-0000DB820000}"/>
    <cellStyle name="style1424787249548 2 4 2 3 2 2 3" xfId="33502" xr:uid="{00000000-0005-0000-0000-0000DC820000}"/>
    <cellStyle name="style1424787249548 2 4 2 3 2 3" xfId="33503" xr:uid="{00000000-0005-0000-0000-0000DD820000}"/>
    <cellStyle name="style1424787249548 2 4 2 3 3" xfId="33504" xr:uid="{00000000-0005-0000-0000-0000DE820000}"/>
    <cellStyle name="style1424787249548 2 4 2 3 3 2" xfId="33505" xr:uid="{00000000-0005-0000-0000-0000DF820000}"/>
    <cellStyle name="style1424787249548 2 4 2 3 3 3" xfId="33506" xr:uid="{00000000-0005-0000-0000-0000E0820000}"/>
    <cellStyle name="style1424787249548 2 4 2 3 3 4" xfId="33507" xr:uid="{00000000-0005-0000-0000-0000E1820000}"/>
    <cellStyle name="style1424787249548 2 4 2 3 4" xfId="33508" xr:uid="{00000000-0005-0000-0000-0000E2820000}"/>
    <cellStyle name="style1424787249548 2 4 2 3 5" xfId="33509" xr:uid="{00000000-0005-0000-0000-0000E3820000}"/>
    <cellStyle name="style1424787249548 2 4 2 4" xfId="33510" xr:uid="{00000000-0005-0000-0000-0000E4820000}"/>
    <cellStyle name="style1424787249548 2 4 2 4 2" xfId="33511" xr:uid="{00000000-0005-0000-0000-0000E5820000}"/>
    <cellStyle name="style1424787249548 2 4 2 4 2 2" xfId="33512" xr:uid="{00000000-0005-0000-0000-0000E6820000}"/>
    <cellStyle name="style1424787249548 2 4 2 4 2 3" xfId="33513" xr:uid="{00000000-0005-0000-0000-0000E7820000}"/>
    <cellStyle name="style1424787249548 2 4 2 4 2 4" xfId="33514" xr:uid="{00000000-0005-0000-0000-0000E8820000}"/>
    <cellStyle name="style1424787249548 2 4 2 4 3" xfId="33515" xr:uid="{00000000-0005-0000-0000-0000E9820000}"/>
    <cellStyle name="style1424787249548 2 4 2 4 4" xfId="33516" xr:uid="{00000000-0005-0000-0000-0000EA820000}"/>
    <cellStyle name="style1424787249548 2 4 2 4 5" xfId="33517" xr:uid="{00000000-0005-0000-0000-0000EB820000}"/>
    <cellStyle name="style1424787249548 2 4 2 5" xfId="33518" xr:uid="{00000000-0005-0000-0000-0000EC820000}"/>
    <cellStyle name="style1424787249548 2 4 2 5 2" xfId="33519" xr:uid="{00000000-0005-0000-0000-0000ED820000}"/>
    <cellStyle name="style1424787249548 2 4 2 5 3" xfId="33520" xr:uid="{00000000-0005-0000-0000-0000EE820000}"/>
    <cellStyle name="style1424787249548 2 4 2 5 4" xfId="33521" xr:uid="{00000000-0005-0000-0000-0000EF820000}"/>
    <cellStyle name="style1424787249548 2 4 2 6" xfId="33522" xr:uid="{00000000-0005-0000-0000-0000F0820000}"/>
    <cellStyle name="style1424787249548 2 4 2 7" xfId="33523" xr:uid="{00000000-0005-0000-0000-0000F1820000}"/>
    <cellStyle name="style1424787249548 2 4 2 8" xfId="33524" xr:uid="{00000000-0005-0000-0000-0000F2820000}"/>
    <cellStyle name="style1424787249548 2 4 3" xfId="33525" xr:uid="{00000000-0005-0000-0000-0000F3820000}"/>
    <cellStyle name="style1424787249548 2 4 3 2" xfId="33526" xr:uid="{00000000-0005-0000-0000-0000F4820000}"/>
    <cellStyle name="style1424787249548 2 4 3 2 2" xfId="33527" xr:uid="{00000000-0005-0000-0000-0000F5820000}"/>
    <cellStyle name="style1424787249548 2 4 3 2 2 2" xfId="33528" xr:uid="{00000000-0005-0000-0000-0000F6820000}"/>
    <cellStyle name="style1424787249548 2 4 3 2 2 3" xfId="33529" xr:uid="{00000000-0005-0000-0000-0000F7820000}"/>
    <cellStyle name="style1424787249548 2 4 3 2 3" xfId="33530" xr:uid="{00000000-0005-0000-0000-0000F8820000}"/>
    <cellStyle name="style1424787249548 2 4 3 3" xfId="33531" xr:uid="{00000000-0005-0000-0000-0000F9820000}"/>
    <cellStyle name="style1424787249548 2 4 3 3 2" xfId="33532" xr:uid="{00000000-0005-0000-0000-0000FA820000}"/>
    <cellStyle name="style1424787249548 2 4 3 3 3" xfId="33533" xr:uid="{00000000-0005-0000-0000-0000FB820000}"/>
    <cellStyle name="style1424787249548 2 4 3 3 4" xfId="33534" xr:uid="{00000000-0005-0000-0000-0000FC820000}"/>
    <cellStyle name="style1424787249548 2 4 3 4" xfId="33535" xr:uid="{00000000-0005-0000-0000-0000FD820000}"/>
    <cellStyle name="style1424787249548 2 4 3 5" xfId="33536" xr:uid="{00000000-0005-0000-0000-0000FE820000}"/>
    <cellStyle name="style1424787249548 2 4 4" xfId="33537" xr:uid="{00000000-0005-0000-0000-0000FF820000}"/>
    <cellStyle name="style1424787249548 2 4 4 2" xfId="33538" xr:uid="{00000000-0005-0000-0000-000000830000}"/>
    <cellStyle name="style1424787249548 2 4 4 2 2" xfId="33539" xr:uid="{00000000-0005-0000-0000-000001830000}"/>
    <cellStyle name="style1424787249548 2 4 4 2 2 2" xfId="33540" xr:uid="{00000000-0005-0000-0000-000002830000}"/>
    <cellStyle name="style1424787249548 2 4 4 2 2 3" xfId="33541" xr:uid="{00000000-0005-0000-0000-000003830000}"/>
    <cellStyle name="style1424787249548 2 4 4 2 3" xfId="33542" xr:uid="{00000000-0005-0000-0000-000004830000}"/>
    <cellStyle name="style1424787249548 2 4 4 3" xfId="33543" xr:uid="{00000000-0005-0000-0000-000005830000}"/>
    <cellStyle name="style1424787249548 2 4 4 3 2" xfId="33544" xr:uid="{00000000-0005-0000-0000-000006830000}"/>
    <cellStyle name="style1424787249548 2 4 4 3 3" xfId="33545" xr:uid="{00000000-0005-0000-0000-000007830000}"/>
    <cellStyle name="style1424787249548 2 4 4 3 4" xfId="33546" xr:uid="{00000000-0005-0000-0000-000008830000}"/>
    <cellStyle name="style1424787249548 2 4 4 4" xfId="33547" xr:uid="{00000000-0005-0000-0000-000009830000}"/>
    <cellStyle name="style1424787249548 2 4 4 5" xfId="33548" xr:uid="{00000000-0005-0000-0000-00000A830000}"/>
    <cellStyle name="style1424787249548 2 4 5" xfId="33549" xr:uid="{00000000-0005-0000-0000-00000B830000}"/>
    <cellStyle name="style1424787249548 2 4 5 2" xfId="33550" xr:uid="{00000000-0005-0000-0000-00000C830000}"/>
    <cellStyle name="style1424787249548 2 4 5 2 2" xfId="33551" xr:uid="{00000000-0005-0000-0000-00000D830000}"/>
    <cellStyle name="style1424787249548 2 4 5 2 3" xfId="33552" xr:uid="{00000000-0005-0000-0000-00000E830000}"/>
    <cellStyle name="style1424787249548 2 4 5 2 4" xfId="33553" xr:uid="{00000000-0005-0000-0000-00000F830000}"/>
    <cellStyle name="style1424787249548 2 4 5 3" xfId="33554" xr:uid="{00000000-0005-0000-0000-000010830000}"/>
    <cellStyle name="style1424787249548 2 4 5 4" xfId="33555" xr:uid="{00000000-0005-0000-0000-000011830000}"/>
    <cellStyle name="style1424787249548 2 4 5 5" xfId="33556" xr:uid="{00000000-0005-0000-0000-000012830000}"/>
    <cellStyle name="style1424787249548 2 4 6" xfId="33557" xr:uid="{00000000-0005-0000-0000-000013830000}"/>
    <cellStyle name="style1424787249548 2 4 6 2" xfId="33558" xr:uid="{00000000-0005-0000-0000-000014830000}"/>
    <cellStyle name="style1424787249548 2 4 6 3" xfId="33559" xr:uid="{00000000-0005-0000-0000-000015830000}"/>
    <cellStyle name="style1424787249548 2 4 6 4" xfId="33560" xr:uid="{00000000-0005-0000-0000-000016830000}"/>
    <cellStyle name="style1424787249548 2 4 7" xfId="33561" xr:uid="{00000000-0005-0000-0000-000017830000}"/>
    <cellStyle name="style1424787249548 2 4 8" xfId="33562" xr:uid="{00000000-0005-0000-0000-000018830000}"/>
    <cellStyle name="style1424787249548 2 4 9" xfId="33563" xr:uid="{00000000-0005-0000-0000-000019830000}"/>
    <cellStyle name="style1424787249548 2 5" xfId="33564" xr:uid="{00000000-0005-0000-0000-00001A830000}"/>
    <cellStyle name="style1424787249548 2 5 2" xfId="33565" xr:uid="{00000000-0005-0000-0000-00001B830000}"/>
    <cellStyle name="style1424787249548 2 5 2 2" xfId="33566" xr:uid="{00000000-0005-0000-0000-00001C830000}"/>
    <cellStyle name="style1424787249548 2 5 2 2 2" xfId="33567" xr:uid="{00000000-0005-0000-0000-00001D830000}"/>
    <cellStyle name="style1424787249548 2 5 2 2 2 2" xfId="33568" xr:uid="{00000000-0005-0000-0000-00001E830000}"/>
    <cellStyle name="style1424787249548 2 5 2 2 2 3" xfId="33569" xr:uid="{00000000-0005-0000-0000-00001F830000}"/>
    <cellStyle name="style1424787249548 2 5 2 2 3" xfId="33570" xr:uid="{00000000-0005-0000-0000-000020830000}"/>
    <cellStyle name="style1424787249548 2 5 2 3" xfId="33571" xr:uid="{00000000-0005-0000-0000-000021830000}"/>
    <cellStyle name="style1424787249548 2 5 2 3 2" xfId="33572" xr:uid="{00000000-0005-0000-0000-000022830000}"/>
    <cellStyle name="style1424787249548 2 5 2 3 3" xfId="33573" xr:uid="{00000000-0005-0000-0000-000023830000}"/>
    <cellStyle name="style1424787249548 2 5 2 3 4" xfId="33574" xr:uid="{00000000-0005-0000-0000-000024830000}"/>
    <cellStyle name="style1424787249548 2 5 2 4" xfId="33575" xr:uid="{00000000-0005-0000-0000-000025830000}"/>
    <cellStyle name="style1424787249548 2 5 2 5" xfId="33576" xr:uid="{00000000-0005-0000-0000-000026830000}"/>
    <cellStyle name="style1424787249548 2 5 3" xfId="33577" xr:uid="{00000000-0005-0000-0000-000027830000}"/>
    <cellStyle name="style1424787249548 2 5 3 2" xfId="33578" xr:uid="{00000000-0005-0000-0000-000028830000}"/>
    <cellStyle name="style1424787249548 2 5 3 2 2" xfId="33579" xr:uid="{00000000-0005-0000-0000-000029830000}"/>
    <cellStyle name="style1424787249548 2 5 3 2 2 2" xfId="33580" xr:uid="{00000000-0005-0000-0000-00002A830000}"/>
    <cellStyle name="style1424787249548 2 5 3 2 2 3" xfId="33581" xr:uid="{00000000-0005-0000-0000-00002B830000}"/>
    <cellStyle name="style1424787249548 2 5 3 2 3" xfId="33582" xr:uid="{00000000-0005-0000-0000-00002C830000}"/>
    <cellStyle name="style1424787249548 2 5 3 3" xfId="33583" xr:uid="{00000000-0005-0000-0000-00002D830000}"/>
    <cellStyle name="style1424787249548 2 5 3 3 2" xfId="33584" xr:uid="{00000000-0005-0000-0000-00002E830000}"/>
    <cellStyle name="style1424787249548 2 5 3 3 3" xfId="33585" xr:uid="{00000000-0005-0000-0000-00002F830000}"/>
    <cellStyle name="style1424787249548 2 5 3 3 4" xfId="33586" xr:uid="{00000000-0005-0000-0000-000030830000}"/>
    <cellStyle name="style1424787249548 2 5 3 4" xfId="33587" xr:uid="{00000000-0005-0000-0000-000031830000}"/>
    <cellStyle name="style1424787249548 2 5 3 5" xfId="33588" xr:uid="{00000000-0005-0000-0000-000032830000}"/>
    <cellStyle name="style1424787249548 2 5 4" xfId="33589" xr:uid="{00000000-0005-0000-0000-000033830000}"/>
    <cellStyle name="style1424787249548 2 5 4 2" xfId="33590" xr:uid="{00000000-0005-0000-0000-000034830000}"/>
    <cellStyle name="style1424787249548 2 5 4 2 2" xfId="33591" xr:uid="{00000000-0005-0000-0000-000035830000}"/>
    <cellStyle name="style1424787249548 2 5 4 2 3" xfId="33592" xr:uid="{00000000-0005-0000-0000-000036830000}"/>
    <cellStyle name="style1424787249548 2 5 4 2 4" xfId="33593" xr:uid="{00000000-0005-0000-0000-000037830000}"/>
    <cellStyle name="style1424787249548 2 5 4 3" xfId="33594" xr:uid="{00000000-0005-0000-0000-000038830000}"/>
    <cellStyle name="style1424787249548 2 5 4 4" xfId="33595" xr:uid="{00000000-0005-0000-0000-000039830000}"/>
    <cellStyle name="style1424787249548 2 5 4 5" xfId="33596" xr:uid="{00000000-0005-0000-0000-00003A830000}"/>
    <cellStyle name="style1424787249548 2 5 5" xfId="33597" xr:uid="{00000000-0005-0000-0000-00003B830000}"/>
    <cellStyle name="style1424787249548 2 5 5 2" xfId="33598" xr:uid="{00000000-0005-0000-0000-00003C830000}"/>
    <cellStyle name="style1424787249548 2 5 5 3" xfId="33599" xr:uid="{00000000-0005-0000-0000-00003D830000}"/>
    <cellStyle name="style1424787249548 2 5 5 4" xfId="33600" xr:uid="{00000000-0005-0000-0000-00003E830000}"/>
    <cellStyle name="style1424787249548 2 5 6" xfId="33601" xr:uid="{00000000-0005-0000-0000-00003F830000}"/>
    <cellStyle name="style1424787249548 2 5 7" xfId="33602" xr:uid="{00000000-0005-0000-0000-000040830000}"/>
    <cellStyle name="style1424787249548 2 5 8" xfId="33603" xr:uid="{00000000-0005-0000-0000-000041830000}"/>
    <cellStyle name="style1424787249548 2 6" xfId="33604" xr:uid="{00000000-0005-0000-0000-000042830000}"/>
    <cellStyle name="style1424787249548 2 6 2" xfId="33605" xr:uid="{00000000-0005-0000-0000-000043830000}"/>
    <cellStyle name="style1424787249548 2 6 2 2" xfId="33606" xr:uid="{00000000-0005-0000-0000-000044830000}"/>
    <cellStyle name="style1424787249548 2 6 2 2 2" xfId="33607" xr:uid="{00000000-0005-0000-0000-000045830000}"/>
    <cellStyle name="style1424787249548 2 6 2 2 2 2" xfId="33608" xr:uid="{00000000-0005-0000-0000-000046830000}"/>
    <cellStyle name="style1424787249548 2 6 2 2 2 3" xfId="33609" xr:uid="{00000000-0005-0000-0000-000047830000}"/>
    <cellStyle name="style1424787249548 2 6 2 2 3" xfId="33610" xr:uid="{00000000-0005-0000-0000-000048830000}"/>
    <cellStyle name="style1424787249548 2 6 2 3" xfId="33611" xr:uid="{00000000-0005-0000-0000-000049830000}"/>
    <cellStyle name="style1424787249548 2 6 2 3 2" xfId="33612" xr:uid="{00000000-0005-0000-0000-00004A830000}"/>
    <cellStyle name="style1424787249548 2 6 2 3 3" xfId="33613" xr:uid="{00000000-0005-0000-0000-00004B830000}"/>
    <cellStyle name="style1424787249548 2 6 2 3 4" xfId="33614" xr:uid="{00000000-0005-0000-0000-00004C830000}"/>
    <cellStyle name="style1424787249548 2 6 2 4" xfId="33615" xr:uid="{00000000-0005-0000-0000-00004D830000}"/>
    <cellStyle name="style1424787249548 2 6 2 5" xfId="33616" xr:uid="{00000000-0005-0000-0000-00004E830000}"/>
    <cellStyle name="style1424787249548 2 6 3" xfId="33617" xr:uid="{00000000-0005-0000-0000-00004F830000}"/>
    <cellStyle name="style1424787249548 2 6 3 2" xfId="33618" xr:uid="{00000000-0005-0000-0000-000050830000}"/>
    <cellStyle name="style1424787249548 2 6 3 2 2" xfId="33619" xr:uid="{00000000-0005-0000-0000-000051830000}"/>
    <cellStyle name="style1424787249548 2 6 3 2 2 2" xfId="33620" xr:uid="{00000000-0005-0000-0000-000052830000}"/>
    <cellStyle name="style1424787249548 2 6 3 2 2 3" xfId="33621" xr:uid="{00000000-0005-0000-0000-000053830000}"/>
    <cellStyle name="style1424787249548 2 6 3 2 3" xfId="33622" xr:uid="{00000000-0005-0000-0000-000054830000}"/>
    <cellStyle name="style1424787249548 2 6 3 3" xfId="33623" xr:uid="{00000000-0005-0000-0000-000055830000}"/>
    <cellStyle name="style1424787249548 2 6 3 3 2" xfId="33624" xr:uid="{00000000-0005-0000-0000-000056830000}"/>
    <cellStyle name="style1424787249548 2 6 3 3 3" xfId="33625" xr:uid="{00000000-0005-0000-0000-000057830000}"/>
    <cellStyle name="style1424787249548 2 6 3 3 4" xfId="33626" xr:uid="{00000000-0005-0000-0000-000058830000}"/>
    <cellStyle name="style1424787249548 2 6 3 4" xfId="33627" xr:uid="{00000000-0005-0000-0000-000059830000}"/>
    <cellStyle name="style1424787249548 2 6 3 5" xfId="33628" xr:uid="{00000000-0005-0000-0000-00005A830000}"/>
    <cellStyle name="style1424787249548 2 6 4" xfId="33629" xr:uid="{00000000-0005-0000-0000-00005B830000}"/>
    <cellStyle name="style1424787249548 2 6 4 2" xfId="33630" xr:uid="{00000000-0005-0000-0000-00005C830000}"/>
    <cellStyle name="style1424787249548 2 6 4 2 2" xfId="33631" xr:uid="{00000000-0005-0000-0000-00005D830000}"/>
    <cellStyle name="style1424787249548 2 6 4 2 3" xfId="33632" xr:uid="{00000000-0005-0000-0000-00005E830000}"/>
    <cellStyle name="style1424787249548 2 6 4 2 4" xfId="33633" xr:uid="{00000000-0005-0000-0000-00005F830000}"/>
    <cellStyle name="style1424787249548 2 6 4 3" xfId="33634" xr:uid="{00000000-0005-0000-0000-000060830000}"/>
    <cellStyle name="style1424787249548 2 6 4 4" xfId="33635" xr:uid="{00000000-0005-0000-0000-000061830000}"/>
    <cellStyle name="style1424787249548 2 6 4 5" xfId="33636" xr:uid="{00000000-0005-0000-0000-000062830000}"/>
    <cellStyle name="style1424787249548 2 6 5" xfId="33637" xr:uid="{00000000-0005-0000-0000-000063830000}"/>
    <cellStyle name="style1424787249548 2 6 5 2" xfId="33638" xr:uid="{00000000-0005-0000-0000-000064830000}"/>
    <cellStyle name="style1424787249548 2 6 5 3" xfId="33639" xr:uid="{00000000-0005-0000-0000-000065830000}"/>
    <cellStyle name="style1424787249548 2 6 5 4" xfId="33640" xr:uid="{00000000-0005-0000-0000-000066830000}"/>
    <cellStyle name="style1424787249548 2 6 6" xfId="33641" xr:uid="{00000000-0005-0000-0000-000067830000}"/>
    <cellStyle name="style1424787249548 2 6 7" xfId="33642" xr:uid="{00000000-0005-0000-0000-000068830000}"/>
    <cellStyle name="style1424787249548 2 6 8" xfId="33643" xr:uid="{00000000-0005-0000-0000-000069830000}"/>
    <cellStyle name="style1424787249548 2 7" xfId="33644" xr:uid="{00000000-0005-0000-0000-00006A830000}"/>
    <cellStyle name="style1424787249548 2 7 2" xfId="33645" xr:uid="{00000000-0005-0000-0000-00006B830000}"/>
    <cellStyle name="style1424787249548 2 7 2 2" xfId="33646" xr:uid="{00000000-0005-0000-0000-00006C830000}"/>
    <cellStyle name="style1424787249548 2 7 2 2 2" xfId="33647" xr:uid="{00000000-0005-0000-0000-00006D830000}"/>
    <cellStyle name="style1424787249548 2 7 2 2 2 2" xfId="33648" xr:uid="{00000000-0005-0000-0000-00006E830000}"/>
    <cellStyle name="style1424787249548 2 7 2 2 2 3" xfId="33649" xr:uid="{00000000-0005-0000-0000-00006F830000}"/>
    <cellStyle name="style1424787249548 2 7 2 2 3" xfId="33650" xr:uid="{00000000-0005-0000-0000-000070830000}"/>
    <cellStyle name="style1424787249548 2 7 2 3" xfId="33651" xr:uid="{00000000-0005-0000-0000-000071830000}"/>
    <cellStyle name="style1424787249548 2 7 2 3 2" xfId="33652" xr:uid="{00000000-0005-0000-0000-000072830000}"/>
    <cellStyle name="style1424787249548 2 7 2 3 3" xfId="33653" xr:uid="{00000000-0005-0000-0000-000073830000}"/>
    <cellStyle name="style1424787249548 2 7 2 3 4" xfId="33654" xr:uid="{00000000-0005-0000-0000-000074830000}"/>
    <cellStyle name="style1424787249548 2 7 2 4" xfId="33655" xr:uid="{00000000-0005-0000-0000-000075830000}"/>
    <cellStyle name="style1424787249548 2 7 2 5" xfId="33656" xr:uid="{00000000-0005-0000-0000-000076830000}"/>
    <cellStyle name="style1424787249548 2 7 3" xfId="33657" xr:uid="{00000000-0005-0000-0000-000077830000}"/>
    <cellStyle name="style1424787249548 2 7 3 2" xfId="33658" xr:uid="{00000000-0005-0000-0000-000078830000}"/>
    <cellStyle name="style1424787249548 2 7 3 2 2" xfId="33659" xr:uid="{00000000-0005-0000-0000-000079830000}"/>
    <cellStyle name="style1424787249548 2 7 3 2 2 2" xfId="33660" xr:uid="{00000000-0005-0000-0000-00007A830000}"/>
    <cellStyle name="style1424787249548 2 7 3 2 2 3" xfId="33661" xr:uid="{00000000-0005-0000-0000-00007B830000}"/>
    <cellStyle name="style1424787249548 2 7 3 2 3" xfId="33662" xr:uid="{00000000-0005-0000-0000-00007C830000}"/>
    <cellStyle name="style1424787249548 2 7 3 3" xfId="33663" xr:uid="{00000000-0005-0000-0000-00007D830000}"/>
    <cellStyle name="style1424787249548 2 7 3 3 2" xfId="33664" xr:uid="{00000000-0005-0000-0000-00007E830000}"/>
    <cellStyle name="style1424787249548 2 7 3 3 3" xfId="33665" xr:uid="{00000000-0005-0000-0000-00007F830000}"/>
    <cellStyle name="style1424787249548 2 7 3 3 4" xfId="33666" xr:uid="{00000000-0005-0000-0000-000080830000}"/>
    <cellStyle name="style1424787249548 2 7 3 4" xfId="33667" xr:uid="{00000000-0005-0000-0000-000081830000}"/>
    <cellStyle name="style1424787249548 2 7 3 5" xfId="33668" xr:uid="{00000000-0005-0000-0000-000082830000}"/>
    <cellStyle name="style1424787249548 2 7 4" xfId="33669" xr:uid="{00000000-0005-0000-0000-000083830000}"/>
    <cellStyle name="style1424787249548 2 7 4 2" xfId="33670" xr:uid="{00000000-0005-0000-0000-000084830000}"/>
    <cellStyle name="style1424787249548 2 7 4 2 2" xfId="33671" xr:uid="{00000000-0005-0000-0000-000085830000}"/>
    <cellStyle name="style1424787249548 2 7 4 2 3" xfId="33672" xr:uid="{00000000-0005-0000-0000-000086830000}"/>
    <cellStyle name="style1424787249548 2 7 4 2 4" xfId="33673" xr:uid="{00000000-0005-0000-0000-000087830000}"/>
    <cellStyle name="style1424787249548 2 7 4 3" xfId="33674" xr:uid="{00000000-0005-0000-0000-000088830000}"/>
    <cellStyle name="style1424787249548 2 7 4 4" xfId="33675" xr:uid="{00000000-0005-0000-0000-000089830000}"/>
    <cellStyle name="style1424787249548 2 7 4 5" xfId="33676" xr:uid="{00000000-0005-0000-0000-00008A830000}"/>
    <cellStyle name="style1424787249548 2 7 5" xfId="33677" xr:uid="{00000000-0005-0000-0000-00008B830000}"/>
    <cellStyle name="style1424787249548 2 7 5 2" xfId="33678" xr:uid="{00000000-0005-0000-0000-00008C830000}"/>
    <cellStyle name="style1424787249548 2 7 5 3" xfId="33679" xr:uid="{00000000-0005-0000-0000-00008D830000}"/>
    <cellStyle name="style1424787249548 2 7 5 4" xfId="33680" xr:uid="{00000000-0005-0000-0000-00008E830000}"/>
    <cellStyle name="style1424787249548 2 7 6" xfId="33681" xr:uid="{00000000-0005-0000-0000-00008F830000}"/>
    <cellStyle name="style1424787249548 2 7 7" xfId="33682" xr:uid="{00000000-0005-0000-0000-000090830000}"/>
    <cellStyle name="style1424787249548 2 7 8" xfId="33683" xr:uid="{00000000-0005-0000-0000-000091830000}"/>
    <cellStyle name="style1424787249548 2 8" xfId="33684" xr:uid="{00000000-0005-0000-0000-000092830000}"/>
    <cellStyle name="style1424787249548 2 8 2" xfId="33685" xr:uid="{00000000-0005-0000-0000-000093830000}"/>
    <cellStyle name="style1424787249548 2 8 2 2" xfId="33686" xr:uid="{00000000-0005-0000-0000-000094830000}"/>
    <cellStyle name="style1424787249548 2 8 2 2 2" xfId="33687" xr:uid="{00000000-0005-0000-0000-000095830000}"/>
    <cellStyle name="style1424787249548 2 8 2 2 3" xfId="33688" xr:uid="{00000000-0005-0000-0000-000096830000}"/>
    <cellStyle name="style1424787249548 2 8 2 3" xfId="33689" xr:uid="{00000000-0005-0000-0000-000097830000}"/>
    <cellStyle name="style1424787249548 2 8 3" xfId="33690" xr:uid="{00000000-0005-0000-0000-000098830000}"/>
    <cellStyle name="style1424787249548 2 8 3 2" xfId="33691" xr:uid="{00000000-0005-0000-0000-000099830000}"/>
    <cellStyle name="style1424787249548 2 8 3 3" xfId="33692" xr:uid="{00000000-0005-0000-0000-00009A830000}"/>
    <cellStyle name="style1424787249548 2 8 3 4" xfId="33693" xr:uid="{00000000-0005-0000-0000-00009B830000}"/>
    <cellStyle name="style1424787249548 2 8 4" xfId="33694" xr:uid="{00000000-0005-0000-0000-00009C830000}"/>
    <cellStyle name="style1424787249548 2 8 5" xfId="33695" xr:uid="{00000000-0005-0000-0000-00009D830000}"/>
    <cellStyle name="style1424787249548 2 9" xfId="33696" xr:uid="{00000000-0005-0000-0000-00009E830000}"/>
    <cellStyle name="style1424787249548 2 9 2" xfId="33697" xr:uid="{00000000-0005-0000-0000-00009F830000}"/>
    <cellStyle name="style1424787249548 2 9 2 2" xfId="33698" xr:uid="{00000000-0005-0000-0000-0000A0830000}"/>
    <cellStyle name="style1424787249548 2 9 2 2 2" xfId="33699" xr:uid="{00000000-0005-0000-0000-0000A1830000}"/>
    <cellStyle name="style1424787249548 2 9 2 2 3" xfId="33700" xr:uid="{00000000-0005-0000-0000-0000A2830000}"/>
    <cellStyle name="style1424787249548 2 9 2 3" xfId="33701" xr:uid="{00000000-0005-0000-0000-0000A3830000}"/>
    <cellStyle name="style1424787249548 2 9 3" xfId="33702" xr:uid="{00000000-0005-0000-0000-0000A4830000}"/>
    <cellStyle name="style1424787249548 2 9 3 2" xfId="33703" xr:uid="{00000000-0005-0000-0000-0000A5830000}"/>
    <cellStyle name="style1424787249548 2 9 3 3" xfId="33704" xr:uid="{00000000-0005-0000-0000-0000A6830000}"/>
    <cellStyle name="style1424787249548 2 9 3 4" xfId="33705" xr:uid="{00000000-0005-0000-0000-0000A7830000}"/>
    <cellStyle name="style1424787249548 2 9 4" xfId="33706" xr:uid="{00000000-0005-0000-0000-0000A8830000}"/>
    <cellStyle name="style1424787249548 2 9 5" xfId="33707" xr:uid="{00000000-0005-0000-0000-0000A9830000}"/>
    <cellStyle name="style1424787249548 3" xfId="33708" xr:uid="{00000000-0005-0000-0000-0000AA830000}"/>
    <cellStyle name="style1424787249548 3 10" xfId="33709" xr:uid="{00000000-0005-0000-0000-0000AB830000}"/>
    <cellStyle name="style1424787249548 3 10 2" xfId="33710" xr:uid="{00000000-0005-0000-0000-0000AC830000}"/>
    <cellStyle name="style1424787249548 3 10 3" xfId="33711" xr:uid="{00000000-0005-0000-0000-0000AD830000}"/>
    <cellStyle name="style1424787249548 3 10 4" xfId="33712" xr:uid="{00000000-0005-0000-0000-0000AE830000}"/>
    <cellStyle name="style1424787249548 3 11" xfId="33713" xr:uid="{00000000-0005-0000-0000-0000AF830000}"/>
    <cellStyle name="style1424787249548 3 12" xfId="33714" xr:uid="{00000000-0005-0000-0000-0000B0830000}"/>
    <cellStyle name="style1424787249548 3 13" xfId="33715" xr:uid="{00000000-0005-0000-0000-0000B1830000}"/>
    <cellStyle name="style1424787249548 3 2" xfId="33716" xr:uid="{00000000-0005-0000-0000-0000B2830000}"/>
    <cellStyle name="style1424787249548 3 2 10" xfId="33717" xr:uid="{00000000-0005-0000-0000-0000B3830000}"/>
    <cellStyle name="style1424787249548 3 2 11" xfId="33718" xr:uid="{00000000-0005-0000-0000-0000B4830000}"/>
    <cellStyle name="style1424787249548 3 2 12" xfId="33719" xr:uid="{00000000-0005-0000-0000-0000B5830000}"/>
    <cellStyle name="style1424787249548 3 2 2" xfId="33720" xr:uid="{00000000-0005-0000-0000-0000B6830000}"/>
    <cellStyle name="style1424787249548 3 2 2 2" xfId="33721" xr:uid="{00000000-0005-0000-0000-0000B7830000}"/>
    <cellStyle name="style1424787249548 3 2 2 2 2" xfId="33722" xr:uid="{00000000-0005-0000-0000-0000B8830000}"/>
    <cellStyle name="style1424787249548 3 2 2 2 2 2" xfId="33723" xr:uid="{00000000-0005-0000-0000-0000B9830000}"/>
    <cellStyle name="style1424787249548 3 2 2 2 2 2 2" xfId="33724" xr:uid="{00000000-0005-0000-0000-0000BA830000}"/>
    <cellStyle name="style1424787249548 3 2 2 2 2 2 2 2" xfId="33725" xr:uid="{00000000-0005-0000-0000-0000BB830000}"/>
    <cellStyle name="style1424787249548 3 2 2 2 2 2 2 3" xfId="33726" xr:uid="{00000000-0005-0000-0000-0000BC830000}"/>
    <cellStyle name="style1424787249548 3 2 2 2 2 2 3" xfId="33727" xr:uid="{00000000-0005-0000-0000-0000BD830000}"/>
    <cellStyle name="style1424787249548 3 2 2 2 2 3" xfId="33728" xr:uid="{00000000-0005-0000-0000-0000BE830000}"/>
    <cellStyle name="style1424787249548 3 2 2 2 2 3 2" xfId="33729" xr:uid="{00000000-0005-0000-0000-0000BF830000}"/>
    <cellStyle name="style1424787249548 3 2 2 2 2 3 3" xfId="33730" xr:uid="{00000000-0005-0000-0000-0000C0830000}"/>
    <cellStyle name="style1424787249548 3 2 2 2 2 3 4" xfId="33731" xr:uid="{00000000-0005-0000-0000-0000C1830000}"/>
    <cellStyle name="style1424787249548 3 2 2 2 2 4" xfId="33732" xr:uid="{00000000-0005-0000-0000-0000C2830000}"/>
    <cellStyle name="style1424787249548 3 2 2 2 2 5" xfId="33733" xr:uid="{00000000-0005-0000-0000-0000C3830000}"/>
    <cellStyle name="style1424787249548 3 2 2 2 3" xfId="33734" xr:uid="{00000000-0005-0000-0000-0000C4830000}"/>
    <cellStyle name="style1424787249548 3 2 2 2 3 2" xfId="33735" xr:uid="{00000000-0005-0000-0000-0000C5830000}"/>
    <cellStyle name="style1424787249548 3 2 2 2 3 2 2" xfId="33736" xr:uid="{00000000-0005-0000-0000-0000C6830000}"/>
    <cellStyle name="style1424787249548 3 2 2 2 3 2 2 2" xfId="33737" xr:uid="{00000000-0005-0000-0000-0000C7830000}"/>
    <cellStyle name="style1424787249548 3 2 2 2 3 2 2 3" xfId="33738" xr:uid="{00000000-0005-0000-0000-0000C8830000}"/>
    <cellStyle name="style1424787249548 3 2 2 2 3 2 3" xfId="33739" xr:uid="{00000000-0005-0000-0000-0000C9830000}"/>
    <cellStyle name="style1424787249548 3 2 2 2 3 3" xfId="33740" xr:uid="{00000000-0005-0000-0000-0000CA830000}"/>
    <cellStyle name="style1424787249548 3 2 2 2 3 3 2" xfId="33741" xr:uid="{00000000-0005-0000-0000-0000CB830000}"/>
    <cellStyle name="style1424787249548 3 2 2 2 3 3 3" xfId="33742" xr:uid="{00000000-0005-0000-0000-0000CC830000}"/>
    <cellStyle name="style1424787249548 3 2 2 2 3 3 4" xfId="33743" xr:uid="{00000000-0005-0000-0000-0000CD830000}"/>
    <cellStyle name="style1424787249548 3 2 2 2 3 4" xfId="33744" xr:uid="{00000000-0005-0000-0000-0000CE830000}"/>
    <cellStyle name="style1424787249548 3 2 2 2 3 5" xfId="33745" xr:uid="{00000000-0005-0000-0000-0000CF830000}"/>
    <cellStyle name="style1424787249548 3 2 2 2 4" xfId="33746" xr:uid="{00000000-0005-0000-0000-0000D0830000}"/>
    <cellStyle name="style1424787249548 3 2 2 2 4 2" xfId="33747" xr:uid="{00000000-0005-0000-0000-0000D1830000}"/>
    <cellStyle name="style1424787249548 3 2 2 2 4 2 2" xfId="33748" xr:uid="{00000000-0005-0000-0000-0000D2830000}"/>
    <cellStyle name="style1424787249548 3 2 2 2 4 2 3" xfId="33749" xr:uid="{00000000-0005-0000-0000-0000D3830000}"/>
    <cellStyle name="style1424787249548 3 2 2 2 4 2 4" xfId="33750" xr:uid="{00000000-0005-0000-0000-0000D4830000}"/>
    <cellStyle name="style1424787249548 3 2 2 2 4 3" xfId="33751" xr:uid="{00000000-0005-0000-0000-0000D5830000}"/>
    <cellStyle name="style1424787249548 3 2 2 2 4 4" xfId="33752" xr:uid="{00000000-0005-0000-0000-0000D6830000}"/>
    <cellStyle name="style1424787249548 3 2 2 2 4 5" xfId="33753" xr:uid="{00000000-0005-0000-0000-0000D7830000}"/>
    <cellStyle name="style1424787249548 3 2 2 2 5" xfId="33754" xr:uid="{00000000-0005-0000-0000-0000D8830000}"/>
    <cellStyle name="style1424787249548 3 2 2 2 5 2" xfId="33755" xr:uid="{00000000-0005-0000-0000-0000D9830000}"/>
    <cellStyle name="style1424787249548 3 2 2 2 5 3" xfId="33756" xr:uid="{00000000-0005-0000-0000-0000DA830000}"/>
    <cellStyle name="style1424787249548 3 2 2 2 5 4" xfId="33757" xr:uid="{00000000-0005-0000-0000-0000DB830000}"/>
    <cellStyle name="style1424787249548 3 2 2 2 6" xfId="33758" xr:uid="{00000000-0005-0000-0000-0000DC830000}"/>
    <cellStyle name="style1424787249548 3 2 2 2 7" xfId="33759" xr:uid="{00000000-0005-0000-0000-0000DD830000}"/>
    <cellStyle name="style1424787249548 3 2 2 2 8" xfId="33760" xr:uid="{00000000-0005-0000-0000-0000DE830000}"/>
    <cellStyle name="style1424787249548 3 2 2 3" xfId="33761" xr:uid="{00000000-0005-0000-0000-0000DF830000}"/>
    <cellStyle name="style1424787249548 3 2 2 3 2" xfId="33762" xr:uid="{00000000-0005-0000-0000-0000E0830000}"/>
    <cellStyle name="style1424787249548 3 2 2 3 2 2" xfId="33763" xr:uid="{00000000-0005-0000-0000-0000E1830000}"/>
    <cellStyle name="style1424787249548 3 2 2 3 2 2 2" xfId="33764" xr:uid="{00000000-0005-0000-0000-0000E2830000}"/>
    <cellStyle name="style1424787249548 3 2 2 3 2 2 3" xfId="33765" xr:uid="{00000000-0005-0000-0000-0000E3830000}"/>
    <cellStyle name="style1424787249548 3 2 2 3 2 3" xfId="33766" xr:uid="{00000000-0005-0000-0000-0000E4830000}"/>
    <cellStyle name="style1424787249548 3 2 2 3 3" xfId="33767" xr:uid="{00000000-0005-0000-0000-0000E5830000}"/>
    <cellStyle name="style1424787249548 3 2 2 3 3 2" xfId="33768" xr:uid="{00000000-0005-0000-0000-0000E6830000}"/>
    <cellStyle name="style1424787249548 3 2 2 3 3 3" xfId="33769" xr:uid="{00000000-0005-0000-0000-0000E7830000}"/>
    <cellStyle name="style1424787249548 3 2 2 3 3 4" xfId="33770" xr:uid="{00000000-0005-0000-0000-0000E8830000}"/>
    <cellStyle name="style1424787249548 3 2 2 3 4" xfId="33771" xr:uid="{00000000-0005-0000-0000-0000E9830000}"/>
    <cellStyle name="style1424787249548 3 2 2 3 5" xfId="33772" xr:uid="{00000000-0005-0000-0000-0000EA830000}"/>
    <cellStyle name="style1424787249548 3 2 2 4" xfId="33773" xr:uid="{00000000-0005-0000-0000-0000EB830000}"/>
    <cellStyle name="style1424787249548 3 2 2 4 2" xfId="33774" xr:uid="{00000000-0005-0000-0000-0000EC830000}"/>
    <cellStyle name="style1424787249548 3 2 2 4 2 2" xfId="33775" xr:uid="{00000000-0005-0000-0000-0000ED830000}"/>
    <cellStyle name="style1424787249548 3 2 2 4 2 2 2" xfId="33776" xr:uid="{00000000-0005-0000-0000-0000EE830000}"/>
    <cellStyle name="style1424787249548 3 2 2 4 2 2 3" xfId="33777" xr:uid="{00000000-0005-0000-0000-0000EF830000}"/>
    <cellStyle name="style1424787249548 3 2 2 4 2 3" xfId="33778" xr:uid="{00000000-0005-0000-0000-0000F0830000}"/>
    <cellStyle name="style1424787249548 3 2 2 4 3" xfId="33779" xr:uid="{00000000-0005-0000-0000-0000F1830000}"/>
    <cellStyle name="style1424787249548 3 2 2 4 3 2" xfId="33780" xr:uid="{00000000-0005-0000-0000-0000F2830000}"/>
    <cellStyle name="style1424787249548 3 2 2 4 3 3" xfId="33781" xr:uid="{00000000-0005-0000-0000-0000F3830000}"/>
    <cellStyle name="style1424787249548 3 2 2 4 3 4" xfId="33782" xr:uid="{00000000-0005-0000-0000-0000F4830000}"/>
    <cellStyle name="style1424787249548 3 2 2 4 4" xfId="33783" xr:uid="{00000000-0005-0000-0000-0000F5830000}"/>
    <cellStyle name="style1424787249548 3 2 2 4 5" xfId="33784" xr:uid="{00000000-0005-0000-0000-0000F6830000}"/>
    <cellStyle name="style1424787249548 3 2 2 5" xfId="33785" xr:uid="{00000000-0005-0000-0000-0000F7830000}"/>
    <cellStyle name="style1424787249548 3 2 2 5 2" xfId="33786" xr:uid="{00000000-0005-0000-0000-0000F8830000}"/>
    <cellStyle name="style1424787249548 3 2 2 5 2 2" xfId="33787" xr:uid="{00000000-0005-0000-0000-0000F9830000}"/>
    <cellStyle name="style1424787249548 3 2 2 5 2 3" xfId="33788" xr:uid="{00000000-0005-0000-0000-0000FA830000}"/>
    <cellStyle name="style1424787249548 3 2 2 5 2 4" xfId="33789" xr:uid="{00000000-0005-0000-0000-0000FB830000}"/>
    <cellStyle name="style1424787249548 3 2 2 5 3" xfId="33790" xr:uid="{00000000-0005-0000-0000-0000FC830000}"/>
    <cellStyle name="style1424787249548 3 2 2 5 4" xfId="33791" xr:uid="{00000000-0005-0000-0000-0000FD830000}"/>
    <cellStyle name="style1424787249548 3 2 2 5 5" xfId="33792" xr:uid="{00000000-0005-0000-0000-0000FE830000}"/>
    <cellStyle name="style1424787249548 3 2 2 6" xfId="33793" xr:uid="{00000000-0005-0000-0000-0000FF830000}"/>
    <cellStyle name="style1424787249548 3 2 2 6 2" xfId="33794" xr:uid="{00000000-0005-0000-0000-000000840000}"/>
    <cellStyle name="style1424787249548 3 2 2 6 3" xfId="33795" xr:uid="{00000000-0005-0000-0000-000001840000}"/>
    <cellStyle name="style1424787249548 3 2 2 6 4" xfId="33796" xr:uid="{00000000-0005-0000-0000-000002840000}"/>
    <cellStyle name="style1424787249548 3 2 2 7" xfId="33797" xr:uid="{00000000-0005-0000-0000-000003840000}"/>
    <cellStyle name="style1424787249548 3 2 2 8" xfId="33798" xr:uid="{00000000-0005-0000-0000-000004840000}"/>
    <cellStyle name="style1424787249548 3 2 2 9" xfId="33799" xr:uid="{00000000-0005-0000-0000-000005840000}"/>
    <cellStyle name="style1424787249548 3 2 3" xfId="33800" xr:uid="{00000000-0005-0000-0000-000006840000}"/>
    <cellStyle name="style1424787249548 3 2 3 2" xfId="33801" xr:uid="{00000000-0005-0000-0000-000007840000}"/>
    <cellStyle name="style1424787249548 3 2 3 2 2" xfId="33802" xr:uid="{00000000-0005-0000-0000-000008840000}"/>
    <cellStyle name="style1424787249548 3 2 3 2 2 2" xfId="33803" xr:uid="{00000000-0005-0000-0000-000009840000}"/>
    <cellStyle name="style1424787249548 3 2 3 2 2 2 2" xfId="33804" xr:uid="{00000000-0005-0000-0000-00000A840000}"/>
    <cellStyle name="style1424787249548 3 2 3 2 2 2 3" xfId="33805" xr:uid="{00000000-0005-0000-0000-00000B840000}"/>
    <cellStyle name="style1424787249548 3 2 3 2 2 3" xfId="33806" xr:uid="{00000000-0005-0000-0000-00000C840000}"/>
    <cellStyle name="style1424787249548 3 2 3 2 3" xfId="33807" xr:uid="{00000000-0005-0000-0000-00000D840000}"/>
    <cellStyle name="style1424787249548 3 2 3 2 3 2" xfId="33808" xr:uid="{00000000-0005-0000-0000-00000E840000}"/>
    <cellStyle name="style1424787249548 3 2 3 2 3 3" xfId="33809" xr:uid="{00000000-0005-0000-0000-00000F840000}"/>
    <cellStyle name="style1424787249548 3 2 3 2 3 4" xfId="33810" xr:uid="{00000000-0005-0000-0000-000010840000}"/>
    <cellStyle name="style1424787249548 3 2 3 2 4" xfId="33811" xr:uid="{00000000-0005-0000-0000-000011840000}"/>
    <cellStyle name="style1424787249548 3 2 3 2 5" xfId="33812" xr:uid="{00000000-0005-0000-0000-000012840000}"/>
    <cellStyle name="style1424787249548 3 2 3 3" xfId="33813" xr:uid="{00000000-0005-0000-0000-000013840000}"/>
    <cellStyle name="style1424787249548 3 2 3 3 2" xfId="33814" xr:uid="{00000000-0005-0000-0000-000014840000}"/>
    <cellStyle name="style1424787249548 3 2 3 3 2 2" xfId="33815" xr:uid="{00000000-0005-0000-0000-000015840000}"/>
    <cellStyle name="style1424787249548 3 2 3 3 2 2 2" xfId="33816" xr:uid="{00000000-0005-0000-0000-000016840000}"/>
    <cellStyle name="style1424787249548 3 2 3 3 2 2 3" xfId="33817" xr:uid="{00000000-0005-0000-0000-000017840000}"/>
    <cellStyle name="style1424787249548 3 2 3 3 2 3" xfId="33818" xr:uid="{00000000-0005-0000-0000-000018840000}"/>
    <cellStyle name="style1424787249548 3 2 3 3 3" xfId="33819" xr:uid="{00000000-0005-0000-0000-000019840000}"/>
    <cellStyle name="style1424787249548 3 2 3 3 3 2" xfId="33820" xr:uid="{00000000-0005-0000-0000-00001A840000}"/>
    <cellStyle name="style1424787249548 3 2 3 3 3 3" xfId="33821" xr:uid="{00000000-0005-0000-0000-00001B840000}"/>
    <cellStyle name="style1424787249548 3 2 3 3 3 4" xfId="33822" xr:uid="{00000000-0005-0000-0000-00001C840000}"/>
    <cellStyle name="style1424787249548 3 2 3 3 4" xfId="33823" xr:uid="{00000000-0005-0000-0000-00001D840000}"/>
    <cellStyle name="style1424787249548 3 2 3 3 5" xfId="33824" xr:uid="{00000000-0005-0000-0000-00001E840000}"/>
    <cellStyle name="style1424787249548 3 2 3 4" xfId="33825" xr:uid="{00000000-0005-0000-0000-00001F840000}"/>
    <cellStyle name="style1424787249548 3 2 3 4 2" xfId="33826" xr:uid="{00000000-0005-0000-0000-000020840000}"/>
    <cellStyle name="style1424787249548 3 2 3 4 2 2" xfId="33827" xr:uid="{00000000-0005-0000-0000-000021840000}"/>
    <cellStyle name="style1424787249548 3 2 3 4 2 3" xfId="33828" xr:uid="{00000000-0005-0000-0000-000022840000}"/>
    <cellStyle name="style1424787249548 3 2 3 4 2 4" xfId="33829" xr:uid="{00000000-0005-0000-0000-000023840000}"/>
    <cellStyle name="style1424787249548 3 2 3 4 3" xfId="33830" xr:uid="{00000000-0005-0000-0000-000024840000}"/>
    <cellStyle name="style1424787249548 3 2 3 4 4" xfId="33831" xr:uid="{00000000-0005-0000-0000-000025840000}"/>
    <cellStyle name="style1424787249548 3 2 3 4 5" xfId="33832" xr:uid="{00000000-0005-0000-0000-000026840000}"/>
    <cellStyle name="style1424787249548 3 2 3 5" xfId="33833" xr:uid="{00000000-0005-0000-0000-000027840000}"/>
    <cellStyle name="style1424787249548 3 2 3 5 2" xfId="33834" xr:uid="{00000000-0005-0000-0000-000028840000}"/>
    <cellStyle name="style1424787249548 3 2 3 5 3" xfId="33835" xr:uid="{00000000-0005-0000-0000-000029840000}"/>
    <cellStyle name="style1424787249548 3 2 3 5 4" xfId="33836" xr:uid="{00000000-0005-0000-0000-00002A840000}"/>
    <cellStyle name="style1424787249548 3 2 3 6" xfId="33837" xr:uid="{00000000-0005-0000-0000-00002B840000}"/>
    <cellStyle name="style1424787249548 3 2 3 7" xfId="33838" xr:uid="{00000000-0005-0000-0000-00002C840000}"/>
    <cellStyle name="style1424787249548 3 2 3 8" xfId="33839" xr:uid="{00000000-0005-0000-0000-00002D840000}"/>
    <cellStyle name="style1424787249548 3 2 4" xfId="33840" xr:uid="{00000000-0005-0000-0000-00002E840000}"/>
    <cellStyle name="style1424787249548 3 2 4 2" xfId="33841" xr:uid="{00000000-0005-0000-0000-00002F840000}"/>
    <cellStyle name="style1424787249548 3 2 4 2 2" xfId="33842" xr:uid="{00000000-0005-0000-0000-000030840000}"/>
    <cellStyle name="style1424787249548 3 2 4 2 2 2" xfId="33843" xr:uid="{00000000-0005-0000-0000-000031840000}"/>
    <cellStyle name="style1424787249548 3 2 4 2 2 2 2" xfId="33844" xr:uid="{00000000-0005-0000-0000-000032840000}"/>
    <cellStyle name="style1424787249548 3 2 4 2 2 2 3" xfId="33845" xr:uid="{00000000-0005-0000-0000-000033840000}"/>
    <cellStyle name="style1424787249548 3 2 4 2 2 3" xfId="33846" xr:uid="{00000000-0005-0000-0000-000034840000}"/>
    <cellStyle name="style1424787249548 3 2 4 2 3" xfId="33847" xr:uid="{00000000-0005-0000-0000-000035840000}"/>
    <cellStyle name="style1424787249548 3 2 4 2 3 2" xfId="33848" xr:uid="{00000000-0005-0000-0000-000036840000}"/>
    <cellStyle name="style1424787249548 3 2 4 2 3 3" xfId="33849" xr:uid="{00000000-0005-0000-0000-000037840000}"/>
    <cellStyle name="style1424787249548 3 2 4 2 3 4" xfId="33850" xr:uid="{00000000-0005-0000-0000-000038840000}"/>
    <cellStyle name="style1424787249548 3 2 4 2 4" xfId="33851" xr:uid="{00000000-0005-0000-0000-000039840000}"/>
    <cellStyle name="style1424787249548 3 2 4 2 5" xfId="33852" xr:uid="{00000000-0005-0000-0000-00003A840000}"/>
    <cellStyle name="style1424787249548 3 2 4 3" xfId="33853" xr:uid="{00000000-0005-0000-0000-00003B840000}"/>
    <cellStyle name="style1424787249548 3 2 4 3 2" xfId="33854" xr:uid="{00000000-0005-0000-0000-00003C840000}"/>
    <cellStyle name="style1424787249548 3 2 4 3 2 2" xfId="33855" xr:uid="{00000000-0005-0000-0000-00003D840000}"/>
    <cellStyle name="style1424787249548 3 2 4 3 2 2 2" xfId="33856" xr:uid="{00000000-0005-0000-0000-00003E840000}"/>
    <cellStyle name="style1424787249548 3 2 4 3 2 2 3" xfId="33857" xr:uid="{00000000-0005-0000-0000-00003F840000}"/>
    <cellStyle name="style1424787249548 3 2 4 3 2 3" xfId="33858" xr:uid="{00000000-0005-0000-0000-000040840000}"/>
    <cellStyle name="style1424787249548 3 2 4 3 3" xfId="33859" xr:uid="{00000000-0005-0000-0000-000041840000}"/>
    <cellStyle name="style1424787249548 3 2 4 3 3 2" xfId="33860" xr:uid="{00000000-0005-0000-0000-000042840000}"/>
    <cellStyle name="style1424787249548 3 2 4 3 3 3" xfId="33861" xr:uid="{00000000-0005-0000-0000-000043840000}"/>
    <cellStyle name="style1424787249548 3 2 4 3 3 4" xfId="33862" xr:uid="{00000000-0005-0000-0000-000044840000}"/>
    <cellStyle name="style1424787249548 3 2 4 3 4" xfId="33863" xr:uid="{00000000-0005-0000-0000-000045840000}"/>
    <cellStyle name="style1424787249548 3 2 4 3 5" xfId="33864" xr:uid="{00000000-0005-0000-0000-000046840000}"/>
    <cellStyle name="style1424787249548 3 2 4 4" xfId="33865" xr:uid="{00000000-0005-0000-0000-000047840000}"/>
    <cellStyle name="style1424787249548 3 2 4 4 2" xfId="33866" xr:uid="{00000000-0005-0000-0000-000048840000}"/>
    <cellStyle name="style1424787249548 3 2 4 4 2 2" xfId="33867" xr:uid="{00000000-0005-0000-0000-000049840000}"/>
    <cellStyle name="style1424787249548 3 2 4 4 2 3" xfId="33868" xr:uid="{00000000-0005-0000-0000-00004A840000}"/>
    <cellStyle name="style1424787249548 3 2 4 4 2 4" xfId="33869" xr:uid="{00000000-0005-0000-0000-00004B840000}"/>
    <cellStyle name="style1424787249548 3 2 4 4 3" xfId="33870" xr:uid="{00000000-0005-0000-0000-00004C840000}"/>
    <cellStyle name="style1424787249548 3 2 4 4 4" xfId="33871" xr:uid="{00000000-0005-0000-0000-00004D840000}"/>
    <cellStyle name="style1424787249548 3 2 4 4 5" xfId="33872" xr:uid="{00000000-0005-0000-0000-00004E840000}"/>
    <cellStyle name="style1424787249548 3 2 4 5" xfId="33873" xr:uid="{00000000-0005-0000-0000-00004F840000}"/>
    <cellStyle name="style1424787249548 3 2 4 5 2" xfId="33874" xr:uid="{00000000-0005-0000-0000-000050840000}"/>
    <cellStyle name="style1424787249548 3 2 4 5 3" xfId="33875" xr:uid="{00000000-0005-0000-0000-000051840000}"/>
    <cellStyle name="style1424787249548 3 2 4 5 4" xfId="33876" xr:uid="{00000000-0005-0000-0000-000052840000}"/>
    <cellStyle name="style1424787249548 3 2 4 6" xfId="33877" xr:uid="{00000000-0005-0000-0000-000053840000}"/>
    <cellStyle name="style1424787249548 3 2 4 7" xfId="33878" xr:uid="{00000000-0005-0000-0000-000054840000}"/>
    <cellStyle name="style1424787249548 3 2 4 8" xfId="33879" xr:uid="{00000000-0005-0000-0000-000055840000}"/>
    <cellStyle name="style1424787249548 3 2 5" xfId="33880" xr:uid="{00000000-0005-0000-0000-000056840000}"/>
    <cellStyle name="style1424787249548 3 2 5 2" xfId="33881" xr:uid="{00000000-0005-0000-0000-000057840000}"/>
    <cellStyle name="style1424787249548 3 2 5 2 2" xfId="33882" xr:uid="{00000000-0005-0000-0000-000058840000}"/>
    <cellStyle name="style1424787249548 3 2 5 2 2 2" xfId="33883" xr:uid="{00000000-0005-0000-0000-000059840000}"/>
    <cellStyle name="style1424787249548 3 2 5 2 2 2 2" xfId="33884" xr:uid="{00000000-0005-0000-0000-00005A840000}"/>
    <cellStyle name="style1424787249548 3 2 5 2 2 2 3" xfId="33885" xr:uid="{00000000-0005-0000-0000-00005B840000}"/>
    <cellStyle name="style1424787249548 3 2 5 2 2 3" xfId="33886" xr:uid="{00000000-0005-0000-0000-00005C840000}"/>
    <cellStyle name="style1424787249548 3 2 5 2 3" xfId="33887" xr:uid="{00000000-0005-0000-0000-00005D840000}"/>
    <cellStyle name="style1424787249548 3 2 5 2 3 2" xfId="33888" xr:uid="{00000000-0005-0000-0000-00005E840000}"/>
    <cellStyle name="style1424787249548 3 2 5 2 3 3" xfId="33889" xr:uid="{00000000-0005-0000-0000-00005F840000}"/>
    <cellStyle name="style1424787249548 3 2 5 2 3 4" xfId="33890" xr:uid="{00000000-0005-0000-0000-000060840000}"/>
    <cellStyle name="style1424787249548 3 2 5 2 4" xfId="33891" xr:uid="{00000000-0005-0000-0000-000061840000}"/>
    <cellStyle name="style1424787249548 3 2 5 2 5" xfId="33892" xr:uid="{00000000-0005-0000-0000-000062840000}"/>
    <cellStyle name="style1424787249548 3 2 5 3" xfId="33893" xr:uid="{00000000-0005-0000-0000-000063840000}"/>
    <cellStyle name="style1424787249548 3 2 5 3 2" xfId="33894" xr:uid="{00000000-0005-0000-0000-000064840000}"/>
    <cellStyle name="style1424787249548 3 2 5 3 2 2" xfId="33895" xr:uid="{00000000-0005-0000-0000-000065840000}"/>
    <cellStyle name="style1424787249548 3 2 5 3 2 2 2" xfId="33896" xr:uid="{00000000-0005-0000-0000-000066840000}"/>
    <cellStyle name="style1424787249548 3 2 5 3 2 2 3" xfId="33897" xr:uid="{00000000-0005-0000-0000-000067840000}"/>
    <cellStyle name="style1424787249548 3 2 5 3 2 3" xfId="33898" xr:uid="{00000000-0005-0000-0000-000068840000}"/>
    <cellStyle name="style1424787249548 3 2 5 3 3" xfId="33899" xr:uid="{00000000-0005-0000-0000-000069840000}"/>
    <cellStyle name="style1424787249548 3 2 5 3 3 2" xfId="33900" xr:uid="{00000000-0005-0000-0000-00006A840000}"/>
    <cellStyle name="style1424787249548 3 2 5 3 3 3" xfId="33901" xr:uid="{00000000-0005-0000-0000-00006B840000}"/>
    <cellStyle name="style1424787249548 3 2 5 3 3 4" xfId="33902" xr:uid="{00000000-0005-0000-0000-00006C840000}"/>
    <cellStyle name="style1424787249548 3 2 5 3 4" xfId="33903" xr:uid="{00000000-0005-0000-0000-00006D840000}"/>
    <cellStyle name="style1424787249548 3 2 5 3 5" xfId="33904" xr:uid="{00000000-0005-0000-0000-00006E840000}"/>
    <cellStyle name="style1424787249548 3 2 5 4" xfId="33905" xr:uid="{00000000-0005-0000-0000-00006F840000}"/>
    <cellStyle name="style1424787249548 3 2 5 4 2" xfId="33906" xr:uid="{00000000-0005-0000-0000-000070840000}"/>
    <cellStyle name="style1424787249548 3 2 5 4 2 2" xfId="33907" xr:uid="{00000000-0005-0000-0000-000071840000}"/>
    <cellStyle name="style1424787249548 3 2 5 4 2 3" xfId="33908" xr:uid="{00000000-0005-0000-0000-000072840000}"/>
    <cellStyle name="style1424787249548 3 2 5 4 2 4" xfId="33909" xr:uid="{00000000-0005-0000-0000-000073840000}"/>
    <cellStyle name="style1424787249548 3 2 5 4 3" xfId="33910" xr:uid="{00000000-0005-0000-0000-000074840000}"/>
    <cellStyle name="style1424787249548 3 2 5 4 4" xfId="33911" xr:uid="{00000000-0005-0000-0000-000075840000}"/>
    <cellStyle name="style1424787249548 3 2 5 4 5" xfId="33912" xr:uid="{00000000-0005-0000-0000-000076840000}"/>
    <cellStyle name="style1424787249548 3 2 5 5" xfId="33913" xr:uid="{00000000-0005-0000-0000-000077840000}"/>
    <cellStyle name="style1424787249548 3 2 5 5 2" xfId="33914" xr:uid="{00000000-0005-0000-0000-000078840000}"/>
    <cellStyle name="style1424787249548 3 2 5 5 3" xfId="33915" xr:uid="{00000000-0005-0000-0000-000079840000}"/>
    <cellStyle name="style1424787249548 3 2 5 5 4" xfId="33916" xr:uid="{00000000-0005-0000-0000-00007A840000}"/>
    <cellStyle name="style1424787249548 3 2 5 6" xfId="33917" xr:uid="{00000000-0005-0000-0000-00007B840000}"/>
    <cellStyle name="style1424787249548 3 2 5 7" xfId="33918" xr:uid="{00000000-0005-0000-0000-00007C840000}"/>
    <cellStyle name="style1424787249548 3 2 5 8" xfId="33919" xr:uid="{00000000-0005-0000-0000-00007D840000}"/>
    <cellStyle name="style1424787249548 3 2 6" xfId="33920" xr:uid="{00000000-0005-0000-0000-00007E840000}"/>
    <cellStyle name="style1424787249548 3 2 6 2" xfId="33921" xr:uid="{00000000-0005-0000-0000-00007F840000}"/>
    <cellStyle name="style1424787249548 3 2 6 2 2" xfId="33922" xr:uid="{00000000-0005-0000-0000-000080840000}"/>
    <cellStyle name="style1424787249548 3 2 6 2 2 2" xfId="33923" xr:uid="{00000000-0005-0000-0000-000081840000}"/>
    <cellStyle name="style1424787249548 3 2 6 2 2 3" xfId="33924" xr:uid="{00000000-0005-0000-0000-000082840000}"/>
    <cellStyle name="style1424787249548 3 2 6 2 3" xfId="33925" xr:uid="{00000000-0005-0000-0000-000083840000}"/>
    <cellStyle name="style1424787249548 3 2 6 3" xfId="33926" xr:uid="{00000000-0005-0000-0000-000084840000}"/>
    <cellStyle name="style1424787249548 3 2 6 3 2" xfId="33927" xr:uid="{00000000-0005-0000-0000-000085840000}"/>
    <cellStyle name="style1424787249548 3 2 6 3 3" xfId="33928" xr:uid="{00000000-0005-0000-0000-000086840000}"/>
    <cellStyle name="style1424787249548 3 2 6 3 4" xfId="33929" xr:uid="{00000000-0005-0000-0000-000087840000}"/>
    <cellStyle name="style1424787249548 3 2 6 4" xfId="33930" xr:uid="{00000000-0005-0000-0000-000088840000}"/>
    <cellStyle name="style1424787249548 3 2 6 5" xfId="33931" xr:uid="{00000000-0005-0000-0000-000089840000}"/>
    <cellStyle name="style1424787249548 3 2 7" xfId="33932" xr:uid="{00000000-0005-0000-0000-00008A840000}"/>
    <cellStyle name="style1424787249548 3 2 7 2" xfId="33933" xr:uid="{00000000-0005-0000-0000-00008B840000}"/>
    <cellStyle name="style1424787249548 3 2 7 2 2" xfId="33934" xr:uid="{00000000-0005-0000-0000-00008C840000}"/>
    <cellStyle name="style1424787249548 3 2 7 2 2 2" xfId="33935" xr:uid="{00000000-0005-0000-0000-00008D840000}"/>
    <cellStyle name="style1424787249548 3 2 7 2 2 3" xfId="33936" xr:uid="{00000000-0005-0000-0000-00008E840000}"/>
    <cellStyle name="style1424787249548 3 2 7 2 3" xfId="33937" xr:uid="{00000000-0005-0000-0000-00008F840000}"/>
    <cellStyle name="style1424787249548 3 2 7 3" xfId="33938" xr:uid="{00000000-0005-0000-0000-000090840000}"/>
    <cellStyle name="style1424787249548 3 2 7 3 2" xfId="33939" xr:uid="{00000000-0005-0000-0000-000091840000}"/>
    <cellStyle name="style1424787249548 3 2 7 3 3" xfId="33940" xr:uid="{00000000-0005-0000-0000-000092840000}"/>
    <cellStyle name="style1424787249548 3 2 7 3 4" xfId="33941" xr:uid="{00000000-0005-0000-0000-000093840000}"/>
    <cellStyle name="style1424787249548 3 2 7 4" xfId="33942" xr:uid="{00000000-0005-0000-0000-000094840000}"/>
    <cellStyle name="style1424787249548 3 2 7 5" xfId="33943" xr:uid="{00000000-0005-0000-0000-000095840000}"/>
    <cellStyle name="style1424787249548 3 2 8" xfId="33944" xr:uid="{00000000-0005-0000-0000-000096840000}"/>
    <cellStyle name="style1424787249548 3 2 8 2" xfId="33945" xr:uid="{00000000-0005-0000-0000-000097840000}"/>
    <cellStyle name="style1424787249548 3 2 8 2 2" xfId="33946" xr:uid="{00000000-0005-0000-0000-000098840000}"/>
    <cellStyle name="style1424787249548 3 2 8 2 3" xfId="33947" xr:uid="{00000000-0005-0000-0000-000099840000}"/>
    <cellStyle name="style1424787249548 3 2 8 2 4" xfId="33948" xr:uid="{00000000-0005-0000-0000-00009A840000}"/>
    <cellStyle name="style1424787249548 3 2 8 3" xfId="33949" xr:uid="{00000000-0005-0000-0000-00009B840000}"/>
    <cellStyle name="style1424787249548 3 2 8 4" xfId="33950" xr:uid="{00000000-0005-0000-0000-00009C840000}"/>
    <cellStyle name="style1424787249548 3 2 8 5" xfId="33951" xr:uid="{00000000-0005-0000-0000-00009D840000}"/>
    <cellStyle name="style1424787249548 3 2 9" xfId="33952" xr:uid="{00000000-0005-0000-0000-00009E840000}"/>
    <cellStyle name="style1424787249548 3 2 9 2" xfId="33953" xr:uid="{00000000-0005-0000-0000-00009F840000}"/>
    <cellStyle name="style1424787249548 3 2 9 3" xfId="33954" xr:uid="{00000000-0005-0000-0000-0000A0840000}"/>
    <cellStyle name="style1424787249548 3 2 9 4" xfId="33955" xr:uid="{00000000-0005-0000-0000-0000A1840000}"/>
    <cellStyle name="style1424787249548 3 3" xfId="33956" xr:uid="{00000000-0005-0000-0000-0000A2840000}"/>
    <cellStyle name="style1424787249548 3 3 2" xfId="33957" xr:uid="{00000000-0005-0000-0000-0000A3840000}"/>
    <cellStyle name="style1424787249548 3 3 2 2" xfId="33958" xr:uid="{00000000-0005-0000-0000-0000A4840000}"/>
    <cellStyle name="style1424787249548 3 3 2 2 2" xfId="33959" xr:uid="{00000000-0005-0000-0000-0000A5840000}"/>
    <cellStyle name="style1424787249548 3 3 2 2 2 2" xfId="33960" xr:uid="{00000000-0005-0000-0000-0000A6840000}"/>
    <cellStyle name="style1424787249548 3 3 2 2 2 2 2" xfId="33961" xr:uid="{00000000-0005-0000-0000-0000A7840000}"/>
    <cellStyle name="style1424787249548 3 3 2 2 2 2 3" xfId="33962" xr:uid="{00000000-0005-0000-0000-0000A8840000}"/>
    <cellStyle name="style1424787249548 3 3 2 2 2 3" xfId="33963" xr:uid="{00000000-0005-0000-0000-0000A9840000}"/>
    <cellStyle name="style1424787249548 3 3 2 2 3" xfId="33964" xr:uid="{00000000-0005-0000-0000-0000AA840000}"/>
    <cellStyle name="style1424787249548 3 3 2 2 3 2" xfId="33965" xr:uid="{00000000-0005-0000-0000-0000AB840000}"/>
    <cellStyle name="style1424787249548 3 3 2 2 3 3" xfId="33966" xr:uid="{00000000-0005-0000-0000-0000AC840000}"/>
    <cellStyle name="style1424787249548 3 3 2 2 3 4" xfId="33967" xr:uid="{00000000-0005-0000-0000-0000AD840000}"/>
    <cellStyle name="style1424787249548 3 3 2 2 4" xfId="33968" xr:uid="{00000000-0005-0000-0000-0000AE840000}"/>
    <cellStyle name="style1424787249548 3 3 2 2 5" xfId="33969" xr:uid="{00000000-0005-0000-0000-0000AF840000}"/>
    <cellStyle name="style1424787249548 3 3 2 3" xfId="33970" xr:uid="{00000000-0005-0000-0000-0000B0840000}"/>
    <cellStyle name="style1424787249548 3 3 2 3 2" xfId="33971" xr:uid="{00000000-0005-0000-0000-0000B1840000}"/>
    <cellStyle name="style1424787249548 3 3 2 3 2 2" xfId="33972" xr:uid="{00000000-0005-0000-0000-0000B2840000}"/>
    <cellStyle name="style1424787249548 3 3 2 3 2 2 2" xfId="33973" xr:uid="{00000000-0005-0000-0000-0000B3840000}"/>
    <cellStyle name="style1424787249548 3 3 2 3 2 2 3" xfId="33974" xr:uid="{00000000-0005-0000-0000-0000B4840000}"/>
    <cellStyle name="style1424787249548 3 3 2 3 2 3" xfId="33975" xr:uid="{00000000-0005-0000-0000-0000B5840000}"/>
    <cellStyle name="style1424787249548 3 3 2 3 3" xfId="33976" xr:uid="{00000000-0005-0000-0000-0000B6840000}"/>
    <cellStyle name="style1424787249548 3 3 2 3 3 2" xfId="33977" xr:uid="{00000000-0005-0000-0000-0000B7840000}"/>
    <cellStyle name="style1424787249548 3 3 2 3 3 3" xfId="33978" xr:uid="{00000000-0005-0000-0000-0000B8840000}"/>
    <cellStyle name="style1424787249548 3 3 2 3 3 4" xfId="33979" xr:uid="{00000000-0005-0000-0000-0000B9840000}"/>
    <cellStyle name="style1424787249548 3 3 2 3 4" xfId="33980" xr:uid="{00000000-0005-0000-0000-0000BA840000}"/>
    <cellStyle name="style1424787249548 3 3 2 3 5" xfId="33981" xr:uid="{00000000-0005-0000-0000-0000BB840000}"/>
    <cellStyle name="style1424787249548 3 3 2 4" xfId="33982" xr:uid="{00000000-0005-0000-0000-0000BC840000}"/>
    <cellStyle name="style1424787249548 3 3 2 4 2" xfId="33983" xr:uid="{00000000-0005-0000-0000-0000BD840000}"/>
    <cellStyle name="style1424787249548 3 3 2 4 2 2" xfId="33984" xr:uid="{00000000-0005-0000-0000-0000BE840000}"/>
    <cellStyle name="style1424787249548 3 3 2 4 2 3" xfId="33985" xr:uid="{00000000-0005-0000-0000-0000BF840000}"/>
    <cellStyle name="style1424787249548 3 3 2 4 2 4" xfId="33986" xr:uid="{00000000-0005-0000-0000-0000C0840000}"/>
    <cellStyle name="style1424787249548 3 3 2 4 3" xfId="33987" xr:uid="{00000000-0005-0000-0000-0000C1840000}"/>
    <cellStyle name="style1424787249548 3 3 2 4 4" xfId="33988" xr:uid="{00000000-0005-0000-0000-0000C2840000}"/>
    <cellStyle name="style1424787249548 3 3 2 4 5" xfId="33989" xr:uid="{00000000-0005-0000-0000-0000C3840000}"/>
    <cellStyle name="style1424787249548 3 3 2 5" xfId="33990" xr:uid="{00000000-0005-0000-0000-0000C4840000}"/>
    <cellStyle name="style1424787249548 3 3 2 5 2" xfId="33991" xr:uid="{00000000-0005-0000-0000-0000C5840000}"/>
    <cellStyle name="style1424787249548 3 3 2 5 3" xfId="33992" xr:uid="{00000000-0005-0000-0000-0000C6840000}"/>
    <cellStyle name="style1424787249548 3 3 2 5 4" xfId="33993" xr:uid="{00000000-0005-0000-0000-0000C7840000}"/>
    <cellStyle name="style1424787249548 3 3 2 6" xfId="33994" xr:uid="{00000000-0005-0000-0000-0000C8840000}"/>
    <cellStyle name="style1424787249548 3 3 2 7" xfId="33995" xr:uid="{00000000-0005-0000-0000-0000C9840000}"/>
    <cellStyle name="style1424787249548 3 3 2 8" xfId="33996" xr:uid="{00000000-0005-0000-0000-0000CA840000}"/>
    <cellStyle name="style1424787249548 3 3 3" xfId="33997" xr:uid="{00000000-0005-0000-0000-0000CB840000}"/>
    <cellStyle name="style1424787249548 3 3 3 2" xfId="33998" xr:uid="{00000000-0005-0000-0000-0000CC840000}"/>
    <cellStyle name="style1424787249548 3 3 3 2 2" xfId="33999" xr:uid="{00000000-0005-0000-0000-0000CD840000}"/>
    <cellStyle name="style1424787249548 3 3 3 2 2 2" xfId="34000" xr:uid="{00000000-0005-0000-0000-0000CE840000}"/>
    <cellStyle name="style1424787249548 3 3 3 2 2 3" xfId="34001" xr:uid="{00000000-0005-0000-0000-0000CF840000}"/>
    <cellStyle name="style1424787249548 3 3 3 2 3" xfId="34002" xr:uid="{00000000-0005-0000-0000-0000D0840000}"/>
    <cellStyle name="style1424787249548 3 3 3 3" xfId="34003" xr:uid="{00000000-0005-0000-0000-0000D1840000}"/>
    <cellStyle name="style1424787249548 3 3 3 3 2" xfId="34004" xr:uid="{00000000-0005-0000-0000-0000D2840000}"/>
    <cellStyle name="style1424787249548 3 3 3 3 3" xfId="34005" xr:uid="{00000000-0005-0000-0000-0000D3840000}"/>
    <cellStyle name="style1424787249548 3 3 3 3 4" xfId="34006" xr:uid="{00000000-0005-0000-0000-0000D4840000}"/>
    <cellStyle name="style1424787249548 3 3 3 4" xfId="34007" xr:uid="{00000000-0005-0000-0000-0000D5840000}"/>
    <cellStyle name="style1424787249548 3 3 3 5" xfId="34008" xr:uid="{00000000-0005-0000-0000-0000D6840000}"/>
    <cellStyle name="style1424787249548 3 3 4" xfId="34009" xr:uid="{00000000-0005-0000-0000-0000D7840000}"/>
    <cellStyle name="style1424787249548 3 3 4 2" xfId="34010" xr:uid="{00000000-0005-0000-0000-0000D8840000}"/>
    <cellStyle name="style1424787249548 3 3 4 2 2" xfId="34011" xr:uid="{00000000-0005-0000-0000-0000D9840000}"/>
    <cellStyle name="style1424787249548 3 3 4 2 2 2" xfId="34012" xr:uid="{00000000-0005-0000-0000-0000DA840000}"/>
    <cellStyle name="style1424787249548 3 3 4 2 2 3" xfId="34013" xr:uid="{00000000-0005-0000-0000-0000DB840000}"/>
    <cellStyle name="style1424787249548 3 3 4 2 3" xfId="34014" xr:uid="{00000000-0005-0000-0000-0000DC840000}"/>
    <cellStyle name="style1424787249548 3 3 4 3" xfId="34015" xr:uid="{00000000-0005-0000-0000-0000DD840000}"/>
    <cellStyle name="style1424787249548 3 3 4 3 2" xfId="34016" xr:uid="{00000000-0005-0000-0000-0000DE840000}"/>
    <cellStyle name="style1424787249548 3 3 4 3 3" xfId="34017" xr:uid="{00000000-0005-0000-0000-0000DF840000}"/>
    <cellStyle name="style1424787249548 3 3 4 3 4" xfId="34018" xr:uid="{00000000-0005-0000-0000-0000E0840000}"/>
    <cellStyle name="style1424787249548 3 3 4 4" xfId="34019" xr:uid="{00000000-0005-0000-0000-0000E1840000}"/>
    <cellStyle name="style1424787249548 3 3 4 5" xfId="34020" xr:uid="{00000000-0005-0000-0000-0000E2840000}"/>
    <cellStyle name="style1424787249548 3 3 5" xfId="34021" xr:uid="{00000000-0005-0000-0000-0000E3840000}"/>
    <cellStyle name="style1424787249548 3 3 5 2" xfId="34022" xr:uid="{00000000-0005-0000-0000-0000E4840000}"/>
    <cellStyle name="style1424787249548 3 3 5 2 2" xfId="34023" xr:uid="{00000000-0005-0000-0000-0000E5840000}"/>
    <cellStyle name="style1424787249548 3 3 5 2 3" xfId="34024" xr:uid="{00000000-0005-0000-0000-0000E6840000}"/>
    <cellStyle name="style1424787249548 3 3 5 2 4" xfId="34025" xr:uid="{00000000-0005-0000-0000-0000E7840000}"/>
    <cellStyle name="style1424787249548 3 3 5 3" xfId="34026" xr:uid="{00000000-0005-0000-0000-0000E8840000}"/>
    <cellStyle name="style1424787249548 3 3 5 4" xfId="34027" xr:uid="{00000000-0005-0000-0000-0000E9840000}"/>
    <cellStyle name="style1424787249548 3 3 5 5" xfId="34028" xr:uid="{00000000-0005-0000-0000-0000EA840000}"/>
    <cellStyle name="style1424787249548 3 3 6" xfId="34029" xr:uid="{00000000-0005-0000-0000-0000EB840000}"/>
    <cellStyle name="style1424787249548 3 3 6 2" xfId="34030" xr:uid="{00000000-0005-0000-0000-0000EC840000}"/>
    <cellStyle name="style1424787249548 3 3 6 3" xfId="34031" xr:uid="{00000000-0005-0000-0000-0000ED840000}"/>
    <cellStyle name="style1424787249548 3 3 6 4" xfId="34032" xr:uid="{00000000-0005-0000-0000-0000EE840000}"/>
    <cellStyle name="style1424787249548 3 3 7" xfId="34033" xr:uid="{00000000-0005-0000-0000-0000EF840000}"/>
    <cellStyle name="style1424787249548 3 3 8" xfId="34034" xr:uid="{00000000-0005-0000-0000-0000F0840000}"/>
    <cellStyle name="style1424787249548 3 3 9" xfId="34035" xr:uid="{00000000-0005-0000-0000-0000F1840000}"/>
    <cellStyle name="style1424787249548 3 4" xfId="34036" xr:uid="{00000000-0005-0000-0000-0000F2840000}"/>
    <cellStyle name="style1424787249548 3 4 2" xfId="34037" xr:uid="{00000000-0005-0000-0000-0000F3840000}"/>
    <cellStyle name="style1424787249548 3 4 2 2" xfId="34038" xr:uid="{00000000-0005-0000-0000-0000F4840000}"/>
    <cellStyle name="style1424787249548 3 4 2 2 2" xfId="34039" xr:uid="{00000000-0005-0000-0000-0000F5840000}"/>
    <cellStyle name="style1424787249548 3 4 2 2 2 2" xfId="34040" xr:uid="{00000000-0005-0000-0000-0000F6840000}"/>
    <cellStyle name="style1424787249548 3 4 2 2 2 3" xfId="34041" xr:uid="{00000000-0005-0000-0000-0000F7840000}"/>
    <cellStyle name="style1424787249548 3 4 2 2 3" xfId="34042" xr:uid="{00000000-0005-0000-0000-0000F8840000}"/>
    <cellStyle name="style1424787249548 3 4 2 3" xfId="34043" xr:uid="{00000000-0005-0000-0000-0000F9840000}"/>
    <cellStyle name="style1424787249548 3 4 2 3 2" xfId="34044" xr:uid="{00000000-0005-0000-0000-0000FA840000}"/>
    <cellStyle name="style1424787249548 3 4 2 3 3" xfId="34045" xr:uid="{00000000-0005-0000-0000-0000FB840000}"/>
    <cellStyle name="style1424787249548 3 4 2 3 4" xfId="34046" xr:uid="{00000000-0005-0000-0000-0000FC840000}"/>
    <cellStyle name="style1424787249548 3 4 2 4" xfId="34047" xr:uid="{00000000-0005-0000-0000-0000FD840000}"/>
    <cellStyle name="style1424787249548 3 4 2 5" xfId="34048" xr:uid="{00000000-0005-0000-0000-0000FE840000}"/>
    <cellStyle name="style1424787249548 3 4 3" xfId="34049" xr:uid="{00000000-0005-0000-0000-0000FF840000}"/>
    <cellStyle name="style1424787249548 3 4 3 2" xfId="34050" xr:uid="{00000000-0005-0000-0000-000000850000}"/>
    <cellStyle name="style1424787249548 3 4 3 2 2" xfId="34051" xr:uid="{00000000-0005-0000-0000-000001850000}"/>
    <cellStyle name="style1424787249548 3 4 3 2 2 2" xfId="34052" xr:uid="{00000000-0005-0000-0000-000002850000}"/>
    <cellStyle name="style1424787249548 3 4 3 2 2 3" xfId="34053" xr:uid="{00000000-0005-0000-0000-000003850000}"/>
    <cellStyle name="style1424787249548 3 4 3 2 3" xfId="34054" xr:uid="{00000000-0005-0000-0000-000004850000}"/>
    <cellStyle name="style1424787249548 3 4 3 3" xfId="34055" xr:uid="{00000000-0005-0000-0000-000005850000}"/>
    <cellStyle name="style1424787249548 3 4 3 3 2" xfId="34056" xr:uid="{00000000-0005-0000-0000-000006850000}"/>
    <cellStyle name="style1424787249548 3 4 3 3 3" xfId="34057" xr:uid="{00000000-0005-0000-0000-000007850000}"/>
    <cellStyle name="style1424787249548 3 4 3 3 4" xfId="34058" xr:uid="{00000000-0005-0000-0000-000008850000}"/>
    <cellStyle name="style1424787249548 3 4 3 4" xfId="34059" xr:uid="{00000000-0005-0000-0000-000009850000}"/>
    <cellStyle name="style1424787249548 3 4 3 5" xfId="34060" xr:uid="{00000000-0005-0000-0000-00000A850000}"/>
    <cellStyle name="style1424787249548 3 4 4" xfId="34061" xr:uid="{00000000-0005-0000-0000-00000B850000}"/>
    <cellStyle name="style1424787249548 3 4 4 2" xfId="34062" xr:uid="{00000000-0005-0000-0000-00000C850000}"/>
    <cellStyle name="style1424787249548 3 4 4 2 2" xfId="34063" xr:uid="{00000000-0005-0000-0000-00000D850000}"/>
    <cellStyle name="style1424787249548 3 4 4 2 3" xfId="34064" xr:uid="{00000000-0005-0000-0000-00000E850000}"/>
    <cellStyle name="style1424787249548 3 4 4 2 4" xfId="34065" xr:uid="{00000000-0005-0000-0000-00000F850000}"/>
    <cellStyle name="style1424787249548 3 4 4 3" xfId="34066" xr:uid="{00000000-0005-0000-0000-000010850000}"/>
    <cellStyle name="style1424787249548 3 4 4 4" xfId="34067" xr:uid="{00000000-0005-0000-0000-000011850000}"/>
    <cellStyle name="style1424787249548 3 4 4 5" xfId="34068" xr:uid="{00000000-0005-0000-0000-000012850000}"/>
    <cellStyle name="style1424787249548 3 4 5" xfId="34069" xr:uid="{00000000-0005-0000-0000-000013850000}"/>
    <cellStyle name="style1424787249548 3 4 5 2" xfId="34070" xr:uid="{00000000-0005-0000-0000-000014850000}"/>
    <cellStyle name="style1424787249548 3 4 5 3" xfId="34071" xr:uid="{00000000-0005-0000-0000-000015850000}"/>
    <cellStyle name="style1424787249548 3 4 5 4" xfId="34072" xr:uid="{00000000-0005-0000-0000-000016850000}"/>
    <cellStyle name="style1424787249548 3 4 6" xfId="34073" xr:uid="{00000000-0005-0000-0000-000017850000}"/>
    <cellStyle name="style1424787249548 3 4 7" xfId="34074" xr:uid="{00000000-0005-0000-0000-000018850000}"/>
    <cellStyle name="style1424787249548 3 4 8" xfId="34075" xr:uid="{00000000-0005-0000-0000-000019850000}"/>
    <cellStyle name="style1424787249548 3 5" xfId="34076" xr:uid="{00000000-0005-0000-0000-00001A850000}"/>
    <cellStyle name="style1424787249548 3 5 2" xfId="34077" xr:uid="{00000000-0005-0000-0000-00001B850000}"/>
    <cellStyle name="style1424787249548 3 5 2 2" xfId="34078" xr:uid="{00000000-0005-0000-0000-00001C850000}"/>
    <cellStyle name="style1424787249548 3 5 2 2 2" xfId="34079" xr:uid="{00000000-0005-0000-0000-00001D850000}"/>
    <cellStyle name="style1424787249548 3 5 2 2 2 2" xfId="34080" xr:uid="{00000000-0005-0000-0000-00001E850000}"/>
    <cellStyle name="style1424787249548 3 5 2 2 2 3" xfId="34081" xr:uid="{00000000-0005-0000-0000-00001F850000}"/>
    <cellStyle name="style1424787249548 3 5 2 2 3" xfId="34082" xr:uid="{00000000-0005-0000-0000-000020850000}"/>
    <cellStyle name="style1424787249548 3 5 2 3" xfId="34083" xr:uid="{00000000-0005-0000-0000-000021850000}"/>
    <cellStyle name="style1424787249548 3 5 2 3 2" xfId="34084" xr:uid="{00000000-0005-0000-0000-000022850000}"/>
    <cellStyle name="style1424787249548 3 5 2 3 3" xfId="34085" xr:uid="{00000000-0005-0000-0000-000023850000}"/>
    <cellStyle name="style1424787249548 3 5 2 3 4" xfId="34086" xr:uid="{00000000-0005-0000-0000-000024850000}"/>
    <cellStyle name="style1424787249548 3 5 2 4" xfId="34087" xr:uid="{00000000-0005-0000-0000-000025850000}"/>
    <cellStyle name="style1424787249548 3 5 2 5" xfId="34088" xr:uid="{00000000-0005-0000-0000-000026850000}"/>
    <cellStyle name="style1424787249548 3 5 3" xfId="34089" xr:uid="{00000000-0005-0000-0000-000027850000}"/>
    <cellStyle name="style1424787249548 3 5 3 2" xfId="34090" xr:uid="{00000000-0005-0000-0000-000028850000}"/>
    <cellStyle name="style1424787249548 3 5 3 2 2" xfId="34091" xr:uid="{00000000-0005-0000-0000-000029850000}"/>
    <cellStyle name="style1424787249548 3 5 3 2 2 2" xfId="34092" xr:uid="{00000000-0005-0000-0000-00002A850000}"/>
    <cellStyle name="style1424787249548 3 5 3 2 2 3" xfId="34093" xr:uid="{00000000-0005-0000-0000-00002B850000}"/>
    <cellStyle name="style1424787249548 3 5 3 2 3" xfId="34094" xr:uid="{00000000-0005-0000-0000-00002C850000}"/>
    <cellStyle name="style1424787249548 3 5 3 3" xfId="34095" xr:uid="{00000000-0005-0000-0000-00002D850000}"/>
    <cellStyle name="style1424787249548 3 5 3 3 2" xfId="34096" xr:uid="{00000000-0005-0000-0000-00002E850000}"/>
    <cellStyle name="style1424787249548 3 5 3 3 3" xfId="34097" xr:uid="{00000000-0005-0000-0000-00002F850000}"/>
    <cellStyle name="style1424787249548 3 5 3 3 4" xfId="34098" xr:uid="{00000000-0005-0000-0000-000030850000}"/>
    <cellStyle name="style1424787249548 3 5 3 4" xfId="34099" xr:uid="{00000000-0005-0000-0000-000031850000}"/>
    <cellStyle name="style1424787249548 3 5 3 5" xfId="34100" xr:uid="{00000000-0005-0000-0000-000032850000}"/>
    <cellStyle name="style1424787249548 3 5 4" xfId="34101" xr:uid="{00000000-0005-0000-0000-000033850000}"/>
    <cellStyle name="style1424787249548 3 5 4 2" xfId="34102" xr:uid="{00000000-0005-0000-0000-000034850000}"/>
    <cellStyle name="style1424787249548 3 5 4 2 2" xfId="34103" xr:uid="{00000000-0005-0000-0000-000035850000}"/>
    <cellStyle name="style1424787249548 3 5 4 2 3" xfId="34104" xr:uid="{00000000-0005-0000-0000-000036850000}"/>
    <cellStyle name="style1424787249548 3 5 4 2 4" xfId="34105" xr:uid="{00000000-0005-0000-0000-000037850000}"/>
    <cellStyle name="style1424787249548 3 5 4 3" xfId="34106" xr:uid="{00000000-0005-0000-0000-000038850000}"/>
    <cellStyle name="style1424787249548 3 5 4 4" xfId="34107" xr:uid="{00000000-0005-0000-0000-000039850000}"/>
    <cellStyle name="style1424787249548 3 5 4 5" xfId="34108" xr:uid="{00000000-0005-0000-0000-00003A850000}"/>
    <cellStyle name="style1424787249548 3 5 5" xfId="34109" xr:uid="{00000000-0005-0000-0000-00003B850000}"/>
    <cellStyle name="style1424787249548 3 5 5 2" xfId="34110" xr:uid="{00000000-0005-0000-0000-00003C850000}"/>
    <cellStyle name="style1424787249548 3 5 5 3" xfId="34111" xr:uid="{00000000-0005-0000-0000-00003D850000}"/>
    <cellStyle name="style1424787249548 3 5 5 4" xfId="34112" xr:uid="{00000000-0005-0000-0000-00003E850000}"/>
    <cellStyle name="style1424787249548 3 5 6" xfId="34113" xr:uid="{00000000-0005-0000-0000-00003F850000}"/>
    <cellStyle name="style1424787249548 3 5 7" xfId="34114" xr:uid="{00000000-0005-0000-0000-000040850000}"/>
    <cellStyle name="style1424787249548 3 5 8" xfId="34115" xr:uid="{00000000-0005-0000-0000-000041850000}"/>
    <cellStyle name="style1424787249548 3 6" xfId="34116" xr:uid="{00000000-0005-0000-0000-000042850000}"/>
    <cellStyle name="style1424787249548 3 6 2" xfId="34117" xr:uid="{00000000-0005-0000-0000-000043850000}"/>
    <cellStyle name="style1424787249548 3 6 2 2" xfId="34118" xr:uid="{00000000-0005-0000-0000-000044850000}"/>
    <cellStyle name="style1424787249548 3 6 2 2 2" xfId="34119" xr:uid="{00000000-0005-0000-0000-000045850000}"/>
    <cellStyle name="style1424787249548 3 6 2 2 2 2" xfId="34120" xr:uid="{00000000-0005-0000-0000-000046850000}"/>
    <cellStyle name="style1424787249548 3 6 2 2 2 3" xfId="34121" xr:uid="{00000000-0005-0000-0000-000047850000}"/>
    <cellStyle name="style1424787249548 3 6 2 2 3" xfId="34122" xr:uid="{00000000-0005-0000-0000-000048850000}"/>
    <cellStyle name="style1424787249548 3 6 2 3" xfId="34123" xr:uid="{00000000-0005-0000-0000-000049850000}"/>
    <cellStyle name="style1424787249548 3 6 2 3 2" xfId="34124" xr:uid="{00000000-0005-0000-0000-00004A850000}"/>
    <cellStyle name="style1424787249548 3 6 2 3 3" xfId="34125" xr:uid="{00000000-0005-0000-0000-00004B850000}"/>
    <cellStyle name="style1424787249548 3 6 2 3 4" xfId="34126" xr:uid="{00000000-0005-0000-0000-00004C850000}"/>
    <cellStyle name="style1424787249548 3 6 2 4" xfId="34127" xr:uid="{00000000-0005-0000-0000-00004D850000}"/>
    <cellStyle name="style1424787249548 3 6 2 5" xfId="34128" xr:uid="{00000000-0005-0000-0000-00004E850000}"/>
    <cellStyle name="style1424787249548 3 6 3" xfId="34129" xr:uid="{00000000-0005-0000-0000-00004F850000}"/>
    <cellStyle name="style1424787249548 3 6 3 2" xfId="34130" xr:uid="{00000000-0005-0000-0000-000050850000}"/>
    <cellStyle name="style1424787249548 3 6 3 2 2" xfId="34131" xr:uid="{00000000-0005-0000-0000-000051850000}"/>
    <cellStyle name="style1424787249548 3 6 3 2 2 2" xfId="34132" xr:uid="{00000000-0005-0000-0000-000052850000}"/>
    <cellStyle name="style1424787249548 3 6 3 2 2 3" xfId="34133" xr:uid="{00000000-0005-0000-0000-000053850000}"/>
    <cellStyle name="style1424787249548 3 6 3 2 3" xfId="34134" xr:uid="{00000000-0005-0000-0000-000054850000}"/>
    <cellStyle name="style1424787249548 3 6 3 3" xfId="34135" xr:uid="{00000000-0005-0000-0000-000055850000}"/>
    <cellStyle name="style1424787249548 3 6 3 3 2" xfId="34136" xr:uid="{00000000-0005-0000-0000-000056850000}"/>
    <cellStyle name="style1424787249548 3 6 3 3 3" xfId="34137" xr:uid="{00000000-0005-0000-0000-000057850000}"/>
    <cellStyle name="style1424787249548 3 6 3 3 4" xfId="34138" xr:uid="{00000000-0005-0000-0000-000058850000}"/>
    <cellStyle name="style1424787249548 3 6 3 4" xfId="34139" xr:uid="{00000000-0005-0000-0000-000059850000}"/>
    <cellStyle name="style1424787249548 3 6 3 5" xfId="34140" xr:uid="{00000000-0005-0000-0000-00005A850000}"/>
    <cellStyle name="style1424787249548 3 6 4" xfId="34141" xr:uid="{00000000-0005-0000-0000-00005B850000}"/>
    <cellStyle name="style1424787249548 3 6 4 2" xfId="34142" xr:uid="{00000000-0005-0000-0000-00005C850000}"/>
    <cellStyle name="style1424787249548 3 6 4 2 2" xfId="34143" xr:uid="{00000000-0005-0000-0000-00005D850000}"/>
    <cellStyle name="style1424787249548 3 6 4 2 3" xfId="34144" xr:uid="{00000000-0005-0000-0000-00005E850000}"/>
    <cellStyle name="style1424787249548 3 6 4 2 4" xfId="34145" xr:uid="{00000000-0005-0000-0000-00005F850000}"/>
    <cellStyle name="style1424787249548 3 6 4 3" xfId="34146" xr:uid="{00000000-0005-0000-0000-000060850000}"/>
    <cellStyle name="style1424787249548 3 6 4 4" xfId="34147" xr:uid="{00000000-0005-0000-0000-000061850000}"/>
    <cellStyle name="style1424787249548 3 6 4 5" xfId="34148" xr:uid="{00000000-0005-0000-0000-000062850000}"/>
    <cellStyle name="style1424787249548 3 6 5" xfId="34149" xr:uid="{00000000-0005-0000-0000-000063850000}"/>
    <cellStyle name="style1424787249548 3 6 5 2" xfId="34150" xr:uid="{00000000-0005-0000-0000-000064850000}"/>
    <cellStyle name="style1424787249548 3 6 5 3" xfId="34151" xr:uid="{00000000-0005-0000-0000-000065850000}"/>
    <cellStyle name="style1424787249548 3 6 5 4" xfId="34152" xr:uid="{00000000-0005-0000-0000-000066850000}"/>
    <cellStyle name="style1424787249548 3 6 6" xfId="34153" xr:uid="{00000000-0005-0000-0000-000067850000}"/>
    <cellStyle name="style1424787249548 3 6 7" xfId="34154" xr:uid="{00000000-0005-0000-0000-000068850000}"/>
    <cellStyle name="style1424787249548 3 6 8" xfId="34155" xr:uid="{00000000-0005-0000-0000-000069850000}"/>
    <cellStyle name="style1424787249548 3 7" xfId="34156" xr:uid="{00000000-0005-0000-0000-00006A850000}"/>
    <cellStyle name="style1424787249548 3 7 2" xfId="34157" xr:uid="{00000000-0005-0000-0000-00006B850000}"/>
    <cellStyle name="style1424787249548 3 7 2 2" xfId="34158" xr:uid="{00000000-0005-0000-0000-00006C850000}"/>
    <cellStyle name="style1424787249548 3 7 2 2 2" xfId="34159" xr:uid="{00000000-0005-0000-0000-00006D850000}"/>
    <cellStyle name="style1424787249548 3 7 2 2 3" xfId="34160" xr:uid="{00000000-0005-0000-0000-00006E850000}"/>
    <cellStyle name="style1424787249548 3 7 2 3" xfId="34161" xr:uid="{00000000-0005-0000-0000-00006F850000}"/>
    <cellStyle name="style1424787249548 3 7 3" xfId="34162" xr:uid="{00000000-0005-0000-0000-000070850000}"/>
    <cellStyle name="style1424787249548 3 7 3 2" xfId="34163" xr:uid="{00000000-0005-0000-0000-000071850000}"/>
    <cellStyle name="style1424787249548 3 7 3 3" xfId="34164" xr:uid="{00000000-0005-0000-0000-000072850000}"/>
    <cellStyle name="style1424787249548 3 7 3 4" xfId="34165" xr:uid="{00000000-0005-0000-0000-000073850000}"/>
    <cellStyle name="style1424787249548 3 7 4" xfId="34166" xr:uid="{00000000-0005-0000-0000-000074850000}"/>
    <cellStyle name="style1424787249548 3 7 5" xfId="34167" xr:uid="{00000000-0005-0000-0000-000075850000}"/>
    <cellStyle name="style1424787249548 3 8" xfId="34168" xr:uid="{00000000-0005-0000-0000-000076850000}"/>
    <cellStyle name="style1424787249548 3 8 2" xfId="34169" xr:uid="{00000000-0005-0000-0000-000077850000}"/>
    <cellStyle name="style1424787249548 3 8 2 2" xfId="34170" xr:uid="{00000000-0005-0000-0000-000078850000}"/>
    <cellStyle name="style1424787249548 3 8 2 2 2" xfId="34171" xr:uid="{00000000-0005-0000-0000-000079850000}"/>
    <cellStyle name="style1424787249548 3 8 2 2 3" xfId="34172" xr:uid="{00000000-0005-0000-0000-00007A850000}"/>
    <cellStyle name="style1424787249548 3 8 2 3" xfId="34173" xr:uid="{00000000-0005-0000-0000-00007B850000}"/>
    <cellStyle name="style1424787249548 3 8 3" xfId="34174" xr:uid="{00000000-0005-0000-0000-00007C850000}"/>
    <cellStyle name="style1424787249548 3 8 3 2" xfId="34175" xr:uid="{00000000-0005-0000-0000-00007D850000}"/>
    <cellStyle name="style1424787249548 3 8 3 3" xfId="34176" xr:uid="{00000000-0005-0000-0000-00007E850000}"/>
    <cellStyle name="style1424787249548 3 8 3 4" xfId="34177" xr:uid="{00000000-0005-0000-0000-00007F850000}"/>
    <cellStyle name="style1424787249548 3 8 4" xfId="34178" xr:uid="{00000000-0005-0000-0000-000080850000}"/>
    <cellStyle name="style1424787249548 3 8 5" xfId="34179" xr:uid="{00000000-0005-0000-0000-000081850000}"/>
    <cellStyle name="style1424787249548 3 9" xfId="34180" xr:uid="{00000000-0005-0000-0000-000082850000}"/>
    <cellStyle name="style1424787249548 3 9 2" xfId="34181" xr:uid="{00000000-0005-0000-0000-000083850000}"/>
    <cellStyle name="style1424787249548 3 9 2 2" xfId="34182" xr:uid="{00000000-0005-0000-0000-000084850000}"/>
    <cellStyle name="style1424787249548 3 9 2 3" xfId="34183" xr:uid="{00000000-0005-0000-0000-000085850000}"/>
    <cellStyle name="style1424787249548 3 9 2 4" xfId="34184" xr:uid="{00000000-0005-0000-0000-000086850000}"/>
    <cellStyle name="style1424787249548 3 9 3" xfId="34185" xr:uid="{00000000-0005-0000-0000-000087850000}"/>
    <cellStyle name="style1424787249548 3 9 4" xfId="34186" xr:uid="{00000000-0005-0000-0000-000088850000}"/>
    <cellStyle name="style1424787249548 3 9 5" xfId="34187" xr:uid="{00000000-0005-0000-0000-000089850000}"/>
    <cellStyle name="style1424787249548 4" xfId="34188" xr:uid="{00000000-0005-0000-0000-00008A850000}"/>
    <cellStyle name="style1424787249548 4 10" xfId="34189" xr:uid="{00000000-0005-0000-0000-00008B850000}"/>
    <cellStyle name="style1424787249548 4 11" xfId="34190" xr:uid="{00000000-0005-0000-0000-00008C850000}"/>
    <cellStyle name="style1424787249548 4 12" xfId="34191" xr:uid="{00000000-0005-0000-0000-00008D850000}"/>
    <cellStyle name="style1424787249548 4 2" xfId="34192" xr:uid="{00000000-0005-0000-0000-00008E850000}"/>
    <cellStyle name="style1424787249548 4 2 2" xfId="34193" xr:uid="{00000000-0005-0000-0000-00008F850000}"/>
    <cellStyle name="style1424787249548 4 2 2 2" xfId="34194" xr:uid="{00000000-0005-0000-0000-000090850000}"/>
    <cellStyle name="style1424787249548 4 2 2 2 2" xfId="34195" xr:uid="{00000000-0005-0000-0000-000091850000}"/>
    <cellStyle name="style1424787249548 4 2 2 2 2 2" xfId="34196" xr:uid="{00000000-0005-0000-0000-000092850000}"/>
    <cellStyle name="style1424787249548 4 2 2 2 2 2 2" xfId="34197" xr:uid="{00000000-0005-0000-0000-000093850000}"/>
    <cellStyle name="style1424787249548 4 2 2 2 2 2 3" xfId="34198" xr:uid="{00000000-0005-0000-0000-000094850000}"/>
    <cellStyle name="style1424787249548 4 2 2 2 2 3" xfId="34199" xr:uid="{00000000-0005-0000-0000-000095850000}"/>
    <cellStyle name="style1424787249548 4 2 2 2 3" xfId="34200" xr:uid="{00000000-0005-0000-0000-000096850000}"/>
    <cellStyle name="style1424787249548 4 2 2 2 3 2" xfId="34201" xr:uid="{00000000-0005-0000-0000-000097850000}"/>
    <cellStyle name="style1424787249548 4 2 2 2 3 3" xfId="34202" xr:uid="{00000000-0005-0000-0000-000098850000}"/>
    <cellStyle name="style1424787249548 4 2 2 2 3 4" xfId="34203" xr:uid="{00000000-0005-0000-0000-000099850000}"/>
    <cellStyle name="style1424787249548 4 2 2 2 4" xfId="34204" xr:uid="{00000000-0005-0000-0000-00009A850000}"/>
    <cellStyle name="style1424787249548 4 2 2 2 5" xfId="34205" xr:uid="{00000000-0005-0000-0000-00009B850000}"/>
    <cellStyle name="style1424787249548 4 2 2 3" xfId="34206" xr:uid="{00000000-0005-0000-0000-00009C850000}"/>
    <cellStyle name="style1424787249548 4 2 2 3 2" xfId="34207" xr:uid="{00000000-0005-0000-0000-00009D850000}"/>
    <cellStyle name="style1424787249548 4 2 2 3 2 2" xfId="34208" xr:uid="{00000000-0005-0000-0000-00009E850000}"/>
    <cellStyle name="style1424787249548 4 2 2 3 2 2 2" xfId="34209" xr:uid="{00000000-0005-0000-0000-00009F850000}"/>
    <cellStyle name="style1424787249548 4 2 2 3 2 2 3" xfId="34210" xr:uid="{00000000-0005-0000-0000-0000A0850000}"/>
    <cellStyle name="style1424787249548 4 2 2 3 2 3" xfId="34211" xr:uid="{00000000-0005-0000-0000-0000A1850000}"/>
    <cellStyle name="style1424787249548 4 2 2 3 3" xfId="34212" xr:uid="{00000000-0005-0000-0000-0000A2850000}"/>
    <cellStyle name="style1424787249548 4 2 2 3 3 2" xfId="34213" xr:uid="{00000000-0005-0000-0000-0000A3850000}"/>
    <cellStyle name="style1424787249548 4 2 2 3 3 3" xfId="34214" xr:uid="{00000000-0005-0000-0000-0000A4850000}"/>
    <cellStyle name="style1424787249548 4 2 2 3 3 4" xfId="34215" xr:uid="{00000000-0005-0000-0000-0000A5850000}"/>
    <cellStyle name="style1424787249548 4 2 2 3 4" xfId="34216" xr:uid="{00000000-0005-0000-0000-0000A6850000}"/>
    <cellStyle name="style1424787249548 4 2 2 3 5" xfId="34217" xr:uid="{00000000-0005-0000-0000-0000A7850000}"/>
    <cellStyle name="style1424787249548 4 2 2 4" xfId="34218" xr:uid="{00000000-0005-0000-0000-0000A8850000}"/>
    <cellStyle name="style1424787249548 4 2 2 4 2" xfId="34219" xr:uid="{00000000-0005-0000-0000-0000A9850000}"/>
    <cellStyle name="style1424787249548 4 2 2 4 2 2" xfId="34220" xr:uid="{00000000-0005-0000-0000-0000AA850000}"/>
    <cellStyle name="style1424787249548 4 2 2 4 2 3" xfId="34221" xr:uid="{00000000-0005-0000-0000-0000AB850000}"/>
    <cellStyle name="style1424787249548 4 2 2 4 2 4" xfId="34222" xr:uid="{00000000-0005-0000-0000-0000AC850000}"/>
    <cellStyle name="style1424787249548 4 2 2 4 3" xfId="34223" xr:uid="{00000000-0005-0000-0000-0000AD850000}"/>
    <cellStyle name="style1424787249548 4 2 2 4 4" xfId="34224" xr:uid="{00000000-0005-0000-0000-0000AE850000}"/>
    <cellStyle name="style1424787249548 4 2 2 4 5" xfId="34225" xr:uid="{00000000-0005-0000-0000-0000AF850000}"/>
    <cellStyle name="style1424787249548 4 2 2 5" xfId="34226" xr:uid="{00000000-0005-0000-0000-0000B0850000}"/>
    <cellStyle name="style1424787249548 4 2 2 5 2" xfId="34227" xr:uid="{00000000-0005-0000-0000-0000B1850000}"/>
    <cellStyle name="style1424787249548 4 2 2 5 3" xfId="34228" xr:uid="{00000000-0005-0000-0000-0000B2850000}"/>
    <cellStyle name="style1424787249548 4 2 2 5 4" xfId="34229" xr:uid="{00000000-0005-0000-0000-0000B3850000}"/>
    <cellStyle name="style1424787249548 4 2 2 6" xfId="34230" xr:uid="{00000000-0005-0000-0000-0000B4850000}"/>
    <cellStyle name="style1424787249548 4 2 2 7" xfId="34231" xr:uid="{00000000-0005-0000-0000-0000B5850000}"/>
    <cellStyle name="style1424787249548 4 2 2 8" xfId="34232" xr:uid="{00000000-0005-0000-0000-0000B6850000}"/>
    <cellStyle name="style1424787249548 4 2 3" xfId="34233" xr:uid="{00000000-0005-0000-0000-0000B7850000}"/>
    <cellStyle name="style1424787249548 4 2 3 2" xfId="34234" xr:uid="{00000000-0005-0000-0000-0000B8850000}"/>
    <cellStyle name="style1424787249548 4 2 3 2 2" xfId="34235" xr:uid="{00000000-0005-0000-0000-0000B9850000}"/>
    <cellStyle name="style1424787249548 4 2 3 2 2 2" xfId="34236" xr:uid="{00000000-0005-0000-0000-0000BA850000}"/>
    <cellStyle name="style1424787249548 4 2 3 2 2 3" xfId="34237" xr:uid="{00000000-0005-0000-0000-0000BB850000}"/>
    <cellStyle name="style1424787249548 4 2 3 2 3" xfId="34238" xr:uid="{00000000-0005-0000-0000-0000BC850000}"/>
    <cellStyle name="style1424787249548 4 2 3 3" xfId="34239" xr:uid="{00000000-0005-0000-0000-0000BD850000}"/>
    <cellStyle name="style1424787249548 4 2 3 3 2" xfId="34240" xr:uid="{00000000-0005-0000-0000-0000BE850000}"/>
    <cellStyle name="style1424787249548 4 2 3 3 3" xfId="34241" xr:uid="{00000000-0005-0000-0000-0000BF850000}"/>
    <cellStyle name="style1424787249548 4 2 3 3 4" xfId="34242" xr:uid="{00000000-0005-0000-0000-0000C0850000}"/>
    <cellStyle name="style1424787249548 4 2 3 4" xfId="34243" xr:uid="{00000000-0005-0000-0000-0000C1850000}"/>
    <cellStyle name="style1424787249548 4 2 3 5" xfId="34244" xr:uid="{00000000-0005-0000-0000-0000C2850000}"/>
    <cellStyle name="style1424787249548 4 2 4" xfId="34245" xr:uid="{00000000-0005-0000-0000-0000C3850000}"/>
    <cellStyle name="style1424787249548 4 2 4 2" xfId="34246" xr:uid="{00000000-0005-0000-0000-0000C4850000}"/>
    <cellStyle name="style1424787249548 4 2 4 2 2" xfId="34247" xr:uid="{00000000-0005-0000-0000-0000C5850000}"/>
    <cellStyle name="style1424787249548 4 2 4 2 2 2" xfId="34248" xr:uid="{00000000-0005-0000-0000-0000C6850000}"/>
    <cellStyle name="style1424787249548 4 2 4 2 2 3" xfId="34249" xr:uid="{00000000-0005-0000-0000-0000C7850000}"/>
    <cellStyle name="style1424787249548 4 2 4 2 3" xfId="34250" xr:uid="{00000000-0005-0000-0000-0000C8850000}"/>
    <cellStyle name="style1424787249548 4 2 4 3" xfId="34251" xr:uid="{00000000-0005-0000-0000-0000C9850000}"/>
    <cellStyle name="style1424787249548 4 2 4 3 2" xfId="34252" xr:uid="{00000000-0005-0000-0000-0000CA850000}"/>
    <cellStyle name="style1424787249548 4 2 4 3 3" xfId="34253" xr:uid="{00000000-0005-0000-0000-0000CB850000}"/>
    <cellStyle name="style1424787249548 4 2 4 3 4" xfId="34254" xr:uid="{00000000-0005-0000-0000-0000CC850000}"/>
    <cellStyle name="style1424787249548 4 2 4 4" xfId="34255" xr:uid="{00000000-0005-0000-0000-0000CD850000}"/>
    <cellStyle name="style1424787249548 4 2 4 5" xfId="34256" xr:uid="{00000000-0005-0000-0000-0000CE850000}"/>
    <cellStyle name="style1424787249548 4 2 5" xfId="34257" xr:uid="{00000000-0005-0000-0000-0000CF850000}"/>
    <cellStyle name="style1424787249548 4 2 5 2" xfId="34258" xr:uid="{00000000-0005-0000-0000-0000D0850000}"/>
    <cellStyle name="style1424787249548 4 2 5 2 2" xfId="34259" xr:uid="{00000000-0005-0000-0000-0000D1850000}"/>
    <cellStyle name="style1424787249548 4 2 5 2 3" xfId="34260" xr:uid="{00000000-0005-0000-0000-0000D2850000}"/>
    <cellStyle name="style1424787249548 4 2 5 2 4" xfId="34261" xr:uid="{00000000-0005-0000-0000-0000D3850000}"/>
    <cellStyle name="style1424787249548 4 2 5 3" xfId="34262" xr:uid="{00000000-0005-0000-0000-0000D4850000}"/>
    <cellStyle name="style1424787249548 4 2 5 4" xfId="34263" xr:uid="{00000000-0005-0000-0000-0000D5850000}"/>
    <cellStyle name="style1424787249548 4 2 5 5" xfId="34264" xr:uid="{00000000-0005-0000-0000-0000D6850000}"/>
    <cellStyle name="style1424787249548 4 2 6" xfId="34265" xr:uid="{00000000-0005-0000-0000-0000D7850000}"/>
    <cellStyle name="style1424787249548 4 2 6 2" xfId="34266" xr:uid="{00000000-0005-0000-0000-0000D8850000}"/>
    <cellStyle name="style1424787249548 4 2 6 3" xfId="34267" xr:uid="{00000000-0005-0000-0000-0000D9850000}"/>
    <cellStyle name="style1424787249548 4 2 6 4" xfId="34268" xr:uid="{00000000-0005-0000-0000-0000DA850000}"/>
    <cellStyle name="style1424787249548 4 2 7" xfId="34269" xr:uid="{00000000-0005-0000-0000-0000DB850000}"/>
    <cellStyle name="style1424787249548 4 2 8" xfId="34270" xr:uid="{00000000-0005-0000-0000-0000DC850000}"/>
    <cellStyle name="style1424787249548 4 2 9" xfId="34271" xr:uid="{00000000-0005-0000-0000-0000DD850000}"/>
    <cellStyle name="style1424787249548 4 3" xfId="34272" xr:uid="{00000000-0005-0000-0000-0000DE850000}"/>
    <cellStyle name="style1424787249548 4 3 2" xfId="34273" xr:uid="{00000000-0005-0000-0000-0000DF850000}"/>
    <cellStyle name="style1424787249548 4 3 2 2" xfId="34274" xr:uid="{00000000-0005-0000-0000-0000E0850000}"/>
    <cellStyle name="style1424787249548 4 3 2 2 2" xfId="34275" xr:uid="{00000000-0005-0000-0000-0000E1850000}"/>
    <cellStyle name="style1424787249548 4 3 2 2 2 2" xfId="34276" xr:uid="{00000000-0005-0000-0000-0000E2850000}"/>
    <cellStyle name="style1424787249548 4 3 2 2 2 3" xfId="34277" xr:uid="{00000000-0005-0000-0000-0000E3850000}"/>
    <cellStyle name="style1424787249548 4 3 2 2 3" xfId="34278" xr:uid="{00000000-0005-0000-0000-0000E4850000}"/>
    <cellStyle name="style1424787249548 4 3 2 3" xfId="34279" xr:uid="{00000000-0005-0000-0000-0000E5850000}"/>
    <cellStyle name="style1424787249548 4 3 2 3 2" xfId="34280" xr:uid="{00000000-0005-0000-0000-0000E6850000}"/>
    <cellStyle name="style1424787249548 4 3 2 3 3" xfId="34281" xr:uid="{00000000-0005-0000-0000-0000E7850000}"/>
    <cellStyle name="style1424787249548 4 3 2 3 4" xfId="34282" xr:uid="{00000000-0005-0000-0000-0000E8850000}"/>
    <cellStyle name="style1424787249548 4 3 2 4" xfId="34283" xr:uid="{00000000-0005-0000-0000-0000E9850000}"/>
    <cellStyle name="style1424787249548 4 3 2 5" xfId="34284" xr:uid="{00000000-0005-0000-0000-0000EA850000}"/>
    <cellStyle name="style1424787249548 4 3 3" xfId="34285" xr:uid="{00000000-0005-0000-0000-0000EB850000}"/>
    <cellStyle name="style1424787249548 4 3 3 2" xfId="34286" xr:uid="{00000000-0005-0000-0000-0000EC850000}"/>
    <cellStyle name="style1424787249548 4 3 3 2 2" xfId="34287" xr:uid="{00000000-0005-0000-0000-0000ED850000}"/>
    <cellStyle name="style1424787249548 4 3 3 2 2 2" xfId="34288" xr:uid="{00000000-0005-0000-0000-0000EE850000}"/>
    <cellStyle name="style1424787249548 4 3 3 2 2 3" xfId="34289" xr:uid="{00000000-0005-0000-0000-0000EF850000}"/>
    <cellStyle name="style1424787249548 4 3 3 2 3" xfId="34290" xr:uid="{00000000-0005-0000-0000-0000F0850000}"/>
    <cellStyle name="style1424787249548 4 3 3 3" xfId="34291" xr:uid="{00000000-0005-0000-0000-0000F1850000}"/>
    <cellStyle name="style1424787249548 4 3 3 3 2" xfId="34292" xr:uid="{00000000-0005-0000-0000-0000F2850000}"/>
    <cellStyle name="style1424787249548 4 3 3 3 3" xfId="34293" xr:uid="{00000000-0005-0000-0000-0000F3850000}"/>
    <cellStyle name="style1424787249548 4 3 3 3 4" xfId="34294" xr:uid="{00000000-0005-0000-0000-0000F4850000}"/>
    <cellStyle name="style1424787249548 4 3 3 4" xfId="34295" xr:uid="{00000000-0005-0000-0000-0000F5850000}"/>
    <cellStyle name="style1424787249548 4 3 3 5" xfId="34296" xr:uid="{00000000-0005-0000-0000-0000F6850000}"/>
    <cellStyle name="style1424787249548 4 3 4" xfId="34297" xr:uid="{00000000-0005-0000-0000-0000F7850000}"/>
    <cellStyle name="style1424787249548 4 3 4 2" xfId="34298" xr:uid="{00000000-0005-0000-0000-0000F8850000}"/>
    <cellStyle name="style1424787249548 4 3 4 2 2" xfId="34299" xr:uid="{00000000-0005-0000-0000-0000F9850000}"/>
    <cellStyle name="style1424787249548 4 3 4 2 3" xfId="34300" xr:uid="{00000000-0005-0000-0000-0000FA850000}"/>
    <cellStyle name="style1424787249548 4 3 4 2 4" xfId="34301" xr:uid="{00000000-0005-0000-0000-0000FB850000}"/>
    <cellStyle name="style1424787249548 4 3 4 3" xfId="34302" xr:uid="{00000000-0005-0000-0000-0000FC850000}"/>
    <cellStyle name="style1424787249548 4 3 4 4" xfId="34303" xr:uid="{00000000-0005-0000-0000-0000FD850000}"/>
    <cellStyle name="style1424787249548 4 3 4 5" xfId="34304" xr:uid="{00000000-0005-0000-0000-0000FE850000}"/>
    <cellStyle name="style1424787249548 4 3 5" xfId="34305" xr:uid="{00000000-0005-0000-0000-0000FF850000}"/>
    <cellStyle name="style1424787249548 4 3 5 2" xfId="34306" xr:uid="{00000000-0005-0000-0000-000000860000}"/>
    <cellStyle name="style1424787249548 4 3 5 3" xfId="34307" xr:uid="{00000000-0005-0000-0000-000001860000}"/>
    <cellStyle name="style1424787249548 4 3 5 4" xfId="34308" xr:uid="{00000000-0005-0000-0000-000002860000}"/>
    <cellStyle name="style1424787249548 4 3 6" xfId="34309" xr:uid="{00000000-0005-0000-0000-000003860000}"/>
    <cellStyle name="style1424787249548 4 3 7" xfId="34310" xr:uid="{00000000-0005-0000-0000-000004860000}"/>
    <cellStyle name="style1424787249548 4 3 8" xfId="34311" xr:uid="{00000000-0005-0000-0000-000005860000}"/>
    <cellStyle name="style1424787249548 4 4" xfId="34312" xr:uid="{00000000-0005-0000-0000-000006860000}"/>
    <cellStyle name="style1424787249548 4 4 2" xfId="34313" xr:uid="{00000000-0005-0000-0000-000007860000}"/>
    <cellStyle name="style1424787249548 4 4 2 2" xfId="34314" xr:uid="{00000000-0005-0000-0000-000008860000}"/>
    <cellStyle name="style1424787249548 4 4 2 2 2" xfId="34315" xr:uid="{00000000-0005-0000-0000-000009860000}"/>
    <cellStyle name="style1424787249548 4 4 2 2 2 2" xfId="34316" xr:uid="{00000000-0005-0000-0000-00000A860000}"/>
    <cellStyle name="style1424787249548 4 4 2 2 2 3" xfId="34317" xr:uid="{00000000-0005-0000-0000-00000B860000}"/>
    <cellStyle name="style1424787249548 4 4 2 2 3" xfId="34318" xr:uid="{00000000-0005-0000-0000-00000C860000}"/>
    <cellStyle name="style1424787249548 4 4 2 3" xfId="34319" xr:uid="{00000000-0005-0000-0000-00000D860000}"/>
    <cellStyle name="style1424787249548 4 4 2 3 2" xfId="34320" xr:uid="{00000000-0005-0000-0000-00000E860000}"/>
    <cellStyle name="style1424787249548 4 4 2 3 3" xfId="34321" xr:uid="{00000000-0005-0000-0000-00000F860000}"/>
    <cellStyle name="style1424787249548 4 4 2 3 4" xfId="34322" xr:uid="{00000000-0005-0000-0000-000010860000}"/>
    <cellStyle name="style1424787249548 4 4 2 4" xfId="34323" xr:uid="{00000000-0005-0000-0000-000011860000}"/>
    <cellStyle name="style1424787249548 4 4 2 5" xfId="34324" xr:uid="{00000000-0005-0000-0000-000012860000}"/>
    <cellStyle name="style1424787249548 4 4 3" xfId="34325" xr:uid="{00000000-0005-0000-0000-000013860000}"/>
    <cellStyle name="style1424787249548 4 4 3 2" xfId="34326" xr:uid="{00000000-0005-0000-0000-000014860000}"/>
    <cellStyle name="style1424787249548 4 4 3 2 2" xfId="34327" xr:uid="{00000000-0005-0000-0000-000015860000}"/>
    <cellStyle name="style1424787249548 4 4 3 2 2 2" xfId="34328" xr:uid="{00000000-0005-0000-0000-000016860000}"/>
    <cellStyle name="style1424787249548 4 4 3 2 2 3" xfId="34329" xr:uid="{00000000-0005-0000-0000-000017860000}"/>
    <cellStyle name="style1424787249548 4 4 3 2 3" xfId="34330" xr:uid="{00000000-0005-0000-0000-000018860000}"/>
    <cellStyle name="style1424787249548 4 4 3 3" xfId="34331" xr:uid="{00000000-0005-0000-0000-000019860000}"/>
    <cellStyle name="style1424787249548 4 4 3 3 2" xfId="34332" xr:uid="{00000000-0005-0000-0000-00001A860000}"/>
    <cellStyle name="style1424787249548 4 4 3 3 3" xfId="34333" xr:uid="{00000000-0005-0000-0000-00001B860000}"/>
    <cellStyle name="style1424787249548 4 4 3 3 4" xfId="34334" xr:uid="{00000000-0005-0000-0000-00001C860000}"/>
    <cellStyle name="style1424787249548 4 4 3 4" xfId="34335" xr:uid="{00000000-0005-0000-0000-00001D860000}"/>
    <cellStyle name="style1424787249548 4 4 3 5" xfId="34336" xr:uid="{00000000-0005-0000-0000-00001E860000}"/>
    <cellStyle name="style1424787249548 4 4 4" xfId="34337" xr:uid="{00000000-0005-0000-0000-00001F860000}"/>
    <cellStyle name="style1424787249548 4 4 4 2" xfId="34338" xr:uid="{00000000-0005-0000-0000-000020860000}"/>
    <cellStyle name="style1424787249548 4 4 4 2 2" xfId="34339" xr:uid="{00000000-0005-0000-0000-000021860000}"/>
    <cellStyle name="style1424787249548 4 4 4 2 3" xfId="34340" xr:uid="{00000000-0005-0000-0000-000022860000}"/>
    <cellStyle name="style1424787249548 4 4 4 2 4" xfId="34341" xr:uid="{00000000-0005-0000-0000-000023860000}"/>
    <cellStyle name="style1424787249548 4 4 4 3" xfId="34342" xr:uid="{00000000-0005-0000-0000-000024860000}"/>
    <cellStyle name="style1424787249548 4 4 4 4" xfId="34343" xr:uid="{00000000-0005-0000-0000-000025860000}"/>
    <cellStyle name="style1424787249548 4 4 4 5" xfId="34344" xr:uid="{00000000-0005-0000-0000-000026860000}"/>
    <cellStyle name="style1424787249548 4 4 5" xfId="34345" xr:uid="{00000000-0005-0000-0000-000027860000}"/>
    <cellStyle name="style1424787249548 4 4 5 2" xfId="34346" xr:uid="{00000000-0005-0000-0000-000028860000}"/>
    <cellStyle name="style1424787249548 4 4 5 3" xfId="34347" xr:uid="{00000000-0005-0000-0000-000029860000}"/>
    <cellStyle name="style1424787249548 4 4 5 4" xfId="34348" xr:uid="{00000000-0005-0000-0000-00002A860000}"/>
    <cellStyle name="style1424787249548 4 4 6" xfId="34349" xr:uid="{00000000-0005-0000-0000-00002B860000}"/>
    <cellStyle name="style1424787249548 4 4 7" xfId="34350" xr:uid="{00000000-0005-0000-0000-00002C860000}"/>
    <cellStyle name="style1424787249548 4 4 8" xfId="34351" xr:uid="{00000000-0005-0000-0000-00002D860000}"/>
    <cellStyle name="style1424787249548 4 5" xfId="34352" xr:uid="{00000000-0005-0000-0000-00002E860000}"/>
    <cellStyle name="style1424787249548 4 5 2" xfId="34353" xr:uid="{00000000-0005-0000-0000-00002F860000}"/>
    <cellStyle name="style1424787249548 4 5 2 2" xfId="34354" xr:uid="{00000000-0005-0000-0000-000030860000}"/>
    <cellStyle name="style1424787249548 4 5 2 2 2" xfId="34355" xr:uid="{00000000-0005-0000-0000-000031860000}"/>
    <cellStyle name="style1424787249548 4 5 2 2 2 2" xfId="34356" xr:uid="{00000000-0005-0000-0000-000032860000}"/>
    <cellStyle name="style1424787249548 4 5 2 2 2 3" xfId="34357" xr:uid="{00000000-0005-0000-0000-000033860000}"/>
    <cellStyle name="style1424787249548 4 5 2 2 3" xfId="34358" xr:uid="{00000000-0005-0000-0000-000034860000}"/>
    <cellStyle name="style1424787249548 4 5 2 3" xfId="34359" xr:uid="{00000000-0005-0000-0000-000035860000}"/>
    <cellStyle name="style1424787249548 4 5 2 3 2" xfId="34360" xr:uid="{00000000-0005-0000-0000-000036860000}"/>
    <cellStyle name="style1424787249548 4 5 2 3 3" xfId="34361" xr:uid="{00000000-0005-0000-0000-000037860000}"/>
    <cellStyle name="style1424787249548 4 5 2 3 4" xfId="34362" xr:uid="{00000000-0005-0000-0000-000038860000}"/>
    <cellStyle name="style1424787249548 4 5 2 4" xfId="34363" xr:uid="{00000000-0005-0000-0000-000039860000}"/>
    <cellStyle name="style1424787249548 4 5 2 5" xfId="34364" xr:uid="{00000000-0005-0000-0000-00003A860000}"/>
    <cellStyle name="style1424787249548 4 5 3" xfId="34365" xr:uid="{00000000-0005-0000-0000-00003B860000}"/>
    <cellStyle name="style1424787249548 4 5 3 2" xfId="34366" xr:uid="{00000000-0005-0000-0000-00003C860000}"/>
    <cellStyle name="style1424787249548 4 5 3 2 2" xfId="34367" xr:uid="{00000000-0005-0000-0000-00003D860000}"/>
    <cellStyle name="style1424787249548 4 5 3 2 2 2" xfId="34368" xr:uid="{00000000-0005-0000-0000-00003E860000}"/>
    <cellStyle name="style1424787249548 4 5 3 2 2 3" xfId="34369" xr:uid="{00000000-0005-0000-0000-00003F860000}"/>
    <cellStyle name="style1424787249548 4 5 3 2 3" xfId="34370" xr:uid="{00000000-0005-0000-0000-000040860000}"/>
    <cellStyle name="style1424787249548 4 5 3 3" xfId="34371" xr:uid="{00000000-0005-0000-0000-000041860000}"/>
    <cellStyle name="style1424787249548 4 5 3 3 2" xfId="34372" xr:uid="{00000000-0005-0000-0000-000042860000}"/>
    <cellStyle name="style1424787249548 4 5 3 3 3" xfId="34373" xr:uid="{00000000-0005-0000-0000-000043860000}"/>
    <cellStyle name="style1424787249548 4 5 3 3 4" xfId="34374" xr:uid="{00000000-0005-0000-0000-000044860000}"/>
    <cellStyle name="style1424787249548 4 5 3 4" xfId="34375" xr:uid="{00000000-0005-0000-0000-000045860000}"/>
    <cellStyle name="style1424787249548 4 5 3 5" xfId="34376" xr:uid="{00000000-0005-0000-0000-000046860000}"/>
    <cellStyle name="style1424787249548 4 5 4" xfId="34377" xr:uid="{00000000-0005-0000-0000-000047860000}"/>
    <cellStyle name="style1424787249548 4 5 4 2" xfId="34378" xr:uid="{00000000-0005-0000-0000-000048860000}"/>
    <cellStyle name="style1424787249548 4 5 4 2 2" xfId="34379" xr:uid="{00000000-0005-0000-0000-000049860000}"/>
    <cellStyle name="style1424787249548 4 5 4 2 3" xfId="34380" xr:uid="{00000000-0005-0000-0000-00004A860000}"/>
    <cellStyle name="style1424787249548 4 5 4 2 4" xfId="34381" xr:uid="{00000000-0005-0000-0000-00004B860000}"/>
    <cellStyle name="style1424787249548 4 5 4 3" xfId="34382" xr:uid="{00000000-0005-0000-0000-00004C860000}"/>
    <cellStyle name="style1424787249548 4 5 4 4" xfId="34383" xr:uid="{00000000-0005-0000-0000-00004D860000}"/>
    <cellStyle name="style1424787249548 4 5 4 5" xfId="34384" xr:uid="{00000000-0005-0000-0000-00004E860000}"/>
    <cellStyle name="style1424787249548 4 5 5" xfId="34385" xr:uid="{00000000-0005-0000-0000-00004F860000}"/>
    <cellStyle name="style1424787249548 4 5 5 2" xfId="34386" xr:uid="{00000000-0005-0000-0000-000050860000}"/>
    <cellStyle name="style1424787249548 4 5 5 3" xfId="34387" xr:uid="{00000000-0005-0000-0000-000051860000}"/>
    <cellStyle name="style1424787249548 4 5 5 4" xfId="34388" xr:uid="{00000000-0005-0000-0000-000052860000}"/>
    <cellStyle name="style1424787249548 4 5 6" xfId="34389" xr:uid="{00000000-0005-0000-0000-000053860000}"/>
    <cellStyle name="style1424787249548 4 5 7" xfId="34390" xr:uid="{00000000-0005-0000-0000-000054860000}"/>
    <cellStyle name="style1424787249548 4 5 8" xfId="34391" xr:uid="{00000000-0005-0000-0000-000055860000}"/>
    <cellStyle name="style1424787249548 4 6" xfId="34392" xr:uid="{00000000-0005-0000-0000-000056860000}"/>
    <cellStyle name="style1424787249548 4 6 2" xfId="34393" xr:uid="{00000000-0005-0000-0000-000057860000}"/>
    <cellStyle name="style1424787249548 4 6 2 2" xfId="34394" xr:uid="{00000000-0005-0000-0000-000058860000}"/>
    <cellStyle name="style1424787249548 4 6 2 2 2" xfId="34395" xr:uid="{00000000-0005-0000-0000-000059860000}"/>
    <cellStyle name="style1424787249548 4 6 2 2 3" xfId="34396" xr:uid="{00000000-0005-0000-0000-00005A860000}"/>
    <cellStyle name="style1424787249548 4 6 2 3" xfId="34397" xr:uid="{00000000-0005-0000-0000-00005B860000}"/>
    <cellStyle name="style1424787249548 4 6 3" xfId="34398" xr:uid="{00000000-0005-0000-0000-00005C860000}"/>
    <cellStyle name="style1424787249548 4 6 3 2" xfId="34399" xr:uid="{00000000-0005-0000-0000-00005D860000}"/>
    <cellStyle name="style1424787249548 4 6 3 3" xfId="34400" xr:uid="{00000000-0005-0000-0000-00005E860000}"/>
    <cellStyle name="style1424787249548 4 6 3 4" xfId="34401" xr:uid="{00000000-0005-0000-0000-00005F860000}"/>
    <cellStyle name="style1424787249548 4 6 4" xfId="34402" xr:uid="{00000000-0005-0000-0000-000060860000}"/>
    <cellStyle name="style1424787249548 4 6 5" xfId="34403" xr:uid="{00000000-0005-0000-0000-000061860000}"/>
    <cellStyle name="style1424787249548 4 7" xfId="34404" xr:uid="{00000000-0005-0000-0000-000062860000}"/>
    <cellStyle name="style1424787249548 4 7 2" xfId="34405" xr:uid="{00000000-0005-0000-0000-000063860000}"/>
    <cellStyle name="style1424787249548 4 7 2 2" xfId="34406" xr:uid="{00000000-0005-0000-0000-000064860000}"/>
    <cellStyle name="style1424787249548 4 7 2 2 2" xfId="34407" xr:uid="{00000000-0005-0000-0000-000065860000}"/>
    <cellStyle name="style1424787249548 4 7 2 2 3" xfId="34408" xr:uid="{00000000-0005-0000-0000-000066860000}"/>
    <cellStyle name="style1424787249548 4 7 2 3" xfId="34409" xr:uid="{00000000-0005-0000-0000-000067860000}"/>
    <cellStyle name="style1424787249548 4 7 3" xfId="34410" xr:uid="{00000000-0005-0000-0000-000068860000}"/>
    <cellStyle name="style1424787249548 4 7 3 2" xfId="34411" xr:uid="{00000000-0005-0000-0000-000069860000}"/>
    <cellStyle name="style1424787249548 4 7 3 3" xfId="34412" xr:uid="{00000000-0005-0000-0000-00006A860000}"/>
    <cellStyle name="style1424787249548 4 7 3 4" xfId="34413" xr:uid="{00000000-0005-0000-0000-00006B860000}"/>
    <cellStyle name="style1424787249548 4 7 4" xfId="34414" xr:uid="{00000000-0005-0000-0000-00006C860000}"/>
    <cellStyle name="style1424787249548 4 7 5" xfId="34415" xr:uid="{00000000-0005-0000-0000-00006D860000}"/>
    <cellStyle name="style1424787249548 4 8" xfId="34416" xr:uid="{00000000-0005-0000-0000-00006E860000}"/>
    <cellStyle name="style1424787249548 4 8 2" xfId="34417" xr:uid="{00000000-0005-0000-0000-00006F860000}"/>
    <cellStyle name="style1424787249548 4 8 2 2" xfId="34418" xr:uid="{00000000-0005-0000-0000-000070860000}"/>
    <cellStyle name="style1424787249548 4 8 2 3" xfId="34419" xr:uid="{00000000-0005-0000-0000-000071860000}"/>
    <cellStyle name="style1424787249548 4 8 2 4" xfId="34420" xr:uid="{00000000-0005-0000-0000-000072860000}"/>
    <cellStyle name="style1424787249548 4 8 3" xfId="34421" xr:uid="{00000000-0005-0000-0000-000073860000}"/>
    <cellStyle name="style1424787249548 4 8 4" xfId="34422" xr:uid="{00000000-0005-0000-0000-000074860000}"/>
    <cellStyle name="style1424787249548 4 8 5" xfId="34423" xr:uid="{00000000-0005-0000-0000-000075860000}"/>
    <cellStyle name="style1424787249548 4 9" xfId="34424" xr:uid="{00000000-0005-0000-0000-000076860000}"/>
    <cellStyle name="style1424787249548 4 9 2" xfId="34425" xr:uid="{00000000-0005-0000-0000-000077860000}"/>
    <cellStyle name="style1424787249548 4 9 3" xfId="34426" xr:uid="{00000000-0005-0000-0000-000078860000}"/>
    <cellStyle name="style1424787249548 4 9 4" xfId="34427" xr:uid="{00000000-0005-0000-0000-000079860000}"/>
    <cellStyle name="style1424787249548 5" xfId="34428" xr:uid="{00000000-0005-0000-0000-00007A860000}"/>
    <cellStyle name="style1424787249548 5 2" xfId="34429" xr:uid="{00000000-0005-0000-0000-00007B860000}"/>
    <cellStyle name="style1424787249548 5 2 2" xfId="34430" xr:uid="{00000000-0005-0000-0000-00007C860000}"/>
    <cellStyle name="style1424787249548 5 2 2 2" xfId="34431" xr:uid="{00000000-0005-0000-0000-00007D860000}"/>
    <cellStyle name="style1424787249548 5 2 2 2 2" xfId="34432" xr:uid="{00000000-0005-0000-0000-00007E860000}"/>
    <cellStyle name="style1424787249548 5 2 2 2 2 2" xfId="34433" xr:uid="{00000000-0005-0000-0000-00007F860000}"/>
    <cellStyle name="style1424787249548 5 2 2 2 2 3" xfId="34434" xr:uid="{00000000-0005-0000-0000-000080860000}"/>
    <cellStyle name="style1424787249548 5 2 2 2 3" xfId="34435" xr:uid="{00000000-0005-0000-0000-000081860000}"/>
    <cellStyle name="style1424787249548 5 2 2 3" xfId="34436" xr:uid="{00000000-0005-0000-0000-000082860000}"/>
    <cellStyle name="style1424787249548 5 2 2 3 2" xfId="34437" xr:uid="{00000000-0005-0000-0000-000083860000}"/>
    <cellStyle name="style1424787249548 5 2 2 3 3" xfId="34438" xr:uid="{00000000-0005-0000-0000-000084860000}"/>
    <cellStyle name="style1424787249548 5 2 2 3 4" xfId="34439" xr:uid="{00000000-0005-0000-0000-000085860000}"/>
    <cellStyle name="style1424787249548 5 2 2 4" xfId="34440" xr:uid="{00000000-0005-0000-0000-000086860000}"/>
    <cellStyle name="style1424787249548 5 2 2 5" xfId="34441" xr:uid="{00000000-0005-0000-0000-000087860000}"/>
    <cellStyle name="style1424787249548 5 2 3" xfId="34442" xr:uid="{00000000-0005-0000-0000-000088860000}"/>
    <cellStyle name="style1424787249548 5 2 3 2" xfId="34443" xr:uid="{00000000-0005-0000-0000-000089860000}"/>
    <cellStyle name="style1424787249548 5 2 3 2 2" xfId="34444" xr:uid="{00000000-0005-0000-0000-00008A860000}"/>
    <cellStyle name="style1424787249548 5 2 3 2 2 2" xfId="34445" xr:uid="{00000000-0005-0000-0000-00008B860000}"/>
    <cellStyle name="style1424787249548 5 2 3 2 2 3" xfId="34446" xr:uid="{00000000-0005-0000-0000-00008C860000}"/>
    <cellStyle name="style1424787249548 5 2 3 2 3" xfId="34447" xr:uid="{00000000-0005-0000-0000-00008D860000}"/>
    <cellStyle name="style1424787249548 5 2 3 3" xfId="34448" xr:uid="{00000000-0005-0000-0000-00008E860000}"/>
    <cellStyle name="style1424787249548 5 2 3 3 2" xfId="34449" xr:uid="{00000000-0005-0000-0000-00008F860000}"/>
    <cellStyle name="style1424787249548 5 2 3 3 3" xfId="34450" xr:uid="{00000000-0005-0000-0000-000090860000}"/>
    <cellStyle name="style1424787249548 5 2 3 3 4" xfId="34451" xr:uid="{00000000-0005-0000-0000-000091860000}"/>
    <cellStyle name="style1424787249548 5 2 3 4" xfId="34452" xr:uid="{00000000-0005-0000-0000-000092860000}"/>
    <cellStyle name="style1424787249548 5 2 3 5" xfId="34453" xr:uid="{00000000-0005-0000-0000-000093860000}"/>
    <cellStyle name="style1424787249548 5 2 4" xfId="34454" xr:uid="{00000000-0005-0000-0000-000094860000}"/>
    <cellStyle name="style1424787249548 5 2 4 2" xfId="34455" xr:uid="{00000000-0005-0000-0000-000095860000}"/>
    <cellStyle name="style1424787249548 5 2 4 2 2" xfId="34456" xr:uid="{00000000-0005-0000-0000-000096860000}"/>
    <cellStyle name="style1424787249548 5 2 4 2 3" xfId="34457" xr:uid="{00000000-0005-0000-0000-000097860000}"/>
    <cellStyle name="style1424787249548 5 2 4 2 4" xfId="34458" xr:uid="{00000000-0005-0000-0000-000098860000}"/>
    <cellStyle name="style1424787249548 5 2 4 3" xfId="34459" xr:uid="{00000000-0005-0000-0000-000099860000}"/>
    <cellStyle name="style1424787249548 5 2 4 4" xfId="34460" xr:uid="{00000000-0005-0000-0000-00009A860000}"/>
    <cellStyle name="style1424787249548 5 2 4 5" xfId="34461" xr:uid="{00000000-0005-0000-0000-00009B860000}"/>
    <cellStyle name="style1424787249548 5 2 5" xfId="34462" xr:uid="{00000000-0005-0000-0000-00009C860000}"/>
    <cellStyle name="style1424787249548 5 2 5 2" xfId="34463" xr:uid="{00000000-0005-0000-0000-00009D860000}"/>
    <cellStyle name="style1424787249548 5 2 5 3" xfId="34464" xr:uid="{00000000-0005-0000-0000-00009E860000}"/>
    <cellStyle name="style1424787249548 5 2 5 4" xfId="34465" xr:uid="{00000000-0005-0000-0000-00009F860000}"/>
    <cellStyle name="style1424787249548 5 2 6" xfId="34466" xr:uid="{00000000-0005-0000-0000-0000A0860000}"/>
    <cellStyle name="style1424787249548 5 2 7" xfId="34467" xr:uid="{00000000-0005-0000-0000-0000A1860000}"/>
    <cellStyle name="style1424787249548 5 2 8" xfId="34468" xr:uid="{00000000-0005-0000-0000-0000A2860000}"/>
    <cellStyle name="style1424787249548 5 3" xfId="34469" xr:uid="{00000000-0005-0000-0000-0000A3860000}"/>
    <cellStyle name="style1424787249548 5 3 2" xfId="34470" xr:uid="{00000000-0005-0000-0000-0000A4860000}"/>
    <cellStyle name="style1424787249548 5 3 2 2" xfId="34471" xr:uid="{00000000-0005-0000-0000-0000A5860000}"/>
    <cellStyle name="style1424787249548 5 3 2 2 2" xfId="34472" xr:uid="{00000000-0005-0000-0000-0000A6860000}"/>
    <cellStyle name="style1424787249548 5 3 2 2 3" xfId="34473" xr:uid="{00000000-0005-0000-0000-0000A7860000}"/>
    <cellStyle name="style1424787249548 5 3 2 3" xfId="34474" xr:uid="{00000000-0005-0000-0000-0000A8860000}"/>
    <cellStyle name="style1424787249548 5 3 3" xfId="34475" xr:uid="{00000000-0005-0000-0000-0000A9860000}"/>
    <cellStyle name="style1424787249548 5 3 3 2" xfId="34476" xr:uid="{00000000-0005-0000-0000-0000AA860000}"/>
    <cellStyle name="style1424787249548 5 3 3 3" xfId="34477" xr:uid="{00000000-0005-0000-0000-0000AB860000}"/>
    <cellStyle name="style1424787249548 5 3 3 4" xfId="34478" xr:uid="{00000000-0005-0000-0000-0000AC860000}"/>
    <cellStyle name="style1424787249548 5 3 4" xfId="34479" xr:uid="{00000000-0005-0000-0000-0000AD860000}"/>
    <cellStyle name="style1424787249548 5 3 5" xfId="34480" xr:uid="{00000000-0005-0000-0000-0000AE860000}"/>
    <cellStyle name="style1424787249548 5 4" xfId="34481" xr:uid="{00000000-0005-0000-0000-0000AF860000}"/>
    <cellStyle name="style1424787249548 5 4 2" xfId="34482" xr:uid="{00000000-0005-0000-0000-0000B0860000}"/>
    <cellStyle name="style1424787249548 5 4 2 2" xfId="34483" xr:uid="{00000000-0005-0000-0000-0000B1860000}"/>
    <cellStyle name="style1424787249548 5 4 2 2 2" xfId="34484" xr:uid="{00000000-0005-0000-0000-0000B2860000}"/>
    <cellStyle name="style1424787249548 5 4 2 2 3" xfId="34485" xr:uid="{00000000-0005-0000-0000-0000B3860000}"/>
    <cellStyle name="style1424787249548 5 4 2 3" xfId="34486" xr:uid="{00000000-0005-0000-0000-0000B4860000}"/>
    <cellStyle name="style1424787249548 5 4 3" xfId="34487" xr:uid="{00000000-0005-0000-0000-0000B5860000}"/>
    <cellStyle name="style1424787249548 5 4 3 2" xfId="34488" xr:uid="{00000000-0005-0000-0000-0000B6860000}"/>
    <cellStyle name="style1424787249548 5 4 3 3" xfId="34489" xr:uid="{00000000-0005-0000-0000-0000B7860000}"/>
    <cellStyle name="style1424787249548 5 4 3 4" xfId="34490" xr:uid="{00000000-0005-0000-0000-0000B8860000}"/>
    <cellStyle name="style1424787249548 5 4 4" xfId="34491" xr:uid="{00000000-0005-0000-0000-0000B9860000}"/>
    <cellStyle name="style1424787249548 5 4 5" xfId="34492" xr:uid="{00000000-0005-0000-0000-0000BA860000}"/>
    <cellStyle name="style1424787249548 5 5" xfId="34493" xr:uid="{00000000-0005-0000-0000-0000BB860000}"/>
    <cellStyle name="style1424787249548 5 5 2" xfId="34494" xr:uid="{00000000-0005-0000-0000-0000BC860000}"/>
    <cellStyle name="style1424787249548 5 5 2 2" xfId="34495" xr:uid="{00000000-0005-0000-0000-0000BD860000}"/>
    <cellStyle name="style1424787249548 5 5 2 3" xfId="34496" xr:uid="{00000000-0005-0000-0000-0000BE860000}"/>
    <cellStyle name="style1424787249548 5 5 2 4" xfId="34497" xr:uid="{00000000-0005-0000-0000-0000BF860000}"/>
    <cellStyle name="style1424787249548 5 5 3" xfId="34498" xr:uid="{00000000-0005-0000-0000-0000C0860000}"/>
    <cellStyle name="style1424787249548 5 5 4" xfId="34499" xr:uid="{00000000-0005-0000-0000-0000C1860000}"/>
    <cellStyle name="style1424787249548 5 5 5" xfId="34500" xr:uid="{00000000-0005-0000-0000-0000C2860000}"/>
    <cellStyle name="style1424787249548 5 6" xfId="34501" xr:uid="{00000000-0005-0000-0000-0000C3860000}"/>
    <cellStyle name="style1424787249548 5 6 2" xfId="34502" xr:uid="{00000000-0005-0000-0000-0000C4860000}"/>
    <cellStyle name="style1424787249548 5 6 3" xfId="34503" xr:uid="{00000000-0005-0000-0000-0000C5860000}"/>
    <cellStyle name="style1424787249548 5 6 4" xfId="34504" xr:uid="{00000000-0005-0000-0000-0000C6860000}"/>
    <cellStyle name="style1424787249548 5 7" xfId="34505" xr:uid="{00000000-0005-0000-0000-0000C7860000}"/>
    <cellStyle name="style1424787249548 5 8" xfId="34506" xr:uid="{00000000-0005-0000-0000-0000C8860000}"/>
    <cellStyle name="style1424787249548 5 9" xfId="34507" xr:uid="{00000000-0005-0000-0000-0000C9860000}"/>
    <cellStyle name="style1424787249548 6" xfId="34508" xr:uid="{00000000-0005-0000-0000-0000CA860000}"/>
    <cellStyle name="style1424787249548 6 2" xfId="34509" xr:uid="{00000000-0005-0000-0000-0000CB860000}"/>
    <cellStyle name="style1424787249548 6 2 2" xfId="34510" xr:uid="{00000000-0005-0000-0000-0000CC860000}"/>
    <cellStyle name="style1424787249548 6 2 2 2" xfId="34511" xr:uid="{00000000-0005-0000-0000-0000CD860000}"/>
    <cellStyle name="style1424787249548 6 2 2 2 2" xfId="34512" xr:uid="{00000000-0005-0000-0000-0000CE860000}"/>
    <cellStyle name="style1424787249548 6 2 2 2 3" xfId="34513" xr:uid="{00000000-0005-0000-0000-0000CF860000}"/>
    <cellStyle name="style1424787249548 6 2 2 3" xfId="34514" xr:uid="{00000000-0005-0000-0000-0000D0860000}"/>
    <cellStyle name="style1424787249548 6 2 3" xfId="34515" xr:uid="{00000000-0005-0000-0000-0000D1860000}"/>
    <cellStyle name="style1424787249548 6 2 3 2" xfId="34516" xr:uid="{00000000-0005-0000-0000-0000D2860000}"/>
    <cellStyle name="style1424787249548 6 2 3 3" xfId="34517" xr:uid="{00000000-0005-0000-0000-0000D3860000}"/>
    <cellStyle name="style1424787249548 6 2 3 4" xfId="34518" xr:uid="{00000000-0005-0000-0000-0000D4860000}"/>
    <cellStyle name="style1424787249548 6 2 4" xfId="34519" xr:uid="{00000000-0005-0000-0000-0000D5860000}"/>
    <cellStyle name="style1424787249548 6 2 5" xfId="34520" xr:uid="{00000000-0005-0000-0000-0000D6860000}"/>
    <cellStyle name="style1424787249548 6 3" xfId="34521" xr:uid="{00000000-0005-0000-0000-0000D7860000}"/>
    <cellStyle name="style1424787249548 6 3 2" xfId="34522" xr:uid="{00000000-0005-0000-0000-0000D8860000}"/>
    <cellStyle name="style1424787249548 6 3 2 2" xfId="34523" xr:uid="{00000000-0005-0000-0000-0000D9860000}"/>
    <cellStyle name="style1424787249548 6 3 2 2 2" xfId="34524" xr:uid="{00000000-0005-0000-0000-0000DA860000}"/>
    <cellStyle name="style1424787249548 6 3 2 2 3" xfId="34525" xr:uid="{00000000-0005-0000-0000-0000DB860000}"/>
    <cellStyle name="style1424787249548 6 3 2 3" xfId="34526" xr:uid="{00000000-0005-0000-0000-0000DC860000}"/>
    <cellStyle name="style1424787249548 6 3 3" xfId="34527" xr:uid="{00000000-0005-0000-0000-0000DD860000}"/>
    <cellStyle name="style1424787249548 6 3 3 2" xfId="34528" xr:uid="{00000000-0005-0000-0000-0000DE860000}"/>
    <cellStyle name="style1424787249548 6 3 3 3" xfId="34529" xr:uid="{00000000-0005-0000-0000-0000DF860000}"/>
    <cellStyle name="style1424787249548 6 3 3 4" xfId="34530" xr:uid="{00000000-0005-0000-0000-0000E0860000}"/>
    <cellStyle name="style1424787249548 6 3 4" xfId="34531" xr:uid="{00000000-0005-0000-0000-0000E1860000}"/>
    <cellStyle name="style1424787249548 6 3 5" xfId="34532" xr:uid="{00000000-0005-0000-0000-0000E2860000}"/>
    <cellStyle name="style1424787249548 6 4" xfId="34533" xr:uid="{00000000-0005-0000-0000-0000E3860000}"/>
    <cellStyle name="style1424787249548 6 4 2" xfId="34534" xr:uid="{00000000-0005-0000-0000-0000E4860000}"/>
    <cellStyle name="style1424787249548 6 4 2 2" xfId="34535" xr:uid="{00000000-0005-0000-0000-0000E5860000}"/>
    <cellStyle name="style1424787249548 6 4 2 3" xfId="34536" xr:uid="{00000000-0005-0000-0000-0000E6860000}"/>
    <cellStyle name="style1424787249548 6 4 2 4" xfId="34537" xr:uid="{00000000-0005-0000-0000-0000E7860000}"/>
    <cellStyle name="style1424787249548 6 4 3" xfId="34538" xr:uid="{00000000-0005-0000-0000-0000E8860000}"/>
    <cellStyle name="style1424787249548 6 4 4" xfId="34539" xr:uid="{00000000-0005-0000-0000-0000E9860000}"/>
    <cellStyle name="style1424787249548 6 4 5" xfId="34540" xr:uid="{00000000-0005-0000-0000-0000EA860000}"/>
    <cellStyle name="style1424787249548 6 5" xfId="34541" xr:uid="{00000000-0005-0000-0000-0000EB860000}"/>
    <cellStyle name="style1424787249548 6 5 2" xfId="34542" xr:uid="{00000000-0005-0000-0000-0000EC860000}"/>
    <cellStyle name="style1424787249548 6 5 3" xfId="34543" xr:uid="{00000000-0005-0000-0000-0000ED860000}"/>
    <cellStyle name="style1424787249548 6 5 4" xfId="34544" xr:uid="{00000000-0005-0000-0000-0000EE860000}"/>
    <cellStyle name="style1424787249548 6 6" xfId="34545" xr:uid="{00000000-0005-0000-0000-0000EF860000}"/>
    <cellStyle name="style1424787249548 6 7" xfId="34546" xr:uid="{00000000-0005-0000-0000-0000F0860000}"/>
    <cellStyle name="style1424787249548 6 8" xfId="34547" xr:uid="{00000000-0005-0000-0000-0000F1860000}"/>
    <cellStyle name="style1424787249548 7" xfId="34548" xr:uid="{00000000-0005-0000-0000-0000F2860000}"/>
    <cellStyle name="style1424787249548 7 2" xfId="34549" xr:uid="{00000000-0005-0000-0000-0000F3860000}"/>
    <cellStyle name="style1424787249548 7 2 2" xfId="34550" xr:uid="{00000000-0005-0000-0000-0000F4860000}"/>
    <cellStyle name="style1424787249548 7 2 2 2" xfId="34551" xr:uid="{00000000-0005-0000-0000-0000F5860000}"/>
    <cellStyle name="style1424787249548 7 2 2 2 2" xfId="34552" xr:uid="{00000000-0005-0000-0000-0000F6860000}"/>
    <cellStyle name="style1424787249548 7 2 2 2 3" xfId="34553" xr:uid="{00000000-0005-0000-0000-0000F7860000}"/>
    <cellStyle name="style1424787249548 7 2 2 3" xfId="34554" xr:uid="{00000000-0005-0000-0000-0000F8860000}"/>
    <cellStyle name="style1424787249548 7 2 3" xfId="34555" xr:uid="{00000000-0005-0000-0000-0000F9860000}"/>
    <cellStyle name="style1424787249548 7 2 3 2" xfId="34556" xr:uid="{00000000-0005-0000-0000-0000FA860000}"/>
    <cellStyle name="style1424787249548 7 2 3 3" xfId="34557" xr:uid="{00000000-0005-0000-0000-0000FB860000}"/>
    <cellStyle name="style1424787249548 7 2 3 4" xfId="34558" xr:uid="{00000000-0005-0000-0000-0000FC860000}"/>
    <cellStyle name="style1424787249548 7 2 4" xfId="34559" xr:uid="{00000000-0005-0000-0000-0000FD860000}"/>
    <cellStyle name="style1424787249548 7 2 5" xfId="34560" xr:uid="{00000000-0005-0000-0000-0000FE860000}"/>
    <cellStyle name="style1424787249548 7 3" xfId="34561" xr:uid="{00000000-0005-0000-0000-0000FF860000}"/>
    <cellStyle name="style1424787249548 7 3 2" xfId="34562" xr:uid="{00000000-0005-0000-0000-000000870000}"/>
    <cellStyle name="style1424787249548 7 3 2 2" xfId="34563" xr:uid="{00000000-0005-0000-0000-000001870000}"/>
    <cellStyle name="style1424787249548 7 3 2 2 2" xfId="34564" xr:uid="{00000000-0005-0000-0000-000002870000}"/>
    <cellStyle name="style1424787249548 7 3 2 2 3" xfId="34565" xr:uid="{00000000-0005-0000-0000-000003870000}"/>
    <cellStyle name="style1424787249548 7 3 2 3" xfId="34566" xr:uid="{00000000-0005-0000-0000-000004870000}"/>
    <cellStyle name="style1424787249548 7 3 3" xfId="34567" xr:uid="{00000000-0005-0000-0000-000005870000}"/>
    <cellStyle name="style1424787249548 7 3 3 2" xfId="34568" xr:uid="{00000000-0005-0000-0000-000006870000}"/>
    <cellStyle name="style1424787249548 7 3 3 3" xfId="34569" xr:uid="{00000000-0005-0000-0000-000007870000}"/>
    <cellStyle name="style1424787249548 7 3 3 4" xfId="34570" xr:uid="{00000000-0005-0000-0000-000008870000}"/>
    <cellStyle name="style1424787249548 7 3 4" xfId="34571" xr:uid="{00000000-0005-0000-0000-000009870000}"/>
    <cellStyle name="style1424787249548 7 3 5" xfId="34572" xr:uid="{00000000-0005-0000-0000-00000A870000}"/>
    <cellStyle name="style1424787249548 7 4" xfId="34573" xr:uid="{00000000-0005-0000-0000-00000B870000}"/>
    <cellStyle name="style1424787249548 7 4 2" xfId="34574" xr:uid="{00000000-0005-0000-0000-00000C870000}"/>
    <cellStyle name="style1424787249548 7 4 2 2" xfId="34575" xr:uid="{00000000-0005-0000-0000-00000D870000}"/>
    <cellStyle name="style1424787249548 7 4 2 3" xfId="34576" xr:uid="{00000000-0005-0000-0000-00000E870000}"/>
    <cellStyle name="style1424787249548 7 4 2 4" xfId="34577" xr:uid="{00000000-0005-0000-0000-00000F870000}"/>
    <cellStyle name="style1424787249548 7 4 3" xfId="34578" xr:uid="{00000000-0005-0000-0000-000010870000}"/>
    <cellStyle name="style1424787249548 7 4 4" xfId="34579" xr:uid="{00000000-0005-0000-0000-000011870000}"/>
    <cellStyle name="style1424787249548 7 4 5" xfId="34580" xr:uid="{00000000-0005-0000-0000-000012870000}"/>
    <cellStyle name="style1424787249548 7 5" xfId="34581" xr:uid="{00000000-0005-0000-0000-000013870000}"/>
    <cellStyle name="style1424787249548 7 5 2" xfId="34582" xr:uid="{00000000-0005-0000-0000-000014870000}"/>
    <cellStyle name="style1424787249548 7 5 3" xfId="34583" xr:uid="{00000000-0005-0000-0000-000015870000}"/>
    <cellStyle name="style1424787249548 7 5 4" xfId="34584" xr:uid="{00000000-0005-0000-0000-000016870000}"/>
    <cellStyle name="style1424787249548 7 6" xfId="34585" xr:uid="{00000000-0005-0000-0000-000017870000}"/>
    <cellStyle name="style1424787249548 7 7" xfId="34586" xr:uid="{00000000-0005-0000-0000-000018870000}"/>
    <cellStyle name="style1424787249548 7 8" xfId="34587" xr:uid="{00000000-0005-0000-0000-000019870000}"/>
    <cellStyle name="style1424787249548 8" xfId="34588" xr:uid="{00000000-0005-0000-0000-00001A870000}"/>
    <cellStyle name="style1424787249548 8 2" xfId="34589" xr:uid="{00000000-0005-0000-0000-00001B870000}"/>
    <cellStyle name="style1424787249548 8 2 2" xfId="34590" xr:uid="{00000000-0005-0000-0000-00001C870000}"/>
    <cellStyle name="style1424787249548 8 2 2 2" xfId="34591" xr:uid="{00000000-0005-0000-0000-00001D870000}"/>
    <cellStyle name="style1424787249548 8 2 2 2 2" xfId="34592" xr:uid="{00000000-0005-0000-0000-00001E870000}"/>
    <cellStyle name="style1424787249548 8 2 2 2 3" xfId="34593" xr:uid="{00000000-0005-0000-0000-00001F870000}"/>
    <cellStyle name="style1424787249548 8 2 2 3" xfId="34594" xr:uid="{00000000-0005-0000-0000-000020870000}"/>
    <cellStyle name="style1424787249548 8 2 3" xfId="34595" xr:uid="{00000000-0005-0000-0000-000021870000}"/>
    <cellStyle name="style1424787249548 8 2 3 2" xfId="34596" xr:uid="{00000000-0005-0000-0000-000022870000}"/>
    <cellStyle name="style1424787249548 8 2 3 3" xfId="34597" xr:uid="{00000000-0005-0000-0000-000023870000}"/>
    <cellStyle name="style1424787249548 8 2 3 4" xfId="34598" xr:uid="{00000000-0005-0000-0000-000024870000}"/>
    <cellStyle name="style1424787249548 8 2 4" xfId="34599" xr:uid="{00000000-0005-0000-0000-000025870000}"/>
    <cellStyle name="style1424787249548 8 2 5" xfId="34600" xr:uid="{00000000-0005-0000-0000-000026870000}"/>
    <cellStyle name="style1424787249548 8 3" xfId="34601" xr:uid="{00000000-0005-0000-0000-000027870000}"/>
    <cellStyle name="style1424787249548 8 3 2" xfId="34602" xr:uid="{00000000-0005-0000-0000-000028870000}"/>
    <cellStyle name="style1424787249548 8 3 2 2" xfId="34603" xr:uid="{00000000-0005-0000-0000-000029870000}"/>
    <cellStyle name="style1424787249548 8 3 2 2 2" xfId="34604" xr:uid="{00000000-0005-0000-0000-00002A870000}"/>
    <cellStyle name="style1424787249548 8 3 2 2 3" xfId="34605" xr:uid="{00000000-0005-0000-0000-00002B870000}"/>
    <cellStyle name="style1424787249548 8 3 2 3" xfId="34606" xr:uid="{00000000-0005-0000-0000-00002C870000}"/>
    <cellStyle name="style1424787249548 8 3 3" xfId="34607" xr:uid="{00000000-0005-0000-0000-00002D870000}"/>
    <cellStyle name="style1424787249548 8 3 3 2" xfId="34608" xr:uid="{00000000-0005-0000-0000-00002E870000}"/>
    <cellStyle name="style1424787249548 8 3 3 3" xfId="34609" xr:uid="{00000000-0005-0000-0000-00002F870000}"/>
    <cellStyle name="style1424787249548 8 3 3 4" xfId="34610" xr:uid="{00000000-0005-0000-0000-000030870000}"/>
    <cellStyle name="style1424787249548 8 3 4" xfId="34611" xr:uid="{00000000-0005-0000-0000-000031870000}"/>
    <cellStyle name="style1424787249548 8 3 5" xfId="34612" xr:uid="{00000000-0005-0000-0000-000032870000}"/>
    <cellStyle name="style1424787249548 8 4" xfId="34613" xr:uid="{00000000-0005-0000-0000-000033870000}"/>
    <cellStyle name="style1424787249548 8 4 2" xfId="34614" xr:uid="{00000000-0005-0000-0000-000034870000}"/>
    <cellStyle name="style1424787249548 8 4 2 2" xfId="34615" xr:uid="{00000000-0005-0000-0000-000035870000}"/>
    <cellStyle name="style1424787249548 8 4 2 3" xfId="34616" xr:uid="{00000000-0005-0000-0000-000036870000}"/>
    <cellStyle name="style1424787249548 8 4 2 4" xfId="34617" xr:uid="{00000000-0005-0000-0000-000037870000}"/>
    <cellStyle name="style1424787249548 8 4 3" xfId="34618" xr:uid="{00000000-0005-0000-0000-000038870000}"/>
    <cellStyle name="style1424787249548 8 4 4" xfId="34619" xr:uid="{00000000-0005-0000-0000-000039870000}"/>
    <cellStyle name="style1424787249548 8 4 5" xfId="34620" xr:uid="{00000000-0005-0000-0000-00003A870000}"/>
    <cellStyle name="style1424787249548 8 5" xfId="34621" xr:uid="{00000000-0005-0000-0000-00003B870000}"/>
    <cellStyle name="style1424787249548 8 5 2" xfId="34622" xr:uid="{00000000-0005-0000-0000-00003C870000}"/>
    <cellStyle name="style1424787249548 8 5 3" xfId="34623" xr:uid="{00000000-0005-0000-0000-00003D870000}"/>
    <cellStyle name="style1424787249548 8 5 4" xfId="34624" xr:uid="{00000000-0005-0000-0000-00003E870000}"/>
    <cellStyle name="style1424787249548 8 6" xfId="34625" xr:uid="{00000000-0005-0000-0000-00003F870000}"/>
    <cellStyle name="style1424787249548 8 7" xfId="34626" xr:uid="{00000000-0005-0000-0000-000040870000}"/>
    <cellStyle name="style1424787249548 8 8" xfId="34627" xr:uid="{00000000-0005-0000-0000-000041870000}"/>
    <cellStyle name="style1424787249548 9" xfId="34628" xr:uid="{00000000-0005-0000-0000-000042870000}"/>
    <cellStyle name="style1424787249548 9 2" xfId="34629" xr:uid="{00000000-0005-0000-0000-000043870000}"/>
    <cellStyle name="style1424787249548 9 2 2" xfId="34630" xr:uid="{00000000-0005-0000-0000-000044870000}"/>
    <cellStyle name="style1424787249548 9 2 2 2" xfId="34631" xr:uid="{00000000-0005-0000-0000-000045870000}"/>
    <cellStyle name="style1424787249548 9 2 2 3" xfId="34632" xr:uid="{00000000-0005-0000-0000-000046870000}"/>
    <cellStyle name="style1424787249548 9 2 3" xfId="34633" xr:uid="{00000000-0005-0000-0000-000047870000}"/>
    <cellStyle name="style1424787249548 9 3" xfId="34634" xr:uid="{00000000-0005-0000-0000-000048870000}"/>
    <cellStyle name="style1424787249548 9 3 2" xfId="34635" xr:uid="{00000000-0005-0000-0000-000049870000}"/>
    <cellStyle name="style1424787249548 9 3 3" xfId="34636" xr:uid="{00000000-0005-0000-0000-00004A870000}"/>
    <cellStyle name="style1424787249548 9 3 4" xfId="34637" xr:uid="{00000000-0005-0000-0000-00004B870000}"/>
    <cellStyle name="style1424787249548 9 4" xfId="34638" xr:uid="{00000000-0005-0000-0000-00004C870000}"/>
    <cellStyle name="style1424787249548 9 5" xfId="34639" xr:uid="{00000000-0005-0000-0000-00004D870000}"/>
    <cellStyle name="style1424787249589" xfId="34640" xr:uid="{00000000-0005-0000-0000-00004E870000}"/>
    <cellStyle name="style1424787249589 10" xfId="34641" xr:uid="{00000000-0005-0000-0000-00004F870000}"/>
    <cellStyle name="style1424787249589 10 2" xfId="34642" xr:uid="{00000000-0005-0000-0000-000050870000}"/>
    <cellStyle name="style1424787249589 10 2 2" xfId="34643" xr:uid="{00000000-0005-0000-0000-000051870000}"/>
    <cellStyle name="style1424787249589 10 2 2 2" xfId="34644" xr:uid="{00000000-0005-0000-0000-000052870000}"/>
    <cellStyle name="style1424787249589 10 2 2 3" xfId="34645" xr:uid="{00000000-0005-0000-0000-000053870000}"/>
    <cellStyle name="style1424787249589 10 2 3" xfId="34646" xr:uid="{00000000-0005-0000-0000-000054870000}"/>
    <cellStyle name="style1424787249589 10 3" xfId="34647" xr:uid="{00000000-0005-0000-0000-000055870000}"/>
    <cellStyle name="style1424787249589 10 3 2" xfId="34648" xr:uid="{00000000-0005-0000-0000-000056870000}"/>
    <cellStyle name="style1424787249589 10 3 3" xfId="34649" xr:uid="{00000000-0005-0000-0000-000057870000}"/>
    <cellStyle name="style1424787249589 10 3 4" xfId="34650" xr:uid="{00000000-0005-0000-0000-000058870000}"/>
    <cellStyle name="style1424787249589 10 4" xfId="34651" xr:uid="{00000000-0005-0000-0000-000059870000}"/>
    <cellStyle name="style1424787249589 10 5" xfId="34652" xr:uid="{00000000-0005-0000-0000-00005A870000}"/>
    <cellStyle name="style1424787249589 11" xfId="34653" xr:uid="{00000000-0005-0000-0000-00005B870000}"/>
    <cellStyle name="style1424787249589 11 2" xfId="34654" xr:uid="{00000000-0005-0000-0000-00005C870000}"/>
    <cellStyle name="style1424787249589 11 2 2" xfId="34655" xr:uid="{00000000-0005-0000-0000-00005D870000}"/>
    <cellStyle name="style1424787249589 11 2 3" xfId="34656" xr:uid="{00000000-0005-0000-0000-00005E870000}"/>
    <cellStyle name="style1424787249589 11 2 4" xfId="34657" xr:uid="{00000000-0005-0000-0000-00005F870000}"/>
    <cellStyle name="style1424787249589 11 3" xfId="34658" xr:uid="{00000000-0005-0000-0000-000060870000}"/>
    <cellStyle name="style1424787249589 11 4" xfId="34659" xr:uid="{00000000-0005-0000-0000-000061870000}"/>
    <cellStyle name="style1424787249589 11 5" xfId="34660" xr:uid="{00000000-0005-0000-0000-000062870000}"/>
    <cellStyle name="style1424787249589 12" xfId="34661" xr:uid="{00000000-0005-0000-0000-000063870000}"/>
    <cellStyle name="style1424787249589 12 2" xfId="34662" xr:uid="{00000000-0005-0000-0000-000064870000}"/>
    <cellStyle name="style1424787249589 12 3" xfId="34663" xr:uid="{00000000-0005-0000-0000-000065870000}"/>
    <cellStyle name="style1424787249589 12 4" xfId="34664" xr:uid="{00000000-0005-0000-0000-000066870000}"/>
    <cellStyle name="style1424787249589 13" xfId="34665" xr:uid="{00000000-0005-0000-0000-000067870000}"/>
    <cellStyle name="style1424787249589 14" xfId="34666" xr:uid="{00000000-0005-0000-0000-000068870000}"/>
    <cellStyle name="style1424787249589 15" xfId="34667" xr:uid="{00000000-0005-0000-0000-000069870000}"/>
    <cellStyle name="style1424787249589 2" xfId="34668" xr:uid="{00000000-0005-0000-0000-00006A870000}"/>
    <cellStyle name="style1424787249589 2 10" xfId="34669" xr:uid="{00000000-0005-0000-0000-00006B870000}"/>
    <cellStyle name="style1424787249589 2 10 2" xfId="34670" xr:uid="{00000000-0005-0000-0000-00006C870000}"/>
    <cellStyle name="style1424787249589 2 10 2 2" xfId="34671" xr:uid="{00000000-0005-0000-0000-00006D870000}"/>
    <cellStyle name="style1424787249589 2 10 2 3" xfId="34672" xr:uid="{00000000-0005-0000-0000-00006E870000}"/>
    <cellStyle name="style1424787249589 2 10 2 4" xfId="34673" xr:uid="{00000000-0005-0000-0000-00006F870000}"/>
    <cellStyle name="style1424787249589 2 10 3" xfId="34674" xr:uid="{00000000-0005-0000-0000-000070870000}"/>
    <cellStyle name="style1424787249589 2 10 4" xfId="34675" xr:uid="{00000000-0005-0000-0000-000071870000}"/>
    <cellStyle name="style1424787249589 2 10 5" xfId="34676" xr:uid="{00000000-0005-0000-0000-000072870000}"/>
    <cellStyle name="style1424787249589 2 11" xfId="34677" xr:uid="{00000000-0005-0000-0000-000073870000}"/>
    <cellStyle name="style1424787249589 2 11 2" xfId="34678" xr:uid="{00000000-0005-0000-0000-000074870000}"/>
    <cellStyle name="style1424787249589 2 11 3" xfId="34679" xr:uid="{00000000-0005-0000-0000-000075870000}"/>
    <cellStyle name="style1424787249589 2 11 4" xfId="34680" xr:uid="{00000000-0005-0000-0000-000076870000}"/>
    <cellStyle name="style1424787249589 2 12" xfId="34681" xr:uid="{00000000-0005-0000-0000-000077870000}"/>
    <cellStyle name="style1424787249589 2 13" xfId="34682" xr:uid="{00000000-0005-0000-0000-000078870000}"/>
    <cellStyle name="style1424787249589 2 14" xfId="34683" xr:uid="{00000000-0005-0000-0000-000079870000}"/>
    <cellStyle name="style1424787249589 2 2" xfId="34684" xr:uid="{00000000-0005-0000-0000-00007A870000}"/>
    <cellStyle name="style1424787249589 2 2 10" xfId="34685" xr:uid="{00000000-0005-0000-0000-00007B870000}"/>
    <cellStyle name="style1424787249589 2 2 10 2" xfId="34686" xr:uid="{00000000-0005-0000-0000-00007C870000}"/>
    <cellStyle name="style1424787249589 2 2 10 3" xfId="34687" xr:uid="{00000000-0005-0000-0000-00007D870000}"/>
    <cellStyle name="style1424787249589 2 2 10 4" xfId="34688" xr:uid="{00000000-0005-0000-0000-00007E870000}"/>
    <cellStyle name="style1424787249589 2 2 11" xfId="34689" xr:uid="{00000000-0005-0000-0000-00007F870000}"/>
    <cellStyle name="style1424787249589 2 2 12" xfId="34690" xr:uid="{00000000-0005-0000-0000-000080870000}"/>
    <cellStyle name="style1424787249589 2 2 13" xfId="34691" xr:uid="{00000000-0005-0000-0000-000081870000}"/>
    <cellStyle name="style1424787249589 2 2 2" xfId="34692" xr:uid="{00000000-0005-0000-0000-000082870000}"/>
    <cellStyle name="style1424787249589 2 2 2 10" xfId="34693" xr:uid="{00000000-0005-0000-0000-000083870000}"/>
    <cellStyle name="style1424787249589 2 2 2 11" xfId="34694" xr:uid="{00000000-0005-0000-0000-000084870000}"/>
    <cellStyle name="style1424787249589 2 2 2 12" xfId="34695" xr:uid="{00000000-0005-0000-0000-000085870000}"/>
    <cellStyle name="style1424787249589 2 2 2 2" xfId="34696" xr:uid="{00000000-0005-0000-0000-000086870000}"/>
    <cellStyle name="style1424787249589 2 2 2 2 2" xfId="34697" xr:uid="{00000000-0005-0000-0000-000087870000}"/>
    <cellStyle name="style1424787249589 2 2 2 2 2 2" xfId="34698" xr:uid="{00000000-0005-0000-0000-000088870000}"/>
    <cellStyle name="style1424787249589 2 2 2 2 2 2 2" xfId="34699" xr:uid="{00000000-0005-0000-0000-000089870000}"/>
    <cellStyle name="style1424787249589 2 2 2 2 2 2 2 2" xfId="34700" xr:uid="{00000000-0005-0000-0000-00008A870000}"/>
    <cellStyle name="style1424787249589 2 2 2 2 2 2 2 2 2" xfId="34701" xr:uid="{00000000-0005-0000-0000-00008B870000}"/>
    <cellStyle name="style1424787249589 2 2 2 2 2 2 2 2 3" xfId="34702" xr:uid="{00000000-0005-0000-0000-00008C870000}"/>
    <cellStyle name="style1424787249589 2 2 2 2 2 2 2 3" xfId="34703" xr:uid="{00000000-0005-0000-0000-00008D870000}"/>
    <cellStyle name="style1424787249589 2 2 2 2 2 2 3" xfId="34704" xr:uid="{00000000-0005-0000-0000-00008E870000}"/>
    <cellStyle name="style1424787249589 2 2 2 2 2 2 3 2" xfId="34705" xr:uid="{00000000-0005-0000-0000-00008F870000}"/>
    <cellStyle name="style1424787249589 2 2 2 2 2 2 3 3" xfId="34706" xr:uid="{00000000-0005-0000-0000-000090870000}"/>
    <cellStyle name="style1424787249589 2 2 2 2 2 2 3 4" xfId="34707" xr:uid="{00000000-0005-0000-0000-000091870000}"/>
    <cellStyle name="style1424787249589 2 2 2 2 2 2 4" xfId="34708" xr:uid="{00000000-0005-0000-0000-000092870000}"/>
    <cellStyle name="style1424787249589 2 2 2 2 2 2 5" xfId="34709" xr:uid="{00000000-0005-0000-0000-000093870000}"/>
    <cellStyle name="style1424787249589 2 2 2 2 2 3" xfId="34710" xr:uid="{00000000-0005-0000-0000-000094870000}"/>
    <cellStyle name="style1424787249589 2 2 2 2 2 3 2" xfId="34711" xr:uid="{00000000-0005-0000-0000-000095870000}"/>
    <cellStyle name="style1424787249589 2 2 2 2 2 3 2 2" xfId="34712" xr:uid="{00000000-0005-0000-0000-000096870000}"/>
    <cellStyle name="style1424787249589 2 2 2 2 2 3 2 2 2" xfId="34713" xr:uid="{00000000-0005-0000-0000-000097870000}"/>
    <cellStyle name="style1424787249589 2 2 2 2 2 3 2 2 3" xfId="34714" xr:uid="{00000000-0005-0000-0000-000098870000}"/>
    <cellStyle name="style1424787249589 2 2 2 2 2 3 2 3" xfId="34715" xr:uid="{00000000-0005-0000-0000-000099870000}"/>
    <cellStyle name="style1424787249589 2 2 2 2 2 3 3" xfId="34716" xr:uid="{00000000-0005-0000-0000-00009A870000}"/>
    <cellStyle name="style1424787249589 2 2 2 2 2 3 3 2" xfId="34717" xr:uid="{00000000-0005-0000-0000-00009B870000}"/>
    <cellStyle name="style1424787249589 2 2 2 2 2 3 3 3" xfId="34718" xr:uid="{00000000-0005-0000-0000-00009C870000}"/>
    <cellStyle name="style1424787249589 2 2 2 2 2 3 3 4" xfId="34719" xr:uid="{00000000-0005-0000-0000-00009D870000}"/>
    <cellStyle name="style1424787249589 2 2 2 2 2 3 4" xfId="34720" xr:uid="{00000000-0005-0000-0000-00009E870000}"/>
    <cellStyle name="style1424787249589 2 2 2 2 2 3 5" xfId="34721" xr:uid="{00000000-0005-0000-0000-00009F870000}"/>
    <cellStyle name="style1424787249589 2 2 2 2 2 4" xfId="34722" xr:uid="{00000000-0005-0000-0000-0000A0870000}"/>
    <cellStyle name="style1424787249589 2 2 2 2 2 4 2" xfId="34723" xr:uid="{00000000-0005-0000-0000-0000A1870000}"/>
    <cellStyle name="style1424787249589 2 2 2 2 2 4 2 2" xfId="34724" xr:uid="{00000000-0005-0000-0000-0000A2870000}"/>
    <cellStyle name="style1424787249589 2 2 2 2 2 4 2 3" xfId="34725" xr:uid="{00000000-0005-0000-0000-0000A3870000}"/>
    <cellStyle name="style1424787249589 2 2 2 2 2 4 2 4" xfId="34726" xr:uid="{00000000-0005-0000-0000-0000A4870000}"/>
    <cellStyle name="style1424787249589 2 2 2 2 2 4 3" xfId="34727" xr:uid="{00000000-0005-0000-0000-0000A5870000}"/>
    <cellStyle name="style1424787249589 2 2 2 2 2 4 4" xfId="34728" xr:uid="{00000000-0005-0000-0000-0000A6870000}"/>
    <cellStyle name="style1424787249589 2 2 2 2 2 4 5" xfId="34729" xr:uid="{00000000-0005-0000-0000-0000A7870000}"/>
    <cellStyle name="style1424787249589 2 2 2 2 2 5" xfId="34730" xr:uid="{00000000-0005-0000-0000-0000A8870000}"/>
    <cellStyle name="style1424787249589 2 2 2 2 2 5 2" xfId="34731" xr:uid="{00000000-0005-0000-0000-0000A9870000}"/>
    <cellStyle name="style1424787249589 2 2 2 2 2 5 3" xfId="34732" xr:uid="{00000000-0005-0000-0000-0000AA870000}"/>
    <cellStyle name="style1424787249589 2 2 2 2 2 5 4" xfId="34733" xr:uid="{00000000-0005-0000-0000-0000AB870000}"/>
    <cellStyle name="style1424787249589 2 2 2 2 2 6" xfId="34734" xr:uid="{00000000-0005-0000-0000-0000AC870000}"/>
    <cellStyle name="style1424787249589 2 2 2 2 2 7" xfId="34735" xr:uid="{00000000-0005-0000-0000-0000AD870000}"/>
    <cellStyle name="style1424787249589 2 2 2 2 2 8" xfId="34736" xr:uid="{00000000-0005-0000-0000-0000AE870000}"/>
    <cellStyle name="style1424787249589 2 2 2 2 3" xfId="34737" xr:uid="{00000000-0005-0000-0000-0000AF870000}"/>
    <cellStyle name="style1424787249589 2 2 2 2 3 2" xfId="34738" xr:uid="{00000000-0005-0000-0000-0000B0870000}"/>
    <cellStyle name="style1424787249589 2 2 2 2 3 2 2" xfId="34739" xr:uid="{00000000-0005-0000-0000-0000B1870000}"/>
    <cellStyle name="style1424787249589 2 2 2 2 3 2 2 2" xfId="34740" xr:uid="{00000000-0005-0000-0000-0000B2870000}"/>
    <cellStyle name="style1424787249589 2 2 2 2 3 2 2 3" xfId="34741" xr:uid="{00000000-0005-0000-0000-0000B3870000}"/>
    <cellStyle name="style1424787249589 2 2 2 2 3 2 3" xfId="34742" xr:uid="{00000000-0005-0000-0000-0000B4870000}"/>
    <cellStyle name="style1424787249589 2 2 2 2 3 3" xfId="34743" xr:uid="{00000000-0005-0000-0000-0000B5870000}"/>
    <cellStyle name="style1424787249589 2 2 2 2 3 3 2" xfId="34744" xr:uid="{00000000-0005-0000-0000-0000B6870000}"/>
    <cellStyle name="style1424787249589 2 2 2 2 3 3 3" xfId="34745" xr:uid="{00000000-0005-0000-0000-0000B7870000}"/>
    <cellStyle name="style1424787249589 2 2 2 2 3 3 4" xfId="34746" xr:uid="{00000000-0005-0000-0000-0000B8870000}"/>
    <cellStyle name="style1424787249589 2 2 2 2 3 4" xfId="34747" xr:uid="{00000000-0005-0000-0000-0000B9870000}"/>
    <cellStyle name="style1424787249589 2 2 2 2 3 5" xfId="34748" xr:uid="{00000000-0005-0000-0000-0000BA870000}"/>
    <cellStyle name="style1424787249589 2 2 2 2 4" xfId="34749" xr:uid="{00000000-0005-0000-0000-0000BB870000}"/>
    <cellStyle name="style1424787249589 2 2 2 2 4 2" xfId="34750" xr:uid="{00000000-0005-0000-0000-0000BC870000}"/>
    <cellStyle name="style1424787249589 2 2 2 2 4 2 2" xfId="34751" xr:uid="{00000000-0005-0000-0000-0000BD870000}"/>
    <cellStyle name="style1424787249589 2 2 2 2 4 2 2 2" xfId="34752" xr:uid="{00000000-0005-0000-0000-0000BE870000}"/>
    <cellStyle name="style1424787249589 2 2 2 2 4 2 2 3" xfId="34753" xr:uid="{00000000-0005-0000-0000-0000BF870000}"/>
    <cellStyle name="style1424787249589 2 2 2 2 4 2 3" xfId="34754" xr:uid="{00000000-0005-0000-0000-0000C0870000}"/>
    <cellStyle name="style1424787249589 2 2 2 2 4 3" xfId="34755" xr:uid="{00000000-0005-0000-0000-0000C1870000}"/>
    <cellStyle name="style1424787249589 2 2 2 2 4 3 2" xfId="34756" xr:uid="{00000000-0005-0000-0000-0000C2870000}"/>
    <cellStyle name="style1424787249589 2 2 2 2 4 3 3" xfId="34757" xr:uid="{00000000-0005-0000-0000-0000C3870000}"/>
    <cellStyle name="style1424787249589 2 2 2 2 4 3 4" xfId="34758" xr:uid="{00000000-0005-0000-0000-0000C4870000}"/>
    <cellStyle name="style1424787249589 2 2 2 2 4 4" xfId="34759" xr:uid="{00000000-0005-0000-0000-0000C5870000}"/>
    <cellStyle name="style1424787249589 2 2 2 2 4 5" xfId="34760" xr:uid="{00000000-0005-0000-0000-0000C6870000}"/>
    <cellStyle name="style1424787249589 2 2 2 2 5" xfId="34761" xr:uid="{00000000-0005-0000-0000-0000C7870000}"/>
    <cellStyle name="style1424787249589 2 2 2 2 5 2" xfId="34762" xr:uid="{00000000-0005-0000-0000-0000C8870000}"/>
    <cellStyle name="style1424787249589 2 2 2 2 5 2 2" xfId="34763" xr:uid="{00000000-0005-0000-0000-0000C9870000}"/>
    <cellStyle name="style1424787249589 2 2 2 2 5 2 3" xfId="34764" xr:uid="{00000000-0005-0000-0000-0000CA870000}"/>
    <cellStyle name="style1424787249589 2 2 2 2 5 2 4" xfId="34765" xr:uid="{00000000-0005-0000-0000-0000CB870000}"/>
    <cellStyle name="style1424787249589 2 2 2 2 5 3" xfId="34766" xr:uid="{00000000-0005-0000-0000-0000CC870000}"/>
    <cellStyle name="style1424787249589 2 2 2 2 5 4" xfId="34767" xr:uid="{00000000-0005-0000-0000-0000CD870000}"/>
    <cellStyle name="style1424787249589 2 2 2 2 5 5" xfId="34768" xr:uid="{00000000-0005-0000-0000-0000CE870000}"/>
    <cellStyle name="style1424787249589 2 2 2 2 6" xfId="34769" xr:uid="{00000000-0005-0000-0000-0000CF870000}"/>
    <cellStyle name="style1424787249589 2 2 2 2 6 2" xfId="34770" xr:uid="{00000000-0005-0000-0000-0000D0870000}"/>
    <cellStyle name="style1424787249589 2 2 2 2 6 3" xfId="34771" xr:uid="{00000000-0005-0000-0000-0000D1870000}"/>
    <cellStyle name="style1424787249589 2 2 2 2 6 4" xfId="34772" xr:uid="{00000000-0005-0000-0000-0000D2870000}"/>
    <cellStyle name="style1424787249589 2 2 2 2 7" xfId="34773" xr:uid="{00000000-0005-0000-0000-0000D3870000}"/>
    <cellStyle name="style1424787249589 2 2 2 2 8" xfId="34774" xr:uid="{00000000-0005-0000-0000-0000D4870000}"/>
    <cellStyle name="style1424787249589 2 2 2 2 9" xfId="34775" xr:uid="{00000000-0005-0000-0000-0000D5870000}"/>
    <cellStyle name="style1424787249589 2 2 2 3" xfId="34776" xr:uid="{00000000-0005-0000-0000-0000D6870000}"/>
    <cellStyle name="style1424787249589 2 2 2 3 2" xfId="34777" xr:uid="{00000000-0005-0000-0000-0000D7870000}"/>
    <cellStyle name="style1424787249589 2 2 2 3 2 2" xfId="34778" xr:uid="{00000000-0005-0000-0000-0000D8870000}"/>
    <cellStyle name="style1424787249589 2 2 2 3 2 2 2" xfId="34779" xr:uid="{00000000-0005-0000-0000-0000D9870000}"/>
    <cellStyle name="style1424787249589 2 2 2 3 2 2 2 2" xfId="34780" xr:uid="{00000000-0005-0000-0000-0000DA870000}"/>
    <cellStyle name="style1424787249589 2 2 2 3 2 2 2 3" xfId="34781" xr:uid="{00000000-0005-0000-0000-0000DB870000}"/>
    <cellStyle name="style1424787249589 2 2 2 3 2 2 3" xfId="34782" xr:uid="{00000000-0005-0000-0000-0000DC870000}"/>
    <cellStyle name="style1424787249589 2 2 2 3 2 3" xfId="34783" xr:uid="{00000000-0005-0000-0000-0000DD870000}"/>
    <cellStyle name="style1424787249589 2 2 2 3 2 3 2" xfId="34784" xr:uid="{00000000-0005-0000-0000-0000DE870000}"/>
    <cellStyle name="style1424787249589 2 2 2 3 2 3 3" xfId="34785" xr:uid="{00000000-0005-0000-0000-0000DF870000}"/>
    <cellStyle name="style1424787249589 2 2 2 3 2 3 4" xfId="34786" xr:uid="{00000000-0005-0000-0000-0000E0870000}"/>
    <cellStyle name="style1424787249589 2 2 2 3 2 4" xfId="34787" xr:uid="{00000000-0005-0000-0000-0000E1870000}"/>
    <cellStyle name="style1424787249589 2 2 2 3 2 5" xfId="34788" xr:uid="{00000000-0005-0000-0000-0000E2870000}"/>
    <cellStyle name="style1424787249589 2 2 2 3 3" xfId="34789" xr:uid="{00000000-0005-0000-0000-0000E3870000}"/>
    <cellStyle name="style1424787249589 2 2 2 3 3 2" xfId="34790" xr:uid="{00000000-0005-0000-0000-0000E4870000}"/>
    <cellStyle name="style1424787249589 2 2 2 3 3 2 2" xfId="34791" xr:uid="{00000000-0005-0000-0000-0000E5870000}"/>
    <cellStyle name="style1424787249589 2 2 2 3 3 2 2 2" xfId="34792" xr:uid="{00000000-0005-0000-0000-0000E6870000}"/>
    <cellStyle name="style1424787249589 2 2 2 3 3 2 2 3" xfId="34793" xr:uid="{00000000-0005-0000-0000-0000E7870000}"/>
    <cellStyle name="style1424787249589 2 2 2 3 3 2 3" xfId="34794" xr:uid="{00000000-0005-0000-0000-0000E8870000}"/>
    <cellStyle name="style1424787249589 2 2 2 3 3 3" xfId="34795" xr:uid="{00000000-0005-0000-0000-0000E9870000}"/>
    <cellStyle name="style1424787249589 2 2 2 3 3 3 2" xfId="34796" xr:uid="{00000000-0005-0000-0000-0000EA870000}"/>
    <cellStyle name="style1424787249589 2 2 2 3 3 3 3" xfId="34797" xr:uid="{00000000-0005-0000-0000-0000EB870000}"/>
    <cellStyle name="style1424787249589 2 2 2 3 3 3 4" xfId="34798" xr:uid="{00000000-0005-0000-0000-0000EC870000}"/>
    <cellStyle name="style1424787249589 2 2 2 3 3 4" xfId="34799" xr:uid="{00000000-0005-0000-0000-0000ED870000}"/>
    <cellStyle name="style1424787249589 2 2 2 3 3 5" xfId="34800" xr:uid="{00000000-0005-0000-0000-0000EE870000}"/>
    <cellStyle name="style1424787249589 2 2 2 3 4" xfId="34801" xr:uid="{00000000-0005-0000-0000-0000EF870000}"/>
    <cellStyle name="style1424787249589 2 2 2 3 4 2" xfId="34802" xr:uid="{00000000-0005-0000-0000-0000F0870000}"/>
    <cellStyle name="style1424787249589 2 2 2 3 4 2 2" xfId="34803" xr:uid="{00000000-0005-0000-0000-0000F1870000}"/>
    <cellStyle name="style1424787249589 2 2 2 3 4 2 3" xfId="34804" xr:uid="{00000000-0005-0000-0000-0000F2870000}"/>
    <cellStyle name="style1424787249589 2 2 2 3 4 2 4" xfId="34805" xr:uid="{00000000-0005-0000-0000-0000F3870000}"/>
    <cellStyle name="style1424787249589 2 2 2 3 4 3" xfId="34806" xr:uid="{00000000-0005-0000-0000-0000F4870000}"/>
    <cellStyle name="style1424787249589 2 2 2 3 4 4" xfId="34807" xr:uid="{00000000-0005-0000-0000-0000F5870000}"/>
    <cellStyle name="style1424787249589 2 2 2 3 4 5" xfId="34808" xr:uid="{00000000-0005-0000-0000-0000F6870000}"/>
    <cellStyle name="style1424787249589 2 2 2 3 5" xfId="34809" xr:uid="{00000000-0005-0000-0000-0000F7870000}"/>
    <cellStyle name="style1424787249589 2 2 2 3 5 2" xfId="34810" xr:uid="{00000000-0005-0000-0000-0000F8870000}"/>
    <cellStyle name="style1424787249589 2 2 2 3 5 3" xfId="34811" xr:uid="{00000000-0005-0000-0000-0000F9870000}"/>
    <cellStyle name="style1424787249589 2 2 2 3 5 4" xfId="34812" xr:uid="{00000000-0005-0000-0000-0000FA870000}"/>
    <cellStyle name="style1424787249589 2 2 2 3 6" xfId="34813" xr:uid="{00000000-0005-0000-0000-0000FB870000}"/>
    <cellStyle name="style1424787249589 2 2 2 3 7" xfId="34814" xr:uid="{00000000-0005-0000-0000-0000FC870000}"/>
    <cellStyle name="style1424787249589 2 2 2 3 8" xfId="34815" xr:uid="{00000000-0005-0000-0000-0000FD870000}"/>
    <cellStyle name="style1424787249589 2 2 2 4" xfId="34816" xr:uid="{00000000-0005-0000-0000-0000FE870000}"/>
    <cellStyle name="style1424787249589 2 2 2 4 2" xfId="34817" xr:uid="{00000000-0005-0000-0000-0000FF870000}"/>
    <cellStyle name="style1424787249589 2 2 2 4 2 2" xfId="34818" xr:uid="{00000000-0005-0000-0000-000000880000}"/>
    <cellStyle name="style1424787249589 2 2 2 4 2 2 2" xfId="34819" xr:uid="{00000000-0005-0000-0000-000001880000}"/>
    <cellStyle name="style1424787249589 2 2 2 4 2 2 2 2" xfId="34820" xr:uid="{00000000-0005-0000-0000-000002880000}"/>
    <cellStyle name="style1424787249589 2 2 2 4 2 2 2 3" xfId="34821" xr:uid="{00000000-0005-0000-0000-000003880000}"/>
    <cellStyle name="style1424787249589 2 2 2 4 2 2 3" xfId="34822" xr:uid="{00000000-0005-0000-0000-000004880000}"/>
    <cellStyle name="style1424787249589 2 2 2 4 2 3" xfId="34823" xr:uid="{00000000-0005-0000-0000-000005880000}"/>
    <cellStyle name="style1424787249589 2 2 2 4 2 3 2" xfId="34824" xr:uid="{00000000-0005-0000-0000-000006880000}"/>
    <cellStyle name="style1424787249589 2 2 2 4 2 3 3" xfId="34825" xr:uid="{00000000-0005-0000-0000-000007880000}"/>
    <cellStyle name="style1424787249589 2 2 2 4 2 3 4" xfId="34826" xr:uid="{00000000-0005-0000-0000-000008880000}"/>
    <cellStyle name="style1424787249589 2 2 2 4 2 4" xfId="34827" xr:uid="{00000000-0005-0000-0000-000009880000}"/>
    <cellStyle name="style1424787249589 2 2 2 4 2 5" xfId="34828" xr:uid="{00000000-0005-0000-0000-00000A880000}"/>
    <cellStyle name="style1424787249589 2 2 2 4 3" xfId="34829" xr:uid="{00000000-0005-0000-0000-00000B880000}"/>
    <cellStyle name="style1424787249589 2 2 2 4 3 2" xfId="34830" xr:uid="{00000000-0005-0000-0000-00000C880000}"/>
    <cellStyle name="style1424787249589 2 2 2 4 3 2 2" xfId="34831" xr:uid="{00000000-0005-0000-0000-00000D880000}"/>
    <cellStyle name="style1424787249589 2 2 2 4 3 2 2 2" xfId="34832" xr:uid="{00000000-0005-0000-0000-00000E880000}"/>
    <cellStyle name="style1424787249589 2 2 2 4 3 2 2 3" xfId="34833" xr:uid="{00000000-0005-0000-0000-00000F880000}"/>
    <cellStyle name="style1424787249589 2 2 2 4 3 2 3" xfId="34834" xr:uid="{00000000-0005-0000-0000-000010880000}"/>
    <cellStyle name="style1424787249589 2 2 2 4 3 3" xfId="34835" xr:uid="{00000000-0005-0000-0000-000011880000}"/>
    <cellStyle name="style1424787249589 2 2 2 4 3 3 2" xfId="34836" xr:uid="{00000000-0005-0000-0000-000012880000}"/>
    <cellStyle name="style1424787249589 2 2 2 4 3 3 3" xfId="34837" xr:uid="{00000000-0005-0000-0000-000013880000}"/>
    <cellStyle name="style1424787249589 2 2 2 4 3 3 4" xfId="34838" xr:uid="{00000000-0005-0000-0000-000014880000}"/>
    <cellStyle name="style1424787249589 2 2 2 4 3 4" xfId="34839" xr:uid="{00000000-0005-0000-0000-000015880000}"/>
    <cellStyle name="style1424787249589 2 2 2 4 3 5" xfId="34840" xr:uid="{00000000-0005-0000-0000-000016880000}"/>
    <cellStyle name="style1424787249589 2 2 2 4 4" xfId="34841" xr:uid="{00000000-0005-0000-0000-000017880000}"/>
    <cellStyle name="style1424787249589 2 2 2 4 4 2" xfId="34842" xr:uid="{00000000-0005-0000-0000-000018880000}"/>
    <cellStyle name="style1424787249589 2 2 2 4 4 2 2" xfId="34843" xr:uid="{00000000-0005-0000-0000-000019880000}"/>
    <cellStyle name="style1424787249589 2 2 2 4 4 2 3" xfId="34844" xr:uid="{00000000-0005-0000-0000-00001A880000}"/>
    <cellStyle name="style1424787249589 2 2 2 4 4 2 4" xfId="34845" xr:uid="{00000000-0005-0000-0000-00001B880000}"/>
    <cellStyle name="style1424787249589 2 2 2 4 4 3" xfId="34846" xr:uid="{00000000-0005-0000-0000-00001C880000}"/>
    <cellStyle name="style1424787249589 2 2 2 4 4 4" xfId="34847" xr:uid="{00000000-0005-0000-0000-00001D880000}"/>
    <cellStyle name="style1424787249589 2 2 2 4 4 5" xfId="34848" xr:uid="{00000000-0005-0000-0000-00001E880000}"/>
    <cellStyle name="style1424787249589 2 2 2 4 5" xfId="34849" xr:uid="{00000000-0005-0000-0000-00001F880000}"/>
    <cellStyle name="style1424787249589 2 2 2 4 5 2" xfId="34850" xr:uid="{00000000-0005-0000-0000-000020880000}"/>
    <cellStyle name="style1424787249589 2 2 2 4 5 3" xfId="34851" xr:uid="{00000000-0005-0000-0000-000021880000}"/>
    <cellStyle name="style1424787249589 2 2 2 4 5 4" xfId="34852" xr:uid="{00000000-0005-0000-0000-000022880000}"/>
    <cellStyle name="style1424787249589 2 2 2 4 6" xfId="34853" xr:uid="{00000000-0005-0000-0000-000023880000}"/>
    <cellStyle name="style1424787249589 2 2 2 4 7" xfId="34854" xr:uid="{00000000-0005-0000-0000-000024880000}"/>
    <cellStyle name="style1424787249589 2 2 2 4 8" xfId="34855" xr:uid="{00000000-0005-0000-0000-000025880000}"/>
    <cellStyle name="style1424787249589 2 2 2 5" xfId="34856" xr:uid="{00000000-0005-0000-0000-000026880000}"/>
    <cellStyle name="style1424787249589 2 2 2 5 2" xfId="34857" xr:uid="{00000000-0005-0000-0000-000027880000}"/>
    <cellStyle name="style1424787249589 2 2 2 5 2 2" xfId="34858" xr:uid="{00000000-0005-0000-0000-000028880000}"/>
    <cellStyle name="style1424787249589 2 2 2 5 2 2 2" xfId="34859" xr:uid="{00000000-0005-0000-0000-000029880000}"/>
    <cellStyle name="style1424787249589 2 2 2 5 2 2 2 2" xfId="34860" xr:uid="{00000000-0005-0000-0000-00002A880000}"/>
    <cellStyle name="style1424787249589 2 2 2 5 2 2 2 3" xfId="34861" xr:uid="{00000000-0005-0000-0000-00002B880000}"/>
    <cellStyle name="style1424787249589 2 2 2 5 2 2 3" xfId="34862" xr:uid="{00000000-0005-0000-0000-00002C880000}"/>
    <cellStyle name="style1424787249589 2 2 2 5 2 3" xfId="34863" xr:uid="{00000000-0005-0000-0000-00002D880000}"/>
    <cellStyle name="style1424787249589 2 2 2 5 2 3 2" xfId="34864" xr:uid="{00000000-0005-0000-0000-00002E880000}"/>
    <cellStyle name="style1424787249589 2 2 2 5 2 3 3" xfId="34865" xr:uid="{00000000-0005-0000-0000-00002F880000}"/>
    <cellStyle name="style1424787249589 2 2 2 5 2 3 4" xfId="34866" xr:uid="{00000000-0005-0000-0000-000030880000}"/>
    <cellStyle name="style1424787249589 2 2 2 5 2 4" xfId="34867" xr:uid="{00000000-0005-0000-0000-000031880000}"/>
    <cellStyle name="style1424787249589 2 2 2 5 2 5" xfId="34868" xr:uid="{00000000-0005-0000-0000-000032880000}"/>
    <cellStyle name="style1424787249589 2 2 2 5 3" xfId="34869" xr:uid="{00000000-0005-0000-0000-000033880000}"/>
    <cellStyle name="style1424787249589 2 2 2 5 3 2" xfId="34870" xr:uid="{00000000-0005-0000-0000-000034880000}"/>
    <cellStyle name="style1424787249589 2 2 2 5 3 2 2" xfId="34871" xr:uid="{00000000-0005-0000-0000-000035880000}"/>
    <cellStyle name="style1424787249589 2 2 2 5 3 2 2 2" xfId="34872" xr:uid="{00000000-0005-0000-0000-000036880000}"/>
    <cellStyle name="style1424787249589 2 2 2 5 3 2 2 3" xfId="34873" xr:uid="{00000000-0005-0000-0000-000037880000}"/>
    <cellStyle name="style1424787249589 2 2 2 5 3 2 3" xfId="34874" xr:uid="{00000000-0005-0000-0000-000038880000}"/>
    <cellStyle name="style1424787249589 2 2 2 5 3 3" xfId="34875" xr:uid="{00000000-0005-0000-0000-000039880000}"/>
    <cellStyle name="style1424787249589 2 2 2 5 3 3 2" xfId="34876" xr:uid="{00000000-0005-0000-0000-00003A880000}"/>
    <cellStyle name="style1424787249589 2 2 2 5 3 3 3" xfId="34877" xr:uid="{00000000-0005-0000-0000-00003B880000}"/>
    <cellStyle name="style1424787249589 2 2 2 5 3 3 4" xfId="34878" xr:uid="{00000000-0005-0000-0000-00003C880000}"/>
    <cellStyle name="style1424787249589 2 2 2 5 3 4" xfId="34879" xr:uid="{00000000-0005-0000-0000-00003D880000}"/>
    <cellStyle name="style1424787249589 2 2 2 5 3 5" xfId="34880" xr:uid="{00000000-0005-0000-0000-00003E880000}"/>
    <cellStyle name="style1424787249589 2 2 2 5 4" xfId="34881" xr:uid="{00000000-0005-0000-0000-00003F880000}"/>
    <cellStyle name="style1424787249589 2 2 2 5 4 2" xfId="34882" xr:uid="{00000000-0005-0000-0000-000040880000}"/>
    <cellStyle name="style1424787249589 2 2 2 5 4 2 2" xfId="34883" xr:uid="{00000000-0005-0000-0000-000041880000}"/>
    <cellStyle name="style1424787249589 2 2 2 5 4 2 3" xfId="34884" xr:uid="{00000000-0005-0000-0000-000042880000}"/>
    <cellStyle name="style1424787249589 2 2 2 5 4 2 4" xfId="34885" xr:uid="{00000000-0005-0000-0000-000043880000}"/>
    <cellStyle name="style1424787249589 2 2 2 5 4 3" xfId="34886" xr:uid="{00000000-0005-0000-0000-000044880000}"/>
    <cellStyle name="style1424787249589 2 2 2 5 4 4" xfId="34887" xr:uid="{00000000-0005-0000-0000-000045880000}"/>
    <cellStyle name="style1424787249589 2 2 2 5 4 5" xfId="34888" xr:uid="{00000000-0005-0000-0000-000046880000}"/>
    <cellStyle name="style1424787249589 2 2 2 5 5" xfId="34889" xr:uid="{00000000-0005-0000-0000-000047880000}"/>
    <cellStyle name="style1424787249589 2 2 2 5 5 2" xfId="34890" xr:uid="{00000000-0005-0000-0000-000048880000}"/>
    <cellStyle name="style1424787249589 2 2 2 5 5 3" xfId="34891" xr:uid="{00000000-0005-0000-0000-000049880000}"/>
    <cellStyle name="style1424787249589 2 2 2 5 5 4" xfId="34892" xr:uid="{00000000-0005-0000-0000-00004A880000}"/>
    <cellStyle name="style1424787249589 2 2 2 5 6" xfId="34893" xr:uid="{00000000-0005-0000-0000-00004B880000}"/>
    <cellStyle name="style1424787249589 2 2 2 5 7" xfId="34894" xr:uid="{00000000-0005-0000-0000-00004C880000}"/>
    <cellStyle name="style1424787249589 2 2 2 5 8" xfId="34895" xr:uid="{00000000-0005-0000-0000-00004D880000}"/>
    <cellStyle name="style1424787249589 2 2 2 6" xfId="34896" xr:uid="{00000000-0005-0000-0000-00004E880000}"/>
    <cellStyle name="style1424787249589 2 2 2 6 2" xfId="34897" xr:uid="{00000000-0005-0000-0000-00004F880000}"/>
    <cellStyle name="style1424787249589 2 2 2 6 2 2" xfId="34898" xr:uid="{00000000-0005-0000-0000-000050880000}"/>
    <cellStyle name="style1424787249589 2 2 2 6 2 2 2" xfId="34899" xr:uid="{00000000-0005-0000-0000-000051880000}"/>
    <cellStyle name="style1424787249589 2 2 2 6 2 2 3" xfId="34900" xr:uid="{00000000-0005-0000-0000-000052880000}"/>
    <cellStyle name="style1424787249589 2 2 2 6 2 3" xfId="34901" xr:uid="{00000000-0005-0000-0000-000053880000}"/>
    <cellStyle name="style1424787249589 2 2 2 6 3" xfId="34902" xr:uid="{00000000-0005-0000-0000-000054880000}"/>
    <cellStyle name="style1424787249589 2 2 2 6 3 2" xfId="34903" xr:uid="{00000000-0005-0000-0000-000055880000}"/>
    <cellStyle name="style1424787249589 2 2 2 6 3 3" xfId="34904" xr:uid="{00000000-0005-0000-0000-000056880000}"/>
    <cellStyle name="style1424787249589 2 2 2 6 3 4" xfId="34905" xr:uid="{00000000-0005-0000-0000-000057880000}"/>
    <cellStyle name="style1424787249589 2 2 2 6 4" xfId="34906" xr:uid="{00000000-0005-0000-0000-000058880000}"/>
    <cellStyle name="style1424787249589 2 2 2 6 5" xfId="34907" xr:uid="{00000000-0005-0000-0000-000059880000}"/>
    <cellStyle name="style1424787249589 2 2 2 7" xfId="34908" xr:uid="{00000000-0005-0000-0000-00005A880000}"/>
    <cellStyle name="style1424787249589 2 2 2 7 2" xfId="34909" xr:uid="{00000000-0005-0000-0000-00005B880000}"/>
    <cellStyle name="style1424787249589 2 2 2 7 2 2" xfId="34910" xr:uid="{00000000-0005-0000-0000-00005C880000}"/>
    <cellStyle name="style1424787249589 2 2 2 7 2 2 2" xfId="34911" xr:uid="{00000000-0005-0000-0000-00005D880000}"/>
    <cellStyle name="style1424787249589 2 2 2 7 2 2 3" xfId="34912" xr:uid="{00000000-0005-0000-0000-00005E880000}"/>
    <cellStyle name="style1424787249589 2 2 2 7 2 3" xfId="34913" xr:uid="{00000000-0005-0000-0000-00005F880000}"/>
    <cellStyle name="style1424787249589 2 2 2 7 3" xfId="34914" xr:uid="{00000000-0005-0000-0000-000060880000}"/>
    <cellStyle name="style1424787249589 2 2 2 7 3 2" xfId="34915" xr:uid="{00000000-0005-0000-0000-000061880000}"/>
    <cellStyle name="style1424787249589 2 2 2 7 3 3" xfId="34916" xr:uid="{00000000-0005-0000-0000-000062880000}"/>
    <cellStyle name="style1424787249589 2 2 2 7 3 4" xfId="34917" xr:uid="{00000000-0005-0000-0000-000063880000}"/>
    <cellStyle name="style1424787249589 2 2 2 7 4" xfId="34918" xr:uid="{00000000-0005-0000-0000-000064880000}"/>
    <cellStyle name="style1424787249589 2 2 2 7 5" xfId="34919" xr:uid="{00000000-0005-0000-0000-000065880000}"/>
    <cellStyle name="style1424787249589 2 2 2 8" xfId="34920" xr:uid="{00000000-0005-0000-0000-000066880000}"/>
    <cellStyle name="style1424787249589 2 2 2 8 2" xfId="34921" xr:uid="{00000000-0005-0000-0000-000067880000}"/>
    <cellStyle name="style1424787249589 2 2 2 8 2 2" xfId="34922" xr:uid="{00000000-0005-0000-0000-000068880000}"/>
    <cellStyle name="style1424787249589 2 2 2 8 2 3" xfId="34923" xr:uid="{00000000-0005-0000-0000-000069880000}"/>
    <cellStyle name="style1424787249589 2 2 2 8 2 4" xfId="34924" xr:uid="{00000000-0005-0000-0000-00006A880000}"/>
    <cellStyle name="style1424787249589 2 2 2 8 3" xfId="34925" xr:uid="{00000000-0005-0000-0000-00006B880000}"/>
    <cellStyle name="style1424787249589 2 2 2 8 4" xfId="34926" xr:uid="{00000000-0005-0000-0000-00006C880000}"/>
    <cellStyle name="style1424787249589 2 2 2 8 5" xfId="34927" xr:uid="{00000000-0005-0000-0000-00006D880000}"/>
    <cellStyle name="style1424787249589 2 2 2 9" xfId="34928" xr:uid="{00000000-0005-0000-0000-00006E880000}"/>
    <cellStyle name="style1424787249589 2 2 2 9 2" xfId="34929" xr:uid="{00000000-0005-0000-0000-00006F880000}"/>
    <cellStyle name="style1424787249589 2 2 2 9 3" xfId="34930" xr:uid="{00000000-0005-0000-0000-000070880000}"/>
    <cellStyle name="style1424787249589 2 2 2 9 4" xfId="34931" xr:uid="{00000000-0005-0000-0000-000071880000}"/>
    <cellStyle name="style1424787249589 2 2 3" xfId="34932" xr:uid="{00000000-0005-0000-0000-000072880000}"/>
    <cellStyle name="style1424787249589 2 2 3 2" xfId="34933" xr:uid="{00000000-0005-0000-0000-000073880000}"/>
    <cellStyle name="style1424787249589 2 2 3 2 2" xfId="34934" xr:uid="{00000000-0005-0000-0000-000074880000}"/>
    <cellStyle name="style1424787249589 2 2 3 2 2 2" xfId="34935" xr:uid="{00000000-0005-0000-0000-000075880000}"/>
    <cellStyle name="style1424787249589 2 2 3 2 2 2 2" xfId="34936" xr:uid="{00000000-0005-0000-0000-000076880000}"/>
    <cellStyle name="style1424787249589 2 2 3 2 2 2 2 2" xfId="34937" xr:uid="{00000000-0005-0000-0000-000077880000}"/>
    <cellStyle name="style1424787249589 2 2 3 2 2 2 2 3" xfId="34938" xr:uid="{00000000-0005-0000-0000-000078880000}"/>
    <cellStyle name="style1424787249589 2 2 3 2 2 2 3" xfId="34939" xr:uid="{00000000-0005-0000-0000-000079880000}"/>
    <cellStyle name="style1424787249589 2 2 3 2 2 3" xfId="34940" xr:uid="{00000000-0005-0000-0000-00007A880000}"/>
    <cellStyle name="style1424787249589 2 2 3 2 2 3 2" xfId="34941" xr:uid="{00000000-0005-0000-0000-00007B880000}"/>
    <cellStyle name="style1424787249589 2 2 3 2 2 3 3" xfId="34942" xr:uid="{00000000-0005-0000-0000-00007C880000}"/>
    <cellStyle name="style1424787249589 2 2 3 2 2 3 4" xfId="34943" xr:uid="{00000000-0005-0000-0000-00007D880000}"/>
    <cellStyle name="style1424787249589 2 2 3 2 2 4" xfId="34944" xr:uid="{00000000-0005-0000-0000-00007E880000}"/>
    <cellStyle name="style1424787249589 2 2 3 2 2 5" xfId="34945" xr:uid="{00000000-0005-0000-0000-00007F880000}"/>
    <cellStyle name="style1424787249589 2 2 3 2 3" xfId="34946" xr:uid="{00000000-0005-0000-0000-000080880000}"/>
    <cellStyle name="style1424787249589 2 2 3 2 3 2" xfId="34947" xr:uid="{00000000-0005-0000-0000-000081880000}"/>
    <cellStyle name="style1424787249589 2 2 3 2 3 2 2" xfId="34948" xr:uid="{00000000-0005-0000-0000-000082880000}"/>
    <cellStyle name="style1424787249589 2 2 3 2 3 2 2 2" xfId="34949" xr:uid="{00000000-0005-0000-0000-000083880000}"/>
    <cellStyle name="style1424787249589 2 2 3 2 3 2 2 3" xfId="34950" xr:uid="{00000000-0005-0000-0000-000084880000}"/>
    <cellStyle name="style1424787249589 2 2 3 2 3 2 3" xfId="34951" xr:uid="{00000000-0005-0000-0000-000085880000}"/>
    <cellStyle name="style1424787249589 2 2 3 2 3 3" xfId="34952" xr:uid="{00000000-0005-0000-0000-000086880000}"/>
    <cellStyle name="style1424787249589 2 2 3 2 3 3 2" xfId="34953" xr:uid="{00000000-0005-0000-0000-000087880000}"/>
    <cellStyle name="style1424787249589 2 2 3 2 3 3 3" xfId="34954" xr:uid="{00000000-0005-0000-0000-000088880000}"/>
    <cellStyle name="style1424787249589 2 2 3 2 3 3 4" xfId="34955" xr:uid="{00000000-0005-0000-0000-000089880000}"/>
    <cellStyle name="style1424787249589 2 2 3 2 3 4" xfId="34956" xr:uid="{00000000-0005-0000-0000-00008A880000}"/>
    <cellStyle name="style1424787249589 2 2 3 2 3 5" xfId="34957" xr:uid="{00000000-0005-0000-0000-00008B880000}"/>
    <cellStyle name="style1424787249589 2 2 3 2 4" xfId="34958" xr:uid="{00000000-0005-0000-0000-00008C880000}"/>
    <cellStyle name="style1424787249589 2 2 3 2 4 2" xfId="34959" xr:uid="{00000000-0005-0000-0000-00008D880000}"/>
    <cellStyle name="style1424787249589 2 2 3 2 4 2 2" xfId="34960" xr:uid="{00000000-0005-0000-0000-00008E880000}"/>
    <cellStyle name="style1424787249589 2 2 3 2 4 2 3" xfId="34961" xr:uid="{00000000-0005-0000-0000-00008F880000}"/>
    <cellStyle name="style1424787249589 2 2 3 2 4 2 4" xfId="34962" xr:uid="{00000000-0005-0000-0000-000090880000}"/>
    <cellStyle name="style1424787249589 2 2 3 2 4 3" xfId="34963" xr:uid="{00000000-0005-0000-0000-000091880000}"/>
    <cellStyle name="style1424787249589 2 2 3 2 4 4" xfId="34964" xr:uid="{00000000-0005-0000-0000-000092880000}"/>
    <cellStyle name="style1424787249589 2 2 3 2 4 5" xfId="34965" xr:uid="{00000000-0005-0000-0000-000093880000}"/>
    <cellStyle name="style1424787249589 2 2 3 2 5" xfId="34966" xr:uid="{00000000-0005-0000-0000-000094880000}"/>
    <cellStyle name="style1424787249589 2 2 3 2 5 2" xfId="34967" xr:uid="{00000000-0005-0000-0000-000095880000}"/>
    <cellStyle name="style1424787249589 2 2 3 2 5 3" xfId="34968" xr:uid="{00000000-0005-0000-0000-000096880000}"/>
    <cellStyle name="style1424787249589 2 2 3 2 5 4" xfId="34969" xr:uid="{00000000-0005-0000-0000-000097880000}"/>
    <cellStyle name="style1424787249589 2 2 3 2 6" xfId="34970" xr:uid="{00000000-0005-0000-0000-000098880000}"/>
    <cellStyle name="style1424787249589 2 2 3 2 7" xfId="34971" xr:uid="{00000000-0005-0000-0000-000099880000}"/>
    <cellStyle name="style1424787249589 2 2 3 2 8" xfId="34972" xr:uid="{00000000-0005-0000-0000-00009A880000}"/>
    <cellStyle name="style1424787249589 2 2 3 3" xfId="34973" xr:uid="{00000000-0005-0000-0000-00009B880000}"/>
    <cellStyle name="style1424787249589 2 2 3 3 2" xfId="34974" xr:uid="{00000000-0005-0000-0000-00009C880000}"/>
    <cellStyle name="style1424787249589 2 2 3 3 2 2" xfId="34975" xr:uid="{00000000-0005-0000-0000-00009D880000}"/>
    <cellStyle name="style1424787249589 2 2 3 3 2 2 2" xfId="34976" xr:uid="{00000000-0005-0000-0000-00009E880000}"/>
    <cellStyle name="style1424787249589 2 2 3 3 2 2 3" xfId="34977" xr:uid="{00000000-0005-0000-0000-00009F880000}"/>
    <cellStyle name="style1424787249589 2 2 3 3 2 3" xfId="34978" xr:uid="{00000000-0005-0000-0000-0000A0880000}"/>
    <cellStyle name="style1424787249589 2 2 3 3 3" xfId="34979" xr:uid="{00000000-0005-0000-0000-0000A1880000}"/>
    <cellStyle name="style1424787249589 2 2 3 3 3 2" xfId="34980" xr:uid="{00000000-0005-0000-0000-0000A2880000}"/>
    <cellStyle name="style1424787249589 2 2 3 3 3 3" xfId="34981" xr:uid="{00000000-0005-0000-0000-0000A3880000}"/>
    <cellStyle name="style1424787249589 2 2 3 3 3 4" xfId="34982" xr:uid="{00000000-0005-0000-0000-0000A4880000}"/>
    <cellStyle name="style1424787249589 2 2 3 3 4" xfId="34983" xr:uid="{00000000-0005-0000-0000-0000A5880000}"/>
    <cellStyle name="style1424787249589 2 2 3 3 5" xfId="34984" xr:uid="{00000000-0005-0000-0000-0000A6880000}"/>
    <cellStyle name="style1424787249589 2 2 3 4" xfId="34985" xr:uid="{00000000-0005-0000-0000-0000A7880000}"/>
    <cellStyle name="style1424787249589 2 2 3 4 2" xfId="34986" xr:uid="{00000000-0005-0000-0000-0000A8880000}"/>
    <cellStyle name="style1424787249589 2 2 3 4 2 2" xfId="34987" xr:uid="{00000000-0005-0000-0000-0000A9880000}"/>
    <cellStyle name="style1424787249589 2 2 3 4 2 2 2" xfId="34988" xr:uid="{00000000-0005-0000-0000-0000AA880000}"/>
    <cellStyle name="style1424787249589 2 2 3 4 2 2 3" xfId="34989" xr:uid="{00000000-0005-0000-0000-0000AB880000}"/>
    <cellStyle name="style1424787249589 2 2 3 4 2 3" xfId="34990" xr:uid="{00000000-0005-0000-0000-0000AC880000}"/>
    <cellStyle name="style1424787249589 2 2 3 4 3" xfId="34991" xr:uid="{00000000-0005-0000-0000-0000AD880000}"/>
    <cellStyle name="style1424787249589 2 2 3 4 3 2" xfId="34992" xr:uid="{00000000-0005-0000-0000-0000AE880000}"/>
    <cellStyle name="style1424787249589 2 2 3 4 3 3" xfId="34993" xr:uid="{00000000-0005-0000-0000-0000AF880000}"/>
    <cellStyle name="style1424787249589 2 2 3 4 3 4" xfId="34994" xr:uid="{00000000-0005-0000-0000-0000B0880000}"/>
    <cellStyle name="style1424787249589 2 2 3 4 4" xfId="34995" xr:uid="{00000000-0005-0000-0000-0000B1880000}"/>
    <cellStyle name="style1424787249589 2 2 3 4 5" xfId="34996" xr:uid="{00000000-0005-0000-0000-0000B2880000}"/>
    <cellStyle name="style1424787249589 2 2 3 5" xfId="34997" xr:uid="{00000000-0005-0000-0000-0000B3880000}"/>
    <cellStyle name="style1424787249589 2 2 3 5 2" xfId="34998" xr:uid="{00000000-0005-0000-0000-0000B4880000}"/>
    <cellStyle name="style1424787249589 2 2 3 5 2 2" xfId="34999" xr:uid="{00000000-0005-0000-0000-0000B5880000}"/>
    <cellStyle name="style1424787249589 2 2 3 5 2 3" xfId="35000" xr:uid="{00000000-0005-0000-0000-0000B6880000}"/>
    <cellStyle name="style1424787249589 2 2 3 5 2 4" xfId="35001" xr:uid="{00000000-0005-0000-0000-0000B7880000}"/>
    <cellStyle name="style1424787249589 2 2 3 5 3" xfId="35002" xr:uid="{00000000-0005-0000-0000-0000B8880000}"/>
    <cellStyle name="style1424787249589 2 2 3 5 4" xfId="35003" xr:uid="{00000000-0005-0000-0000-0000B9880000}"/>
    <cellStyle name="style1424787249589 2 2 3 5 5" xfId="35004" xr:uid="{00000000-0005-0000-0000-0000BA880000}"/>
    <cellStyle name="style1424787249589 2 2 3 6" xfId="35005" xr:uid="{00000000-0005-0000-0000-0000BB880000}"/>
    <cellStyle name="style1424787249589 2 2 3 6 2" xfId="35006" xr:uid="{00000000-0005-0000-0000-0000BC880000}"/>
    <cellStyle name="style1424787249589 2 2 3 6 3" xfId="35007" xr:uid="{00000000-0005-0000-0000-0000BD880000}"/>
    <cellStyle name="style1424787249589 2 2 3 6 4" xfId="35008" xr:uid="{00000000-0005-0000-0000-0000BE880000}"/>
    <cellStyle name="style1424787249589 2 2 3 7" xfId="35009" xr:uid="{00000000-0005-0000-0000-0000BF880000}"/>
    <cellStyle name="style1424787249589 2 2 3 8" xfId="35010" xr:uid="{00000000-0005-0000-0000-0000C0880000}"/>
    <cellStyle name="style1424787249589 2 2 3 9" xfId="35011" xr:uid="{00000000-0005-0000-0000-0000C1880000}"/>
    <cellStyle name="style1424787249589 2 2 4" xfId="35012" xr:uid="{00000000-0005-0000-0000-0000C2880000}"/>
    <cellStyle name="style1424787249589 2 2 4 2" xfId="35013" xr:uid="{00000000-0005-0000-0000-0000C3880000}"/>
    <cellStyle name="style1424787249589 2 2 4 2 2" xfId="35014" xr:uid="{00000000-0005-0000-0000-0000C4880000}"/>
    <cellStyle name="style1424787249589 2 2 4 2 2 2" xfId="35015" xr:uid="{00000000-0005-0000-0000-0000C5880000}"/>
    <cellStyle name="style1424787249589 2 2 4 2 2 2 2" xfId="35016" xr:uid="{00000000-0005-0000-0000-0000C6880000}"/>
    <cellStyle name="style1424787249589 2 2 4 2 2 2 3" xfId="35017" xr:uid="{00000000-0005-0000-0000-0000C7880000}"/>
    <cellStyle name="style1424787249589 2 2 4 2 2 3" xfId="35018" xr:uid="{00000000-0005-0000-0000-0000C8880000}"/>
    <cellStyle name="style1424787249589 2 2 4 2 3" xfId="35019" xr:uid="{00000000-0005-0000-0000-0000C9880000}"/>
    <cellStyle name="style1424787249589 2 2 4 2 3 2" xfId="35020" xr:uid="{00000000-0005-0000-0000-0000CA880000}"/>
    <cellStyle name="style1424787249589 2 2 4 2 3 3" xfId="35021" xr:uid="{00000000-0005-0000-0000-0000CB880000}"/>
    <cellStyle name="style1424787249589 2 2 4 2 3 4" xfId="35022" xr:uid="{00000000-0005-0000-0000-0000CC880000}"/>
    <cellStyle name="style1424787249589 2 2 4 2 4" xfId="35023" xr:uid="{00000000-0005-0000-0000-0000CD880000}"/>
    <cellStyle name="style1424787249589 2 2 4 2 5" xfId="35024" xr:uid="{00000000-0005-0000-0000-0000CE880000}"/>
    <cellStyle name="style1424787249589 2 2 4 3" xfId="35025" xr:uid="{00000000-0005-0000-0000-0000CF880000}"/>
    <cellStyle name="style1424787249589 2 2 4 3 2" xfId="35026" xr:uid="{00000000-0005-0000-0000-0000D0880000}"/>
    <cellStyle name="style1424787249589 2 2 4 3 2 2" xfId="35027" xr:uid="{00000000-0005-0000-0000-0000D1880000}"/>
    <cellStyle name="style1424787249589 2 2 4 3 2 2 2" xfId="35028" xr:uid="{00000000-0005-0000-0000-0000D2880000}"/>
    <cellStyle name="style1424787249589 2 2 4 3 2 2 3" xfId="35029" xr:uid="{00000000-0005-0000-0000-0000D3880000}"/>
    <cellStyle name="style1424787249589 2 2 4 3 2 3" xfId="35030" xr:uid="{00000000-0005-0000-0000-0000D4880000}"/>
    <cellStyle name="style1424787249589 2 2 4 3 3" xfId="35031" xr:uid="{00000000-0005-0000-0000-0000D5880000}"/>
    <cellStyle name="style1424787249589 2 2 4 3 3 2" xfId="35032" xr:uid="{00000000-0005-0000-0000-0000D6880000}"/>
    <cellStyle name="style1424787249589 2 2 4 3 3 3" xfId="35033" xr:uid="{00000000-0005-0000-0000-0000D7880000}"/>
    <cellStyle name="style1424787249589 2 2 4 3 3 4" xfId="35034" xr:uid="{00000000-0005-0000-0000-0000D8880000}"/>
    <cellStyle name="style1424787249589 2 2 4 3 4" xfId="35035" xr:uid="{00000000-0005-0000-0000-0000D9880000}"/>
    <cellStyle name="style1424787249589 2 2 4 3 5" xfId="35036" xr:uid="{00000000-0005-0000-0000-0000DA880000}"/>
    <cellStyle name="style1424787249589 2 2 4 4" xfId="35037" xr:uid="{00000000-0005-0000-0000-0000DB880000}"/>
    <cellStyle name="style1424787249589 2 2 4 4 2" xfId="35038" xr:uid="{00000000-0005-0000-0000-0000DC880000}"/>
    <cellStyle name="style1424787249589 2 2 4 4 2 2" xfId="35039" xr:uid="{00000000-0005-0000-0000-0000DD880000}"/>
    <cellStyle name="style1424787249589 2 2 4 4 2 3" xfId="35040" xr:uid="{00000000-0005-0000-0000-0000DE880000}"/>
    <cellStyle name="style1424787249589 2 2 4 4 2 4" xfId="35041" xr:uid="{00000000-0005-0000-0000-0000DF880000}"/>
    <cellStyle name="style1424787249589 2 2 4 4 3" xfId="35042" xr:uid="{00000000-0005-0000-0000-0000E0880000}"/>
    <cellStyle name="style1424787249589 2 2 4 4 4" xfId="35043" xr:uid="{00000000-0005-0000-0000-0000E1880000}"/>
    <cellStyle name="style1424787249589 2 2 4 4 5" xfId="35044" xr:uid="{00000000-0005-0000-0000-0000E2880000}"/>
    <cellStyle name="style1424787249589 2 2 4 5" xfId="35045" xr:uid="{00000000-0005-0000-0000-0000E3880000}"/>
    <cellStyle name="style1424787249589 2 2 4 5 2" xfId="35046" xr:uid="{00000000-0005-0000-0000-0000E4880000}"/>
    <cellStyle name="style1424787249589 2 2 4 5 3" xfId="35047" xr:uid="{00000000-0005-0000-0000-0000E5880000}"/>
    <cellStyle name="style1424787249589 2 2 4 5 4" xfId="35048" xr:uid="{00000000-0005-0000-0000-0000E6880000}"/>
    <cellStyle name="style1424787249589 2 2 4 6" xfId="35049" xr:uid="{00000000-0005-0000-0000-0000E7880000}"/>
    <cellStyle name="style1424787249589 2 2 4 7" xfId="35050" xr:uid="{00000000-0005-0000-0000-0000E8880000}"/>
    <cellStyle name="style1424787249589 2 2 4 8" xfId="35051" xr:uid="{00000000-0005-0000-0000-0000E9880000}"/>
    <cellStyle name="style1424787249589 2 2 5" xfId="35052" xr:uid="{00000000-0005-0000-0000-0000EA880000}"/>
    <cellStyle name="style1424787249589 2 2 5 2" xfId="35053" xr:uid="{00000000-0005-0000-0000-0000EB880000}"/>
    <cellStyle name="style1424787249589 2 2 5 2 2" xfId="35054" xr:uid="{00000000-0005-0000-0000-0000EC880000}"/>
    <cellStyle name="style1424787249589 2 2 5 2 2 2" xfId="35055" xr:uid="{00000000-0005-0000-0000-0000ED880000}"/>
    <cellStyle name="style1424787249589 2 2 5 2 2 2 2" xfId="35056" xr:uid="{00000000-0005-0000-0000-0000EE880000}"/>
    <cellStyle name="style1424787249589 2 2 5 2 2 2 3" xfId="35057" xr:uid="{00000000-0005-0000-0000-0000EF880000}"/>
    <cellStyle name="style1424787249589 2 2 5 2 2 3" xfId="35058" xr:uid="{00000000-0005-0000-0000-0000F0880000}"/>
    <cellStyle name="style1424787249589 2 2 5 2 3" xfId="35059" xr:uid="{00000000-0005-0000-0000-0000F1880000}"/>
    <cellStyle name="style1424787249589 2 2 5 2 3 2" xfId="35060" xr:uid="{00000000-0005-0000-0000-0000F2880000}"/>
    <cellStyle name="style1424787249589 2 2 5 2 3 3" xfId="35061" xr:uid="{00000000-0005-0000-0000-0000F3880000}"/>
    <cellStyle name="style1424787249589 2 2 5 2 3 4" xfId="35062" xr:uid="{00000000-0005-0000-0000-0000F4880000}"/>
    <cellStyle name="style1424787249589 2 2 5 2 4" xfId="35063" xr:uid="{00000000-0005-0000-0000-0000F5880000}"/>
    <cellStyle name="style1424787249589 2 2 5 2 5" xfId="35064" xr:uid="{00000000-0005-0000-0000-0000F6880000}"/>
    <cellStyle name="style1424787249589 2 2 5 3" xfId="35065" xr:uid="{00000000-0005-0000-0000-0000F7880000}"/>
    <cellStyle name="style1424787249589 2 2 5 3 2" xfId="35066" xr:uid="{00000000-0005-0000-0000-0000F8880000}"/>
    <cellStyle name="style1424787249589 2 2 5 3 2 2" xfId="35067" xr:uid="{00000000-0005-0000-0000-0000F9880000}"/>
    <cellStyle name="style1424787249589 2 2 5 3 2 2 2" xfId="35068" xr:uid="{00000000-0005-0000-0000-0000FA880000}"/>
    <cellStyle name="style1424787249589 2 2 5 3 2 2 3" xfId="35069" xr:uid="{00000000-0005-0000-0000-0000FB880000}"/>
    <cellStyle name="style1424787249589 2 2 5 3 2 3" xfId="35070" xr:uid="{00000000-0005-0000-0000-0000FC880000}"/>
    <cellStyle name="style1424787249589 2 2 5 3 3" xfId="35071" xr:uid="{00000000-0005-0000-0000-0000FD880000}"/>
    <cellStyle name="style1424787249589 2 2 5 3 3 2" xfId="35072" xr:uid="{00000000-0005-0000-0000-0000FE880000}"/>
    <cellStyle name="style1424787249589 2 2 5 3 3 3" xfId="35073" xr:uid="{00000000-0005-0000-0000-0000FF880000}"/>
    <cellStyle name="style1424787249589 2 2 5 3 3 4" xfId="35074" xr:uid="{00000000-0005-0000-0000-000000890000}"/>
    <cellStyle name="style1424787249589 2 2 5 3 4" xfId="35075" xr:uid="{00000000-0005-0000-0000-000001890000}"/>
    <cellStyle name="style1424787249589 2 2 5 3 5" xfId="35076" xr:uid="{00000000-0005-0000-0000-000002890000}"/>
    <cellStyle name="style1424787249589 2 2 5 4" xfId="35077" xr:uid="{00000000-0005-0000-0000-000003890000}"/>
    <cellStyle name="style1424787249589 2 2 5 4 2" xfId="35078" xr:uid="{00000000-0005-0000-0000-000004890000}"/>
    <cellStyle name="style1424787249589 2 2 5 4 2 2" xfId="35079" xr:uid="{00000000-0005-0000-0000-000005890000}"/>
    <cellStyle name="style1424787249589 2 2 5 4 2 3" xfId="35080" xr:uid="{00000000-0005-0000-0000-000006890000}"/>
    <cellStyle name="style1424787249589 2 2 5 4 2 4" xfId="35081" xr:uid="{00000000-0005-0000-0000-000007890000}"/>
    <cellStyle name="style1424787249589 2 2 5 4 3" xfId="35082" xr:uid="{00000000-0005-0000-0000-000008890000}"/>
    <cellStyle name="style1424787249589 2 2 5 4 4" xfId="35083" xr:uid="{00000000-0005-0000-0000-000009890000}"/>
    <cellStyle name="style1424787249589 2 2 5 4 5" xfId="35084" xr:uid="{00000000-0005-0000-0000-00000A890000}"/>
    <cellStyle name="style1424787249589 2 2 5 5" xfId="35085" xr:uid="{00000000-0005-0000-0000-00000B890000}"/>
    <cellStyle name="style1424787249589 2 2 5 5 2" xfId="35086" xr:uid="{00000000-0005-0000-0000-00000C890000}"/>
    <cellStyle name="style1424787249589 2 2 5 5 3" xfId="35087" xr:uid="{00000000-0005-0000-0000-00000D890000}"/>
    <cellStyle name="style1424787249589 2 2 5 5 4" xfId="35088" xr:uid="{00000000-0005-0000-0000-00000E890000}"/>
    <cellStyle name="style1424787249589 2 2 5 6" xfId="35089" xr:uid="{00000000-0005-0000-0000-00000F890000}"/>
    <cellStyle name="style1424787249589 2 2 5 7" xfId="35090" xr:uid="{00000000-0005-0000-0000-000010890000}"/>
    <cellStyle name="style1424787249589 2 2 5 8" xfId="35091" xr:uid="{00000000-0005-0000-0000-000011890000}"/>
    <cellStyle name="style1424787249589 2 2 6" xfId="35092" xr:uid="{00000000-0005-0000-0000-000012890000}"/>
    <cellStyle name="style1424787249589 2 2 6 2" xfId="35093" xr:uid="{00000000-0005-0000-0000-000013890000}"/>
    <cellStyle name="style1424787249589 2 2 6 2 2" xfId="35094" xr:uid="{00000000-0005-0000-0000-000014890000}"/>
    <cellStyle name="style1424787249589 2 2 6 2 2 2" xfId="35095" xr:uid="{00000000-0005-0000-0000-000015890000}"/>
    <cellStyle name="style1424787249589 2 2 6 2 2 2 2" xfId="35096" xr:uid="{00000000-0005-0000-0000-000016890000}"/>
    <cellStyle name="style1424787249589 2 2 6 2 2 2 3" xfId="35097" xr:uid="{00000000-0005-0000-0000-000017890000}"/>
    <cellStyle name="style1424787249589 2 2 6 2 2 3" xfId="35098" xr:uid="{00000000-0005-0000-0000-000018890000}"/>
    <cellStyle name="style1424787249589 2 2 6 2 3" xfId="35099" xr:uid="{00000000-0005-0000-0000-000019890000}"/>
    <cellStyle name="style1424787249589 2 2 6 2 3 2" xfId="35100" xr:uid="{00000000-0005-0000-0000-00001A890000}"/>
    <cellStyle name="style1424787249589 2 2 6 2 3 3" xfId="35101" xr:uid="{00000000-0005-0000-0000-00001B890000}"/>
    <cellStyle name="style1424787249589 2 2 6 2 3 4" xfId="35102" xr:uid="{00000000-0005-0000-0000-00001C890000}"/>
    <cellStyle name="style1424787249589 2 2 6 2 4" xfId="35103" xr:uid="{00000000-0005-0000-0000-00001D890000}"/>
    <cellStyle name="style1424787249589 2 2 6 2 5" xfId="35104" xr:uid="{00000000-0005-0000-0000-00001E890000}"/>
    <cellStyle name="style1424787249589 2 2 6 3" xfId="35105" xr:uid="{00000000-0005-0000-0000-00001F890000}"/>
    <cellStyle name="style1424787249589 2 2 6 3 2" xfId="35106" xr:uid="{00000000-0005-0000-0000-000020890000}"/>
    <cellStyle name="style1424787249589 2 2 6 3 2 2" xfId="35107" xr:uid="{00000000-0005-0000-0000-000021890000}"/>
    <cellStyle name="style1424787249589 2 2 6 3 2 2 2" xfId="35108" xr:uid="{00000000-0005-0000-0000-000022890000}"/>
    <cellStyle name="style1424787249589 2 2 6 3 2 2 3" xfId="35109" xr:uid="{00000000-0005-0000-0000-000023890000}"/>
    <cellStyle name="style1424787249589 2 2 6 3 2 3" xfId="35110" xr:uid="{00000000-0005-0000-0000-000024890000}"/>
    <cellStyle name="style1424787249589 2 2 6 3 3" xfId="35111" xr:uid="{00000000-0005-0000-0000-000025890000}"/>
    <cellStyle name="style1424787249589 2 2 6 3 3 2" xfId="35112" xr:uid="{00000000-0005-0000-0000-000026890000}"/>
    <cellStyle name="style1424787249589 2 2 6 3 3 3" xfId="35113" xr:uid="{00000000-0005-0000-0000-000027890000}"/>
    <cellStyle name="style1424787249589 2 2 6 3 3 4" xfId="35114" xr:uid="{00000000-0005-0000-0000-000028890000}"/>
    <cellStyle name="style1424787249589 2 2 6 3 4" xfId="35115" xr:uid="{00000000-0005-0000-0000-000029890000}"/>
    <cellStyle name="style1424787249589 2 2 6 3 5" xfId="35116" xr:uid="{00000000-0005-0000-0000-00002A890000}"/>
    <cellStyle name="style1424787249589 2 2 6 4" xfId="35117" xr:uid="{00000000-0005-0000-0000-00002B890000}"/>
    <cellStyle name="style1424787249589 2 2 6 4 2" xfId="35118" xr:uid="{00000000-0005-0000-0000-00002C890000}"/>
    <cellStyle name="style1424787249589 2 2 6 4 2 2" xfId="35119" xr:uid="{00000000-0005-0000-0000-00002D890000}"/>
    <cellStyle name="style1424787249589 2 2 6 4 2 3" xfId="35120" xr:uid="{00000000-0005-0000-0000-00002E890000}"/>
    <cellStyle name="style1424787249589 2 2 6 4 2 4" xfId="35121" xr:uid="{00000000-0005-0000-0000-00002F890000}"/>
    <cellStyle name="style1424787249589 2 2 6 4 3" xfId="35122" xr:uid="{00000000-0005-0000-0000-000030890000}"/>
    <cellStyle name="style1424787249589 2 2 6 4 4" xfId="35123" xr:uid="{00000000-0005-0000-0000-000031890000}"/>
    <cellStyle name="style1424787249589 2 2 6 4 5" xfId="35124" xr:uid="{00000000-0005-0000-0000-000032890000}"/>
    <cellStyle name="style1424787249589 2 2 6 5" xfId="35125" xr:uid="{00000000-0005-0000-0000-000033890000}"/>
    <cellStyle name="style1424787249589 2 2 6 5 2" xfId="35126" xr:uid="{00000000-0005-0000-0000-000034890000}"/>
    <cellStyle name="style1424787249589 2 2 6 5 3" xfId="35127" xr:uid="{00000000-0005-0000-0000-000035890000}"/>
    <cellStyle name="style1424787249589 2 2 6 5 4" xfId="35128" xr:uid="{00000000-0005-0000-0000-000036890000}"/>
    <cellStyle name="style1424787249589 2 2 6 6" xfId="35129" xr:uid="{00000000-0005-0000-0000-000037890000}"/>
    <cellStyle name="style1424787249589 2 2 6 7" xfId="35130" xr:uid="{00000000-0005-0000-0000-000038890000}"/>
    <cellStyle name="style1424787249589 2 2 6 8" xfId="35131" xr:uid="{00000000-0005-0000-0000-000039890000}"/>
    <cellStyle name="style1424787249589 2 2 7" xfId="35132" xr:uid="{00000000-0005-0000-0000-00003A890000}"/>
    <cellStyle name="style1424787249589 2 2 7 2" xfId="35133" xr:uid="{00000000-0005-0000-0000-00003B890000}"/>
    <cellStyle name="style1424787249589 2 2 7 2 2" xfId="35134" xr:uid="{00000000-0005-0000-0000-00003C890000}"/>
    <cellStyle name="style1424787249589 2 2 7 2 2 2" xfId="35135" xr:uid="{00000000-0005-0000-0000-00003D890000}"/>
    <cellStyle name="style1424787249589 2 2 7 2 2 3" xfId="35136" xr:uid="{00000000-0005-0000-0000-00003E890000}"/>
    <cellStyle name="style1424787249589 2 2 7 2 3" xfId="35137" xr:uid="{00000000-0005-0000-0000-00003F890000}"/>
    <cellStyle name="style1424787249589 2 2 7 3" xfId="35138" xr:uid="{00000000-0005-0000-0000-000040890000}"/>
    <cellStyle name="style1424787249589 2 2 7 3 2" xfId="35139" xr:uid="{00000000-0005-0000-0000-000041890000}"/>
    <cellStyle name="style1424787249589 2 2 7 3 3" xfId="35140" xr:uid="{00000000-0005-0000-0000-000042890000}"/>
    <cellStyle name="style1424787249589 2 2 7 3 4" xfId="35141" xr:uid="{00000000-0005-0000-0000-000043890000}"/>
    <cellStyle name="style1424787249589 2 2 7 4" xfId="35142" xr:uid="{00000000-0005-0000-0000-000044890000}"/>
    <cellStyle name="style1424787249589 2 2 7 5" xfId="35143" xr:uid="{00000000-0005-0000-0000-000045890000}"/>
    <cellStyle name="style1424787249589 2 2 8" xfId="35144" xr:uid="{00000000-0005-0000-0000-000046890000}"/>
    <cellStyle name="style1424787249589 2 2 8 2" xfId="35145" xr:uid="{00000000-0005-0000-0000-000047890000}"/>
    <cellStyle name="style1424787249589 2 2 8 2 2" xfId="35146" xr:uid="{00000000-0005-0000-0000-000048890000}"/>
    <cellStyle name="style1424787249589 2 2 8 2 2 2" xfId="35147" xr:uid="{00000000-0005-0000-0000-000049890000}"/>
    <cellStyle name="style1424787249589 2 2 8 2 2 3" xfId="35148" xr:uid="{00000000-0005-0000-0000-00004A890000}"/>
    <cellStyle name="style1424787249589 2 2 8 2 3" xfId="35149" xr:uid="{00000000-0005-0000-0000-00004B890000}"/>
    <cellStyle name="style1424787249589 2 2 8 3" xfId="35150" xr:uid="{00000000-0005-0000-0000-00004C890000}"/>
    <cellStyle name="style1424787249589 2 2 8 3 2" xfId="35151" xr:uid="{00000000-0005-0000-0000-00004D890000}"/>
    <cellStyle name="style1424787249589 2 2 8 3 3" xfId="35152" xr:uid="{00000000-0005-0000-0000-00004E890000}"/>
    <cellStyle name="style1424787249589 2 2 8 3 4" xfId="35153" xr:uid="{00000000-0005-0000-0000-00004F890000}"/>
    <cellStyle name="style1424787249589 2 2 8 4" xfId="35154" xr:uid="{00000000-0005-0000-0000-000050890000}"/>
    <cellStyle name="style1424787249589 2 2 8 5" xfId="35155" xr:uid="{00000000-0005-0000-0000-000051890000}"/>
    <cellStyle name="style1424787249589 2 2 9" xfId="35156" xr:uid="{00000000-0005-0000-0000-000052890000}"/>
    <cellStyle name="style1424787249589 2 2 9 2" xfId="35157" xr:uid="{00000000-0005-0000-0000-000053890000}"/>
    <cellStyle name="style1424787249589 2 2 9 2 2" xfId="35158" xr:uid="{00000000-0005-0000-0000-000054890000}"/>
    <cellStyle name="style1424787249589 2 2 9 2 3" xfId="35159" xr:uid="{00000000-0005-0000-0000-000055890000}"/>
    <cellStyle name="style1424787249589 2 2 9 2 4" xfId="35160" xr:uid="{00000000-0005-0000-0000-000056890000}"/>
    <cellStyle name="style1424787249589 2 2 9 3" xfId="35161" xr:uid="{00000000-0005-0000-0000-000057890000}"/>
    <cellStyle name="style1424787249589 2 2 9 4" xfId="35162" xr:uid="{00000000-0005-0000-0000-000058890000}"/>
    <cellStyle name="style1424787249589 2 2 9 5" xfId="35163" xr:uid="{00000000-0005-0000-0000-000059890000}"/>
    <cellStyle name="style1424787249589 2 3" xfId="35164" xr:uid="{00000000-0005-0000-0000-00005A890000}"/>
    <cellStyle name="style1424787249589 2 3 10" xfId="35165" xr:uid="{00000000-0005-0000-0000-00005B890000}"/>
    <cellStyle name="style1424787249589 2 3 11" xfId="35166" xr:uid="{00000000-0005-0000-0000-00005C890000}"/>
    <cellStyle name="style1424787249589 2 3 12" xfId="35167" xr:uid="{00000000-0005-0000-0000-00005D890000}"/>
    <cellStyle name="style1424787249589 2 3 2" xfId="35168" xr:uid="{00000000-0005-0000-0000-00005E890000}"/>
    <cellStyle name="style1424787249589 2 3 2 2" xfId="35169" xr:uid="{00000000-0005-0000-0000-00005F890000}"/>
    <cellStyle name="style1424787249589 2 3 2 2 2" xfId="35170" xr:uid="{00000000-0005-0000-0000-000060890000}"/>
    <cellStyle name="style1424787249589 2 3 2 2 2 2" xfId="35171" xr:uid="{00000000-0005-0000-0000-000061890000}"/>
    <cellStyle name="style1424787249589 2 3 2 2 2 2 2" xfId="35172" xr:uid="{00000000-0005-0000-0000-000062890000}"/>
    <cellStyle name="style1424787249589 2 3 2 2 2 2 2 2" xfId="35173" xr:uid="{00000000-0005-0000-0000-000063890000}"/>
    <cellStyle name="style1424787249589 2 3 2 2 2 2 2 3" xfId="35174" xr:uid="{00000000-0005-0000-0000-000064890000}"/>
    <cellStyle name="style1424787249589 2 3 2 2 2 2 3" xfId="35175" xr:uid="{00000000-0005-0000-0000-000065890000}"/>
    <cellStyle name="style1424787249589 2 3 2 2 2 3" xfId="35176" xr:uid="{00000000-0005-0000-0000-000066890000}"/>
    <cellStyle name="style1424787249589 2 3 2 2 2 3 2" xfId="35177" xr:uid="{00000000-0005-0000-0000-000067890000}"/>
    <cellStyle name="style1424787249589 2 3 2 2 2 3 3" xfId="35178" xr:uid="{00000000-0005-0000-0000-000068890000}"/>
    <cellStyle name="style1424787249589 2 3 2 2 2 3 4" xfId="35179" xr:uid="{00000000-0005-0000-0000-000069890000}"/>
    <cellStyle name="style1424787249589 2 3 2 2 2 4" xfId="35180" xr:uid="{00000000-0005-0000-0000-00006A890000}"/>
    <cellStyle name="style1424787249589 2 3 2 2 2 5" xfId="35181" xr:uid="{00000000-0005-0000-0000-00006B890000}"/>
    <cellStyle name="style1424787249589 2 3 2 2 3" xfId="35182" xr:uid="{00000000-0005-0000-0000-00006C890000}"/>
    <cellStyle name="style1424787249589 2 3 2 2 3 2" xfId="35183" xr:uid="{00000000-0005-0000-0000-00006D890000}"/>
    <cellStyle name="style1424787249589 2 3 2 2 3 2 2" xfId="35184" xr:uid="{00000000-0005-0000-0000-00006E890000}"/>
    <cellStyle name="style1424787249589 2 3 2 2 3 2 2 2" xfId="35185" xr:uid="{00000000-0005-0000-0000-00006F890000}"/>
    <cellStyle name="style1424787249589 2 3 2 2 3 2 2 3" xfId="35186" xr:uid="{00000000-0005-0000-0000-000070890000}"/>
    <cellStyle name="style1424787249589 2 3 2 2 3 2 3" xfId="35187" xr:uid="{00000000-0005-0000-0000-000071890000}"/>
    <cellStyle name="style1424787249589 2 3 2 2 3 3" xfId="35188" xr:uid="{00000000-0005-0000-0000-000072890000}"/>
    <cellStyle name="style1424787249589 2 3 2 2 3 3 2" xfId="35189" xr:uid="{00000000-0005-0000-0000-000073890000}"/>
    <cellStyle name="style1424787249589 2 3 2 2 3 3 3" xfId="35190" xr:uid="{00000000-0005-0000-0000-000074890000}"/>
    <cellStyle name="style1424787249589 2 3 2 2 3 3 4" xfId="35191" xr:uid="{00000000-0005-0000-0000-000075890000}"/>
    <cellStyle name="style1424787249589 2 3 2 2 3 4" xfId="35192" xr:uid="{00000000-0005-0000-0000-000076890000}"/>
    <cellStyle name="style1424787249589 2 3 2 2 3 5" xfId="35193" xr:uid="{00000000-0005-0000-0000-000077890000}"/>
    <cellStyle name="style1424787249589 2 3 2 2 4" xfId="35194" xr:uid="{00000000-0005-0000-0000-000078890000}"/>
    <cellStyle name="style1424787249589 2 3 2 2 4 2" xfId="35195" xr:uid="{00000000-0005-0000-0000-000079890000}"/>
    <cellStyle name="style1424787249589 2 3 2 2 4 2 2" xfId="35196" xr:uid="{00000000-0005-0000-0000-00007A890000}"/>
    <cellStyle name="style1424787249589 2 3 2 2 4 2 3" xfId="35197" xr:uid="{00000000-0005-0000-0000-00007B890000}"/>
    <cellStyle name="style1424787249589 2 3 2 2 4 2 4" xfId="35198" xr:uid="{00000000-0005-0000-0000-00007C890000}"/>
    <cellStyle name="style1424787249589 2 3 2 2 4 3" xfId="35199" xr:uid="{00000000-0005-0000-0000-00007D890000}"/>
    <cellStyle name="style1424787249589 2 3 2 2 4 4" xfId="35200" xr:uid="{00000000-0005-0000-0000-00007E890000}"/>
    <cellStyle name="style1424787249589 2 3 2 2 4 5" xfId="35201" xr:uid="{00000000-0005-0000-0000-00007F890000}"/>
    <cellStyle name="style1424787249589 2 3 2 2 5" xfId="35202" xr:uid="{00000000-0005-0000-0000-000080890000}"/>
    <cellStyle name="style1424787249589 2 3 2 2 5 2" xfId="35203" xr:uid="{00000000-0005-0000-0000-000081890000}"/>
    <cellStyle name="style1424787249589 2 3 2 2 5 3" xfId="35204" xr:uid="{00000000-0005-0000-0000-000082890000}"/>
    <cellStyle name="style1424787249589 2 3 2 2 5 4" xfId="35205" xr:uid="{00000000-0005-0000-0000-000083890000}"/>
    <cellStyle name="style1424787249589 2 3 2 2 6" xfId="35206" xr:uid="{00000000-0005-0000-0000-000084890000}"/>
    <cellStyle name="style1424787249589 2 3 2 2 7" xfId="35207" xr:uid="{00000000-0005-0000-0000-000085890000}"/>
    <cellStyle name="style1424787249589 2 3 2 2 8" xfId="35208" xr:uid="{00000000-0005-0000-0000-000086890000}"/>
    <cellStyle name="style1424787249589 2 3 2 3" xfId="35209" xr:uid="{00000000-0005-0000-0000-000087890000}"/>
    <cellStyle name="style1424787249589 2 3 2 3 2" xfId="35210" xr:uid="{00000000-0005-0000-0000-000088890000}"/>
    <cellStyle name="style1424787249589 2 3 2 3 2 2" xfId="35211" xr:uid="{00000000-0005-0000-0000-000089890000}"/>
    <cellStyle name="style1424787249589 2 3 2 3 2 2 2" xfId="35212" xr:uid="{00000000-0005-0000-0000-00008A890000}"/>
    <cellStyle name="style1424787249589 2 3 2 3 2 2 3" xfId="35213" xr:uid="{00000000-0005-0000-0000-00008B890000}"/>
    <cellStyle name="style1424787249589 2 3 2 3 2 3" xfId="35214" xr:uid="{00000000-0005-0000-0000-00008C890000}"/>
    <cellStyle name="style1424787249589 2 3 2 3 3" xfId="35215" xr:uid="{00000000-0005-0000-0000-00008D890000}"/>
    <cellStyle name="style1424787249589 2 3 2 3 3 2" xfId="35216" xr:uid="{00000000-0005-0000-0000-00008E890000}"/>
    <cellStyle name="style1424787249589 2 3 2 3 3 3" xfId="35217" xr:uid="{00000000-0005-0000-0000-00008F890000}"/>
    <cellStyle name="style1424787249589 2 3 2 3 3 4" xfId="35218" xr:uid="{00000000-0005-0000-0000-000090890000}"/>
    <cellStyle name="style1424787249589 2 3 2 3 4" xfId="35219" xr:uid="{00000000-0005-0000-0000-000091890000}"/>
    <cellStyle name="style1424787249589 2 3 2 3 5" xfId="35220" xr:uid="{00000000-0005-0000-0000-000092890000}"/>
    <cellStyle name="style1424787249589 2 3 2 4" xfId="35221" xr:uid="{00000000-0005-0000-0000-000093890000}"/>
    <cellStyle name="style1424787249589 2 3 2 4 2" xfId="35222" xr:uid="{00000000-0005-0000-0000-000094890000}"/>
    <cellStyle name="style1424787249589 2 3 2 4 2 2" xfId="35223" xr:uid="{00000000-0005-0000-0000-000095890000}"/>
    <cellStyle name="style1424787249589 2 3 2 4 2 2 2" xfId="35224" xr:uid="{00000000-0005-0000-0000-000096890000}"/>
    <cellStyle name="style1424787249589 2 3 2 4 2 2 3" xfId="35225" xr:uid="{00000000-0005-0000-0000-000097890000}"/>
    <cellStyle name="style1424787249589 2 3 2 4 2 3" xfId="35226" xr:uid="{00000000-0005-0000-0000-000098890000}"/>
    <cellStyle name="style1424787249589 2 3 2 4 3" xfId="35227" xr:uid="{00000000-0005-0000-0000-000099890000}"/>
    <cellStyle name="style1424787249589 2 3 2 4 3 2" xfId="35228" xr:uid="{00000000-0005-0000-0000-00009A890000}"/>
    <cellStyle name="style1424787249589 2 3 2 4 3 3" xfId="35229" xr:uid="{00000000-0005-0000-0000-00009B890000}"/>
    <cellStyle name="style1424787249589 2 3 2 4 3 4" xfId="35230" xr:uid="{00000000-0005-0000-0000-00009C890000}"/>
    <cellStyle name="style1424787249589 2 3 2 4 4" xfId="35231" xr:uid="{00000000-0005-0000-0000-00009D890000}"/>
    <cellStyle name="style1424787249589 2 3 2 4 5" xfId="35232" xr:uid="{00000000-0005-0000-0000-00009E890000}"/>
    <cellStyle name="style1424787249589 2 3 2 5" xfId="35233" xr:uid="{00000000-0005-0000-0000-00009F890000}"/>
    <cellStyle name="style1424787249589 2 3 2 5 2" xfId="35234" xr:uid="{00000000-0005-0000-0000-0000A0890000}"/>
    <cellStyle name="style1424787249589 2 3 2 5 2 2" xfId="35235" xr:uid="{00000000-0005-0000-0000-0000A1890000}"/>
    <cellStyle name="style1424787249589 2 3 2 5 2 3" xfId="35236" xr:uid="{00000000-0005-0000-0000-0000A2890000}"/>
    <cellStyle name="style1424787249589 2 3 2 5 2 4" xfId="35237" xr:uid="{00000000-0005-0000-0000-0000A3890000}"/>
    <cellStyle name="style1424787249589 2 3 2 5 3" xfId="35238" xr:uid="{00000000-0005-0000-0000-0000A4890000}"/>
    <cellStyle name="style1424787249589 2 3 2 5 4" xfId="35239" xr:uid="{00000000-0005-0000-0000-0000A5890000}"/>
    <cellStyle name="style1424787249589 2 3 2 5 5" xfId="35240" xr:uid="{00000000-0005-0000-0000-0000A6890000}"/>
    <cellStyle name="style1424787249589 2 3 2 6" xfId="35241" xr:uid="{00000000-0005-0000-0000-0000A7890000}"/>
    <cellStyle name="style1424787249589 2 3 2 6 2" xfId="35242" xr:uid="{00000000-0005-0000-0000-0000A8890000}"/>
    <cellStyle name="style1424787249589 2 3 2 6 3" xfId="35243" xr:uid="{00000000-0005-0000-0000-0000A9890000}"/>
    <cellStyle name="style1424787249589 2 3 2 6 4" xfId="35244" xr:uid="{00000000-0005-0000-0000-0000AA890000}"/>
    <cellStyle name="style1424787249589 2 3 2 7" xfId="35245" xr:uid="{00000000-0005-0000-0000-0000AB890000}"/>
    <cellStyle name="style1424787249589 2 3 2 8" xfId="35246" xr:uid="{00000000-0005-0000-0000-0000AC890000}"/>
    <cellStyle name="style1424787249589 2 3 2 9" xfId="35247" xr:uid="{00000000-0005-0000-0000-0000AD890000}"/>
    <cellStyle name="style1424787249589 2 3 3" xfId="35248" xr:uid="{00000000-0005-0000-0000-0000AE890000}"/>
    <cellStyle name="style1424787249589 2 3 3 2" xfId="35249" xr:uid="{00000000-0005-0000-0000-0000AF890000}"/>
    <cellStyle name="style1424787249589 2 3 3 2 2" xfId="35250" xr:uid="{00000000-0005-0000-0000-0000B0890000}"/>
    <cellStyle name="style1424787249589 2 3 3 2 2 2" xfId="35251" xr:uid="{00000000-0005-0000-0000-0000B1890000}"/>
    <cellStyle name="style1424787249589 2 3 3 2 2 2 2" xfId="35252" xr:uid="{00000000-0005-0000-0000-0000B2890000}"/>
    <cellStyle name="style1424787249589 2 3 3 2 2 2 3" xfId="35253" xr:uid="{00000000-0005-0000-0000-0000B3890000}"/>
    <cellStyle name="style1424787249589 2 3 3 2 2 3" xfId="35254" xr:uid="{00000000-0005-0000-0000-0000B4890000}"/>
    <cellStyle name="style1424787249589 2 3 3 2 3" xfId="35255" xr:uid="{00000000-0005-0000-0000-0000B5890000}"/>
    <cellStyle name="style1424787249589 2 3 3 2 3 2" xfId="35256" xr:uid="{00000000-0005-0000-0000-0000B6890000}"/>
    <cellStyle name="style1424787249589 2 3 3 2 3 3" xfId="35257" xr:uid="{00000000-0005-0000-0000-0000B7890000}"/>
    <cellStyle name="style1424787249589 2 3 3 2 3 4" xfId="35258" xr:uid="{00000000-0005-0000-0000-0000B8890000}"/>
    <cellStyle name="style1424787249589 2 3 3 2 4" xfId="35259" xr:uid="{00000000-0005-0000-0000-0000B9890000}"/>
    <cellStyle name="style1424787249589 2 3 3 2 5" xfId="35260" xr:uid="{00000000-0005-0000-0000-0000BA890000}"/>
    <cellStyle name="style1424787249589 2 3 3 3" xfId="35261" xr:uid="{00000000-0005-0000-0000-0000BB890000}"/>
    <cellStyle name="style1424787249589 2 3 3 3 2" xfId="35262" xr:uid="{00000000-0005-0000-0000-0000BC890000}"/>
    <cellStyle name="style1424787249589 2 3 3 3 2 2" xfId="35263" xr:uid="{00000000-0005-0000-0000-0000BD890000}"/>
    <cellStyle name="style1424787249589 2 3 3 3 2 2 2" xfId="35264" xr:uid="{00000000-0005-0000-0000-0000BE890000}"/>
    <cellStyle name="style1424787249589 2 3 3 3 2 2 3" xfId="35265" xr:uid="{00000000-0005-0000-0000-0000BF890000}"/>
    <cellStyle name="style1424787249589 2 3 3 3 2 3" xfId="35266" xr:uid="{00000000-0005-0000-0000-0000C0890000}"/>
    <cellStyle name="style1424787249589 2 3 3 3 3" xfId="35267" xr:uid="{00000000-0005-0000-0000-0000C1890000}"/>
    <cellStyle name="style1424787249589 2 3 3 3 3 2" xfId="35268" xr:uid="{00000000-0005-0000-0000-0000C2890000}"/>
    <cellStyle name="style1424787249589 2 3 3 3 3 3" xfId="35269" xr:uid="{00000000-0005-0000-0000-0000C3890000}"/>
    <cellStyle name="style1424787249589 2 3 3 3 3 4" xfId="35270" xr:uid="{00000000-0005-0000-0000-0000C4890000}"/>
    <cellStyle name="style1424787249589 2 3 3 3 4" xfId="35271" xr:uid="{00000000-0005-0000-0000-0000C5890000}"/>
    <cellStyle name="style1424787249589 2 3 3 3 5" xfId="35272" xr:uid="{00000000-0005-0000-0000-0000C6890000}"/>
    <cellStyle name="style1424787249589 2 3 3 4" xfId="35273" xr:uid="{00000000-0005-0000-0000-0000C7890000}"/>
    <cellStyle name="style1424787249589 2 3 3 4 2" xfId="35274" xr:uid="{00000000-0005-0000-0000-0000C8890000}"/>
    <cellStyle name="style1424787249589 2 3 3 4 2 2" xfId="35275" xr:uid="{00000000-0005-0000-0000-0000C9890000}"/>
    <cellStyle name="style1424787249589 2 3 3 4 2 3" xfId="35276" xr:uid="{00000000-0005-0000-0000-0000CA890000}"/>
    <cellStyle name="style1424787249589 2 3 3 4 2 4" xfId="35277" xr:uid="{00000000-0005-0000-0000-0000CB890000}"/>
    <cellStyle name="style1424787249589 2 3 3 4 3" xfId="35278" xr:uid="{00000000-0005-0000-0000-0000CC890000}"/>
    <cellStyle name="style1424787249589 2 3 3 4 4" xfId="35279" xr:uid="{00000000-0005-0000-0000-0000CD890000}"/>
    <cellStyle name="style1424787249589 2 3 3 4 5" xfId="35280" xr:uid="{00000000-0005-0000-0000-0000CE890000}"/>
    <cellStyle name="style1424787249589 2 3 3 5" xfId="35281" xr:uid="{00000000-0005-0000-0000-0000CF890000}"/>
    <cellStyle name="style1424787249589 2 3 3 5 2" xfId="35282" xr:uid="{00000000-0005-0000-0000-0000D0890000}"/>
    <cellStyle name="style1424787249589 2 3 3 5 3" xfId="35283" xr:uid="{00000000-0005-0000-0000-0000D1890000}"/>
    <cellStyle name="style1424787249589 2 3 3 5 4" xfId="35284" xr:uid="{00000000-0005-0000-0000-0000D2890000}"/>
    <cellStyle name="style1424787249589 2 3 3 6" xfId="35285" xr:uid="{00000000-0005-0000-0000-0000D3890000}"/>
    <cellStyle name="style1424787249589 2 3 3 7" xfId="35286" xr:uid="{00000000-0005-0000-0000-0000D4890000}"/>
    <cellStyle name="style1424787249589 2 3 3 8" xfId="35287" xr:uid="{00000000-0005-0000-0000-0000D5890000}"/>
    <cellStyle name="style1424787249589 2 3 4" xfId="35288" xr:uid="{00000000-0005-0000-0000-0000D6890000}"/>
    <cellStyle name="style1424787249589 2 3 4 2" xfId="35289" xr:uid="{00000000-0005-0000-0000-0000D7890000}"/>
    <cellStyle name="style1424787249589 2 3 4 2 2" xfId="35290" xr:uid="{00000000-0005-0000-0000-0000D8890000}"/>
    <cellStyle name="style1424787249589 2 3 4 2 2 2" xfId="35291" xr:uid="{00000000-0005-0000-0000-0000D9890000}"/>
    <cellStyle name="style1424787249589 2 3 4 2 2 2 2" xfId="35292" xr:uid="{00000000-0005-0000-0000-0000DA890000}"/>
    <cellStyle name="style1424787249589 2 3 4 2 2 2 3" xfId="35293" xr:uid="{00000000-0005-0000-0000-0000DB890000}"/>
    <cellStyle name="style1424787249589 2 3 4 2 2 3" xfId="35294" xr:uid="{00000000-0005-0000-0000-0000DC890000}"/>
    <cellStyle name="style1424787249589 2 3 4 2 3" xfId="35295" xr:uid="{00000000-0005-0000-0000-0000DD890000}"/>
    <cellStyle name="style1424787249589 2 3 4 2 3 2" xfId="35296" xr:uid="{00000000-0005-0000-0000-0000DE890000}"/>
    <cellStyle name="style1424787249589 2 3 4 2 3 3" xfId="35297" xr:uid="{00000000-0005-0000-0000-0000DF890000}"/>
    <cellStyle name="style1424787249589 2 3 4 2 3 4" xfId="35298" xr:uid="{00000000-0005-0000-0000-0000E0890000}"/>
    <cellStyle name="style1424787249589 2 3 4 2 4" xfId="35299" xr:uid="{00000000-0005-0000-0000-0000E1890000}"/>
    <cellStyle name="style1424787249589 2 3 4 2 5" xfId="35300" xr:uid="{00000000-0005-0000-0000-0000E2890000}"/>
    <cellStyle name="style1424787249589 2 3 4 3" xfId="35301" xr:uid="{00000000-0005-0000-0000-0000E3890000}"/>
    <cellStyle name="style1424787249589 2 3 4 3 2" xfId="35302" xr:uid="{00000000-0005-0000-0000-0000E4890000}"/>
    <cellStyle name="style1424787249589 2 3 4 3 2 2" xfId="35303" xr:uid="{00000000-0005-0000-0000-0000E5890000}"/>
    <cellStyle name="style1424787249589 2 3 4 3 2 2 2" xfId="35304" xr:uid="{00000000-0005-0000-0000-0000E6890000}"/>
    <cellStyle name="style1424787249589 2 3 4 3 2 2 3" xfId="35305" xr:uid="{00000000-0005-0000-0000-0000E7890000}"/>
    <cellStyle name="style1424787249589 2 3 4 3 2 3" xfId="35306" xr:uid="{00000000-0005-0000-0000-0000E8890000}"/>
    <cellStyle name="style1424787249589 2 3 4 3 3" xfId="35307" xr:uid="{00000000-0005-0000-0000-0000E9890000}"/>
    <cellStyle name="style1424787249589 2 3 4 3 3 2" xfId="35308" xr:uid="{00000000-0005-0000-0000-0000EA890000}"/>
    <cellStyle name="style1424787249589 2 3 4 3 3 3" xfId="35309" xr:uid="{00000000-0005-0000-0000-0000EB890000}"/>
    <cellStyle name="style1424787249589 2 3 4 3 3 4" xfId="35310" xr:uid="{00000000-0005-0000-0000-0000EC890000}"/>
    <cellStyle name="style1424787249589 2 3 4 3 4" xfId="35311" xr:uid="{00000000-0005-0000-0000-0000ED890000}"/>
    <cellStyle name="style1424787249589 2 3 4 3 5" xfId="35312" xr:uid="{00000000-0005-0000-0000-0000EE890000}"/>
    <cellStyle name="style1424787249589 2 3 4 4" xfId="35313" xr:uid="{00000000-0005-0000-0000-0000EF890000}"/>
    <cellStyle name="style1424787249589 2 3 4 4 2" xfId="35314" xr:uid="{00000000-0005-0000-0000-0000F0890000}"/>
    <cellStyle name="style1424787249589 2 3 4 4 2 2" xfId="35315" xr:uid="{00000000-0005-0000-0000-0000F1890000}"/>
    <cellStyle name="style1424787249589 2 3 4 4 2 3" xfId="35316" xr:uid="{00000000-0005-0000-0000-0000F2890000}"/>
    <cellStyle name="style1424787249589 2 3 4 4 2 4" xfId="35317" xr:uid="{00000000-0005-0000-0000-0000F3890000}"/>
    <cellStyle name="style1424787249589 2 3 4 4 3" xfId="35318" xr:uid="{00000000-0005-0000-0000-0000F4890000}"/>
    <cellStyle name="style1424787249589 2 3 4 4 4" xfId="35319" xr:uid="{00000000-0005-0000-0000-0000F5890000}"/>
    <cellStyle name="style1424787249589 2 3 4 4 5" xfId="35320" xr:uid="{00000000-0005-0000-0000-0000F6890000}"/>
    <cellStyle name="style1424787249589 2 3 4 5" xfId="35321" xr:uid="{00000000-0005-0000-0000-0000F7890000}"/>
    <cellStyle name="style1424787249589 2 3 4 5 2" xfId="35322" xr:uid="{00000000-0005-0000-0000-0000F8890000}"/>
    <cellStyle name="style1424787249589 2 3 4 5 3" xfId="35323" xr:uid="{00000000-0005-0000-0000-0000F9890000}"/>
    <cellStyle name="style1424787249589 2 3 4 5 4" xfId="35324" xr:uid="{00000000-0005-0000-0000-0000FA890000}"/>
    <cellStyle name="style1424787249589 2 3 4 6" xfId="35325" xr:uid="{00000000-0005-0000-0000-0000FB890000}"/>
    <cellStyle name="style1424787249589 2 3 4 7" xfId="35326" xr:uid="{00000000-0005-0000-0000-0000FC890000}"/>
    <cellStyle name="style1424787249589 2 3 4 8" xfId="35327" xr:uid="{00000000-0005-0000-0000-0000FD890000}"/>
    <cellStyle name="style1424787249589 2 3 5" xfId="35328" xr:uid="{00000000-0005-0000-0000-0000FE890000}"/>
    <cellStyle name="style1424787249589 2 3 5 2" xfId="35329" xr:uid="{00000000-0005-0000-0000-0000FF890000}"/>
    <cellStyle name="style1424787249589 2 3 5 2 2" xfId="35330" xr:uid="{00000000-0005-0000-0000-0000008A0000}"/>
    <cellStyle name="style1424787249589 2 3 5 2 2 2" xfId="35331" xr:uid="{00000000-0005-0000-0000-0000018A0000}"/>
    <cellStyle name="style1424787249589 2 3 5 2 2 2 2" xfId="35332" xr:uid="{00000000-0005-0000-0000-0000028A0000}"/>
    <cellStyle name="style1424787249589 2 3 5 2 2 2 3" xfId="35333" xr:uid="{00000000-0005-0000-0000-0000038A0000}"/>
    <cellStyle name="style1424787249589 2 3 5 2 2 3" xfId="35334" xr:uid="{00000000-0005-0000-0000-0000048A0000}"/>
    <cellStyle name="style1424787249589 2 3 5 2 3" xfId="35335" xr:uid="{00000000-0005-0000-0000-0000058A0000}"/>
    <cellStyle name="style1424787249589 2 3 5 2 3 2" xfId="35336" xr:uid="{00000000-0005-0000-0000-0000068A0000}"/>
    <cellStyle name="style1424787249589 2 3 5 2 3 3" xfId="35337" xr:uid="{00000000-0005-0000-0000-0000078A0000}"/>
    <cellStyle name="style1424787249589 2 3 5 2 3 4" xfId="35338" xr:uid="{00000000-0005-0000-0000-0000088A0000}"/>
    <cellStyle name="style1424787249589 2 3 5 2 4" xfId="35339" xr:uid="{00000000-0005-0000-0000-0000098A0000}"/>
    <cellStyle name="style1424787249589 2 3 5 2 5" xfId="35340" xr:uid="{00000000-0005-0000-0000-00000A8A0000}"/>
    <cellStyle name="style1424787249589 2 3 5 3" xfId="35341" xr:uid="{00000000-0005-0000-0000-00000B8A0000}"/>
    <cellStyle name="style1424787249589 2 3 5 3 2" xfId="35342" xr:uid="{00000000-0005-0000-0000-00000C8A0000}"/>
    <cellStyle name="style1424787249589 2 3 5 3 2 2" xfId="35343" xr:uid="{00000000-0005-0000-0000-00000D8A0000}"/>
    <cellStyle name="style1424787249589 2 3 5 3 2 2 2" xfId="35344" xr:uid="{00000000-0005-0000-0000-00000E8A0000}"/>
    <cellStyle name="style1424787249589 2 3 5 3 2 2 3" xfId="35345" xr:uid="{00000000-0005-0000-0000-00000F8A0000}"/>
    <cellStyle name="style1424787249589 2 3 5 3 2 3" xfId="35346" xr:uid="{00000000-0005-0000-0000-0000108A0000}"/>
    <cellStyle name="style1424787249589 2 3 5 3 3" xfId="35347" xr:uid="{00000000-0005-0000-0000-0000118A0000}"/>
    <cellStyle name="style1424787249589 2 3 5 3 3 2" xfId="35348" xr:uid="{00000000-0005-0000-0000-0000128A0000}"/>
    <cellStyle name="style1424787249589 2 3 5 3 3 3" xfId="35349" xr:uid="{00000000-0005-0000-0000-0000138A0000}"/>
    <cellStyle name="style1424787249589 2 3 5 3 3 4" xfId="35350" xr:uid="{00000000-0005-0000-0000-0000148A0000}"/>
    <cellStyle name="style1424787249589 2 3 5 3 4" xfId="35351" xr:uid="{00000000-0005-0000-0000-0000158A0000}"/>
    <cellStyle name="style1424787249589 2 3 5 3 5" xfId="35352" xr:uid="{00000000-0005-0000-0000-0000168A0000}"/>
    <cellStyle name="style1424787249589 2 3 5 4" xfId="35353" xr:uid="{00000000-0005-0000-0000-0000178A0000}"/>
    <cellStyle name="style1424787249589 2 3 5 4 2" xfId="35354" xr:uid="{00000000-0005-0000-0000-0000188A0000}"/>
    <cellStyle name="style1424787249589 2 3 5 4 2 2" xfId="35355" xr:uid="{00000000-0005-0000-0000-0000198A0000}"/>
    <cellStyle name="style1424787249589 2 3 5 4 2 3" xfId="35356" xr:uid="{00000000-0005-0000-0000-00001A8A0000}"/>
    <cellStyle name="style1424787249589 2 3 5 4 2 4" xfId="35357" xr:uid="{00000000-0005-0000-0000-00001B8A0000}"/>
    <cellStyle name="style1424787249589 2 3 5 4 3" xfId="35358" xr:uid="{00000000-0005-0000-0000-00001C8A0000}"/>
    <cellStyle name="style1424787249589 2 3 5 4 4" xfId="35359" xr:uid="{00000000-0005-0000-0000-00001D8A0000}"/>
    <cellStyle name="style1424787249589 2 3 5 4 5" xfId="35360" xr:uid="{00000000-0005-0000-0000-00001E8A0000}"/>
    <cellStyle name="style1424787249589 2 3 5 5" xfId="35361" xr:uid="{00000000-0005-0000-0000-00001F8A0000}"/>
    <cellStyle name="style1424787249589 2 3 5 5 2" xfId="35362" xr:uid="{00000000-0005-0000-0000-0000208A0000}"/>
    <cellStyle name="style1424787249589 2 3 5 5 3" xfId="35363" xr:uid="{00000000-0005-0000-0000-0000218A0000}"/>
    <cellStyle name="style1424787249589 2 3 5 5 4" xfId="35364" xr:uid="{00000000-0005-0000-0000-0000228A0000}"/>
    <cellStyle name="style1424787249589 2 3 5 6" xfId="35365" xr:uid="{00000000-0005-0000-0000-0000238A0000}"/>
    <cellStyle name="style1424787249589 2 3 5 7" xfId="35366" xr:uid="{00000000-0005-0000-0000-0000248A0000}"/>
    <cellStyle name="style1424787249589 2 3 5 8" xfId="35367" xr:uid="{00000000-0005-0000-0000-0000258A0000}"/>
    <cellStyle name="style1424787249589 2 3 6" xfId="35368" xr:uid="{00000000-0005-0000-0000-0000268A0000}"/>
    <cellStyle name="style1424787249589 2 3 6 2" xfId="35369" xr:uid="{00000000-0005-0000-0000-0000278A0000}"/>
    <cellStyle name="style1424787249589 2 3 6 2 2" xfId="35370" xr:uid="{00000000-0005-0000-0000-0000288A0000}"/>
    <cellStyle name="style1424787249589 2 3 6 2 2 2" xfId="35371" xr:uid="{00000000-0005-0000-0000-0000298A0000}"/>
    <cellStyle name="style1424787249589 2 3 6 2 2 3" xfId="35372" xr:uid="{00000000-0005-0000-0000-00002A8A0000}"/>
    <cellStyle name="style1424787249589 2 3 6 2 3" xfId="35373" xr:uid="{00000000-0005-0000-0000-00002B8A0000}"/>
    <cellStyle name="style1424787249589 2 3 6 3" xfId="35374" xr:uid="{00000000-0005-0000-0000-00002C8A0000}"/>
    <cellStyle name="style1424787249589 2 3 6 3 2" xfId="35375" xr:uid="{00000000-0005-0000-0000-00002D8A0000}"/>
    <cellStyle name="style1424787249589 2 3 6 3 3" xfId="35376" xr:uid="{00000000-0005-0000-0000-00002E8A0000}"/>
    <cellStyle name="style1424787249589 2 3 6 3 4" xfId="35377" xr:uid="{00000000-0005-0000-0000-00002F8A0000}"/>
    <cellStyle name="style1424787249589 2 3 6 4" xfId="35378" xr:uid="{00000000-0005-0000-0000-0000308A0000}"/>
    <cellStyle name="style1424787249589 2 3 6 5" xfId="35379" xr:uid="{00000000-0005-0000-0000-0000318A0000}"/>
    <cellStyle name="style1424787249589 2 3 7" xfId="35380" xr:uid="{00000000-0005-0000-0000-0000328A0000}"/>
    <cellStyle name="style1424787249589 2 3 7 2" xfId="35381" xr:uid="{00000000-0005-0000-0000-0000338A0000}"/>
    <cellStyle name="style1424787249589 2 3 7 2 2" xfId="35382" xr:uid="{00000000-0005-0000-0000-0000348A0000}"/>
    <cellStyle name="style1424787249589 2 3 7 2 2 2" xfId="35383" xr:uid="{00000000-0005-0000-0000-0000358A0000}"/>
    <cellStyle name="style1424787249589 2 3 7 2 2 3" xfId="35384" xr:uid="{00000000-0005-0000-0000-0000368A0000}"/>
    <cellStyle name="style1424787249589 2 3 7 2 3" xfId="35385" xr:uid="{00000000-0005-0000-0000-0000378A0000}"/>
    <cellStyle name="style1424787249589 2 3 7 3" xfId="35386" xr:uid="{00000000-0005-0000-0000-0000388A0000}"/>
    <cellStyle name="style1424787249589 2 3 7 3 2" xfId="35387" xr:uid="{00000000-0005-0000-0000-0000398A0000}"/>
    <cellStyle name="style1424787249589 2 3 7 3 3" xfId="35388" xr:uid="{00000000-0005-0000-0000-00003A8A0000}"/>
    <cellStyle name="style1424787249589 2 3 7 3 4" xfId="35389" xr:uid="{00000000-0005-0000-0000-00003B8A0000}"/>
    <cellStyle name="style1424787249589 2 3 7 4" xfId="35390" xr:uid="{00000000-0005-0000-0000-00003C8A0000}"/>
    <cellStyle name="style1424787249589 2 3 7 5" xfId="35391" xr:uid="{00000000-0005-0000-0000-00003D8A0000}"/>
    <cellStyle name="style1424787249589 2 3 8" xfId="35392" xr:uid="{00000000-0005-0000-0000-00003E8A0000}"/>
    <cellStyle name="style1424787249589 2 3 8 2" xfId="35393" xr:uid="{00000000-0005-0000-0000-00003F8A0000}"/>
    <cellStyle name="style1424787249589 2 3 8 2 2" xfId="35394" xr:uid="{00000000-0005-0000-0000-0000408A0000}"/>
    <cellStyle name="style1424787249589 2 3 8 2 3" xfId="35395" xr:uid="{00000000-0005-0000-0000-0000418A0000}"/>
    <cellStyle name="style1424787249589 2 3 8 2 4" xfId="35396" xr:uid="{00000000-0005-0000-0000-0000428A0000}"/>
    <cellStyle name="style1424787249589 2 3 8 3" xfId="35397" xr:uid="{00000000-0005-0000-0000-0000438A0000}"/>
    <cellStyle name="style1424787249589 2 3 8 4" xfId="35398" xr:uid="{00000000-0005-0000-0000-0000448A0000}"/>
    <cellStyle name="style1424787249589 2 3 8 5" xfId="35399" xr:uid="{00000000-0005-0000-0000-0000458A0000}"/>
    <cellStyle name="style1424787249589 2 3 9" xfId="35400" xr:uid="{00000000-0005-0000-0000-0000468A0000}"/>
    <cellStyle name="style1424787249589 2 3 9 2" xfId="35401" xr:uid="{00000000-0005-0000-0000-0000478A0000}"/>
    <cellStyle name="style1424787249589 2 3 9 3" xfId="35402" xr:uid="{00000000-0005-0000-0000-0000488A0000}"/>
    <cellStyle name="style1424787249589 2 3 9 4" xfId="35403" xr:uid="{00000000-0005-0000-0000-0000498A0000}"/>
    <cellStyle name="style1424787249589 2 4" xfId="35404" xr:uid="{00000000-0005-0000-0000-00004A8A0000}"/>
    <cellStyle name="style1424787249589 2 4 2" xfId="35405" xr:uid="{00000000-0005-0000-0000-00004B8A0000}"/>
    <cellStyle name="style1424787249589 2 4 2 2" xfId="35406" xr:uid="{00000000-0005-0000-0000-00004C8A0000}"/>
    <cellStyle name="style1424787249589 2 4 2 2 2" xfId="35407" xr:uid="{00000000-0005-0000-0000-00004D8A0000}"/>
    <cellStyle name="style1424787249589 2 4 2 2 2 2" xfId="35408" xr:uid="{00000000-0005-0000-0000-00004E8A0000}"/>
    <cellStyle name="style1424787249589 2 4 2 2 2 2 2" xfId="35409" xr:uid="{00000000-0005-0000-0000-00004F8A0000}"/>
    <cellStyle name="style1424787249589 2 4 2 2 2 2 3" xfId="35410" xr:uid="{00000000-0005-0000-0000-0000508A0000}"/>
    <cellStyle name="style1424787249589 2 4 2 2 2 3" xfId="35411" xr:uid="{00000000-0005-0000-0000-0000518A0000}"/>
    <cellStyle name="style1424787249589 2 4 2 2 3" xfId="35412" xr:uid="{00000000-0005-0000-0000-0000528A0000}"/>
    <cellStyle name="style1424787249589 2 4 2 2 3 2" xfId="35413" xr:uid="{00000000-0005-0000-0000-0000538A0000}"/>
    <cellStyle name="style1424787249589 2 4 2 2 3 3" xfId="35414" xr:uid="{00000000-0005-0000-0000-0000548A0000}"/>
    <cellStyle name="style1424787249589 2 4 2 2 3 4" xfId="35415" xr:uid="{00000000-0005-0000-0000-0000558A0000}"/>
    <cellStyle name="style1424787249589 2 4 2 2 4" xfId="35416" xr:uid="{00000000-0005-0000-0000-0000568A0000}"/>
    <cellStyle name="style1424787249589 2 4 2 2 5" xfId="35417" xr:uid="{00000000-0005-0000-0000-0000578A0000}"/>
    <cellStyle name="style1424787249589 2 4 2 3" xfId="35418" xr:uid="{00000000-0005-0000-0000-0000588A0000}"/>
    <cellStyle name="style1424787249589 2 4 2 3 2" xfId="35419" xr:uid="{00000000-0005-0000-0000-0000598A0000}"/>
    <cellStyle name="style1424787249589 2 4 2 3 2 2" xfId="35420" xr:uid="{00000000-0005-0000-0000-00005A8A0000}"/>
    <cellStyle name="style1424787249589 2 4 2 3 2 2 2" xfId="35421" xr:uid="{00000000-0005-0000-0000-00005B8A0000}"/>
    <cellStyle name="style1424787249589 2 4 2 3 2 2 3" xfId="35422" xr:uid="{00000000-0005-0000-0000-00005C8A0000}"/>
    <cellStyle name="style1424787249589 2 4 2 3 2 3" xfId="35423" xr:uid="{00000000-0005-0000-0000-00005D8A0000}"/>
    <cellStyle name="style1424787249589 2 4 2 3 3" xfId="35424" xr:uid="{00000000-0005-0000-0000-00005E8A0000}"/>
    <cellStyle name="style1424787249589 2 4 2 3 3 2" xfId="35425" xr:uid="{00000000-0005-0000-0000-00005F8A0000}"/>
    <cellStyle name="style1424787249589 2 4 2 3 3 3" xfId="35426" xr:uid="{00000000-0005-0000-0000-0000608A0000}"/>
    <cellStyle name="style1424787249589 2 4 2 3 3 4" xfId="35427" xr:uid="{00000000-0005-0000-0000-0000618A0000}"/>
    <cellStyle name="style1424787249589 2 4 2 3 4" xfId="35428" xr:uid="{00000000-0005-0000-0000-0000628A0000}"/>
    <cellStyle name="style1424787249589 2 4 2 3 5" xfId="35429" xr:uid="{00000000-0005-0000-0000-0000638A0000}"/>
    <cellStyle name="style1424787249589 2 4 2 4" xfId="35430" xr:uid="{00000000-0005-0000-0000-0000648A0000}"/>
    <cellStyle name="style1424787249589 2 4 2 4 2" xfId="35431" xr:uid="{00000000-0005-0000-0000-0000658A0000}"/>
    <cellStyle name="style1424787249589 2 4 2 4 2 2" xfId="35432" xr:uid="{00000000-0005-0000-0000-0000668A0000}"/>
    <cellStyle name="style1424787249589 2 4 2 4 2 3" xfId="35433" xr:uid="{00000000-0005-0000-0000-0000678A0000}"/>
    <cellStyle name="style1424787249589 2 4 2 4 2 4" xfId="35434" xr:uid="{00000000-0005-0000-0000-0000688A0000}"/>
    <cellStyle name="style1424787249589 2 4 2 4 3" xfId="35435" xr:uid="{00000000-0005-0000-0000-0000698A0000}"/>
    <cellStyle name="style1424787249589 2 4 2 4 4" xfId="35436" xr:uid="{00000000-0005-0000-0000-00006A8A0000}"/>
    <cellStyle name="style1424787249589 2 4 2 4 5" xfId="35437" xr:uid="{00000000-0005-0000-0000-00006B8A0000}"/>
    <cellStyle name="style1424787249589 2 4 2 5" xfId="35438" xr:uid="{00000000-0005-0000-0000-00006C8A0000}"/>
    <cellStyle name="style1424787249589 2 4 2 5 2" xfId="35439" xr:uid="{00000000-0005-0000-0000-00006D8A0000}"/>
    <cellStyle name="style1424787249589 2 4 2 5 3" xfId="35440" xr:uid="{00000000-0005-0000-0000-00006E8A0000}"/>
    <cellStyle name="style1424787249589 2 4 2 5 4" xfId="35441" xr:uid="{00000000-0005-0000-0000-00006F8A0000}"/>
    <cellStyle name="style1424787249589 2 4 2 6" xfId="35442" xr:uid="{00000000-0005-0000-0000-0000708A0000}"/>
    <cellStyle name="style1424787249589 2 4 2 7" xfId="35443" xr:uid="{00000000-0005-0000-0000-0000718A0000}"/>
    <cellStyle name="style1424787249589 2 4 2 8" xfId="35444" xr:uid="{00000000-0005-0000-0000-0000728A0000}"/>
    <cellStyle name="style1424787249589 2 4 3" xfId="35445" xr:uid="{00000000-0005-0000-0000-0000738A0000}"/>
    <cellStyle name="style1424787249589 2 4 3 2" xfId="35446" xr:uid="{00000000-0005-0000-0000-0000748A0000}"/>
    <cellStyle name="style1424787249589 2 4 3 2 2" xfId="35447" xr:uid="{00000000-0005-0000-0000-0000758A0000}"/>
    <cellStyle name="style1424787249589 2 4 3 2 2 2" xfId="35448" xr:uid="{00000000-0005-0000-0000-0000768A0000}"/>
    <cellStyle name="style1424787249589 2 4 3 2 2 3" xfId="35449" xr:uid="{00000000-0005-0000-0000-0000778A0000}"/>
    <cellStyle name="style1424787249589 2 4 3 2 3" xfId="35450" xr:uid="{00000000-0005-0000-0000-0000788A0000}"/>
    <cellStyle name="style1424787249589 2 4 3 3" xfId="35451" xr:uid="{00000000-0005-0000-0000-0000798A0000}"/>
    <cellStyle name="style1424787249589 2 4 3 3 2" xfId="35452" xr:uid="{00000000-0005-0000-0000-00007A8A0000}"/>
    <cellStyle name="style1424787249589 2 4 3 3 3" xfId="35453" xr:uid="{00000000-0005-0000-0000-00007B8A0000}"/>
    <cellStyle name="style1424787249589 2 4 3 3 4" xfId="35454" xr:uid="{00000000-0005-0000-0000-00007C8A0000}"/>
    <cellStyle name="style1424787249589 2 4 3 4" xfId="35455" xr:uid="{00000000-0005-0000-0000-00007D8A0000}"/>
    <cellStyle name="style1424787249589 2 4 3 5" xfId="35456" xr:uid="{00000000-0005-0000-0000-00007E8A0000}"/>
    <cellStyle name="style1424787249589 2 4 4" xfId="35457" xr:uid="{00000000-0005-0000-0000-00007F8A0000}"/>
    <cellStyle name="style1424787249589 2 4 4 2" xfId="35458" xr:uid="{00000000-0005-0000-0000-0000808A0000}"/>
    <cellStyle name="style1424787249589 2 4 4 2 2" xfId="35459" xr:uid="{00000000-0005-0000-0000-0000818A0000}"/>
    <cellStyle name="style1424787249589 2 4 4 2 2 2" xfId="35460" xr:uid="{00000000-0005-0000-0000-0000828A0000}"/>
    <cellStyle name="style1424787249589 2 4 4 2 2 3" xfId="35461" xr:uid="{00000000-0005-0000-0000-0000838A0000}"/>
    <cellStyle name="style1424787249589 2 4 4 2 3" xfId="35462" xr:uid="{00000000-0005-0000-0000-0000848A0000}"/>
    <cellStyle name="style1424787249589 2 4 4 3" xfId="35463" xr:uid="{00000000-0005-0000-0000-0000858A0000}"/>
    <cellStyle name="style1424787249589 2 4 4 3 2" xfId="35464" xr:uid="{00000000-0005-0000-0000-0000868A0000}"/>
    <cellStyle name="style1424787249589 2 4 4 3 3" xfId="35465" xr:uid="{00000000-0005-0000-0000-0000878A0000}"/>
    <cellStyle name="style1424787249589 2 4 4 3 4" xfId="35466" xr:uid="{00000000-0005-0000-0000-0000888A0000}"/>
    <cellStyle name="style1424787249589 2 4 4 4" xfId="35467" xr:uid="{00000000-0005-0000-0000-0000898A0000}"/>
    <cellStyle name="style1424787249589 2 4 4 5" xfId="35468" xr:uid="{00000000-0005-0000-0000-00008A8A0000}"/>
    <cellStyle name="style1424787249589 2 4 5" xfId="35469" xr:uid="{00000000-0005-0000-0000-00008B8A0000}"/>
    <cellStyle name="style1424787249589 2 4 5 2" xfId="35470" xr:uid="{00000000-0005-0000-0000-00008C8A0000}"/>
    <cellStyle name="style1424787249589 2 4 5 2 2" xfId="35471" xr:uid="{00000000-0005-0000-0000-00008D8A0000}"/>
    <cellStyle name="style1424787249589 2 4 5 2 3" xfId="35472" xr:uid="{00000000-0005-0000-0000-00008E8A0000}"/>
    <cellStyle name="style1424787249589 2 4 5 2 4" xfId="35473" xr:uid="{00000000-0005-0000-0000-00008F8A0000}"/>
    <cellStyle name="style1424787249589 2 4 5 3" xfId="35474" xr:uid="{00000000-0005-0000-0000-0000908A0000}"/>
    <cellStyle name="style1424787249589 2 4 5 4" xfId="35475" xr:uid="{00000000-0005-0000-0000-0000918A0000}"/>
    <cellStyle name="style1424787249589 2 4 5 5" xfId="35476" xr:uid="{00000000-0005-0000-0000-0000928A0000}"/>
    <cellStyle name="style1424787249589 2 4 6" xfId="35477" xr:uid="{00000000-0005-0000-0000-0000938A0000}"/>
    <cellStyle name="style1424787249589 2 4 6 2" xfId="35478" xr:uid="{00000000-0005-0000-0000-0000948A0000}"/>
    <cellStyle name="style1424787249589 2 4 6 3" xfId="35479" xr:uid="{00000000-0005-0000-0000-0000958A0000}"/>
    <cellStyle name="style1424787249589 2 4 6 4" xfId="35480" xr:uid="{00000000-0005-0000-0000-0000968A0000}"/>
    <cellStyle name="style1424787249589 2 4 7" xfId="35481" xr:uid="{00000000-0005-0000-0000-0000978A0000}"/>
    <cellStyle name="style1424787249589 2 4 8" xfId="35482" xr:uid="{00000000-0005-0000-0000-0000988A0000}"/>
    <cellStyle name="style1424787249589 2 4 9" xfId="35483" xr:uid="{00000000-0005-0000-0000-0000998A0000}"/>
    <cellStyle name="style1424787249589 2 5" xfId="35484" xr:uid="{00000000-0005-0000-0000-00009A8A0000}"/>
    <cellStyle name="style1424787249589 2 5 2" xfId="35485" xr:uid="{00000000-0005-0000-0000-00009B8A0000}"/>
    <cellStyle name="style1424787249589 2 5 2 2" xfId="35486" xr:uid="{00000000-0005-0000-0000-00009C8A0000}"/>
    <cellStyle name="style1424787249589 2 5 2 2 2" xfId="35487" xr:uid="{00000000-0005-0000-0000-00009D8A0000}"/>
    <cellStyle name="style1424787249589 2 5 2 2 2 2" xfId="35488" xr:uid="{00000000-0005-0000-0000-00009E8A0000}"/>
    <cellStyle name="style1424787249589 2 5 2 2 2 3" xfId="35489" xr:uid="{00000000-0005-0000-0000-00009F8A0000}"/>
    <cellStyle name="style1424787249589 2 5 2 2 3" xfId="35490" xr:uid="{00000000-0005-0000-0000-0000A08A0000}"/>
    <cellStyle name="style1424787249589 2 5 2 3" xfId="35491" xr:uid="{00000000-0005-0000-0000-0000A18A0000}"/>
    <cellStyle name="style1424787249589 2 5 2 3 2" xfId="35492" xr:uid="{00000000-0005-0000-0000-0000A28A0000}"/>
    <cellStyle name="style1424787249589 2 5 2 3 3" xfId="35493" xr:uid="{00000000-0005-0000-0000-0000A38A0000}"/>
    <cellStyle name="style1424787249589 2 5 2 3 4" xfId="35494" xr:uid="{00000000-0005-0000-0000-0000A48A0000}"/>
    <cellStyle name="style1424787249589 2 5 2 4" xfId="35495" xr:uid="{00000000-0005-0000-0000-0000A58A0000}"/>
    <cellStyle name="style1424787249589 2 5 2 5" xfId="35496" xr:uid="{00000000-0005-0000-0000-0000A68A0000}"/>
    <cellStyle name="style1424787249589 2 5 3" xfId="35497" xr:uid="{00000000-0005-0000-0000-0000A78A0000}"/>
    <cellStyle name="style1424787249589 2 5 3 2" xfId="35498" xr:uid="{00000000-0005-0000-0000-0000A88A0000}"/>
    <cellStyle name="style1424787249589 2 5 3 2 2" xfId="35499" xr:uid="{00000000-0005-0000-0000-0000A98A0000}"/>
    <cellStyle name="style1424787249589 2 5 3 2 2 2" xfId="35500" xr:uid="{00000000-0005-0000-0000-0000AA8A0000}"/>
    <cellStyle name="style1424787249589 2 5 3 2 2 3" xfId="35501" xr:uid="{00000000-0005-0000-0000-0000AB8A0000}"/>
    <cellStyle name="style1424787249589 2 5 3 2 3" xfId="35502" xr:uid="{00000000-0005-0000-0000-0000AC8A0000}"/>
    <cellStyle name="style1424787249589 2 5 3 3" xfId="35503" xr:uid="{00000000-0005-0000-0000-0000AD8A0000}"/>
    <cellStyle name="style1424787249589 2 5 3 3 2" xfId="35504" xr:uid="{00000000-0005-0000-0000-0000AE8A0000}"/>
    <cellStyle name="style1424787249589 2 5 3 3 3" xfId="35505" xr:uid="{00000000-0005-0000-0000-0000AF8A0000}"/>
    <cellStyle name="style1424787249589 2 5 3 3 4" xfId="35506" xr:uid="{00000000-0005-0000-0000-0000B08A0000}"/>
    <cellStyle name="style1424787249589 2 5 3 4" xfId="35507" xr:uid="{00000000-0005-0000-0000-0000B18A0000}"/>
    <cellStyle name="style1424787249589 2 5 3 5" xfId="35508" xr:uid="{00000000-0005-0000-0000-0000B28A0000}"/>
    <cellStyle name="style1424787249589 2 5 4" xfId="35509" xr:uid="{00000000-0005-0000-0000-0000B38A0000}"/>
    <cellStyle name="style1424787249589 2 5 4 2" xfId="35510" xr:uid="{00000000-0005-0000-0000-0000B48A0000}"/>
    <cellStyle name="style1424787249589 2 5 4 2 2" xfId="35511" xr:uid="{00000000-0005-0000-0000-0000B58A0000}"/>
    <cellStyle name="style1424787249589 2 5 4 2 3" xfId="35512" xr:uid="{00000000-0005-0000-0000-0000B68A0000}"/>
    <cellStyle name="style1424787249589 2 5 4 2 4" xfId="35513" xr:uid="{00000000-0005-0000-0000-0000B78A0000}"/>
    <cellStyle name="style1424787249589 2 5 4 3" xfId="35514" xr:uid="{00000000-0005-0000-0000-0000B88A0000}"/>
    <cellStyle name="style1424787249589 2 5 4 4" xfId="35515" xr:uid="{00000000-0005-0000-0000-0000B98A0000}"/>
    <cellStyle name="style1424787249589 2 5 4 5" xfId="35516" xr:uid="{00000000-0005-0000-0000-0000BA8A0000}"/>
    <cellStyle name="style1424787249589 2 5 5" xfId="35517" xr:uid="{00000000-0005-0000-0000-0000BB8A0000}"/>
    <cellStyle name="style1424787249589 2 5 5 2" xfId="35518" xr:uid="{00000000-0005-0000-0000-0000BC8A0000}"/>
    <cellStyle name="style1424787249589 2 5 5 3" xfId="35519" xr:uid="{00000000-0005-0000-0000-0000BD8A0000}"/>
    <cellStyle name="style1424787249589 2 5 5 4" xfId="35520" xr:uid="{00000000-0005-0000-0000-0000BE8A0000}"/>
    <cellStyle name="style1424787249589 2 5 6" xfId="35521" xr:uid="{00000000-0005-0000-0000-0000BF8A0000}"/>
    <cellStyle name="style1424787249589 2 5 7" xfId="35522" xr:uid="{00000000-0005-0000-0000-0000C08A0000}"/>
    <cellStyle name="style1424787249589 2 5 8" xfId="35523" xr:uid="{00000000-0005-0000-0000-0000C18A0000}"/>
    <cellStyle name="style1424787249589 2 6" xfId="35524" xr:uid="{00000000-0005-0000-0000-0000C28A0000}"/>
    <cellStyle name="style1424787249589 2 6 2" xfId="35525" xr:uid="{00000000-0005-0000-0000-0000C38A0000}"/>
    <cellStyle name="style1424787249589 2 6 2 2" xfId="35526" xr:uid="{00000000-0005-0000-0000-0000C48A0000}"/>
    <cellStyle name="style1424787249589 2 6 2 2 2" xfId="35527" xr:uid="{00000000-0005-0000-0000-0000C58A0000}"/>
    <cellStyle name="style1424787249589 2 6 2 2 2 2" xfId="35528" xr:uid="{00000000-0005-0000-0000-0000C68A0000}"/>
    <cellStyle name="style1424787249589 2 6 2 2 2 3" xfId="35529" xr:uid="{00000000-0005-0000-0000-0000C78A0000}"/>
    <cellStyle name="style1424787249589 2 6 2 2 3" xfId="35530" xr:uid="{00000000-0005-0000-0000-0000C88A0000}"/>
    <cellStyle name="style1424787249589 2 6 2 3" xfId="35531" xr:uid="{00000000-0005-0000-0000-0000C98A0000}"/>
    <cellStyle name="style1424787249589 2 6 2 3 2" xfId="35532" xr:uid="{00000000-0005-0000-0000-0000CA8A0000}"/>
    <cellStyle name="style1424787249589 2 6 2 3 3" xfId="35533" xr:uid="{00000000-0005-0000-0000-0000CB8A0000}"/>
    <cellStyle name="style1424787249589 2 6 2 3 4" xfId="35534" xr:uid="{00000000-0005-0000-0000-0000CC8A0000}"/>
    <cellStyle name="style1424787249589 2 6 2 4" xfId="35535" xr:uid="{00000000-0005-0000-0000-0000CD8A0000}"/>
    <cellStyle name="style1424787249589 2 6 2 5" xfId="35536" xr:uid="{00000000-0005-0000-0000-0000CE8A0000}"/>
    <cellStyle name="style1424787249589 2 6 3" xfId="35537" xr:uid="{00000000-0005-0000-0000-0000CF8A0000}"/>
    <cellStyle name="style1424787249589 2 6 3 2" xfId="35538" xr:uid="{00000000-0005-0000-0000-0000D08A0000}"/>
    <cellStyle name="style1424787249589 2 6 3 2 2" xfId="35539" xr:uid="{00000000-0005-0000-0000-0000D18A0000}"/>
    <cellStyle name="style1424787249589 2 6 3 2 2 2" xfId="35540" xr:uid="{00000000-0005-0000-0000-0000D28A0000}"/>
    <cellStyle name="style1424787249589 2 6 3 2 2 3" xfId="35541" xr:uid="{00000000-0005-0000-0000-0000D38A0000}"/>
    <cellStyle name="style1424787249589 2 6 3 2 3" xfId="35542" xr:uid="{00000000-0005-0000-0000-0000D48A0000}"/>
    <cellStyle name="style1424787249589 2 6 3 3" xfId="35543" xr:uid="{00000000-0005-0000-0000-0000D58A0000}"/>
    <cellStyle name="style1424787249589 2 6 3 3 2" xfId="35544" xr:uid="{00000000-0005-0000-0000-0000D68A0000}"/>
    <cellStyle name="style1424787249589 2 6 3 3 3" xfId="35545" xr:uid="{00000000-0005-0000-0000-0000D78A0000}"/>
    <cellStyle name="style1424787249589 2 6 3 3 4" xfId="35546" xr:uid="{00000000-0005-0000-0000-0000D88A0000}"/>
    <cellStyle name="style1424787249589 2 6 3 4" xfId="35547" xr:uid="{00000000-0005-0000-0000-0000D98A0000}"/>
    <cellStyle name="style1424787249589 2 6 3 5" xfId="35548" xr:uid="{00000000-0005-0000-0000-0000DA8A0000}"/>
    <cellStyle name="style1424787249589 2 6 4" xfId="35549" xr:uid="{00000000-0005-0000-0000-0000DB8A0000}"/>
    <cellStyle name="style1424787249589 2 6 4 2" xfId="35550" xr:uid="{00000000-0005-0000-0000-0000DC8A0000}"/>
    <cellStyle name="style1424787249589 2 6 4 2 2" xfId="35551" xr:uid="{00000000-0005-0000-0000-0000DD8A0000}"/>
    <cellStyle name="style1424787249589 2 6 4 2 3" xfId="35552" xr:uid="{00000000-0005-0000-0000-0000DE8A0000}"/>
    <cellStyle name="style1424787249589 2 6 4 2 4" xfId="35553" xr:uid="{00000000-0005-0000-0000-0000DF8A0000}"/>
    <cellStyle name="style1424787249589 2 6 4 3" xfId="35554" xr:uid="{00000000-0005-0000-0000-0000E08A0000}"/>
    <cellStyle name="style1424787249589 2 6 4 4" xfId="35555" xr:uid="{00000000-0005-0000-0000-0000E18A0000}"/>
    <cellStyle name="style1424787249589 2 6 4 5" xfId="35556" xr:uid="{00000000-0005-0000-0000-0000E28A0000}"/>
    <cellStyle name="style1424787249589 2 6 5" xfId="35557" xr:uid="{00000000-0005-0000-0000-0000E38A0000}"/>
    <cellStyle name="style1424787249589 2 6 5 2" xfId="35558" xr:uid="{00000000-0005-0000-0000-0000E48A0000}"/>
    <cellStyle name="style1424787249589 2 6 5 3" xfId="35559" xr:uid="{00000000-0005-0000-0000-0000E58A0000}"/>
    <cellStyle name="style1424787249589 2 6 5 4" xfId="35560" xr:uid="{00000000-0005-0000-0000-0000E68A0000}"/>
    <cellStyle name="style1424787249589 2 6 6" xfId="35561" xr:uid="{00000000-0005-0000-0000-0000E78A0000}"/>
    <cellStyle name="style1424787249589 2 6 7" xfId="35562" xr:uid="{00000000-0005-0000-0000-0000E88A0000}"/>
    <cellStyle name="style1424787249589 2 6 8" xfId="35563" xr:uid="{00000000-0005-0000-0000-0000E98A0000}"/>
    <cellStyle name="style1424787249589 2 7" xfId="35564" xr:uid="{00000000-0005-0000-0000-0000EA8A0000}"/>
    <cellStyle name="style1424787249589 2 7 2" xfId="35565" xr:uid="{00000000-0005-0000-0000-0000EB8A0000}"/>
    <cellStyle name="style1424787249589 2 7 2 2" xfId="35566" xr:uid="{00000000-0005-0000-0000-0000EC8A0000}"/>
    <cellStyle name="style1424787249589 2 7 2 2 2" xfId="35567" xr:uid="{00000000-0005-0000-0000-0000ED8A0000}"/>
    <cellStyle name="style1424787249589 2 7 2 2 2 2" xfId="35568" xr:uid="{00000000-0005-0000-0000-0000EE8A0000}"/>
    <cellStyle name="style1424787249589 2 7 2 2 2 3" xfId="35569" xr:uid="{00000000-0005-0000-0000-0000EF8A0000}"/>
    <cellStyle name="style1424787249589 2 7 2 2 3" xfId="35570" xr:uid="{00000000-0005-0000-0000-0000F08A0000}"/>
    <cellStyle name="style1424787249589 2 7 2 3" xfId="35571" xr:uid="{00000000-0005-0000-0000-0000F18A0000}"/>
    <cellStyle name="style1424787249589 2 7 2 3 2" xfId="35572" xr:uid="{00000000-0005-0000-0000-0000F28A0000}"/>
    <cellStyle name="style1424787249589 2 7 2 3 3" xfId="35573" xr:uid="{00000000-0005-0000-0000-0000F38A0000}"/>
    <cellStyle name="style1424787249589 2 7 2 3 4" xfId="35574" xr:uid="{00000000-0005-0000-0000-0000F48A0000}"/>
    <cellStyle name="style1424787249589 2 7 2 4" xfId="35575" xr:uid="{00000000-0005-0000-0000-0000F58A0000}"/>
    <cellStyle name="style1424787249589 2 7 2 5" xfId="35576" xr:uid="{00000000-0005-0000-0000-0000F68A0000}"/>
    <cellStyle name="style1424787249589 2 7 3" xfId="35577" xr:uid="{00000000-0005-0000-0000-0000F78A0000}"/>
    <cellStyle name="style1424787249589 2 7 3 2" xfId="35578" xr:uid="{00000000-0005-0000-0000-0000F88A0000}"/>
    <cellStyle name="style1424787249589 2 7 3 2 2" xfId="35579" xr:uid="{00000000-0005-0000-0000-0000F98A0000}"/>
    <cellStyle name="style1424787249589 2 7 3 2 2 2" xfId="35580" xr:uid="{00000000-0005-0000-0000-0000FA8A0000}"/>
    <cellStyle name="style1424787249589 2 7 3 2 2 3" xfId="35581" xr:uid="{00000000-0005-0000-0000-0000FB8A0000}"/>
    <cellStyle name="style1424787249589 2 7 3 2 3" xfId="35582" xr:uid="{00000000-0005-0000-0000-0000FC8A0000}"/>
    <cellStyle name="style1424787249589 2 7 3 3" xfId="35583" xr:uid="{00000000-0005-0000-0000-0000FD8A0000}"/>
    <cellStyle name="style1424787249589 2 7 3 3 2" xfId="35584" xr:uid="{00000000-0005-0000-0000-0000FE8A0000}"/>
    <cellStyle name="style1424787249589 2 7 3 3 3" xfId="35585" xr:uid="{00000000-0005-0000-0000-0000FF8A0000}"/>
    <cellStyle name="style1424787249589 2 7 3 3 4" xfId="35586" xr:uid="{00000000-0005-0000-0000-0000008B0000}"/>
    <cellStyle name="style1424787249589 2 7 3 4" xfId="35587" xr:uid="{00000000-0005-0000-0000-0000018B0000}"/>
    <cellStyle name="style1424787249589 2 7 3 5" xfId="35588" xr:uid="{00000000-0005-0000-0000-0000028B0000}"/>
    <cellStyle name="style1424787249589 2 7 4" xfId="35589" xr:uid="{00000000-0005-0000-0000-0000038B0000}"/>
    <cellStyle name="style1424787249589 2 7 4 2" xfId="35590" xr:uid="{00000000-0005-0000-0000-0000048B0000}"/>
    <cellStyle name="style1424787249589 2 7 4 2 2" xfId="35591" xr:uid="{00000000-0005-0000-0000-0000058B0000}"/>
    <cellStyle name="style1424787249589 2 7 4 2 3" xfId="35592" xr:uid="{00000000-0005-0000-0000-0000068B0000}"/>
    <cellStyle name="style1424787249589 2 7 4 2 4" xfId="35593" xr:uid="{00000000-0005-0000-0000-0000078B0000}"/>
    <cellStyle name="style1424787249589 2 7 4 3" xfId="35594" xr:uid="{00000000-0005-0000-0000-0000088B0000}"/>
    <cellStyle name="style1424787249589 2 7 4 4" xfId="35595" xr:uid="{00000000-0005-0000-0000-0000098B0000}"/>
    <cellStyle name="style1424787249589 2 7 4 5" xfId="35596" xr:uid="{00000000-0005-0000-0000-00000A8B0000}"/>
    <cellStyle name="style1424787249589 2 7 5" xfId="35597" xr:uid="{00000000-0005-0000-0000-00000B8B0000}"/>
    <cellStyle name="style1424787249589 2 7 5 2" xfId="35598" xr:uid="{00000000-0005-0000-0000-00000C8B0000}"/>
    <cellStyle name="style1424787249589 2 7 5 3" xfId="35599" xr:uid="{00000000-0005-0000-0000-00000D8B0000}"/>
    <cellStyle name="style1424787249589 2 7 5 4" xfId="35600" xr:uid="{00000000-0005-0000-0000-00000E8B0000}"/>
    <cellStyle name="style1424787249589 2 7 6" xfId="35601" xr:uid="{00000000-0005-0000-0000-00000F8B0000}"/>
    <cellStyle name="style1424787249589 2 7 7" xfId="35602" xr:uid="{00000000-0005-0000-0000-0000108B0000}"/>
    <cellStyle name="style1424787249589 2 7 8" xfId="35603" xr:uid="{00000000-0005-0000-0000-0000118B0000}"/>
    <cellStyle name="style1424787249589 2 8" xfId="35604" xr:uid="{00000000-0005-0000-0000-0000128B0000}"/>
    <cellStyle name="style1424787249589 2 8 2" xfId="35605" xr:uid="{00000000-0005-0000-0000-0000138B0000}"/>
    <cellStyle name="style1424787249589 2 8 2 2" xfId="35606" xr:uid="{00000000-0005-0000-0000-0000148B0000}"/>
    <cellStyle name="style1424787249589 2 8 2 2 2" xfId="35607" xr:uid="{00000000-0005-0000-0000-0000158B0000}"/>
    <cellStyle name="style1424787249589 2 8 2 2 3" xfId="35608" xr:uid="{00000000-0005-0000-0000-0000168B0000}"/>
    <cellStyle name="style1424787249589 2 8 2 3" xfId="35609" xr:uid="{00000000-0005-0000-0000-0000178B0000}"/>
    <cellStyle name="style1424787249589 2 8 3" xfId="35610" xr:uid="{00000000-0005-0000-0000-0000188B0000}"/>
    <cellStyle name="style1424787249589 2 8 3 2" xfId="35611" xr:uid="{00000000-0005-0000-0000-0000198B0000}"/>
    <cellStyle name="style1424787249589 2 8 3 3" xfId="35612" xr:uid="{00000000-0005-0000-0000-00001A8B0000}"/>
    <cellStyle name="style1424787249589 2 8 3 4" xfId="35613" xr:uid="{00000000-0005-0000-0000-00001B8B0000}"/>
    <cellStyle name="style1424787249589 2 8 4" xfId="35614" xr:uid="{00000000-0005-0000-0000-00001C8B0000}"/>
    <cellStyle name="style1424787249589 2 8 5" xfId="35615" xr:uid="{00000000-0005-0000-0000-00001D8B0000}"/>
    <cellStyle name="style1424787249589 2 9" xfId="35616" xr:uid="{00000000-0005-0000-0000-00001E8B0000}"/>
    <cellStyle name="style1424787249589 2 9 2" xfId="35617" xr:uid="{00000000-0005-0000-0000-00001F8B0000}"/>
    <cellStyle name="style1424787249589 2 9 2 2" xfId="35618" xr:uid="{00000000-0005-0000-0000-0000208B0000}"/>
    <cellStyle name="style1424787249589 2 9 2 2 2" xfId="35619" xr:uid="{00000000-0005-0000-0000-0000218B0000}"/>
    <cellStyle name="style1424787249589 2 9 2 2 3" xfId="35620" xr:uid="{00000000-0005-0000-0000-0000228B0000}"/>
    <cellStyle name="style1424787249589 2 9 2 3" xfId="35621" xr:uid="{00000000-0005-0000-0000-0000238B0000}"/>
    <cellStyle name="style1424787249589 2 9 3" xfId="35622" xr:uid="{00000000-0005-0000-0000-0000248B0000}"/>
    <cellStyle name="style1424787249589 2 9 3 2" xfId="35623" xr:uid="{00000000-0005-0000-0000-0000258B0000}"/>
    <cellStyle name="style1424787249589 2 9 3 3" xfId="35624" xr:uid="{00000000-0005-0000-0000-0000268B0000}"/>
    <cellStyle name="style1424787249589 2 9 3 4" xfId="35625" xr:uid="{00000000-0005-0000-0000-0000278B0000}"/>
    <cellStyle name="style1424787249589 2 9 4" xfId="35626" xr:uid="{00000000-0005-0000-0000-0000288B0000}"/>
    <cellStyle name="style1424787249589 2 9 5" xfId="35627" xr:uid="{00000000-0005-0000-0000-0000298B0000}"/>
    <cellStyle name="style1424787249589 3" xfId="35628" xr:uid="{00000000-0005-0000-0000-00002A8B0000}"/>
    <cellStyle name="style1424787249589 3 10" xfId="35629" xr:uid="{00000000-0005-0000-0000-00002B8B0000}"/>
    <cellStyle name="style1424787249589 3 10 2" xfId="35630" xr:uid="{00000000-0005-0000-0000-00002C8B0000}"/>
    <cellStyle name="style1424787249589 3 10 3" xfId="35631" xr:uid="{00000000-0005-0000-0000-00002D8B0000}"/>
    <cellStyle name="style1424787249589 3 10 4" xfId="35632" xr:uid="{00000000-0005-0000-0000-00002E8B0000}"/>
    <cellStyle name="style1424787249589 3 11" xfId="35633" xr:uid="{00000000-0005-0000-0000-00002F8B0000}"/>
    <cellStyle name="style1424787249589 3 12" xfId="35634" xr:uid="{00000000-0005-0000-0000-0000308B0000}"/>
    <cellStyle name="style1424787249589 3 13" xfId="35635" xr:uid="{00000000-0005-0000-0000-0000318B0000}"/>
    <cellStyle name="style1424787249589 3 2" xfId="35636" xr:uid="{00000000-0005-0000-0000-0000328B0000}"/>
    <cellStyle name="style1424787249589 3 2 10" xfId="35637" xr:uid="{00000000-0005-0000-0000-0000338B0000}"/>
    <cellStyle name="style1424787249589 3 2 11" xfId="35638" xr:uid="{00000000-0005-0000-0000-0000348B0000}"/>
    <cellStyle name="style1424787249589 3 2 12" xfId="35639" xr:uid="{00000000-0005-0000-0000-0000358B0000}"/>
    <cellStyle name="style1424787249589 3 2 2" xfId="35640" xr:uid="{00000000-0005-0000-0000-0000368B0000}"/>
    <cellStyle name="style1424787249589 3 2 2 2" xfId="35641" xr:uid="{00000000-0005-0000-0000-0000378B0000}"/>
    <cellStyle name="style1424787249589 3 2 2 2 2" xfId="35642" xr:uid="{00000000-0005-0000-0000-0000388B0000}"/>
    <cellStyle name="style1424787249589 3 2 2 2 2 2" xfId="35643" xr:uid="{00000000-0005-0000-0000-0000398B0000}"/>
    <cellStyle name="style1424787249589 3 2 2 2 2 2 2" xfId="35644" xr:uid="{00000000-0005-0000-0000-00003A8B0000}"/>
    <cellStyle name="style1424787249589 3 2 2 2 2 2 2 2" xfId="35645" xr:uid="{00000000-0005-0000-0000-00003B8B0000}"/>
    <cellStyle name="style1424787249589 3 2 2 2 2 2 2 3" xfId="35646" xr:uid="{00000000-0005-0000-0000-00003C8B0000}"/>
    <cellStyle name="style1424787249589 3 2 2 2 2 2 3" xfId="35647" xr:uid="{00000000-0005-0000-0000-00003D8B0000}"/>
    <cellStyle name="style1424787249589 3 2 2 2 2 3" xfId="35648" xr:uid="{00000000-0005-0000-0000-00003E8B0000}"/>
    <cellStyle name="style1424787249589 3 2 2 2 2 3 2" xfId="35649" xr:uid="{00000000-0005-0000-0000-00003F8B0000}"/>
    <cellStyle name="style1424787249589 3 2 2 2 2 3 3" xfId="35650" xr:uid="{00000000-0005-0000-0000-0000408B0000}"/>
    <cellStyle name="style1424787249589 3 2 2 2 2 3 4" xfId="35651" xr:uid="{00000000-0005-0000-0000-0000418B0000}"/>
    <cellStyle name="style1424787249589 3 2 2 2 2 4" xfId="35652" xr:uid="{00000000-0005-0000-0000-0000428B0000}"/>
    <cellStyle name="style1424787249589 3 2 2 2 2 5" xfId="35653" xr:uid="{00000000-0005-0000-0000-0000438B0000}"/>
    <cellStyle name="style1424787249589 3 2 2 2 3" xfId="35654" xr:uid="{00000000-0005-0000-0000-0000448B0000}"/>
    <cellStyle name="style1424787249589 3 2 2 2 3 2" xfId="35655" xr:uid="{00000000-0005-0000-0000-0000458B0000}"/>
    <cellStyle name="style1424787249589 3 2 2 2 3 2 2" xfId="35656" xr:uid="{00000000-0005-0000-0000-0000468B0000}"/>
    <cellStyle name="style1424787249589 3 2 2 2 3 2 2 2" xfId="35657" xr:uid="{00000000-0005-0000-0000-0000478B0000}"/>
    <cellStyle name="style1424787249589 3 2 2 2 3 2 2 3" xfId="35658" xr:uid="{00000000-0005-0000-0000-0000488B0000}"/>
    <cellStyle name="style1424787249589 3 2 2 2 3 2 3" xfId="35659" xr:uid="{00000000-0005-0000-0000-0000498B0000}"/>
    <cellStyle name="style1424787249589 3 2 2 2 3 3" xfId="35660" xr:uid="{00000000-0005-0000-0000-00004A8B0000}"/>
    <cellStyle name="style1424787249589 3 2 2 2 3 3 2" xfId="35661" xr:uid="{00000000-0005-0000-0000-00004B8B0000}"/>
    <cellStyle name="style1424787249589 3 2 2 2 3 3 3" xfId="35662" xr:uid="{00000000-0005-0000-0000-00004C8B0000}"/>
    <cellStyle name="style1424787249589 3 2 2 2 3 3 4" xfId="35663" xr:uid="{00000000-0005-0000-0000-00004D8B0000}"/>
    <cellStyle name="style1424787249589 3 2 2 2 3 4" xfId="35664" xr:uid="{00000000-0005-0000-0000-00004E8B0000}"/>
    <cellStyle name="style1424787249589 3 2 2 2 3 5" xfId="35665" xr:uid="{00000000-0005-0000-0000-00004F8B0000}"/>
    <cellStyle name="style1424787249589 3 2 2 2 4" xfId="35666" xr:uid="{00000000-0005-0000-0000-0000508B0000}"/>
    <cellStyle name="style1424787249589 3 2 2 2 4 2" xfId="35667" xr:uid="{00000000-0005-0000-0000-0000518B0000}"/>
    <cellStyle name="style1424787249589 3 2 2 2 4 2 2" xfId="35668" xr:uid="{00000000-0005-0000-0000-0000528B0000}"/>
    <cellStyle name="style1424787249589 3 2 2 2 4 2 3" xfId="35669" xr:uid="{00000000-0005-0000-0000-0000538B0000}"/>
    <cellStyle name="style1424787249589 3 2 2 2 4 2 4" xfId="35670" xr:uid="{00000000-0005-0000-0000-0000548B0000}"/>
    <cellStyle name="style1424787249589 3 2 2 2 4 3" xfId="35671" xr:uid="{00000000-0005-0000-0000-0000558B0000}"/>
    <cellStyle name="style1424787249589 3 2 2 2 4 4" xfId="35672" xr:uid="{00000000-0005-0000-0000-0000568B0000}"/>
    <cellStyle name="style1424787249589 3 2 2 2 4 5" xfId="35673" xr:uid="{00000000-0005-0000-0000-0000578B0000}"/>
    <cellStyle name="style1424787249589 3 2 2 2 5" xfId="35674" xr:uid="{00000000-0005-0000-0000-0000588B0000}"/>
    <cellStyle name="style1424787249589 3 2 2 2 5 2" xfId="35675" xr:uid="{00000000-0005-0000-0000-0000598B0000}"/>
    <cellStyle name="style1424787249589 3 2 2 2 5 3" xfId="35676" xr:uid="{00000000-0005-0000-0000-00005A8B0000}"/>
    <cellStyle name="style1424787249589 3 2 2 2 5 4" xfId="35677" xr:uid="{00000000-0005-0000-0000-00005B8B0000}"/>
    <cellStyle name="style1424787249589 3 2 2 2 6" xfId="35678" xr:uid="{00000000-0005-0000-0000-00005C8B0000}"/>
    <cellStyle name="style1424787249589 3 2 2 2 7" xfId="35679" xr:uid="{00000000-0005-0000-0000-00005D8B0000}"/>
    <cellStyle name="style1424787249589 3 2 2 2 8" xfId="35680" xr:uid="{00000000-0005-0000-0000-00005E8B0000}"/>
    <cellStyle name="style1424787249589 3 2 2 3" xfId="35681" xr:uid="{00000000-0005-0000-0000-00005F8B0000}"/>
    <cellStyle name="style1424787249589 3 2 2 3 2" xfId="35682" xr:uid="{00000000-0005-0000-0000-0000608B0000}"/>
    <cellStyle name="style1424787249589 3 2 2 3 2 2" xfId="35683" xr:uid="{00000000-0005-0000-0000-0000618B0000}"/>
    <cellStyle name="style1424787249589 3 2 2 3 2 2 2" xfId="35684" xr:uid="{00000000-0005-0000-0000-0000628B0000}"/>
    <cellStyle name="style1424787249589 3 2 2 3 2 2 3" xfId="35685" xr:uid="{00000000-0005-0000-0000-0000638B0000}"/>
    <cellStyle name="style1424787249589 3 2 2 3 2 3" xfId="35686" xr:uid="{00000000-0005-0000-0000-0000648B0000}"/>
    <cellStyle name="style1424787249589 3 2 2 3 3" xfId="35687" xr:uid="{00000000-0005-0000-0000-0000658B0000}"/>
    <cellStyle name="style1424787249589 3 2 2 3 3 2" xfId="35688" xr:uid="{00000000-0005-0000-0000-0000668B0000}"/>
    <cellStyle name="style1424787249589 3 2 2 3 3 3" xfId="35689" xr:uid="{00000000-0005-0000-0000-0000678B0000}"/>
    <cellStyle name="style1424787249589 3 2 2 3 3 4" xfId="35690" xr:uid="{00000000-0005-0000-0000-0000688B0000}"/>
    <cellStyle name="style1424787249589 3 2 2 3 4" xfId="35691" xr:uid="{00000000-0005-0000-0000-0000698B0000}"/>
    <cellStyle name="style1424787249589 3 2 2 3 5" xfId="35692" xr:uid="{00000000-0005-0000-0000-00006A8B0000}"/>
    <cellStyle name="style1424787249589 3 2 2 4" xfId="35693" xr:uid="{00000000-0005-0000-0000-00006B8B0000}"/>
    <cellStyle name="style1424787249589 3 2 2 4 2" xfId="35694" xr:uid="{00000000-0005-0000-0000-00006C8B0000}"/>
    <cellStyle name="style1424787249589 3 2 2 4 2 2" xfId="35695" xr:uid="{00000000-0005-0000-0000-00006D8B0000}"/>
    <cellStyle name="style1424787249589 3 2 2 4 2 2 2" xfId="35696" xr:uid="{00000000-0005-0000-0000-00006E8B0000}"/>
    <cellStyle name="style1424787249589 3 2 2 4 2 2 3" xfId="35697" xr:uid="{00000000-0005-0000-0000-00006F8B0000}"/>
    <cellStyle name="style1424787249589 3 2 2 4 2 3" xfId="35698" xr:uid="{00000000-0005-0000-0000-0000708B0000}"/>
    <cellStyle name="style1424787249589 3 2 2 4 3" xfId="35699" xr:uid="{00000000-0005-0000-0000-0000718B0000}"/>
    <cellStyle name="style1424787249589 3 2 2 4 3 2" xfId="35700" xr:uid="{00000000-0005-0000-0000-0000728B0000}"/>
    <cellStyle name="style1424787249589 3 2 2 4 3 3" xfId="35701" xr:uid="{00000000-0005-0000-0000-0000738B0000}"/>
    <cellStyle name="style1424787249589 3 2 2 4 3 4" xfId="35702" xr:uid="{00000000-0005-0000-0000-0000748B0000}"/>
    <cellStyle name="style1424787249589 3 2 2 4 4" xfId="35703" xr:uid="{00000000-0005-0000-0000-0000758B0000}"/>
    <cellStyle name="style1424787249589 3 2 2 4 5" xfId="35704" xr:uid="{00000000-0005-0000-0000-0000768B0000}"/>
    <cellStyle name="style1424787249589 3 2 2 5" xfId="35705" xr:uid="{00000000-0005-0000-0000-0000778B0000}"/>
    <cellStyle name="style1424787249589 3 2 2 5 2" xfId="35706" xr:uid="{00000000-0005-0000-0000-0000788B0000}"/>
    <cellStyle name="style1424787249589 3 2 2 5 2 2" xfId="35707" xr:uid="{00000000-0005-0000-0000-0000798B0000}"/>
    <cellStyle name="style1424787249589 3 2 2 5 2 3" xfId="35708" xr:uid="{00000000-0005-0000-0000-00007A8B0000}"/>
    <cellStyle name="style1424787249589 3 2 2 5 2 4" xfId="35709" xr:uid="{00000000-0005-0000-0000-00007B8B0000}"/>
    <cellStyle name="style1424787249589 3 2 2 5 3" xfId="35710" xr:uid="{00000000-0005-0000-0000-00007C8B0000}"/>
    <cellStyle name="style1424787249589 3 2 2 5 4" xfId="35711" xr:uid="{00000000-0005-0000-0000-00007D8B0000}"/>
    <cellStyle name="style1424787249589 3 2 2 5 5" xfId="35712" xr:uid="{00000000-0005-0000-0000-00007E8B0000}"/>
    <cellStyle name="style1424787249589 3 2 2 6" xfId="35713" xr:uid="{00000000-0005-0000-0000-00007F8B0000}"/>
    <cellStyle name="style1424787249589 3 2 2 6 2" xfId="35714" xr:uid="{00000000-0005-0000-0000-0000808B0000}"/>
    <cellStyle name="style1424787249589 3 2 2 6 3" xfId="35715" xr:uid="{00000000-0005-0000-0000-0000818B0000}"/>
    <cellStyle name="style1424787249589 3 2 2 6 4" xfId="35716" xr:uid="{00000000-0005-0000-0000-0000828B0000}"/>
    <cellStyle name="style1424787249589 3 2 2 7" xfId="35717" xr:uid="{00000000-0005-0000-0000-0000838B0000}"/>
    <cellStyle name="style1424787249589 3 2 2 8" xfId="35718" xr:uid="{00000000-0005-0000-0000-0000848B0000}"/>
    <cellStyle name="style1424787249589 3 2 2 9" xfId="35719" xr:uid="{00000000-0005-0000-0000-0000858B0000}"/>
    <cellStyle name="style1424787249589 3 2 3" xfId="35720" xr:uid="{00000000-0005-0000-0000-0000868B0000}"/>
    <cellStyle name="style1424787249589 3 2 3 2" xfId="35721" xr:uid="{00000000-0005-0000-0000-0000878B0000}"/>
    <cellStyle name="style1424787249589 3 2 3 2 2" xfId="35722" xr:uid="{00000000-0005-0000-0000-0000888B0000}"/>
    <cellStyle name="style1424787249589 3 2 3 2 2 2" xfId="35723" xr:uid="{00000000-0005-0000-0000-0000898B0000}"/>
    <cellStyle name="style1424787249589 3 2 3 2 2 2 2" xfId="35724" xr:uid="{00000000-0005-0000-0000-00008A8B0000}"/>
    <cellStyle name="style1424787249589 3 2 3 2 2 2 3" xfId="35725" xr:uid="{00000000-0005-0000-0000-00008B8B0000}"/>
    <cellStyle name="style1424787249589 3 2 3 2 2 3" xfId="35726" xr:uid="{00000000-0005-0000-0000-00008C8B0000}"/>
    <cellStyle name="style1424787249589 3 2 3 2 3" xfId="35727" xr:uid="{00000000-0005-0000-0000-00008D8B0000}"/>
    <cellStyle name="style1424787249589 3 2 3 2 3 2" xfId="35728" xr:uid="{00000000-0005-0000-0000-00008E8B0000}"/>
    <cellStyle name="style1424787249589 3 2 3 2 3 3" xfId="35729" xr:uid="{00000000-0005-0000-0000-00008F8B0000}"/>
    <cellStyle name="style1424787249589 3 2 3 2 3 4" xfId="35730" xr:uid="{00000000-0005-0000-0000-0000908B0000}"/>
    <cellStyle name="style1424787249589 3 2 3 2 4" xfId="35731" xr:uid="{00000000-0005-0000-0000-0000918B0000}"/>
    <cellStyle name="style1424787249589 3 2 3 2 5" xfId="35732" xr:uid="{00000000-0005-0000-0000-0000928B0000}"/>
    <cellStyle name="style1424787249589 3 2 3 3" xfId="35733" xr:uid="{00000000-0005-0000-0000-0000938B0000}"/>
    <cellStyle name="style1424787249589 3 2 3 3 2" xfId="35734" xr:uid="{00000000-0005-0000-0000-0000948B0000}"/>
    <cellStyle name="style1424787249589 3 2 3 3 2 2" xfId="35735" xr:uid="{00000000-0005-0000-0000-0000958B0000}"/>
    <cellStyle name="style1424787249589 3 2 3 3 2 2 2" xfId="35736" xr:uid="{00000000-0005-0000-0000-0000968B0000}"/>
    <cellStyle name="style1424787249589 3 2 3 3 2 2 3" xfId="35737" xr:uid="{00000000-0005-0000-0000-0000978B0000}"/>
    <cellStyle name="style1424787249589 3 2 3 3 2 3" xfId="35738" xr:uid="{00000000-0005-0000-0000-0000988B0000}"/>
    <cellStyle name="style1424787249589 3 2 3 3 3" xfId="35739" xr:uid="{00000000-0005-0000-0000-0000998B0000}"/>
    <cellStyle name="style1424787249589 3 2 3 3 3 2" xfId="35740" xr:uid="{00000000-0005-0000-0000-00009A8B0000}"/>
    <cellStyle name="style1424787249589 3 2 3 3 3 3" xfId="35741" xr:uid="{00000000-0005-0000-0000-00009B8B0000}"/>
    <cellStyle name="style1424787249589 3 2 3 3 3 4" xfId="35742" xr:uid="{00000000-0005-0000-0000-00009C8B0000}"/>
    <cellStyle name="style1424787249589 3 2 3 3 4" xfId="35743" xr:uid="{00000000-0005-0000-0000-00009D8B0000}"/>
    <cellStyle name="style1424787249589 3 2 3 3 5" xfId="35744" xr:uid="{00000000-0005-0000-0000-00009E8B0000}"/>
    <cellStyle name="style1424787249589 3 2 3 4" xfId="35745" xr:uid="{00000000-0005-0000-0000-00009F8B0000}"/>
    <cellStyle name="style1424787249589 3 2 3 4 2" xfId="35746" xr:uid="{00000000-0005-0000-0000-0000A08B0000}"/>
    <cellStyle name="style1424787249589 3 2 3 4 2 2" xfId="35747" xr:uid="{00000000-0005-0000-0000-0000A18B0000}"/>
    <cellStyle name="style1424787249589 3 2 3 4 2 3" xfId="35748" xr:uid="{00000000-0005-0000-0000-0000A28B0000}"/>
    <cellStyle name="style1424787249589 3 2 3 4 2 4" xfId="35749" xr:uid="{00000000-0005-0000-0000-0000A38B0000}"/>
    <cellStyle name="style1424787249589 3 2 3 4 3" xfId="35750" xr:uid="{00000000-0005-0000-0000-0000A48B0000}"/>
    <cellStyle name="style1424787249589 3 2 3 4 4" xfId="35751" xr:uid="{00000000-0005-0000-0000-0000A58B0000}"/>
    <cellStyle name="style1424787249589 3 2 3 4 5" xfId="35752" xr:uid="{00000000-0005-0000-0000-0000A68B0000}"/>
    <cellStyle name="style1424787249589 3 2 3 5" xfId="35753" xr:uid="{00000000-0005-0000-0000-0000A78B0000}"/>
    <cellStyle name="style1424787249589 3 2 3 5 2" xfId="35754" xr:uid="{00000000-0005-0000-0000-0000A88B0000}"/>
    <cellStyle name="style1424787249589 3 2 3 5 3" xfId="35755" xr:uid="{00000000-0005-0000-0000-0000A98B0000}"/>
    <cellStyle name="style1424787249589 3 2 3 5 4" xfId="35756" xr:uid="{00000000-0005-0000-0000-0000AA8B0000}"/>
    <cellStyle name="style1424787249589 3 2 3 6" xfId="35757" xr:uid="{00000000-0005-0000-0000-0000AB8B0000}"/>
    <cellStyle name="style1424787249589 3 2 3 7" xfId="35758" xr:uid="{00000000-0005-0000-0000-0000AC8B0000}"/>
    <cellStyle name="style1424787249589 3 2 3 8" xfId="35759" xr:uid="{00000000-0005-0000-0000-0000AD8B0000}"/>
    <cellStyle name="style1424787249589 3 2 4" xfId="35760" xr:uid="{00000000-0005-0000-0000-0000AE8B0000}"/>
    <cellStyle name="style1424787249589 3 2 4 2" xfId="35761" xr:uid="{00000000-0005-0000-0000-0000AF8B0000}"/>
    <cellStyle name="style1424787249589 3 2 4 2 2" xfId="35762" xr:uid="{00000000-0005-0000-0000-0000B08B0000}"/>
    <cellStyle name="style1424787249589 3 2 4 2 2 2" xfId="35763" xr:uid="{00000000-0005-0000-0000-0000B18B0000}"/>
    <cellStyle name="style1424787249589 3 2 4 2 2 2 2" xfId="35764" xr:uid="{00000000-0005-0000-0000-0000B28B0000}"/>
    <cellStyle name="style1424787249589 3 2 4 2 2 2 3" xfId="35765" xr:uid="{00000000-0005-0000-0000-0000B38B0000}"/>
    <cellStyle name="style1424787249589 3 2 4 2 2 3" xfId="35766" xr:uid="{00000000-0005-0000-0000-0000B48B0000}"/>
    <cellStyle name="style1424787249589 3 2 4 2 3" xfId="35767" xr:uid="{00000000-0005-0000-0000-0000B58B0000}"/>
    <cellStyle name="style1424787249589 3 2 4 2 3 2" xfId="35768" xr:uid="{00000000-0005-0000-0000-0000B68B0000}"/>
    <cellStyle name="style1424787249589 3 2 4 2 3 3" xfId="35769" xr:uid="{00000000-0005-0000-0000-0000B78B0000}"/>
    <cellStyle name="style1424787249589 3 2 4 2 3 4" xfId="35770" xr:uid="{00000000-0005-0000-0000-0000B88B0000}"/>
    <cellStyle name="style1424787249589 3 2 4 2 4" xfId="35771" xr:uid="{00000000-0005-0000-0000-0000B98B0000}"/>
    <cellStyle name="style1424787249589 3 2 4 2 5" xfId="35772" xr:uid="{00000000-0005-0000-0000-0000BA8B0000}"/>
    <cellStyle name="style1424787249589 3 2 4 3" xfId="35773" xr:uid="{00000000-0005-0000-0000-0000BB8B0000}"/>
    <cellStyle name="style1424787249589 3 2 4 3 2" xfId="35774" xr:uid="{00000000-0005-0000-0000-0000BC8B0000}"/>
    <cellStyle name="style1424787249589 3 2 4 3 2 2" xfId="35775" xr:uid="{00000000-0005-0000-0000-0000BD8B0000}"/>
    <cellStyle name="style1424787249589 3 2 4 3 2 2 2" xfId="35776" xr:uid="{00000000-0005-0000-0000-0000BE8B0000}"/>
    <cellStyle name="style1424787249589 3 2 4 3 2 2 3" xfId="35777" xr:uid="{00000000-0005-0000-0000-0000BF8B0000}"/>
    <cellStyle name="style1424787249589 3 2 4 3 2 3" xfId="35778" xr:uid="{00000000-0005-0000-0000-0000C08B0000}"/>
    <cellStyle name="style1424787249589 3 2 4 3 3" xfId="35779" xr:uid="{00000000-0005-0000-0000-0000C18B0000}"/>
    <cellStyle name="style1424787249589 3 2 4 3 3 2" xfId="35780" xr:uid="{00000000-0005-0000-0000-0000C28B0000}"/>
    <cellStyle name="style1424787249589 3 2 4 3 3 3" xfId="35781" xr:uid="{00000000-0005-0000-0000-0000C38B0000}"/>
    <cellStyle name="style1424787249589 3 2 4 3 3 4" xfId="35782" xr:uid="{00000000-0005-0000-0000-0000C48B0000}"/>
    <cellStyle name="style1424787249589 3 2 4 3 4" xfId="35783" xr:uid="{00000000-0005-0000-0000-0000C58B0000}"/>
    <cellStyle name="style1424787249589 3 2 4 3 5" xfId="35784" xr:uid="{00000000-0005-0000-0000-0000C68B0000}"/>
    <cellStyle name="style1424787249589 3 2 4 4" xfId="35785" xr:uid="{00000000-0005-0000-0000-0000C78B0000}"/>
    <cellStyle name="style1424787249589 3 2 4 4 2" xfId="35786" xr:uid="{00000000-0005-0000-0000-0000C88B0000}"/>
    <cellStyle name="style1424787249589 3 2 4 4 2 2" xfId="35787" xr:uid="{00000000-0005-0000-0000-0000C98B0000}"/>
    <cellStyle name="style1424787249589 3 2 4 4 2 3" xfId="35788" xr:uid="{00000000-0005-0000-0000-0000CA8B0000}"/>
    <cellStyle name="style1424787249589 3 2 4 4 2 4" xfId="35789" xr:uid="{00000000-0005-0000-0000-0000CB8B0000}"/>
    <cellStyle name="style1424787249589 3 2 4 4 3" xfId="35790" xr:uid="{00000000-0005-0000-0000-0000CC8B0000}"/>
    <cellStyle name="style1424787249589 3 2 4 4 4" xfId="35791" xr:uid="{00000000-0005-0000-0000-0000CD8B0000}"/>
    <cellStyle name="style1424787249589 3 2 4 4 5" xfId="35792" xr:uid="{00000000-0005-0000-0000-0000CE8B0000}"/>
    <cellStyle name="style1424787249589 3 2 4 5" xfId="35793" xr:uid="{00000000-0005-0000-0000-0000CF8B0000}"/>
    <cellStyle name="style1424787249589 3 2 4 5 2" xfId="35794" xr:uid="{00000000-0005-0000-0000-0000D08B0000}"/>
    <cellStyle name="style1424787249589 3 2 4 5 3" xfId="35795" xr:uid="{00000000-0005-0000-0000-0000D18B0000}"/>
    <cellStyle name="style1424787249589 3 2 4 5 4" xfId="35796" xr:uid="{00000000-0005-0000-0000-0000D28B0000}"/>
    <cellStyle name="style1424787249589 3 2 4 6" xfId="35797" xr:uid="{00000000-0005-0000-0000-0000D38B0000}"/>
    <cellStyle name="style1424787249589 3 2 4 7" xfId="35798" xr:uid="{00000000-0005-0000-0000-0000D48B0000}"/>
    <cellStyle name="style1424787249589 3 2 4 8" xfId="35799" xr:uid="{00000000-0005-0000-0000-0000D58B0000}"/>
    <cellStyle name="style1424787249589 3 2 5" xfId="35800" xr:uid="{00000000-0005-0000-0000-0000D68B0000}"/>
    <cellStyle name="style1424787249589 3 2 5 2" xfId="35801" xr:uid="{00000000-0005-0000-0000-0000D78B0000}"/>
    <cellStyle name="style1424787249589 3 2 5 2 2" xfId="35802" xr:uid="{00000000-0005-0000-0000-0000D88B0000}"/>
    <cellStyle name="style1424787249589 3 2 5 2 2 2" xfId="35803" xr:uid="{00000000-0005-0000-0000-0000D98B0000}"/>
    <cellStyle name="style1424787249589 3 2 5 2 2 2 2" xfId="35804" xr:uid="{00000000-0005-0000-0000-0000DA8B0000}"/>
    <cellStyle name="style1424787249589 3 2 5 2 2 2 3" xfId="35805" xr:uid="{00000000-0005-0000-0000-0000DB8B0000}"/>
    <cellStyle name="style1424787249589 3 2 5 2 2 3" xfId="35806" xr:uid="{00000000-0005-0000-0000-0000DC8B0000}"/>
    <cellStyle name="style1424787249589 3 2 5 2 3" xfId="35807" xr:uid="{00000000-0005-0000-0000-0000DD8B0000}"/>
    <cellStyle name="style1424787249589 3 2 5 2 3 2" xfId="35808" xr:uid="{00000000-0005-0000-0000-0000DE8B0000}"/>
    <cellStyle name="style1424787249589 3 2 5 2 3 3" xfId="35809" xr:uid="{00000000-0005-0000-0000-0000DF8B0000}"/>
    <cellStyle name="style1424787249589 3 2 5 2 3 4" xfId="35810" xr:uid="{00000000-0005-0000-0000-0000E08B0000}"/>
    <cellStyle name="style1424787249589 3 2 5 2 4" xfId="35811" xr:uid="{00000000-0005-0000-0000-0000E18B0000}"/>
    <cellStyle name="style1424787249589 3 2 5 2 5" xfId="35812" xr:uid="{00000000-0005-0000-0000-0000E28B0000}"/>
    <cellStyle name="style1424787249589 3 2 5 3" xfId="35813" xr:uid="{00000000-0005-0000-0000-0000E38B0000}"/>
    <cellStyle name="style1424787249589 3 2 5 3 2" xfId="35814" xr:uid="{00000000-0005-0000-0000-0000E48B0000}"/>
    <cellStyle name="style1424787249589 3 2 5 3 2 2" xfId="35815" xr:uid="{00000000-0005-0000-0000-0000E58B0000}"/>
    <cellStyle name="style1424787249589 3 2 5 3 2 2 2" xfId="35816" xr:uid="{00000000-0005-0000-0000-0000E68B0000}"/>
    <cellStyle name="style1424787249589 3 2 5 3 2 2 3" xfId="35817" xr:uid="{00000000-0005-0000-0000-0000E78B0000}"/>
    <cellStyle name="style1424787249589 3 2 5 3 2 3" xfId="35818" xr:uid="{00000000-0005-0000-0000-0000E88B0000}"/>
    <cellStyle name="style1424787249589 3 2 5 3 3" xfId="35819" xr:uid="{00000000-0005-0000-0000-0000E98B0000}"/>
    <cellStyle name="style1424787249589 3 2 5 3 3 2" xfId="35820" xr:uid="{00000000-0005-0000-0000-0000EA8B0000}"/>
    <cellStyle name="style1424787249589 3 2 5 3 3 3" xfId="35821" xr:uid="{00000000-0005-0000-0000-0000EB8B0000}"/>
    <cellStyle name="style1424787249589 3 2 5 3 3 4" xfId="35822" xr:uid="{00000000-0005-0000-0000-0000EC8B0000}"/>
    <cellStyle name="style1424787249589 3 2 5 3 4" xfId="35823" xr:uid="{00000000-0005-0000-0000-0000ED8B0000}"/>
    <cellStyle name="style1424787249589 3 2 5 3 5" xfId="35824" xr:uid="{00000000-0005-0000-0000-0000EE8B0000}"/>
    <cellStyle name="style1424787249589 3 2 5 4" xfId="35825" xr:uid="{00000000-0005-0000-0000-0000EF8B0000}"/>
    <cellStyle name="style1424787249589 3 2 5 4 2" xfId="35826" xr:uid="{00000000-0005-0000-0000-0000F08B0000}"/>
    <cellStyle name="style1424787249589 3 2 5 4 2 2" xfId="35827" xr:uid="{00000000-0005-0000-0000-0000F18B0000}"/>
    <cellStyle name="style1424787249589 3 2 5 4 2 3" xfId="35828" xr:uid="{00000000-0005-0000-0000-0000F28B0000}"/>
    <cellStyle name="style1424787249589 3 2 5 4 2 4" xfId="35829" xr:uid="{00000000-0005-0000-0000-0000F38B0000}"/>
    <cellStyle name="style1424787249589 3 2 5 4 3" xfId="35830" xr:uid="{00000000-0005-0000-0000-0000F48B0000}"/>
    <cellStyle name="style1424787249589 3 2 5 4 4" xfId="35831" xr:uid="{00000000-0005-0000-0000-0000F58B0000}"/>
    <cellStyle name="style1424787249589 3 2 5 4 5" xfId="35832" xr:uid="{00000000-0005-0000-0000-0000F68B0000}"/>
    <cellStyle name="style1424787249589 3 2 5 5" xfId="35833" xr:uid="{00000000-0005-0000-0000-0000F78B0000}"/>
    <cellStyle name="style1424787249589 3 2 5 5 2" xfId="35834" xr:uid="{00000000-0005-0000-0000-0000F88B0000}"/>
    <cellStyle name="style1424787249589 3 2 5 5 3" xfId="35835" xr:uid="{00000000-0005-0000-0000-0000F98B0000}"/>
    <cellStyle name="style1424787249589 3 2 5 5 4" xfId="35836" xr:uid="{00000000-0005-0000-0000-0000FA8B0000}"/>
    <cellStyle name="style1424787249589 3 2 5 6" xfId="35837" xr:uid="{00000000-0005-0000-0000-0000FB8B0000}"/>
    <cellStyle name="style1424787249589 3 2 5 7" xfId="35838" xr:uid="{00000000-0005-0000-0000-0000FC8B0000}"/>
    <cellStyle name="style1424787249589 3 2 5 8" xfId="35839" xr:uid="{00000000-0005-0000-0000-0000FD8B0000}"/>
    <cellStyle name="style1424787249589 3 2 6" xfId="35840" xr:uid="{00000000-0005-0000-0000-0000FE8B0000}"/>
    <cellStyle name="style1424787249589 3 2 6 2" xfId="35841" xr:uid="{00000000-0005-0000-0000-0000FF8B0000}"/>
    <cellStyle name="style1424787249589 3 2 6 2 2" xfId="35842" xr:uid="{00000000-0005-0000-0000-0000008C0000}"/>
    <cellStyle name="style1424787249589 3 2 6 2 2 2" xfId="35843" xr:uid="{00000000-0005-0000-0000-0000018C0000}"/>
    <cellStyle name="style1424787249589 3 2 6 2 2 3" xfId="35844" xr:uid="{00000000-0005-0000-0000-0000028C0000}"/>
    <cellStyle name="style1424787249589 3 2 6 2 3" xfId="35845" xr:uid="{00000000-0005-0000-0000-0000038C0000}"/>
    <cellStyle name="style1424787249589 3 2 6 3" xfId="35846" xr:uid="{00000000-0005-0000-0000-0000048C0000}"/>
    <cellStyle name="style1424787249589 3 2 6 3 2" xfId="35847" xr:uid="{00000000-0005-0000-0000-0000058C0000}"/>
    <cellStyle name="style1424787249589 3 2 6 3 3" xfId="35848" xr:uid="{00000000-0005-0000-0000-0000068C0000}"/>
    <cellStyle name="style1424787249589 3 2 6 3 4" xfId="35849" xr:uid="{00000000-0005-0000-0000-0000078C0000}"/>
    <cellStyle name="style1424787249589 3 2 6 4" xfId="35850" xr:uid="{00000000-0005-0000-0000-0000088C0000}"/>
    <cellStyle name="style1424787249589 3 2 6 5" xfId="35851" xr:uid="{00000000-0005-0000-0000-0000098C0000}"/>
    <cellStyle name="style1424787249589 3 2 7" xfId="35852" xr:uid="{00000000-0005-0000-0000-00000A8C0000}"/>
    <cellStyle name="style1424787249589 3 2 7 2" xfId="35853" xr:uid="{00000000-0005-0000-0000-00000B8C0000}"/>
    <cellStyle name="style1424787249589 3 2 7 2 2" xfId="35854" xr:uid="{00000000-0005-0000-0000-00000C8C0000}"/>
    <cellStyle name="style1424787249589 3 2 7 2 2 2" xfId="35855" xr:uid="{00000000-0005-0000-0000-00000D8C0000}"/>
    <cellStyle name="style1424787249589 3 2 7 2 2 3" xfId="35856" xr:uid="{00000000-0005-0000-0000-00000E8C0000}"/>
    <cellStyle name="style1424787249589 3 2 7 2 3" xfId="35857" xr:uid="{00000000-0005-0000-0000-00000F8C0000}"/>
    <cellStyle name="style1424787249589 3 2 7 3" xfId="35858" xr:uid="{00000000-0005-0000-0000-0000108C0000}"/>
    <cellStyle name="style1424787249589 3 2 7 3 2" xfId="35859" xr:uid="{00000000-0005-0000-0000-0000118C0000}"/>
    <cellStyle name="style1424787249589 3 2 7 3 3" xfId="35860" xr:uid="{00000000-0005-0000-0000-0000128C0000}"/>
    <cellStyle name="style1424787249589 3 2 7 3 4" xfId="35861" xr:uid="{00000000-0005-0000-0000-0000138C0000}"/>
    <cellStyle name="style1424787249589 3 2 7 4" xfId="35862" xr:uid="{00000000-0005-0000-0000-0000148C0000}"/>
    <cellStyle name="style1424787249589 3 2 7 5" xfId="35863" xr:uid="{00000000-0005-0000-0000-0000158C0000}"/>
    <cellStyle name="style1424787249589 3 2 8" xfId="35864" xr:uid="{00000000-0005-0000-0000-0000168C0000}"/>
    <cellStyle name="style1424787249589 3 2 8 2" xfId="35865" xr:uid="{00000000-0005-0000-0000-0000178C0000}"/>
    <cellStyle name="style1424787249589 3 2 8 2 2" xfId="35866" xr:uid="{00000000-0005-0000-0000-0000188C0000}"/>
    <cellStyle name="style1424787249589 3 2 8 2 3" xfId="35867" xr:uid="{00000000-0005-0000-0000-0000198C0000}"/>
    <cellStyle name="style1424787249589 3 2 8 2 4" xfId="35868" xr:uid="{00000000-0005-0000-0000-00001A8C0000}"/>
    <cellStyle name="style1424787249589 3 2 8 3" xfId="35869" xr:uid="{00000000-0005-0000-0000-00001B8C0000}"/>
    <cellStyle name="style1424787249589 3 2 8 4" xfId="35870" xr:uid="{00000000-0005-0000-0000-00001C8C0000}"/>
    <cellStyle name="style1424787249589 3 2 8 5" xfId="35871" xr:uid="{00000000-0005-0000-0000-00001D8C0000}"/>
    <cellStyle name="style1424787249589 3 2 9" xfId="35872" xr:uid="{00000000-0005-0000-0000-00001E8C0000}"/>
    <cellStyle name="style1424787249589 3 2 9 2" xfId="35873" xr:uid="{00000000-0005-0000-0000-00001F8C0000}"/>
    <cellStyle name="style1424787249589 3 2 9 3" xfId="35874" xr:uid="{00000000-0005-0000-0000-0000208C0000}"/>
    <cellStyle name="style1424787249589 3 2 9 4" xfId="35875" xr:uid="{00000000-0005-0000-0000-0000218C0000}"/>
    <cellStyle name="style1424787249589 3 3" xfId="35876" xr:uid="{00000000-0005-0000-0000-0000228C0000}"/>
    <cellStyle name="style1424787249589 3 3 2" xfId="35877" xr:uid="{00000000-0005-0000-0000-0000238C0000}"/>
    <cellStyle name="style1424787249589 3 3 2 2" xfId="35878" xr:uid="{00000000-0005-0000-0000-0000248C0000}"/>
    <cellStyle name="style1424787249589 3 3 2 2 2" xfId="35879" xr:uid="{00000000-0005-0000-0000-0000258C0000}"/>
    <cellStyle name="style1424787249589 3 3 2 2 2 2" xfId="35880" xr:uid="{00000000-0005-0000-0000-0000268C0000}"/>
    <cellStyle name="style1424787249589 3 3 2 2 2 2 2" xfId="35881" xr:uid="{00000000-0005-0000-0000-0000278C0000}"/>
    <cellStyle name="style1424787249589 3 3 2 2 2 2 3" xfId="35882" xr:uid="{00000000-0005-0000-0000-0000288C0000}"/>
    <cellStyle name="style1424787249589 3 3 2 2 2 3" xfId="35883" xr:uid="{00000000-0005-0000-0000-0000298C0000}"/>
    <cellStyle name="style1424787249589 3 3 2 2 3" xfId="35884" xr:uid="{00000000-0005-0000-0000-00002A8C0000}"/>
    <cellStyle name="style1424787249589 3 3 2 2 3 2" xfId="35885" xr:uid="{00000000-0005-0000-0000-00002B8C0000}"/>
    <cellStyle name="style1424787249589 3 3 2 2 3 3" xfId="35886" xr:uid="{00000000-0005-0000-0000-00002C8C0000}"/>
    <cellStyle name="style1424787249589 3 3 2 2 3 4" xfId="35887" xr:uid="{00000000-0005-0000-0000-00002D8C0000}"/>
    <cellStyle name="style1424787249589 3 3 2 2 4" xfId="35888" xr:uid="{00000000-0005-0000-0000-00002E8C0000}"/>
    <cellStyle name="style1424787249589 3 3 2 2 5" xfId="35889" xr:uid="{00000000-0005-0000-0000-00002F8C0000}"/>
    <cellStyle name="style1424787249589 3 3 2 3" xfId="35890" xr:uid="{00000000-0005-0000-0000-0000308C0000}"/>
    <cellStyle name="style1424787249589 3 3 2 3 2" xfId="35891" xr:uid="{00000000-0005-0000-0000-0000318C0000}"/>
    <cellStyle name="style1424787249589 3 3 2 3 2 2" xfId="35892" xr:uid="{00000000-0005-0000-0000-0000328C0000}"/>
    <cellStyle name="style1424787249589 3 3 2 3 2 2 2" xfId="35893" xr:uid="{00000000-0005-0000-0000-0000338C0000}"/>
    <cellStyle name="style1424787249589 3 3 2 3 2 2 3" xfId="35894" xr:uid="{00000000-0005-0000-0000-0000348C0000}"/>
    <cellStyle name="style1424787249589 3 3 2 3 2 3" xfId="35895" xr:uid="{00000000-0005-0000-0000-0000358C0000}"/>
    <cellStyle name="style1424787249589 3 3 2 3 3" xfId="35896" xr:uid="{00000000-0005-0000-0000-0000368C0000}"/>
    <cellStyle name="style1424787249589 3 3 2 3 3 2" xfId="35897" xr:uid="{00000000-0005-0000-0000-0000378C0000}"/>
    <cellStyle name="style1424787249589 3 3 2 3 3 3" xfId="35898" xr:uid="{00000000-0005-0000-0000-0000388C0000}"/>
    <cellStyle name="style1424787249589 3 3 2 3 3 4" xfId="35899" xr:uid="{00000000-0005-0000-0000-0000398C0000}"/>
    <cellStyle name="style1424787249589 3 3 2 3 4" xfId="35900" xr:uid="{00000000-0005-0000-0000-00003A8C0000}"/>
    <cellStyle name="style1424787249589 3 3 2 3 5" xfId="35901" xr:uid="{00000000-0005-0000-0000-00003B8C0000}"/>
    <cellStyle name="style1424787249589 3 3 2 4" xfId="35902" xr:uid="{00000000-0005-0000-0000-00003C8C0000}"/>
    <cellStyle name="style1424787249589 3 3 2 4 2" xfId="35903" xr:uid="{00000000-0005-0000-0000-00003D8C0000}"/>
    <cellStyle name="style1424787249589 3 3 2 4 2 2" xfId="35904" xr:uid="{00000000-0005-0000-0000-00003E8C0000}"/>
    <cellStyle name="style1424787249589 3 3 2 4 2 3" xfId="35905" xr:uid="{00000000-0005-0000-0000-00003F8C0000}"/>
    <cellStyle name="style1424787249589 3 3 2 4 2 4" xfId="35906" xr:uid="{00000000-0005-0000-0000-0000408C0000}"/>
    <cellStyle name="style1424787249589 3 3 2 4 3" xfId="35907" xr:uid="{00000000-0005-0000-0000-0000418C0000}"/>
    <cellStyle name="style1424787249589 3 3 2 4 4" xfId="35908" xr:uid="{00000000-0005-0000-0000-0000428C0000}"/>
    <cellStyle name="style1424787249589 3 3 2 4 5" xfId="35909" xr:uid="{00000000-0005-0000-0000-0000438C0000}"/>
    <cellStyle name="style1424787249589 3 3 2 5" xfId="35910" xr:uid="{00000000-0005-0000-0000-0000448C0000}"/>
    <cellStyle name="style1424787249589 3 3 2 5 2" xfId="35911" xr:uid="{00000000-0005-0000-0000-0000458C0000}"/>
    <cellStyle name="style1424787249589 3 3 2 5 3" xfId="35912" xr:uid="{00000000-0005-0000-0000-0000468C0000}"/>
    <cellStyle name="style1424787249589 3 3 2 5 4" xfId="35913" xr:uid="{00000000-0005-0000-0000-0000478C0000}"/>
    <cellStyle name="style1424787249589 3 3 2 6" xfId="35914" xr:uid="{00000000-0005-0000-0000-0000488C0000}"/>
    <cellStyle name="style1424787249589 3 3 2 7" xfId="35915" xr:uid="{00000000-0005-0000-0000-0000498C0000}"/>
    <cellStyle name="style1424787249589 3 3 2 8" xfId="35916" xr:uid="{00000000-0005-0000-0000-00004A8C0000}"/>
    <cellStyle name="style1424787249589 3 3 3" xfId="35917" xr:uid="{00000000-0005-0000-0000-00004B8C0000}"/>
    <cellStyle name="style1424787249589 3 3 3 2" xfId="35918" xr:uid="{00000000-0005-0000-0000-00004C8C0000}"/>
    <cellStyle name="style1424787249589 3 3 3 2 2" xfId="35919" xr:uid="{00000000-0005-0000-0000-00004D8C0000}"/>
    <cellStyle name="style1424787249589 3 3 3 2 2 2" xfId="35920" xr:uid="{00000000-0005-0000-0000-00004E8C0000}"/>
    <cellStyle name="style1424787249589 3 3 3 2 2 3" xfId="35921" xr:uid="{00000000-0005-0000-0000-00004F8C0000}"/>
    <cellStyle name="style1424787249589 3 3 3 2 3" xfId="35922" xr:uid="{00000000-0005-0000-0000-0000508C0000}"/>
    <cellStyle name="style1424787249589 3 3 3 3" xfId="35923" xr:uid="{00000000-0005-0000-0000-0000518C0000}"/>
    <cellStyle name="style1424787249589 3 3 3 3 2" xfId="35924" xr:uid="{00000000-0005-0000-0000-0000528C0000}"/>
    <cellStyle name="style1424787249589 3 3 3 3 3" xfId="35925" xr:uid="{00000000-0005-0000-0000-0000538C0000}"/>
    <cellStyle name="style1424787249589 3 3 3 3 4" xfId="35926" xr:uid="{00000000-0005-0000-0000-0000548C0000}"/>
    <cellStyle name="style1424787249589 3 3 3 4" xfId="35927" xr:uid="{00000000-0005-0000-0000-0000558C0000}"/>
    <cellStyle name="style1424787249589 3 3 3 5" xfId="35928" xr:uid="{00000000-0005-0000-0000-0000568C0000}"/>
    <cellStyle name="style1424787249589 3 3 4" xfId="35929" xr:uid="{00000000-0005-0000-0000-0000578C0000}"/>
    <cellStyle name="style1424787249589 3 3 4 2" xfId="35930" xr:uid="{00000000-0005-0000-0000-0000588C0000}"/>
    <cellStyle name="style1424787249589 3 3 4 2 2" xfId="35931" xr:uid="{00000000-0005-0000-0000-0000598C0000}"/>
    <cellStyle name="style1424787249589 3 3 4 2 2 2" xfId="35932" xr:uid="{00000000-0005-0000-0000-00005A8C0000}"/>
    <cellStyle name="style1424787249589 3 3 4 2 2 3" xfId="35933" xr:uid="{00000000-0005-0000-0000-00005B8C0000}"/>
    <cellStyle name="style1424787249589 3 3 4 2 3" xfId="35934" xr:uid="{00000000-0005-0000-0000-00005C8C0000}"/>
    <cellStyle name="style1424787249589 3 3 4 3" xfId="35935" xr:uid="{00000000-0005-0000-0000-00005D8C0000}"/>
    <cellStyle name="style1424787249589 3 3 4 3 2" xfId="35936" xr:uid="{00000000-0005-0000-0000-00005E8C0000}"/>
    <cellStyle name="style1424787249589 3 3 4 3 3" xfId="35937" xr:uid="{00000000-0005-0000-0000-00005F8C0000}"/>
    <cellStyle name="style1424787249589 3 3 4 3 4" xfId="35938" xr:uid="{00000000-0005-0000-0000-0000608C0000}"/>
    <cellStyle name="style1424787249589 3 3 4 4" xfId="35939" xr:uid="{00000000-0005-0000-0000-0000618C0000}"/>
    <cellStyle name="style1424787249589 3 3 4 5" xfId="35940" xr:uid="{00000000-0005-0000-0000-0000628C0000}"/>
    <cellStyle name="style1424787249589 3 3 5" xfId="35941" xr:uid="{00000000-0005-0000-0000-0000638C0000}"/>
    <cellStyle name="style1424787249589 3 3 5 2" xfId="35942" xr:uid="{00000000-0005-0000-0000-0000648C0000}"/>
    <cellStyle name="style1424787249589 3 3 5 2 2" xfId="35943" xr:uid="{00000000-0005-0000-0000-0000658C0000}"/>
    <cellStyle name="style1424787249589 3 3 5 2 3" xfId="35944" xr:uid="{00000000-0005-0000-0000-0000668C0000}"/>
    <cellStyle name="style1424787249589 3 3 5 2 4" xfId="35945" xr:uid="{00000000-0005-0000-0000-0000678C0000}"/>
    <cellStyle name="style1424787249589 3 3 5 3" xfId="35946" xr:uid="{00000000-0005-0000-0000-0000688C0000}"/>
    <cellStyle name="style1424787249589 3 3 5 4" xfId="35947" xr:uid="{00000000-0005-0000-0000-0000698C0000}"/>
    <cellStyle name="style1424787249589 3 3 5 5" xfId="35948" xr:uid="{00000000-0005-0000-0000-00006A8C0000}"/>
    <cellStyle name="style1424787249589 3 3 6" xfId="35949" xr:uid="{00000000-0005-0000-0000-00006B8C0000}"/>
    <cellStyle name="style1424787249589 3 3 6 2" xfId="35950" xr:uid="{00000000-0005-0000-0000-00006C8C0000}"/>
    <cellStyle name="style1424787249589 3 3 6 3" xfId="35951" xr:uid="{00000000-0005-0000-0000-00006D8C0000}"/>
    <cellStyle name="style1424787249589 3 3 6 4" xfId="35952" xr:uid="{00000000-0005-0000-0000-00006E8C0000}"/>
    <cellStyle name="style1424787249589 3 3 7" xfId="35953" xr:uid="{00000000-0005-0000-0000-00006F8C0000}"/>
    <cellStyle name="style1424787249589 3 3 8" xfId="35954" xr:uid="{00000000-0005-0000-0000-0000708C0000}"/>
    <cellStyle name="style1424787249589 3 3 9" xfId="35955" xr:uid="{00000000-0005-0000-0000-0000718C0000}"/>
    <cellStyle name="style1424787249589 3 4" xfId="35956" xr:uid="{00000000-0005-0000-0000-0000728C0000}"/>
    <cellStyle name="style1424787249589 3 4 2" xfId="35957" xr:uid="{00000000-0005-0000-0000-0000738C0000}"/>
    <cellStyle name="style1424787249589 3 4 2 2" xfId="35958" xr:uid="{00000000-0005-0000-0000-0000748C0000}"/>
    <cellStyle name="style1424787249589 3 4 2 2 2" xfId="35959" xr:uid="{00000000-0005-0000-0000-0000758C0000}"/>
    <cellStyle name="style1424787249589 3 4 2 2 2 2" xfId="35960" xr:uid="{00000000-0005-0000-0000-0000768C0000}"/>
    <cellStyle name="style1424787249589 3 4 2 2 2 3" xfId="35961" xr:uid="{00000000-0005-0000-0000-0000778C0000}"/>
    <cellStyle name="style1424787249589 3 4 2 2 3" xfId="35962" xr:uid="{00000000-0005-0000-0000-0000788C0000}"/>
    <cellStyle name="style1424787249589 3 4 2 3" xfId="35963" xr:uid="{00000000-0005-0000-0000-0000798C0000}"/>
    <cellStyle name="style1424787249589 3 4 2 3 2" xfId="35964" xr:uid="{00000000-0005-0000-0000-00007A8C0000}"/>
    <cellStyle name="style1424787249589 3 4 2 3 3" xfId="35965" xr:uid="{00000000-0005-0000-0000-00007B8C0000}"/>
    <cellStyle name="style1424787249589 3 4 2 3 4" xfId="35966" xr:uid="{00000000-0005-0000-0000-00007C8C0000}"/>
    <cellStyle name="style1424787249589 3 4 2 4" xfId="35967" xr:uid="{00000000-0005-0000-0000-00007D8C0000}"/>
    <cellStyle name="style1424787249589 3 4 2 5" xfId="35968" xr:uid="{00000000-0005-0000-0000-00007E8C0000}"/>
    <cellStyle name="style1424787249589 3 4 3" xfId="35969" xr:uid="{00000000-0005-0000-0000-00007F8C0000}"/>
    <cellStyle name="style1424787249589 3 4 3 2" xfId="35970" xr:uid="{00000000-0005-0000-0000-0000808C0000}"/>
    <cellStyle name="style1424787249589 3 4 3 2 2" xfId="35971" xr:uid="{00000000-0005-0000-0000-0000818C0000}"/>
    <cellStyle name="style1424787249589 3 4 3 2 2 2" xfId="35972" xr:uid="{00000000-0005-0000-0000-0000828C0000}"/>
    <cellStyle name="style1424787249589 3 4 3 2 2 3" xfId="35973" xr:uid="{00000000-0005-0000-0000-0000838C0000}"/>
    <cellStyle name="style1424787249589 3 4 3 2 3" xfId="35974" xr:uid="{00000000-0005-0000-0000-0000848C0000}"/>
    <cellStyle name="style1424787249589 3 4 3 3" xfId="35975" xr:uid="{00000000-0005-0000-0000-0000858C0000}"/>
    <cellStyle name="style1424787249589 3 4 3 3 2" xfId="35976" xr:uid="{00000000-0005-0000-0000-0000868C0000}"/>
    <cellStyle name="style1424787249589 3 4 3 3 3" xfId="35977" xr:uid="{00000000-0005-0000-0000-0000878C0000}"/>
    <cellStyle name="style1424787249589 3 4 3 3 4" xfId="35978" xr:uid="{00000000-0005-0000-0000-0000888C0000}"/>
    <cellStyle name="style1424787249589 3 4 3 4" xfId="35979" xr:uid="{00000000-0005-0000-0000-0000898C0000}"/>
    <cellStyle name="style1424787249589 3 4 3 5" xfId="35980" xr:uid="{00000000-0005-0000-0000-00008A8C0000}"/>
    <cellStyle name="style1424787249589 3 4 4" xfId="35981" xr:uid="{00000000-0005-0000-0000-00008B8C0000}"/>
    <cellStyle name="style1424787249589 3 4 4 2" xfId="35982" xr:uid="{00000000-0005-0000-0000-00008C8C0000}"/>
    <cellStyle name="style1424787249589 3 4 4 2 2" xfId="35983" xr:uid="{00000000-0005-0000-0000-00008D8C0000}"/>
    <cellStyle name="style1424787249589 3 4 4 2 3" xfId="35984" xr:uid="{00000000-0005-0000-0000-00008E8C0000}"/>
    <cellStyle name="style1424787249589 3 4 4 2 4" xfId="35985" xr:uid="{00000000-0005-0000-0000-00008F8C0000}"/>
    <cellStyle name="style1424787249589 3 4 4 3" xfId="35986" xr:uid="{00000000-0005-0000-0000-0000908C0000}"/>
    <cellStyle name="style1424787249589 3 4 4 4" xfId="35987" xr:uid="{00000000-0005-0000-0000-0000918C0000}"/>
    <cellStyle name="style1424787249589 3 4 4 5" xfId="35988" xr:uid="{00000000-0005-0000-0000-0000928C0000}"/>
    <cellStyle name="style1424787249589 3 4 5" xfId="35989" xr:uid="{00000000-0005-0000-0000-0000938C0000}"/>
    <cellStyle name="style1424787249589 3 4 5 2" xfId="35990" xr:uid="{00000000-0005-0000-0000-0000948C0000}"/>
    <cellStyle name="style1424787249589 3 4 5 3" xfId="35991" xr:uid="{00000000-0005-0000-0000-0000958C0000}"/>
    <cellStyle name="style1424787249589 3 4 5 4" xfId="35992" xr:uid="{00000000-0005-0000-0000-0000968C0000}"/>
    <cellStyle name="style1424787249589 3 4 6" xfId="35993" xr:uid="{00000000-0005-0000-0000-0000978C0000}"/>
    <cellStyle name="style1424787249589 3 4 7" xfId="35994" xr:uid="{00000000-0005-0000-0000-0000988C0000}"/>
    <cellStyle name="style1424787249589 3 4 8" xfId="35995" xr:uid="{00000000-0005-0000-0000-0000998C0000}"/>
    <cellStyle name="style1424787249589 3 5" xfId="35996" xr:uid="{00000000-0005-0000-0000-00009A8C0000}"/>
    <cellStyle name="style1424787249589 3 5 2" xfId="35997" xr:uid="{00000000-0005-0000-0000-00009B8C0000}"/>
    <cellStyle name="style1424787249589 3 5 2 2" xfId="35998" xr:uid="{00000000-0005-0000-0000-00009C8C0000}"/>
    <cellStyle name="style1424787249589 3 5 2 2 2" xfId="35999" xr:uid="{00000000-0005-0000-0000-00009D8C0000}"/>
    <cellStyle name="style1424787249589 3 5 2 2 2 2" xfId="36000" xr:uid="{00000000-0005-0000-0000-00009E8C0000}"/>
    <cellStyle name="style1424787249589 3 5 2 2 2 3" xfId="36001" xr:uid="{00000000-0005-0000-0000-00009F8C0000}"/>
    <cellStyle name="style1424787249589 3 5 2 2 3" xfId="36002" xr:uid="{00000000-0005-0000-0000-0000A08C0000}"/>
    <cellStyle name="style1424787249589 3 5 2 3" xfId="36003" xr:uid="{00000000-0005-0000-0000-0000A18C0000}"/>
    <cellStyle name="style1424787249589 3 5 2 3 2" xfId="36004" xr:uid="{00000000-0005-0000-0000-0000A28C0000}"/>
    <cellStyle name="style1424787249589 3 5 2 3 3" xfId="36005" xr:uid="{00000000-0005-0000-0000-0000A38C0000}"/>
    <cellStyle name="style1424787249589 3 5 2 3 4" xfId="36006" xr:uid="{00000000-0005-0000-0000-0000A48C0000}"/>
    <cellStyle name="style1424787249589 3 5 2 4" xfId="36007" xr:uid="{00000000-0005-0000-0000-0000A58C0000}"/>
    <cellStyle name="style1424787249589 3 5 2 5" xfId="36008" xr:uid="{00000000-0005-0000-0000-0000A68C0000}"/>
    <cellStyle name="style1424787249589 3 5 3" xfId="36009" xr:uid="{00000000-0005-0000-0000-0000A78C0000}"/>
    <cellStyle name="style1424787249589 3 5 3 2" xfId="36010" xr:uid="{00000000-0005-0000-0000-0000A88C0000}"/>
    <cellStyle name="style1424787249589 3 5 3 2 2" xfId="36011" xr:uid="{00000000-0005-0000-0000-0000A98C0000}"/>
    <cellStyle name="style1424787249589 3 5 3 2 2 2" xfId="36012" xr:uid="{00000000-0005-0000-0000-0000AA8C0000}"/>
    <cellStyle name="style1424787249589 3 5 3 2 2 3" xfId="36013" xr:uid="{00000000-0005-0000-0000-0000AB8C0000}"/>
    <cellStyle name="style1424787249589 3 5 3 2 3" xfId="36014" xr:uid="{00000000-0005-0000-0000-0000AC8C0000}"/>
    <cellStyle name="style1424787249589 3 5 3 3" xfId="36015" xr:uid="{00000000-0005-0000-0000-0000AD8C0000}"/>
    <cellStyle name="style1424787249589 3 5 3 3 2" xfId="36016" xr:uid="{00000000-0005-0000-0000-0000AE8C0000}"/>
    <cellStyle name="style1424787249589 3 5 3 3 3" xfId="36017" xr:uid="{00000000-0005-0000-0000-0000AF8C0000}"/>
    <cellStyle name="style1424787249589 3 5 3 3 4" xfId="36018" xr:uid="{00000000-0005-0000-0000-0000B08C0000}"/>
    <cellStyle name="style1424787249589 3 5 3 4" xfId="36019" xr:uid="{00000000-0005-0000-0000-0000B18C0000}"/>
    <cellStyle name="style1424787249589 3 5 3 5" xfId="36020" xr:uid="{00000000-0005-0000-0000-0000B28C0000}"/>
    <cellStyle name="style1424787249589 3 5 4" xfId="36021" xr:uid="{00000000-0005-0000-0000-0000B38C0000}"/>
    <cellStyle name="style1424787249589 3 5 4 2" xfId="36022" xr:uid="{00000000-0005-0000-0000-0000B48C0000}"/>
    <cellStyle name="style1424787249589 3 5 4 2 2" xfId="36023" xr:uid="{00000000-0005-0000-0000-0000B58C0000}"/>
    <cellStyle name="style1424787249589 3 5 4 2 3" xfId="36024" xr:uid="{00000000-0005-0000-0000-0000B68C0000}"/>
    <cellStyle name="style1424787249589 3 5 4 2 4" xfId="36025" xr:uid="{00000000-0005-0000-0000-0000B78C0000}"/>
    <cellStyle name="style1424787249589 3 5 4 3" xfId="36026" xr:uid="{00000000-0005-0000-0000-0000B88C0000}"/>
    <cellStyle name="style1424787249589 3 5 4 4" xfId="36027" xr:uid="{00000000-0005-0000-0000-0000B98C0000}"/>
    <cellStyle name="style1424787249589 3 5 4 5" xfId="36028" xr:uid="{00000000-0005-0000-0000-0000BA8C0000}"/>
    <cellStyle name="style1424787249589 3 5 5" xfId="36029" xr:uid="{00000000-0005-0000-0000-0000BB8C0000}"/>
    <cellStyle name="style1424787249589 3 5 5 2" xfId="36030" xr:uid="{00000000-0005-0000-0000-0000BC8C0000}"/>
    <cellStyle name="style1424787249589 3 5 5 3" xfId="36031" xr:uid="{00000000-0005-0000-0000-0000BD8C0000}"/>
    <cellStyle name="style1424787249589 3 5 5 4" xfId="36032" xr:uid="{00000000-0005-0000-0000-0000BE8C0000}"/>
    <cellStyle name="style1424787249589 3 5 6" xfId="36033" xr:uid="{00000000-0005-0000-0000-0000BF8C0000}"/>
    <cellStyle name="style1424787249589 3 5 7" xfId="36034" xr:uid="{00000000-0005-0000-0000-0000C08C0000}"/>
    <cellStyle name="style1424787249589 3 5 8" xfId="36035" xr:uid="{00000000-0005-0000-0000-0000C18C0000}"/>
    <cellStyle name="style1424787249589 3 6" xfId="36036" xr:uid="{00000000-0005-0000-0000-0000C28C0000}"/>
    <cellStyle name="style1424787249589 3 6 2" xfId="36037" xr:uid="{00000000-0005-0000-0000-0000C38C0000}"/>
    <cellStyle name="style1424787249589 3 6 2 2" xfId="36038" xr:uid="{00000000-0005-0000-0000-0000C48C0000}"/>
    <cellStyle name="style1424787249589 3 6 2 2 2" xfId="36039" xr:uid="{00000000-0005-0000-0000-0000C58C0000}"/>
    <cellStyle name="style1424787249589 3 6 2 2 2 2" xfId="36040" xr:uid="{00000000-0005-0000-0000-0000C68C0000}"/>
    <cellStyle name="style1424787249589 3 6 2 2 2 3" xfId="36041" xr:uid="{00000000-0005-0000-0000-0000C78C0000}"/>
    <cellStyle name="style1424787249589 3 6 2 2 3" xfId="36042" xr:uid="{00000000-0005-0000-0000-0000C88C0000}"/>
    <cellStyle name="style1424787249589 3 6 2 3" xfId="36043" xr:uid="{00000000-0005-0000-0000-0000C98C0000}"/>
    <cellStyle name="style1424787249589 3 6 2 3 2" xfId="36044" xr:uid="{00000000-0005-0000-0000-0000CA8C0000}"/>
    <cellStyle name="style1424787249589 3 6 2 3 3" xfId="36045" xr:uid="{00000000-0005-0000-0000-0000CB8C0000}"/>
    <cellStyle name="style1424787249589 3 6 2 3 4" xfId="36046" xr:uid="{00000000-0005-0000-0000-0000CC8C0000}"/>
    <cellStyle name="style1424787249589 3 6 2 4" xfId="36047" xr:uid="{00000000-0005-0000-0000-0000CD8C0000}"/>
    <cellStyle name="style1424787249589 3 6 2 5" xfId="36048" xr:uid="{00000000-0005-0000-0000-0000CE8C0000}"/>
    <cellStyle name="style1424787249589 3 6 3" xfId="36049" xr:uid="{00000000-0005-0000-0000-0000CF8C0000}"/>
    <cellStyle name="style1424787249589 3 6 3 2" xfId="36050" xr:uid="{00000000-0005-0000-0000-0000D08C0000}"/>
    <cellStyle name="style1424787249589 3 6 3 2 2" xfId="36051" xr:uid="{00000000-0005-0000-0000-0000D18C0000}"/>
    <cellStyle name="style1424787249589 3 6 3 2 2 2" xfId="36052" xr:uid="{00000000-0005-0000-0000-0000D28C0000}"/>
    <cellStyle name="style1424787249589 3 6 3 2 2 3" xfId="36053" xr:uid="{00000000-0005-0000-0000-0000D38C0000}"/>
    <cellStyle name="style1424787249589 3 6 3 2 3" xfId="36054" xr:uid="{00000000-0005-0000-0000-0000D48C0000}"/>
    <cellStyle name="style1424787249589 3 6 3 3" xfId="36055" xr:uid="{00000000-0005-0000-0000-0000D58C0000}"/>
    <cellStyle name="style1424787249589 3 6 3 3 2" xfId="36056" xr:uid="{00000000-0005-0000-0000-0000D68C0000}"/>
    <cellStyle name="style1424787249589 3 6 3 3 3" xfId="36057" xr:uid="{00000000-0005-0000-0000-0000D78C0000}"/>
    <cellStyle name="style1424787249589 3 6 3 3 4" xfId="36058" xr:uid="{00000000-0005-0000-0000-0000D88C0000}"/>
    <cellStyle name="style1424787249589 3 6 3 4" xfId="36059" xr:uid="{00000000-0005-0000-0000-0000D98C0000}"/>
    <cellStyle name="style1424787249589 3 6 3 5" xfId="36060" xr:uid="{00000000-0005-0000-0000-0000DA8C0000}"/>
    <cellStyle name="style1424787249589 3 6 4" xfId="36061" xr:uid="{00000000-0005-0000-0000-0000DB8C0000}"/>
    <cellStyle name="style1424787249589 3 6 4 2" xfId="36062" xr:uid="{00000000-0005-0000-0000-0000DC8C0000}"/>
    <cellStyle name="style1424787249589 3 6 4 2 2" xfId="36063" xr:uid="{00000000-0005-0000-0000-0000DD8C0000}"/>
    <cellStyle name="style1424787249589 3 6 4 2 3" xfId="36064" xr:uid="{00000000-0005-0000-0000-0000DE8C0000}"/>
    <cellStyle name="style1424787249589 3 6 4 2 4" xfId="36065" xr:uid="{00000000-0005-0000-0000-0000DF8C0000}"/>
    <cellStyle name="style1424787249589 3 6 4 3" xfId="36066" xr:uid="{00000000-0005-0000-0000-0000E08C0000}"/>
    <cellStyle name="style1424787249589 3 6 4 4" xfId="36067" xr:uid="{00000000-0005-0000-0000-0000E18C0000}"/>
    <cellStyle name="style1424787249589 3 6 4 5" xfId="36068" xr:uid="{00000000-0005-0000-0000-0000E28C0000}"/>
    <cellStyle name="style1424787249589 3 6 5" xfId="36069" xr:uid="{00000000-0005-0000-0000-0000E38C0000}"/>
    <cellStyle name="style1424787249589 3 6 5 2" xfId="36070" xr:uid="{00000000-0005-0000-0000-0000E48C0000}"/>
    <cellStyle name="style1424787249589 3 6 5 3" xfId="36071" xr:uid="{00000000-0005-0000-0000-0000E58C0000}"/>
    <cellStyle name="style1424787249589 3 6 5 4" xfId="36072" xr:uid="{00000000-0005-0000-0000-0000E68C0000}"/>
    <cellStyle name="style1424787249589 3 6 6" xfId="36073" xr:uid="{00000000-0005-0000-0000-0000E78C0000}"/>
    <cellStyle name="style1424787249589 3 6 7" xfId="36074" xr:uid="{00000000-0005-0000-0000-0000E88C0000}"/>
    <cellStyle name="style1424787249589 3 6 8" xfId="36075" xr:uid="{00000000-0005-0000-0000-0000E98C0000}"/>
    <cellStyle name="style1424787249589 3 7" xfId="36076" xr:uid="{00000000-0005-0000-0000-0000EA8C0000}"/>
    <cellStyle name="style1424787249589 3 7 2" xfId="36077" xr:uid="{00000000-0005-0000-0000-0000EB8C0000}"/>
    <cellStyle name="style1424787249589 3 7 2 2" xfId="36078" xr:uid="{00000000-0005-0000-0000-0000EC8C0000}"/>
    <cellStyle name="style1424787249589 3 7 2 2 2" xfId="36079" xr:uid="{00000000-0005-0000-0000-0000ED8C0000}"/>
    <cellStyle name="style1424787249589 3 7 2 2 3" xfId="36080" xr:uid="{00000000-0005-0000-0000-0000EE8C0000}"/>
    <cellStyle name="style1424787249589 3 7 2 3" xfId="36081" xr:uid="{00000000-0005-0000-0000-0000EF8C0000}"/>
    <cellStyle name="style1424787249589 3 7 3" xfId="36082" xr:uid="{00000000-0005-0000-0000-0000F08C0000}"/>
    <cellStyle name="style1424787249589 3 7 3 2" xfId="36083" xr:uid="{00000000-0005-0000-0000-0000F18C0000}"/>
    <cellStyle name="style1424787249589 3 7 3 3" xfId="36084" xr:uid="{00000000-0005-0000-0000-0000F28C0000}"/>
    <cellStyle name="style1424787249589 3 7 3 4" xfId="36085" xr:uid="{00000000-0005-0000-0000-0000F38C0000}"/>
    <cellStyle name="style1424787249589 3 7 4" xfId="36086" xr:uid="{00000000-0005-0000-0000-0000F48C0000}"/>
    <cellStyle name="style1424787249589 3 7 5" xfId="36087" xr:uid="{00000000-0005-0000-0000-0000F58C0000}"/>
    <cellStyle name="style1424787249589 3 8" xfId="36088" xr:uid="{00000000-0005-0000-0000-0000F68C0000}"/>
    <cellStyle name="style1424787249589 3 8 2" xfId="36089" xr:uid="{00000000-0005-0000-0000-0000F78C0000}"/>
    <cellStyle name="style1424787249589 3 8 2 2" xfId="36090" xr:uid="{00000000-0005-0000-0000-0000F88C0000}"/>
    <cellStyle name="style1424787249589 3 8 2 2 2" xfId="36091" xr:uid="{00000000-0005-0000-0000-0000F98C0000}"/>
    <cellStyle name="style1424787249589 3 8 2 2 3" xfId="36092" xr:uid="{00000000-0005-0000-0000-0000FA8C0000}"/>
    <cellStyle name="style1424787249589 3 8 2 3" xfId="36093" xr:uid="{00000000-0005-0000-0000-0000FB8C0000}"/>
    <cellStyle name="style1424787249589 3 8 3" xfId="36094" xr:uid="{00000000-0005-0000-0000-0000FC8C0000}"/>
    <cellStyle name="style1424787249589 3 8 3 2" xfId="36095" xr:uid="{00000000-0005-0000-0000-0000FD8C0000}"/>
    <cellStyle name="style1424787249589 3 8 3 3" xfId="36096" xr:uid="{00000000-0005-0000-0000-0000FE8C0000}"/>
    <cellStyle name="style1424787249589 3 8 3 4" xfId="36097" xr:uid="{00000000-0005-0000-0000-0000FF8C0000}"/>
    <cellStyle name="style1424787249589 3 8 4" xfId="36098" xr:uid="{00000000-0005-0000-0000-0000008D0000}"/>
    <cellStyle name="style1424787249589 3 8 5" xfId="36099" xr:uid="{00000000-0005-0000-0000-0000018D0000}"/>
    <cellStyle name="style1424787249589 3 9" xfId="36100" xr:uid="{00000000-0005-0000-0000-0000028D0000}"/>
    <cellStyle name="style1424787249589 3 9 2" xfId="36101" xr:uid="{00000000-0005-0000-0000-0000038D0000}"/>
    <cellStyle name="style1424787249589 3 9 2 2" xfId="36102" xr:uid="{00000000-0005-0000-0000-0000048D0000}"/>
    <cellStyle name="style1424787249589 3 9 2 3" xfId="36103" xr:uid="{00000000-0005-0000-0000-0000058D0000}"/>
    <cellStyle name="style1424787249589 3 9 2 4" xfId="36104" xr:uid="{00000000-0005-0000-0000-0000068D0000}"/>
    <cellStyle name="style1424787249589 3 9 3" xfId="36105" xr:uid="{00000000-0005-0000-0000-0000078D0000}"/>
    <cellStyle name="style1424787249589 3 9 4" xfId="36106" xr:uid="{00000000-0005-0000-0000-0000088D0000}"/>
    <cellStyle name="style1424787249589 3 9 5" xfId="36107" xr:uid="{00000000-0005-0000-0000-0000098D0000}"/>
    <cellStyle name="style1424787249589 4" xfId="36108" xr:uid="{00000000-0005-0000-0000-00000A8D0000}"/>
    <cellStyle name="style1424787249589 4 10" xfId="36109" xr:uid="{00000000-0005-0000-0000-00000B8D0000}"/>
    <cellStyle name="style1424787249589 4 11" xfId="36110" xr:uid="{00000000-0005-0000-0000-00000C8D0000}"/>
    <cellStyle name="style1424787249589 4 12" xfId="36111" xr:uid="{00000000-0005-0000-0000-00000D8D0000}"/>
    <cellStyle name="style1424787249589 4 2" xfId="36112" xr:uid="{00000000-0005-0000-0000-00000E8D0000}"/>
    <cellStyle name="style1424787249589 4 2 2" xfId="36113" xr:uid="{00000000-0005-0000-0000-00000F8D0000}"/>
    <cellStyle name="style1424787249589 4 2 2 2" xfId="36114" xr:uid="{00000000-0005-0000-0000-0000108D0000}"/>
    <cellStyle name="style1424787249589 4 2 2 2 2" xfId="36115" xr:uid="{00000000-0005-0000-0000-0000118D0000}"/>
    <cellStyle name="style1424787249589 4 2 2 2 2 2" xfId="36116" xr:uid="{00000000-0005-0000-0000-0000128D0000}"/>
    <cellStyle name="style1424787249589 4 2 2 2 2 2 2" xfId="36117" xr:uid="{00000000-0005-0000-0000-0000138D0000}"/>
    <cellStyle name="style1424787249589 4 2 2 2 2 2 3" xfId="36118" xr:uid="{00000000-0005-0000-0000-0000148D0000}"/>
    <cellStyle name="style1424787249589 4 2 2 2 2 3" xfId="36119" xr:uid="{00000000-0005-0000-0000-0000158D0000}"/>
    <cellStyle name="style1424787249589 4 2 2 2 3" xfId="36120" xr:uid="{00000000-0005-0000-0000-0000168D0000}"/>
    <cellStyle name="style1424787249589 4 2 2 2 3 2" xfId="36121" xr:uid="{00000000-0005-0000-0000-0000178D0000}"/>
    <cellStyle name="style1424787249589 4 2 2 2 3 3" xfId="36122" xr:uid="{00000000-0005-0000-0000-0000188D0000}"/>
    <cellStyle name="style1424787249589 4 2 2 2 3 4" xfId="36123" xr:uid="{00000000-0005-0000-0000-0000198D0000}"/>
    <cellStyle name="style1424787249589 4 2 2 2 4" xfId="36124" xr:uid="{00000000-0005-0000-0000-00001A8D0000}"/>
    <cellStyle name="style1424787249589 4 2 2 2 5" xfId="36125" xr:uid="{00000000-0005-0000-0000-00001B8D0000}"/>
    <cellStyle name="style1424787249589 4 2 2 3" xfId="36126" xr:uid="{00000000-0005-0000-0000-00001C8D0000}"/>
    <cellStyle name="style1424787249589 4 2 2 3 2" xfId="36127" xr:uid="{00000000-0005-0000-0000-00001D8D0000}"/>
    <cellStyle name="style1424787249589 4 2 2 3 2 2" xfId="36128" xr:uid="{00000000-0005-0000-0000-00001E8D0000}"/>
    <cellStyle name="style1424787249589 4 2 2 3 2 2 2" xfId="36129" xr:uid="{00000000-0005-0000-0000-00001F8D0000}"/>
    <cellStyle name="style1424787249589 4 2 2 3 2 2 3" xfId="36130" xr:uid="{00000000-0005-0000-0000-0000208D0000}"/>
    <cellStyle name="style1424787249589 4 2 2 3 2 3" xfId="36131" xr:uid="{00000000-0005-0000-0000-0000218D0000}"/>
    <cellStyle name="style1424787249589 4 2 2 3 3" xfId="36132" xr:uid="{00000000-0005-0000-0000-0000228D0000}"/>
    <cellStyle name="style1424787249589 4 2 2 3 3 2" xfId="36133" xr:uid="{00000000-0005-0000-0000-0000238D0000}"/>
    <cellStyle name="style1424787249589 4 2 2 3 3 3" xfId="36134" xr:uid="{00000000-0005-0000-0000-0000248D0000}"/>
    <cellStyle name="style1424787249589 4 2 2 3 3 4" xfId="36135" xr:uid="{00000000-0005-0000-0000-0000258D0000}"/>
    <cellStyle name="style1424787249589 4 2 2 3 4" xfId="36136" xr:uid="{00000000-0005-0000-0000-0000268D0000}"/>
    <cellStyle name="style1424787249589 4 2 2 3 5" xfId="36137" xr:uid="{00000000-0005-0000-0000-0000278D0000}"/>
    <cellStyle name="style1424787249589 4 2 2 4" xfId="36138" xr:uid="{00000000-0005-0000-0000-0000288D0000}"/>
    <cellStyle name="style1424787249589 4 2 2 4 2" xfId="36139" xr:uid="{00000000-0005-0000-0000-0000298D0000}"/>
    <cellStyle name="style1424787249589 4 2 2 4 2 2" xfId="36140" xr:uid="{00000000-0005-0000-0000-00002A8D0000}"/>
    <cellStyle name="style1424787249589 4 2 2 4 2 3" xfId="36141" xr:uid="{00000000-0005-0000-0000-00002B8D0000}"/>
    <cellStyle name="style1424787249589 4 2 2 4 2 4" xfId="36142" xr:uid="{00000000-0005-0000-0000-00002C8D0000}"/>
    <cellStyle name="style1424787249589 4 2 2 4 3" xfId="36143" xr:uid="{00000000-0005-0000-0000-00002D8D0000}"/>
    <cellStyle name="style1424787249589 4 2 2 4 4" xfId="36144" xr:uid="{00000000-0005-0000-0000-00002E8D0000}"/>
    <cellStyle name="style1424787249589 4 2 2 4 5" xfId="36145" xr:uid="{00000000-0005-0000-0000-00002F8D0000}"/>
    <cellStyle name="style1424787249589 4 2 2 5" xfId="36146" xr:uid="{00000000-0005-0000-0000-0000308D0000}"/>
    <cellStyle name="style1424787249589 4 2 2 5 2" xfId="36147" xr:uid="{00000000-0005-0000-0000-0000318D0000}"/>
    <cellStyle name="style1424787249589 4 2 2 5 3" xfId="36148" xr:uid="{00000000-0005-0000-0000-0000328D0000}"/>
    <cellStyle name="style1424787249589 4 2 2 5 4" xfId="36149" xr:uid="{00000000-0005-0000-0000-0000338D0000}"/>
    <cellStyle name="style1424787249589 4 2 2 6" xfId="36150" xr:uid="{00000000-0005-0000-0000-0000348D0000}"/>
    <cellStyle name="style1424787249589 4 2 2 7" xfId="36151" xr:uid="{00000000-0005-0000-0000-0000358D0000}"/>
    <cellStyle name="style1424787249589 4 2 2 8" xfId="36152" xr:uid="{00000000-0005-0000-0000-0000368D0000}"/>
    <cellStyle name="style1424787249589 4 2 3" xfId="36153" xr:uid="{00000000-0005-0000-0000-0000378D0000}"/>
    <cellStyle name="style1424787249589 4 2 3 2" xfId="36154" xr:uid="{00000000-0005-0000-0000-0000388D0000}"/>
    <cellStyle name="style1424787249589 4 2 3 2 2" xfId="36155" xr:uid="{00000000-0005-0000-0000-0000398D0000}"/>
    <cellStyle name="style1424787249589 4 2 3 2 2 2" xfId="36156" xr:uid="{00000000-0005-0000-0000-00003A8D0000}"/>
    <cellStyle name="style1424787249589 4 2 3 2 2 3" xfId="36157" xr:uid="{00000000-0005-0000-0000-00003B8D0000}"/>
    <cellStyle name="style1424787249589 4 2 3 2 3" xfId="36158" xr:uid="{00000000-0005-0000-0000-00003C8D0000}"/>
    <cellStyle name="style1424787249589 4 2 3 3" xfId="36159" xr:uid="{00000000-0005-0000-0000-00003D8D0000}"/>
    <cellStyle name="style1424787249589 4 2 3 3 2" xfId="36160" xr:uid="{00000000-0005-0000-0000-00003E8D0000}"/>
    <cellStyle name="style1424787249589 4 2 3 3 3" xfId="36161" xr:uid="{00000000-0005-0000-0000-00003F8D0000}"/>
    <cellStyle name="style1424787249589 4 2 3 3 4" xfId="36162" xr:uid="{00000000-0005-0000-0000-0000408D0000}"/>
    <cellStyle name="style1424787249589 4 2 3 4" xfId="36163" xr:uid="{00000000-0005-0000-0000-0000418D0000}"/>
    <cellStyle name="style1424787249589 4 2 3 5" xfId="36164" xr:uid="{00000000-0005-0000-0000-0000428D0000}"/>
    <cellStyle name="style1424787249589 4 2 4" xfId="36165" xr:uid="{00000000-0005-0000-0000-0000438D0000}"/>
    <cellStyle name="style1424787249589 4 2 4 2" xfId="36166" xr:uid="{00000000-0005-0000-0000-0000448D0000}"/>
    <cellStyle name="style1424787249589 4 2 4 2 2" xfId="36167" xr:uid="{00000000-0005-0000-0000-0000458D0000}"/>
    <cellStyle name="style1424787249589 4 2 4 2 2 2" xfId="36168" xr:uid="{00000000-0005-0000-0000-0000468D0000}"/>
    <cellStyle name="style1424787249589 4 2 4 2 2 3" xfId="36169" xr:uid="{00000000-0005-0000-0000-0000478D0000}"/>
    <cellStyle name="style1424787249589 4 2 4 2 3" xfId="36170" xr:uid="{00000000-0005-0000-0000-0000488D0000}"/>
    <cellStyle name="style1424787249589 4 2 4 3" xfId="36171" xr:uid="{00000000-0005-0000-0000-0000498D0000}"/>
    <cellStyle name="style1424787249589 4 2 4 3 2" xfId="36172" xr:uid="{00000000-0005-0000-0000-00004A8D0000}"/>
    <cellStyle name="style1424787249589 4 2 4 3 3" xfId="36173" xr:uid="{00000000-0005-0000-0000-00004B8D0000}"/>
    <cellStyle name="style1424787249589 4 2 4 3 4" xfId="36174" xr:uid="{00000000-0005-0000-0000-00004C8D0000}"/>
    <cellStyle name="style1424787249589 4 2 4 4" xfId="36175" xr:uid="{00000000-0005-0000-0000-00004D8D0000}"/>
    <cellStyle name="style1424787249589 4 2 4 5" xfId="36176" xr:uid="{00000000-0005-0000-0000-00004E8D0000}"/>
    <cellStyle name="style1424787249589 4 2 5" xfId="36177" xr:uid="{00000000-0005-0000-0000-00004F8D0000}"/>
    <cellStyle name="style1424787249589 4 2 5 2" xfId="36178" xr:uid="{00000000-0005-0000-0000-0000508D0000}"/>
    <cellStyle name="style1424787249589 4 2 5 2 2" xfId="36179" xr:uid="{00000000-0005-0000-0000-0000518D0000}"/>
    <cellStyle name="style1424787249589 4 2 5 2 3" xfId="36180" xr:uid="{00000000-0005-0000-0000-0000528D0000}"/>
    <cellStyle name="style1424787249589 4 2 5 2 4" xfId="36181" xr:uid="{00000000-0005-0000-0000-0000538D0000}"/>
    <cellStyle name="style1424787249589 4 2 5 3" xfId="36182" xr:uid="{00000000-0005-0000-0000-0000548D0000}"/>
    <cellStyle name="style1424787249589 4 2 5 4" xfId="36183" xr:uid="{00000000-0005-0000-0000-0000558D0000}"/>
    <cellStyle name="style1424787249589 4 2 5 5" xfId="36184" xr:uid="{00000000-0005-0000-0000-0000568D0000}"/>
    <cellStyle name="style1424787249589 4 2 6" xfId="36185" xr:uid="{00000000-0005-0000-0000-0000578D0000}"/>
    <cellStyle name="style1424787249589 4 2 6 2" xfId="36186" xr:uid="{00000000-0005-0000-0000-0000588D0000}"/>
    <cellStyle name="style1424787249589 4 2 6 3" xfId="36187" xr:uid="{00000000-0005-0000-0000-0000598D0000}"/>
    <cellStyle name="style1424787249589 4 2 6 4" xfId="36188" xr:uid="{00000000-0005-0000-0000-00005A8D0000}"/>
    <cellStyle name="style1424787249589 4 2 7" xfId="36189" xr:uid="{00000000-0005-0000-0000-00005B8D0000}"/>
    <cellStyle name="style1424787249589 4 2 8" xfId="36190" xr:uid="{00000000-0005-0000-0000-00005C8D0000}"/>
    <cellStyle name="style1424787249589 4 2 9" xfId="36191" xr:uid="{00000000-0005-0000-0000-00005D8D0000}"/>
    <cellStyle name="style1424787249589 4 3" xfId="36192" xr:uid="{00000000-0005-0000-0000-00005E8D0000}"/>
    <cellStyle name="style1424787249589 4 3 2" xfId="36193" xr:uid="{00000000-0005-0000-0000-00005F8D0000}"/>
    <cellStyle name="style1424787249589 4 3 2 2" xfId="36194" xr:uid="{00000000-0005-0000-0000-0000608D0000}"/>
    <cellStyle name="style1424787249589 4 3 2 2 2" xfId="36195" xr:uid="{00000000-0005-0000-0000-0000618D0000}"/>
    <cellStyle name="style1424787249589 4 3 2 2 2 2" xfId="36196" xr:uid="{00000000-0005-0000-0000-0000628D0000}"/>
    <cellStyle name="style1424787249589 4 3 2 2 2 3" xfId="36197" xr:uid="{00000000-0005-0000-0000-0000638D0000}"/>
    <cellStyle name="style1424787249589 4 3 2 2 3" xfId="36198" xr:uid="{00000000-0005-0000-0000-0000648D0000}"/>
    <cellStyle name="style1424787249589 4 3 2 3" xfId="36199" xr:uid="{00000000-0005-0000-0000-0000658D0000}"/>
    <cellStyle name="style1424787249589 4 3 2 3 2" xfId="36200" xr:uid="{00000000-0005-0000-0000-0000668D0000}"/>
    <cellStyle name="style1424787249589 4 3 2 3 3" xfId="36201" xr:uid="{00000000-0005-0000-0000-0000678D0000}"/>
    <cellStyle name="style1424787249589 4 3 2 3 4" xfId="36202" xr:uid="{00000000-0005-0000-0000-0000688D0000}"/>
    <cellStyle name="style1424787249589 4 3 2 4" xfId="36203" xr:uid="{00000000-0005-0000-0000-0000698D0000}"/>
    <cellStyle name="style1424787249589 4 3 2 5" xfId="36204" xr:uid="{00000000-0005-0000-0000-00006A8D0000}"/>
    <cellStyle name="style1424787249589 4 3 3" xfId="36205" xr:uid="{00000000-0005-0000-0000-00006B8D0000}"/>
    <cellStyle name="style1424787249589 4 3 3 2" xfId="36206" xr:uid="{00000000-0005-0000-0000-00006C8D0000}"/>
    <cellStyle name="style1424787249589 4 3 3 2 2" xfId="36207" xr:uid="{00000000-0005-0000-0000-00006D8D0000}"/>
    <cellStyle name="style1424787249589 4 3 3 2 2 2" xfId="36208" xr:uid="{00000000-0005-0000-0000-00006E8D0000}"/>
    <cellStyle name="style1424787249589 4 3 3 2 2 3" xfId="36209" xr:uid="{00000000-0005-0000-0000-00006F8D0000}"/>
    <cellStyle name="style1424787249589 4 3 3 2 3" xfId="36210" xr:uid="{00000000-0005-0000-0000-0000708D0000}"/>
    <cellStyle name="style1424787249589 4 3 3 3" xfId="36211" xr:uid="{00000000-0005-0000-0000-0000718D0000}"/>
    <cellStyle name="style1424787249589 4 3 3 3 2" xfId="36212" xr:uid="{00000000-0005-0000-0000-0000728D0000}"/>
    <cellStyle name="style1424787249589 4 3 3 3 3" xfId="36213" xr:uid="{00000000-0005-0000-0000-0000738D0000}"/>
    <cellStyle name="style1424787249589 4 3 3 3 4" xfId="36214" xr:uid="{00000000-0005-0000-0000-0000748D0000}"/>
    <cellStyle name="style1424787249589 4 3 3 4" xfId="36215" xr:uid="{00000000-0005-0000-0000-0000758D0000}"/>
    <cellStyle name="style1424787249589 4 3 3 5" xfId="36216" xr:uid="{00000000-0005-0000-0000-0000768D0000}"/>
    <cellStyle name="style1424787249589 4 3 4" xfId="36217" xr:uid="{00000000-0005-0000-0000-0000778D0000}"/>
    <cellStyle name="style1424787249589 4 3 4 2" xfId="36218" xr:uid="{00000000-0005-0000-0000-0000788D0000}"/>
    <cellStyle name="style1424787249589 4 3 4 2 2" xfId="36219" xr:uid="{00000000-0005-0000-0000-0000798D0000}"/>
    <cellStyle name="style1424787249589 4 3 4 2 3" xfId="36220" xr:uid="{00000000-0005-0000-0000-00007A8D0000}"/>
    <cellStyle name="style1424787249589 4 3 4 2 4" xfId="36221" xr:uid="{00000000-0005-0000-0000-00007B8D0000}"/>
    <cellStyle name="style1424787249589 4 3 4 3" xfId="36222" xr:uid="{00000000-0005-0000-0000-00007C8D0000}"/>
    <cellStyle name="style1424787249589 4 3 4 4" xfId="36223" xr:uid="{00000000-0005-0000-0000-00007D8D0000}"/>
    <cellStyle name="style1424787249589 4 3 4 5" xfId="36224" xr:uid="{00000000-0005-0000-0000-00007E8D0000}"/>
    <cellStyle name="style1424787249589 4 3 5" xfId="36225" xr:uid="{00000000-0005-0000-0000-00007F8D0000}"/>
    <cellStyle name="style1424787249589 4 3 5 2" xfId="36226" xr:uid="{00000000-0005-0000-0000-0000808D0000}"/>
    <cellStyle name="style1424787249589 4 3 5 3" xfId="36227" xr:uid="{00000000-0005-0000-0000-0000818D0000}"/>
    <cellStyle name="style1424787249589 4 3 5 4" xfId="36228" xr:uid="{00000000-0005-0000-0000-0000828D0000}"/>
    <cellStyle name="style1424787249589 4 3 6" xfId="36229" xr:uid="{00000000-0005-0000-0000-0000838D0000}"/>
    <cellStyle name="style1424787249589 4 3 7" xfId="36230" xr:uid="{00000000-0005-0000-0000-0000848D0000}"/>
    <cellStyle name="style1424787249589 4 3 8" xfId="36231" xr:uid="{00000000-0005-0000-0000-0000858D0000}"/>
    <cellStyle name="style1424787249589 4 4" xfId="36232" xr:uid="{00000000-0005-0000-0000-0000868D0000}"/>
    <cellStyle name="style1424787249589 4 4 2" xfId="36233" xr:uid="{00000000-0005-0000-0000-0000878D0000}"/>
    <cellStyle name="style1424787249589 4 4 2 2" xfId="36234" xr:uid="{00000000-0005-0000-0000-0000888D0000}"/>
    <cellStyle name="style1424787249589 4 4 2 2 2" xfId="36235" xr:uid="{00000000-0005-0000-0000-0000898D0000}"/>
    <cellStyle name="style1424787249589 4 4 2 2 2 2" xfId="36236" xr:uid="{00000000-0005-0000-0000-00008A8D0000}"/>
    <cellStyle name="style1424787249589 4 4 2 2 2 3" xfId="36237" xr:uid="{00000000-0005-0000-0000-00008B8D0000}"/>
    <cellStyle name="style1424787249589 4 4 2 2 3" xfId="36238" xr:uid="{00000000-0005-0000-0000-00008C8D0000}"/>
    <cellStyle name="style1424787249589 4 4 2 3" xfId="36239" xr:uid="{00000000-0005-0000-0000-00008D8D0000}"/>
    <cellStyle name="style1424787249589 4 4 2 3 2" xfId="36240" xr:uid="{00000000-0005-0000-0000-00008E8D0000}"/>
    <cellStyle name="style1424787249589 4 4 2 3 3" xfId="36241" xr:uid="{00000000-0005-0000-0000-00008F8D0000}"/>
    <cellStyle name="style1424787249589 4 4 2 3 4" xfId="36242" xr:uid="{00000000-0005-0000-0000-0000908D0000}"/>
    <cellStyle name="style1424787249589 4 4 2 4" xfId="36243" xr:uid="{00000000-0005-0000-0000-0000918D0000}"/>
    <cellStyle name="style1424787249589 4 4 2 5" xfId="36244" xr:uid="{00000000-0005-0000-0000-0000928D0000}"/>
    <cellStyle name="style1424787249589 4 4 3" xfId="36245" xr:uid="{00000000-0005-0000-0000-0000938D0000}"/>
    <cellStyle name="style1424787249589 4 4 3 2" xfId="36246" xr:uid="{00000000-0005-0000-0000-0000948D0000}"/>
    <cellStyle name="style1424787249589 4 4 3 2 2" xfId="36247" xr:uid="{00000000-0005-0000-0000-0000958D0000}"/>
    <cellStyle name="style1424787249589 4 4 3 2 2 2" xfId="36248" xr:uid="{00000000-0005-0000-0000-0000968D0000}"/>
    <cellStyle name="style1424787249589 4 4 3 2 2 3" xfId="36249" xr:uid="{00000000-0005-0000-0000-0000978D0000}"/>
    <cellStyle name="style1424787249589 4 4 3 2 3" xfId="36250" xr:uid="{00000000-0005-0000-0000-0000988D0000}"/>
    <cellStyle name="style1424787249589 4 4 3 3" xfId="36251" xr:uid="{00000000-0005-0000-0000-0000998D0000}"/>
    <cellStyle name="style1424787249589 4 4 3 3 2" xfId="36252" xr:uid="{00000000-0005-0000-0000-00009A8D0000}"/>
    <cellStyle name="style1424787249589 4 4 3 3 3" xfId="36253" xr:uid="{00000000-0005-0000-0000-00009B8D0000}"/>
    <cellStyle name="style1424787249589 4 4 3 3 4" xfId="36254" xr:uid="{00000000-0005-0000-0000-00009C8D0000}"/>
    <cellStyle name="style1424787249589 4 4 3 4" xfId="36255" xr:uid="{00000000-0005-0000-0000-00009D8D0000}"/>
    <cellStyle name="style1424787249589 4 4 3 5" xfId="36256" xr:uid="{00000000-0005-0000-0000-00009E8D0000}"/>
    <cellStyle name="style1424787249589 4 4 4" xfId="36257" xr:uid="{00000000-0005-0000-0000-00009F8D0000}"/>
    <cellStyle name="style1424787249589 4 4 4 2" xfId="36258" xr:uid="{00000000-0005-0000-0000-0000A08D0000}"/>
    <cellStyle name="style1424787249589 4 4 4 2 2" xfId="36259" xr:uid="{00000000-0005-0000-0000-0000A18D0000}"/>
    <cellStyle name="style1424787249589 4 4 4 2 3" xfId="36260" xr:uid="{00000000-0005-0000-0000-0000A28D0000}"/>
    <cellStyle name="style1424787249589 4 4 4 2 4" xfId="36261" xr:uid="{00000000-0005-0000-0000-0000A38D0000}"/>
    <cellStyle name="style1424787249589 4 4 4 3" xfId="36262" xr:uid="{00000000-0005-0000-0000-0000A48D0000}"/>
    <cellStyle name="style1424787249589 4 4 4 4" xfId="36263" xr:uid="{00000000-0005-0000-0000-0000A58D0000}"/>
    <cellStyle name="style1424787249589 4 4 4 5" xfId="36264" xr:uid="{00000000-0005-0000-0000-0000A68D0000}"/>
    <cellStyle name="style1424787249589 4 4 5" xfId="36265" xr:uid="{00000000-0005-0000-0000-0000A78D0000}"/>
    <cellStyle name="style1424787249589 4 4 5 2" xfId="36266" xr:uid="{00000000-0005-0000-0000-0000A88D0000}"/>
    <cellStyle name="style1424787249589 4 4 5 3" xfId="36267" xr:uid="{00000000-0005-0000-0000-0000A98D0000}"/>
    <cellStyle name="style1424787249589 4 4 5 4" xfId="36268" xr:uid="{00000000-0005-0000-0000-0000AA8D0000}"/>
    <cellStyle name="style1424787249589 4 4 6" xfId="36269" xr:uid="{00000000-0005-0000-0000-0000AB8D0000}"/>
    <cellStyle name="style1424787249589 4 4 7" xfId="36270" xr:uid="{00000000-0005-0000-0000-0000AC8D0000}"/>
    <cellStyle name="style1424787249589 4 4 8" xfId="36271" xr:uid="{00000000-0005-0000-0000-0000AD8D0000}"/>
    <cellStyle name="style1424787249589 4 5" xfId="36272" xr:uid="{00000000-0005-0000-0000-0000AE8D0000}"/>
    <cellStyle name="style1424787249589 4 5 2" xfId="36273" xr:uid="{00000000-0005-0000-0000-0000AF8D0000}"/>
    <cellStyle name="style1424787249589 4 5 2 2" xfId="36274" xr:uid="{00000000-0005-0000-0000-0000B08D0000}"/>
    <cellStyle name="style1424787249589 4 5 2 2 2" xfId="36275" xr:uid="{00000000-0005-0000-0000-0000B18D0000}"/>
    <cellStyle name="style1424787249589 4 5 2 2 2 2" xfId="36276" xr:uid="{00000000-0005-0000-0000-0000B28D0000}"/>
    <cellStyle name="style1424787249589 4 5 2 2 2 3" xfId="36277" xr:uid="{00000000-0005-0000-0000-0000B38D0000}"/>
    <cellStyle name="style1424787249589 4 5 2 2 3" xfId="36278" xr:uid="{00000000-0005-0000-0000-0000B48D0000}"/>
    <cellStyle name="style1424787249589 4 5 2 3" xfId="36279" xr:uid="{00000000-0005-0000-0000-0000B58D0000}"/>
    <cellStyle name="style1424787249589 4 5 2 3 2" xfId="36280" xr:uid="{00000000-0005-0000-0000-0000B68D0000}"/>
    <cellStyle name="style1424787249589 4 5 2 3 3" xfId="36281" xr:uid="{00000000-0005-0000-0000-0000B78D0000}"/>
    <cellStyle name="style1424787249589 4 5 2 3 4" xfId="36282" xr:uid="{00000000-0005-0000-0000-0000B88D0000}"/>
    <cellStyle name="style1424787249589 4 5 2 4" xfId="36283" xr:uid="{00000000-0005-0000-0000-0000B98D0000}"/>
    <cellStyle name="style1424787249589 4 5 2 5" xfId="36284" xr:uid="{00000000-0005-0000-0000-0000BA8D0000}"/>
    <cellStyle name="style1424787249589 4 5 3" xfId="36285" xr:uid="{00000000-0005-0000-0000-0000BB8D0000}"/>
    <cellStyle name="style1424787249589 4 5 3 2" xfId="36286" xr:uid="{00000000-0005-0000-0000-0000BC8D0000}"/>
    <cellStyle name="style1424787249589 4 5 3 2 2" xfId="36287" xr:uid="{00000000-0005-0000-0000-0000BD8D0000}"/>
    <cellStyle name="style1424787249589 4 5 3 2 2 2" xfId="36288" xr:uid="{00000000-0005-0000-0000-0000BE8D0000}"/>
    <cellStyle name="style1424787249589 4 5 3 2 2 3" xfId="36289" xr:uid="{00000000-0005-0000-0000-0000BF8D0000}"/>
    <cellStyle name="style1424787249589 4 5 3 2 3" xfId="36290" xr:uid="{00000000-0005-0000-0000-0000C08D0000}"/>
    <cellStyle name="style1424787249589 4 5 3 3" xfId="36291" xr:uid="{00000000-0005-0000-0000-0000C18D0000}"/>
    <cellStyle name="style1424787249589 4 5 3 3 2" xfId="36292" xr:uid="{00000000-0005-0000-0000-0000C28D0000}"/>
    <cellStyle name="style1424787249589 4 5 3 3 3" xfId="36293" xr:uid="{00000000-0005-0000-0000-0000C38D0000}"/>
    <cellStyle name="style1424787249589 4 5 3 3 4" xfId="36294" xr:uid="{00000000-0005-0000-0000-0000C48D0000}"/>
    <cellStyle name="style1424787249589 4 5 3 4" xfId="36295" xr:uid="{00000000-0005-0000-0000-0000C58D0000}"/>
    <cellStyle name="style1424787249589 4 5 3 5" xfId="36296" xr:uid="{00000000-0005-0000-0000-0000C68D0000}"/>
    <cellStyle name="style1424787249589 4 5 4" xfId="36297" xr:uid="{00000000-0005-0000-0000-0000C78D0000}"/>
    <cellStyle name="style1424787249589 4 5 4 2" xfId="36298" xr:uid="{00000000-0005-0000-0000-0000C88D0000}"/>
    <cellStyle name="style1424787249589 4 5 4 2 2" xfId="36299" xr:uid="{00000000-0005-0000-0000-0000C98D0000}"/>
    <cellStyle name="style1424787249589 4 5 4 2 3" xfId="36300" xr:uid="{00000000-0005-0000-0000-0000CA8D0000}"/>
    <cellStyle name="style1424787249589 4 5 4 2 4" xfId="36301" xr:uid="{00000000-0005-0000-0000-0000CB8D0000}"/>
    <cellStyle name="style1424787249589 4 5 4 3" xfId="36302" xr:uid="{00000000-0005-0000-0000-0000CC8D0000}"/>
    <cellStyle name="style1424787249589 4 5 4 4" xfId="36303" xr:uid="{00000000-0005-0000-0000-0000CD8D0000}"/>
    <cellStyle name="style1424787249589 4 5 4 5" xfId="36304" xr:uid="{00000000-0005-0000-0000-0000CE8D0000}"/>
    <cellStyle name="style1424787249589 4 5 5" xfId="36305" xr:uid="{00000000-0005-0000-0000-0000CF8D0000}"/>
    <cellStyle name="style1424787249589 4 5 5 2" xfId="36306" xr:uid="{00000000-0005-0000-0000-0000D08D0000}"/>
    <cellStyle name="style1424787249589 4 5 5 3" xfId="36307" xr:uid="{00000000-0005-0000-0000-0000D18D0000}"/>
    <cellStyle name="style1424787249589 4 5 5 4" xfId="36308" xr:uid="{00000000-0005-0000-0000-0000D28D0000}"/>
    <cellStyle name="style1424787249589 4 5 6" xfId="36309" xr:uid="{00000000-0005-0000-0000-0000D38D0000}"/>
    <cellStyle name="style1424787249589 4 5 7" xfId="36310" xr:uid="{00000000-0005-0000-0000-0000D48D0000}"/>
    <cellStyle name="style1424787249589 4 5 8" xfId="36311" xr:uid="{00000000-0005-0000-0000-0000D58D0000}"/>
    <cellStyle name="style1424787249589 4 6" xfId="36312" xr:uid="{00000000-0005-0000-0000-0000D68D0000}"/>
    <cellStyle name="style1424787249589 4 6 2" xfId="36313" xr:uid="{00000000-0005-0000-0000-0000D78D0000}"/>
    <cellStyle name="style1424787249589 4 6 2 2" xfId="36314" xr:uid="{00000000-0005-0000-0000-0000D88D0000}"/>
    <cellStyle name="style1424787249589 4 6 2 2 2" xfId="36315" xr:uid="{00000000-0005-0000-0000-0000D98D0000}"/>
    <cellStyle name="style1424787249589 4 6 2 2 3" xfId="36316" xr:uid="{00000000-0005-0000-0000-0000DA8D0000}"/>
    <cellStyle name="style1424787249589 4 6 2 3" xfId="36317" xr:uid="{00000000-0005-0000-0000-0000DB8D0000}"/>
    <cellStyle name="style1424787249589 4 6 3" xfId="36318" xr:uid="{00000000-0005-0000-0000-0000DC8D0000}"/>
    <cellStyle name="style1424787249589 4 6 3 2" xfId="36319" xr:uid="{00000000-0005-0000-0000-0000DD8D0000}"/>
    <cellStyle name="style1424787249589 4 6 3 3" xfId="36320" xr:uid="{00000000-0005-0000-0000-0000DE8D0000}"/>
    <cellStyle name="style1424787249589 4 6 3 4" xfId="36321" xr:uid="{00000000-0005-0000-0000-0000DF8D0000}"/>
    <cellStyle name="style1424787249589 4 6 4" xfId="36322" xr:uid="{00000000-0005-0000-0000-0000E08D0000}"/>
    <cellStyle name="style1424787249589 4 6 5" xfId="36323" xr:uid="{00000000-0005-0000-0000-0000E18D0000}"/>
    <cellStyle name="style1424787249589 4 7" xfId="36324" xr:uid="{00000000-0005-0000-0000-0000E28D0000}"/>
    <cellStyle name="style1424787249589 4 7 2" xfId="36325" xr:uid="{00000000-0005-0000-0000-0000E38D0000}"/>
    <cellStyle name="style1424787249589 4 7 2 2" xfId="36326" xr:uid="{00000000-0005-0000-0000-0000E48D0000}"/>
    <cellStyle name="style1424787249589 4 7 2 2 2" xfId="36327" xr:uid="{00000000-0005-0000-0000-0000E58D0000}"/>
    <cellStyle name="style1424787249589 4 7 2 2 3" xfId="36328" xr:uid="{00000000-0005-0000-0000-0000E68D0000}"/>
    <cellStyle name="style1424787249589 4 7 2 3" xfId="36329" xr:uid="{00000000-0005-0000-0000-0000E78D0000}"/>
    <cellStyle name="style1424787249589 4 7 3" xfId="36330" xr:uid="{00000000-0005-0000-0000-0000E88D0000}"/>
    <cellStyle name="style1424787249589 4 7 3 2" xfId="36331" xr:uid="{00000000-0005-0000-0000-0000E98D0000}"/>
    <cellStyle name="style1424787249589 4 7 3 3" xfId="36332" xr:uid="{00000000-0005-0000-0000-0000EA8D0000}"/>
    <cellStyle name="style1424787249589 4 7 3 4" xfId="36333" xr:uid="{00000000-0005-0000-0000-0000EB8D0000}"/>
    <cellStyle name="style1424787249589 4 7 4" xfId="36334" xr:uid="{00000000-0005-0000-0000-0000EC8D0000}"/>
    <cellStyle name="style1424787249589 4 7 5" xfId="36335" xr:uid="{00000000-0005-0000-0000-0000ED8D0000}"/>
    <cellStyle name="style1424787249589 4 8" xfId="36336" xr:uid="{00000000-0005-0000-0000-0000EE8D0000}"/>
    <cellStyle name="style1424787249589 4 8 2" xfId="36337" xr:uid="{00000000-0005-0000-0000-0000EF8D0000}"/>
    <cellStyle name="style1424787249589 4 8 2 2" xfId="36338" xr:uid="{00000000-0005-0000-0000-0000F08D0000}"/>
    <cellStyle name="style1424787249589 4 8 2 3" xfId="36339" xr:uid="{00000000-0005-0000-0000-0000F18D0000}"/>
    <cellStyle name="style1424787249589 4 8 2 4" xfId="36340" xr:uid="{00000000-0005-0000-0000-0000F28D0000}"/>
    <cellStyle name="style1424787249589 4 8 3" xfId="36341" xr:uid="{00000000-0005-0000-0000-0000F38D0000}"/>
    <cellStyle name="style1424787249589 4 8 4" xfId="36342" xr:uid="{00000000-0005-0000-0000-0000F48D0000}"/>
    <cellStyle name="style1424787249589 4 8 5" xfId="36343" xr:uid="{00000000-0005-0000-0000-0000F58D0000}"/>
    <cellStyle name="style1424787249589 4 9" xfId="36344" xr:uid="{00000000-0005-0000-0000-0000F68D0000}"/>
    <cellStyle name="style1424787249589 4 9 2" xfId="36345" xr:uid="{00000000-0005-0000-0000-0000F78D0000}"/>
    <cellStyle name="style1424787249589 4 9 3" xfId="36346" xr:uid="{00000000-0005-0000-0000-0000F88D0000}"/>
    <cellStyle name="style1424787249589 4 9 4" xfId="36347" xr:uid="{00000000-0005-0000-0000-0000F98D0000}"/>
    <cellStyle name="style1424787249589 5" xfId="36348" xr:uid="{00000000-0005-0000-0000-0000FA8D0000}"/>
    <cellStyle name="style1424787249589 5 2" xfId="36349" xr:uid="{00000000-0005-0000-0000-0000FB8D0000}"/>
    <cellStyle name="style1424787249589 5 2 2" xfId="36350" xr:uid="{00000000-0005-0000-0000-0000FC8D0000}"/>
    <cellStyle name="style1424787249589 5 2 2 2" xfId="36351" xr:uid="{00000000-0005-0000-0000-0000FD8D0000}"/>
    <cellStyle name="style1424787249589 5 2 2 2 2" xfId="36352" xr:uid="{00000000-0005-0000-0000-0000FE8D0000}"/>
    <cellStyle name="style1424787249589 5 2 2 2 2 2" xfId="36353" xr:uid="{00000000-0005-0000-0000-0000FF8D0000}"/>
    <cellStyle name="style1424787249589 5 2 2 2 2 3" xfId="36354" xr:uid="{00000000-0005-0000-0000-0000008E0000}"/>
    <cellStyle name="style1424787249589 5 2 2 2 3" xfId="36355" xr:uid="{00000000-0005-0000-0000-0000018E0000}"/>
    <cellStyle name="style1424787249589 5 2 2 3" xfId="36356" xr:uid="{00000000-0005-0000-0000-0000028E0000}"/>
    <cellStyle name="style1424787249589 5 2 2 3 2" xfId="36357" xr:uid="{00000000-0005-0000-0000-0000038E0000}"/>
    <cellStyle name="style1424787249589 5 2 2 3 3" xfId="36358" xr:uid="{00000000-0005-0000-0000-0000048E0000}"/>
    <cellStyle name="style1424787249589 5 2 2 3 4" xfId="36359" xr:uid="{00000000-0005-0000-0000-0000058E0000}"/>
    <cellStyle name="style1424787249589 5 2 2 4" xfId="36360" xr:uid="{00000000-0005-0000-0000-0000068E0000}"/>
    <cellStyle name="style1424787249589 5 2 2 5" xfId="36361" xr:uid="{00000000-0005-0000-0000-0000078E0000}"/>
    <cellStyle name="style1424787249589 5 2 3" xfId="36362" xr:uid="{00000000-0005-0000-0000-0000088E0000}"/>
    <cellStyle name="style1424787249589 5 2 3 2" xfId="36363" xr:uid="{00000000-0005-0000-0000-0000098E0000}"/>
    <cellStyle name="style1424787249589 5 2 3 2 2" xfId="36364" xr:uid="{00000000-0005-0000-0000-00000A8E0000}"/>
    <cellStyle name="style1424787249589 5 2 3 2 2 2" xfId="36365" xr:uid="{00000000-0005-0000-0000-00000B8E0000}"/>
    <cellStyle name="style1424787249589 5 2 3 2 2 3" xfId="36366" xr:uid="{00000000-0005-0000-0000-00000C8E0000}"/>
    <cellStyle name="style1424787249589 5 2 3 2 3" xfId="36367" xr:uid="{00000000-0005-0000-0000-00000D8E0000}"/>
    <cellStyle name="style1424787249589 5 2 3 3" xfId="36368" xr:uid="{00000000-0005-0000-0000-00000E8E0000}"/>
    <cellStyle name="style1424787249589 5 2 3 3 2" xfId="36369" xr:uid="{00000000-0005-0000-0000-00000F8E0000}"/>
    <cellStyle name="style1424787249589 5 2 3 3 3" xfId="36370" xr:uid="{00000000-0005-0000-0000-0000108E0000}"/>
    <cellStyle name="style1424787249589 5 2 3 3 4" xfId="36371" xr:uid="{00000000-0005-0000-0000-0000118E0000}"/>
    <cellStyle name="style1424787249589 5 2 3 4" xfId="36372" xr:uid="{00000000-0005-0000-0000-0000128E0000}"/>
    <cellStyle name="style1424787249589 5 2 3 5" xfId="36373" xr:uid="{00000000-0005-0000-0000-0000138E0000}"/>
    <cellStyle name="style1424787249589 5 2 4" xfId="36374" xr:uid="{00000000-0005-0000-0000-0000148E0000}"/>
    <cellStyle name="style1424787249589 5 2 4 2" xfId="36375" xr:uid="{00000000-0005-0000-0000-0000158E0000}"/>
    <cellStyle name="style1424787249589 5 2 4 2 2" xfId="36376" xr:uid="{00000000-0005-0000-0000-0000168E0000}"/>
    <cellStyle name="style1424787249589 5 2 4 2 3" xfId="36377" xr:uid="{00000000-0005-0000-0000-0000178E0000}"/>
    <cellStyle name="style1424787249589 5 2 4 2 4" xfId="36378" xr:uid="{00000000-0005-0000-0000-0000188E0000}"/>
    <cellStyle name="style1424787249589 5 2 4 3" xfId="36379" xr:uid="{00000000-0005-0000-0000-0000198E0000}"/>
    <cellStyle name="style1424787249589 5 2 4 4" xfId="36380" xr:uid="{00000000-0005-0000-0000-00001A8E0000}"/>
    <cellStyle name="style1424787249589 5 2 4 5" xfId="36381" xr:uid="{00000000-0005-0000-0000-00001B8E0000}"/>
    <cellStyle name="style1424787249589 5 2 5" xfId="36382" xr:uid="{00000000-0005-0000-0000-00001C8E0000}"/>
    <cellStyle name="style1424787249589 5 2 5 2" xfId="36383" xr:uid="{00000000-0005-0000-0000-00001D8E0000}"/>
    <cellStyle name="style1424787249589 5 2 5 3" xfId="36384" xr:uid="{00000000-0005-0000-0000-00001E8E0000}"/>
    <cellStyle name="style1424787249589 5 2 5 4" xfId="36385" xr:uid="{00000000-0005-0000-0000-00001F8E0000}"/>
    <cellStyle name="style1424787249589 5 2 6" xfId="36386" xr:uid="{00000000-0005-0000-0000-0000208E0000}"/>
    <cellStyle name="style1424787249589 5 2 7" xfId="36387" xr:uid="{00000000-0005-0000-0000-0000218E0000}"/>
    <cellStyle name="style1424787249589 5 2 8" xfId="36388" xr:uid="{00000000-0005-0000-0000-0000228E0000}"/>
    <cellStyle name="style1424787249589 5 3" xfId="36389" xr:uid="{00000000-0005-0000-0000-0000238E0000}"/>
    <cellStyle name="style1424787249589 5 3 2" xfId="36390" xr:uid="{00000000-0005-0000-0000-0000248E0000}"/>
    <cellStyle name="style1424787249589 5 3 2 2" xfId="36391" xr:uid="{00000000-0005-0000-0000-0000258E0000}"/>
    <cellStyle name="style1424787249589 5 3 2 2 2" xfId="36392" xr:uid="{00000000-0005-0000-0000-0000268E0000}"/>
    <cellStyle name="style1424787249589 5 3 2 2 3" xfId="36393" xr:uid="{00000000-0005-0000-0000-0000278E0000}"/>
    <cellStyle name="style1424787249589 5 3 2 3" xfId="36394" xr:uid="{00000000-0005-0000-0000-0000288E0000}"/>
    <cellStyle name="style1424787249589 5 3 3" xfId="36395" xr:uid="{00000000-0005-0000-0000-0000298E0000}"/>
    <cellStyle name="style1424787249589 5 3 3 2" xfId="36396" xr:uid="{00000000-0005-0000-0000-00002A8E0000}"/>
    <cellStyle name="style1424787249589 5 3 3 3" xfId="36397" xr:uid="{00000000-0005-0000-0000-00002B8E0000}"/>
    <cellStyle name="style1424787249589 5 3 3 4" xfId="36398" xr:uid="{00000000-0005-0000-0000-00002C8E0000}"/>
    <cellStyle name="style1424787249589 5 3 4" xfId="36399" xr:uid="{00000000-0005-0000-0000-00002D8E0000}"/>
    <cellStyle name="style1424787249589 5 3 5" xfId="36400" xr:uid="{00000000-0005-0000-0000-00002E8E0000}"/>
    <cellStyle name="style1424787249589 5 4" xfId="36401" xr:uid="{00000000-0005-0000-0000-00002F8E0000}"/>
    <cellStyle name="style1424787249589 5 4 2" xfId="36402" xr:uid="{00000000-0005-0000-0000-0000308E0000}"/>
    <cellStyle name="style1424787249589 5 4 2 2" xfId="36403" xr:uid="{00000000-0005-0000-0000-0000318E0000}"/>
    <cellStyle name="style1424787249589 5 4 2 2 2" xfId="36404" xr:uid="{00000000-0005-0000-0000-0000328E0000}"/>
    <cellStyle name="style1424787249589 5 4 2 2 3" xfId="36405" xr:uid="{00000000-0005-0000-0000-0000338E0000}"/>
    <cellStyle name="style1424787249589 5 4 2 3" xfId="36406" xr:uid="{00000000-0005-0000-0000-0000348E0000}"/>
    <cellStyle name="style1424787249589 5 4 3" xfId="36407" xr:uid="{00000000-0005-0000-0000-0000358E0000}"/>
    <cellStyle name="style1424787249589 5 4 3 2" xfId="36408" xr:uid="{00000000-0005-0000-0000-0000368E0000}"/>
    <cellStyle name="style1424787249589 5 4 3 3" xfId="36409" xr:uid="{00000000-0005-0000-0000-0000378E0000}"/>
    <cellStyle name="style1424787249589 5 4 3 4" xfId="36410" xr:uid="{00000000-0005-0000-0000-0000388E0000}"/>
    <cellStyle name="style1424787249589 5 4 4" xfId="36411" xr:uid="{00000000-0005-0000-0000-0000398E0000}"/>
    <cellStyle name="style1424787249589 5 4 5" xfId="36412" xr:uid="{00000000-0005-0000-0000-00003A8E0000}"/>
    <cellStyle name="style1424787249589 5 5" xfId="36413" xr:uid="{00000000-0005-0000-0000-00003B8E0000}"/>
    <cellStyle name="style1424787249589 5 5 2" xfId="36414" xr:uid="{00000000-0005-0000-0000-00003C8E0000}"/>
    <cellStyle name="style1424787249589 5 5 2 2" xfId="36415" xr:uid="{00000000-0005-0000-0000-00003D8E0000}"/>
    <cellStyle name="style1424787249589 5 5 2 3" xfId="36416" xr:uid="{00000000-0005-0000-0000-00003E8E0000}"/>
    <cellStyle name="style1424787249589 5 5 2 4" xfId="36417" xr:uid="{00000000-0005-0000-0000-00003F8E0000}"/>
    <cellStyle name="style1424787249589 5 5 3" xfId="36418" xr:uid="{00000000-0005-0000-0000-0000408E0000}"/>
    <cellStyle name="style1424787249589 5 5 4" xfId="36419" xr:uid="{00000000-0005-0000-0000-0000418E0000}"/>
    <cellStyle name="style1424787249589 5 5 5" xfId="36420" xr:uid="{00000000-0005-0000-0000-0000428E0000}"/>
    <cellStyle name="style1424787249589 5 6" xfId="36421" xr:uid="{00000000-0005-0000-0000-0000438E0000}"/>
    <cellStyle name="style1424787249589 5 6 2" xfId="36422" xr:uid="{00000000-0005-0000-0000-0000448E0000}"/>
    <cellStyle name="style1424787249589 5 6 3" xfId="36423" xr:uid="{00000000-0005-0000-0000-0000458E0000}"/>
    <cellStyle name="style1424787249589 5 6 4" xfId="36424" xr:uid="{00000000-0005-0000-0000-0000468E0000}"/>
    <cellStyle name="style1424787249589 5 7" xfId="36425" xr:uid="{00000000-0005-0000-0000-0000478E0000}"/>
    <cellStyle name="style1424787249589 5 8" xfId="36426" xr:uid="{00000000-0005-0000-0000-0000488E0000}"/>
    <cellStyle name="style1424787249589 5 9" xfId="36427" xr:uid="{00000000-0005-0000-0000-0000498E0000}"/>
    <cellStyle name="style1424787249589 6" xfId="36428" xr:uid="{00000000-0005-0000-0000-00004A8E0000}"/>
    <cellStyle name="style1424787249589 6 2" xfId="36429" xr:uid="{00000000-0005-0000-0000-00004B8E0000}"/>
    <cellStyle name="style1424787249589 6 2 2" xfId="36430" xr:uid="{00000000-0005-0000-0000-00004C8E0000}"/>
    <cellStyle name="style1424787249589 6 2 2 2" xfId="36431" xr:uid="{00000000-0005-0000-0000-00004D8E0000}"/>
    <cellStyle name="style1424787249589 6 2 2 2 2" xfId="36432" xr:uid="{00000000-0005-0000-0000-00004E8E0000}"/>
    <cellStyle name="style1424787249589 6 2 2 2 3" xfId="36433" xr:uid="{00000000-0005-0000-0000-00004F8E0000}"/>
    <cellStyle name="style1424787249589 6 2 2 3" xfId="36434" xr:uid="{00000000-0005-0000-0000-0000508E0000}"/>
    <cellStyle name="style1424787249589 6 2 3" xfId="36435" xr:uid="{00000000-0005-0000-0000-0000518E0000}"/>
    <cellStyle name="style1424787249589 6 2 3 2" xfId="36436" xr:uid="{00000000-0005-0000-0000-0000528E0000}"/>
    <cellStyle name="style1424787249589 6 2 3 3" xfId="36437" xr:uid="{00000000-0005-0000-0000-0000538E0000}"/>
    <cellStyle name="style1424787249589 6 2 3 4" xfId="36438" xr:uid="{00000000-0005-0000-0000-0000548E0000}"/>
    <cellStyle name="style1424787249589 6 2 4" xfId="36439" xr:uid="{00000000-0005-0000-0000-0000558E0000}"/>
    <cellStyle name="style1424787249589 6 2 5" xfId="36440" xr:uid="{00000000-0005-0000-0000-0000568E0000}"/>
    <cellStyle name="style1424787249589 6 3" xfId="36441" xr:uid="{00000000-0005-0000-0000-0000578E0000}"/>
    <cellStyle name="style1424787249589 6 3 2" xfId="36442" xr:uid="{00000000-0005-0000-0000-0000588E0000}"/>
    <cellStyle name="style1424787249589 6 3 2 2" xfId="36443" xr:uid="{00000000-0005-0000-0000-0000598E0000}"/>
    <cellStyle name="style1424787249589 6 3 2 2 2" xfId="36444" xr:uid="{00000000-0005-0000-0000-00005A8E0000}"/>
    <cellStyle name="style1424787249589 6 3 2 2 3" xfId="36445" xr:uid="{00000000-0005-0000-0000-00005B8E0000}"/>
    <cellStyle name="style1424787249589 6 3 2 3" xfId="36446" xr:uid="{00000000-0005-0000-0000-00005C8E0000}"/>
    <cellStyle name="style1424787249589 6 3 3" xfId="36447" xr:uid="{00000000-0005-0000-0000-00005D8E0000}"/>
    <cellStyle name="style1424787249589 6 3 3 2" xfId="36448" xr:uid="{00000000-0005-0000-0000-00005E8E0000}"/>
    <cellStyle name="style1424787249589 6 3 3 3" xfId="36449" xr:uid="{00000000-0005-0000-0000-00005F8E0000}"/>
    <cellStyle name="style1424787249589 6 3 3 4" xfId="36450" xr:uid="{00000000-0005-0000-0000-0000608E0000}"/>
    <cellStyle name="style1424787249589 6 3 4" xfId="36451" xr:uid="{00000000-0005-0000-0000-0000618E0000}"/>
    <cellStyle name="style1424787249589 6 3 5" xfId="36452" xr:uid="{00000000-0005-0000-0000-0000628E0000}"/>
    <cellStyle name="style1424787249589 6 4" xfId="36453" xr:uid="{00000000-0005-0000-0000-0000638E0000}"/>
    <cellStyle name="style1424787249589 6 4 2" xfId="36454" xr:uid="{00000000-0005-0000-0000-0000648E0000}"/>
    <cellStyle name="style1424787249589 6 4 2 2" xfId="36455" xr:uid="{00000000-0005-0000-0000-0000658E0000}"/>
    <cellStyle name="style1424787249589 6 4 2 3" xfId="36456" xr:uid="{00000000-0005-0000-0000-0000668E0000}"/>
    <cellStyle name="style1424787249589 6 4 2 4" xfId="36457" xr:uid="{00000000-0005-0000-0000-0000678E0000}"/>
    <cellStyle name="style1424787249589 6 4 3" xfId="36458" xr:uid="{00000000-0005-0000-0000-0000688E0000}"/>
    <cellStyle name="style1424787249589 6 4 4" xfId="36459" xr:uid="{00000000-0005-0000-0000-0000698E0000}"/>
    <cellStyle name="style1424787249589 6 4 5" xfId="36460" xr:uid="{00000000-0005-0000-0000-00006A8E0000}"/>
    <cellStyle name="style1424787249589 6 5" xfId="36461" xr:uid="{00000000-0005-0000-0000-00006B8E0000}"/>
    <cellStyle name="style1424787249589 6 5 2" xfId="36462" xr:uid="{00000000-0005-0000-0000-00006C8E0000}"/>
    <cellStyle name="style1424787249589 6 5 3" xfId="36463" xr:uid="{00000000-0005-0000-0000-00006D8E0000}"/>
    <cellStyle name="style1424787249589 6 5 4" xfId="36464" xr:uid="{00000000-0005-0000-0000-00006E8E0000}"/>
    <cellStyle name="style1424787249589 6 6" xfId="36465" xr:uid="{00000000-0005-0000-0000-00006F8E0000}"/>
    <cellStyle name="style1424787249589 6 7" xfId="36466" xr:uid="{00000000-0005-0000-0000-0000708E0000}"/>
    <cellStyle name="style1424787249589 6 8" xfId="36467" xr:uid="{00000000-0005-0000-0000-0000718E0000}"/>
    <cellStyle name="style1424787249589 7" xfId="36468" xr:uid="{00000000-0005-0000-0000-0000728E0000}"/>
    <cellStyle name="style1424787249589 7 2" xfId="36469" xr:uid="{00000000-0005-0000-0000-0000738E0000}"/>
    <cellStyle name="style1424787249589 7 2 2" xfId="36470" xr:uid="{00000000-0005-0000-0000-0000748E0000}"/>
    <cellStyle name="style1424787249589 7 2 2 2" xfId="36471" xr:uid="{00000000-0005-0000-0000-0000758E0000}"/>
    <cellStyle name="style1424787249589 7 2 2 2 2" xfId="36472" xr:uid="{00000000-0005-0000-0000-0000768E0000}"/>
    <cellStyle name="style1424787249589 7 2 2 2 3" xfId="36473" xr:uid="{00000000-0005-0000-0000-0000778E0000}"/>
    <cellStyle name="style1424787249589 7 2 2 3" xfId="36474" xr:uid="{00000000-0005-0000-0000-0000788E0000}"/>
    <cellStyle name="style1424787249589 7 2 3" xfId="36475" xr:uid="{00000000-0005-0000-0000-0000798E0000}"/>
    <cellStyle name="style1424787249589 7 2 3 2" xfId="36476" xr:uid="{00000000-0005-0000-0000-00007A8E0000}"/>
    <cellStyle name="style1424787249589 7 2 3 3" xfId="36477" xr:uid="{00000000-0005-0000-0000-00007B8E0000}"/>
    <cellStyle name="style1424787249589 7 2 3 4" xfId="36478" xr:uid="{00000000-0005-0000-0000-00007C8E0000}"/>
    <cellStyle name="style1424787249589 7 2 4" xfId="36479" xr:uid="{00000000-0005-0000-0000-00007D8E0000}"/>
    <cellStyle name="style1424787249589 7 2 5" xfId="36480" xr:uid="{00000000-0005-0000-0000-00007E8E0000}"/>
    <cellStyle name="style1424787249589 7 3" xfId="36481" xr:uid="{00000000-0005-0000-0000-00007F8E0000}"/>
    <cellStyle name="style1424787249589 7 3 2" xfId="36482" xr:uid="{00000000-0005-0000-0000-0000808E0000}"/>
    <cellStyle name="style1424787249589 7 3 2 2" xfId="36483" xr:uid="{00000000-0005-0000-0000-0000818E0000}"/>
    <cellStyle name="style1424787249589 7 3 2 2 2" xfId="36484" xr:uid="{00000000-0005-0000-0000-0000828E0000}"/>
    <cellStyle name="style1424787249589 7 3 2 2 3" xfId="36485" xr:uid="{00000000-0005-0000-0000-0000838E0000}"/>
    <cellStyle name="style1424787249589 7 3 2 3" xfId="36486" xr:uid="{00000000-0005-0000-0000-0000848E0000}"/>
    <cellStyle name="style1424787249589 7 3 3" xfId="36487" xr:uid="{00000000-0005-0000-0000-0000858E0000}"/>
    <cellStyle name="style1424787249589 7 3 3 2" xfId="36488" xr:uid="{00000000-0005-0000-0000-0000868E0000}"/>
    <cellStyle name="style1424787249589 7 3 3 3" xfId="36489" xr:uid="{00000000-0005-0000-0000-0000878E0000}"/>
    <cellStyle name="style1424787249589 7 3 3 4" xfId="36490" xr:uid="{00000000-0005-0000-0000-0000888E0000}"/>
    <cellStyle name="style1424787249589 7 3 4" xfId="36491" xr:uid="{00000000-0005-0000-0000-0000898E0000}"/>
    <cellStyle name="style1424787249589 7 3 5" xfId="36492" xr:uid="{00000000-0005-0000-0000-00008A8E0000}"/>
    <cellStyle name="style1424787249589 7 4" xfId="36493" xr:uid="{00000000-0005-0000-0000-00008B8E0000}"/>
    <cellStyle name="style1424787249589 7 4 2" xfId="36494" xr:uid="{00000000-0005-0000-0000-00008C8E0000}"/>
    <cellStyle name="style1424787249589 7 4 2 2" xfId="36495" xr:uid="{00000000-0005-0000-0000-00008D8E0000}"/>
    <cellStyle name="style1424787249589 7 4 2 3" xfId="36496" xr:uid="{00000000-0005-0000-0000-00008E8E0000}"/>
    <cellStyle name="style1424787249589 7 4 2 4" xfId="36497" xr:uid="{00000000-0005-0000-0000-00008F8E0000}"/>
    <cellStyle name="style1424787249589 7 4 3" xfId="36498" xr:uid="{00000000-0005-0000-0000-0000908E0000}"/>
    <cellStyle name="style1424787249589 7 4 4" xfId="36499" xr:uid="{00000000-0005-0000-0000-0000918E0000}"/>
    <cellStyle name="style1424787249589 7 4 5" xfId="36500" xr:uid="{00000000-0005-0000-0000-0000928E0000}"/>
    <cellStyle name="style1424787249589 7 5" xfId="36501" xr:uid="{00000000-0005-0000-0000-0000938E0000}"/>
    <cellStyle name="style1424787249589 7 5 2" xfId="36502" xr:uid="{00000000-0005-0000-0000-0000948E0000}"/>
    <cellStyle name="style1424787249589 7 5 3" xfId="36503" xr:uid="{00000000-0005-0000-0000-0000958E0000}"/>
    <cellStyle name="style1424787249589 7 5 4" xfId="36504" xr:uid="{00000000-0005-0000-0000-0000968E0000}"/>
    <cellStyle name="style1424787249589 7 6" xfId="36505" xr:uid="{00000000-0005-0000-0000-0000978E0000}"/>
    <cellStyle name="style1424787249589 7 7" xfId="36506" xr:uid="{00000000-0005-0000-0000-0000988E0000}"/>
    <cellStyle name="style1424787249589 7 8" xfId="36507" xr:uid="{00000000-0005-0000-0000-0000998E0000}"/>
    <cellStyle name="style1424787249589 8" xfId="36508" xr:uid="{00000000-0005-0000-0000-00009A8E0000}"/>
    <cellStyle name="style1424787249589 8 2" xfId="36509" xr:uid="{00000000-0005-0000-0000-00009B8E0000}"/>
    <cellStyle name="style1424787249589 8 2 2" xfId="36510" xr:uid="{00000000-0005-0000-0000-00009C8E0000}"/>
    <cellStyle name="style1424787249589 8 2 2 2" xfId="36511" xr:uid="{00000000-0005-0000-0000-00009D8E0000}"/>
    <cellStyle name="style1424787249589 8 2 2 2 2" xfId="36512" xr:uid="{00000000-0005-0000-0000-00009E8E0000}"/>
    <cellStyle name="style1424787249589 8 2 2 2 3" xfId="36513" xr:uid="{00000000-0005-0000-0000-00009F8E0000}"/>
    <cellStyle name="style1424787249589 8 2 2 3" xfId="36514" xr:uid="{00000000-0005-0000-0000-0000A08E0000}"/>
    <cellStyle name="style1424787249589 8 2 3" xfId="36515" xr:uid="{00000000-0005-0000-0000-0000A18E0000}"/>
    <cellStyle name="style1424787249589 8 2 3 2" xfId="36516" xr:uid="{00000000-0005-0000-0000-0000A28E0000}"/>
    <cellStyle name="style1424787249589 8 2 3 3" xfId="36517" xr:uid="{00000000-0005-0000-0000-0000A38E0000}"/>
    <cellStyle name="style1424787249589 8 2 3 4" xfId="36518" xr:uid="{00000000-0005-0000-0000-0000A48E0000}"/>
    <cellStyle name="style1424787249589 8 2 4" xfId="36519" xr:uid="{00000000-0005-0000-0000-0000A58E0000}"/>
    <cellStyle name="style1424787249589 8 2 5" xfId="36520" xr:uid="{00000000-0005-0000-0000-0000A68E0000}"/>
    <cellStyle name="style1424787249589 8 3" xfId="36521" xr:uid="{00000000-0005-0000-0000-0000A78E0000}"/>
    <cellStyle name="style1424787249589 8 3 2" xfId="36522" xr:uid="{00000000-0005-0000-0000-0000A88E0000}"/>
    <cellStyle name="style1424787249589 8 3 2 2" xfId="36523" xr:uid="{00000000-0005-0000-0000-0000A98E0000}"/>
    <cellStyle name="style1424787249589 8 3 2 2 2" xfId="36524" xr:uid="{00000000-0005-0000-0000-0000AA8E0000}"/>
    <cellStyle name="style1424787249589 8 3 2 2 3" xfId="36525" xr:uid="{00000000-0005-0000-0000-0000AB8E0000}"/>
    <cellStyle name="style1424787249589 8 3 2 3" xfId="36526" xr:uid="{00000000-0005-0000-0000-0000AC8E0000}"/>
    <cellStyle name="style1424787249589 8 3 3" xfId="36527" xr:uid="{00000000-0005-0000-0000-0000AD8E0000}"/>
    <cellStyle name="style1424787249589 8 3 3 2" xfId="36528" xr:uid="{00000000-0005-0000-0000-0000AE8E0000}"/>
    <cellStyle name="style1424787249589 8 3 3 3" xfId="36529" xr:uid="{00000000-0005-0000-0000-0000AF8E0000}"/>
    <cellStyle name="style1424787249589 8 3 3 4" xfId="36530" xr:uid="{00000000-0005-0000-0000-0000B08E0000}"/>
    <cellStyle name="style1424787249589 8 3 4" xfId="36531" xr:uid="{00000000-0005-0000-0000-0000B18E0000}"/>
    <cellStyle name="style1424787249589 8 3 5" xfId="36532" xr:uid="{00000000-0005-0000-0000-0000B28E0000}"/>
    <cellStyle name="style1424787249589 8 4" xfId="36533" xr:uid="{00000000-0005-0000-0000-0000B38E0000}"/>
    <cellStyle name="style1424787249589 8 4 2" xfId="36534" xr:uid="{00000000-0005-0000-0000-0000B48E0000}"/>
    <cellStyle name="style1424787249589 8 4 2 2" xfId="36535" xr:uid="{00000000-0005-0000-0000-0000B58E0000}"/>
    <cellStyle name="style1424787249589 8 4 2 3" xfId="36536" xr:uid="{00000000-0005-0000-0000-0000B68E0000}"/>
    <cellStyle name="style1424787249589 8 4 2 4" xfId="36537" xr:uid="{00000000-0005-0000-0000-0000B78E0000}"/>
    <cellStyle name="style1424787249589 8 4 3" xfId="36538" xr:uid="{00000000-0005-0000-0000-0000B88E0000}"/>
    <cellStyle name="style1424787249589 8 4 4" xfId="36539" xr:uid="{00000000-0005-0000-0000-0000B98E0000}"/>
    <cellStyle name="style1424787249589 8 4 5" xfId="36540" xr:uid="{00000000-0005-0000-0000-0000BA8E0000}"/>
    <cellStyle name="style1424787249589 8 5" xfId="36541" xr:uid="{00000000-0005-0000-0000-0000BB8E0000}"/>
    <cellStyle name="style1424787249589 8 5 2" xfId="36542" xr:uid="{00000000-0005-0000-0000-0000BC8E0000}"/>
    <cellStyle name="style1424787249589 8 5 3" xfId="36543" xr:uid="{00000000-0005-0000-0000-0000BD8E0000}"/>
    <cellStyle name="style1424787249589 8 5 4" xfId="36544" xr:uid="{00000000-0005-0000-0000-0000BE8E0000}"/>
    <cellStyle name="style1424787249589 8 6" xfId="36545" xr:uid="{00000000-0005-0000-0000-0000BF8E0000}"/>
    <cellStyle name="style1424787249589 8 7" xfId="36546" xr:uid="{00000000-0005-0000-0000-0000C08E0000}"/>
    <cellStyle name="style1424787249589 8 8" xfId="36547" xr:uid="{00000000-0005-0000-0000-0000C18E0000}"/>
    <cellStyle name="style1424787249589 9" xfId="36548" xr:uid="{00000000-0005-0000-0000-0000C28E0000}"/>
    <cellStyle name="style1424787249589 9 2" xfId="36549" xr:uid="{00000000-0005-0000-0000-0000C38E0000}"/>
    <cellStyle name="style1424787249589 9 2 2" xfId="36550" xr:uid="{00000000-0005-0000-0000-0000C48E0000}"/>
    <cellStyle name="style1424787249589 9 2 2 2" xfId="36551" xr:uid="{00000000-0005-0000-0000-0000C58E0000}"/>
    <cellStyle name="style1424787249589 9 2 2 3" xfId="36552" xr:uid="{00000000-0005-0000-0000-0000C68E0000}"/>
    <cellStyle name="style1424787249589 9 2 3" xfId="36553" xr:uid="{00000000-0005-0000-0000-0000C78E0000}"/>
    <cellStyle name="style1424787249589 9 3" xfId="36554" xr:uid="{00000000-0005-0000-0000-0000C88E0000}"/>
    <cellStyle name="style1424787249589 9 3 2" xfId="36555" xr:uid="{00000000-0005-0000-0000-0000C98E0000}"/>
    <cellStyle name="style1424787249589 9 3 3" xfId="36556" xr:uid="{00000000-0005-0000-0000-0000CA8E0000}"/>
    <cellStyle name="style1424787249589 9 3 4" xfId="36557" xr:uid="{00000000-0005-0000-0000-0000CB8E0000}"/>
    <cellStyle name="style1424787249589 9 4" xfId="36558" xr:uid="{00000000-0005-0000-0000-0000CC8E0000}"/>
    <cellStyle name="style1424787249589 9 5" xfId="36559" xr:uid="{00000000-0005-0000-0000-0000CD8E0000}"/>
    <cellStyle name="style1424787249630" xfId="36560" xr:uid="{00000000-0005-0000-0000-0000CE8E0000}"/>
    <cellStyle name="style1424787249630 10" xfId="36561" xr:uid="{00000000-0005-0000-0000-0000CF8E0000}"/>
    <cellStyle name="style1424787249630 10 2" xfId="36562" xr:uid="{00000000-0005-0000-0000-0000D08E0000}"/>
    <cellStyle name="style1424787249630 10 2 2" xfId="36563" xr:uid="{00000000-0005-0000-0000-0000D18E0000}"/>
    <cellStyle name="style1424787249630 10 2 2 2" xfId="36564" xr:uid="{00000000-0005-0000-0000-0000D28E0000}"/>
    <cellStyle name="style1424787249630 10 2 2 3" xfId="36565" xr:uid="{00000000-0005-0000-0000-0000D38E0000}"/>
    <cellStyle name="style1424787249630 10 2 3" xfId="36566" xr:uid="{00000000-0005-0000-0000-0000D48E0000}"/>
    <cellStyle name="style1424787249630 10 3" xfId="36567" xr:uid="{00000000-0005-0000-0000-0000D58E0000}"/>
    <cellStyle name="style1424787249630 10 3 2" xfId="36568" xr:uid="{00000000-0005-0000-0000-0000D68E0000}"/>
    <cellStyle name="style1424787249630 10 3 3" xfId="36569" xr:uid="{00000000-0005-0000-0000-0000D78E0000}"/>
    <cellStyle name="style1424787249630 10 3 4" xfId="36570" xr:uid="{00000000-0005-0000-0000-0000D88E0000}"/>
    <cellStyle name="style1424787249630 10 4" xfId="36571" xr:uid="{00000000-0005-0000-0000-0000D98E0000}"/>
    <cellStyle name="style1424787249630 10 5" xfId="36572" xr:uid="{00000000-0005-0000-0000-0000DA8E0000}"/>
    <cellStyle name="style1424787249630 11" xfId="36573" xr:uid="{00000000-0005-0000-0000-0000DB8E0000}"/>
    <cellStyle name="style1424787249630 11 2" xfId="36574" xr:uid="{00000000-0005-0000-0000-0000DC8E0000}"/>
    <cellStyle name="style1424787249630 11 2 2" xfId="36575" xr:uid="{00000000-0005-0000-0000-0000DD8E0000}"/>
    <cellStyle name="style1424787249630 11 2 3" xfId="36576" xr:uid="{00000000-0005-0000-0000-0000DE8E0000}"/>
    <cellStyle name="style1424787249630 11 2 4" xfId="36577" xr:uid="{00000000-0005-0000-0000-0000DF8E0000}"/>
    <cellStyle name="style1424787249630 11 3" xfId="36578" xr:uid="{00000000-0005-0000-0000-0000E08E0000}"/>
    <cellStyle name="style1424787249630 11 4" xfId="36579" xr:uid="{00000000-0005-0000-0000-0000E18E0000}"/>
    <cellStyle name="style1424787249630 11 5" xfId="36580" xr:uid="{00000000-0005-0000-0000-0000E28E0000}"/>
    <cellStyle name="style1424787249630 12" xfId="36581" xr:uid="{00000000-0005-0000-0000-0000E38E0000}"/>
    <cellStyle name="style1424787249630 12 2" xfId="36582" xr:uid="{00000000-0005-0000-0000-0000E48E0000}"/>
    <cellStyle name="style1424787249630 12 3" xfId="36583" xr:uid="{00000000-0005-0000-0000-0000E58E0000}"/>
    <cellStyle name="style1424787249630 12 4" xfId="36584" xr:uid="{00000000-0005-0000-0000-0000E68E0000}"/>
    <cellStyle name="style1424787249630 13" xfId="36585" xr:uid="{00000000-0005-0000-0000-0000E78E0000}"/>
    <cellStyle name="style1424787249630 14" xfId="36586" xr:uid="{00000000-0005-0000-0000-0000E88E0000}"/>
    <cellStyle name="style1424787249630 15" xfId="36587" xr:uid="{00000000-0005-0000-0000-0000E98E0000}"/>
    <cellStyle name="style1424787249630 2" xfId="36588" xr:uid="{00000000-0005-0000-0000-0000EA8E0000}"/>
    <cellStyle name="style1424787249630 2 10" xfId="36589" xr:uid="{00000000-0005-0000-0000-0000EB8E0000}"/>
    <cellStyle name="style1424787249630 2 10 2" xfId="36590" xr:uid="{00000000-0005-0000-0000-0000EC8E0000}"/>
    <cellStyle name="style1424787249630 2 10 2 2" xfId="36591" xr:uid="{00000000-0005-0000-0000-0000ED8E0000}"/>
    <cellStyle name="style1424787249630 2 10 2 3" xfId="36592" xr:uid="{00000000-0005-0000-0000-0000EE8E0000}"/>
    <cellStyle name="style1424787249630 2 10 2 4" xfId="36593" xr:uid="{00000000-0005-0000-0000-0000EF8E0000}"/>
    <cellStyle name="style1424787249630 2 10 3" xfId="36594" xr:uid="{00000000-0005-0000-0000-0000F08E0000}"/>
    <cellStyle name="style1424787249630 2 10 4" xfId="36595" xr:uid="{00000000-0005-0000-0000-0000F18E0000}"/>
    <cellStyle name="style1424787249630 2 10 5" xfId="36596" xr:uid="{00000000-0005-0000-0000-0000F28E0000}"/>
    <cellStyle name="style1424787249630 2 11" xfId="36597" xr:uid="{00000000-0005-0000-0000-0000F38E0000}"/>
    <cellStyle name="style1424787249630 2 11 2" xfId="36598" xr:uid="{00000000-0005-0000-0000-0000F48E0000}"/>
    <cellStyle name="style1424787249630 2 11 3" xfId="36599" xr:uid="{00000000-0005-0000-0000-0000F58E0000}"/>
    <cellStyle name="style1424787249630 2 11 4" xfId="36600" xr:uid="{00000000-0005-0000-0000-0000F68E0000}"/>
    <cellStyle name="style1424787249630 2 12" xfId="36601" xr:uid="{00000000-0005-0000-0000-0000F78E0000}"/>
    <cellStyle name="style1424787249630 2 13" xfId="36602" xr:uid="{00000000-0005-0000-0000-0000F88E0000}"/>
    <cellStyle name="style1424787249630 2 14" xfId="36603" xr:uid="{00000000-0005-0000-0000-0000F98E0000}"/>
    <cellStyle name="style1424787249630 2 2" xfId="36604" xr:uid="{00000000-0005-0000-0000-0000FA8E0000}"/>
    <cellStyle name="style1424787249630 2 2 10" xfId="36605" xr:uid="{00000000-0005-0000-0000-0000FB8E0000}"/>
    <cellStyle name="style1424787249630 2 2 10 2" xfId="36606" xr:uid="{00000000-0005-0000-0000-0000FC8E0000}"/>
    <cellStyle name="style1424787249630 2 2 10 3" xfId="36607" xr:uid="{00000000-0005-0000-0000-0000FD8E0000}"/>
    <cellStyle name="style1424787249630 2 2 10 4" xfId="36608" xr:uid="{00000000-0005-0000-0000-0000FE8E0000}"/>
    <cellStyle name="style1424787249630 2 2 11" xfId="36609" xr:uid="{00000000-0005-0000-0000-0000FF8E0000}"/>
    <cellStyle name="style1424787249630 2 2 12" xfId="36610" xr:uid="{00000000-0005-0000-0000-0000008F0000}"/>
    <cellStyle name="style1424787249630 2 2 13" xfId="36611" xr:uid="{00000000-0005-0000-0000-0000018F0000}"/>
    <cellStyle name="style1424787249630 2 2 2" xfId="36612" xr:uid="{00000000-0005-0000-0000-0000028F0000}"/>
    <cellStyle name="style1424787249630 2 2 2 10" xfId="36613" xr:uid="{00000000-0005-0000-0000-0000038F0000}"/>
    <cellStyle name="style1424787249630 2 2 2 11" xfId="36614" xr:uid="{00000000-0005-0000-0000-0000048F0000}"/>
    <cellStyle name="style1424787249630 2 2 2 12" xfId="36615" xr:uid="{00000000-0005-0000-0000-0000058F0000}"/>
    <cellStyle name="style1424787249630 2 2 2 2" xfId="36616" xr:uid="{00000000-0005-0000-0000-0000068F0000}"/>
    <cellStyle name="style1424787249630 2 2 2 2 2" xfId="36617" xr:uid="{00000000-0005-0000-0000-0000078F0000}"/>
    <cellStyle name="style1424787249630 2 2 2 2 2 2" xfId="36618" xr:uid="{00000000-0005-0000-0000-0000088F0000}"/>
    <cellStyle name="style1424787249630 2 2 2 2 2 2 2" xfId="36619" xr:uid="{00000000-0005-0000-0000-0000098F0000}"/>
    <cellStyle name="style1424787249630 2 2 2 2 2 2 2 2" xfId="36620" xr:uid="{00000000-0005-0000-0000-00000A8F0000}"/>
    <cellStyle name="style1424787249630 2 2 2 2 2 2 2 2 2" xfId="36621" xr:uid="{00000000-0005-0000-0000-00000B8F0000}"/>
    <cellStyle name="style1424787249630 2 2 2 2 2 2 2 2 3" xfId="36622" xr:uid="{00000000-0005-0000-0000-00000C8F0000}"/>
    <cellStyle name="style1424787249630 2 2 2 2 2 2 2 3" xfId="36623" xr:uid="{00000000-0005-0000-0000-00000D8F0000}"/>
    <cellStyle name="style1424787249630 2 2 2 2 2 2 3" xfId="36624" xr:uid="{00000000-0005-0000-0000-00000E8F0000}"/>
    <cellStyle name="style1424787249630 2 2 2 2 2 2 3 2" xfId="36625" xr:uid="{00000000-0005-0000-0000-00000F8F0000}"/>
    <cellStyle name="style1424787249630 2 2 2 2 2 2 3 3" xfId="36626" xr:uid="{00000000-0005-0000-0000-0000108F0000}"/>
    <cellStyle name="style1424787249630 2 2 2 2 2 2 3 4" xfId="36627" xr:uid="{00000000-0005-0000-0000-0000118F0000}"/>
    <cellStyle name="style1424787249630 2 2 2 2 2 2 4" xfId="36628" xr:uid="{00000000-0005-0000-0000-0000128F0000}"/>
    <cellStyle name="style1424787249630 2 2 2 2 2 2 5" xfId="36629" xr:uid="{00000000-0005-0000-0000-0000138F0000}"/>
    <cellStyle name="style1424787249630 2 2 2 2 2 3" xfId="36630" xr:uid="{00000000-0005-0000-0000-0000148F0000}"/>
    <cellStyle name="style1424787249630 2 2 2 2 2 3 2" xfId="36631" xr:uid="{00000000-0005-0000-0000-0000158F0000}"/>
    <cellStyle name="style1424787249630 2 2 2 2 2 3 2 2" xfId="36632" xr:uid="{00000000-0005-0000-0000-0000168F0000}"/>
    <cellStyle name="style1424787249630 2 2 2 2 2 3 2 2 2" xfId="36633" xr:uid="{00000000-0005-0000-0000-0000178F0000}"/>
    <cellStyle name="style1424787249630 2 2 2 2 2 3 2 2 3" xfId="36634" xr:uid="{00000000-0005-0000-0000-0000188F0000}"/>
    <cellStyle name="style1424787249630 2 2 2 2 2 3 2 3" xfId="36635" xr:uid="{00000000-0005-0000-0000-0000198F0000}"/>
    <cellStyle name="style1424787249630 2 2 2 2 2 3 3" xfId="36636" xr:uid="{00000000-0005-0000-0000-00001A8F0000}"/>
    <cellStyle name="style1424787249630 2 2 2 2 2 3 3 2" xfId="36637" xr:uid="{00000000-0005-0000-0000-00001B8F0000}"/>
    <cellStyle name="style1424787249630 2 2 2 2 2 3 3 3" xfId="36638" xr:uid="{00000000-0005-0000-0000-00001C8F0000}"/>
    <cellStyle name="style1424787249630 2 2 2 2 2 3 3 4" xfId="36639" xr:uid="{00000000-0005-0000-0000-00001D8F0000}"/>
    <cellStyle name="style1424787249630 2 2 2 2 2 3 4" xfId="36640" xr:uid="{00000000-0005-0000-0000-00001E8F0000}"/>
    <cellStyle name="style1424787249630 2 2 2 2 2 3 5" xfId="36641" xr:uid="{00000000-0005-0000-0000-00001F8F0000}"/>
    <cellStyle name="style1424787249630 2 2 2 2 2 4" xfId="36642" xr:uid="{00000000-0005-0000-0000-0000208F0000}"/>
    <cellStyle name="style1424787249630 2 2 2 2 2 4 2" xfId="36643" xr:uid="{00000000-0005-0000-0000-0000218F0000}"/>
    <cellStyle name="style1424787249630 2 2 2 2 2 4 2 2" xfId="36644" xr:uid="{00000000-0005-0000-0000-0000228F0000}"/>
    <cellStyle name="style1424787249630 2 2 2 2 2 4 2 3" xfId="36645" xr:uid="{00000000-0005-0000-0000-0000238F0000}"/>
    <cellStyle name="style1424787249630 2 2 2 2 2 4 2 4" xfId="36646" xr:uid="{00000000-0005-0000-0000-0000248F0000}"/>
    <cellStyle name="style1424787249630 2 2 2 2 2 4 3" xfId="36647" xr:uid="{00000000-0005-0000-0000-0000258F0000}"/>
    <cellStyle name="style1424787249630 2 2 2 2 2 4 4" xfId="36648" xr:uid="{00000000-0005-0000-0000-0000268F0000}"/>
    <cellStyle name="style1424787249630 2 2 2 2 2 4 5" xfId="36649" xr:uid="{00000000-0005-0000-0000-0000278F0000}"/>
    <cellStyle name="style1424787249630 2 2 2 2 2 5" xfId="36650" xr:uid="{00000000-0005-0000-0000-0000288F0000}"/>
    <cellStyle name="style1424787249630 2 2 2 2 2 5 2" xfId="36651" xr:uid="{00000000-0005-0000-0000-0000298F0000}"/>
    <cellStyle name="style1424787249630 2 2 2 2 2 5 3" xfId="36652" xr:uid="{00000000-0005-0000-0000-00002A8F0000}"/>
    <cellStyle name="style1424787249630 2 2 2 2 2 5 4" xfId="36653" xr:uid="{00000000-0005-0000-0000-00002B8F0000}"/>
    <cellStyle name="style1424787249630 2 2 2 2 2 6" xfId="36654" xr:uid="{00000000-0005-0000-0000-00002C8F0000}"/>
    <cellStyle name="style1424787249630 2 2 2 2 2 7" xfId="36655" xr:uid="{00000000-0005-0000-0000-00002D8F0000}"/>
    <cellStyle name="style1424787249630 2 2 2 2 2 8" xfId="36656" xr:uid="{00000000-0005-0000-0000-00002E8F0000}"/>
    <cellStyle name="style1424787249630 2 2 2 2 3" xfId="36657" xr:uid="{00000000-0005-0000-0000-00002F8F0000}"/>
    <cellStyle name="style1424787249630 2 2 2 2 3 2" xfId="36658" xr:uid="{00000000-0005-0000-0000-0000308F0000}"/>
    <cellStyle name="style1424787249630 2 2 2 2 3 2 2" xfId="36659" xr:uid="{00000000-0005-0000-0000-0000318F0000}"/>
    <cellStyle name="style1424787249630 2 2 2 2 3 2 2 2" xfId="36660" xr:uid="{00000000-0005-0000-0000-0000328F0000}"/>
    <cellStyle name="style1424787249630 2 2 2 2 3 2 2 3" xfId="36661" xr:uid="{00000000-0005-0000-0000-0000338F0000}"/>
    <cellStyle name="style1424787249630 2 2 2 2 3 2 3" xfId="36662" xr:uid="{00000000-0005-0000-0000-0000348F0000}"/>
    <cellStyle name="style1424787249630 2 2 2 2 3 3" xfId="36663" xr:uid="{00000000-0005-0000-0000-0000358F0000}"/>
    <cellStyle name="style1424787249630 2 2 2 2 3 3 2" xfId="36664" xr:uid="{00000000-0005-0000-0000-0000368F0000}"/>
    <cellStyle name="style1424787249630 2 2 2 2 3 3 3" xfId="36665" xr:uid="{00000000-0005-0000-0000-0000378F0000}"/>
    <cellStyle name="style1424787249630 2 2 2 2 3 3 4" xfId="36666" xr:uid="{00000000-0005-0000-0000-0000388F0000}"/>
    <cellStyle name="style1424787249630 2 2 2 2 3 4" xfId="36667" xr:uid="{00000000-0005-0000-0000-0000398F0000}"/>
    <cellStyle name="style1424787249630 2 2 2 2 3 5" xfId="36668" xr:uid="{00000000-0005-0000-0000-00003A8F0000}"/>
    <cellStyle name="style1424787249630 2 2 2 2 4" xfId="36669" xr:uid="{00000000-0005-0000-0000-00003B8F0000}"/>
    <cellStyle name="style1424787249630 2 2 2 2 4 2" xfId="36670" xr:uid="{00000000-0005-0000-0000-00003C8F0000}"/>
    <cellStyle name="style1424787249630 2 2 2 2 4 2 2" xfId="36671" xr:uid="{00000000-0005-0000-0000-00003D8F0000}"/>
    <cellStyle name="style1424787249630 2 2 2 2 4 2 2 2" xfId="36672" xr:uid="{00000000-0005-0000-0000-00003E8F0000}"/>
    <cellStyle name="style1424787249630 2 2 2 2 4 2 2 3" xfId="36673" xr:uid="{00000000-0005-0000-0000-00003F8F0000}"/>
    <cellStyle name="style1424787249630 2 2 2 2 4 2 3" xfId="36674" xr:uid="{00000000-0005-0000-0000-0000408F0000}"/>
    <cellStyle name="style1424787249630 2 2 2 2 4 3" xfId="36675" xr:uid="{00000000-0005-0000-0000-0000418F0000}"/>
    <cellStyle name="style1424787249630 2 2 2 2 4 3 2" xfId="36676" xr:uid="{00000000-0005-0000-0000-0000428F0000}"/>
    <cellStyle name="style1424787249630 2 2 2 2 4 3 3" xfId="36677" xr:uid="{00000000-0005-0000-0000-0000438F0000}"/>
    <cellStyle name="style1424787249630 2 2 2 2 4 3 4" xfId="36678" xr:uid="{00000000-0005-0000-0000-0000448F0000}"/>
    <cellStyle name="style1424787249630 2 2 2 2 4 4" xfId="36679" xr:uid="{00000000-0005-0000-0000-0000458F0000}"/>
    <cellStyle name="style1424787249630 2 2 2 2 4 5" xfId="36680" xr:uid="{00000000-0005-0000-0000-0000468F0000}"/>
    <cellStyle name="style1424787249630 2 2 2 2 5" xfId="36681" xr:uid="{00000000-0005-0000-0000-0000478F0000}"/>
    <cellStyle name="style1424787249630 2 2 2 2 5 2" xfId="36682" xr:uid="{00000000-0005-0000-0000-0000488F0000}"/>
    <cellStyle name="style1424787249630 2 2 2 2 5 2 2" xfId="36683" xr:uid="{00000000-0005-0000-0000-0000498F0000}"/>
    <cellStyle name="style1424787249630 2 2 2 2 5 2 3" xfId="36684" xr:uid="{00000000-0005-0000-0000-00004A8F0000}"/>
    <cellStyle name="style1424787249630 2 2 2 2 5 2 4" xfId="36685" xr:uid="{00000000-0005-0000-0000-00004B8F0000}"/>
    <cellStyle name="style1424787249630 2 2 2 2 5 3" xfId="36686" xr:uid="{00000000-0005-0000-0000-00004C8F0000}"/>
    <cellStyle name="style1424787249630 2 2 2 2 5 4" xfId="36687" xr:uid="{00000000-0005-0000-0000-00004D8F0000}"/>
    <cellStyle name="style1424787249630 2 2 2 2 5 5" xfId="36688" xr:uid="{00000000-0005-0000-0000-00004E8F0000}"/>
    <cellStyle name="style1424787249630 2 2 2 2 6" xfId="36689" xr:uid="{00000000-0005-0000-0000-00004F8F0000}"/>
    <cellStyle name="style1424787249630 2 2 2 2 6 2" xfId="36690" xr:uid="{00000000-0005-0000-0000-0000508F0000}"/>
    <cellStyle name="style1424787249630 2 2 2 2 6 3" xfId="36691" xr:uid="{00000000-0005-0000-0000-0000518F0000}"/>
    <cellStyle name="style1424787249630 2 2 2 2 6 4" xfId="36692" xr:uid="{00000000-0005-0000-0000-0000528F0000}"/>
    <cellStyle name="style1424787249630 2 2 2 2 7" xfId="36693" xr:uid="{00000000-0005-0000-0000-0000538F0000}"/>
    <cellStyle name="style1424787249630 2 2 2 2 8" xfId="36694" xr:uid="{00000000-0005-0000-0000-0000548F0000}"/>
    <cellStyle name="style1424787249630 2 2 2 2 9" xfId="36695" xr:uid="{00000000-0005-0000-0000-0000558F0000}"/>
    <cellStyle name="style1424787249630 2 2 2 3" xfId="36696" xr:uid="{00000000-0005-0000-0000-0000568F0000}"/>
    <cellStyle name="style1424787249630 2 2 2 3 2" xfId="36697" xr:uid="{00000000-0005-0000-0000-0000578F0000}"/>
    <cellStyle name="style1424787249630 2 2 2 3 2 2" xfId="36698" xr:uid="{00000000-0005-0000-0000-0000588F0000}"/>
    <cellStyle name="style1424787249630 2 2 2 3 2 2 2" xfId="36699" xr:uid="{00000000-0005-0000-0000-0000598F0000}"/>
    <cellStyle name="style1424787249630 2 2 2 3 2 2 2 2" xfId="36700" xr:uid="{00000000-0005-0000-0000-00005A8F0000}"/>
    <cellStyle name="style1424787249630 2 2 2 3 2 2 2 3" xfId="36701" xr:uid="{00000000-0005-0000-0000-00005B8F0000}"/>
    <cellStyle name="style1424787249630 2 2 2 3 2 2 3" xfId="36702" xr:uid="{00000000-0005-0000-0000-00005C8F0000}"/>
    <cellStyle name="style1424787249630 2 2 2 3 2 3" xfId="36703" xr:uid="{00000000-0005-0000-0000-00005D8F0000}"/>
    <cellStyle name="style1424787249630 2 2 2 3 2 3 2" xfId="36704" xr:uid="{00000000-0005-0000-0000-00005E8F0000}"/>
    <cellStyle name="style1424787249630 2 2 2 3 2 3 3" xfId="36705" xr:uid="{00000000-0005-0000-0000-00005F8F0000}"/>
    <cellStyle name="style1424787249630 2 2 2 3 2 3 4" xfId="36706" xr:uid="{00000000-0005-0000-0000-0000608F0000}"/>
    <cellStyle name="style1424787249630 2 2 2 3 2 4" xfId="36707" xr:uid="{00000000-0005-0000-0000-0000618F0000}"/>
    <cellStyle name="style1424787249630 2 2 2 3 2 5" xfId="36708" xr:uid="{00000000-0005-0000-0000-0000628F0000}"/>
    <cellStyle name="style1424787249630 2 2 2 3 3" xfId="36709" xr:uid="{00000000-0005-0000-0000-0000638F0000}"/>
    <cellStyle name="style1424787249630 2 2 2 3 3 2" xfId="36710" xr:uid="{00000000-0005-0000-0000-0000648F0000}"/>
    <cellStyle name="style1424787249630 2 2 2 3 3 2 2" xfId="36711" xr:uid="{00000000-0005-0000-0000-0000658F0000}"/>
    <cellStyle name="style1424787249630 2 2 2 3 3 2 2 2" xfId="36712" xr:uid="{00000000-0005-0000-0000-0000668F0000}"/>
    <cellStyle name="style1424787249630 2 2 2 3 3 2 2 3" xfId="36713" xr:uid="{00000000-0005-0000-0000-0000678F0000}"/>
    <cellStyle name="style1424787249630 2 2 2 3 3 2 3" xfId="36714" xr:uid="{00000000-0005-0000-0000-0000688F0000}"/>
    <cellStyle name="style1424787249630 2 2 2 3 3 3" xfId="36715" xr:uid="{00000000-0005-0000-0000-0000698F0000}"/>
    <cellStyle name="style1424787249630 2 2 2 3 3 3 2" xfId="36716" xr:uid="{00000000-0005-0000-0000-00006A8F0000}"/>
    <cellStyle name="style1424787249630 2 2 2 3 3 3 3" xfId="36717" xr:uid="{00000000-0005-0000-0000-00006B8F0000}"/>
    <cellStyle name="style1424787249630 2 2 2 3 3 3 4" xfId="36718" xr:uid="{00000000-0005-0000-0000-00006C8F0000}"/>
    <cellStyle name="style1424787249630 2 2 2 3 3 4" xfId="36719" xr:uid="{00000000-0005-0000-0000-00006D8F0000}"/>
    <cellStyle name="style1424787249630 2 2 2 3 3 5" xfId="36720" xr:uid="{00000000-0005-0000-0000-00006E8F0000}"/>
    <cellStyle name="style1424787249630 2 2 2 3 4" xfId="36721" xr:uid="{00000000-0005-0000-0000-00006F8F0000}"/>
    <cellStyle name="style1424787249630 2 2 2 3 4 2" xfId="36722" xr:uid="{00000000-0005-0000-0000-0000708F0000}"/>
    <cellStyle name="style1424787249630 2 2 2 3 4 2 2" xfId="36723" xr:uid="{00000000-0005-0000-0000-0000718F0000}"/>
    <cellStyle name="style1424787249630 2 2 2 3 4 2 3" xfId="36724" xr:uid="{00000000-0005-0000-0000-0000728F0000}"/>
    <cellStyle name="style1424787249630 2 2 2 3 4 2 4" xfId="36725" xr:uid="{00000000-0005-0000-0000-0000738F0000}"/>
    <cellStyle name="style1424787249630 2 2 2 3 4 3" xfId="36726" xr:uid="{00000000-0005-0000-0000-0000748F0000}"/>
    <cellStyle name="style1424787249630 2 2 2 3 4 4" xfId="36727" xr:uid="{00000000-0005-0000-0000-0000758F0000}"/>
    <cellStyle name="style1424787249630 2 2 2 3 4 5" xfId="36728" xr:uid="{00000000-0005-0000-0000-0000768F0000}"/>
    <cellStyle name="style1424787249630 2 2 2 3 5" xfId="36729" xr:uid="{00000000-0005-0000-0000-0000778F0000}"/>
    <cellStyle name="style1424787249630 2 2 2 3 5 2" xfId="36730" xr:uid="{00000000-0005-0000-0000-0000788F0000}"/>
    <cellStyle name="style1424787249630 2 2 2 3 5 3" xfId="36731" xr:uid="{00000000-0005-0000-0000-0000798F0000}"/>
    <cellStyle name="style1424787249630 2 2 2 3 5 4" xfId="36732" xr:uid="{00000000-0005-0000-0000-00007A8F0000}"/>
    <cellStyle name="style1424787249630 2 2 2 3 6" xfId="36733" xr:uid="{00000000-0005-0000-0000-00007B8F0000}"/>
    <cellStyle name="style1424787249630 2 2 2 3 7" xfId="36734" xr:uid="{00000000-0005-0000-0000-00007C8F0000}"/>
    <cellStyle name="style1424787249630 2 2 2 3 8" xfId="36735" xr:uid="{00000000-0005-0000-0000-00007D8F0000}"/>
    <cellStyle name="style1424787249630 2 2 2 4" xfId="36736" xr:uid="{00000000-0005-0000-0000-00007E8F0000}"/>
    <cellStyle name="style1424787249630 2 2 2 4 2" xfId="36737" xr:uid="{00000000-0005-0000-0000-00007F8F0000}"/>
    <cellStyle name="style1424787249630 2 2 2 4 2 2" xfId="36738" xr:uid="{00000000-0005-0000-0000-0000808F0000}"/>
    <cellStyle name="style1424787249630 2 2 2 4 2 2 2" xfId="36739" xr:uid="{00000000-0005-0000-0000-0000818F0000}"/>
    <cellStyle name="style1424787249630 2 2 2 4 2 2 2 2" xfId="36740" xr:uid="{00000000-0005-0000-0000-0000828F0000}"/>
    <cellStyle name="style1424787249630 2 2 2 4 2 2 2 3" xfId="36741" xr:uid="{00000000-0005-0000-0000-0000838F0000}"/>
    <cellStyle name="style1424787249630 2 2 2 4 2 2 3" xfId="36742" xr:uid="{00000000-0005-0000-0000-0000848F0000}"/>
    <cellStyle name="style1424787249630 2 2 2 4 2 3" xfId="36743" xr:uid="{00000000-0005-0000-0000-0000858F0000}"/>
    <cellStyle name="style1424787249630 2 2 2 4 2 3 2" xfId="36744" xr:uid="{00000000-0005-0000-0000-0000868F0000}"/>
    <cellStyle name="style1424787249630 2 2 2 4 2 3 3" xfId="36745" xr:uid="{00000000-0005-0000-0000-0000878F0000}"/>
    <cellStyle name="style1424787249630 2 2 2 4 2 3 4" xfId="36746" xr:uid="{00000000-0005-0000-0000-0000888F0000}"/>
    <cellStyle name="style1424787249630 2 2 2 4 2 4" xfId="36747" xr:uid="{00000000-0005-0000-0000-0000898F0000}"/>
    <cellStyle name="style1424787249630 2 2 2 4 2 5" xfId="36748" xr:uid="{00000000-0005-0000-0000-00008A8F0000}"/>
    <cellStyle name="style1424787249630 2 2 2 4 3" xfId="36749" xr:uid="{00000000-0005-0000-0000-00008B8F0000}"/>
    <cellStyle name="style1424787249630 2 2 2 4 3 2" xfId="36750" xr:uid="{00000000-0005-0000-0000-00008C8F0000}"/>
    <cellStyle name="style1424787249630 2 2 2 4 3 2 2" xfId="36751" xr:uid="{00000000-0005-0000-0000-00008D8F0000}"/>
    <cellStyle name="style1424787249630 2 2 2 4 3 2 2 2" xfId="36752" xr:uid="{00000000-0005-0000-0000-00008E8F0000}"/>
    <cellStyle name="style1424787249630 2 2 2 4 3 2 2 3" xfId="36753" xr:uid="{00000000-0005-0000-0000-00008F8F0000}"/>
    <cellStyle name="style1424787249630 2 2 2 4 3 2 3" xfId="36754" xr:uid="{00000000-0005-0000-0000-0000908F0000}"/>
    <cellStyle name="style1424787249630 2 2 2 4 3 3" xfId="36755" xr:uid="{00000000-0005-0000-0000-0000918F0000}"/>
    <cellStyle name="style1424787249630 2 2 2 4 3 3 2" xfId="36756" xr:uid="{00000000-0005-0000-0000-0000928F0000}"/>
    <cellStyle name="style1424787249630 2 2 2 4 3 3 3" xfId="36757" xr:uid="{00000000-0005-0000-0000-0000938F0000}"/>
    <cellStyle name="style1424787249630 2 2 2 4 3 3 4" xfId="36758" xr:uid="{00000000-0005-0000-0000-0000948F0000}"/>
    <cellStyle name="style1424787249630 2 2 2 4 3 4" xfId="36759" xr:uid="{00000000-0005-0000-0000-0000958F0000}"/>
    <cellStyle name="style1424787249630 2 2 2 4 3 5" xfId="36760" xr:uid="{00000000-0005-0000-0000-0000968F0000}"/>
    <cellStyle name="style1424787249630 2 2 2 4 4" xfId="36761" xr:uid="{00000000-0005-0000-0000-0000978F0000}"/>
    <cellStyle name="style1424787249630 2 2 2 4 4 2" xfId="36762" xr:uid="{00000000-0005-0000-0000-0000988F0000}"/>
    <cellStyle name="style1424787249630 2 2 2 4 4 2 2" xfId="36763" xr:uid="{00000000-0005-0000-0000-0000998F0000}"/>
    <cellStyle name="style1424787249630 2 2 2 4 4 2 3" xfId="36764" xr:uid="{00000000-0005-0000-0000-00009A8F0000}"/>
    <cellStyle name="style1424787249630 2 2 2 4 4 2 4" xfId="36765" xr:uid="{00000000-0005-0000-0000-00009B8F0000}"/>
    <cellStyle name="style1424787249630 2 2 2 4 4 3" xfId="36766" xr:uid="{00000000-0005-0000-0000-00009C8F0000}"/>
    <cellStyle name="style1424787249630 2 2 2 4 4 4" xfId="36767" xr:uid="{00000000-0005-0000-0000-00009D8F0000}"/>
    <cellStyle name="style1424787249630 2 2 2 4 4 5" xfId="36768" xr:uid="{00000000-0005-0000-0000-00009E8F0000}"/>
    <cellStyle name="style1424787249630 2 2 2 4 5" xfId="36769" xr:uid="{00000000-0005-0000-0000-00009F8F0000}"/>
    <cellStyle name="style1424787249630 2 2 2 4 5 2" xfId="36770" xr:uid="{00000000-0005-0000-0000-0000A08F0000}"/>
    <cellStyle name="style1424787249630 2 2 2 4 5 3" xfId="36771" xr:uid="{00000000-0005-0000-0000-0000A18F0000}"/>
    <cellStyle name="style1424787249630 2 2 2 4 5 4" xfId="36772" xr:uid="{00000000-0005-0000-0000-0000A28F0000}"/>
    <cellStyle name="style1424787249630 2 2 2 4 6" xfId="36773" xr:uid="{00000000-0005-0000-0000-0000A38F0000}"/>
    <cellStyle name="style1424787249630 2 2 2 4 7" xfId="36774" xr:uid="{00000000-0005-0000-0000-0000A48F0000}"/>
    <cellStyle name="style1424787249630 2 2 2 4 8" xfId="36775" xr:uid="{00000000-0005-0000-0000-0000A58F0000}"/>
    <cellStyle name="style1424787249630 2 2 2 5" xfId="36776" xr:uid="{00000000-0005-0000-0000-0000A68F0000}"/>
    <cellStyle name="style1424787249630 2 2 2 5 2" xfId="36777" xr:uid="{00000000-0005-0000-0000-0000A78F0000}"/>
    <cellStyle name="style1424787249630 2 2 2 5 2 2" xfId="36778" xr:uid="{00000000-0005-0000-0000-0000A88F0000}"/>
    <cellStyle name="style1424787249630 2 2 2 5 2 2 2" xfId="36779" xr:uid="{00000000-0005-0000-0000-0000A98F0000}"/>
    <cellStyle name="style1424787249630 2 2 2 5 2 2 2 2" xfId="36780" xr:uid="{00000000-0005-0000-0000-0000AA8F0000}"/>
    <cellStyle name="style1424787249630 2 2 2 5 2 2 2 3" xfId="36781" xr:uid="{00000000-0005-0000-0000-0000AB8F0000}"/>
    <cellStyle name="style1424787249630 2 2 2 5 2 2 3" xfId="36782" xr:uid="{00000000-0005-0000-0000-0000AC8F0000}"/>
    <cellStyle name="style1424787249630 2 2 2 5 2 3" xfId="36783" xr:uid="{00000000-0005-0000-0000-0000AD8F0000}"/>
    <cellStyle name="style1424787249630 2 2 2 5 2 3 2" xfId="36784" xr:uid="{00000000-0005-0000-0000-0000AE8F0000}"/>
    <cellStyle name="style1424787249630 2 2 2 5 2 3 3" xfId="36785" xr:uid="{00000000-0005-0000-0000-0000AF8F0000}"/>
    <cellStyle name="style1424787249630 2 2 2 5 2 3 4" xfId="36786" xr:uid="{00000000-0005-0000-0000-0000B08F0000}"/>
    <cellStyle name="style1424787249630 2 2 2 5 2 4" xfId="36787" xr:uid="{00000000-0005-0000-0000-0000B18F0000}"/>
    <cellStyle name="style1424787249630 2 2 2 5 2 5" xfId="36788" xr:uid="{00000000-0005-0000-0000-0000B28F0000}"/>
    <cellStyle name="style1424787249630 2 2 2 5 3" xfId="36789" xr:uid="{00000000-0005-0000-0000-0000B38F0000}"/>
    <cellStyle name="style1424787249630 2 2 2 5 3 2" xfId="36790" xr:uid="{00000000-0005-0000-0000-0000B48F0000}"/>
    <cellStyle name="style1424787249630 2 2 2 5 3 2 2" xfId="36791" xr:uid="{00000000-0005-0000-0000-0000B58F0000}"/>
    <cellStyle name="style1424787249630 2 2 2 5 3 2 2 2" xfId="36792" xr:uid="{00000000-0005-0000-0000-0000B68F0000}"/>
    <cellStyle name="style1424787249630 2 2 2 5 3 2 2 3" xfId="36793" xr:uid="{00000000-0005-0000-0000-0000B78F0000}"/>
    <cellStyle name="style1424787249630 2 2 2 5 3 2 3" xfId="36794" xr:uid="{00000000-0005-0000-0000-0000B88F0000}"/>
    <cellStyle name="style1424787249630 2 2 2 5 3 3" xfId="36795" xr:uid="{00000000-0005-0000-0000-0000B98F0000}"/>
    <cellStyle name="style1424787249630 2 2 2 5 3 3 2" xfId="36796" xr:uid="{00000000-0005-0000-0000-0000BA8F0000}"/>
    <cellStyle name="style1424787249630 2 2 2 5 3 3 3" xfId="36797" xr:uid="{00000000-0005-0000-0000-0000BB8F0000}"/>
    <cellStyle name="style1424787249630 2 2 2 5 3 3 4" xfId="36798" xr:uid="{00000000-0005-0000-0000-0000BC8F0000}"/>
    <cellStyle name="style1424787249630 2 2 2 5 3 4" xfId="36799" xr:uid="{00000000-0005-0000-0000-0000BD8F0000}"/>
    <cellStyle name="style1424787249630 2 2 2 5 3 5" xfId="36800" xr:uid="{00000000-0005-0000-0000-0000BE8F0000}"/>
    <cellStyle name="style1424787249630 2 2 2 5 4" xfId="36801" xr:uid="{00000000-0005-0000-0000-0000BF8F0000}"/>
    <cellStyle name="style1424787249630 2 2 2 5 4 2" xfId="36802" xr:uid="{00000000-0005-0000-0000-0000C08F0000}"/>
    <cellStyle name="style1424787249630 2 2 2 5 4 2 2" xfId="36803" xr:uid="{00000000-0005-0000-0000-0000C18F0000}"/>
    <cellStyle name="style1424787249630 2 2 2 5 4 2 3" xfId="36804" xr:uid="{00000000-0005-0000-0000-0000C28F0000}"/>
    <cellStyle name="style1424787249630 2 2 2 5 4 2 4" xfId="36805" xr:uid="{00000000-0005-0000-0000-0000C38F0000}"/>
    <cellStyle name="style1424787249630 2 2 2 5 4 3" xfId="36806" xr:uid="{00000000-0005-0000-0000-0000C48F0000}"/>
    <cellStyle name="style1424787249630 2 2 2 5 4 4" xfId="36807" xr:uid="{00000000-0005-0000-0000-0000C58F0000}"/>
    <cellStyle name="style1424787249630 2 2 2 5 4 5" xfId="36808" xr:uid="{00000000-0005-0000-0000-0000C68F0000}"/>
    <cellStyle name="style1424787249630 2 2 2 5 5" xfId="36809" xr:uid="{00000000-0005-0000-0000-0000C78F0000}"/>
    <cellStyle name="style1424787249630 2 2 2 5 5 2" xfId="36810" xr:uid="{00000000-0005-0000-0000-0000C88F0000}"/>
    <cellStyle name="style1424787249630 2 2 2 5 5 3" xfId="36811" xr:uid="{00000000-0005-0000-0000-0000C98F0000}"/>
    <cellStyle name="style1424787249630 2 2 2 5 5 4" xfId="36812" xr:uid="{00000000-0005-0000-0000-0000CA8F0000}"/>
    <cellStyle name="style1424787249630 2 2 2 5 6" xfId="36813" xr:uid="{00000000-0005-0000-0000-0000CB8F0000}"/>
    <cellStyle name="style1424787249630 2 2 2 5 7" xfId="36814" xr:uid="{00000000-0005-0000-0000-0000CC8F0000}"/>
    <cellStyle name="style1424787249630 2 2 2 5 8" xfId="36815" xr:uid="{00000000-0005-0000-0000-0000CD8F0000}"/>
    <cellStyle name="style1424787249630 2 2 2 6" xfId="36816" xr:uid="{00000000-0005-0000-0000-0000CE8F0000}"/>
    <cellStyle name="style1424787249630 2 2 2 6 2" xfId="36817" xr:uid="{00000000-0005-0000-0000-0000CF8F0000}"/>
    <cellStyle name="style1424787249630 2 2 2 6 2 2" xfId="36818" xr:uid="{00000000-0005-0000-0000-0000D08F0000}"/>
    <cellStyle name="style1424787249630 2 2 2 6 2 2 2" xfId="36819" xr:uid="{00000000-0005-0000-0000-0000D18F0000}"/>
    <cellStyle name="style1424787249630 2 2 2 6 2 2 3" xfId="36820" xr:uid="{00000000-0005-0000-0000-0000D28F0000}"/>
    <cellStyle name="style1424787249630 2 2 2 6 2 3" xfId="36821" xr:uid="{00000000-0005-0000-0000-0000D38F0000}"/>
    <cellStyle name="style1424787249630 2 2 2 6 3" xfId="36822" xr:uid="{00000000-0005-0000-0000-0000D48F0000}"/>
    <cellStyle name="style1424787249630 2 2 2 6 3 2" xfId="36823" xr:uid="{00000000-0005-0000-0000-0000D58F0000}"/>
    <cellStyle name="style1424787249630 2 2 2 6 3 3" xfId="36824" xr:uid="{00000000-0005-0000-0000-0000D68F0000}"/>
    <cellStyle name="style1424787249630 2 2 2 6 3 4" xfId="36825" xr:uid="{00000000-0005-0000-0000-0000D78F0000}"/>
    <cellStyle name="style1424787249630 2 2 2 6 4" xfId="36826" xr:uid="{00000000-0005-0000-0000-0000D88F0000}"/>
    <cellStyle name="style1424787249630 2 2 2 6 5" xfId="36827" xr:uid="{00000000-0005-0000-0000-0000D98F0000}"/>
    <cellStyle name="style1424787249630 2 2 2 7" xfId="36828" xr:uid="{00000000-0005-0000-0000-0000DA8F0000}"/>
    <cellStyle name="style1424787249630 2 2 2 7 2" xfId="36829" xr:uid="{00000000-0005-0000-0000-0000DB8F0000}"/>
    <cellStyle name="style1424787249630 2 2 2 7 2 2" xfId="36830" xr:uid="{00000000-0005-0000-0000-0000DC8F0000}"/>
    <cellStyle name="style1424787249630 2 2 2 7 2 2 2" xfId="36831" xr:uid="{00000000-0005-0000-0000-0000DD8F0000}"/>
    <cellStyle name="style1424787249630 2 2 2 7 2 2 3" xfId="36832" xr:uid="{00000000-0005-0000-0000-0000DE8F0000}"/>
    <cellStyle name="style1424787249630 2 2 2 7 2 3" xfId="36833" xr:uid="{00000000-0005-0000-0000-0000DF8F0000}"/>
    <cellStyle name="style1424787249630 2 2 2 7 3" xfId="36834" xr:uid="{00000000-0005-0000-0000-0000E08F0000}"/>
    <cellStyle name="style1424787249630 2 2 2 7 3 2" xfId="36835" xr:uid="{00000000-0005-0000-0000-0000E18F0000}"/>
    <cellStyle name="style1424787249630 2 2 2 7 3 3" xfId="36836" xr:uid="{00000000-0005-0000-0000-0000E28F0000}"/>
    <cellStyle name="style1424787249630 2 2 2 7 3 4" xfId="36837" xr:uid="{00000000-0005-0000-0000-0000E38F0000}"/>
    <cellStyle name="style1424787249630 2 2 2 7 4" xfId="36838" xr:uid="{00000000-0005-0000-0000-0000E48F0000}"/>
    <cellStyle name="style1424787249630 2 2 2 7 5" xfId="36839" xr:uid="{00000000-0005-0000-0000-0000E58F0000}"/>
    <cellStyle name="style1424787249630 2 2 2 8" xfId="36840" xr:uid="{00000000-0005-0000-0000-0000E68F0000}"/>
    <cellStyle name="style1424787249630 2 2 2 8 2" xfId="36841" xr:uid="{00000000-0005-0000-0000-0000E78F0000}"/>
    <cellStyle name="style1424787249630 2 2 2 8 2 2" xfId="36842" xr:uid="{00000000-0005-0000-0000-0000E88F0000}"/>
    <cellStyle name="style1424787249630 2 2 2 8 2 3" xfId="36843" xr:uid="{00000000-0005-0000-0000-0000E98F0000}"/>
    <cellStyle name="style1424787249630 2 2 2 8 2 4" xfId="36844" xr:uid="{00000000-0005-0000-0000-0000EA8F0000}"/>
    <cellStyle name="style1424787249630 2 2 2 8 3" xfId="36845" xr:uid="{00000000-0005-0000-0000-0000EB8F0000}"/>
    <cellStyle name="style1424787249630 2 2 2 8 4" xfId="36846" xr:uid="{00000000-0005-0000-0000-0000EC8F0000}"/>
    <cellStyle name="style1424787249630 2 2 2 8 5" xfId="36847" xr:uid="{00000000-0005-0000-0000-0000ED8F0000}"/>
    <cellStyle name="style1424787249630 2 2 2 9" xfId="36848" xr:uid="{00000000-0005-0000-0000-0000EE8F0000}"/>
    <cellStyle name="style1424787249630 2 2 2 9 2" xfId="36849" xr:uid="{00000000-0005-0000-0000-0000EF8F0000}"/>
    <cellStyle name="style1424787249630 2 2 2 9 3" xfId="36850" xr:uid="{00000000-0005-0000-0000-0000F08F0000}"/>
    <cellStyle name="style1424787249630 2 2 2 9 4" xfId="36851" xr:uid="{00000000-0005-0000-0000-0000F18F0000}"/>
    <cellStyle name="style1424787249630 2 2 3" xfId="36852" xr:uid="{00000000-0005-0000-0000-0000F28F0000}"/>
    <cellStyle name="style1424787249630 2 2 3 2" xfId="36853" xr:uid="{00000000-0005-0000-0000-0000F38F0000}"/>
    <cellStyle name="style1424787249630 2 2 3 2 2" xfId="36854" xr:uid="{00000000-0005-0000-0000-0000F48F0000}"/>
    <cellStyle name="style1424787249630 2 2 3 2 2 2" xfId="36855" xr:uid="{00000000-0005-0000-0000-0000F58F0000}"/>
    <cellStyle name="style1424787249630 2 2 3 2 2 2 2" xfId="36856" xr:uid="{00000000-0005-0000-0000-0000F68F0000}"/>
    <cellStyle name="style1424787249630 2 2 3 2 2 2 2 2" xfId="36857" xr:uid="{00000000-0005-0000-0000-0000F78F0000}"/>
    <cellStyle name="style1424787249630 2 2 3 2 2 2 2 3" xfId="36858" xr:uid="{00000000-0005-0000-0000-0000F88F0000}"/>
    <cellStyle name="style1424787249630 2 2 3 2 2 2 3" xfId="36859" xr:uid="{00000000-0005-0000-0000-0000F98F0000}"/>
    <cellStyle name="style1424787249630 2 2 3 2 2 3" xfId="36860" xr:uid="{00000000-0005-0000-0000-0000FA8F0000}"/>
    <cellStyle name="style1424787249630 2 2 3 2 2 3 2" xfId="36861" xr:uid="{00000000-0005-0000-0000-0000FB8F0000}"/>
    <cellStyle name="style1424787249630 2 2 3 2 2 3 3" xfId="36862" xr:uid="{00000000-0005-0000-0000-0000FC8F0000}"/>
    <cellStyle name="style1424787249630 2 2 3 2 2 3 4" xfId="36863" xr:uid="{00000000-0005-0000-0000-0000FD8F0000}"/>
    <cellStyle name="style1424787249630 2 2 3 2 2 4" xfId="36864" xr:uid="{00000000-0005-0000-0000-0000FE8F0000}"/>
    <cellStyle name="style1424787249630 2 2 3 2 2 5" xfId="36865" xr:uid="{00000000-0005-0000-0000-0000FF8F0000}"/>
    <cellStyle name="style1424787249630 2 2 3 2 3" xfId="36866" xr:uid="{00000000-0005-0000-0000-000000900000}"/>
    <cellStyle name="style1424787249630 2 2 3 2 3 2" xfId="36867" xr:uid="{00000000-0005-0000-0000-000001900000}"/>
    <cellStyle name="style1424787249630 2 2 3 2 3 2 2" xfId="36868" xr:uid="{00000000-0005-0000-0000-000002900000}"/>
    <cellStyle name="style1424787249630 2 2 3 2 3 2 2 2" xfId="36869" xr:uid="{00000000-0005-0000-0000-000003900000}"/>
    <cellStyle name="style1424787249630 2 2 3 2 3 2 2 3" xfId="36870" xr:uid="{00000000-0005-0000-0000-000004900000}"/>
    <cellStyle name="style1424787249630 2 2 3 2 3 2 3" xfId="36871" xr:uid="{00000000-0005-0000-0000-000005900000}"/>
    <cellStyle name="style1424787249630 2 2 3 2 3 3" xfId="36872" xr:uid="{00000000-0005-0000-0000-000006900000}"/>
    <cellStyle name="style1424787249630 2 2 3 2 3 3 2" xfId="36873" xr:uid="{00000000-0005-0000-0000-000007900000}"/>
    <cellStyle name="style1424787249630 2 2 3 2 3 3 3" xfId="36874" xr:uid="{00000000-0005-0000-0000-000008900000}"/>
    <cellStyle name="style1424787249630 2 2 3 2 3 3 4" xfId="36875" xr:uid="{00000000-0005-0000-0000-000009900000}"/>
    <cellStyle name="style1424787249630 2 2 3 2 3 4" xfId="36876" xr:uid="{00000000-0005-0000-0000-00000A900000}"/>
    <cellStyle name="style1424787249630 2 2 3 2 3 5" xfId="36877" xr:uid="{00000000-0005-0000-0000-00000B900000}"/>
    <cellStyle name="style1424787249630 2 2 3 2 4" xfId="36878" xr:uid="{00000000-0005-0000-0000-00000C900000}"/>
    <cellStyle name="style1424787249630 2 2 3 2 4 2" xfId="36879" xr:uid="{00000000-0005-0000-0000-00000D900000}"/>
    <cellStyle name="style1424787249630 2 2 3 2 4 2 2" xfId="36880" xr:uid="{00000000-0005-0000-0000-00000E900000}"/>
    <cellStyle name="style1424787249630 2 2 3 2 4 2 3" xfId="36881" xr:uid="{00000000-0005-0000-0000-00000F900000}"/>
    <cellStyle name="style1424787249630 2 2 3 2 4 2 4" xfId="36882" xr:uid="{00000000-0005-0000-0000-000010900000}"/>
    <cellStyle name="style1424787249630 2 2 3 2 4 3" xfId="36883" xr:uid="{00000000-0005-0000-0000-000011900000}"/>
    <cellStyle name="style1424787249630 2 2 3 2 4 4" xfId="36884" xr:uid="{00000000-0005-0000-0000-000012900000}"/>
    <cellStyle name="style1424787249630 2 2 3 2 4 5" xfId="36885" xr:uid="{00000000-0005-0000-0000-000013900000}"/>
    <cellStyle name="style1424787249630 2 2 3 2 5" xfId="36886" xr:uid="{00000000-0005-0000-0000-000014900000}"/>
    <cellStyle name="style1424787249630 2 2 3 2 5 2" xfId="36887" xr:uid="{00000000-0005-0000-0000-000015900000}"/>
    <cellStyle name="style1424787249630 2 2 3 2 5 3" xfId="36888" xr:uid="{00000000-0005-0000-0000-000016900000}"/>
    <cellStyle name="style1424787249630 2 2 3 2 5 4" xfId="36889" xr:uid="{00000000-0005-0000-0000-000017900000}"/>
    <cellStyle name="style1424787249630 2 2 3 2 6" xfId="36890" xr:uid="{00000000-0005-0000-0000-000018900000}"/>
    <cellStyle name="style1424787249630 2 2 3 2 7" xfId="36891" xr:uid="{00000000-0005-0000-0000-000019900000}"/>
    <cellStyle name="style1424787249630 2 2 3 2 8" xfId="36892" xr:uid="{00000000-0005-0000-0000-00001A900000}"/>
    <cellStyle name="style1424787249630 2 2 3 3" xfId="36893" xr:uid="{00000000-0005-0000-0000-00001B900000}"/>
    <cellStyle name="style1424787249630 2 2 3 3 2" xfId="36894" xr:uid="{00000000-0005-0000-0000-00001C900000}"/>
    <cellStyle name="style1424787249630 2 2 3 3 2 2" xfId="36895" xr:uid="{00000000-0005-0000-0000-00001D900000}"/>
    <cellStyle name="style1424787249630 2 2 3 3 2 2 2" xfId="36896" xr:uid="{00000000-0005-0000-0000-00001E900000}"/>
    <cellStyle name="style1424787249630 2 2 3 3 2 2 3" xfId="36897" xr:uid="{00000000-0005-0000-0000-00001F900000}"/>
    <cellStyle name="style1424787249630 2 2 3 3 2 3" xfId="36898" xr:uid="{00000000-0005-0000-0000-000020900000}"/>
    <cellStyle name="style1424787249630 2 2 3 3 3" xfId="36899" xr:uid="{00000000-0005-0000-0000-000021900000}"/>
    <cellStyle name="style1424787249630 2 2 3 3 3 2" xfId="36900" xr:uid="{00000000-0005-0000-0000-000022900000}"/>
    <cellStyle name="style1424787249630 2 2 3 3 3 3" xfId="36901" xr:uid="{00000000-0005-0000-0000-000023900000}"/>
    <cellStyle name="style1424787249630 2 2 3 3 3 4" xfId="36902" xr:uid="{00000000-0005-0000-0000-000024900000}"/>
    <cellStyle name="style1424787249630 2 2 3 3 4" xfId="36903" xr:uid="{00000000-0005-0000-0000-000025900000}"/>
    <cellStyle name="style1424787249630 2 2 3 3 5" xfId="36904" xr:uid="{00000000-0005-0000-0000-000026900000}"/>
    <cellStyle name="style1424787249630 2 2 3 4" xfId="36905" xr:uid="{00000000-0005-0000-0000-000027900000}"/>
    <cellStyle name="style1424787249630 2 2 3 4 2" xfId="36906" xr:uid="{00000000-0005-0000-0000-000028900000}"/>
    <cellStyle name="style1424787249630 2 2 3 4 2 2" xfId="36907" xr:uid="{00000000-0005-0000-0000-000029900000}"/>
    <cellStyle name="style1424787249630 2 2 3 4 2 2 2" xfId="36908" xr:uid="{00000000-0005-0000-0000-00002A900000}"/>
    <cellStyle name="style1424787249630 2 2 3 4 2 2 3" xfId="36909" xr:uid="{00000000-0005-0000-0000-00002B900000}"/>
    <cellStyle name="style1424787249630 2 2 3 4 2 3" xfId="36910" xr:uid="{00000000-0005-0000-0000-00002C900000}"/>
    <cellStyle name="style1424787249630 2 2 3 4 3" xfId="36911" xr:uid="{00000000-0005-0000-0000-00002D900000}"/>
    <cellStyle name="style1424787249630 2 2 3 4 3 2" xfId="36912" xr:uid="{00000000-0005-0000-0000-00002E900000}"/>
    <cellStyle name="style1424787249630 2 2 3 4 3 3" xfId="36913" xr:uid="{00000000-0005-0000-0000-00002F900000}"/>
    <cellStyle name="style1424787249630 2 2 3 4 3 4" xfId="36914" xr:uid="{00000000-0005-0000-0000-000030900000}"/>
    <cellStyle name="style1424787249630 2 2 3 4 4" xfId="36915" xr:uid="{00000000-0005-0000-0000-000031900000}"/>
    <cellStyle name="style1424787249630 2 2 3 4 5" xfId="36916" xr:uid="{00000000-0005-0000-0000-000032900000}"/>
    <cellStyle name="style1424787249630 2 2 3 5" xfId="36917" xr:uid="{00000000-0005-0000-0000-000033900000}"/>
    <cellStyle name="style1424787249630 2 2 3 5 2" xfId="36918" xr:uid="{00000000-0005-0000-0000-000034900000}"/>
    <cellStyle name="style1424787249630 2 2 3 5 2 2" xfId="36919" xr:uid="{00000000-0005-0000-0000-000035900000}"/>
    <cellStyle name="style1424787249630 2 2 3 5 2 3" xfId="36920" xr:uid="{00000000-0005-0000-0000-000036900000}"/>
    <cellStyle name="style1424787249630 2 2 3 5 2 4" xfId="36921" xr:uid="{00000000-0005-0000-0000-000037900000}"/>
    <cellStyle name="style1424787249630 2 2 3 5 3" xfId="36922" xr:uid="{00000000-0005-0000-0000-000038900000}"/>
    <cellStyle name="style1424787249630 2 2 3 5 4" xfId="36923" xr:uid="{00000000-0005-0000-0000-000039900000}"/>
    <cellStyle name="style1424787249630 2 2 3 5 5" xfId="36924" xr:uid="{00000000-0005-0000-0000-00003A900000}"/>
    <cellStyle name="style1424787249630 2 2 3 6" xfId="36925" xr:uid="{00000000-0005-0000-0000-00003B900000}"/>
    <cellStyle name="style1424787249630 2 2 3 6 2" xfId="36926" xr:uid="{00000000-0005-0000-0000-00003C900000}"/>
    <cellStyle name="style1424787249630 2 2 3 6 3" xfId="36927" xr:uid="{00000000-0005-0000-0000-00003D900000}"/>
    <cellStyle name="style1424787249630 2 2 3 6 4" xfId="36928" xr:uid="{00000000-0005-0000-0000-00003E900000}"/>
    <cellStyle name="style1424787249630 2 2 3 7" xfId="36929" xr:uid="{00000000-0005-0000-0000-00003F900000}"/>
    <cellStyle name="style1424787249630 2 2 3 8" xfId="36930" xr:uid="{00000000-0005-0000-0000-000040900000}"/>
    <cellStyle name="style1424787249630 2 2 3 9" xfId="36931" xr:uid="{00000000-0005-0000-0000-000041900000}"/>
    <cellStyle name="style1424787249630 2 2 4" xfId="36932" xr:uid="{00000000-0005-0000-0000-000042900000}"/>
    <cellStyle name="style1424787249630 2 2 4 2" xfId="36933" xr:uid="{00000000-0005-0000-0000-000043900000}"/>
    <cellStyle name="style1424787249630 2 2 4 2 2" xfId="36934" xr:uid="{00000000-0005-0000-0000-000044900000}"/>
    <cellStyle name="style1424787249630 2 2 4 2 2 2" xfId="36935" xr:uid="{00000000-0005-0000-0000-000045900000}"/>
    <cellStyle name="style1424787249630 2 2 4 2 2 2 2" xfId="36936" xr:uid="{00000000-0005-0000-0000-000046900000}"/>
    <cellStyle name="style1424787249630 2 2 4 2 2 2 3" xfId="36937" xr:uid="{00000000-0005-0000-0000-000047900000}"/>
    <cellStyle name="style1424787249630 2 2 4 2 2 3" xfId="36938" xr:uid="{00000000-0005-0000-0000-000048900000}"/>
    <cellStyle name="style1424787249630 2 2 4 2 3" xfId="36939" xr:uid="{00000000-0005-0000-0000-000049900000}"/>
    <cellStyle name="style1424787249630 2 2 4 2 3 2" xfId="36940" xr:uid="{00000000-0005-0000-0000-00004A900000}"/>
    <cellStyle name="style1424787249630 2 2 4 2 3 3" xfId="36941" xr:uid="{00000000-0005-0000-0000-00004B900000}"/>
    <cellStyle name="style1424787249630 2 2 4 2 3 4" xfId="36942" xr:uid="{00000000-0005-0000-0000-00004C900000}"/>
    <cellStyle name="style1424787249630 2 2 4 2 4" xfId="36943" xr:uid="{00000000-0005-0000-0000-00004D900000}"/>
    <cellStyle name="style1424787249630 2 2 4 2 5" xfId="36944" xr:uid="{00000000-0005-0000-0000-00004E900000}"/>
    <cellStyle name="style1424787249630 2 2 4 3" xfId="36945" xr:uid="{00000000-0005-0000-0000-00004F900000}"/>
    <cellStyle name="style1424787249630 2 2 4 3 2" xfId="36946" xr:uid="{00000000-0005-0000-0000-000050900000}"/>
    <cellStyle name="style1424787249630 2 2 4 3 2 2" xfId="36947" xr:uid="{00000000-0005-0000-0000-000051900000}"/>
    <cellStyle name="style1424787249630 2 2 4 3 2 2 2" xfId="36948" xr:uid="{00000000-0005-0000-0000-000052900000}"/>
    <cellStyle name="style1424787249630 2 2 4 3 2 2 3" xfId="36949" xr:uid="{00000000-0005-0000-0000-000053900000}"/>
    <cellStyle name="style1424787249630 2 2 4 3 2 3" xfId="36950" xr:uid="{00000000-0005-0000-0000-000054900000}"/>
    <cellStyle name="style1424787249630 2 2 4 3 3" xfId="36951" xr:uid="{00000000-0005-0000-0000-000055900000}"/>
    <cellStyle name="style1424787249630 2 2 4 3 3 2" xfId="36952" xr:uid="{00000000-0005-0000-0000-000056900000}"/>
    <cellStyle name="style1424787249630 2 2 4 3 3 3" xfId="36953" xr:uid="{00000000-0005-0000-0000-000057900000}"/>
    <cellStyle name="style1424787249630 2 2 4 3 3 4" xfId="36954" xr:uid="{00000000-0005-0000-0000-000058900000}"/>
    <cellStyle name="style1424787249630 2 2 4 3 4" xfId="36955" xr:uid="{00000000-0005-0000-0000-000059900000}"/>
    <cellStyle name="style1424787249630 2 2 4 3 5" xfId="36956" xr:uid="{00000000-0005-0000-0000-00005A900000}"/>
    <cellStyle name="style1424787249630 2 2 4 4" xfId="36957" xr:uid="{00000000-0005-0000-0000-00005B900000}"/>
    <cellStyle name="style1424787249630 2 2 4 4 2" xfId="36958" xr:uid="{00000000-0005-0000-0000-00005C900000}"/>
    <cellStyle name="style1424787249630 2 2 4 4 2 2" xfId="36959" xr:uid="{00000000-0005-0000-0000-00005D900000}"/>
    <cellStyle name="style1424787249630 2 2 4 4 2 3" xfId="36960" xr:uid="{00000000-0005-0000-0000-00005E900000}"/>
    <cellStyle name="style1424787249630 2 2 4 4 2 4" xfId="36961" xr:uid="{00000000-0005-0000-0000-00005F900000}"/>
    <cellStyle name="style1424787249630 2 2 4 4 3" xfId="36962" xr:uid="{00000000-0005-0000-0000-000060900000}"/>
    <cellStyle name="style1424787249630 2 2 4 4 4" xfId="36963" xr:uid="{00000000-0005-0000-0000-000061900000}"/>
    <cellStyle name="style1424787249630 2 2 4 4 5" xfId="36964" xr:uid="{00000000-0005-0000-0000-000062900000}"/>
    <cellStyle name="style1424787249630 2 2 4 5" xfId="36965" xr:uid="{00000000-0005-0000-0000-000063900000}"/>
    <cellStyle name="style1424787249630 2 2 4 5 2" xfId="36966" xr:uid="{00000000-0005-0000-0000-000064900000}"/>
    <cellStyle name="style1424787249630 2 2 4 5 3" xfId="36967" xr:uid="{00000000-0005-0000-0000-000065900000}"/>
    <cellStyle name="style1424787249630 2 2 4 5 4" xfId="36968" xr:uid="{00000000-0005-0000-0000-000066900000}"/>
    <cellStyle name="style1424787249630 2 2 4 6" xfId="36969" xr:uid="{00000000-0005-0000-0000-000067900000}"/>
    <cellStyle name="style1424787249630 2 2 4 7" xfId="36970" xr:uid="{00000000-0005-0000-0000-000068900000}"/>
    <cellStyle name="style1424787249630 2 2 4 8" xfId="36971" xr:uid="{00000000-0005-0000-0000-000069900000}"/>
    <cellStyle name="style1424787249630 2 2 5" xfId="36972" xr:uid="{00000000-0005-0000-0000-00006A900000}"/>
    <cellStyle name="style1424787249630 2 2 5 2" xfId="36973" xr:uid="{00000000-0005-0000-0000-00006B900000}"/>
    <cellStyle name="style1424787249630 2 2 5 2 2" xfId="36974" xr:uid="{00000000-0005-0000-0000-00006C900000}"/>
    <cellStyle name="style1424787249630 2 2 5 2 2 2" xfId="36975" xr:uid="{00000000-0005-0000-0000-00006D900000}"/>
    <cellStyle name="style1424787249630 2 2 5 2 2 2 2" xfId="36976" xr:uid="{00000000-0005-0000-0000-00006E900000}"/>
    <cellStyle name="style1424787249630 2 2 5 2 2 2 3" xfId="36977" xr:uid="{00000000-0005-0000-0000-00006F900000}"/>
    <cellStyle name="style1424787249630 2 2 5 2 2 3" xfId="36978" xr:uid="{00000000-0005-0000-0000-000070900000}"/>
    <cellStyle name="style1424787249630 2 2 5 2 3" xfId="36979" xr:uid="{00000000-0005-0000-0000-000071900000}"/>
    <cellStyle name="style1424787249630 2 2 5 2 3 2" xfId="36980" xr:uid="{00000000-0005-0000-0000-000072900000}"/>
    <cellStyle name="style1424787249630 2 2 5 2 3 3" xfId="36981" xr:uid="{00000000-0005-0000-0000-000073900000}"/>
    <cellStyle name="style1424787249630 2 2 5 2 3 4" xfId="36982" xr:uid="{00000000-0005-0000-0000-000074900000}"/>
    <cellStyle name="style1424787249630 2 2 5 2 4" xfId="36983" xr:uid="{00000000-0005-0000-0000-000075900000}"/>
    <cellStyle name="style1424787249630 2 2 5 2 5" xfId="36984" xr:uid="{00000000-0005-0000-0000-000076900000}"/>
    <cellStyle name="style1424787249630 2 2 5 3" xfId="36985" xr:uid="{00000000-0005-0000-0000-000077900000}"/>
    <cellStyle name="style1424787249630 2 2 5 3 2" xfId="36986" xr:uid="{00000000-0005-0000-0000-000078900000}"/>
    <cellStyle name="style1424787249630 2 2 5 3 2 2" xfId="36987" xr:uid="{00000000-0005-0000-0000-000079900000}"/>
    <cellStyle name="style1424787249630 2 2 5 3 2 2 2" xfId="36988" xr:uid="{00000000-0005-0000-0000-00007A900000}"/>
    <cellStyle name="style1424787249630 2 2 5 3 2 2 3" xfId="36989" xr:uid="{00000000-0005-0000-0000-00007B900000}"/>
    <cellStyle name="style1424787249630 2 2 5 3 2 3" xfId="36990" xr:uid="{00000000-0005-0000-0000-00007C900000}"/>
    <cellStyle name="style1424787249630 2 2 5 3 3" xfId="36991" xr:uid="{00000000-0005-0000-0000-00007D900000}"/>
    <cellStyle name="style1424787249630 2 2 5 3 3 2" xfId="36992" xr:uid="{00000000-0005-0000-0000-00007E900000}"/>
    <cellStyle name="style1424787249630 2 2 5 3 3 3" xfId="36993" xr:uid="{00000000-0005-0000-0000-00007F900000}"/>
    <cellStyle name="style1424787249630 2 2 5 3 3 4" xfId="36994" xr:uid="{00000000-0005-0000-0000-000080900000}"/>
    <cellStyle name="style1424787249630 2 2 5 3 4" xfId="36995" xr:uid="{00000000-0005-0000-0000-000081900000}"/>
    <cellStyle name="style1424787249630 2 2 5 3 5" xfId="36996" xr:uid="{00000000-0005-0000-0000-000082900000}"/>
    <cellStyle name="style1424787249630 2 2 5 4" xfId="36997" xr:uid="{00000000-0005-0000-0000-000083900000}"/>
    <cellStyle name="style1424787249630 2 2 5 4 2" xfId="36998" xr:uid="{00000000-0005-0000-0000-000084900000}"/>
    <cellStyle name="style1424787249630 2 2 5 4 2 2" xfId="36999" xr:uid="{00000000-0005-0000-0000-000085900000}"/>
    <cellStyle name="style1424787249630 2 2 5 4 2 3" xfId="37000" xr:uid="{00000000-0005-0000-0000-000086900000}"/>
    <cellStyle name="style1424787249630 2 2 5 4 2 4" xfId="37001" xr:uid="{00000000-0005-0000-0000-000087900000}"/>
    <cellStyle name="style1424787249630 2 2 5 4 3" xfId="37002" xr:uid="{00000000-0005-0000-0000-000088900000}"/>
    <cellStyle name="style1424787249630 2 2 5 4 4" xfId="37003" xr:uid="{00000000-0005-0000-0000-000089900000}"/>
    <cellStyle name="style1424787249630 2 2 5 4 5" xfId="37004" xr:uid="{00000000-0005-0000-0000-00008A900000}"/>
    <cellStyle name="style1424787249630 2 2 5 5" xfId="37005" xr:uid="{00000000-0005-0000-0000-00008B900000}"/>
    <cellStyle name="style1424787249630 2 2 5 5 2" xfId="37006" xr:uid="{00000000-0005-0000-0000-00008C900000}"/>
    <cellStyle name="style1424787249630 2 2 5 5 3" xfId="37007" xr:uid="{00000000-0005-0000-0000-00008D900000}"/>
    <cellStyle name="style1424787249630 2 2 5 5 4" xfId="37008" xr:uid="{00000000-0005-0000-0000-00008E900000}"/>
    <cellStyle name="style1424787249630 2 2 5 6" xfId="37009" xr:uid="{00000000-0005-0000-0000-00008F900000}"/>
    <cellStyle name="style1424787249630 2 2 5 7" xfId="37010" xr:uid="{00000000-0005-0000-0000-000090900000}"/>
    <cellStyle name="style1424787249630 2 2 5 8" xfId="37011" xr:uid="{00000000-0005-0000-0000-000091900000}"/>
    <cellStyle name="style1424787249630 2 2 6" xfId="37012" xr:uid="{00000000-0005-0000-0000-000092900000}"/>
    <cellStyle name="style1424787249630 2 2 6 2" xfId="37013" xr:uid="{00000000-0005-0000-0000-000093900000}"/>
    <cellStyle name="style1424787249630 2 2 6 2 2" xfId="37014" xr:uid="{00000000-0005-0000-0000-000094900000}"/>
    <cellStyle name="style1424787249630 2 2 6 2 2 2" xfId="37015" xr:uid="{00000000-0005-0000-0000-000095900000}"/>
    <cellStyle name="style1424787249630 2 2 6 2 2 2 2" xfId="37016" xr:uid="{00000000-0005-0000-0000-000096900000}"/>
    <cellStyle name="style1424787249630 2 2 6 2 2 2 3" xfId="37017" xr:uid="{00000000-0005-0000-0000-000097900000}"/>
    <cellStyle name="style1424787249630 2 2 6 2 2 3" xfId="37018" xr:uid="{00000000-0005-0000-0000-000098900000}"/>
    <cellStyle name="style1424787249630 2 2 6 2 3" xfId="37019" xr:uid="{00000000-0005-0000-0000-000099900000}"/>
    <cellStyle name="style1424787249630 2 2 6 2 3 2" xfId="37020" xr:uid="{00000000-0005-0000-0000-00009A900000}"/>
    <cellStyle name="style1424787249630 2 2 6 2 3 3" xfId="37021" xr:uid="{00000000-0005-0000-0000-00009B900000}"/>
    <cellStyle name="style1424787249630 2 2 6 2 3 4" xfId="37022" xr:uid="{00000000-0005-0000-0000-00009C900000}"/>
    <cellStyle name="style1424787249630 2 2 6 2 4" xfId="37023" xr:uid="{00000000-0005-0000-0000-00009D900000}"/>
    <cellStyle name="style1424787249630 2 2 6 2 5" xfId="37024" xr:uid="{00000000-0005-0000-0000-00009E900000}"/>
    <cellStyle name="style1424787249630 2 2 6 3" xfId="37025" xr:uid="{00000000-0005-0000-0000-00009F900000}"/>
    <cellStyle name="style1424787249630 2 2 6 3 2" xfId="37026" xr:uid="{00000000-0005-0000-0000-0000A0900000}"/>
    <cellStyle name="style1424787249630 2 2 6 3 2 2" xfId="37027" xr:uid="{00000000-0005-0000-0000-0000A1900000}"/>
    <cellStyle name="style1424787249630 2 2 6 3 2 2 2" xfId="37028" xr:uid="{00000000-0005-0000-0000-0000A2900000}"/>
    <cellStyle name="style1424787249630 2 2 6 3 2 2 3" xfId="37029" xr:uid="{00000000-0005-0000-0000-0000A3900000}"/>
    <cellStyle name="style1424787249630 2 2 6 3 2 3" xfId="37030" xr:uid="{00000000-0005-0000-0000-0000A4900000}"/>
    <cellStyle name="style1424787249630 2 2 6 3 3" xfId="37031" xr:uid="{00000000-0005-0000-0000-0000A5900000}"/>
    <cellStyle name="style1424787249630 2 2 6 3 3 2" xfId="37032" xr:uid="{00000000-0005-0000-0000-0000A6900000}"/>
    <cellStyle name="style1424787249630 2 2 6 3 3 3" xfId="37033" xr:uid="{00000000-0005-0000-0000-0000A7900000}"/>
    <cellStyle name="style1424787249630 2 2 6 3 3 4" xfId="37034" xr:uid="{00000000-0005-0000-0000-0000A8900000}"/>
    <cellStyle name="style1424787249630 2 2 6 3 4" xfId="37035" xr:uid="{00000000-0005-0000-0000-0000A9900000}"/>
    <cellStyle name="style1424787249630 2 2 6 3 5" xfId="37036" xr:uid="{00000000-0005-0000-0000-0000AA900000}"/>
    <cellStyle name="style1424787249630 2 2 6 4" xfId="37037" xr:uid="{00000000-0005-0000-0000-0000AB900000}"/>
    <cellStyle name="style1424787249630 2 2 6 4 2" xfId="37038" xr:uid="{00000000-0005-0000-0000-0000AC900000}"/>
    <cellStyle name="style1424787249630 2 2 6 4 2 2" xfId="37039" xr:uid="{00000000-0005-0000-0000-0000AD900000}"/>
    <cellStyle name="style1424787249630 2 2 6 4 2 3" xfId="37040" xr:uid="{00000000-0005-0000-0000-0000AE900000}"/>
    <cellStyle name="style1424787249630 2 2 6 4 2 4" xfId="37041" xr:uid="{00000000-0005-0000-0000-0000AF900000}"/>
    <cellStyle name="style1424787249630 2 2 6 4 3" xfId="37042" xr:uid="{00000000-0005-0000-0000-0000B0900000}"/>
    <cellStyle name="style1424787249630 2 2 6 4 4" xfId="37043" xr:uid="{00000000-0005-0000-0000-0000B1900000}"/>
    <cellStyle name="style1424787249630 2 2 6 4 5" xfId="37044" xr:uid="{00000000-0005-0000-0000-0000B2900000}"/>
    <cellStyle name="style1424787249630 2 2 6 5" xfId="37045" xr:uid="{00000000-0005-0000-0000-0000B3900000}"/>
    <cellStyle name="style1424787249630 2 2 6 5 2" xfId="37046" xr:uid="{00000000-0005-0000-0000-0000B4900000}"/>
    <cellStyle name="style1424787249630 2 2 6 5 3" xfId="37047" xr:uid="{00000000-0005-0000-0000-0000B5900000}"/>
    <cellStyle name="style1424787249630 2 2 6 5 4" xfId="37048" xr:uid="{00000000-0005-0000-0000-0000B6900000}"/>
    <cellStyle name="style1424787249630 2 2 6 6" xfId="37049" xr:uid="{00000000-0005-0000-0000-0000B7900000}"/>
    <cellStyle name="style1424787249630 2 2 6 7" xfId="37050" xr:uid="{00000000-0005-0000-0000-0000B8900000}"/>
    <cellStyle name="style1424787249630 2 2 6 8" xfId="37051" xr:uid="{00000000-0005-0000-0000-0000B9900000}"/>
    <cellStyle name="style1424787249630 2 2 7" xfId="37052" xr:uid="{00000000-0005-0000-0000-0000BA900000}"/>
    <cellStyle name="style1424787249630 2 2 7 2" xfId="37053" xr:uid="{00000000-0005-0000-0000-0000BB900000}"/>
    <cellStyle name="style1424787249630 2 2 7 2 2" xfId="37054" xr:uid="{00000000-0005-0000-0000-0000BC900000}"/>
    <cellStyle name="style1424787249630 2 2 7 2 2 2" xfId="37055" xr:uid="{00000000-0005-0000-0000-0000BD900000}"/>
    <cellStyle name="style1424787249630 2 2 7 2 2 3" xfId="37056" xr:uid="{00000000-0005-0000-0000-0000BE900000}"/>
    <cellStyle name="style1424787249630 2 2 7 2 3" xfId="37057" xr:uid="{00000000-0005-0000-0000-0000BF900000}"/>
    <cellStyle name="style1424787249630 2 2 7 3" xfId="37058" xr:uid="{00000000-0005-0000-0000-0000C0900000}"/>
    <cellStyle name="style1424787249630 2 2 7 3 2" xfId="37059" xr:uid="{00000000-0005-0000-0000-0000C1900000}"/>
    <cellStyle name="style1424787249630 2 2 7 3 3" xfId="37060" xr:uid="{00000000-0005-0000-0000-0000C2900000}"/>
    <cellStyle name="style1424787249630 2 2 7 3 4" xfId="37061" xr:uid="{00000000-0005-0000-0000-0000C3900000}"/>
    <cellStyle name="style1424787249630 2 2 7 4" xfId="37062" xr:uid="{00000000-0005-0000-0000-0000C4900000}"/>
    <cellStyle name="style1424787249630 2 2 7 5" xfId="37063" xr:uid="{00000000-0005-0000-0000-0000C5900000}"/>
    <cellStyle name="style1424787249630 2 2 8" xfId="37064" xr:uid="{00000000-0005-0000-0000-0000C6900000}"/>
    <cellStyle name="style1424787249630 2 2 8 2" xfId="37065" xr:uid="{00000000-0005-0000-0000-0000C7900000}"/>
    <cellStyle name="style1424787249630 2 2 8 2 2" xfId="37066" xr:uid="{00000000-0005-0000-0000-0000C8900000}"/>
    <cellStyle name="style1424787249630 2 2 8 2 2 2" xfId="37067" xr:uid="{00000000-0005-0000-0000-0000C9900000}"/>
    <cellStyle name="style1424787249630 2 2 8 2 2 3" xfId="37068" xr:uid="{00000000-0005-0000-0000-0000CA900000}"/>
    <cellStyle name="style1424787249630 2 2 8 2 3" xfId="37069" xr:uid="{00000000-0005-0000-0000-0000CB900000}"/>
    <cellStyle name="style1424787249630 2 2 8 3" xfId="37070" xr:uid="{00000000-0005-0000-0000-0000CC900000}"/>
    <cellStyle name="style1424787249630 2 2 8 3 2" xfId="37071" xr:uid="{00000000-0005-0000-0000-0000CD900000}"/>
    <cellStyle name="style1424787249630 2 2 8 3 3" xfId="37072" xr:uid="{00000000-0005-0000-0000-0000CE900000}"/>
    <cellStyle name="style1424787249630 2 2 8 3 4" xfId="37073" xr:uid="{00000000-0005-0000-0000-0000CF900000}"/>
    <cellStyle name="style1424787249630 2 2 8 4" xfId="37074" xr:uid="{00000000-0005-0000-0000-0000D0900000}"/>
    <cellStyle name="style1424787249630 2 2 8 5" xfId="37075" xr:uid="{00000000-0005-0000-0000-0000D1900000}"/>
    <cellStyle name="style1424787249630 2 2 9" xfId="37076" xr:uid="{00000000-0005-0000-0000-0000D2900000}"/>
    <cellStyle name="style1424787249630 2 2 9 2" xfId="37077" xr:uid="{00000000-0005-0000-0000-0000D3900000}"/>
    <cellStyle name="style1424787249630 2 2 9 2 2" xfId="37078" xr:uid="{00000000-0005-0000-0000-0000D4900000}"/>
    <cellStyle name="style1424787249630 2 2 9 2 3" xfId="37079" xr:uid="{00000000-0005-0000-0000-0000D5900000}"/>
    <cellStyle name="style1424787249630 2 2 9 2 4" xfId="37080" xr:uid="{00000000-0005-0000-0000-0000D6900000}"/>
    <cellStyle name="style1424787249630 2 2 9 3" xfId="37081" xr:uid="{00000000-0005-0000-0000-0000D7900000}"/>
    <cellStyle name="style1424787249630 2 2 9 4" xfId="37082" xr:uid="{00000000-0005-0000-0000-0000D8900000}"/>
    <cellStyle name="style1424787249630 2 2 9 5" xfId="37083" xr:uid="{00000000-0005-0000-0000-0000D9900000}"/>
    <cellStyle name="style1424787249630 2 3" xfId="37084" xr:uid="{00000000-0005-0000-0000-0000DA900000}"/>
    <cellStyle name="style1424787249630 2 3 10" xfId="37085" xr:uid="{00000000-0005-0000-0000-0000DB900000}"/>
    <cellStyle name="style1424787249630 2 3 11" xfId="37086" xr:uid="{00000000-0005-0000-0000-0000DC900000}"/>
    <cellStyle name="style1424787249630 2 3 12" xfId="37087" xr:uid="{00000000-0005-0000-0000-0000DD900000}"/>
    <cellStyle name="style1424787249630 2 3 2" xfId="37088" xr:uid="{00000000-0005-0000-0000-0000DE900000}"/>
    <cellStyle name="style1424787249630 2 3 2 2" xfId="37089" xr:uid="{00000000-0005-0000-0000-0000DF900000}"/>
    <cellStyle name="style1424787249630 2 3 2 2 2" xfId="37090" xr:uid="{00000000-0005-0000-0000-0000E0900000}"/>
    <cellStyle name="style1424787249630 2 3 2 2 2 2" xfId="37091" xr:uid="{00000000-0005-0000-0000-0000E1900000}"/>
    <cellStyle name="style1424787249630 2 3 2 2 2 2 2" xfId="37092" xr:uid="{00000000-0005-0000-0000-0000E2900000}"/>
    <cellStyle name="style1424787249630 2 3 2 2 2 2 2 2" xfId="37093" xr:uid="{00000000-0005-0000-0000-0000E3900000}"/>
    <cellStyle name="style1424787249630 2 3 2 2 2 2 2 3" xfId="37094" xr:uid="{00000000-0005-0000-0000-0000E4900000}"/>
    <cellStyle name="style1424787249630 2 3 2 2 2 2 3" xfId="37095" xr:uid="{00000000-0005-0000-0000-0000E5900000}"/>
    <cellStyle name="style1424787249630 2 3 2 2 2 3" xfId="37096" xr:uid="{00000000-0005-0000-0000-0000E6900000}"/>
    <cellStyle name="style1424787249630 2 3 2 2 2 3 2" xfId="37097" xr:uid="{00000000-0005-0000-0000-0000E7900000}"/>
    <cellStyle name="style1424787249630 2 3 2 2 2 3 3" xfId="37098" xr:uid="{00000000-0005-0000-0000-0000E8900000}"/>
    <cellStyle name="style1424787249630 2 3 2 2 2 3 4" xfId="37099" xr:uid="{00000000-0005-0000-0000-0000E9900000}"/>
    <cellStyle name="style1424787249630 2 3 2 2 2 4" xfId="37100" xr:uid="{00000000-0005-0000-0000-0000EA900000}"/>
    <cellStyle name="style1424787249630 2 3 2 2 2 5" xfId="37101" xr:uid="{00000000-0005-0000-0000-0000EB900000}"/>
    <cellStyle name="style1424787249630 2 3 2 2 3" xfId="37102" xr:uid="{00000000-0005-0000-0000-0000EC900000}"/>
    <cellStyle name="style1424787249630 2 3 2 2 3 2" xfId="37103" xr:uid="{00000000-0005-0000-0000-0000ED900000}"/>
    <cellStyle name="style1424787249630 2 3 2 2 3 2 2" xfId="37104" xr:uid="{00000000-0005-0000-0000-0000EE900000}"/>
    <cellStyle name="style1424787249630 2 3 2 2 3 2 2 2" xfId="37105" xr:uid="{00000000-0005-0000-0000-0000EF900000}"/>
    <cellStyle name="style1424787249630 2 3 2 2 3 2 2 3" xfId="37106" xr:uid="{00000000-0005-0000-0000-0000F0900000}"/>
    <cellStyle name="style1424787249630 2 3 2 2 3 2 3" xfId="37107" xr:uid="{00000000-0005-0000-0000-0000F1900000}"/>
    <cellStyle name="style1424787249630 2 3 2 2 3 3" xfId="37108" xr:uid="{00000000-0005-0000-0000-0000F2900000}"/>
    <cellStyle name="style1424787249630 2 3 2 2 3 3 2" xfId="37109" xr:uid="{00000000-0005-0000-0000-0000F3900000}"/>
    <cellStyle name="style1424787249630 2 3 2 2 3 3 3" xfId="37110" xr:uid="{00000000-0005-0000-0000-0000F4900000}"/>
    <cellStyle name="style1424787249630 2 3 2 2 3 3 4" xfId="37111" xr:uid="{00000000-0005-0000-0000-0000F5900000}"/>
    <cellStyle name="style1424787249630 2 3 2 2 3 4" xfId="37112" xr:uid="{00000000-0005-0000-0000-0000F6900000}"/>
    <cellStyle name="style1424787249630 2 3 2 2 3 5" xfId="37113" xr:uid="{00000000-0005-0000-0000-0000F7900000}"/>
    <cellStyle name="style1424787249630 2 3 2 2 4" xfId="37114" xr:uid="{00000000-0005-0000-0000-0000F8900000}"/>
    <cellStyle name="style1424787249630 2 3 2 2 4 2" xfId="37115" xr:uid="{00000000-0005-0000-0000-0000F9900000}"/>
    <cellStyle name="style1424787249630 2 3 2 2 4 2 2" xfId="37116" xr:uid="{00000000-0005-0000-0000-0000FA900000}"/>
    <cellStyle name="style1424787249630 2 3 2 2 4 2 3" xfId="37117" xr:uid="{00000000-0005-0000-0000-0000FB900000}"/>
    <cellStyle name="style1424787249630 2 3 2 2 4 2 4" xfId="37118" xr:uid="{00000000-0005-0000-0000-0000FC900000}"/>
    <cellStyle name="style1424787249630 2 3 2 2 4 3" xfId="37119" xr:uid="{00000000-0005-0000-0000-0000FD900000}"/>
    <cellStyle name="style1424787249630 2 3 2 2 4 4" xfId="37120" xr:uid="{00000000-0005-0000-0000-0000FE900000}"/>
    <cellStyle name="style1424787249630 2 3 2 2 4 5" xfId="37121" xr:uid="{00000000-0005-0000-0000-0000FF900000}"/>
    <cellStyle name="style1424787249630 2 3 2 2 5" xfId="37122" xr:uid="{00000000-0005-0000-0000-000000910000}"/>
    <cellStyle name="style1424787249630 2 3 2 2 5 2" xfId="37123" xr:uid="{00000000-0005-0000-0000-000001910000}"/>
    <cellStyle name="style1424787249630 2 3 2 2 5 3" xfId="37124" xr:uid="{00000000-0005-0000-0000-000002910000}"/>
    <cellStyle name="style1424787249630 2 3 2 2 5 4" xfId="37125" xr:uid="{00000000-0005-0000-0000-000003910000}"/>
    <cellStyle name="style1424787249630 2 3 2 2 6" xfId="37126" xr:uid="{00000000-0005-0000-0000-000004910000}"/>
    <cellStyle name="style1424787249630 2 3 2 2 7" xfId="37127" xr:uid="{00000000-0005-0000-0000-000005910000}"/>
    <cellStyle name="style1424787249630 2 3 2 2 8" xfId="37128" xr:uid="{00000000-0005-0000-0000-000006910000}"/>
    <cellStyle name="style1424787249630 2 3 2 3" xfId="37129" xr:uid="{00000000-0005-0000-0000-000007910000}"/>
    <cellStyle name="style1424787249630 2 3 2 3 2" xfId="37130" xr:uid="{00000000-0005-0000-0000-000008910000}"/>
    <cellStyle name="style1424787249630 2 3 2 3 2 2" xfId="37131" xr:uid="{00000000-0005-0000-0000-000009910000}"/>
    <cellStyle name="style1424787249630 2 3 2 3 2 2 2" xfId="37132" xr:uid="{00000000-0005-0000-0000-00000A910000}"/>
    <cellStyle name="style1424787249630 2 3 2 3 2 2 3" xfId="37133" xr:uid="{00000000-0005-0000-0000-00000B910000}"/>
    <cellStyle name="style1424787249630 2 3 2 3 2 3" xfId="37134" xr:uid="{00000000-0005-0000-0000-00000C910000}"/>
    <cellStyle name="style1424787249630 2 3 2 3 3" xfId="37135" xr:uid="{00000000-0005-0000-0000-00000D910000}"/>
    <cellStyle name="style1424787249630 2 3 2 3 3 2" xfId="37136" xr:uid="{00000000-0005-0000-0000-00000E910000}"/>
    <cellStyle name="style1424787249630 2 3 2 3 3 3" xfId="37137" xr:uid="{00000000-0005-0000-0000-00000F910000}"/>
    <cellStyle name="style1424787249630 2 3 2 3 3 4" xfId="37138" xr:uid="{00000000-0005-0000-0000-000010910000}"/>
    <cellStyle name="style1424787249630 2 3 2 3 4" xfId="37139" xr:uid="{00000000-0005-0000-0000-000011910000}"/>
    <cellStyle name="style1424787249630 2 3 2 3 5" xfId="37140" xr:uid="{00000000-0005-0000-0000-000012910000}"/>
    <cellStyle name="style1424787249630 2 3 2 4" xfId="37141" xr:uid="{00000000-0005-0000-0000-000013910000}"/>
    <cellStyle name="style1424787249630 2 3 2 4 2" xfId="37142" xr:uid="{00000000-0005-0000-0000-000014910000}"/>
    <cellStyle name="style1424787249630 2 3 2 4 2 2" xfId="37143" xr:uid="{00000000-0005-0000-0000-000015910000}"/>
    <cellStyle name="style1424787249630 2 3 2 4 2 2 2" xfId="37144" xr:uid="{00000000-0005-0000-0000-000016910000}"/>
    <cellStyle name="style1424787249630 2 3 2 4 2 2 3" xfId="37145" xr:uid="{00000000-0005-0000-0000-000017910000}"/>
    <cellStyle name="style1424787249630 2 3 2 4 2 3" xfId="37146" xr:uid="{00000000-0005-0000-0000-000018910000}"/>
    <cellStyle name="style1424787249630 2 3 2 4 3" xfId="37147" xr:uid="{00000000-0005-0000-0000-000019910000}"/>
    <cellStyle name="style1424787249630 2 3 2 4 3 2" xfId="37148" xr:uid="{00000000-0005-0000-0000-00001A910000}"/>
    <cellStyle name="style1424787249630 2 3 2 4 3 3" xfId="37149" xr:uid="{00000000-0005-0000-0000-00001B910000}"/>
    <cellStyle name="style1424787249630 2 3 2 4 3 4" xfId="37150" xr:uid="{00000000-0005-0000-0000-00001C910000}"/>
    <cellStyle name="style1424787249630 2 3 2 4 4" xfId="37151" xr:uid="{00000000-0005-0000-0000-00001D910000}"/>
    <cellStyle name="style1424787249630 2 3 2 4 5" xfId="37152" xr:uid="{00000000-0005-0000-0000-00001E910000}"/>
    <cellStyle name="style1424787249630 2 3 2 5" xfId="37153" xr:uid="{00000000-0005-0000-0000-00001F910000}"/>
    <cellStyle name="style1424787249630 2 3 2 5 2" xfId="37154" xr:uid="{00000000-0005-0000-0000-000020910000}"/>
    <cellStyle name="style1424787249630 2 3 2 5 2 2" xfId="37155" xr:uid="{00000000-0005-0000-0000-000021910000}"/>
    <cellStyle name="style1424787249630 2 3 2 5 2 3" xfId="37156" xr:uid="{00000000-0005-0000-0000-000022910000}"/>
    <cellStyle name="style1424787249630 2 3 2 5 2 4" xfId="37157" xr:uid="{00000000-0005-0000-0000-000023910000}"/>
    <cellStyle name="style1424787249630 2 3 2 5 3" xfId="37158" xr:uid="{00000000-0005-0000-0000-000024910000}"/>
    <cellStyle name="style1424787249630 2 3 2 5 4" xfId="37159" xr:uid="{00000000-0005-0000-0000-000025910000}"/>
    <cellStyle name="style1424787249630 2 3 2 5 5" xfId="37160" xr:uid="{00000000-0005-0000-0000-000026910000}"/>
    <cellStyle name="style1424787249630 2 3 2 6" xfId="37161" xr:uid="{00000000-0005-0000-0000-000027910000}"/>
    <cellStyle name="style1424787249630 2 3 2 6 2" xfId="37162" xr:uid="{00000000-0005-0000-0000-000028910000}"/>
    <cellStyle name="style1424787249630 2 3 2 6 3" xfId="37163" xr:uid="{00000000-0005-0000-0000-000029910000}"/>
    <cellStyle name="style1424787249630 2 3 2 6 4" xfId="37164" xr:uid="{00000000-0005-0000-0000-00002A910000}"/>
    <cellStyle name="style1424787249630 2 3 2 7" xfId="37165" xr:uid="{00000000-0005-0000-0000-00002B910000}"/>
    <cellStyle name="style1424787249630 2 3 2 8" xfId="37166" xr:uid="{00000000-0005-0000-0000-00002C910000}"/>
    <cellStyle name="style1424787249630 2 3 2 9" xfId="37167" xr:uid="{00000000-0005-0000-0000-00002D910000}"/>
    <cellStyle name="style1424787249630 2 3 3" xfId="37168" xr:uid="{00000000-0005-0000-0000-00002E910000}"/>
    <cellStyle name="style1424787249630 2 3 3 2" xfId="37169" xr:uid="{00000000-0005-0000-0000-00002F910000}"/>
    <cellStyle name="style1424787249630 2 3 3 2 2" xfId="37170" xr:uid="{00000000-0005-0000-0000-000030910000}"/>
    <cellStyle name="style1424787249630 2 3 3 2 2 2" xfId="37171" xr:uid="{00000000-0005-0000-0000-000031910000}"/>
    <cellStyle name="style1424787249630 2 3 3 2 2 2 2" xfId="37172" xr:uid="{00000000-0005-0000-0000-000032910000}"/>
    <cellStyle name="style1424787249630 2 3 3 2 2 2 3" xfId="37173" xr:uid="{00000000-0005-0000-0000-000033910000}"/>
    <cellStyle name="style1424787249630 2 3 3 2 2 3" xfId="37174" xr:uid="{00000000-0005-0000-0000-000034910000}"/>
    <cellStyle name="style1424787249630 2 3 3 2 3" xfId="37175" xr:uid="{00000000-0005-0000-0000-000035910000}"/>
    <cellStyle name="style1424787249630 2 3 3 2 3 2" xfId="37176" xr:uid="{00000000-0005-0000-0000-000036910000}"/>
    <cellStyle name="style1424787249630 2 3 3 2 3 3" xfId="37177" xr:uid="{00000000-0005-0000-0000-000037910000}"/>
    <cellStyle name="style1424787249630 2 3 3 2 3 4" xfId="37178" xr:uid="{00000000-0005-0000-0000-000038910000}"/>
    <cellStyle name="style1424787249630 2 3 3 2 4" xfId="37179" xr:uid="{00000000-0005-0000-0000-000039910000}"/>
    <cellStyle name="style1424787249630 2 3 3 2 5" xfId="37180" xr:uid="{00000000-0005-0000-0000-00003A910000}"/>
    <cellStyle name="style1424787249630 2 3 3 3" xfId="37181" xr:uid="{00000000-0005-0000-0000-00003B910000}"/>
    <cellStyle name="style1424787249630 2 3 3 3 2" xfId="37182" xr:uid="{00000000-0005-0000-0000-00003C910000}"/>
    <cellStyle name="style1424787249630 2 3 3 3 2 2" xfId="37183" xr:uid="{00000000-0005-0000-0000-00003D910000}"/>
    <cellStyle name="style1424787249630 2 3 3 3 2 2 2" xfId="37184" xr:uid="{00000000-0005-0000-0000-00003E910000}"/>
    <cellStyle name="style1424787249630 2 3 3 3 2 2 3" xfId="37185" xr:uid="{00000000-0005-0000-0000-00003F910000}"/>
    <cellStyle name="style1424787249630 2 3 3 3 2 3" xfId="37186" xr:uid="{00000000-0005-0000-0000-000040910000}"/>
    <cellStyle name="style1424787249630 2 3 3 3 3" xfId="37187" xr:uid="{00000000-0005-0000-0000-000041910000}"/>
    <cellStyle name="style1424787249630 2 3 3 3 3 2" xfId="37188" xr:uid="{00000000-0005-0000-0000-000042910000}"/>
    <cellStyle name="style1424787249630 2 3 3 3 3 3" xfId="37189" xr:uid="{00000000-0005-0000-0000-000043910000}"/>
    <cellStyle name="style1424787249630 2 3 3 3 3 4" xfId="37190" xr:uid="{00000000-0005-0000-0000-000044910000}"/>
    <cellStyle name="style1424787249630 2 3 3 3 4" xfId="37191" xr:uid="{00000000-0005-0000-0000-000045910000}"/>
    <cellStyle name="style1424787249630 2 3 3 3 5" xfId="37192" xr:uid="{00000000-0005-0000-0000-000046910000}"/>
    <cellStyle name="style1424787249630 2 3 3 4" xfId="37193" xr:uid="{00000000-0005-0000-0000-000047910000}"/>
    <cellStyle name="style1424787249630 2 3 3 4 2" xfId="37194" xr:uid="{00000000-0005-0000-0000-000048910000}"/>
    <cellStyle name="style1424787249630 2 3 3 4 2 2" xfId="37195" xr:uid="{00000000-0005-0000-0000-000049910000}"/>
    <cellStyle name="style1424787249630 2 3 3 4 2 3" xfId="37196" xr:uid="{00000000-0005-0000-0000-00004A910000}"/>
    <cellStyle name="style1424787249630 2 3 3 4 2 4" xfId="37197" xr:uid="{00000000-0005-0000-0000-00004B910000}"/>
    <cellStyle name="style1424787249630 2 3 3 4 3" xfId="37198" xr:uid="{00000000-0005-0000-0000-00004C910000}"/>
    <cellStyle name="style1424787249630 2 3 3 4 4" xfId="37199" xr:uid="{00000000-0005-0000-0000-00004D910000}"/>
    <cellStyle name="style1424787249630 2 3 3 4 5" xfId="37200" xr:uid="{00000000-0005-0000-0000-00004E910000}"/>
    <cellStyle name="style1424787249630 2 3 3 5" xfId="37201" xr:uid="{00000000-0005-0000-0000-00004F910000}"/>
    <cellStyle name="style1424787249630 2 3 3 5 2" xfId="37202" xr:uid="{00000000-0005-0000-0000-000050910000}"/>
    <cellStyle name="style1424787249630 2 3 3 5 3" xfId="37203" xr:uid="{00000000-0005-0000-0000-000051910000}"/>
    <cellStyle name="style1424787249630 2 3 3 5 4" xfId="37204" xr:uid="{00000000-0005-0000-0000-000052910000}"/>
    <cellStyle name="style1424787249630 2 3 3 6" xfId="37205" xr:uid="{00000000-0005-0000-0000-000053910000}"/>
    <cellStyle name="style1424787249630 2 3 3 7" xfId="37206" xr:uid="{00000000-0005-0000-0000-000054910000}"/>
    <cellStyle name="style1424787249630 2 3 3 8" xfId="37207" xr:uid="{00000000-0005-0000-0000-000055910000}"/>
    <cellStyle name="style1424787249630 2 3 4" xfId="37208" xr:uid="{00000000-0005-0000-0000-000056910000}"/>
    <cellStyle name="style1424787249630 2 3 4 2" xfId="37209" xr:uid="{00000000-0005-0000-0000-000057910000}"/>
    <cellStyle name="style1424787249630 2 3 4 2 2" xfId="37210" xr:uid="{00000000-0005-0000-0000-000058910000}"/>
    <cellStyle name="style1424787249630 2 3 4 2 2 2" xfId="37211" xr:uid="{00000000-0005-0000-0000-000059910000}"/>
    <cellStyle name="style1424787249630 2 3 4 2 2 2 2" xfId="37212" xr:uid="{00000000-0005-0000-0000-00005A910000}"/>
    <cellStyle name="style1424787249630 2 3 4 2 2 2 3" xfId="37213" xr:uid="{00000000-0005-0000-0000-00005B910000}"/>
    <cellStyle name="style1424787249630 2 3 4 2 2 3" xfId="37214" xr:uid="{00000000-0005-0000-0000-00005C910000}"/>
    <cellStyle name="style1424787249630 2 3 4 2 3" xfId="37215" xr:uid="{00000000-0005-0000-0000-00005D910000}"/>
    <cellStyle name="style1424787249630 2 3 4 2 3 2" xfId="37216" xr:uid="{00000000-0005-0000-0000-00005E910000}"/>
    <cellStyle name="style1424787249630 2 3 4 2 3 3" xfId="37217" xr:uid="{00000000-0005-0000-0000-00005F910000}"/>
    <cellStyle name="style1424787249630 2 3 4 2 3 4" xfId="37218" xr:uid="{00000000-0005-0000-0000-000060910000}"/>
    <cellStyle name="style1424787249630 2 3 4 2 4" xfId="37219" xr:uid="{00000000-0005-0000-0000-000061910000}"/>
    <cellStyle name="style1424787249630 2 3 4 2 5" xfId="37220" xr:uid="{00000000-0005-0000-0000-000062910000}"/>
    <cellStyle name="style1424787249630 2 3 4 3" xfId="37221" xr:uid="{00000000-0005-0000-0000-000063910000}"/>
    <cellStyle name="style1424787249630 2 3 4 3 2" xfId="37222" xr:uid="{00000000-0005-0000-0000-000064910000}"/>
    <cellStyle name="style1424787249630 2 3 4 3 2 2" xfId="37223" xr:uid="{00000000-0005-0000-0000-000065910000}"/>
    <cellStyle name="style1424787249630 2 3 4 3 2 2 2" xfId="37224" xr:uid="{00000000-0005-0000-0000-000066910000}"/>
    <cellStyle name="style1424787249630 2 3 4 3 2 2 3" xfId="37225" xr:uid="{00000000-0005-0000-0000-000067910000}"/>
    <cellStyle name="style1424787249630 2 3 4 3 2 3" xfId="37226" xr:uid="{00000000-0005-0000-0000-000068910000}"/>
    <cellStyle name="style1424787249630 2 3 4 3 3" xfId="37227" xr:uid="{00000000-0005-0000-0000-000069910000}"/>
    <cellStyle name="style1424787249630 2 3 4 3 3 2" xfId="37228" xr:uid="{00000000-0005-0000-0000-00006A910000}"/>
    <cellStyle name="style1424787249630 2 3 4 3 3 3" xfId="37229" xr:uid="{00000000-0005-0000-0000-00006B910000}"/>
    <cellStyle name="style1424787249630 2 3 4 3 3 4" xfId="37230" xr:uid="{00000000-0005-0000-0000-00006C910000}"/>
    <cellStyle name="style1424787249630 2 3 4 3 4" xfId="37231" xr:uid="{00000000-0005-0000-0000-00006D910000}"/>
    <cellStyle name="style1424787249630 2 3 4 3 5" xfId="37232" xr:uid="{00000000-0005-0000-0000-00006E910000}"/>
    <cellStyle name="style1424787249630 2 3 4 4" xfId="37233" xr:uid="{00000000-0005-0000-0000-00006F910000}"/>
    <cellStyle name="style1424787249630 2 3 4 4 2" xfId="37234" xr:uid="{00000000-0005-0000-0000-000070910000}"/>
    <cellStyle name="style1424787249630 2 3 4 4 2 2" xfId="37235" xr:uid="{00000000-0005-0000-0000-000071910000}"/>
    <cellStyle name="style1424787249630 2 3 4 4 2 3" xfId="37236" xr:uid="{00000000-0005-0000-0000-000072910000}"/>
    <cellStyle name="style1424787249630 2 3 4 4 2 4" xfId="37237" xr:uid="{00000000-0005-0000-0000-000073910000}"/>
    <cellStyle name="style1424787249630 2 3 4 4 3" xfId="37238" xr:uid="{00000000-0005-0000-0000-000074910000}"/>
    <cellStyle name="style1424787249630 2 3 4 4 4" xfId="37239" xr:uid="{00000000-0005-0000-0000-000075910000}"/>
    <cellStyle name="style1424787249630 2 3 4 4 5" xfId="37240" xr:uid="{00000000-0005-0000-0000-000076910000}"/>
    <cellStyle name="style1424787249630 2 3 4 5" xfId="37241" xr:uid="{00000000-0005-0000-0000-000077910000}"/>
    <cellStyle name="style1424787249630 2 3 4 5 2" xfId="37242" xr:uid="{00000000-0005-0000-0000-000078910000}"/>
    <cellStyle name="style1424787249630 2 3 4 5 3" xfId="37243" xr:uid="{00000000-0005-0000-0000-000079910000}"/>
    <cellStyle name="style1424787249630 2 3 4 5 4" xfId="37244" xr:uid="{00000000-0005-0000-0000-00007A910000}"/>
    <cellStyle name="style1424787249630 2 3 4 6" xfId="37245" xr:uid="{00000000-0005-0000-0000-00007B910000}"/>
    <cellStyle name="style1424787249630 2 3 4 7" xfId="37246" xr:uid="{00000000-0005-0000-0000-00007C910000}"/>
    <cellStyle name="style1424787249630 2 3 4 8" xfId="37247" xr:uid="{00000000-0005-0000-0000-00007D910000}"/>
    <cellStyle name="style1424787249630 2 3 5" xfId="37248" xr:uid="{00000000-0005-0000-0000-00007E910000}"/>
    <cellStyle name="style1424787249630 2 3 5 2" xfId="37249" xr:uid="{00000000-0005-0000-0000-00007F910000}"/>
    <cellStyle name="style1424787249630 2 3 5 2 2" xfId="37250" xr:uid="{00000000-0005-0000-0000-000080910000}"/>
    <cellStyle name="style1424787249630 2 3 5 2 2 2" xfId="37251" xr:uid="{00000000-0005-0000-0000-000081910000}"/>
    <cellStyle name="style1424787249630 2 3 5 2 2 2 2" xfId="37252" xr:uid="{00000000-0005-0000-0000-000082910000}"/>
    <cellStyle name="style1424787249630 2 3 5 2 2 2 3" xfId="37253" xr:uid="{00000000-0005-0000-0000-000083910000}"/>
    <cellStyle name="style1424787249630 2 3 5 2 2 3" xfId="37254" xr:uid="{00000000-0005-0000-0000-000084910000}"/>
    <cellStyle name="style1424787249630 2 3 5 2 3" xfId="37255" xr:uid="{00000000-0005-0000-0000-000085910000}"/>
    <cellStyle name="style1424787249630 2 3 5 2 3 2" xfId="37256" xr:uid="{00000000-0005-0000-0000-000086910000}"/>
    <cellStyle name="style1424787249630 2 3 5 2 3 3" xfId="37257" xr:uid="{00000000-0005-0000-0000-000087910000}"/>
    <cellStyle name="style1424787249630 2 3 5 2 3 4" xfId="37258" xr:uid="{00000000-0005-0000-0000-000088910000}"/>
    <cellStyle name="style1424787249630 2 3 5 2 4" xfId="37259" xr:uid="{00000000-0005-0000-0000-000089910000}"/>
    <cellStyle name="style1424787249630 2 3 5 2 5" xfId="37260" xr:uid="{00000000-0005-0000-0000-00008A910000}"/>
    <cellStyle name="style1424787249630 2 3 5 3" xfId="37261" xr:uid="{00000000-0005-0000-0000-00008B910000}"/>
    <cellStyle name="style1424787249630 2 3 5 3 2" xfId="37262" xr:uid="{00000000-0005-0000-0000-00008C910000}"/>
    <cellStyle name="style1424787249630 2 3 5 3 2 2" xfId="37263" xr:uid="{00000000-0005-0000-0000-00008D910000}"/>
    <cellStyle name="style1424787249630 2 3 5 3 2 2 2" xfId="37264" xr:uid="{00000000-0005-0000-0000-00008E910000}"/>
    <cellStyle name="style1424787249630 2 3 5 3 2 2 3" xfId="37265" xr:uid="{00000000-0005-0000-0000-00008F910000}"/>
    <cellStyle name="style1424787249630 2 3 5 3 2 3" xfId="37266" xr:uid="{00000000-0005-0000-0000-000090910000}"/>
    <cellStyle name="style1424787249630 2 3 5 3 3" xfId="37267" xr:uid="{00000000-0005-0000-0000-000091910000}"/>
    <cellStyle name="style1424787249630 2 3 5 3 3 2" xfId="37268" xr:uid="{00000000-0005-0000-0000-000092910000}"/>
    <cellStyle name="style1424787249630 2 3 5 3 3 3" xfId="37269" xr:uid="{00000000-0005-0000-0000-000093910000}"/>
    <cellStyle name="style1424787249630 2 3 5 3 3 4" xfId="37270" xr:uid="{00000000-0005-0000-0000-000094910000}"/>
    <cellStyle name="style1424787249630 2 3 5 3 4" xfId="37271" xr:uid="{00000000-0005-0000-0000-000095910000}"/>
    <cellStyle name="style1424787249630 2 3 5 3 5" xfId="37272" xr:uid="{00000000-0005-0000-0000-000096910000}"/>
    <cellStyle name="style1424787249630 2 3 5 4" xfId="37273" xr:uid="{00000000-0005-0000-0000-000097910000}"/>
    <cellStyle name="style1424787249630 2 3 5 4 2" xfId="37274" xr:uid="{00000000-0005-0000-0000-000098910000}"/>
    <cellStyle name="style1424787249630 2 3 5 4 2 2" xfId="37275" xr:uid="{00000000-0005-0000-0000-000099910000}"/>
    <cellStyle name="style1424787249630 2 3 5 4 2 3" xfId="37276" xr:uid="{00000000-0005-0000-0000-00009A910000}"/>
    <cellStyle name="style1424787249630 2 3 5 4 2 4" xfId="37277" xr:uid="{00000000-0005-0000-0000-00009B910000}"/>
    <cellStyle name="style1424787249630 2 3 5 4 3" xfId="37278" xr:uid="{00000000-0005-0000-0000-00009C910000}"/>
    <cellStyle name="style1424787249630 2 3 5 4 4" xfId="37279" xr:uid="{00000000-0005-0000-0000-00009D910000}"/>
    <cellStyle name="style1424787249630 2 3 5 4 5" xfId="37280" xr:uid="{00000000-0005-0000-0000-00009E910000}"/>
    <cellStyle name="style1424787249630 2 3 5 5" xfId="37281" xr:uid="{00000000-0005-0000-0000-00009F910000}"/>
    <cellStyle name="style1424787249630 2 3 5 5 2" xfId="37282" xr:uid="{00000000-0005-0000-0000-0000A0910000}"/>
    <cellStyle name="style1424787249630 2 3 5 5 3" xfId="37283" xr:uid="{00000000-0005-0000-0000-0000A1910000}"/>
    <cellStyle name="style1424787249630 2 3 5 5 4" xfId="37284" xr:uid="{00000000-0005-0000-0000-0000A2910000}"/>
    <cellStyle name="style1424787249630 2 3 5 6" xfId="37285" xr:uid="{00000000-0005-0000-0000-0000A3910000}"/>
    <cellStyle name="style1424787249630 2 3 5 7" xfId="37286" xr:uid="{00000000-0005-0000-0000-0000A4910000}"/>
    <cellStyle name="style1424787249630 2 3 5 8" xfId="37287" xr:uid="{00000000-0005-0000-0000-0000A5910000}"/>
    <cellStyle name="style1424787249630 2 3 6" xfId="37288" xr:uid="{00000000-0005-0000-0000-0000A6910000}"/>
    <cellStyle name="style1424787249630 2 3 6 2" xfId="37289" xr:uid="{00000000-0005-0000-0000-0000A7910000}"/>
    <cellStyle name="style1424787249630 2 3 6 2 2" xfId="37290" xr:uid="{00000000-0005-0000-0000-0000A8910000}"/>
    <cellStyle name="style1424787249630 2 3 6 2 2 2" xfId="37291" xr:uid="{00000000-0005-0000-0000-0000A9910000}"/>
    <cellStyle name="style1424787249630 2 3 6 2 2 3" xfId="37292" xr:uid="{00000000-0005-0000-0000-0000AA910000}"/>
    <cellStyle name="style1424787249630 2 3 6 2 3" xfId="37293" xr:uid="{00000000-0005-0000-0000-0000AB910000}"/>
    <cellStyle name="style1424787249630 2 3 6 3" xfId="37294" xr:uid="{00000000-0005-0000-0000-0000AC910000}"/>
    <cellStyle name="style1424787249630 2 3 6 3 2" xfId="37295" xr:uid="{00000000-0005-0000-0000-0000AD910000}"/>
    <cellStyle name="style1424787249630 2 3 6 3 3" xfId="37296" xr:uid="{00000000-0005-0000-0000-0000AE910000}"/>
    <cellStyle name="style1424787249630 2 3 6 3 4" xfId="37297" xr:uid="{00000000-0005-0000-0000-0000AF910000}"/>
    <cellStyle name="style1424787249630 2 3 6 4" xfId="37298" xr:uid="{00000000-0005-0000-0000-0000B0910000}"/>
    <cellStyle name="style1424787249630 2 3 6 5" xfId="37299" xr:uid="{00000000-0005-0000-0000-0000B1910000}"/>
    <cellStyle name="style1424787249630 2 3 7" xfId="37300" xr:uid="{00000000-0005-0000-0000-0000B2910000}"/>
    <cellStyle name="style1424787249630 2 3 7 2" xfId="37301" xr:uid="{00000000-0005-0000-0000-0000B3910000}"/>
    <cellStyle name="style1424787249630 2 3 7 2 2" xfId="37302" xr:uid="{00000000-0005-0000-0000-0000B4910000}"/>
    <cellStyle name="style1424787249630 2 3 7 2 2 2" xfId="37303" xr:uid="{00000000-0005-0000-0000-0000B5910000}"/>
    <cellStyle name="style1424787249630 2 3 7 2 2 3" xfId="37304" xr:uid="{00000000-0005-0000-0000-0000B6910000}"/>
    <cellStyle name="style1424787249630 2 3 7 2 3" xfId="37305" xr:uid="{00000000-0005-0000-0000-0000B7910000}"/>
    <cellStyle name="style1424787249630 2 3 7 3" xfId="37306" xr:uid="{00000000-0005-0000-0000-0000B8910000}"/>
    <cellStyle name="style1424787249630 2 3 7 3 2" xfId="37307" xr:uid="{00000000-0005-0000-0000-0000B9910000}"/>
    <cellStyle name="style1424787249630 2 3 7 3 3" xfId="37308" xr:uid="{00000000-0005-0000-0000-0000BA910000}"/>
    <cellStyle name="style1424787249630 2 3 7 3 4" xfId="37309" xr:uid="{00000000-0005-0000-0000-0000BB910000}"/>
    <cellStyle name="style1424787249630 2 3 7 4" xfId="37310" xr:uid="{00000000-0005-0000-0000-0000BC910000}"/>
    <cellStyle name="style1424787249630 2 3 7 5" xfId="37311" xr:uid="{00000000-0005-0000-0000-0000BD910000}"/>
    <cellStyle name="style1424787249630 2 3 8" xfId="37312" xr:uid="{00000000-0005-0000-0000-0000BE910000}"/>
    <cellStyle name="style1424787249630 2 3 8 2" xfId="37313" xr:uid="{00000000-0005-0000-0000-0000BF910000}"/>
    <cellStyle name="style1424787249630 2 3 8 2 2" xfId="37314" xr:uid="{00000000-0005-0000-0000-0000C0910000}"/>
    <cellStyle name="style1424787249630 2 3 8 2 3" xfId="37315" xr:uid="{00000000-0005-0000-0000-0000C1910000}"/>
    <cellStyle name="style1424787249630 2 3 8 2 4" xfId="37316" xr:uid="{00000000-0005-0000-0000-0000C2910000}"/>
    <cellStyle name="style1424787249630 2 3 8 3" xfId="37317" xr:uid="{00000000-0005-0000-0000-0000C3910000}"/>
    <cellStyle name="style1424787249630 2 3 8 4" xfId="37318" xr:uid="{00000000-0005-0000-0000-0000C4910000}"/>
    <cellStyle name="style1424787249630 2 3 8 5" xfId="37319" xr:uid="{00000000-0005-0000-0000-0000C5910000}"/>
    <cellStyle name="style1424787249630 2 3 9" xfId="37320" xr:uid="{00000000-0005-0000-0000-0000C6910000}"/>
    <cellStyle name="style1424787249630 2 3 9 2" xfId="37321" xr:uid="{00000000-0005-0000-0000-0000C7910000}"/>
    <cellStyle name="style1424787249630 2 3 9 3" xfId="37322" xr:uid="{00000000-0005-0000-0000-0000C8910000}"/>
    <cellStyle name="style1424787249630 2 3 9 4" xfId="37323" xr:uid="{00000000-0005-0000-0000-0000C9910000}"/>
    <cellStyle name="style1424787249630 2 4" xfId="37324" xr:uid="{00000000-0005-0000-0000-0000CA910000}"/>
    <cellStyle name="style1424787249630 2 4 2" xfId="37325" xr:uid="{00000000-0005-0000-0000-0000CB910000}"/>
    <cellStyle name="style1424787249630 2 4 2 2" xfId="37326" xr:uid="{00000000-0005-0000-0000-0000CC910000}"/>
    <cellStyle name="style1424787249630 2 4 2 2 2" xfId="37327" xr:uid="{00000000-0005-0000-0000-0000CD910000}"/>
    <cellStyle name="style1424787249630 2 4 2 2 2 2" xfId="37328" xr:uid="{00000000-0005-0000-0000-0000CE910000}"/>
    <cellStyle name="style1424787249630 2 4 2 2 2 2 2" xfId="37329" xr:uid="{00000000-0005-0000-0000-0000CF910000}"/>
    <cellStyle name="style1424787249630 2 4 2 2 2 2 3" xfId="37330" xr:uid="{00000000-0005-0000-0000-0000D0910000}"/>
    <cellStyle name="style1424787249630 2 4 2 2 2 3" xfId="37331" xr:uid="{00000000-0005-0000-0000-0000D1910000}"/>
    <cellStyle name="style1424787249630 2 4 2 2 3" xfId="37332" xr:uid="{00000000-0005-0000-0000-0000D2910000}"/>
    <cellStyle name="style1424787249630 2 4 2 2 3 2" xfId="37333" xr:uid="{00000000-0005-0000-0000-0000D3910000}"/>
    <cellStyle name="style1424787249630 2 4 2 2 3 3" xfId="37334" xr:uid="{00000000-0005-0000-0000-0000D4910000}"/>
    <cellStyle name="style1424787249630 2 4 2 2 3 4" xfId="37335" xr:uid="{00000000-0005-0000-0000-0000D5910000}"/>
    <cellStyle name="style1424787249630 2 4 2 2 4" xfId="37336" xr:uid="{00000000-0005-0000-0000-0000D6910000}"/>
    <cellStyle name="style1424787249630 2 4 2 2 5" xfId="37337" xr:uid="{00000000-0005-0000-0000-0000D7910000}"/>
    <cellStyle name="style1424787249630 2 4 2 3" xfId="37338" xr:uid="{00000000-0005-0000-0000-0000D8910000}"/>
    <cellStyle name="style1424787249630 2 4 2 3 2" xfId="37339" xr:uid="{00000000-0005-0000-0000-0000D9910000}"/>
    <cellStyle name="style1424787249630 2 4 2 3 2 2" xfId="37340" xr:uid="{00000000-0005-0000-0000-0000DA910000}"/>
    <cellStyle name="style1424787249630 2 4 2 3 2 2 2" xfId="37341" xr:uid="{00000000-0005-0000-0000-0000DB910000}"/>
    <cellStyle name="style1424787249630 2 4 2 3 2 2 3" xfId="37342" xr:uid="{00000000-0005-0000-0000-0000DC910000}"/>
    <cellStyle name="style1424787249630 2 4 2 3 2 3" xfId="37343" xr:uid="{00000000-0005-0000-0000-0000DD910000}"/>
    <cellStyle name="style1424787249630 2 4 2 3 3" xfId="37344" xr:uid="{00000000-0005-0000-0000-0000DE910000}"/>
    <cellStyle name="style1424787249630 2 4 2 3 3 2" xfId="37345" xr:uid="{00000000-0005-0000-0000-0000DF910000}"/>
    <cellStyle name="style1424787249630 2 4 2 3 3 3" xfId="37346" xr:uid="{00000000-0005-0000-0000-0000E0910000}"/>
    <cellStyle name="style1424787249630 2 4 2 3 3 4" xfId="37347" xr:uid="{00000000-0005-0000-0000-0000E1910000}"/>
    <cellStyle name="style1424787249630 2 4 2 3 4" xfId="37348" xr:uid="{00000000-0005-0000-0000-0000E2910000}"/>
    <cellStyle name="style1424787249630 2 4 2 3 5" xfId="37349" xr:uid="{00000000-0005-0000-0000-0000E3910000}"/>
    <cellStyle name="style1424787249630 2 4 2 4" xfId="37350" xr:uid="{00000000-0005-0000-0000-0000E4910000}"/>
    <cellStyle name="style1424787249630 2 4 2 4 2" xfId="37351" xr:uid="{00000000-0005-0000-0000-0000E5910000}"/>
    <cellStyle name="style1424787249630 2 4 2 4 2 2" xfId="37352" xr:uid="{00000000-0005-0000-0000-0000E6910000}"/>
    <cellStyle name="style1424787249630 2 4 2 4 2 3" xfId="37353" xr:uid="{00000000-0005-0000-0000-0000E7910000}"/>
    <cellStyle name="style1424787249630 2 4 2 4 2 4" xfId="37354" xr:uid="{00000000-0005-0000-0000-0000E8910000}"/>
    <cellStyle name="style1424787249630 2 4 2 4 3" xfId="37355" xr:uid="{00000000-0005-0000-0000-0000E9910000}"/>
    <cellStyle name="style1424787249630 2 4 2 4 4" xfId="37356" xr:uid="{00000000-0005-0000-0000-0000EA910000}"/>
    <cellStyle name="style1424787249630 2 4 2 4 5" xfId="37357" xr:uid="{00000000-0005-0000-0000-0000EB910000}"/>
    <cellStyle name="style1424787249630 2 4 2 5" xfId="37358" xr:uid="{00000000-0005-0000-0000-0000EC910000}"/>
    <cellStyle name="style1424787249630 2 4 2 5 2" xfId="37359" xr:uid="{00000000-0005-0000-0000-0000ED910000}"/>
    <cellStyle name="style1424787249630 2 4 2 5 3" xfId="37360" xr:uid="{00000000-0005-0000-0000-0000EE910000}"/>
    <cellStyle name="style1424787249630 2 4 2 5 4" xfId="37361" xr:uid="{00000000-0005-0000-0000-0000EF910000}"/>
    <cellStyle name="style1424787249630 2 4 2 6" xfId="37362" xr:uid="{00000000-0005-0000-0000-0000F0910000}"/>
    <cellStyle name="style1424787249630 2 4 2 7" xfId="37363" xr:uid="{00000000-0005-0000-0000-0000F1910000}"/>
    <cellStyle name="style1424787249630 2 4 2 8" xfId="37364" xr:uid="{00000000-0005-0000-0000-0000F2910000}"/>
    <cellStyle name="style1424787249630 2 4 3" xfId="37365" xr:uid="{00000000-0005-0000-0000-0000F3910000}"/>
    <cellStyle name="style1424787249630 2 4 3 2" xfId="37366" xr:uid="{00000000-0005-0000-0000-0000F4910000}"/>
    <cellStyle name="style1424787249630 2 4 3 2 2" xfId="37367" xr:uid="{00000000-0005-0000-0000-0000F5910000}"/>
    <cellStyle name="style1424787249630 2 4 3 2 2 2" xfId="37368" xr:uid="{00000000-0005-0000-0000-0000F6910000}"/>
    <cellStyle name="style1424787249630 2 4 3 2 2 3" xfId="37369" xr:uid="{00000000-0005-0000-0000-0000F7910000}"/>
    <cellStyle name="style1424787249630 2 4 3 2 3" xfId="37370" xr:uid="{00000000-0005-0000-0000-0000F8910000}"/>
    <cellStyle name="style1424787249630 2 4 3 3" xfId="37371" xr:uid="{00000000-0005-0000-0000-0000F9910000}"/>
    <cellStyle name="style1424787249630 2 4 3 3 2" xfId="37372" xr:uid="{00000000-0005-0000-0000-0000FA910000}"/>
    <cellStyle name="style1424787249630 2 4 3 3 3" xfId="37373" xr:uid="{00000000-0005-0000-0000-0000FB910000}"/>
    <cellStyle name="style1424787249630 2 4 3 3 4" xfId="37374" xr:uid="{00000000-0005-0000-0000-0000FC910000}"/>
    <cellStyle name="style1424787249630 2 4 3 4" xfId="37375" xr:uid="{00000000-0005-0000-0000-0000FD910000}"/>
    <cellStyle name="style1424787249630 2 4 3 5" xfId="37376" xr:uid="{00000000-0005-0000-0000-0000FE910000}"/>
    <cellStyle name="style1424787249630 2 4 4" xfId="37377" xr:uid="{00000000-0005-0000-0000-0000FF910000}"/>
    <cellStyle name="style1424787249630 2 4 4 2" xfId="37378" xr:uid="{00000000-0005-0000-0000-000000920000}"/>
    <cellStyle name="style1424787249630 2 4 4 2 2" xfId="37379" xr:uid="{00000000-0005-0000-0000-000001920000}"/>
    <cellStyle name="style1424787249630 2 4 4 2 2 2" xfId="37380" xr:uid="{00000000-0005-0000-0000-000002920000}"/>
    <cellStyle name="style1424787249630 2 4 4 2 2 3" xfId="37381" xr:uid="{00000000-0005-0000-0000-000003920000}"/>
    <cellStyle name="style1424787249630 2 4 4 2 3" xfId="37382" xr:uid="{00000000-0005-0000-0000-000004920000}"/>
    <cellStyle name="style1424787249630 2 4 4 3" xfId="37383" xr:uid="{00000000-0005-0000-0000-000005920000}"/>
    <cellStyle name="style1424787249630 2 4 4 3 2" xfId="37384" xr:uid="{00000000-0005-0000-0000-000006920000}"/>
    <cellStyle name="style1424787249630 2 4 4 3 3" xfId="37385" xr:uid="{00000000-0005-0000-0000-000007920000}"/>
    <cellStyle name="style1424787249630 2 4 4 3 4" xfId="37386" xr:uid="{00000000-0005-0000-0000-000008920000}"/>
    <cellStyle name="style1424787249630 2 4 4 4" xfId="37387" xr:uid="{00000000-0005-0000-0000-000009920000}"/>
    <cellStyle name="style1424787249630 2 4 4 5" xfId="37388" xr:uid="{00000000-0005-0000-0000-00000A920000}"/>
    <cellStyle name="style1424787249630 2 4 5" xfId="37389" xr:uid="{00000000-0005-0000-0000-00000B920000}"/>
    <cellStyle name="style1424787249630 2 4 5 2" xfId="37390" xr:uid="{00000000-0005-0000-0000-00000C920000}"/>
    <cellStyle name="style1424787249630 2 4 5 2 2" xfId="37391" xr:uid="{00000000-0005-0000-0000-00000D920000}"/>
    <cellStyle name="style1424787249630 2 4 5 2 3" xfId="37392" xr:uid="{00000000-0005-0000-0000-00000E920000}"/>
    <cellStyle name="style1424787249630 2 4 5 2 4" xfId="37393" xr:uid="{00000000-0005-0000-0000-00000F920000}"/>
    <cellStyle name="style1424787249630 2 4 5 3" xfId="37394" xr:uid="{00000000-0005-0000-0000-000010920000}"/>
    <cellStyle name="style1424787249630 2 4 5 4" xfId="37395" xr:uid="{00000000-0005-0000-0000-000011920000}"/>
    <cellStyle name="style1424787249630 2 4 5 5" xfId="37396" xr:uid="{00000000-0005-0000-0000-000012920000}"/>
    <cellStyle name="style1424787249630 2 4 6" xfId="37397" xr:uid="{00000000-0005-0000-0000-000013920000}"/>
    <cellStyle name="style1424787249630 2 4 6 2" xfId="37398" xr:uid="{00000000-0005-0000-0000-000014920000}"/>
    <cellStyle name="style1424787249630 2 4 6 3" xfId="37399" xr:uid="{00000000-0005-0000-0000-000015920000}"/>
    <cellStyle name="style1424787249630 2 4 6 4" xfId="37400" xr:uid="{00000000-0005-0000-0000-000016920000}"/>
    <cellStyle name="style1424787249630 2 4 7" xfId="37401" xr:uid="{00000000-0005-0000-0000-000017920000}"/>
    <cellStyle name="style1424787249630 2 4 8" xfId="37402" xr:uid="{00000000-0005-0000-0000-000018920000}"/>
    <cellStyle name="style1424787249630 2 4 9" xfId="37403" xr:uid="{00000000-0005-0000-0000-000019920000}"/>
    <cellStyle name="style1424787249630 2 5" xfId="37404" xr:uid="{00000000-0005-0000-0000-00001A920000}"/>
    <cellStyle name="style1424787249630 2 5 2" xfId="37405" xr:uid="{00000000-0005-0000-0000-00001B920000}"/>
    <cellStyle name="style1424787249630 2 5 2 2" xfId="37406" xr:uid="{00000000-0005-0000-0000-00001C920000}"/>
    <cellStyle name="style1424787249630 2 5 2 2 2" xfId="37407" xr:uid="{00000000-0005-0000-0000-00001D920000}"/>
    <cellStyle name="style1424787249630 2 5 2 2 2 2" xfId="37408" xr:uid="{00000000-0005-0000-0000-00001E920000}"/>
    <cellStyle name="style1424787249630 2 5 2 2 2 3" xfId="37409" xr:uid="{00000000-0005-0000-0000-00001F920000}"/>
    <cellStyle name="style1424787249630 2 5 2 2 3" xfId="37410" xr:uid="{00000000-0005-0000-0000-000020920000}"/>
    <cellStyle name="style1424787249630 2 5 2 3" xfId="37411" xr:uid="{00000000-0005-0000-0000-000021920000}"/>
    <cellStyle name="style1424787249630 2 5 2 3 2" xfId="37412" xr:uid="{00000000-0005-0000-0000-000022920000}"/>
    <cellStyle name="style1424787249630 2 5 2 3 3" xfId="37413" xr:uid="{00000000-0005-0000-0000-000023920000}"/>
    <cellStyle name="style1424787249630 2 5 2 3 4" xfId="37414" xr:uid="{00000000-0005-0000-0000-000024920000}"/>
    <cellStyle name="style1424787249630 2 5 2 4" xfId="37415" xr:uid="{00000000-0005-0000-0000-000025920000}"/>
    <cellStyle name="style1424787249630 2 5 2 5" xfId="37416" xr:uid="{00000000-0005-0000-0000-000026920000}"/>
    <cellStyle name="style1424787249630 2 5 3" xfId="37417" xr:uid="{00000000-0005-0000-0000-000027920000}"/>
    <cellStyle name="style1424787249630 2 5 3 2" xfId="37418" xr:uid="{00000000-0005-0000-0000-000028920000}"/>
    <cellStyle name="style1424787249630 2 5 3 2 2" xfId="37419" xr:uid="{00000000-0005-0000-0000-000029920000}"/>
    <cellStyle name="style1424787249630 2 5 3 2 2 2" xfId="37420" xr:uid="{00000000-0005-0000-0000-00002A920000}"/>
    <cellStyle name="style1424787249630 2 5 3 2 2 3" xfId="37421" xr:uid="{00000000-0005-0000-0000-00002B920000}"/>
    <cellStyle name="style1424787249630 2 5 3 2 3" xfId="37422" xr:uid="{00000000-0005-0000-0000-00002C920000}"/>
    <cellStyle name="style1424787249630 2 5 3 3" xfId="37423" xr:uid="{00000000-0005-0000-0000-00002D920000}"/>
    <cellStyle name="style1424787249630 2 5 3 3 2" xfId="37424" xr:uid="{00000000-0005-0000-0000-00002E920000}"/>
    <cellStyle name="style1424787249630 2 5 3 3 3" xfId="37425" xr:uid="{00000000-0005-0000-0000-00002F920000}"/>
    <cellStyle name="style1424787249630 2 5 3 3 4" xfId="37426" xr:uid="{00000000-0005-0000-0000-000030920000}"/>
    <cellStyle name="style1424787249630 2 5 3 4" xfId="37427" xr:uid="{00000000-0005-0000-0000-000031920000}"/>
    <cellStyle name="style1424787249630 2 5 3 5" xfId="37428" xr:uid="{00000000-0005-0000-0000-000032920000}"/>
    <cellStyle name="style1424787249630 2 5 4" xfId="37429" xr:uid="{00000000-0005-0000-0000-000033920000}"/>
    <cellStyle name="style1424787249630 2 5 4 2" xfId="37430" xr:uid="{00000000-0005-0000-0000-000034920000}"/>
    <cellStyle name="style1424787249630 2 5 4 2 2" xfId="37431" xr:uid="{00000000-0005-0000-0000-000035920000}"/>
    <cellStyle name="style1424787249630 2 5 4 2 3" xfId="37432" xr:uid="{00000000-0005-0000-0000-000036920000}"/>
    <cellStyle name="style1424787249630 2 5 4 2 4" xfId="37433" xr:uid="{00000000-0005-0000-0000-000037920000}"/>
    <cellStyle name="style1424787249630 2 5 4 3" xfId="37434" xr:uid="{00000000-0005-0000-0000-000038920000}"/>
    <cellStyle name="style1424787249630 2 5 4 4" xfId="37435" xr:uid="{00000000-0005-0000-0000-000039920000}"/>
    <cellStyle name="style1424787249630 2 5 4 5" xfId="37436" xr:uid="{00000000-0005-0000-0000-00003A920000}"/>
    <cellStyle name="style1424787249630 2 5 5" xfId="37437" xr:uid="{00000000-0005-0000-0000-00003B920000}"/>
    <cellStyle name="style1424787249630 2 5 5 2" xfId="37438" xr:uid="{00000000-0005-0000-0000-00003C920000}"/>
    <cellStyle name="style1424787249630 2 5 5 3" xfId="37439" xr:uid="{00000000-0005-0000-0000-00003D920000}"/>
    <cellStyle name="style1424787249630 2 5 5 4" xfId="37440" xr:uid="{00000000-0005-0000-0000-00003E920000}"/>
    <cellStyle name="style1424787249630 2 5 6" xfId="37441" xr:uid="{00000000-0005-0000-0000-00003F920000}"/>
    <cellStyle name="style1424787249630 2 5 7" xfId="37442" xr:uid="{00000000-0005-0000-0000-000040920000}"/>
    <cellStyle name="style1424787249630 2 5 8" xfId="37443" xr:uid="{00000000-0005-0000-0000-000041920000}"/>
    <cellStyle name="style1424787249630 2 6" xfId="37444" xr:uid="{00000000-0005-0000-0000-000042920000}"/>
    <cellStyle name="style1424787249630 2 6 2" xfId="37445" xr:uid="{00000000-0005-0000-0000-000043920000}"/>
    <cellStyle name="style1424787249630 2 6 2 2" xfId="37446" xr:uid="{00000000-0005-0000-0000-000044920000}"/>
    <cellStyle name="style1424787249630 2 6 2 2 2" xfId="37447" xr:uid="{00000000-0005-0000-0000-000045920000}"/>
    <cellStyle name="style1424787249630 2 6 2 2 2 2" xfId="37448" xr:uid="{00000000-0005-0000-0000-000046920000}"/>
    <cellStyle name="style1424787249630 2 6 2 2 2 3" xfId="37449" xr:uid="{00000000-0005-0000-0000-000047920000}"/>
    <cellStyle name="style1424787249630 2 6 2 2 3" xfId="37450" xr:uid="{00000000-0005-0000-0000-000048920000}"/>
    <cellStyle name="style1424787249630 2 6 2 3" xfId="37451" xr:uid="{00000000-0005-0000-0000-000049920000}"/>
    <cellStyle name="style1424787249630 2 6 2 3 2" xfId="37452" xr:uid="{00000000-0005-0000-0000-00004A920000}"/>
    <cellStyle name="style1424787249630 2 6 2 3 3" xfId="37453" xr:uid="{00000000-0005-0000-0000-00004B920000}"/>
    <cellStyle name="style1424787249630 2 6 2 3 4" xfId="37454" xr:uid="{00000000-0005-0000-0000-00004C920000}"/>
    <cellStyle name="style1424787249630 2 6 2 4" xfId="37455" xr:uid="{00000000-0005-0000-0000-00004D920000}"/>
    <cellStyle name="style1424787249630 2 6 2 5" xfId="37456" xr:uid="{00000000-0005-0000-0000-00004E920000}"/>
    <cellStyle name="style1424787249630 2 6 3" xfId="37457" xr:uid="{00000000-0005-0000-0000-00004F920000}"/>
    <cellStyle name="style1424787249630 2 6 3 2" xfId="37458" xr:uid="{00000000-0005-0000-0000-000050920000}"/>
    <cellStyle name="style1424787249630 2 6 3 2 2" xfId="37459" xr:uid="{00000000-0005-0000-0000-000051920000}"/>
    <cellStyle name="style1424787249630 2 6 3 2 2 2" xfId="37460" xr:uid="{00000000-0005-0000-0000-000052920000}"/>
    <cellStyle name="style1424787249630 2 6 3 2 2 3" xfId="37461" xr:uid="{00000000-0005-0000-0000-000053920000}"/>
    <cellStyle name="style1424787249630 2 6 3 2 3" xfId="37462" xr:uid="{00000000-0005-0000-0000-000054920000}"/>
    <cellStyle name="style1424787249630 2 6 3 3" xfId="37463" xr:uid="{00000000-0005-0000-0000-000055920000}"/>
    <cellStyle name="style1424787249630 2 6 3 3 2" xfId="37464" xr:uid="{00000000-0005-0000-0000-000056920000}"/>
    <cellStyle name="style1424787249630 2 6 3 3 3" xfId="37465" xr:uid="{00000000-0005-0000-0000-000057920000}"/>
    <cellStyle name="style1424787249630 2 6 3 3 4" xfId="37466" xr:uid="{00000000-0005-0000-0000-000058920000}"/>
    <cellStyle name="style1424787249630 2 6 3 4" xfId="37467" xr:uid="{00000000-0005-0000-0000-000059920000}"/>
    <cellStyle name="style1424787249630 2 6 3 5" xfId="37468" xr:uid="{00000000-0005-0000-0000-00005A920000}"/>
    <cellStyle name="style1424787249630 2 6 4" xfId="37469" xr:uid="{00000000-0005-0000-0000-00005B920000}"/>
    <cellStyle name="style1424787249630 2 6 4 2" xfId="37470" xr:uid="{00000000-0005-0000-0000-00005C920000}"/>
    <cellStyle name="style1424787249630 2 6 4 2 2" xfId="37471" xr:uid="{00000000-0005-0000-0000-00005D920000}"/>
    <cellStyle name="style1424787249630 2 6 4 2 3" xfId="37472" xr:uid="{00000000-0005-0000-0000-00005E920000}"/>
    <cellStyle name="style1424787249630 2 6 4 2 4" xfId="37473" xr:uid="{00000000-0005-0000-0000-00005F920000}"/>
    <cellStyle name="style1424787249630 2 6 4 3" xfId="37474" xr:uid="{00000000-0005-0000-0000-000060920000}"/>
    <cellStyle name="style1424787249630 2 6 4 4" xfId="37475" xr:uid="{00000000-0005-0000-0000-000061920000}"/>
    <cellStyle name="style1424787249630 2 6 4 5" xfId="37476" xr:uid="{00000000-0005-0000-0000-000062920000}"/>
    <cellStyle name="style1424787249630 2 6 5" xfId="37477" xr:uid="{00000000-0005-0000-0000-000063920000}"/>
    <cellStyle name="style1424787249630 2 6 5 2" xfId="37478" xr:uid="{00000000-0005-0000-0000-000064920000}"/>
    <cellStyle name="style1424787249630 2 6 5 3" xfId="37479" xr:uid="{00000000-0005-0000-0000-000065920000}"/>
    <cellStyle name="style1424787249630 2 6 5 4" xfId="37480" xr:uid="{00000000-0005-0000-0000-000066920000}"/>
    <cellStyle name="style1424787249630 2 6 6" xfId="37481" xr:uid="{00000000-0005-0000-0000-000067920000}"/>
    <cellStyle name="style1424787249630 2 6 7" xfId="37482" xr:uid="{00000000-0005-0000-0000-000068920000}"/>
    <cellStyle name="style1424787249630 2 6 8" xfId="37483" xr:uid="{00000000-0005-0000-0000-000069920000}"/>
    <cellStyle name="style1424787249630 2 7" xfId="37484" xr:uid="{00000000-0005-0000-0000-00006A920000}"/>
    <cellStyle name="style1424787249630 2 7 2" xfId="37485" xr:uid="{00000000-0005-0000-0000-00006B920000}"/>
    <cellStyle name="style1424787249630 2 7 2 2" xfId="37486" xr:uid="{00000000-0005-0000-0000-00006C920000}"/>
    <cellStyle name="style1424787249630 2 7 2 2 2" xfId="37487" xr:uid="{00000000-0005-0000-0000-00006D920000}"/>
    <cellStyle name="style1424787249630 2 7 2 2 2 2" xfId="37488" xr:uid="{00000000-0005-0000-0000-00006E920000}"/>
    <cellStyle name="style1424787249630 2 7 2 2 2 3" xfId="37489" xr:uid="{00000000-0005-0000-0000-00006F920000}"/>
    <cellStyle name="style1424787249630 2 7 2 2 3" xfId="37490" xr:uid="{00000000-0005-0000-0000-000070920000}"/>
    <cellStyle name="style1424787249630 2 7 2 3" xfId="37491" xr:uid="{00000000-0005-0000-0000-000071920000}"/>
    <cellStyle name="style1424787249630 2 7 2 3 2" xfId="37492" xr:uid="{00000000-0005-0000-0000-000072920000}"/>
    <cellStyle name="style1424787249630 2 7 2 3 3" xfId="37493" xr:uid="{00000000-0005-0000-0000-000073920000}"/>
    <cellStyle name="style1424787249630 2 7 2 3 4" xfId="37494" xr:uid="{00000000-0005-0000-0000-000074920000}"/>
    <cellStyle name="style1424787249630 2 7 2 4" xfId="37495" xr:uid="{00000000-0005-0000-0000-000075920000}"/>
    <cellStyle name="style1424787249630 2 7 2 5" xfId="37496" xr:uid="{00000000-0005-0000-0000-000076920000}"/>
    <cellStyle name="style1424787249630 2 7 3" xfId="37497" xr:uid="{00000000-0005-0000-0000-000077920000}"/>
    <cellStyle name="style1424787249630 2 7 3 2" xfId="37498" xr:uid="{00000000-0005-0000-0000-000078920000}"/>
    <cellStyle name="style1424787249630 2 7 3 2 2" xfId="37499" xr:uid="{00000000-0005-0000-0000-000079920000}"/>
    <cellStyle name="style1424787249630 2 7 3 2 2 2" xfId="37500" xr:uid="{00000000-0005-0000-0000-00007A920000}"/>
    <cellStyle name="style1424787249630 2 7 3 2 2 3" xfId="37501" xr:uid="{00000000-0005-0000-0000-00007B920000}"/>
    <cellStyle name="style1424787249630 2 7 3 2 3" xfId="37502" xr:uid="{00000000-0005-0000-0000-00007C920000}"/>
    <cellStyle name="style1424787249630 2 7 3 3" xfId="37503" xr:uid="{00000000-0005-0000-0000-00007D920000}"/>
    <cellStyle name="style1424787249630 2 7 3 3 2" xfId="37504" xr:uid="{00000000-0005-0000-0000-00007E920000}"/>
    <cellStyle name="style1424787249630 2 7 3 3 3" xfId="37505" xr:uid="{00000000-0005-0000-0000-00007F920000}"/>
    <cellStyle name="style1424787249630 2 7 3 3 4" xfId="37506" xr:uid="{00000000-0005-0000-0000-000080920000}"/>
    <cellStyle name="style1424787249630 2 7 3 4" xfId="37507" xr:uid="{00000000-0005-0000-0000-000081920000}"/>
    <cellStyle name="style1424787249630 2 7 3 5" xfId="37508" xr:uid="{00000000-0005-0000-0000-000082920000}"/>
    <cellStyle name="style1424787249630 2 7 4" xfId="37509" xr:uid="{00000000-0005-0000-0000-000083920000}"/>
    <cellStyle name="style1424787249630 2 7 4 2" xfId="37510" xr:uid="{00000000-0005-0000-0000-000084920000}"/>
    <cellStyle name="style1424787249630 2 7 4 2 2" xfId="37511" xr:uid="{00000000-0005-0000-0000-000085920000}"/>
    <cellStyle name="style1424787249630 2 7 4 2 3" xfId="37512" xr:uid="{00000000-0005-0000-0000-000086920000}"/>
    <cellStyle name="style1424787249630 2 7 4 2 4" xfId="37513" xr:uid="{00000000-0005-0000-0000-000087920000}"/>
    <cellStyle name="style1424787249630 2 7 4 3" xfId="37514" xr:uid="{00000000-0005-0000-0000-000088920000}"/>
    <cellStyle name="style1424787249630 2 7 4 4" xfId="37515" xr:uid="{00000000-0005-0000-0000-000089920000}"/>
    <cellStyle name="style1424787249630 2 7 4 5" xfId="37516" xr:uid="{00000000-0005-0000-0000-00008A920000}"/>
    <cellStyle name="style1424787249630 2 7 5" xfId="37517" xr:uid="{00000000-0005-0000-0000-00008B920000}"/>
    <cellStyle name="style1424787249630 2 7 5 2" xfId="37518" xr:uid="{00000000-0005-0000-0000-00008C920000}"/>
    <cellStyle name="style1424787249630 2 7 5 3" xfId="37519" xr:uid="{00000000-0005-0000-0000-00008D920000}"/>
    <cellStyle name="style1424787249630 2 7 5 4" xfId="37520" xr:uid="{00000000-0005-0000-0000-00008E920000}"/>
    <cellStyle name="style1424787249630 2 7 6" xfId="37521" xr:uid="{00000000-0005-0000-0000-00008F920000}"/>
    <cellStyle name="style1424787249630 2 7 7" xfId="37522" xr:uid="{00000000-0005-0000-0000-000090920000}"/>
    <cellStyle name="style1424787249630 2 7 8" xfId="37523" xr:uid="{00000000-0005-0000-0000-000091920000}"/>
    <cellStyle name="style1424787249630 2 8" xfId="37524" xr:uid="{00000000-0005-0000-0000-000092920000}"/>
    <cellStyle name="style1424787249630 2 8 2" xfId="37525" xr:uid="{00000000-0005-0000-0000-000093920000}"/>
    <cellStyle name="style1424787249630 2 8 2 2" xfId="37526" xr:uid="{00000000-0005-0000-0000-000094920000}"/>
    <cellStyle name="style1424787249630 2 8 2 2 2" xfId="37527" xr:uid="{00000000-0005-0000-0000-000095920000}"/>
    <cellStyle name="style1424787249630 2 8 2 2 3" xfId="37528" xr:uid="{00000000-0005-0000-0000-000096920000}"/>
    <cellStyle name="style1424787249630 2 8 2 3" xfId="37529" xr:uid="{00000000-0005-0000-0000-000097920000}"/>
    <cellStyle name="style1424787249630 2 8 3" xfId="37530" xr:uid="{00000000-0005-0000-0000-000098920000}"/>
    <cellStyle name="style1424787249630 2 8 3 2" xfId="37531" xr:uid="{00000000-0005-0000-0000-000099920000}"/>
    <cellStyle name="style1424787249630 2 8 3 3" xfId="37532" xr:uid="{00000000-0005-0000-0000-00009A920000}"/>
    <cellStyle name="style1424787249630 2 8 3 4" xfId="37533" xr:uid="{00000000-0005-0000-0000-00009B920000}"/>
    <cellStyle name="style1424787249630 2 8 4" xfId="37534" xr:uid="{00000000-0005-0000-0000-00009C920000}"/>
    <cellStyle name="style1424787249630 2 8 5" xfId="37535" xr:uid="{00000000-0005-0000-0000-00009D920000}"/>
    <cellStyle name="style1424787249630 2 9" xfId="37536" xr:uid="{00000000-0005-0000-0000-00009E920000}"/>
    <cellStyle name="style1424787249630 2 9 2" xfId="37537" xr:uid="{00000000-0005-0000-0000-00009F920000}"/>
    <cellStyle name="style1424787249630 2 9 2 2" xfId="37538" xr:uid="{00000000-0005-0000-0000-0000A0920000}"/>
    <cellStyle name="style1424787249630 2 9 2 2 2" xfId="37539" xr:uid="{00000000-0005-0000-0000-0000A1920000}"/>
    <cellStyle name="style1424787249630 2 9 2 2 3" xfId="37540" xr:uid="{00000000-0005-0000-0000-0000A2920000}"/>
    <cellStyle name="style1424787249630 2 9 2 3" xfId="37541" xr:uid="{00000000-0005-0000-0000-0000A3920000}"/>
    <cellStyle name="style1424787249630 2 9 3" xfId="37542" xr:uid="{00000000-0005-0000-0000-0000A4920000}"/>
    <cellStyle name="style1424787249630 2 9 3 2" xfId="37543" xr:uid="{00000000-0005-0000-0000-0000A5920000}"/>
    <cellStyle name="style1424787249630 2 9 3 3" xfId="37544" xr:uid="{00000000-0005-0000-0000-0000A6920000}"/>
    <cellStyle name="style1424787249630 2 9 3 4" xfId="37545" xr:uid="{00000000-0005-0000-0000-0000A7920000}"/>
    <cellStyle name="style1424787249630 2 9 4" xfId="37546" xr:uid="{00000000-0005-0000-0000-0000A8920000}"/>
    <cellStyle name="style1424787249630 2 9 5" xfId="37547" xr:uid="{00000000-0005-0000-0000-0000A9920000}"/>
    <cellStyle name="style1424787249630 3" xfId="37548" xr:uid="{00000000-0005-0000-0000-0000AA920000}"/>
    <cellStyle name="style1424787249630 3 10" xfId="37549" xr:uid="{00000000-0005-0000-0000-0000AB920000}"/>
    <cellStyle name="style1424787249630 3 10 2" xfId="37550" xr:uid="{00000000-0005-0000-0000-0000AC920000}"/>
    <cellStyle name="style1424787249630 3 10 3" xfId="37551" xr:uid="{00000000-0005-0000-0000-0000AD920000}"/>
    <cellStyle name="style1424787249630 3 10 4" xfId="37552" xr:uid="{00000000-0005-0000-0000-0000AE920000}"/>
    <cellStyle name="style1424787249630 3 11" xfId="37553" xr:uid="{00000000-0005-0000-0000-0000AF920000}"/>
    <cellStyle name="style1424787249630 3 12" xfId="37554" xr:uid="{00000000-0005-0000-0000-0000B0920000}"/>
    <cellStyle name="style1424787249630 3 13" xfId="37555" xr:uid="{00000000-0005-0000-0000-0000B1920000}"/>
    <cellStyle name="style1424787249630 3 2" xfId="37556" xr:uid="{00000000-0005-0000-0000-0000B2920000}"/>
    <cellStyle name="style1424787249630 3 2 10" xfId="37557" xr:uid="{00000000-0005-0000-0000-0000B3920000}"/>
    <cellStyle name="style1424787249630 3 2 11" xfId="37558" xr:uid="{00000000-0005-0000-0000-0000B4920000}"/>
    <cellStyle name="style1424787249630 3 2 12" xfId="37559" xr:uid="{00000000-0005-0000-0000-0000B5920000}"/>
    <cellStyle name="style1424787249630 3 2 2" xfId="37560" xr:uid="{00000000-0005-0000-0000-0000B6920000}"/>
    <cellStyle name="style1424787249630 3 2 2 2" xfId="37561" xr:uid="{00000000-0005-0000-0000-0000B7920000}"/>
    <cellStyle name="style1424787249630 3 2 2 2 2" xfId="37562" xr:uid="{00000000-0005-0000-0000-0000B8920000}"/>
    <cellStyle name="style1424787249630 3 2 2 2 2 2" xfId="37563" xr:uid="{00000000-0005-0000-0000-0000B9920000}"/>
    <cellStyle name="style1424787249630 3 2 2 2 2 2 2" xfId="37564" xr:uid="{00000000-0005-0000-0000-0000BA920000}"/>
    <cellStyle name="style1424787249630 3 2 2 2 2 2 2 2" xfId="37565" xr:uid="{00000000-0005-0000-0000-0000BB920000}"/>
    <cellStyle name="style1424787249630 3 2 2 2 2 2 2 3" xfId="37566" xr:uid="{00000000-0005-0000-0000-0000BC920000}"/>
    <cellStyle name="style1424787249630 3 2 2 2 2 2 3" xfId="37567" xr:uid="{00000000-0005-0000-0000-0000BD920000}"/>
    <cellStyle name="style1424787249630 3 2 2 2 2 3" xfId="37568" xr:uid="{00000000-0005-0000-0000-0000BE920000}"/>
    <cellStyle name="style1424787249630 3 2 2 2 2 3 2" xfId="37569" xr:uid="{00000000-0005-0000-0000-0000BF920000}"/>
    <cellStyle name="style1424787249630 3 2 2 2 2 3 3" xfId="37570" xr:uid="{00000000-0005-0000-0000-0000C0920000}"/>
    <cellStyle name="style1424787249630 3 2 2 2 2 3 4" xfId="37571" xr:uid="{00000000-0005-0000-0000-0000C1920000}"/>
    <cellStyle name="style1424787249630 3 2 2 2 2 4" xfId="37572" xr:uid="{00000000-0005-0000-0000-0000C2920000}"/>
    <cellStyle name="style1424787249630 3 2 2 2 2 5" xfId="37573" xr:uid="{00000000-0005-0000-0000-0000C3920000}"/>
    <cellStyle name="style1424787249630 3 2 2 2 3" xfId="37574" xr:uid="{00000000-0005-0000-0000-0000C4920000}"/>
    <cellStyle name="style1424787249630 3 2 2 2 3 2" xfId="37575" xr:uid="{00000000-0005-0000-0000-0000C5920000}"/>
    <cellStyle name="style1424787249630 3 2 2 2 3 2 2" xfId="37576" xr:uid="{00000000-0005-0000-0000-0000C6920000}"/>
    <cellStyle name="style1424787249630 3 2 2 2 3 2 2 2" xfId="37577" xr:uid="{00000000-0005-0000-0000-0000C7920000}"/>
    <cellStyle name="style1424787249630 3 2 2 2 3 2 2 3" xfId="37578" xr:uid="{00000000-0005-0000-0000-0000C8920000}"/>
    <cellStyle name="style1424787249630 3 2 2 2 3 2 3" xfId="37579" xr:uid="{00000000-0005-0000-0000-0000C9920000}"/>
    <cellStyle name="style1424787249630 3 2 2 2 3 3" xfId="37580" xr:uid="{00000000-0005-0000-0000-0000CA920000}"/>
    <cellStyle name="style1424787249630 3 2 2 2 3 3 2" xfId="37581" xr:uid="{00000000-0005-0000-0000-0000CB920000}"/>
    <cellStyle name="style1424787249630 3 2 2 2 3 3 3" xfId="37582" xr:uid="{00000000-0005-0000-0000-0000CC920000}"/>
    <cellStyle name="style1424787249630 3 2 2 2 3 3 4" xfId="37583" xr:uid="{00000000-0005-0000-0000-0000CD920000}"/>
    <cellStyle name="style1424787249630 3 2 2 2 3 4" xfId="37584" xr:uid="{00000000-0005-0000-0000-0000CE920000}"/>
    <cellStyle name="style1424787249630 3 2 2 2 3 5" xfId="37585" xr:uid="{00000000-0005-0000-0000-0000CF920000}"/>
    <cellStyle name="style1424787249630 3 2 2 2 4" xfId="37586" xr:uid="{00000000-0005-0000-0000-0000D0920000}"/>
    <cellStyle name="style1424787249630 3 2 2 2 4 2" xfId="37587" xr:uid="{00000000-0005-0000-0000-0000D1920000}"/>
    <cellStyle name="style1424787249630 3 2 2 2 4 2 2" xfId="37588" xr:uid="{00000000-0005-0000-0000-0000D2920000}"/>
    <cellStyle name="style1424787249630 3 2 2 2 4 2 3" xfId="37589" xr:uid="{00000000-0005-0000-0000-0000D3920000}"/>
    <cellStyle name="style1424787249630 3 2 2 2 4 2 4" xfId="37590" xr:uid="{00000000-0005-0000-0000-0000D4920000}"/>
    <cellStyle name="style1424787249630 3 2 2 2 4 3" xfId="37591" xr:uid="{00000000-0005-0000-0000-0000D5920000}"/>
    <cellStyle name="style1424787249630 3 2 2 2 4 4" xfId="37592" xr:uid="{00000000-0005-0000-0000-0000D6920000}"/>
    <cellStyle name="style1424787249630 3 2 2 2 4 5" xfId="37593" xr:uid="{00000000-0005-0000-0000-0000D7920000}"/>
    <cellStyle name="style1424787249630 3 2 2 2 5" xfId="37594" xr:uid="{00000000-0005-0000-0000-0000D8920000}"/>
    <cellStyle name="style1424787249630 3 2 2 2 5 2" xfId="37595" xr:uid="{00000000-0005-0000-0000-0000D9920000}"/>
    <cellStyle name="style1424787249630 3 2 2 2 5 3" xfId="37596" xr:uid="{00000000-0005-0000-0000-0000DA920000}"/>
    <cellStyle name="style1424787249630 3 2 2 2 5 4" xfId="37597" xr:uid="{00000000-0005-0000-0000-0000DB920000}"/>
    <cellStyle name="style1424787249630 3 2 2 2 6" xfId="37598" xr:uid="{00000000-0005-0000-0000-0000DC920000}"/>
    <cellStyle name="style1424787249630 3 2 2 2 7" xfId="37599" xr:uid="{00000000-0005-0000-0000-0000DD920000}"/>
    <cellStyle name="style1424787249630 3 2 2 2 8" xfId="37600" xr:uid="{00000000-0005-0000-0000-0000DE920000}"/>
    <cellStyle name="style1424787249630 3 2 2 3" xfId="37601" xr:uid="{00000000-0005-0000-0000-0000DF920000}"/>
    <cellStyle name="style1424787249630 3 2 2 3 2" xfId="37602" xr:uid="{00000000-0005-0000-0000-0000E0920000}"/>
    <cellStyle name="style1424787249630 3 2 2 3 2 2" xfId="37603" xr:uid="{00000000-0005-0000-0000-0000E1920000}"/>
    <cellStyle name="style1424787249630 3 2 2 3 2 2 2" xfId="37604" xr:uid="{00000000-0005-0000-0000-0000E2920000}"/>
    <cellStyle name="style1424787249630 3 2 2 3 2 2 3" xfId="37605" xr:uid="{00000000-0005-0000-0000-0000E3920000}"/>
    <cellStyle name="style1424787249630 3 2 2 3 2 3" xfId="37606" xr:uid="{00000000-0005-0000-0000-0000E4920000}"/>
    <cellStyle name="style1424787249630 3 2 2 3 3" xfId="37607" xr:uid="{00000000-0005-0000-0000-0000E5920000}"/>
    <cellStyle name="style1424787249630 3 2 2 3 3 2" xfId="37608" xr:uid="{00000000-0005-0000-0000-0000E6920000}"/>
    <cellStyle name="style1424787249630 3 2 2 3 3 3" xfId="37609" xr:uid="{00000000-0005-0000-0000-0000E7920000}"/>
    <cellStyle name="style1424787249630 3 2 2 3 3 4" xfId="37610" xr:uid="{00000000-0005-0000-0000-0000E8920000}"/>
    <cellStyle name="style1424787249630 3 2 2 3 4" xfId="37611" xr:uid="{00000000-0005-0000-0000-0000E9920000}"/>
    <cellStyle name="style1424787249630 3 2 2 3 5" xfId="37612" xr:uid="{00000000-0005-0000-0000-0000EA920000}"/>
    <cellStyle name="style1424787249630 3 2 2 4" xfId="37613" xr:uid="{00000000-0005-0000-0000-0000EB920000}"/>
    <cellStyle name="style1424787249630 3 2 2 4 2" xfId="37614" xr:uid="{00000000-0005-0000-0000-0000EC920000}"/>
    <cellStyle name="style1424787249630 3 2 2 4 2 2" xfId="37615" xr:uid="{00000000-0005-0000-0000-0000ED920000}"/>
    <cellStyle name="style1424787249630 3 2 2 4 2 2 2" xfId="37616" xr:uid="{00000000-0005-0000-0000-0000EE920000}"/>
    <cellStyle name="style1424787249630 3 2 2 4 2 2 3" xfId="37617" xr:uid="{00000000-0005-0000-0000-0000EF920000}"/>
    <cellStyle name="style1424787249630 3 2 2 4 2 3" xfId="37618" xr:uid="{00000000-0005-0000-0000-0000F0920000}"/>
    <cellStyle name="style1424787249630 3 2 2 4 3" xfId="37619" xr:uid="{00000000-0005-0000-0000-0000F1920000}"/>
    <cellStyle name="style1424787249630 3 2 2 4 3 2" xfId="37620" xr:uid="{00000000-0005-0000-0000-0000F2920000}"/>
    <cellStyle name="style1424787249630 3 2 2 4 3 3" xfId="37621" xr:uid="{00000000-0005-0000-0000-0000F3920000}"/>
    <cellStyle name="style1424787249630 3 2 2 4 3 4" xfId="37622" xr:uid="{00000000-0005-0000-0000-0000F4920000}"/>
    <cellStyle name="style1424787249630 3 2 2 4 4" xfId="37623" xr:uid="{00000000-0005-0000-0000-0000F5920000}"/>
    <cellStyle name="style1424787249630 3 2 2 4 5" xfId="37624" xr:uid="{00000000-0005-0000-0000-0000F6920000}"/>
    <cellStyle name="style1424787249630 3 2 2 5" xfId="37625" xr:uid="{00000000-0005-0000-0000-0000F7920000}"/>
    <cellStyle name="style1424787249630 3 2 2 5 2" xfId="37626" xr:uid="{00000000-0005-0000-0000-0000F8920000}"/>
    <cellStyle name="style1424787249630 3 2 2 5 2 2" xfId="37627" xr:uid="{00000000-0005-0000-0000-0000F9920000}"/>
    <cellStyle name="style1424787249630 3 2 2 5 2 3" xfId="37628" xr:uid="{00000000-0005-0000-0000-0000FA920000}"/>
    <cellStyle name="style1424787249630 3 2 2 5 2 4" xfId="37629" xr:uid="{00000000-0005-0000-0000-0000FB920000}"/>
    <cellStyle name="style1424787249630 3 2 2 5 3" xfId="37630" xr:uid="{00000000-0005-0000-0000-0000FC920000}"/>
    <cellStyle name="style1424787249630 3 2 2 5 4" xfId="37631" xr:uid="{00000000-0005-0000-0000-0000FD920000}"/>
    <cellStyle name="style1424787249630 3 2 2 5 5" xfId="37632" xr:uid="{00000000-0005-0000-0000-0000FE920000}"/>
    <cellStyle name="style1424787249630 3 2 2 6" xfId="37633" xr:uid="{00000000-0005-0000-0000-0000FF920000}"/>
    <cellStyle name="style1424787249630 3 2 2 6 2" xfId="37634" xr:uid="{00000000-0005-0000-0000-000000930000}"/>
    <cellStyle name="style1424787249630 3 2 2 6 3" xfId="37635" xr:uid="{00000000-0005-0000-0000-000001930000}"/>
    <cellStyle name="style1424787249630 3 2 2 6 4" xfId="37636" xr:uid="{00000000-0005-0000-0000-000002930000}"/>
    <cellStyle name="style1424787249630 3 2 2 7" xfId="37637" xr:uid="{00000000-0005-0000-0000-000003930000}"/>
    <cellStyle name="style1424787249630 3 2 2 8" xfId="37638" xr:uid="{00000000-0005-0000-0000-000004930000}"/>
    <cellStyle name="style1424787249630 3 2 2 9" xfId="37639" xr:uid="{00000000-0005-0000-0000-000005930000}"/>
    <cellStyle name="style1424787249630 3 2 3" xfId="37640" xr:uid="{00000000-0005-0000-0000-000006930000}"/>
    <cellStyle name="style1424787249630 3 2 3 2" xfId="37641" xr:uid="{00000000-0005-0000-0000-000007930000}"/>
    <cellStyle name="style1424787249630 3 2 3 2 2" xfId="37642" xr:uid="{00000000-0005-0000-0000-000008930000}"/>
    <cellStyle name="style1424787249630 3 2 3 2 2 2" xfId="37643" xr:uid="{00000000-0005-0000-0000-000009930000}"/>
    <cellStyle name="style1424787249630 3 2 3 2 2 2 2" xfId="37644" xr:uid="{00000000-0005-0000-0000-00000A930000}"/>
    <cellStyle name="style1424787249630 3 2 3 2 2 2 3" xfId="37645" xr:uid="{00000000-0005-0000-0000-00000B930000}"/>
    <cellStyle name="style1424787249630 3 2 3 2 2 3" xfId="37646" xr:uid="{00000000-0005-0000-0000-00000C930000}"/>
    <cellStyle name="style1424787249630 3 2 3 2 3" xfId="37647" xr:uid="{00000000-0005-0000-0000-00000D930000}"/>
    <cellStyle name="style1424787249630 3 2 3 2 3 2" xfId="37648" xr:uid="{00000000-0005-0000-0000-00000E930000}"/>
    <cellStyle name="style1424787249630 3 2 3 2 3 3" xfId="37649" xr:uid="{00000000-0005-0000-0000-00000F930000}"/>
    <cellStyle name="style1424787249630 3 2 3 2 3 4" xfId="37650" xr:uid="{00000000-0005-0000-0000-000010930000}"/>
    <cellStyle name="style1424787249630 3 2 3 2 4" xfId="37651" xr:uid="{00000000-0005-0000-0000-000011930000}"/>
    <cellStyle name="style1424787249630 3 2 3 2 5" xfId="37652" xr:uid="{00000000-0005-0000-0000-000012930000}"/>
    <cellStyle name="style1424787249630 3 2 3 3" xfId="37653" xr:uid="{00000000-0005-0000-0000-000013930000}"/>
    <cellStyle name="style1424787249630 3 2 3 3 2" xfId="37654" xr:uid="{00000000-0005-0000-0000-000014930000}"/>
    <cellStyle name="style1424787249630 3 2 3 3 2 2" xfId="37655" xr:uid="{00000000-0005-0000-0000-000015930000}"/>
    <cellStyle name="style1424787249630 3 2 3 3 2 2 2" xfId="37656" xr:uid="{00000000-0005-0000-0000-000016930000}"/>
    <cellStyle name="style1424787249630 3 2 3 3 2 2 3" xfId="37657" xr:uid="{00000000-0005-0000-0000-000017930000}"/>
    <cellStyle name="style1424787249630 3 2 3 3 2 3" xfId="37658" xr:uid="{00000000-0005-0000-0000-000018930000}"/>
    <cellStyle name="style1424787249630 3 2 3 3 3" xfId="37659" xr:uid="{00000000-0005-0000-0000-000019930000}"/>
    <cellStyle name="style1424787249630 3 2 3 3 3 2" xfId="37660" xr:uid="{00000000-0005-0000-0000-00001A930000}"/>
    <cellStyle name="style1424787249630 3 2 3 3 3 3" xfId="37661" xr:uid="{00000000-0005-0000-0000-00001B930000}"/>
    <cellStyle name="style1424787249630 3 2 3 3 3 4" xfId="37662" xr:uid="{00000000-0005-0000-0000-00001C930000}"/>
    <cellStyle name="style1424787249630 3 2 3 3 4" xfId="37663" xr:uid="{00000000-0005-0000-0000-00001D930000}"/>
    <cellStyle name="style1424787249630 3 2 3 3 5" xfId="37664" xr:uid="{00000000-0005-0000-0000-00001E930000}"/>
    <cellStyle name="style1424787249630 3 2 3 4" xfId="37665" xr:uid="{00000000-0005-0000-0000-00001F930000}"/>
    <cellStyle name="style1424787249630 3 2 3 4 2" xfId="37666" xr:uid="{00000000-0005-0000-0000-000020930000}"/>
    <cellStyle name="style1424787249630 3 2 3 4 2 2" xfId="37667" xr:uid="{00000000-0005-0000-0000-000021930000}"/>
    <cellStyle name="style1424787249630 3 2 3 4 2 3" xfId="37668" xr:uid="{00000000-0005-0000-0000-000022930000}"/>
    <cellStyle name="style1424787249630 3 2 3 4 2 4" xfId="37669" xr:uid="{00000000-0005-0000-0000-000023930000}"/>
    <cellStyle name="style1424787249630 3 2 3 4 3" xfId="37670" xr:uid="{00000000-0005-0000-0000-000024930000}"/>
    <cellStyle name="style1424787249630 3 2 3 4 4" xfId="37671" xr:uid="{00000000-0005-0000-0000-000025930000}"/>
    <cellStyle name="style1424787249630 3 2 3 4 5" xfId="37672" xr:uid="{00000000-0005-0000-0000-000026930000}"/>
    <cellStyle name="style1424787249630 3 2 3 5" xfId="37673" xr:uid="{00000000-0005-0000-0000-000027930000}"/>
    <cellStyle name="style1424787249630 3 2 3 5 2" xfId="37674" xr:uid="{00000000-0005-0000-0000-000028930000}"/>
    <cellStyle name="style1424787249630 3 2 3 5 3" xfId="37675" xr:uid="{00000000-0005-0000-0000-000029930000}"/>
    <cellStyle name="style1424787249630 3 2 3 5 4" xfId="37676" xr:uid="{00000000-0005-0000-0000-00002A930000}"/>
    <cellStyle name="style1424787249630 3 2 3 6" xfId="37677" xr:uid="{00000000-0005-0000-0000-00002B930000}"/>
    <cellStyle name="style1424787249630 3 2 3 7" xfId="37678" xr:uid="{00000000-0005-0000-0000-00002C930000}"/>
    <cellStyle name="style1424787249630 3 2 3 8" xfId="37679" xr:uid="{00000000-0005-0000-0000-00002D930000}"/>
    <cellStyle name="style1424787249630 3 2 4" xfId="37680" xr:uid="{00000000-0005-0000-0000-00002E930000}"/>
    <cellStyle name="style1424787249630 3 2 4 2" xfId="37681" xr:uid="{00000000-0005-0000-0000-00002F930000}"/>
    <cellStyle name="style1424787249630 3 2 4 2 2" xfId="37682" xr:uid="{00000000-0005-0000-0000-000030930000}"/>
    <cellStyle name="style1424787249630 3 2 4 2 2 2" xfId="37683" xr:uid="{00000000-0005-0000-0000-000031930000}"/>
    <cellStyle name="style1424787249630 3 2 4 2 2 2 2" xfId="37684" xr:uid="{00000000-0005-0000-0000-000032930000}"/>
    <cellStyle name="style1424787249630 3 2 4 2 2 2 3" xfId="37685" xr:uid="{00000000-0005-0000-0000-000033930000}"/>
    <cellStyle name="style1424787249630 3 2 4 2 2 3" xfId="37686" xr:uid="{00000000-0005-0000-0000-000034930000}"/>
    <cellStyle name="style1424787249630 3 2 4 2 3" xfId="37687" xr:uid="{00000000-0005-0000-0000-000035930000}"/>
    <cellStyle name="style1424787249630 3 2 4 2 3 2" xfId="37688" xr:uid="{00000000-0005-0000-0000-000036930000}"/>
    <cellStyle name="style1424787249630 3 2 4 2 3 3" xfId="37689" xr:uid="{00000000-0005-0000-0000-000037930000}"/>
    <cellStyle name="style1424787249630 3 2 4 2 3 4" xfId="37690" xr:uid="{00000000-0005-0000-0000-000038930000}"/>
    <cellStyle name="style1424787249630 3 2 4 2 4" xfId="37691" xr:uid="{00000000-0005-0000-0000-000039930000}"/>
    <cellStyle name="style1424787249630 3 2 4 2 5" xfId="37692" xr:uid="{00000000-0005-0000-0000-00003A930000}"/>
    <cellStyle name="style1424787249630 3 2 4 3" xfId="37693" xr:uid="{00000000-0005-0000-0000-00003B930000}"/>
    <cellStyle name="style1424787249630 3 2 4 3 2" xfId="37694" xr:uid="{00000000-0005-0000-0000-00003C930000}"/>
    <cellStyle name="style1424787249630 3 2 4 3 2 2" xfId="37695" xr:uid="{00000000-0005-0000-0000-00003D930000}"/>
    <cellStyle name="style1424787249630 3 2 4 3 2 2 2" xfId="37696" xr:uid="{00000000-0005-0000-0000-00003E930000}"/>
    <cellStyle name="style1424787249630 3 2 4 3 2 2 3" xfId="37697" xr:uid="{00000000-0005-0000-0000-00003F930000}"/>
    <cellStyle name="style1424787249630 3 2 4 3 2 3" xfId="37698" xr:uid="{00000000-0005-0000-0000-000040930000}"/>
    <cellStyle name="style1424787249630 3 2 4 3 3" xfId="37699" xr:uid="{00000000-0005-0000-0000-000041930000}"/>
    <cellStyle name="style1424787249630 3 2 4 3 3 2" xfId="37700" xr:uid="{00000000-0005-0000-0000-000042930000}"/>
    <cellStyle name="style1424787249630 3 2 4 3 3 3" xfId="37701" xr:uid="{00000000-0005-0000-0000-000043930000}"/>
    <cellStyle name="style1424787249630 3 2 4 3 3 4" xfId="37702" xr:uid="{00000000-0005-0000-0000-000044930000}"/>
    <cellStyle name="style1424787249630 3 2 4 3 4" xfId="37703" xr:uid="{00000000-0005-0000-0000-000045930000}"/>
    <cellStyle name="style1424787249630 3 2 4 3 5" xfId="37704" xr:uid="{00000000-0005-0000-0000-000046930000}"/>
    <cellStyle name="style1424787249630 3 2 4 4" xfId="37705" xr:uid="{00000000-0005-0000-0000-000047930000}"/>
    <cellStyle name="style1424787249630 3 2 4 4 2" xfId="37706" xr:uid="{00000000-0005-0000-0000-000048930000}"/>
    <cellStyle name="style1424787249630 3 2 4 4 2 2" xfId="37707" xr:uid="{00000000-0005-0000-0000-000049930000}"/>
    <cellStyle name="style1424787249630 3 2 4 4 2 3" xfId="37708" xr:uid="{00000000-0005-0000-0000-00004A930000}"/>
    <cellStyle name="style1424787249630 3 2 4 4 2 4" xfId="37709" xr:uid="{00000000-0005-0000-0000-00004B930000}"/>
    <cellStyle name="style1424787249630 3 2 4 4 3" xfId="37710" xr:uid="{00000000-0005-0000-0000-00004C930000}"/>
    <cellStyle name="style1424787249630 3 2 4 4 4" xfId="37711" xr:uid="{00000000-0005-0000-0000-00004D930000}"/>
    <cellStyle name="style1424787249630 3 2 4 4 5" xfId="37712" xr:uid="{00000000-0005-0000-0000-00004E930000}"/>
    <cellStyle name="style1424787249630 3 2 4 5" xfId="37713" xr:uid="{00000000-0005-0000-0000-00004F930000}"/>
    <cellStyle name="style1424787249630 3 2 4 5 2" xfId="37714" xr:uid="{00000000-0005-0000-0000-000050930000}"/>
    <cellStyle name="style1424787249630 3 2 4 5 3" xfId="37715" xr:uid="{00000000-0005-0000-0000-000051930000}"/>
    <cellStyle name="style1424787249630 3 2 4 5 4" xfId="37716" xr:uid="{00000000-0005-0000-0000-000052930000}"/>
    <cellStyle name="style1424787249630 3 2 4 6" xfId="37717" xr:uid="{00000000-0005-0000-0000-000053930000}"/>
    <cellStyle name="style1424787249630 3 2 4 7" xfId="37718" xr:uid="{00000000-0005-0000-0000-000054930000}"/>
    <cellStyle name="style1424787249630 3 2 4 8" xfId="37719" xr:uid="{00000000-0005-0000-0000-000055930000}"/>
    <cellStyle name="style1424787249630 3 2 5" xfId="37720" xr:uid="{00000000-0005-0000-0000-000056930000}"/>
    <cellStyle name="style1424787249630 3 2 5 2" xfId="37721" xr:uid="{00000000-0005-0000-0000-000057930000}"/>
    <cellStyle name="style1424787249630 3 2 5 2 2" xfId="37722" xr:uid="{00000000-0005-0000-0000-000058930000}"/>
    <cellStyle name="style1424787249630 3 2 5 2 2 2" xfId="37723" xr:uid="{00000000-0005-0000-0000-000059930000}"/>
    <cellStyle name="style1424787249630 3 2 5 2 2 2 2" xfId="37724" xr:uid="{00000000-0005-0000-0000-00005A930000}"/>
    <cellStyle name="style1424787249630 3 2 5 2 2 2 3" xfId="37725" xr:uid="{00000000-0005-0000-0000-00005B930000}"/>
    <cellStyle name="style1424787249630 3 2 5 2 2 3" xfId="37726" xr:uid="{00000000-0005-0000-0000-00005C930000}"/>
    <cellStyle name="style1424787249630 3 2 5 2 3" xfId="37727" xr:uid="{00000000-0005-0000-0000-00005D930000}"/>
    <cellStyle name="style1424787249630 3 2 5 2 3 2" xfId="37728" xr:uid="{00000000-0005-0000-0000-00005E930000}"/>
    <cellStyle name="style1424787249630 3 2 5 2 3 3" xfId="37729" xr:uid="{00000000-0005-0000-0000-00005F930000}"/>
    <cellStyle name="style1424787249630 3 2 5 2 3 4" xfId="37730" xr:uid="{00000000-0005-0000-0000-000060930000}"/>
    <cellStyle name="style1424787249630 3 2 5 2 4" xfId="37731" xr:uid="{00000000-0005-0000-0000-000061930000}"/>
    <cellStyle name="style1424787249630 3 2 5 2 5" xfId="37732" xr:uid="{00000000-0005-0000-0000-000062930000}"/>
    <cellStyle name="style1424787249630 3 2 5 3" xfId="37733" xr:uid="{00000000-0005-0000-0000-000063930000}"/>
    <cellStyle name="style1424787249630 3 2 5 3 2" xfId="37734" xr:uid="{00000000-0005-0000-0000-000064930000}"/>
    <cellStyle name="style1424787249630 3 2 5 3 2 2" xfId="37735" xr:uid="{00000000-0005-0000-0000-000065930000}"/>
    <cellStyle name="style1424787249630 3 2 5 3 2 2 2" xfId="37736" xr:uid="{00000000-0005-0000-0000-000066930000}"/>
    <cellStyle name="style1424787249630 3 2 5 3 2 2 3" xfId="37737" xr:uid="{00000000-0005-0000-0000-000067930000}"/>
    <cellStyle name="style1424787249630 3 2 5 3 2 3" xfId="37738" xr:uid="{00000000-0005-0000-0000-000068930000}"/>
    <cellStyle name="style1424787249630 3 2 5 3 3" xfId="37739" xr:uid="{00000000-0005-0000-0000-000069930000}"/>
    <cellStyle name="style1424787249630 3 2 5 3 3 2" xfId="37740" xr:uid="{00000000-0005-0000-0000-00006A930000}"/>
    <cellStyle name="style1424787249630 3 2 5 3 3 3" xfId="37741" xr:uid="{00000000-0005-0000-0000-00006B930000}"/>
    <cellStyle name="style1424787249630 3 2 5 3 3 4" xfId="37742" xr:uid="{00000000-0005-0000-0000-00006C930000}"/>
    <cellStyle name="style1424787249630 3 2 5 3 4" xfId="37743" xr:uid="{00000000-0005-0000-0000-00006D930000}"/>
    <cellStyle name="style1424787249630 3 2 5 3 5" xfId="37744" xr:uid="{00000000-0005-0000-0000-00006E930000}"/>
    <cellStyle name="style1424787249630 3 2 5 4" xfId="37745" xr:uid="{00000000-0005-0000-0000-00006F930000}"/>
    <cellStyle name="style1424787249630 3 2 5 4 2" xfId="37746" xr:uid="{00000000-0005-0000-0000-000070930000}"/>
    <cellStyle name="style1424787249630 3 2 5 4 2 2" xfId="37747" xr:uid="{00000000-0005-0000-0000-000071930000}"/>
    <cellStyle name="style1424787249630 3 2 5 4 2 3" xfId="37748" xr:uid="{00000000-0005-0000-0000-000072930000}"/>
    <cellStyle name="style1424787249630 3 2 5 4 2 4" xfId="37749" xr:uid="{00000000-0005-0000-0000-000073930000}"/>
    <cellStyle name="style1424787249630 3 2 5 4 3" xfId="37750" xr:uid="{00000000-0005-0000-0000-000074930000}"/>
    <cellStyle name="style1424787249630 3 2 5 4 4" xfId="37751" xr:uid="{00000000-0005-0000-0000-000075930000}"/>
    <cellStyle name="style1424787249630 3 2 5 4 5" xfId="37752" xr:uid="{00000000-0005-0000-0000-000076930000}"/>
    <cellStyle name="style1424787249630 3 2 5 5" xfId="37753" xr:uid="{00000000-0005-0000-0000-000077930000}"/>
    <cellStyle name="style1424787249630 3 2 5 5 2" xfId="37754" xr:uid="{00000000-0005-0000-0000-000078930000}"/>
    <cellStyle name="style1424787249630 3 2 5 5 3" xfId="37755" xr:uid="{00000000-0005-0000-0000-000079930000}"/>
    <cellStyle name="style1424787249630 3 2 5 5 4" xfId="37756" xr:uid="{00000000-0005-0000-0000-00007A930000}"/>
    <cellStyle name="style1424787249630 3 2 5 6" xfId="37757" xr:uid="{00000000-0005-0000-0000-00007B930000}"/>
    <cellStyle name="style1424787249630 3 2 5 7" xfId="37758" xr:uid="{00000000-0005-0000-0000-00007C930000}"/>
    <cellStyle name="style1424787249630 3 2 5 8" xfId="37759" xr:uid="{00000000-0005-0000-0000-00007D930000}"/>
    <cellStyle name="style1424787249630 3 2 6" xfId="37760" xr:uid="{00000000-0005-0000-0000-00007E930000}"/>
    <cellStyle name="style1424787249630 3 2 6 2" xfId="37761" xr:uid="{00000000-0005-0000-0000-00007F930000}"/>
    <cellStyle name="style1424787249630 3 2 6 2 2" xfId="37762" xr:uid="{00000000-0005-0000-0000-000080930000}"/>
    <cellStyle name="style1424787249630 3 2 6 2 2 2" xfId="37763" xr:uid="{00000000-0005-0000-0000-000081930000}"/>
    <cellStyle name="style1424787249630 3 2 6 2 2 3" xfId="37764" xr:uid="{00000000-0005-0000-0000-000082930000}"/>
    <cellStyle name="style1424787249630 3 2 6 2 3" xfId="37765" xr:uid="{00000000-0005-0000-0000-000083930000}"/>
    <cellStyle name="style1424787249630 3 2 6 3" xfId="37766" xr:uid="{00000000-0005-0000-0000-000084930000}"/>
    <cellStyle name="style1424787249630 3 2 6 3 2" xfId="37767" xr:uid="{00000000-0005-0000-0000-000085930000}"/>
    <cellStyle name="style1424787249630 3 2 6 3 3" xfId="37768" xr:uid="{00000000-0005-0000-0000-000086930000}"/>
    <cellStyle name="style1424787249630 3 2 6 3 4" xfId="37769" xr:uid="{00000000-0005-0000-0000-000087930000}"/>
    <cellStyle name="style1424787249630 3 2 6 4" xfId="37770" xr:uid="{00000000-0005-0000-0000-000088930000}"/>
    <cellStyle name="style1424787249630 3 2 6 5" xfId="37771" xr:uid="{00000000-0005-0000-0000-000089930000}"/>
    <cellStyle name="style1424787249630 3 2 7" xfId="37772" xr:uid="{00000000-0005-0000-0000-00008A930000}"/>
    <cellStyle name="style1424787249630 3 2 7 2" xfId="37773" xr:uid="{00000000-0005-0000-0000-00008B930000}"/>
    <cellStyle name="style1424787249630 3 2 7 2 2" xfId="37774" xr:uid="{00000000-0005-0000-0000-00008C930000}"/>
    <cellStyle name="style1424787249630 3 2 7 2 2 2" xfId="37775" xr:uid="{00000000-0005-0000-0000-00008D930000}"/>
    <cellStyle name="style1424787249630 3 2 7 2 2 3" xfId="37776" xr:uid="{00000000-0005-0000-0000-00008E930000}"/>
    <cellStyle name="style1424787249630 3 2 7 2 3" xfId="37777" xr:uid="{00000000-0005-0000-0000-00008F930000}"/>
    <cellStyle name="style1424787249630 3 2 7 3" xfId="37778" xr:uid="{00000000-0005-0000-0000-000090930000}"/>
    <cellStyle name="style1424787249630 3 2 7 3 2" xfId="37779" xr:uid="{00000000-0005-0000-0000-000091930000}"/>
    <cellStyle name="style1424787249630 3 2 7 3 3" xfId="37780" xr:uid="{00000000-0005-0000-0000-000092930000}"/>
    <cellStyle name="style1424787249630 3 2 7 3 4" xfId="37781" xr:uid="{00000000-0005-0000-0000-000093930000}"/>
    <cellStyle name="style1424787249630 3 2 7 4" xfId="37782" xr:uid="{00000000-0005-0000-0000-000094930000}"/>
    <cellStyle name="style1424787249630 3 2 7 5" xfId="37783" xr:uid="{00000000-0005-0000-0000-000095930000}"/>
    <cellStyle name="style1424787249630 3 2 8" xfId="37784" xr:uid="{00000000-0005-0000-0000-000096930000}"/>
    <cellStyle name="style1424787249630 3 2 8 2" xfId="37785" xr:uid="{00000000-0005-0000-0000-000097930000}"/>
    <cellStyle name="style1424787249630 3 2 8 2 2" xfId="37786" xr:uid="{00000000-0005-0000-0000-000098930000}"/>
    <cellStyle name="style1424787249630 3 2 8 2 3" xfId="37787" xr:uid="{00000000-0005-0000-0000-000099930000}"/>
    <cellStyle name="style1424787249630 3 2 8 2 4" xfId="37788" xr:uid="{00000000-0005-0000-0000-00009A930000}"/>
    <cellStyle name="style1424787249630 3 2 8 3" xfId="37789" xr:uid="{00000000-0005-0000-0000-00009B930000}"/>
    <cellStyle name="style1424787249630 3 2 8 4" xfId="37790" xr:uid="{00000000-0005-0000-0000-00009C930000}"/>
    <cellStyle name="style1424787249630 3 2 8 5" xfId="37791" xr:uid="{00000000-0005-0000-0000-00009D930000}"/>
    <cellStyle name="style1424787249630 3 2 9" xfId="37792" xr:uid="{00000000-0005-0000-0000-00009E930000}"/>
    <cellStyle name="style1424787249630 3 2 9 2" xfId="37793" xr:uid="{00000000-0005-0000-0000-00009F930000}"/>
    <cellStyle name="style1424787249630 3 2 9 3" xfId="37794" xr:uid="{00000000-0005-0000-0000-0000A0930000}"/>
    <cellStyle name="style1424787249630 3 2 9 4" xfId="37795" xr:uid="{00000000-0005-0000-0000-0000A1930000}"/>
    <cellStyle name="style1424787249630 3 3" xfId="37796" xr:uid="{00000000-0005-0000-0000-0000A2930000}"/>
    <cellStyle name="style1424787249630 3 3 2" xfId="37797" xr:uid="{00000000-0005-0000-0000-0000A3930000}"/>
    <cellStyle name="style1424787249630 3 3 2 2" xfId="37798" xr:uid="{00000000-0005-0000-0000-0000A4930000}"/>
    <cellStyle name="style1424787249630 3 3 2 2 2" xfId="37799" xr:uid="{00000000-0005-0000-0000-0000A5930000}"/>
    <cellStyle name="style1424787249630 3 3 2 2 2 2" xfId="37800" xr:uid="{00000000-0005-0000-0000-0000A6930000}"/>
    <cellStyle name="style1424787249630 3 3 2 2 2 2 2" xfId="37801" xr:uid="{00000000-0005-0000-0000-0000A7930000}"/>
    <cellStyle name="style1424787249630 3 3 2 2 2 2 3" xfId="37802" xr:uid="{00000000-0005-0000-0000-0000A8930000}"/>
    <cellStyle name="style1424787249630 3 3 2 2 2 3" xfId="37803" xr:uid="{00000000-0005-0000-0000-0000A9930000}"/>
    <cellStyle name="style1424787249630 3 3 2 2 3" xfId="37804" xr:uid="{00000000-0005-0000-0000-0000AA930000}"/>
    <cellStyle name="style1424787249630 3 3 2 2 3 2" xfId="37805" xr:uid="{00000000-0005-0000-0000-0000AB930000}"/>
    <cellStyle name="style1424787249630 3 3 2 2 3 3" xfId="37806" xr:uid="{00000000-0005-0000-0000-0000AC930000}"/>
    <cellStyle name="style1424787249630 3 3 2 2 3 4" xfId="37807" xr:uid="{00000000-0005-0000-0000-0000AD930000}"/>
    <cellStyle name="style1424787249630 3 3 2 2 4" xfId="37808" xr:uid="{00000000-0005-0000-0000-0000AE930000}"/>
    <cellStyle name="style1424787249630 3 3 2 2 5" xfId="37809" xr:uid="{00000000-0005-0000-0000-0000AF930000}"/>
    <cellStyle name="style1424787249630 3 3 2 3" xfId="37810" xr:uid="{00000000-0005-0000-0000-0000B0930000}"/>
    <cellStyle name="style1424787249630 3 3 2 3 2" xfId="37811" xr:uid="{00000000-0005-0000-0000-0000B1930000}"/>
    <cellStyle name="style1424787249630 3 3 2 3 2 2" xfId="37812" xr:uid="{00000000-0005-0000-0000-0000B2930000}"/>
    <cellStyle name="style1424787249630 3 3 2 3 2 2 2" xfId="37813" xr:uid="{00000000-0005-0000-0000-0000B3930000}"/>
    <cellStyle name="style1424787249630 3 3 2 3 2 2 3" xfId="37814" xr:uid="{00000000-0005-0000-0000-0000B4930000}"/>
    <cellStyle name="style1424787249630 3 3 2 3 2 3" xfId="37815" xr:uid="{00000000-0005-0000-0000-0000B5930000}"/>
    <cellStyle name="style1424787249630 3 3 2 3 3" xfId="37816" xr:uid="{00000000-0005-0000-0000-0000B6930000}"/>
    <cellStyle name="style1424787249630 3 3 2 3 3 2" xfId="37817" xr:uid="{00000000-0005-0000-0000-0000B7930000}"/>
    <cellStyle name="style1424787249630 3 3 2 3 3 3" xfId="37818" xr:uid="{00000000-0005-0000-0000-0000B8930000}"/>
    <cellStyle name="style1424787249630 3 3 2 3 3 4" xfId="37819" xr:uid="{00000000-0005-0000-0000-0000B9930000}"/>
    <cellStyle name="style1424787249630 3 3 2 3 4" xfId="37820" xr:uid="{00000000-0005-0000-0000-0000BA930000}"/>
    <cellStyle name="style1424787249630 3 3 2 3 5" xfId="37821" xr:uid="{00000000-0005-0000-0000-0000BB930000}"/>
    <cellStyle name="style1424787249630 3 3 2 4" xfId="37822" xr:uid="{00000000-0005-0000-0000-0000BC930000}"/>
    <cellStyle name="style1424787249630 3 3 2 4 2" xfId="37823" xr:uid="{00000000-0005-0000-0000-0000BD930000}"/>
    <cellStyle name="style1424787249630 3 3 2 4 2 2" xfId="37824" xr:uid="{00000000-0005-0000-0000-0000BE930000}"/>
    <cellStyle name="style1424787249630 3 3 2 4 2 3" xfId="37825" xr:uid="{00000000-0005-0000-0000-0000BF930000}"/>
    <cellStyle name="style1424787249630 3 3 2 4 2 4" xfId="37826" xr:uid="{00000000-0005-0000-0000-0000C0930000}"/>
    <cellStyle name="style1424787249630 3 3 2 4 3" xfId="37827" xr:uid="{00000000-0005-0000-0000-0000C1930000}"/>
    <cellStyle name="style1424787249630 3 3 2 4 4" xfId="37828" xr:uid="{00000000-0005-0000-0000-0000C2930000}"/>
    <cellStyle name="style1424787249630 3 3 2 4 5" xfId="37829" xr:uid="{00000000-0005-0000-0000-0000C3930000}"/>
    <cellStyle name="style1424787249630 3 3 2 5" xfId="37830" xr:uid="{00000000-0005-0000-0000-0000C4930000}"/>
    <cellStyle name="style1424787249630 3 3 2 5 2" xfId="37831" xr:uid="{00000000-0005-0000-0000-0000C5930000}"/>
    <cellStyle name="style1424787249630 3 3 2 5 3" xfId="37832" xr:uid="{00000000-0005-0000-0000-0000C6930000}"/>
    <cellStyle name="style1424787249630 3 3 2 5 4" xfId="37833" xr:uid="{00000000-0005-0000-0000-0000C7930000}"/>
    <cellStyle name="style1424787249630 3 3 2 6" xfId="37834" xr:uid="{00000000-0005-0000-0000-0000C8930000}"/>
    <cellStyle name="style1424787249630 3 3 2 7" xfId="37835" xr:uid="{00000000-0005-0000-0000-0000C9930000}"/>
    <cellStyle name="style1424787249630 3 3 2 8" xfId="37836" xr:uid="{00000000-0005-0000-0000-0000CA930000}"/>
    <cellStyle name="style1424787249630 3 3 3" xfId="37837" xr:uid="{00000000-0005-0000-0000-0000CB930000}"/>
    <cellStyle name="style1424787249630 3 3 3 2" xfId="37838" xr:uid="{00000000-0005-0000-0000-0000CC930000}"/>
    <cellStyle name="style1424787249630 3 3 3 2 2" xfId="37839" xr:uid="{00000000-0005-0000-0000-0000CD930000}"/>
    <cellStyle name="style1424787249630 3 3 3 2 2 2" xfId="37840" xr:uid="{00000000-0005-0000-0000-0000CE930000}"/>
    <cellStyle name="style1424787249630 3 3 3 2 2 3" xfId="37841" xr:uid="{00000000-0005-0000-0000-0000CF930000}"/>
    <cellStyle name="style1424787249630 3 3 3 2 3" xfId="37842" xr:uid="{00000000-0005-0000-0000-0000D0930000}"/>
    <cellStyle name="style1424787249630 3 3 3 3" xfId="37843" xr:uid="{00000000-0005-0000-0000-0000D1930000}"/>
    <cellStyle name="style1424787249630 3 3 3 3 2" xfId="37844" xr:uid="{00000000-0005-0000-0000-0000D2930000}"/>
    <cellStyle name="style1424787249630 3 3 3 3 3" xfId="37845" xr:uid="{00000000-0005-0000-0000-0000D3930000}"/>
    <cellStyle name="style1424787249630 3 3 3 3 4" xfId="37846" xr:uid="{00000000-0005-0000-0000-0000D4930000}"/>
    <cellStyle name="style1424787249630 3 3 3 4" xfId="37847" xr:uid="{00000000-0005-0000-0000-0000D5930000}"/>
    <cellStyle name="style1424787249630 3 3 3 5" xfId="37848" xr:uid="{00000000-0005-0000-0000-0000D6930000}"/>
    <cellStyle name="style1424787249630 3 3 4" xfId="37849" xr:uid="{00000000-0005-0000-0000-0000D7930000}"/>
    <cellStyle name="style1424787249630 3 3 4 2" xfId="37850" xr:uid="{00000000-0005-0000-0000-0000D8930000}"/>
    <cellStyle name="style1424787249630 3 3 4 2 2" xfId="37851" xr:uid="{00000000-0005-0000-0000-0000D9930000}"/>
    <cellStyle name="style1424787249630 3 3 4 2 2 2" xfId="37852" xr:uid="{00000000-0005-0000-0000-0000DA930000}"/>
    <cellStyle name="style1424787249630 3 3 4 2 2 3" xfId="37853" xr:uid="{00000000-0005-0000-0000-0000DB930000}"/>
    <cellStyle name="style1424787249630 3 3 4 2 3" xfId="37854" xr:uid="{00000000-0005-0000-0000-0000DC930000}"/>
    <cellStyle name="style1424787249630 3 3 4 3" xfId="37855" xr:uid="{00000000-0005-0000-0000-0000DD930000}"/>
    <cellStyle name="style1424787249630 3 3 4 3 2" xfId="37856" xr:uid="{00000000-0005-0000-0000-0000DE930000}"/>
    <cellStyle name="style1424787249630 3 3 4 3 3" xfId="37857" xr:uid="{00000000-0005-0000-0000-0000DF930000}"/>
    <cellStyle name="style1424787249630 3 3 4 3 4" xfId="37858" xr:uid="{00000000-0005-0000-0000-0000E0930000}"/>
    <cellStyle name="style1424787249630 3 3 4 4" xfId="37859" xr:uid="{00000000-0005-0000-0000-0000E1930000}"/>
    <cellStyle name="style1424787249630 3 3 4 5" xfId="37860" xr:uid="{00000000-0005-0000-0000-0000E2930000}"/>
    <cellStyle name="style1424787249630 3 3 5" xfId="37861" xr:uid="{00000000-0005-0000-0000-0000E3930000}"/>
    <cellStyle name="style1424787249630 3 3 5 2" xfId="37862" xr:uid="{00000000-0005-0000-0000-0000E4930000}"/>
    <cellStyle name="style1424787249630 3 3 5 2 2" xfId="37863" xr:uid="{00000000-0005-0000-0000-0000E5930000}"/>
    <cellStyle name="style1424787249630 3 3 5 2 3" xfId="37864" xr:uid="{00000000-0005-0000-0000-0000E6930000}"/>
    <cellStyle name="style1424787249630 3 3 5 2 4" xfId="37865" xr:uid="{00000000-0005-0000-0000-0000E7930000}"/>
    <cellStyle name="style1424787249630 3 3 5 3" xfId="37866" xr:uid="{00000000-0005-0000-0000-0000E8930000}"/>
    <cellStyle name="style1424787249630 3 3 5 4" xfId="37867" xr:uid="{00000000-0005-0000-0000-0000E9930000}"/>
    <cellStyle name="style1424787249630 3 3 5 5" xfId="37868" xr:uid="{00000000-0005-0000-0000-0000EA930000}"/>
    <cellStyle name="style1424787249630 3 3 6" xfId="37869" xr:uid="{00000000-0005-0000-0000-0000EB930000}"/>
    <cellStyle name="style1424787249630 3 3 6 2" xfId="37870" xr:uid="{00000000-0005-0000-0000-0000EC930000}"/>
    <cellStyle name="style1424787249630 3 3 6 3" xfId="37871" xr:uid="{00000000-0005-0000-0000-0000ED930000}"/>
    <cellStyle name="style1424787249630 3 3 6 4" xfId="37872" xr:uid="{00000000-0005-0000-0000-0000EE930000}"/>
    <cellStyle name="style1424787249630 3 3 7" xfId="37873" xr:uid="{00000000-0005-0000-0000-0000EF930000}"/>
    <cellStyle name="style1424787249630 3 3 8" xfId="37874" xr:uid="{00000000-0005-0000-0000-0000F0930000}"/>
    <cellStyle name="style1424787249630 3 3 9" xfId="37875" xr:uid="{00000000-0005-0000-0000-0000F1930000}"/>
    <cellStyle name="style1424787249630 3 4" xfId="37876" xr:uid="{00000000-0005-0000-0000-0000F2930000}"/>
    <cellStyle name="style1424787249630 3 4 2" xfId="37877" xr:uid="{00000000-0005-0000-0000-0000F3930000}"/>
    <cellStyle name="style1424787249630 3 4 2 2" xfId="37878" xr:uid="{00000000-0005-0000-0000-0000F4930000}"/>
    <cellStyle name="style1424787249630 3 4 2 2 2" xfId="37879" xr:uid="{00000000-0005-0000-0000-0000F5930000}"/>
    <cellStyle name="style1424787249630 3 4 2 2 2 2" xfId="37880" xr:uid="{00000000-0005-0000-0000-0000F6930000}"/>
    <cellStyle name="style1424787249630 3 4 2 2 2 3" xfId="37881" xr:uid="{00000000-0005-0000-0000-0000F7930000}"/>
    <cellStyle name="style1424787249630 3 4 2 2 3" xfId="37882" xr:uid="{00000000-0005-0000-0000-0000F8930000}"/>
    <cellStyle name="style1424787249630 3 4 2 3" xfId="37883" xr:uid="{00000000-0005-0000-0000-0000F9930000}"/>
    <cellStyle name="style1424787249630 3 4 2 3 2" xfId="37884" xr:uid="{00000000-0005-0000-0000-0000FA930000}"/>
    <cellStyle name="style1424787249630 3 4 2 3 3" xfId="37885" xr:uid="{00000000-0005-0000-0000-0000FB930000}"/>
    <cellStyle name="style1424787249630 3 4 2 3 4" xfId="37886" xr:uid="{00000000-0005-0000-0000-0000FC930000}"/>
    <cellStyle name="style1424787249630 3 4 2 4" xfId="37887" xr:uid="{00000000-0005-0000-0000-0000FD930000}"/>
    <cellStyle name="style1424787249630 3 4 2 5" xfId="37888" xr:uid="{00000000-0005-0000-0000-0000FE930000}"/>
    <cellStyle name="style1424787249630 3 4 3" xfId="37889" xr:uid="{00000000-0005-0000-0000-0000FF930000}"/>
    <cellStyle name="style1424787249630 3 4 3 2" xfId="37890" xr:uid="{00000000-0005-0000-0000-000000940000}"/>
    <cellStyle name="style1424787249630 3 4 3 2 2" xfId="37891" xr:uid="{00000000-0005-0000-0000-000001940000}"/>
    <cellStyle name="style1424787249630 3 4 3 2 2 2" xfId="37892" xr:uid="{00000000-0005-0000-0000-000002940000}"/>
    <cellStyle name="style1424787249630 3 4 3 2 2 3" xfId="37893" xr:uid="{00000000-0005-0000-0000-000003940000}"/>
    <cellStyle name="style1424787249630 3 4 3 2 3" xfId="37894" xr:uid="{00000000-0005-0000-0000-000004940000}"/>
    <cellStyle name="style1424787249630 3 4 3 3" xfId="37895" xr:uid="{00000000-0005-0000-0000-000005940000}"/>
    <cellStyle name="style1424787249630 3 4 3 3 2" xfId="37896" xr:uid="{00000000-0005-0000-0000-000006940000}"/>
    <cellStyle name="style1424787249630 3 4 3 3 3" xfId="37897" xr:uid="{00000000-0005-0000-0000-000007940000}"/>
    <cellStyle name="style1424787249630 3 4 3 3 4" xfId="37898" xr:uid="{00000000-0005-0000-0000-000008940000}"/>
    <cellStyle name="style1424787249630 3 4 3 4" xfId="37899" xr:uid="{00000000-0005-0000-0000-000009940000}"/>
    <cellStyle name="style1424787249630 3 4 3 5" xfId="37900" xr:uid="{00000000-0005-0000-0000-00000A940000}"/>
    <cellStyle name="style1424787249630 3 4 4" xfId="37901" xr:uid="{00000000-0005-0000-0000-00000B940000}"/>
    <cellStyle name="style1424787249630 3 4 4 2" xfId="37902" xr:uid="{00000000-0005-0000-0000-00000C940000}"/>
    <cellStyle name="style1424787249630 3 4 4 2 2" xfId="37903" xr:uid="{00000000-0005-0000-0000-00000D940000}"/>
    <cellStyle name="style1424787249630 3 4 4 2 3" xfId="37904" xr:uid="{00000000-0005-0000-0000-00000E940000}"/>
    <cellStyle name="style1424787249630 3 4 4 2 4" xfId="37905" xr:uid="{00000000-0005-0000-0000-00000F940000}"/>
    <cellStyle name="style1424787249630 3 4 4 3" xfId="37906" xr:uid="{00000000-0005-0000-0000-000010940000}"/>
    <cellStyle name="style1424787249630 3 4 4 4" xfId="37907" xr:uid="{00000000-0005-0000-0000-000011940000}"/>
    <cellStyle name="style1424787249630 3 4 4 5" xfId="37908" xr:uid="{00000000-0005-0000-0000-000012940000}"/>
    <cellStyle name="style1424787249630 3 4 5" xfId="37909" xr:uid="{00000000-0005-0000-0000-000013940000}"/>
    <cellStyle name="style1424787249630 3 4 5 2" xfId="37910" xr:uid="{00000000-0005-0000-0000-000014940000}"/>
    <cellStyle name="style1424787249630 3 4 5 3" xfId="37911" xr:uid="{00000000-0005-0000-0000-000015940000}"/>
    <cellStyle name="style1424787249630 3 4 5 4" xfId="37912" xr:uid="{00000000-0005-0000-0000-000016940000}"/>
    <cellStyle name="style1424787249630 3 4 6" xfId="37913" xr:uid="{00000000-0005-0000-0000-000017940000}"/>
    <cellStyle name="style1424787249630 3 4 7" xfId="37914" xr:uid="{00000000-0005-0000-0000-000018940000}"/>
    <cellStyle name="style1424787249630 3 4 8" xfId="37915" xr:uid="{00000000-0005-0000-0000-000019940000}"/>
    <cellStyle name="style1424787249630 3 5" xfId="37916" xr:uid="{00000000-0005-0000-0000-00001A940000}"/>
    <cellStyle name="style1424787249630 3 5 2" xfId="37917" xr:uid="{00000000-0005-0000-0000-00001B940000}"/>
    <cellStyle name="style1424787249630 3 5 2 2" xfId="37918" xr:uid="{00000000-0005-0000-0000-00001C940000}"/>
    <cellStyle name="style1424787249630 3 5 2 2 2" xfId="37919" xr:uid="{00000000-0005-0000-0000-00001D940000}"/>
    <cellStyle name="style1424787249630 3 5 2 2 2 2" xfId="37920" xr:uid="{00000000-0005-0000-0000-00001E940000}"/>
    <cellStyle name="style1424787249630 3 5 2 2 2 3" xfId="37921" xr:uid="{00000000-0005-0000-0000-00001F940000}"/>
    <cellStyle name="style1424787249630 3 5 2 2 3" xfId="37922" xr:uid="{00000000-0005-0000-0000-000020940000}"/>
    <cellStyle name="style1424787249630 3 5 2 3" xfId="37923" xr:uid="{00000000-0005-0000-0000-000021940000}"/>
    <cellStyle name="style1424787249630 3 5 2 3 2" xfId="37924" xr:uid="{00000000-0005-0000-0000-000022940000}"/>
    <cellStyle name="style1424787249630 3 5 2 3 3" xfId="37925" xr:uid="{00000000-0005-0000-0000-000023940000}"/>
    <cellStyle name="style1424787249630 3 5 2 3 4" xfId="37926" xr:uid="{00000000-0005-0000-0000-000024940000}"/>
    <cellStyle name="style1424787249630 3 5 2 4" xfId="37927" xr:uid="{00000000-0005-0000-0000-000025940000}"/>
    <cellStyle name="style1424787249630 3 5 2 5" xfId="37928" xr:uid="{00000000-0005-0000-0000-000026940000}"/>
    <cellStyle name="style1424787249630 3 5 3" xfId="37929" xr:uid="{00000000-0005-0000-0000-000027940000}"/>
    <cellStyle name="style1424787249630 3 5 3 2" xfId="37930" xr:uid="{00000000-0005-0000-0000-000028940000}"/>
    <cellStyle name="style1424787249630 3 5 3 2 2" xfId="37931" xr:uid="{00000000-0005-0000-0000-000029940000}"/>
    <cellStyle name="style1424787249630 3 5 3 2 2 2" xfId="37932" xr:uid="{00000000-0005-0000-0000-00002A940000}"/>
    <cellStyle name="style1424787249630 3 5 3 2 2 3" xfId="37933" xr:uid="{00000000-0005-0000-0000-00002B940000}"/>
    <cellStyle name="style1424787249630 3 5 3 2 3" xfId="37934" xr:uid="{00000000-0005-0000-0000-00002C940000}"/>
    <cellStyle name="style1424787249630 3 5 3 3" xfId="37935" xr:uid="{00000000-0005-0000-0000-00002D940000}"/>
    <cellStyle name="style1424787249630 3 5 3 3 2" xfId="37936" xr:uid="{00000000-0005-0000-0000-00002E940000}"/>
    <cellStyle name="style1424787249630 3 5 3 3 3" xfId="37937" xr:uid="{00000000-0005-0000-0000-00002F940000}"/>
    <cellStyle name="style1424787249630 3 5 3 3 4" xfId="37938" xr:uid="{00000000-0005-0000-0000-000030940000}"/>
    <cellStyle name="style1424787249630 3 5 3 4" xfId="37939" xr:uid="{00000000-0005-0000-0000-000031940000}"/>
    <cellStyle name="style1424787249630 3 5 3 5" xfId="37940" xr:uid="{00000000-0005-0000-0000-000032940000}"/>
    <cellStyle name="style1424787249630 3 5 4" xfId="37941" xr:uid="{00000000-0005-0000-0000-000033940000}"/>
    <cellStyle name="style1424787249630 3 5 4 2" xfId="37942" xr:uid="{00000000-0005-0000-0000-000034940000}"/>
    <cellStyle name="style1424787249630 3 5 4 2 2" xfId="37943" xr:uid="{00000000-0005-0000-0000-000035940000}"/>
    <cellStyle name="style1424787249630 3 5 4 2 3" xfId="37944" xr:uid="{00000000-0005-0000-0000-000036940000}"/>
    <cellStyle name="style1424787249630 3 5 4 2 4" xfId="37945" xr:uid="{00000000-0005-0000-0000-000037940000}"/>
    <cellStyle name="style1424787249630 3 5 4 3" xfId="37946" xr:uid="{00000000-0005-0000-0000-000038940000}"/>
    <cellStyle name="style1424787249630 3 5 4 4" xfId="37947" xr:uid="{00000000-0005-0000-0000-000039940000}"/>
    <cellStyle name="style1424787249630 3 5 4 5" xfId="37948" xr:uid="{00000000-0005-0000-0000-00003A940000}"/>
    <cellStyle name="style1424787249630 3 5 5" xfId="37949" xr:uid="{00000000-0005-0000-0000-00003B940000}"/>
    <cellStyle name="style1424787249630 3 5 5 2" xfId="37950" xr:uid="{00000000-0005-0000-0000-00003C940000}"/>
    <cellStyle name="style1424787249630 3 5 5 3" xfId="37951" xr:uid="{00000000-0005-0000-0000-00003D940000}"/>
    <cellStyle name="style1424787249630 3 5 5 4" xfId="37952" xr:uid="{00000000-0005-0000-0000-00003E940000}"/>
    <cellStyle name="style1424787249630 3 5 6" xfId="37953" xr:uid="{00000000-0005-0000-0000-00003F940000}"/>
    <cellStyle name="style1424787249630 3 5 7" xfId="37954" xr:uid="{00000000-0005-0000-0000-000040940000}"/>
    <cellStyle name="style1424787249630 3 5 8" xfId="37955" xr:uid="{00000000-0005-0000-0000-000041940000}"/>
    <cellStyle name="style1424787249630 3 6" xfId="37956" xr:uid="{00000000-0005-0000-0000-000042940000}"/>
    <cellStyle name="style1424787249630 3 6 2" xfId="37957" xr:uid="{00000000-0005-0000-0000-000043940000}"/>
    <cellStyle name="style1424787249630 3 6 2 2" xfId="37958" xr:uid="{00000000-0005-0000-0000-000044940000}"/>
    <cellStyle name="style1424787249630 3 6 2 2 2" xfId="37959" xr:uid="{00000000-0005-0000-0000-000045940000}"/>
    <cellStyle name="style1424787249630 3 6 2 2 2 2" xfId="37960" xr:uid="{00000000-0005-0000-0000-000046940000}"/>
    <cellStyle name="style1424787249630 3 6 2 2 2 3" xfId="37961" xr:uid="{00000000-0005-0000-0000-000047940000}"/>
    <cellStyle name="style1424787249630 3 6 2 2 3" xfId="37962" xr:uid="{00000000-0005-0000-0000-000048940000}"/>
    <cellStyle name="style1424787249630 3 6 2 3" xfId="37963" xr:uid="{00000000-0005-0000-0000-000049940000}"/>
    <cellStyle name="style1424787249630 3 6 2 3 2" xfId="37964" xr:uid="{00000000-0005-0000-0000-00004A940000}"/>
    <cellStyle name="style1424787249630 3 6 2 3 3" xfId="37965" xr:uid="{00000000-0005-0000-0000-00004B940000}"/>
    <cellStyle name="style1424787249630 3 6 2 3 4" xfId="37966" xr:uid="{00000000-0005-0000-0000-00004C940000}"/>
    <cellStyle name="style1424787249630 3 6 2 4" xfId="37967" xr:uid="{00000000-0005-0000-0000-00004D940000}"/>
    <cellStyle name="style1424787249630 3 6 2 5" xfId="37968" xr:uid="{00000000-0005-0000-0000-00004E940000}"/>
    <cellStyle name="style1424787249630 3 6 3" xfId="37969" xr:uid="{00000000-0005-0000-0000-00004F940000}"/>
    <cellStyle name="style1424787249630 3 6 3 2" xfId="37970" xr:uid="{00000000-0005-0000-0000-000050940000}"/>
    <cellStyle name="style1424787249630 3 6 3 2 2" xfId="37971" xr:uid="{00000000-0005-0000-0000-000051940000}"/>
    <cellStyle name="style1424787249630 3 6 3 2 2 2" xfId="37972" xr:uid="{00000000-0005-0000-0000-000052940000}"/>
    <cellStyle name="style1424787249630 3 6 3 2 2 3" xfId="37973" xr:uid="{00000000-0005-0000-0000-000053940000}"/>
    <cellStyle name="style1424787249630 3 6 3 2 3" xfId="37974" xr:uid="{00000000-0005-0000-0000-000054940000}"/>
    <cellStyle name="style1424787249630 3 6 3 3" xfId="37975" xr:uid="{00000000-0005-0000-0000-000055940000}"/>
    <cellStyle name="style1424787249630 3 6 3 3 2" xfId="37976" xr:uid="{00000000-0005-0000-0000-000056940000}"/>
    <cellStyle name="style1424787249630 3 6 3 3 3" xfId="37977" xr:uid="{00000000-0005-0000-0000-000057940000}"/>
    <cellStyle name="style1424787249630 3 6 3 3 4" xfId="37978" xr:uid="{00000000-0005-0000-0000-000058940000}"/>
    <cellStyle name="style1424787249630 3 6 3 4" xfId="37979" xr:uid="{00000000-0005-0000-0000-000059940000}"/>
    <cellStyle name="style1424787249630 3 6 3 5" xfId="37980" xr:uid="{00000000-0005-0000-0000-00005A940000}"/>
    <cellStyle name="style1424787249630 3 6 4" xfId="37981" xr:uid="{00000000-0005-0000-0000-00005B940000}"/>
    <cellStyle name="style1424787249630 3 6 4 2" xfId="37982" xr:uid="{00000000-0005-0000-0000-00005C940000}"/>
    <cellStyle name="style1424787249630 3 6 4 2 2" xfId="37983" xr:uid="{00000000-0005-0000-0000-00005D940000}"/>
    <cellStyle name="style1424787249630 3 6 4 2 3" xfId="37984" xr:uid="{00000000-0005-0000-0000-00005E940000}"/>
    <cellStyle name="style1424787249630 3 6 4 2 4" xfId="37985" xr:uid="{00000000-0005-0000-0000-00005F940000}"/>
    <cellStyle name="style1424787249630 3 6 4 3" xfId="37986" xr:uid="{00000000-0005-0000-0000-000060940000}"/>
    <cellStyle name="style1424787249630 3 6 4 4" xfId="37987" xr:uid="{00000000-0005-0000-0000-000061940000}"/>
    <cellStyle name="style1424787249630 3 6 4 5" xfId="37988" xr:uid="{00000000-0005-0000-0000-000062940000}"/>
    <cellStyle name="style1424787249630 3 6 5" xfId="37989" xr:uid="{00000000-0005-0000-0000-000063940000}"/>
    <cellStyle name="style1424787249630 3 6 5 2" xfId="37990" xr:uid="{00000000-0005-0000-0000-000064940000}"/>
    <cellStyle name="style1424787249630 3 6 5 3" xfId="37991" xr:uid="{00000000-0005-0000-0000-000065940000}"/>
    <cellStyle name="style1424787249630 3 6 5 4" xfId="37992" xr:uid="{00000000-0005-0000-0000-000066940000}"/>
    <cellStyle name="style1424787249630 3 6 6" xfId="37993" xr:uid="{00000000-0005-0000-0000-000067940000}"/>
    <cellStyle name="style1424787249630 3 6 7" xfId="37994" xr:uid="{00000000-0005-0000-0000-000068940000}"/>
    <cellStyle name="style1424787249630 3 6 8" xfId="37995" xr:uid="{00000000-0005-0000-0000-000069940000}"/>
    <cellStyle name="style1424787249630 3 7" xfId="37996" xr:uid="{00000000-0005-0000-0000-00006A940000}"/>
    <cellStyle name="style1424787249630 3 7 2" xfId="37997" xr:uid="{00000000-0005-0000-0000-00006B940000}"/>
    <cellStyle name="style1424787249630 3 7 2 2" xfId="37998" xr:uid="{00000000-0005-0000-0000-00006C940000}"/>
    <cellStyle name="style1424787249630 3 7 2 2 2" xfId="37999" xr:uid="{00000000-0005-0000-0000-00006D940000}"/>
    <cellStyle name="style1424787249630 3 7 2 2 3" xfId="38000" xr:uid="{00000000-0005-0000-0000-00006E940000}"/>
    <cellStyle name="style1424787249630 3 7 2 3" xfId="38001" xr:uid="{00000000-0005-0000-0000-00006F940000}"/>
    <cellStyle name="style1424787249630 3 7 3" xfId="38002" xr:uid="{00000000-0005-0000-0000-000070940000}"/>
    <cellStyle name="style1424787249630 3 7 3 2" xfId="38003" xr:uid="{00000000-0005-0000-0000-000071940000}"/>
    <cellStyle name="style1424787249630 3 7 3 3" xfId="38004" xr:uid="{00000000-0005-0000-0000-000072940000}"/>
    <cellStyle name="style1424787249630 3 7 3 4" xfId="38005" xr:uid="{00000000-0005-0000-0000-000073940000}"/>
    <cellStyle name="style1424787249630 3 7 4" xfId="38006" xr:uid="{00000000-0005-0000-0000-000074940000}"/>
    <cellStyle name="style1424787249630 3 7 5" xfId="38007" xr:uid="{00000000-0005-0000-0000-000075940000}"/>
    <cellStyle name="style1424787249630 3 8" xfId="38008" xr:uid="{00000000-0005-0000-0000-000076940000}"/>
    <cellStyle name="style1424787249630 3 8 2" xfId="38009" xr:uid="{00000000-0005-0000-0000-000077940000}"/>
    <cellStyle name="style1424787249630 3 8 2 2" xfId="38010" xr:uid="{00000000-0005-0000-0000-000078940000}"/>
    <cellStyle name="style1424787249630 3 8 2 2 2" xfId="38011" xr:uid="{00000000-0005-0000-0000-000079940000}"/>
    <cellStyle name="style1424787249630 3 8 2 2 3" xfId="38012" xr:uid="{00000000-0005-0000-0000-00007A940000}"/>
    <cellStyle name="style1424787249630 3 8 2 3" xfId="38013" xr:uid="{00000000-0005-0000-0000-00007B940000}"/>
    <cellStyle name="style1424787249630 3 8 3" xfId="38014" xr:uid="{00000000-0005-0000-0000-00007C940000}"/>
    <cellStyle name="style1424787249630 3 8 3 2" xfId="38015" xr:uid="{00000000-0005-0000-0000-00007D940000}"/>
    <cellStyle name="style1424787249630 3 8 3 3" xfId="38016" xr:uid="{00000000-0005-0000-0000-00007E940000}"/>
    <cellStyle name="style1424787249630 3 8 3 4" xfId="38017" xr:uid="{00000000-0005-0000-0000-00007F940000}"/>
    <cellStyle name="style1424787249630 3 8 4" xfId="38018" xr:uid="{00000000-0005-0000-0000-000080940000}"/>
    <cellStyle name="style1424787249630 3 8 5" xfId="38019" xr:uid="{00000000-0005-0000-0000-000081940000}"/>
    <cellStyle name="style1424787249630 3 9" xfId="38020" xr:uid="{00000000-0005-0000-0000-000082940000}"/>
    <cellStyle name="style1424787249630 3 9 2" xfId="38021" xr:uid="{00000000-0005-0000-0000-000083940000}"/>
    <cellStyle name="style1424787249630 3 9 2 2" xfId="38022" xr:uid="{00000000-0005-0000-0000-000084940000}"/>
    <cellStyle name="style1424787249630 3 9 2 3" xfId="38023" xr:uid="{00000000-0005-0000-0000-000085940000}"/>
    <cellStyle name="style1424787249630 3 9 2 4" xfId="38024" xr:uid="{00000000-0005-0000-0000-000086940000}"/>
    <cellStyle name="style1424787249630 3 9 3" xfId="38025" xr:uid="{00000000-0005-0000-0000-000087940000}"/>
    <cellStyle name="style1424787249630 3 9 4" xfId="38026" xr:uid="{00000000-0005-0000-0000-000088940000}"/>
    <cellStyle name="style1424787249630 3 9 5" xfId="38027" xr:uid="{00000000-0005-0000-0000-000089940000}"/>
    <cellStyle name="style1424787249630 4" xfId="38028" xr:uid="{00000000-0005-0000-0000-00008A940000}"/>
    <cellStyle name="style1424787249630 4 10" xfId="38029" xr:uid="{00000000-0005-0000-0000-00008B940000}"/>
    <cellStyle name="style1424787249630 4 11" xfId="38030" xr:uid="{00000000-0005-0000-0000-00008C940000}"/>
    <cellStyle name="style1424787249630 4 12" xfId="38031" xr:uid="{00000000-0005-0000-0000-00008D940000}"/>
    <cellStyle name="style1424787249630 4 2" xfId="38032" xr:uid="{00000000-0005-0000-0000-00008E940000}"/>
    <cellStyle name="style1424787249630 4 2 2" xfId="38033" xr:uid="{00000000-0005-0000-0000-00008F940000}"/>
    <cellStyle name="style1424787249630 4 2 2 2" xfId="38034" xr:uid="{00000000-0005-0000-0000-000090940000}"/>
    <cellStyle name="style1424787249630 4 2 2 2 2" xfId="38035" xr:uid="{00000000-0005-0000-0000-000091940000}"/>
    <cellStyle name="style1424787249630 4 2 2 2 2 2" xfId="38036" xr:uid="{00000000-0005-0000-0000-000092940000}"/>
    <cellStyle name="style1424787249630 4 2 2 2 2 2 2" xfId="38037" xr:uid="{00000000-0005-0000-0000-000093940000}"/>
    <cellStyle name="style1424787249630 4 2 2 2 2 2 3" xfId="38038" xr:uid="{00000000-0005-0000-0000-000094940000}"/>
    <cellStyle name="style1424787249630 4 2 2 2 2 3" xfId="38039" xr:uid="{00000000-0005-0000-0000-000095940000}"/>
    <cellStyle name="style1424787249630 4 2 2 2 3" xfId="38040" xr:uid="{00000000-0005-0000-0000-000096940000}"/>
    <cellStyle name="style1424787249630 4 2 2 2 3 2" xfId="38041" xr:uid="{00000000-0005-0000-0000-000097940000}"/>
    <cellStyle name="style1424787249630 4 2 2 2 3 3" xfId="38042" xr:uid="{00000000-0005-0000-0000-000098940000}"/>
    <cellStyle name="style1424787249630 4 2 2 2 3 4" xfId="38043" xr:uid="{00000000-0005-0000-0000-000099940000}"/>
    <cellStyle name="style1424787249630 4 2 2 2 4" xfId="38044" xr:uid="{00000000-0005-0000-0000-00009A940000}"/>
    <cellStyle name="style1424787249630 4 2 2 2 5" xfId="38045" xr:uid="{00000000-0005-0000-0000-00009B940000}"/>
    <cellStyle name="style1424787249630 4 2 2 3" xfId="38046" xr:uid="{00000000-0005-0000-0000-00009C940000}"/>
    <cellStyle name="style1424787249630 4 2 2 3 2" xfId="38047" xr:uid="{00000000-0005-0000-0000-00009D940000}"/>
    <cellStyle name="style1424787249630 4 2 2 3 2 2" xfId="38048" xr:uid="{00000000-0005-0000-0000-00009E940000}"/>
    <cellStyle name="style1424787249630 4 2 2 3 2 2 2" xfId="38049" xr:uid="{00000000-0005-0000-0000-00009F940000}"/>
    <cellStyle name="style1424787249630 4 2 2 3 2 2 3" xfId="38050" xr:uid="{00000000-0005-0000-0000-0000A0940000}"/>
    <cellStyle name="style1424787249630 4 2 2 3 2 3" xfId="38051" xr:uid="{00000000-0005-0000-0000-0000A1940000}"/>
    <cellStyle name="style1424787249630 4 2 2 3 3" xfId="38052" xr:uid="{00000000-0005-0000-0000-0000A2940000}"/>
    <cellStyle name="style1424787249630 4 2 2 3 3 2" xfId="38053" xr:uid="{00000000-0005-0000-0000-0000A3940000}"/>
    <cellStyle name="style1424787249630 4 2 2 3 3 3" xfId="38054" xr:uid="{00000000-0005-0000-0000-0000A4940000}"/>
    <cellStyle name="style1424787249630 4 2 2 3 3 4" xfId="38055" xr:uid="{00000000-0005-0000-0000-0000A5940000}"/>
    <cellStyle name="style1424787249630 4 2 2 3 4" xfId="38056" xr:uid="{00000000-0005-0000-0000-0000A6940000}"/>
    <cellStyle name="style1424787249630 4 2 2 3 5" xfId="38057" xr:uid="{00000000-0005-0000-0000-0000A7940000}"/>
    <cellStyle name="style1424787249630 4 2 2 4" xfId="38058" xr:uid="{00000000-0005-0000-0000-0000A8940000}"/>
    <cellStyle name="style1424787249630 4 2 2 4 2" xfId="38059" xr:uid="{00000000-0005-0000-0000-0000A9940000}"/>
    <cellStyle name="style1424787249630 4 2 2 4 2 2" xfId="38060" xr:uid="{00000000-0005-0000-0000-0000AA940000}"/>
    <cellStyle name="style1424787249630 4 2 2 4 2 3" xfId="38061" xr:uid="{00000000-0005-0000-0000-0000AB940000}"/>
    <cellStyle name="style1424787249630 4 2 2 4 2 4" xfId="38062" xr:uid="{00000000-0005-0000-0000-0000AC940000}"/>
    <cellStyle name="style1424787249630 4 2 2 4 3" xfId="38063" xr:uid="{00000000-0005-0000-0000-0000AD940000}"/>
    <cellStyle name="style1424787249630 4 2 2 4 4" xfId="38064" xr:uid="{00000000-0005-0000-0000-0000AE940000}"/>
    <cellStyle name="style1424787249630 4 2 2 4 5" xfId="38065" xr:uid="{00000000-0005-0000-0000-0000AF940000}"/>
    <cellStyle name="style1424787249630 4 2 2 5" xfId="38066" xr:uid="{00000000-0005-0000-0000-0000B0940000}"/>
    <cellStyle name="style1424787249630 4 2 2 5 2" xfId="38067" xr:uid="{00000000-0005-0000-0000-0000B1940000}"/>
    <cellStyle name="style1424787249630 4 2 2 5 3" xfId="38068" xr:uid="{00000000-0005-0000-0000-0000B2940000}"/>
    <cellStyle name="style1424787249630 4 2 2 5 4" xfId="38069" xr:uid="{00000000-0005-0000-0000-0000B3940000}"/>
    <cellStyle name="style1424787249630 4 2 2 6" xfId="38070" xr:uid="{00000000-0005-0000-0000-0000B4940000}"/>
    <cellStyle name="style1424787249630 4 2 2 7" xfId="38071" xr:uid="{00000000-0005-0000-0000-0000B5940000}"/>
    <cellStyle name="style1424787249630 4 2 2 8" xfId="38072" xr:uid="{00000000-0005-0000-0000-0000B6940000}"/>
    <cellStyle name="style1424787249630 4 2 3" xfId="38073" xr:uid="{00000000-0005-0000-0000-0000B7940000}"/>
    <cellStyle name="style1424787249630 4 2 3 2" xfId="38074" xr:uid="{00000000-0005-0000-0000-0000B8940000}"/>
    <cellStyle name="style1424787249630 4 2 3 2 2" xfId="38075" xr:uid="{00000000-0005-0000-0000-0000B9940000}"/>
    <cellStyle name="style1424787249630 4 2 3 2 2 2" xfId="38076" xr:uid="{00000000-0005-0000-0000-0000BA940000}"/>
    <cellStyle name="style1424787249630 4 2 3 2 2 3" xfId="38077" xr:uid="{00000000-0005-0000-0000-0000BB940000}"/>
    <cellStyle name="style1424787249630 4 2 3 2 3" xfId="38078" xr:uid="{00000000-0005-0000-0000-0000BC940000}"/>
    <cellStyle name="style1424787249630 4 2 3 3" xfId="38079" xr:uid="{00000000-0005-0000-0000-0000BD940000}"/>
    <cellStyle name="style1424787249630 4 2 3 3 2" xfId="38080" xr:uid="{00000000-0005-0000-0000-0000BE940000}"/>
    <cellStyle name="style1424787249630 4 2 3 3 3" xfId="38081" xr:uid="{00000000-0005-0000-0000-0000BF940000}"/>
    <cellStyle name="style1424787249630 4 2 3 3 4" xfId="38082" xr:uid="{00000000-0005-0000-0000-0000C0940000}"/>
    <cellStyle name="style1424787249630 4 2 3 4" xfId="38083" xr:uid="{00000000-0005-0000-0000-0000C1940000}"/>
    <cellStyle name="style1424787249630 4 2 3 5" xfId="38084" xr:uid="{00000000-0005-0000-0000-0000C2940000}"/>
    <cellStyle name="style1424787249630 4 2 4" xfId="38085" xr:uid="{00000000-0005-0000-0000-0000C3940000}"/>
    <cellStyle name="style1424787249630 4 2 4 2" xfId="38086" xr:uid="{00000000-0005-0000-0000-0000C4940000}"/>
    <cellStyle name="style1424787249630 4 2 4 2 2" xfId="38087" xr:uid="{00000000-0005-0000-0000-0000C5940000}"/>
    <cellStyle name="style1424787249630 4 2 4 2 2 2" xfId="38088" xr:uid="{00000000-0005-0000-0000-0000C6940000}"/>
    <cellStyle name="style1424787249630 4 2 4 2 2 3" xfId="38089" xr:uid="{00000000-0005-0000-0000-0000C7940000}"/>
    <cellStyle name="style1424787249630 4 2 4 2 3" xfId="38090" xr:uid="{00000000-0005-0000-0000-0000C8940000}"/>
    <cellStyle name="style1424787249630 4 2 4 3" xfId="38091" xr:uid="{00000000-0005-0000-0000-0000C9940000}"/>
    <cellStyle name="style1424787249630 4 2 4 3 2" xfId="38092" xr:uid="{00000000-0005-0000-0000-0000CA940000}"/>
    <cellStyle name="style1424787249630 4 2 4 3 3" xfId="38093" xr:uid="{00000000-0005-0000-0000-0000CB940000}"/>
    <cellStyle name="style1424787249630 4 2 4 3 4" xfId="38094" xr:uid="{00000000-0005-0000-0000-0000CC940000}"/>
    <cellStyle name="style1424787249630 4 2 4 4" xfId="38095" xr:uid="{00000000-0005-0000-0000-0000CD940000}"/>
    <cellStyle name="style1424787249630 4 2 4 5" xfId="38096" xr:uid="{00000000-0005-0000-0000-0000CE940000}"/>
    <cellStyle name="style1424787249630 4 2 5" xfId="38097" xr:uid="{00000000-0005-0000-0000-0000CF940000}"/>
    <cellStyle name="style1424787249630 4 2 5 2" xfId="38098" xr:uid="{00000000-0005-0000-0000-0000D0940000}"/>
    <cellStyle name="style1424787249630 4 2 5 2 2" xfId="38099" xr:uid="{00000000-0005-0000-0000-0000D1940000}"/>
    <cellStyle name="style1424787249630 4 2 5 2 3" xfId="38100" xr:uid="{00000000-0005-0000-0000-0000D2940000}"/>
    <cellStyle name="style1424787249630 4 2 5 2 4" xfId="38101" xr:uid="{00000000-0005-0000-0000-0000D3940000}"/>
    <cellStyle name="style1424787249630 4 2 5 3" xfId="38102" xr:uid="{00000000-0005-0000-0000-0000D4940000}"/>
    <cellStyle name="style1424787249630 4 2 5 4" xfId="38103" xr:uid="{00000000-0005-0000-0000-0000D5940000}"/>
    <cellStyle name="style1424787249630 4 2 5 5" xfId="38104" xr:uid="{00000000-0005-0000-0000-0000D6940000}"/>
    <cellStyle name="style1424787249630 4 2 6" xfId="38105" xr:uid="{00000000-0005-0000-0000-0000D7940000}"/>
    <cellStyle name="style1424787249630 4 2 6 2" xfId="38106" xr:uid="{00000000-0005-0000-0000-0000D8940000}"/>
    <cellStyle name="style1424787249630 4 2 6 3" xfId="38107" xr:uid="{00000000-0005-0000-0000-0000D9940000}"/>
    <cellStyle name="style1424787249630 4 2 6 4" xfId="38108" xr:uid="{00000000-0005-0000-0000-0000DA940000}"/>
    <cellStyle name="style1424787249630 4 2 7" xfId="38109" xr:uid="{00000000-0005-0000-0000-0000DB940000}"/>
    <cellStyle name="style1424787249630 4 2 8" xfId="38110" xr:uid="{00000000-0005-0000-0000-0000DC940000}"/>
    <cellStyle name="style1424787249630 4 2 9" xfId="38111" xr:uid="{00000000-0005-0000-0000-0000DD940000}"/>
    <cellStyle name="style1424787249630 4 3" xfId="38112" xr:uid="{00000000-0005-0000-0000-0000DE940000}"/>
    <cellStyle name="style1424787249630 4 3 2" xfId="38113" xr:uid="{00000000-0005-0000-0000-0000DF940000}"/>
    <cellStyle name="style1424787249630 4 3 2 2" xfId="38114" xr:uid="{00000000-0005-0000-0000-0000E0940000}"/>
    <cellStyle name="style1424787249630 4 3 2 2 2" xfId="38115" xr:uid="{00000000-0005-0000-0000-0000E1940000}"/>
    <cellStyle name="style1424787249630 4 3 2 2 2 2" xfId="38116" xr:uid="{00000000-0005-0000-0000-0000E2940000}"/>
    <cellStyle name="style1424787249630 4 3 2 2 2 3" xfId="38117" xr:uid="{00000000-0005-0000-0000-0000E3940000}"/>
    <cellStyle name="style1424787249630 4 3 2 2 3" xfId="38118" xr:uid="{00000000-0005-0000-0000-0000E4940000}"/>
    <cellStyle name="style1424787249630 4 3 2 3" xfId="38119" xr:uid="{00000000-0005-0000-0000-0000E5940000}"/>
    <cellStyle name="style1424787249630 4 3 2 3 2" xfId="38120" xr:uid="{00000000-0005-0000-0000-0000E6940000}"/>
    <cellStyle name="style1424787249630 4 3 2 3 3" xfId="38121" xr:uid="{00000000-0005-0000-0000-0000E7940000}"/>
    <cellStyle name="style1424787249630 4 3 2 3 4" xfId="38122" xr:uid="{00000000-0005-0000-0000-0000E8940000}"/>
    <cellStyle name="style1424787249630 4 3 2 4" xfId="38123" xr:uid="{00000000-0005-0000-0000-0000E9940000}"/>
    <cellStyle name="style1424787249630 4 3 2 5" xfId="38124" xr:uid="{00000000-0005-0000-0000-0000EA940000}"/>
    <cellStyle name="style1424787249630 4 3 3" xfId="38125" xr:uid="{00000000-0005-0000-0000-0000EB940000}"/>
    <cellStyle name="style1424787249630 4 3 3 2" xfId="38126" xr:uid="{00000000-0005-0000-0000-0000EC940000}"/>
    <cellStyle name="style1424787249630 4 3 3 2 2" xfId="38127" xr:uid="{00000000-0005-0000-0000-0000ED940000}"/>
    <cellStyle name="style1424787249630 4 3 3 2 2 2" xfId="38128" xr:uid="{00000000-0005-0000-0000-0000EE940000}"/>
    <cellStyle name="style1424787249630 4 3 3 2 2 3" xfId="38129" xr:uid="{00000000-0005-0000-0000-0000EF940000}"/>
    <cellStyle name="style1424787249630 4 3 3 2 3" xfId="38130" xr:uid="{00000000-0005-0000-0000-0000F0940000}"/>
    <cellStyle name="style1424787249630 4 3 3 3" xfId="38131" xr:uid="{00000000-0005-0000-0000-0000F1940000}"/>
    <cellStyle name="style1424787249630 4 3 3 3 2" xfId="38132" xr:uid="{00000000-0005-0000-0000-0000F2940000}"/>
    <cellStyle name="style1424787249630 4 3 3 3 3" xfId="38133" xr:uid="{00000000-0005-0000-0000-0000F3940000}"/>
    <cellStyle name="style1424787249630 4 3 3 3 4" xfId="38134" xr:uid="{00000000-0005-0000-0000-0000F4940000}"/>
    <cellStyle name="style1424787249630 4 3 3 4" xfId="38135" xr:uid="{00000000-0005-0000-0000-0000F5940000}"/>
    <cellStyle name="style1424787249630 4 3 3 5" xfId="38136" xr:uid="{00000000-0005-0000-0000-0000F6940000}"/>
    <cellStyle name="style1424787249630 4 3 4" xfId="38137" xr:uid="{00000000-0005-0000-0000-0000F7940000}"/>
    <cellStyle name="style1424787249630 4 3 4 2" xfId="38138" xr:uid="{00000000-0005-0000-0000-0000F8940000}"/>
    <cellStyle name="style1424787249630 4 3 4 2 2" xfId="38139" xr:uid="{00000000-0005-0000-0000-0000F9940000}"/>
    <cellStyle name="style1424787249630 4 3 4 2 3" xfId="38140" xr:uid="{00000000-0005-0000-0000-0000FA940000}"/>
    <cellStyle name="style1424787249630 4 3 4 2 4" xfId="38141" xr:uid="{00000000-0005-0000-0000-0000FB940000}"/>
    <cellStyle name="style1424787249630 4 3 4 3" xfId="38142" xr:uid="{00000000-0005-0000-0000-0000FC940000}"/>
    <cellStyle name="style1424787249630 4 3 4 4" xfId="38143" xr:uid="{00000000-0005-0000-0000-0000FD940000}"/>
    <cellStyle name="style1424787249630 4 3 4 5" xfId="38144" xr:uid="{00000000-0005-0000-0000-0000FE940000}"/>
    <cellStyle name="style1424787249630 4 3 5" xfId="38145" xr:uid="{00000000-0005-0000-0000-0000FF940000}"/>
    <cellStyle name="style1424787249630 4 3 5 2" xfId="38146" xr:uid="{00000000-0005-0000-0000-000000950000}"/>
    <cellStyle name="style1424787249630 4 3 5 3" xfId="38147" xr:uid="{00000000-0005-0000-0000-000001950000}"/>
    <cellStyle name="style1424787249630 4 3 5 4" xfId="38148" xr:uid="{00000000-0005-0000-0000-000002950000}"/>
    <cellStyle name="style1424787249630 4 3 6" xfId="38149" xr:uid="{00000000-0005-0000-0000-000003950000}"/>
    <cellStyle name="style1424787249630 4 3 7" xfId="38150" xr:uid="{00000000-0005-0000-0000-000004950000}"/>
    <cellStyle name="style1424787249630 4 3 8" xfId="38151" xr:uid="{00000000-0005-0000-0000-000005950000}"/>
    <cellStyle name="style1424787249630 4 4" xfId="38152" xr:uid="{00000000-0005-0000-0000-000006950000}"/>
    <cellStyle name="style1424787249630 4 4 2" xfId="38153" xr:uid="{00000000-0005-0000-0000-000007950000}"/>
    <cellStyle name="style1424787249630 4 4 2 2" xfId="38154" xr:uid="{00000000-0005-0000-0000-000008950000}"/>
    <cellStyle name="style1424787249630 4 4 2 2 2" xfId="38155" xr:uid="{00000000-0005-0000-0000-000009950000}"/>
    <cellStyle name="style1424787249630 4 4 2 2 2 2" xfId="38156" xr:uid="{00000000-0005-0000-0000-00000A950000}"/>
    <cellStyle name="style1424787249630 4 4 2 2 2 3" xfId="38157" xr:uid="{00000000-0005-0000-0000-00000B950000}"/>
    <cellStyle name="style1424787249630 4 4 2 2 3" xfId="38158" xr:uid="{00000000-0005-0000-0000-00000C950000}"/>
    <cellStyle name="style1424787249630 4 4 2 3" xfId="38159" xr:uid="{00000000-0005-0000-0000-00000D950000}"/>
    <cellStyle name="style1424787249630 4 4 2 3 2" xfId="38160" xr:uid="{00000000-0005-0000-0000-00000E950000}"/>
    <cellStyle name="style1424787249630 4 4 2 3 3" xfId="38161" xr:uid="{00000000-0005-0000-0000-00000F950000}"/>
    <cellStyle name="style1424787249630 4 4 2 3 4" xfId="38162" xr:uid="{00000000-0005-0000-0000-000010950000}"/>
    <cellStyle name="style1424787249630 4 4 2 4" xfId="38163" xr:uid="{00000000-0005-0000-0000-000011950000}"/>
    <cellStyle name="style1424787249630 4 4 2 5" xfId="38164" xr:uid="{00000000-0005-0000-0000-000012950000}"/>
    <cellStyle name="style1424787249630 4 4 3" xfId="38165" xr:uid="{00000000-0005-0000-0000-000013950000}"/>
    <cellStyle name="style1424787249630 4 4 3 2" xfId="38166" xr:uid="{00000000-0005-0000-0000-000014950000}"/>
    <cellStyle name="style1424787249630 4 4 3 2 2" xfId="38167" xr:uid="{00000000-0005-0000-0000-000015950000}"/>
    <cellStyle name="style1424787249630 4 4 3 2 2 2" xfId="38168" xr:uid="{00000000-0005-0000-0000-000016950000}"/>
    <cellStyle name="style1424787249630 4 4 3 2 2 3" xfId="38169" xr:uid="{00000000-0005-0000-0000-000017950000}"/>
    <cellStyle name="style1424787249630 4 4 3 2 3" xfId="38170" xr:uid="{00000000-0005-0000-0000-000018950000}"/>
    <cellStyle name="style1424787249630 4 4 3 3" xfId="38171" xr:uid="{00000000-0005-0000-0000-000019950000}"/>
    <cellStyle name="style1424787249630 4 4 3 3 2" xfId="38172" xr:uid="{00000000-0005-0000-0000-00001A950000}"/>
    <cellStyle name="style1424787249630 4 4 3 3 3" xfId="38173" xr:uid="{00000000-0005-0000-0000-00001B950000}"/>
    <cellStyle name="style1424787249630 4 4 3 3 4" xfId="38174" xr:uid="{00000000-0005-0000-0000-00001C950000}"/>
    <cellStyle name="style1424787249630 4 4 3 4" xfId="38175" xr:uid="{00000000-0005-0000-0000-00001D950000}"/>
    <cellStyle name="style1424787249630 4 4 3 5" xfId="38176" xr:uid="{00000000-0005-0000-0000-00001E950000}"/>
    <cellStyle name="style1424787249630 4 4 4" xfId="38177" xr:uid="{00000000-0005-0000-0000-00001F950000}"/>
    <cellStyle name="style1424787249630 4 4 4 2" xfId="38178" xr:uid="{00000000-0005-0000-0000-000020950000}"/>
    <cellStyle name="style1424787249630 4 4 4 2 2" xfId="38179" xr:uid="{00000000-0005-0000-0000-000021950000}"/>
    <cellStyle name="style1424787249630 4 4 4 2 3" xfId="38180" xr:uid="{00000000-0005-0000-0000-000022950000}"/>
    <cellStyle name="style1424787249630 4 4 4 2 4" xfId="38181" xr:uid="{00000000-0005-0000-0000-000023950000}"/>
    <cellStyle name="style1424787249630 4 4 4 3" xfId="38182" xr:uid="{00000000-0005-0000-0000-000024950000}"/>
    <cellStyle name="style1424787249630 4 4 4 4" xfId="38183" xr:uid="{00000000-0005-0000-0000-000025950000}"/>
    <cellStyle name="style1424787249630 4 4 4 5" xfId="38184" xr:uid="{00000000-0005-0000-0000-000026950000}"/>
    <cellStyle name="style1424787249630 4 4 5" xfId="38185" xr:uid="{00000000-0005-0000-0000-000027950000}"/>
    <cellStyle name="style1424787249630 4 4 5 2" xfId="38186" xr:uid="{00000000-0005-0000-0000-000028950000}"/>
    <cellStyle name="style1424787249630 4 4 5 3" xfId="38187" xr:uid="{00000000-0005-0000-0000-000029950000}"/>
    <cellStyle name="style1424787249630 4 4 5 4" xfId="38188" xr:uid="{00000000-0005-0000-0000-00002A950000}"/>
    <cellStyle name="style1424787249630 4 4 6" xfId="38189" xr:uid="{00000000-0005-0000-0000-00002B950000}"/>
    <cellStyle name="style1424787249630 4 4 7" xfId="38190" xr:uid="{00000000-0005-0000-0000-00002C950000}"/>
    <cellStyle name="style1424787249630 4 4 8" xfId="38191" xr:uid="{00000000-0005-0000-0000-00002D950000}"/>
    <cellStyle name="style1424787249630 4 5" xfId="38192" xr:uid="{00000000-0005-0000-0000-00002E950000}"/>
    <cellStyle name="style1424787249630 4 5 2" xfId="38193" xr:uid="{00000000-0005-0000-0000-00002F950000}"/>
    <cellStyle name="style1424787249630 4 5 2 2" xfId="38194" xr:uid="{00000000-0005-0000-0000-000030950000}"/>
    <cellStyle name="style1424787249630 4 5 2 2 2" xfId="38195" xr:uid="{00000000-0005-0000-0000-000031950000}"/>
    <cellStyle name="style1424787249630 4 5 2 2 2 2" xfId="38196" xr:uid="{00000000-0005-0000-0000-000032950000}"/>
    <cellStyle name="style1424787249630 4 5 2 2 2 3" xfId="38197" xr:uid="{00000000-0005-0000-0000-000033950000}"/>
    <cellStyle name="style1424787249630 4 5 2 2 3" xfId="38198" xr:uid="{00000000-0005-0000-0000-000034950000}"/>
    <cellStyle name="style1424787249630 4 5 2 3" xfId="38199" xr:uid="{00000000-0005-0000-0000-000035950000}"/>
    <cellStyle name="style1424787249630 4 5 2 3 2" xfId="38200" xr:uid="{00000000-0005-0000-0000-000036950000}"/>
    <cellStyle name="style1424787249630 4 5 2 3 3" xfId="38201" xr:uid="{00000000-0005-0000-0000-000037950000}"/>
    <cellStyle name="style1424787249630 4 5 2 3 4" xfId="38202" xr:uid="{00000000-0005-0000-0000-000038950000}"/>
    <cellStyle name="style1424787249630 4 5 2 4" xfId="38203" xr:uid="{00000000-0005-0000-0000-000039950000}"/>
    <cellStyle name="style1424787249630 4 5 2 5" xfId="38204" xr:uid="{00000000-0005-0000-0000-00003A950000}"/>
    <cellStyle name="style1424787249630 4 5 3" xfId="38205" xr:uid="{00000000-0005-0000-0000-00003B950000}"/>
    <cellStyle name="style1424787249630 4 5 3 2" xfId="38206" xr:uid="{00000000-0005-0000-0000-00003C950000}"/>
    <cellStyle name="style1424787249630 4 5 3 2 2" xfId="38207" xr:uid="{00000000-0005-0000-0000-00003D950000}"/>
    <cellStyle name="style1424787249630 4 5 3 2 2 2" xfId="38208" xr:uid="{00000000-0005-0000-0000-00003E950000}"/>
    <cellStyle name="style1424787249630 4 5 3 2 2 3" xfId="38209" xr:uid="{00000000-0005-0000-0000-00003F950000}"/>
    <cellStyle name="style1424787249630 4 5 3 2 3" xfId="38210" xr:uid="{00000000-0005-0000-0000-000040950000}"/>
    <cellStyle name="style1424787249630 4 5 3 3" xfId="38211" xr:uid="{00000000-0005-0000-0000-000041950000}"/>
    <cellStyle name="style1424787249630 4 5 3 3 2" xfId="38212" xr:uid="{00000000-0005-0000-0000-000042950000}"/>
    <cellStyle name="style1424787249630 4 5 3 3 3" xfId="38213" xr:uid="{00000000-0005-0000-0000-000043950000}"/>
    <cellStyle name="style1424787249630 4 5 3 3 4" xfId="38214" xr:uid="{00000000-0005-0000-0000-000044950000}"/>
    <cellStyle name="style1424787249630 4 5 3 4" xfId="38215" xr:uid="{00000000-0005-0000-0000-000045950000}"/>
    <cellStyle name="style1424787249630 4 5 3 5" xfId="38216" xr:uid="{00000000-0005-0000-0000-000046950000}"/>
    <cellStyle name="style1424787249630 4 5 4" xfId="38217" xr:uid="{00000000-0005-0000-0000-000047950000}"/>
    <cellStyle name="style1424787249630 4 5 4 2" xfId="38218" xr:uid="{00000000-0005-0000-0000-000048950000}"/>
    <cellStyle name="style1424787249630 4 5 4 2 2" xfId="38219" xr:uid="{00000000-0005-0000-0000-000049950000}"/>
    <cellStyle name="style1424787249630 4 5 4 2 3" xfId="38220" xr:uid="{00000000-0005-0000-0000-00004A950000}"/>
    <cellStyle name="style1424787249630 4 5 4 2 4" xfId="38221" xr:uid="{00000000-0005-0000-0000-00004B950000}"/>
    <cellStyle name="style1424787249630 4 5 4 3" xfId="38222" xr:uid="{00000000-0005-0000-0000-00004C950000}"/>
    <cellStyle name="style1424787249630 4 5 4 4" xfId="38223" xr:uid="{00000000-0005-0000-0000-00004D950000}"/>
    <cellStyle name="style1424787249630 4 5 4 5" xfId="38224" xr:uid="{00000000-0005-0000-0000-00004E950000}"/>
    <cellStyle name="style1424787249630 4 5 5" xfId="38225" xr:uid="{00000000-0005-0000-0000-00004F950000}"/>
    <cellStyle name="style1424787249630 4 5 5 2" xfId="38226" xr:uid="{00000000-0005-0000-0000-000050950000}"/>
    <cellStyle name="style1424787249630 4 5 5 3" xfId="38227" xr:uid="{00000000-0005-0000-0000-000051950000}"/>
    <cellStyle name="style1424787249630 4 5 5 4" xfId="38228" xr:uid="{00000000-0005-0000-0000-000052950000}"/>
    <cellStyle name="style1424787249630 4 5 6" xfId="38229" xr:uid="{00000000-0005-0000-0000-000053950000}"/>
    <cellStyle name="style1424787249630 4 5 7" xfId="38230" xr:uid="{00000000-0005-0000-0000-000054950000}"/>
    <cellStyle name="style1424787249630 4 5 8" xfId="38231" xr:uid="{00000000-0005-0000-0000-000055950000}"/>
    <cellStyle name="style1424787249630 4 6" xfId="38232" xr:uid="{00000000-0005-0000-0000-000056950000}"/>
    <cellStyle name="style1424787249630 4 6 2" xfId="38233" xr:uid="{00000000-0005-0000-0000-000057950000}"/>
    <cellStyle name="style1424787249630 4 6 2 2" xfId="38234" xr:uid="{00000000-0005-0000-0000-000058950000}"/>
    <cellStyle name="style1424787249630 4 6 2 2 2" xfId="38235" xr:uid="{00000000-0005-0000-0000-000059950000}"/>
    <cellStyle name="style1424787249630 4 6 2 2 3" xfId="38236" xr:uid="{00000000-0005-0000-0000-00005A950000}"/>
    <cellStyle name="style1424787249630 4 6 2 3" xfId="38237" xr:uid="{00000000-0005-0000-0000-00005B950000}"/>
    <cellStyle name="style1424787249630 4 6 3" xfId="38238" xr:uid="{00000000-0005-0000-0000-00005C950000}"/>
    <cellStyle name="style1424787249630 4 6 3 2" xfId="38239" xr:uid="{00000000-0005-0000-0000-00005D950000}"/>
    <cellStyle name="style1424787249630 4 6 3 3" xfId="38240" xr:uid="{00000000-0005-0000-0000-00005E950000}"/>
    <cellStyle name="style1424787249630 4 6 3 4" xfId="38241" xr:uid="{00000000-0005-0000-0000-00005F950000}"/>
    <cellStyle name="style1424787249630 4 6 4" xfId="38242" xr:uid="{00000000-0005-0000-0000-000060950000}"/>
    <cellStyle name="style1424787249630 4 6 5" xfId="38243" xr:uid="{00000000-0005-0000-0000-000061950000}"/>
    <cellStyle name="style1424787249630 4 7" xfId="38244" xr:uid="{00000000-0005-0000-0000-000062950000}"/>
    <cellStyle name="style1424787249630 4 7 2" xfId="38245" xr:uid="{00000000-0005-0000-0000-000063950000}"/>
    <cellStyle name="style1424787249630 4 7 2 2" xfId="38246" xr:uid="{00000000-0005-0000-0000-000064950000}"/>
    <cellStyle name="style1424787249630 4 7 2 2 2" xfId="38247" xr:uid="{00000000-0005-0000-0000-000065950000}"/>
    <cellStyle name="style1424787249630 4 7 2 2 3" xfId="38248" xr:uid="{00000000-0005-0000-0000-000066950000}"/>
    <cellStyle name="style1424787249630 4 7 2 3" xfId="38249" xr:uid="{00000000-0005-0000-0000-000067950000}"/>
    <cellStyle name="style1424787249630 4 7 3" xfId="38250" xr:uid="{00000000-0005-0000-0000-000068950000}"/>
    <cellStyle name="style1424787249630 4 7 3 2" xfId="38251" xr:uid="{00000000-0005-0000-0000-000069950000}"/>
    <cellStyle name="style1424787249630 4 7 3 3" xfId="38252" xr:uid="{00000000-0005-0000-0000-00006A950000}"/>
    <cellStyle name="style1424787249630 4 7 3 4" xfId="38253" xr:uid="{00000000-0005-0000-0000-00006B950000}"/>
    <cellStyle name="style1424787249630 4 7 4" xfId="38254" xr:uid="{00000000-0005-0000-0000-00006C950000}"/>
    <cellStyle name="style1424787249630 4 7 5" xfId="38255" xr:uid="{00000000-0005-0000-0000-00006D950000}"/>
    <cellStyle name="style1424787249630 4 8" xfId="38256" xr:uid="{00000000-0005-0000-0000-00006E950000}"/>
    <cellStyle name="style1424787249630 4 8 2" xfId="38257" xr:uid="{00000000-0005-0000-0000-00006F950000}"/>
    <cellStyle name="style1424787249630 4 8 2 2" xfId="38258" xr:uid="{00000000-0005-0000-0000-000070950000}"/>
    <cellStyle name="style1424787249630 4 8 2 3" xfId="38259" xr:uid="{00000000-0005-0000-0000-000071950000}"/>
    <cellStyle name="style1424787249630 4 8 2 4" xfId="38260" xr:uid="{00000000-0005-0000-0000-000072950000}"/>
    <cellStyle name="style1424787249630 4 8 3" xfId="38261" xr:uid="{00000000-0005-0000-0000-000073950000}"/>
    <cellStyle name="style1424787249630 4 8 4" xfId="38262" xr:uid="{00000000-0005-0000-0000-000074950000}"/>
    <cellStyle name="style1424787249630 4 8 5" xfId="38263" xr:uid="{00000000-0005-0000-0000-000075950000}"/>
    <cellStyle name="style1424787249630 4 9" xfId="38264" xr:uid="{00000000-0005-0000-0000-000076950000}"/>
    <cellStyle name="style1424787249630 4 9 2" xfId="38265" xr:uid="{00000000-0005-0000-0000-000077950000}"/>
    <cellStyle name="style1424787249630 4 9 3" xfId="38266" xr:uid="{00000000-0005-0000-0000-000078950000}"/>
    <cellStyle name="style1424787249630 4 9 4" xfId="38267" xr:uid="{00000000-0005-0000-0000-000079950000}"/>
    <cellStyle name="style1424787249630 5" xfId="38268" xr:uid="{00000000-0005-0000-0000-00007A950000}"/>
    <cellStyle name="style1424787249630 5 2" xfId="38269" xr:uid="{00000000-0005-0000-0000-00007B950000}"/>
    <cellStyle name="style1424787249630 5 2 2" xfId="38270" xr:uid="{00000000-0005-0000-0000-00007C950000}"/>
    <cellStyle name="style1424787249630 5 2 2 2" xfId="38271" xr:uid="{00000000-0005-0000-0000-00007D950000}"/>
    <cellStyle name="style1424787249630 5 2 2 2 2" xfId="38272" xr:uid="{00000000-0005-0000-0000-00007E950000}"/>
    <cellStyle name="style1424787249630 5 2 2 2 2 2" xfId="38273" xr:uid="{00000000-0005-0000-0000-00007F950000}"/>
    <cellStyle name="style1424787249630 5 2 2 2 2 3" xfId="38274" xr:uid="{00000000-0005-0000-0000-000080950000}"/>
    <cellStyle name="style1424787249630 5 2 2 2 3" xfId="38275" xr:uid="{00000000-0005-0000-0000-000081950000}"/>
    <cellStyle name="style1424787249630 5 2 2 3" xfId="38276" xr:uid="{00000000-0005-0000-0000-000082950000}"/>
    <cellStyle name="style1424787249630 5 2 2 3 2" xfId="38277" xr:uid="{00000000-0005-0000-0000-000083950000}"/>
    <cellStyle name="style1424787249630 5 2 2 3 3" xfId="38278" xr:uid="{00000000-0005-0000-0000-000084950000}"/>
    <cellStyle name="style1424787249630 5 2 2 3 4" xfId="38279" xr:uid="{00000000-0005-0000-0000-000085950000}"/>
    <cellStyle name="style1424787249630 5 2 2 4" xfId="38280" xr:uid="{00000000-0005-0000-0000-000086950000}"/>
    <cellStyle name="style1424787249630 5 2 2 5" xfId="38281" xr:uid="{00000000-0005-0000-0000-000087950000}"/>
    <cellStyle name="style1424787249630 5 2 3" xfId="38282" xr:uid="{00000000-0005-0000-0000-000088950000}"/>
    <cellStyle name="style1424787249630 5 2 3 2" xfId="38283" xr:uid="{00000000-0005-0000-0000-000089950000}"/>
    <cellStyle name="style1424787249630 5 2 3 2 2" xfId="38284" xr:uid="{00000000-0005-0000-0000-00008A950000}"/>
    <cellStyle name="style1424787249630 5 2 3 2 2 2" xfId="38285" xr:uid="{00000000-0005-0000-0000-00008B950000}"/>
    <cellStyle name="style1424787249630 5 2 3 2 2 3" xfId="38286" xr:uid="{00000000-0005-0000-0000-00008C950000}"/>
    <cellStyle name="style1424787249630 5 2 3 2 3" xfId="38287" xr:uid="{00000000-0005-0000-0000-00008D950000}"/>
    <cellStyle name="style1424787249630 5 2 3 3" xfId="38288" xr:uid="{00000000-0005-0000-0000-00008E950000}"/>
    <cellStyle name="style1424787249630 5 2 3 3 2" xfId="38289" xr:uid="{00000000-0005-0000-0000-00008F950000}"/>
    <cellStyle name="style1424787249630 5 2 3 3 3" xfId="38290" xr:uid="{00000000-0005-0000-0000-000090950000}"/>
    <cellStyle name="style1424787249630 5 2 3 3 4" xfId="38291" xr:uid="{00000000-0005-0000-0000-000091950000}"/>
    <cellStyle name="style1424787249630 5 2 3 4" xfId="38292" xr:uid="{00000000-0005-0000-0000-000092950000}"/>
    <cellStyle name="style1424787249630 5 2 3 5" xfId="38293" xr:uid="{00000000-0005-0000-0000-000093950000}"/>
    <cellStyle name="style1424787249630 5 2 4" xfId="38294" xr:uid="{00000000-0005-0000-0000-000094950000}"/>
    <cellStyle name="style1424787249630 5 2 4 2" xfId="38295" xr:uid="{00000000-0005-0000-0000-000095950000}"/>
    <cellStyle name="style1424787249630 5 2 4 2 2" xfId="38296" xr:uid="{00000000-0005-0000-0000-000096950000}"/>
    <cellStyle name="style1424787249630 5 2 4 2 3" xfId="38297" xr:uid="{00000000-0005-0000-0000-000097950000}"/>
    <cellStyle name="style1424787249630 5 2 4 2 4" xfId="38298" xr:uid="{00000000-0005-0000-0000-000098950000}"/>
    <cellStyle name="style1424787249630 5 2 4 3" xfId="38299" xr:uid="{00000000-0005-0000-0000-000099950000}"/>
    <cellStyle name="style1424787249630 5 2 4 4" xfId="38300" xr:uid="{00000000-0005-0000-0000-00009A950000}"/>
    <cellStyle name="style1424787249630 5 2 4 5" xfId="38301" xr:uid="{00000000-0005-0000-0000-00009B950000}"/>
    <cellStyle name="style1424787249630 5 2 5" xfId="38302" xr:uid="{00000000-0005-0000-0000-00009C950000}"/>
    <cellStyle name="style1424787249630 5 2 5 2" xfId="38303" xr:uid="{00000000-0005-0000-0000-00009D950000}"/>
    <cellStyle name="style1424787249630 5 2 5 3" xfId="38304" xr:uid="{00000000-0005-0000-0000-00009E950000}"/>
    <cellStyle name="style1424787249630 5 2 5 4" xfId="38305" xr:uid="{00000000-0005-0000-0000-00009F950000}"/>
    <cellStyle name="style1424787249630 5 2 6" xfId="38306" xr:uid="{00000000-0005-0000-0000-0000A0950000}"/>
    <cellStyle name="style1424787249630 5 2 7" xfId="38307" xr:uid="{00000000-0005-0000-0000-0000A1950000}"/>
    <cellStyle name="style1424787249630 5 2 8" xfId="38308" xr:uid="{00000000-0005-0000-0000-0000A2950000}"/>
    <cellStyle name="style1424787249630 5 3" xfId="38309" xr:uid="{00000000-0005-0000-0000-0000A3950000}"/>
    <cellStyle name="style1424787249630 5 3 2" xfId="38310" xr:uid="{00000000-0005-0000-0000-0000A4950000}"/>
    <cellStyle name="style1424787249630 5 3 2 2" xfId="38311" xr:uid="{00000000-0005-0000-0000-0000A5950000}"/>
    <cellStyle name="style1424787249630 5 3 2 2 2" xfId="38312" xr:uid="{00000000-0005-0000-0000-0000A6950000}"/>
    <cellStyle name="style1424787249630 5 3 2 2 3" xfId="38313" xr:uid="{00000000-0005-0000-0000-0000A7950000}"/>
    <cellStyle name="style1424787249630 5 3 2 3" xfId="38314" xr:uid="{00000000-0005-0000-0000-0000A8950000}"/>
    <cellStyle name="style1424787249630 5 3 3" xfId="38315" xr:uid="{00000000-0005-0000-0000-0000A9950000}"/>
    <cellStyle name="style1424787249630 5 3 3 2" xfId="38316" xr:uid="{00000000-0005-0000-0000-0000AA950000}"/>
    <cellStyle name="style1424787249630 5 3 3 3" xfId="38317" xr:uid="{00000000-0005-0000-0000-0000AB950000}"/>
    <cellStyle name="style1424787249630 5 3 3 4" xfId="38318" xr:uid="{00000000-0005-0000-0000-0000AC950000}"/>
    <cellStyle name="style1424787249630 5 3 4" xfId="38319" xr:uid="{00000000-0005-0000-0000-0000AD950000}"/>
    <cellStyle name="style1424787249630 5 3 5" xfId="38320" xr:uid="{00000000-0005-0000-0000-0000AE950000}"/>
    <cellStyle name="style1424787249630 5 4" xfId="38321" xr:uid="{00000000-0005-0000-0000-0000AF950000}"/>
    <cellStyle name="style1424787249630 5 4 2" xfId="38322" xr:uid="{00000000-0005-0000-0000-0000B0950000}"/>
    <cellStyle name="style1424787249630 5 4 2 2" xfId="38323" xr:uid="{00000000-0005-0000-0000-0000B1950000}"/>
    <cellStyle name="style1424787249630 5 4 2 2 2" xfId="38324" xr:uid="{00000000-0005-0000-0000-0000B2950000}"/>
    <cellStyle name="style1424787249630 5 4 2 2 3" xfId="38325" xr:uid="{00000000-0005-0000-0000-0000B3950000}"/>
    <cellStyle name="style1424787249630 5 4 2 3" xfId="38326" xr:uid="{00000000-0005-0000-0000-0000B4950000}"/>
    <cellStyle name="style1424787249630 5 4 3" xfId="38327" xr:uid="{00000000-0005-0000-0000-0000B5950000}"/>
    <cellStyle name="style1424787249630 5 4 3 2" xfId="38328" xr:uid="{00000000-0005-0000-0000-0000B6950000}"/>
    <cellStyle name="style1424787249630 5 4 3 3" xfId="38329" xr:uid="{00000000-0005-0000-0000-0000B7950000}"/>
    <cellStyle name="style1424787249630 5 4 3 4" xfId="38330" xr:uid="{00000000-0005-0000-0000-0000B8950000}"/>
    <cellStyle name="style1424787249630 5 4 4" xfId="38331" xr:uid="{00000000-0005-0000-0000-0000B9950000}"/>
    <cellStyle name="style1424787249630 5 4 5" xfId="38332" xr:uid="{00000000-0005-0000-0000-0000BA950000}"/>
    <cellStyle name="style1424787249630 5 5" xfId="38333" xr:uid="{00000000-0005-0000-0000-0000BB950000}"/>
    <cellStyle name="style1424787249630 5 5 2" xfId="38334" xr:uid="{00000000-0005-0000-0000-0000BC950000}"/>
    <cellStyle name="style1424787249630 5 5 2 2" xfId="38335" xr:uid="{00000000-0005-0000-0000-0000BD950000}"/>
    <cellStyle name="style1424787249630 5 5 2 3" xfId="38336" xr:uid="{00000000-0005-0000-0000-0000BE950000}"/>
    <cellStyle name="style1424787249630 5 5 2 4" xfId="38337" xr:uid="{00000000-0005-0000-0000-0000BF950000}"/>
    <cellStyle name="style1424787249630 5 5 3" xfId="38338" xr:uid="{00000000-0005-0000-0000-0000C0950000}"/>
    <cellStyle name="style1424787249630 5 5 4" xfId="38339" xr:uid="{00000000-0005-0000-0000-0000C1950000}"/>
    <cellStyle name="style1424787249630 5 5 5" xfId="38340" xr:uid="{00000000-0005-0000-0000-0000C2950000}"/>
    <cellStyle name="style1424787249630 5 6" xfId="38341" xr:uid="{00000000-0005-0000-0000-0000C3950000}"/>
    <cellStyle name="style1424787249630 5 6 2" xfId="38342" xr:uid="{00000000-0005-0000-0000-0000C4950000}"/>
    <cellStyle name="style1424787249630 5 6 3" xfId="38343" xr:uid="{00000000-0005-0000-0000-0000C5950000}"/>
    <cellStyle name="style1424787249630 5 6 4" xfId="38344" xr:uid="{00000000-0005-0000-0000-0000C6950000}"/>
    <cellStyle name="style1424787249630 5 7" xfId="38345" xr:uid="{00000000-0005-0000-0000-0000C7950000}"/>
    <cellStyle name="style1424787249630 5 8" xfId="38346" xr:uid="{00000000-0005-0000-0000-0000C8950000}"/>
    <cellStyle name="style1424787249630 5 9" xfId="38347" xr:uid="{00000000-0005-0000-0000-0000C9950000}"/>
    <cellStyle name="style1424787249630 6" xfId="38348" xr:uid="{00000000-0005-0000-0000-0000CA950000}"/>
    <cellStyle name="style1424787249630 6 2" xfId="38349" xr:uid="{00000000-0005-0000-0000-0000CB950000}"/>
    <cellStyle name="style1424787249630 6 2 2" xfId="38350" xr:uid="{00000000-0005-0000-0000-0000CC950000}"/>
    <cellStyle name="style1424787249630 6 2 2 2" xfId="38351" xr:uid="{00000000-0005-0000-0000-0000CD950000}"/>
    <cellStyle name="style1424787249630 6 2 2 2 2" xfId="38352" xr:uid="{00000000-0005-0000-0000-0000CE950000}"/>
    <cellStyle name="style1424787249630 6 2 2 2 3" xfId="38353" xr:uid="{00000000-0005-0000-0000-0000CF950000}"/>
    <cellStyle name="style1424787249630 6 2 2 3" xfId="38354" xr:uid="{00000000-0005-0000-0000-0000D0950000}"/>
    <cellStyle name="style1424787249630 6 2 3" xfId="38355" xr:uid="{00000000-0005-0000-0000-0000D1950000}"/>
    <cellStyle name="style1424787249630 6 2 3 2" xfId="38356" xr:uid="{00000000-0005-0000-0000-0000D2950000}"/>
    <cellStyle name="style1424787249630 6 2 3 3" xfId="38357" xr:uid="{00000000-0005-0000-0000-0000D3950000}"/>
    <cellStyle name="style1424787249630 6 2 3 4" xfId="38358" xr:uid="{00000000-0005-0000-0000-0000D4950000}"/>
    <cellStyle name="style1424787249630 6 2 4" xfId="38359" xr:uid="{00000000-0005-0000-0000-0000D5950000}"/>
    <cellStyle name="style1424787249630 6 2 5" xfId="38360" xr:uid="{00000000-0005-0000-0000-0000D6950000}"/>
    <cellStyle name="style1424787249630 6 3" xfId="38361" xr:uid="{00000000-0005-0000-0000-0000D7950000}"/>
    <cellStyle name="style1424787249630 6 3 2" xfId="38362" xr:uid="{00000000-0005-0000-0000-0000D8950000}"/>
    <cellStyle name="style1424787249630 6 3 2 2" xfId="38363" xr:uid="{00000000-0005-0000-0000-0000D9950000}"/>
    <cellStyle name="style1424787249630 6 3 2 2 2" xfId="38364" xr:uid="{00000000-0005-0000-0000-0000DA950000}"/>
    <cellStyle name="style1424787249630 6 3 2 2 3" xfId="38365" xr:uid="{00000000-0005-0000-0000-0000DB950000}"/>
    <cellStyle name="style1424787249630 6 3 2 3" xfId="38366" xr:uid="{00000000-0005-0000-0000-0000DC950000}"/>
    <cellStyle name="style1424787249630 6 3 3" xfId="38367" xr:uid="{00000000-0005-0000-0000-0000DD950000}"/>
    <cellStyle name="style1424787249630 6 3 3 2" xfId="38368" xr:uid="{00000000-0005-0000-0000-0000DE950000}"/>
    <cellStyle name="style1424787249630 6 3 3 3" xfId="38369" xr:uid="{00000000-0005-0000-0000-0000DF950000}"/>
    <cellStyle name="style1424787249630 6 3 3 4" xfId="38370" xr:uid="{00000000-0005-0000-0000-0000E0950000}"/>
    <cellStyle name="style1424787249630 6 3 4" xfId="38371" xr:uid="{00000000-0005-0000-0000-0000E1950000}"/>
    <cellStyle name="style1424787249630 6 3 5" xfId="38372" xr:uid="{00000000-0005-0000-0000-0000E2950000}"/>
    <cellStyle name="style1424787249630 6 4" xfId="38373" xr:uid="{00000000-0005-0000-0000-0000E3950000}"/>
    <cellStyle name="style1424787249630 6 4 2" xfId="38374" xr:uid="{00000000-0005-0000-0000-0000E4950000}"/>
    <cellStyle name="style1424787249630 6 4 2 2" xfId="38375" xr:uid="{00000000-0005-0000-0000-0000E5950000}"/>
    <cellStyle name="style1424787249630 6 4 2 3" xfId="38376" xr:uid="{00000000-0005-0000-0000-0000E6950000}"/>
    <cellStyle name="style1424787249630 6 4 2 4" xfId="38377" xr:uid="{00000000-0005-0000-0000-0000E7950000}"/>
    <cellStyle name="style1424787249630 6 4 3" xfId="38378" xr:uid="{00000000-0005-0000-0000-0000E8950000}"/>
    <cellStyle name="style1424787249630 6 4 4" xfId="38379" xr:uid="{00000000-0005-0000-0000-0000E9950000}"/>
    <cellStyle name="style1424787249630 6 4 5" xfId="38380" xr:uid="{00000000-0005-0000-0000-0000EA950000}"/>
    <cellStyle name="style1424787249630 6 5" xfId="38381" xr:uid="{00000000-0005-0000-0000-0000EB950000}"/>
    <cellStyle name="style1424787249630 6 5 2" xfId="38382" xr:uid="{00000000-0005-0000-0000-0000EC950000}"/>
    <cellStyle name="style1424787249630 6 5 3" xfId="38383" xr:uid="{00000000-0005-0000-0000-0000ED950000}"/>
    <cellStyle name="style1424787249630 6 5 4" xfId="38384" xr:uid="{00000000-0005-0000-0000-0000EE950000}"/>
    <cellStyle name="style1424787249630 6 6" xfId="38385" xr:uid="{00000000-0005-0000-0000-0000EF950000}"/>
    <cellStyle name="style1424787249630 6 7" xfId="38386" xr:uid="{00000000-0005-0000-0000-0000F0950000}"/>
    <cellStyle name="style1424787249630 6 8" xfId="38387" xr:uid="{00000000-0005-0000-0000-0000F1950000}"/>
    <cellStyle name="style1424787249630 7" xfId="38388" xr:uid="{00000000-0005-0000-0000-0000F2950000}"/>
    <cellStyle name="style1424787249630 7 2" xfId="38389" xr:uid="{00000000-0005-0000-0000-0000F3950000}"/>
    <cellStyle name="style1424787249630 7 2 2" xfId="38390" xr:uid="{00000000-0005-0000-0000-0000F4950000}"/>
    <cellStyle name="style1424787249630 7 2 2 2" xfId="38391" xr:uid="{00000000-0005-0000-0000-0000F5950000}"/>
    <cellStyle name="style1424787249630 7 2 2 2 2" xfId="38392" xr:uid="{00000000-0005-0000-0000-0000F6950000}"/>
    <cellStyle name="style1424787249630 7 2 2 2 3" xfId="38393" xr:uid="{00000000-0005-0000-0000-0000F7950000}"/>
    <cellStyle name="style1424787249630 7 2 2 3" xfId="38394" xr:uid="{00000000-0005-0000-0000-0000F8950000}"/>
    <cellStyle name="style1424787249630 7 2 3" xfId="38395" xr:uid="{00000000-0005-0000-0000-0000F9950000}"/>
    <cellStyle name="style1424787249630 7 2 3 2" xfId="38396" xr:uid="{00000000-0005-0000-0000-0000FA950000}"/>
    <cellStyle name="style1424787249630 7 2 3 3" xfId="38397" xr:uid="{00000000-0005-0000-0000-0000FB950000}"/>
    <cellStyle name="style1424787249630 7 2 3 4" xfId="38398" xr:uid="{00000000-0005-0000-0000-0000FC950000}"/>
    <cellStyle name="style1424787249630 7 2 4" xfId="38399" xr:uid="{00000000-0005-0000-0000-0000FD950000}"/>
    <cellStyle name="style1424787249630 7 2 5" xfId="38400" xr:uid="{00000000-0005-0000-0000-0000FE950000}"/>
    <cellStyle name="style1424787249630 7 3" xfId="38401" xr:uid="{00000000-0005-0000-0000-0000FF950000}"/>
    <cellStyle name="style1424787249630 7 3 2" xfId="38402" xr:uid="{00000000-0005-0000-0000-000000960000}"/>
    <cellStyle name="style1424787249630 7 3 2 2" xfId="38403" xr:uid="{00000000-0005-0000-0000-000001960000}"/>
    <cellStyle name="style1424787249630 7 3 2 2 2" xfId="38404" xr:uid="{00000000-0005-0000-0000-000002960000}"/>
    <cellStyle name="style1424787249630 7 3 2 2 3" xfId="38405" xr:uid="{00000000-0005-0000-0000-000003960000}"/>
    <cellStyle name="style1424787249630 7 3 2 3" xfId="38406" xr:uid="{00000000-0005-0000-0000-000004960000}"/>
    <cellStyle name="style1424787249630 7 3 3" xfId="38407" xr:uid="{00000000-0005-0000-0000-000005960000}"/>
    <cellStyle name="style1424787249630 7 3 3 2" xfId="38408" xr:uid="{00000000-0005-0000-0000-000006960000}"/>
    <cellStyle name="style1424787249630 7 3 3 3" xfId="38409" xr:uid="{00000000-0005-0000-0000-000007960000}"/>
    <cellStyle name="style1424787249630 7 3 3 4" xfId="38410" xr:uid="{00000000-0005-0000-0000-000008960000}"/>
    <cellStyle name="style1424787249630 7 3 4" xfId="38411" xr:uid="{00000000-0005-0000-0000-000009960000}"/>
    <cellStyle name="style1424787249630 7 3 5" xfId="38412" xr:uid="{00000000-0005-0000-0000-00000A960000}"/>
    <cellStyle name="style1424787249630 7 4" xfId="38413" xr:uid="{00000000-0005-0000-0000-00000B960000}"/>
    <cellStyle name="style1424787249630 7 4 2" xfId="38414" xr:uid="{00000000-0005-0000-0000-00000C960000}"/>
    <cellStyle name="style1424787249630 7 4 2 2" xfId="38415" xr:uid="{00000000-0005-0000-0000-00000D960000}"/>
    <cellStyle name="style1424787249630 7 4 2 3" xfId="38416" xr:uid="{00000000-0005-0000-0000-00000E960000}"/>
    <cellStyle name="style1424787249630 7 4 2 4" xfId="38417" xr:uid="{00000000-0005-0000-0000-00000F960000}"/>
    <cellStyle name="style1424787249630 7 4 3" xfId="38418" xr:uid="{00000000-0005-0000-0000-000010960000}"/>
    <cellStyle name="style1424787249630 7 4 4" xfId="38419" xr:uid="{00000000-0005-0000-0000-000011960000}"/>
    <cellStyle name="style1424787249630 7 4 5" xfId="38420" xr:uid="{00000000-0005-0000-0000-000012960000}"/>
    <cellStyle name="style1424787249630 7 5" xfId="38421" xr:uid="{00000000-0005-0000-0000-000013960000}"/>
    <cellStyle name="style1424787249630 7 5 2" xfId="38422" xr:uid="{00000000-0005-0000-0000-000014960000}"/>
    <cellStyle name="style1424787249630 7 5 3" xfId="38423" xr:uid="{00000000-0005-0000-0000-000015960000}"/>
    <cellStyle name="style1424787249630 7 5 4" xfId="38424" xr:uid="{00000000-0005-0000-0000-000016960000}"/>
    <cellStyle name="style1424787249630 7 6" xfId="38425" xr:uid="{00000000-0005-0000-0000-000017960000}"/>
    <cellStyle name="style1424787249630 7 7" xfId="38426" xr:uid="{00000000-0005-0000-0000-000018960000}"/>
    <cellStyle name="style1424787249630 7 8" xfId="38427" xr:uid="{00000000-0005-0000-0000-000019960000}"/>
    <cellStyle name="style1424787249630 8" xfId="38428" xr:uid="{00000000-0005-0000-0000-00001A960000}"/>
    <cellStyle name="style1424787249630 8 2" xfId="38429" xr:uid="{00000000-0005-0000-0000-00001B960000}"/>
    <cellStyle name="style1424787249630 8 2 2" xfId="38430" xr:uid="{00000000-0005-0000-0000-00001C960000}"/>
    <cellStyle name="style1424787249630 8 2 2 2" xfId="38431" xr:uid="{00000000-0005-0000-0000-00001D960000}"/>
    <cellStyle name="style1424787249630 8 2 2 2 2" xfId="38432" xr:uid="{00000000-0005-0000-0000-00001E960000}"/>
    <cellStyle name="style1424787249630 8 2 2 2 3" xfId="38433" xr:uid="{00000000-0005-0000-0000-00001F960000}"/>
    <cellStyle name="style1424787249630 8 2 2 3" xfId="38434" xr:uid="{00000000-0005-0000-0000-000020960000}"/>
    <cellStyle name="style1424787249630 8 2 3" xfId="38435" xr:uid="{00000000-0005-0000-0000-000021960000}"/>
    <cellStyle name="style1424787249630 8 2 3 2" xfId="38436" xr:uid="{00000000-0005-0000-0000-000022960000}"/>
    <cellStyle name="style1424787249630 8 2 3 3" xfId="38437" xr:uid="{00000000-0005-0000-0000-000023960000}"/>
    <cellStyle name="style1424787249630 8 2 3 4" xfId="38438" xr:uid="{00000000-0005-0000-0000-000024960000}"/>
    <cellStyle name="style1424787249630 8 2 4" xfId="38439" xr:uid="{00000000-0005-0000-0000-000025960000}"/>
    <cellStyle name="style1424787249630 8 2 5" xfId="38440" xr:uid="{00000000-0005-0000-0000-000026960000}"/>
    <cellStyle name="style1424787249630 8 3" xfId="38441" xr:uid="{00000000-0005-0000-0000-000027960000}"/>
    <cellStyle name="style1424787249630 8 3 2" xfId="38442" xr:uid="{00000000-0005-0000-0000-000028960000}"/>
    <cellStyle name="style1424787249630 8 3 2 2" xfId="38443" xr:uid="{00000000-0005-0000-0000-000029960000}"/>
    <cellStyle name="style1424787249630 8 3 2 2 2" xfId="38444" xr:uid="{00000000-0005-0000-0000-00002A960000}"/>
    <cellStyle name="style1424787249630 8 3 2 2 3" xfId="38445" xr:uid="{00000000-0005-0000-0000-00002B960000}"/>
    <cellStyle name="style1424787249630 8 3 2 3" xfId="38446" xr:uid="{00000000-0005-0000-0000-00002C960000}"/>
    <cellStyle name="style1424787249630 8 3 3" xfId="38447" xr:uid="{00000000-0005-0000-0000-00002D960000}"/>
    <cellStyle name="style1424787249630 8 3 3 2" xfId="38448" xr:uid="{00000000-0005-0000-0000-00002E960000}"/>
    <cellStyle name="style1424787249630 8 3 3 3" xfId="38449" xr:uid="{00000000-0005-0000-0000-00002F960000}"/>
    <cellStyle name="style1424787249630 8 3 3 4" xfId="38450" xr:uid="{00000000-0005-0000-0000-000030960000}"/>
    <cellStyle name="style1424787249630 8 3 4" xfId="38451" xr:uid="{00000000-0005-0000-0000-000031960000}"/>
    <cellStyle name="style1424787249630 8 3 5" xfId="38452" xr:uid="{00000000-0005-0000-0000-000032960000}"/>
    <cellStyle name="style1424787249630 8 4" xfId="38453" xr:uid="{00000000-0005-0000-0000-000033960000}"/>
    <cellStyle name="style1424787249630 8 4 2" xfId="38454" xr:uid="{00000000-0005-0000-0000-000034960000}"/>
    <cellStyle name="style1424787249630 8 4 2 2" xfId="38455" xr:uid="{00000000-0005-0000-0000-000035960000}"/>
    <cellStyle name="style1424787249630 8 4 2 3" xfId="38456" xr:uid="{00000000-0005-0000-0000-000036960000}"/>
    <cellStyle name="style1424787249630 8 4 2 4" xfId="38457" xr:uid="{00000000-0005-0000-0000-000037960000}"/>
    <cellStyle name="style1424787249630 8 4 3" xfId="38458" xr:uid="{00000000-0005-0000-0000-000038960000}"/>
    <cellStyle name="style1424787249630 8 4 4" xfId="38459" xr:uid="{00000000-0005-0000-0000-000039960000}"/>
    <cellStyle name="style1424787249630 8 4 5" xfId="38460" xr:uid="{00000000-0005-0000-0000-00003A960000}"/>
    <cellStyle name="style1424787249630 8 5" xfId="38461" xr:uid="{00000000-0005-0000-0000-00003B960000}"/>
    <cellStyle name="style1424787249630 8 5 2" xfId="38462" xr:uid="{00000000-0005-0000-0000-00003C960000}"/>
    <cellStyle name="style1424787249630 8 5 3" xfId="38463" xr:uid="{00000000-0005-0000-0000-00003D960000}"/>
    <cellStyle name="style1424787249630 8 5 4" xfId="38464" xr:uid="{00000000-0005-0000-0000-00003E960000}"/>
    <cellStyle name="style1424787249630 8 6" xfId="38465" xr:uid="{00000000-0005-0000-0000-00003F960000}"/>
    <cellStyle name="style1424787249630 8 7" xfId="38466" xr:uid="{00000000-0005-0000-0000-000040960000}"/>
    <cellStyle name="style1424787249630 8 8" xfId="38467" xr:uid="{00000000-0005-0000-0000-000041960000}"/>
    <cellStyle name="style1424787249630 9" xfId="38468" xr:uid="{00000000-0005-0000-0000-000042960000}"/>
    <cellStyle name="style1424787249630 9 2" xfId="38469" xr:uid="{00000000-0005-0000-0000-000043960000}"/>
    <cellStyle name="style1424787249630 9 2 2" xfId="38470" xr:uid="{00000000-0005-0000-0000-000044960000}"/>
    <cellStyle name="style1424787249630 9 2 2 2" xfId="38471" xr:uid="{00000000-0005-0000-0000-000045960000}"/>
    <cellStyle name="style1424787249630 9 2 2 3" xfId="38472" xr:uid="{00000000-0005-0000-0000-000046960000}"/>
    <cellStyle name="style1424787249630 9 2 3" xfId="38473" xr:uid="{00000000-0005-0000-0000-000047960000}"/>
    <cellStyle name="style1424787249630 9 3" xfId="38474" xr:uid="{00000000-0005-0000-0000-000048960000}"/>
    <cellStyle name="style1424787249630 9 3 2" xfId="38475" xr:uid="{00000000-0005-0000-0000-000049960000}"/>
    <cellStyle name="style1424787249630 9 3 3" xfId="38476" xr:uid="{00000000-0005-0000-0000-00004A960000}"/>
    <cellStyle name="style1424787249630 9 3 4" xfId="38477" xr:uid="{00000000-0005-0000-0000-00004B960000}"/>
    <cellStyle name="style1424787249630 9 4" xfId="38478" xr:uid="{00000000-0005-0000-0000-00004C960000}"/>
    <cellStyle name="style1424787249630 9 5" xfId="38479" xr:uid="{00000000-0005-0000-0000-00004D960000}"/>
    <cellStyle name="style1424787249671" xfId="38480" xr:uid="{00000000-0005-0000-0000-00004E960000}"/>
    <cellStyle name="style1424787249671 10" xfId="38481" xr:uid="{00000000-0005-0000-0000-00004F960000}"/>
    <cellStyle name="style1424787249671 10 2" xfId="38482" xr:uid="{00000000-0005-0000-0000-000050960000}"/>
    <cellStyle name="style1424787249671 10 2 2" xfId="38483" xr:uid="{00000000-0005-0000-0000-000051960000}"/>
    <cellStyle name="style1424787249671 10 2 2 2" xfId="38484" xr:uid="{00000000-0005-0000-0000-000052960000}"/>
    <cellStyle name="style1424787249671 10 2 2 3" xfId="38485" xr:uid="{00000000-0005-0000-0000-000053960000}"/>
    <cellStyle name="style1424787249671 10 2 3" xfId="38486" xr:uid="{00000000-0005-0000-0000-000054960000}"/>
    <cellStyle name="style1424787249671 10 3" xfId="38487" xr:uid="{00000000-0005-0000-0000-000055960000}"/>
    <cellStyle name="style1424787249671 10 3 2" xfId="38488" xr:uid="{00000000-0005-0000-0000-000056960000}"/>
    <cellStyle name="style1424787249671 10 3 3" xfId="38489" xr:uid="{00000000-0005-0000-0000-000057960000}"/>
    <cellStyle name="style1424787249671 10 3 4" xfId="38490" xr:uid="{00000000-0005-0000-0000-000058960000}"/>
    <cellStyle name="style1424787249671 10 4" xfId="38491" xr:uid="{00000000-0005-0000-0000-000059960000}"/>
    <cellStyle name="style1424787249671 10 5" xfId="38492" xr:uid="{00000000-0005-0000-0000-00005A960000}"/>
    <cellStyle name="style1424787249671 11" xfId="38493" xr:uid="{00000000-0005-0000-0000-00005B960000}"/>
    <cellStyle name="style1424787249671 11 2" xfId="38494" xr:uid="{00000000-0005-0000-0000-00005C960000}"/>
    <cellStyle name="style1424787249671 11 2 2" xfId="38495" xr:uid="{00000000-0005-0000-0000-00005D960000}"/>
    <cellStyle name="style1424787249671 11 2 3" xfId="38496" xr:uid="{00000000-0005-0000-0000-00005E960000}"/>
    <cellStyle name="style1424787249671 11 2 4" xfId="38497" xr:uid="{00000000-0005-0000-0000-00005F960000}"/>
    <cellStyle name="style1424787249671 11 3" xfId="38498" xr:uid="{00000000-0005-0000-0000-000060960000}"/>
    <cellStyle name="style1424787249671 11 4" xfId="38499" xr:uid="{00000000-0005-0000-0000-000061960000}"/>
    <cellStyle name="style1424787249671 11 5" xfId="38500" xr:uid="{00000000-0005-0000-0000-000062960000}"/>
    <cellStyle name="style1424787249671 12" xfId="38501" xr:uid="{00000000-0005-0000-0000-000063960000}"/>
    <cellStyle name="style1424787249671 12 2" xfId="38502" xr:uid="{00000000-0005-0000-0000-000064960000}"/>
    <cellStyle name="style1424787249671 12 3" xfId="38503" xr:uid="{00000000-0005-0000-0000-000065960000}"/>
    <cellStyle name="style1424787249671 12 4" xfId="38504" xr:uid="{00000000-0005-0000-0000-000066960000}"/>
    <cellStyle name="style1424787249671 13" xfId="38505" xr:uid="{00000000-0005-0000-0000-000067960000}"/>
    <cellStyle name="style1424787249671 14" xfId="38506" xr:uid="{00000000-0005-0000-0000-000068960000}"/>
    <cellStyle name="style1424787249671 15" xfId="38507" xr:uid="{00000000-0005-0000-0000-000069960000}"/>
    <cellStyle name="style1424787249671 2" xfId="38508" xr:uid="{00000000-0005-0000-0000-00006A960000}"/>
    <cellStyle name="style1424787249671 2 10" xfId="38509" xr:uid="{00000000-0005-0000-0000-00006B960000}"/>
    <cellStyle name="style1424787249671 2 10 2" xfId="38510" xr:uid="{00000000-0005-0000-0000-00006C960000}"/>
    <cellStyle name="style1424787249671 2 10 2 2" xfId="38511" xr:uid="{00000000-0005-0000-0000-00006D960000}"/>
    <cellStyle name="style1424787249671 2 10 2 3" xfId="38512" xr:uid="{00000000-0005-0000-0000-00006E960000}"/>
    <cellStyle name="style1424787249671 2 10 2 4" xfId="38513" xr:uid="{00000000-0005-0000-0000-00006F960000}"/>
    <cellStyle name="style1424787249671 2 10 3" xfId="38514" xr:uid="{00000000-0005-0000-0000-000070960000}"/>
    <cellStyle name="style1424787249671 2 10 4" xfId="38515" xr:uid="{00000000-0005-0000-0000-000071960000}"/>
    <cellStyle name="style1424787249671 2 10 5" xfId="38516" xr:uid="{00000000-0005-0000-0000-000072960000}"/>
    <cellStyle name="style1424787249671 2 11" xfId="38517" xr:uid="{00000000-0005-0000-0000-000073960000}"/>
    <cellStyle name="style1424787249671 2 11 2" xfId="38518" xr:uid="{00000000-0005-0000-0000-000074960000}"/>
    <cellStyle name="style1424787249671 2 11 3" xfId="38519" xr:uid="{00000000-0005-0000-0000-000075960000}"/>
    <cellStyle name="style1424787249671 2 11 4" xfId="38520" xr:uid="{00000000-0005-0000-0000-000076960000}"/>
    <cellStyle name="style1424787249671 2 12" xfId="38521" xr:uid="{00000000-0005-0000-0000-000077960000}"/>
    <cellStyle name="style1424787249671 2 13" xfId="38522" xr:uid="{00000000-0005-0000-0000-000078960000}"/>
    <cellStyle name="style1424787249671 2 14" xfId="38523" xr:uid="{00000000-0005-0000-0000-000079960000}"/>
    <cellStyle name="style1424787249671 2 2" xfId="38524" xr:uid="{00000000-0005-0000-0000-00007A960000}"/>
    <cellStyle name="style1424787249671 2 2 10" xfId="38525" xr:uid="{00000000-0005-0000-0000-00007B960000}"/>
    <cellStyle name="style1424787249671 2 2 10 2" xfId="38526" xr:uid="{00000000-0005-0000-0000-00007C960000}"/>
    <cellStyle name="style1424787249671 2 2 10 3" xfId="38527" xr:uid="{00000000-0005-0000-0000-00007D960000}"/>
    <cellStyle name="style1424787249671 2 2 10 4" xfId="38528" xr:uid="{00000000-0005-0000-0000-00007E960000}"/>
    <cellStyle name="style1424787249671 2 2 11" xfId="38529" xr:uid="{00000000-0005-0000-0000-00007F960000}"/>
    <cellStyle name="style1424787249671 2 2 12" xfId="38530" xr:uid="{00000000-0005-0000-0000-000080960000}"/>
    <cellStyle name="style1424787249671 2 2 13" xfId="38531" xr:uid="{00000000-0005-0000-0000-000081960000}"/>
    <cellStyle name="style1424787249671 2 2 2" xfId="38532" xr:uid="{00000000-0005-0000-0000-000082960000}"/>
    <cellStyle name="style1424787249671 2 2 2 10" xfId="38533" xr:uid="{00000000-0005-0000-0000-000083960000}"/>
    <cellStyle name="style1424787249671 2 2 2 11" xfId="38534" xr:uid="{00000000-0005-0000-0000-000084960000}"/>
    <cellStyle name="style1424787249671 2 2 2 12" xfId="38535" xr:uid="{00000000-0005-0000-0000-000085960000}"/>
    <cellStyle name="style1424787249671 2 2 2 2" xfId="38536" xr:uid="{00000000-0005-0000-0000-000086960000}"/>
    <cellStyle name="style1424787249671 2 2 2 2 2" xfId="38537" xr:uid="{00000000-0005-0000-0000-000087960000}"/>
    <cellStyle name="style1424787249671 2 2 2 2 2 2" xfId="38538" xr:uid="{00000000-0005-0000-0000-000088960000}"/>
    <cellStyle name="style1424787249671 2 2 2 2 2 2 2" xfId="38539" xr:uid="{00000000-0005-0000-0000-000089960000}"/>
    <cellStyle name="style1424787249671 2 2 2 2 2 2 2 2" xfId="38540" xr:uid="{00000000-0005-0000-0000-00008A960000}"/>
    <cellStyle name="style1424787249671 2 2 2 2 2 2 2 2 2" xfId="38541" xr:uid="{00000000-0005-0000-0000-00008B960000}"/>
    <cellStyle name="style1424787249671 2 2 2 2 2 2 2 2 3" xfId="38542" xr:uid="{00000000-0005-0000-0000-00008C960000}"/>
    <cellStyle name="style1424787249671 2 2 2 2 2 2 2 3" xfId="38543" xr:uid="{00000000-0005-0000-0000-00008D960000}"/>
    <cellStyle name="style1424787249671 2 2 2 2 2 2 3" xfId="38544" xr:uid="{00000000-0005-0000-0000-00008E960000}"/>
    <cellStyle name="style1424787249671 2 2 2 2 2 2 3 2" xfId="38545" xr:uid="{00000000-0005-0000-0000-00008F960000}"/>
    <cellStyle name="style1424787249671 2 2 2 2 2 2 3 3" xfId="38546" xr:uid="{00000000-0005-0000-0000-000090960000}"/>
    <cellStyle name="style1424787249671 2 2 2 2 2 2 3 4" xfId="38547" xr:uid="{00000000-0005-0000-0000-000091960000}"/>
    <cellStyle name="style1424787249671 2 2 2 2 2 2 4" xfId="38548" xr:uid="{00000000-0005-0000-0000-000092960000}"/>
    <cellStyle name="style1424787249671 2 2 2 2 2 2 5" xfId="38549" xr:uid="{00000000-0005-0000-0000-000093960000}"/>
    <cellStyle name="style1424787249671 2 2 2 2 2 3" xfId="38550" xr:uid="{00000000-0005-0000-0000-000094960000}"/>
    <cellStyle name="style1424787249671 2 2 2 2 2 3 2" xfId="38551" xr:uid="{00000000-0005-0000-0000-000095960000}"/>
    <cellStyle name="style1424787249671 2 2 2 2 2 3 2 2" xfId="38552" xr:uid="{00000000-0005-0000-0000-000096960000}"/>
    <cellStyle name="style1424787249671 2 2 2 2 2 3 2 2 2" xfId="38553" xr:uid="{00000000-0005-0000-0000-000097960000}"/>
    <cellStyle name="style1424787249671 2 2 2 2 2 3 2 2 3" xfId="38554" xr:uid="{00000000-0005-0000-0000-000098960000}"/>
    <cellStyle name="style1424787249671 2 2 2 2 2 3 2 3" xfId="38555" xr:uid="{00000000-0005-0000-0000-000099960000}"/>
    <cellStyle name="style1424787249671 2 2 2 2 2 3 3" xfId="38556" xr:uid="{00000000-0005-0000-0000-00009A960000}"/>
    <cellStyle name="style1424787249671 2 2 2 2 2 3 3 2" xfId="38557" xr:uid="{00000000-0005-0000-0000-00009B960000}"/>
    <cellStyle name="style1424787249671 2 2 2 2 2 3 3 3" xfId="38558" xr:uid="{00000000-0005-0000-0000-00009C960000}"/>
    <cellStyle name="style1424787249671 2 2 2 2 2 3 3 4" xfId="38559" xr:uid="{00000000-0005-0000-0000-00009D960000}"/>
    <cellStyle name="style1424787249671 2 2 2 2 2 3 4" xfId="38560" xr:uid="{00000000-0005-0000-0000-00009E960000}"/>
    <cellStyle name="style1424787249671 2 2 2 2 2 3 5" xfId="38561" xr:uid="{00000000-0005-0000-0000-00009F960000}"/>
    <cellStyle name="style1424787249671 2 2 2 2 2 4" xfId="38562" xr:uid="{00000000-0005-0000-0000-0000A0960000}"/>
    <cellStyle name="style1424787249671 2 2 2 2 2 4 2" xfId="38563" xr:uid="{00000000-0005-0000-0000-0000A1960000}"/>
    <cellStyle name="style1424787249671 2 2 2 2 2 4 2 2" xfId="38564" xr:uid="{00000000-0005-0000-0000-0000A2960000}"/>
    <cellStyle name="style1424787249671 2 2 2 2 2 4 2 3" xfId="38565" xr:uid="{00000000-0005-0000-0000-0000A3960000}"/>
    <cellStyle name="style1424787249671 2 2 2 2 2 4 2 4" xfId="38566" xr:uid="{00000000-0005-0000-0000-0000A4960000}"/>
    <cellStyle name="style1424787249671 2 2 2 2 2 4 3" xfId="38567" xr:uid="{00000000-0005-0000-0000-0000A5960000}"/>
    <cellStyle name="style1424787249671 2 2 2 2 2 4 4" xfId="38568" xr:uid="{00000000-0005-0000-0000-0000A6960000}"/>
    <cellStyle name="style1424787249671 2 2 2 2 2 4 5" xfId="38569" xr:uid="{00000000-0005-0000-0000-0000A7960000}"/>
    <cellStyle name="style1424787249671 2 2 2 2 2 5" xfId="38570" xr:uid="{00000000-0005-0000-0000-0000A8960000}"/>
    <cellStyle name="style1424787249671 2 2 2 2 2 5 2" xfId="38571" xr:uid="{00000000-0005-0000-0000-0000A9960000}"/>
    <cellStyle name="style1424787249671 2 2 2 2 2 5 3" xfId="38572" xr:uid="{00000000-0005-0000-0000-0000AA960000}"/>
    <cellStyle name="style1424787249671 2 2 2 2 2 5 4" xfId="38573" xr:uid="{00000000-0005-0000-0000-0000AB960000}"/>
    <cellStyle name="style1424787249671 2 2 2 2 2 6" xfId="38574" xr:uid="{00000000-0005-0000-0000-0000AC960000}"/>
    <cellStyle name="style1424787249671 2 2 2 2 2 7" xfId="38575" xr:uid="{00000000-0005-0000-0000-0000AD960000}"/>
    <cellStyle name="style1424787249671 2 2 2 2 2 8" xfId="38576" xr:uid="{00000000-0005-0000-0000-0000AE960000}"/>
    <cellStyle name="style1424787249671 2 2 2 2 3" xfId="38577" xr:uid="{00000000-0005-0000-0000-0000AF960000}"/>
    <cellStyle name="style1424787249671 2 2 2 2 3 2" xfId="38578" xr:uid="{00000000-0005-0000-0000-0000B0960000}"/>
    <cellStyle name="style1424787249671 2 2 2 2 3 2 2" xfId="38579" xr:uid="{00000000-0005-0000-0000-0000B1960000}"/>
    <cellStyle name="style1424787249671 2 2 2 2 3 2 2 2" xfId="38580" xr:uid="{00000000-0005-0000-0000-0000B2960000}"/>
    <cellStyle name="style1424787249671 2 2 2 2 3 2 2 3" xfId="38581" xr:uid="{00000000-0005-0000-0000-0000B3960000}"/>
    <cellStyle name="style1424787249671 2 2 2 2 3 2 3" xfId="38582" xr:uid="{00000000-0005-0000-0000-0000B4960000}"/>
    <cellStyle name="style1424787249671 2 2 2 2 3 3" xfId="38583" xr:uid="{00000000-0005-0000-0000-0000B5960000}"/>
    <cellStyle name="style1424787249671 2 2 2 2 3 3 2" xfId="38584" xr:uid="{00000000-0005-0000-0000-0000B6960000}"/>
    <cellStyle name="style1424787249671 2 2 2 2 3 3 3" xfId="38585" xr:uid="{00000000-0005-0000-0000-0000B7960000}"/>
    <cellStyle name="style1424787249671 2 2 2 2 3 3 4" xfId="38586" xr:uid="{00000000-0005-0000-0000-0000B8960000}"/>
    <cellStyle name="style1424787249671 2 2 2 2 3 4" xfId="38587" xr:uid="{00000000-0005-0000-0000-0000B9960000}"/>
    <cellStyle name="style1424787249671 2 2 2 2 3 5" xfId="38588" xr:uid="{00000000-0005-0000-0000-0000BA960000}"/>
    <cellStyle name="style1424787249671 2 2 2 2 4" xfId="38589" xr:uid="{00000000-0005-0000-0000-0000BB960000}"/>
    <cellStyle name="style1424787249671 2 2 2 2 4 2" xfId="38590" xr:uid="{00000000-0005-0000-0000-0000BC960000}"/>
    <cellStyle name="style1424787249671 2 2 2 2 4 2 2" xfId="38591" xr:uid="{00000000-0005-0000-0000-0000BD960000}"/>
    <cellStyle name="style1424787249671 2 2 2 2 4 2 2 2" xfId="38592" xr:uid="{00000000-0005-0000-0000-0000BE960000}"/>
    <cellStyle name="style1424787249671 2 2 2 2 4 2 2 3" xfId="38593" xr:uid="{00000000-0005-0000-0000-0000BF960000}"/>
    <cellStyle name="style1424787249671 2 2 2 2 4 2 3" xfId="38594" xr:uid="{00000000-0005-0000-0000-0000C0960000}"/>
    <cellStyle name="style1424787249671 2 2 2 2 4 3" xfId="38595" xr:uid="{00000000-0005-0000-0000-0000C1960000}"/>
    <cellStyle name="style1424787249671 2 2 2 2 4 3 2" xfId="38596" xr:uid="{00000000-0005-0000-0000-0000C2960000}"/>
    <cellStyle name="style1424787249671 2 2 2 2 4 3 3" xfId="38597" xr:uid="{00000000-0005-0000-0000-0000C3960000}"/>
    <cellStyle name="style1424787249671 2 2 2 2 4 3 4" xfId="38598" xr:uid="{00000000-0005-0000-0000-0000C4960000}"/>
    <cellStyle name="style1424787249671 2 2 2 2 4 4" xfId="38599" xr:uid="{00000000-0005-0000-0000-0000C5960000}"/>
    <cellStyle name="style1424787249671 2 2 2 2 4 5" xfId="38600" xr:uid="{00000000-0005-0000-0000-0000C6960000}"/>
    <cellStyle name="style1424787249671 2 2 2 2 5" xfId="38601" xr:uid="{00000000-0005-0000-0000-0000C7960000}"/>
    <cellStyle name="style1424787249671 2 2 2 2 5 2" xfId="38602" xr:uid="{00000000-0005-0000-0000-0000C8960000}"/>
    <cellStyle name="style1424787249671 2 2 2 2 5 2 2" xfId="38603" xr:uid="{00000000-0005-0000-0000-0000C9960000}"/>
    <cellStyle name="style1424787249671 2 2 2 2 5 2 3" xfId="38604" xr:uid="{00000000-0005-0000-0000-0000CA960000}"/>
    <cellStyle name="style1424787249671 2 2 2 2 5 2 4" xfId="38605" xr:uid="{00000000-0005-0000-0000-0000CB960000}"/>
    <cellStyle name="style1424787249671 2 2 2 2 5 3" xfId="38606" xr:uid="{00000000-0005-0000-0000-0000CC960000}"/>
    <cellStyle name="style1424787249671 2 2 2 2 5 4" xfId="38607" xr:uid="{00000000-0005-0000-0000-0000CD960000}"/>
    <cellStyle name="style1424787249671 2 2 2 2 5 5" xfId="38608" xr:uid="{00000000-0005-0000-0000-0000CE960000}"/>
    <cellStyle name="style1424787249671 2 2 2 2 6" xfId="38609" xr:uid="{00000000-0005-0000-0000-0000CF960000}"/>
    <cellStyle name="style1424787249671 2 2 2 2 6 2" xfId="38610" xr:uid="{00000000-0005-0000-0000-0000D0960000}"/>
    <cellStyle name="style1424787249671 2 2 2 2 6 3" xfId="38611" xr:uid="{00000000-0005-0000-0000-0000D1960000}"/>
    <cellStyle name="style1424787249671 2 2 2 2 6 4" xfId="38612" xr:uid="{00000000-0005-0000-0000-0000D2960000}"/>
    <cellStyle name="style1424787249671 2 2 2 2 7" xfId="38613" xr:uid="{00000000-0005-0000-0000-0000D3960000}"/>
    <cellStyle name="style1424787249671 2 2 2 2 8" xfId="38614" xr:uid="{00000000-0005-0000-0000-0000D4960000}"/>
    <cellStyle name="style1424787249671 2 2 2 2 9" xfId="38615" xr:uid="{00000000-0005-0000-0000-0000D5960000}"/>
    <cellStyle name="style1424787249671 2 2 2 3" xfId="38616" xr:uid="{00000000-0005-0000-0000-0000D6960000}"/>
    <cellStyle name="style1424787249671 2 2 2 3 2" xfId="38617" xr:uid="{00000000-0005-0000-0000-0000D7960000}"/>
    <cellStyle name="style1424787249671 2 2 2 3 2 2" xfId="38618" xr:uid="{00000000-0005-0000-0000-0000D8960000}"/>
    <cellStyle name="style1424787249671 2 2 2 3 2 2 2" xfId="38619" xr:uid="{00000000-0005-0000-0000-0000D9960000}"/>
    <cellStyle name="style1424787249671 2 2 2 3 2 2 2 2" xfId="38620" xr:uid="{00000000-0005-0000-0000-0000DA960000}"/>
    <cellStyle name="style1424787249671 2 2 2 3 2 2 2 3" xfId="38621" xr:uid="{00000000-0005-0000-0000-0000DB960000}"/>
    <cellStyle name="style1424787249671 2 2 2 3 2 2 3" xfId="38622" xr:uid="{00000000-0005-0000-0000-0000DC960000}"/>
    <cellStyle name="style1424787249671 2 2 2 3 2 3" xfId="38623" xr:uid="{00000000-0005-0000-0000-0000DD960000}"/>
    <cellStyle name="style1424787249671 2 2 2 3 2 3 2" xfId="38624" xr:uid="{00000000-0005-0000-0000-0000DE960000}"/>
    <cellStyle name="style1424787249671 2 2 2 3 2 3 3" xfId="38625" xr:uid="{00000000-0005-0000-0000-0000DF960000}"/>
    <cellStyle name="style1424787249671 2 2 2 3 2 3 4" xfId="38626" xr:uid="{00000000-0005-0000-0000-0000E0960000}"/>
    <cellStyle name="style1424787249671 2 2 2 3 2 4" xfId="38627" xr:uid="{00000000-0005-0000-0000-0000E1960000}"/>
    <cellStyle name="style1424787249671 2 2 2 3 2 5" xfId="38628" xr:uid="{00000000-0005-0000-0000-0000E2960000}"/>
    <cellStyle name="style1424787249671 2 2 2 3 3" xfId="38629" xr:uid="{00000000-0005-0000-0000-0000E3960000}"/>
    <cellStyle name="style1424787249671 2 2 2 3 3 2" xfId="38630" xr:uid="{00000000-0005-0000-0000-0000E4960000}"/>
    <cellStyle name="style1424787249671 2 2 2 3 3 2 2" xfId="38631" xr:uid="{00000000-0005-0000-0000-0000E5960000}"/>
    <cellStyle name="style1424787249671 2 2 2 3 3 2 2 2" xfId="38632" xr:uid="{00000000-0005-0000-0000-0000E6960000}"/>
    <cellStyle name="style1424787249671 2 2 2 3 3 2 2 3" xfId="38633" xr:uid="{00000000-0005-0000-0000-0000E7960000}"/>
    <cellStyle name="style1424787249671 2 2 2 3 3 2 3" xfId="38634" xr:uid="{00000000-0005-0000-0000-0000E8960000}"/>
    <cellStyle name="style1424787249671 2 2 2 3 3 3" xfId="38635" xr:uid="{00000000-0005-0000-0000-0000E9960000}"/>
    <cellStyle name="style1424787249671 2 2 2 3 3 3 2" xfId="38636" xr:uid="{00000000-0005-0000-0000-0000EA960000}"/>
    <cellStyle name="style1424787249671 2 2 2 3 3 3 3" xfId="38637" xr:uid="{00000000-0005-0000-0000-0000EB960000}"/>
    <cellStyle name="style1424787249671 2 2 2 3 3 3 4" xfId="38638" xr:uid="{00000000-0005-0000-0000-0000EC960000}"/>
    <cellStyle name="style1424787249671 2 2 2 3 3 4" xfId="38639" xr:uid="{00000000-0005-0000-0000-0000ED960000}"/>
    <cellStyle name="style1424787249671 2 2 2 3 3 5" xfId="38640" xr:uid="{00000000-0005-0000-0000-0000EE960000}"/>
    <cellStyle name="style1424787249671 2 2 2 3 4" xfId="38641" xr:uid="{00000000-0005-0000-0000-0000EF960000}"/>
    <cellStyle name="style1424787249671 2 2 2 3 4 2" xfId="38642" xr:uid="{00000000-0005-0000-0000-0000F0960000}"/>
    <cellStyle name="style1424787249671 2 2 2 3 4 2 2" xfId="38643" xr:uid="{00000000-0005-0000-0000-0000F1960000}"/>
    <cellStyle name="style1424787249671 2 2 2 3 4 2 3" xfId="38644" xr:uid="{00000000-0005-0000-0000-0000F2960000}"/>
    <cellStyle name="style1424787249671 2 2 2 3 4 2 4" xfId="38645" xr:uid="{00000000-0005-0000-0000-0000F3960000}"/>
    <cellStyle name="style1424787249671 2 2 2 3 4 3" xfId="38646" xr:uid="{00000000-0005-0000-0000-0000F4960000}"/>
    <cellStyle name="style1424787249671 2 2 2 3 4 4" xfId="38647" xr:uid="{00000000-0005-0000-0000-0000F5960000}"/>
    <cellStyle name="style1424787249671 2 2 2 3 4 5" xfId="38648" xr:uid="{00000000-0005-0000-0000-0000F6960000}"/>
    <cellStyle name="style1424787249671 2 2 2 3 5" xfId="38649" xr:uid="{00000000-0005-0000-0000-0000F7960000}"/>
    <cellStyle name="style1424787249671 2 2 2 3 5 2" xfId="38650" xr:uid="{00000000-0005-0000-0000-0000F8960000}"/>
    <cellStyle name="style1424787249671 2 2 2 3 5 3" xfId="38651" xr:uid="{00000000-0005-0000-0000-0000F9960000}"/>
    <cellStyle name="style1424787249671 2 2 2 3 5 4" xfId="38652" xr:uid="{00000000-0005-0000-0000-0000FA960000}"/>
    <cellStyle name="style1424787249671 2 2 2 3 6" xfId="38653" xr:uid="{00000000-0005-0000-0000-0000FB960000}"/>
    <cellStyle name="style1424787249671 2 2 2 3 7" xfId="38654" xr:uid="{00000000-0005-0000-0000-0000FC960000}"/>
    <cellStyle name="style1424787249671 2 2 2 3 8" xfId="38655" xr:uid="{00000000-0005-0000-0000-0000FD960000}"/>
    <cellStyle name="style1424787249671 2 2 2 4" xfId="38656" xr:uid="{00000000-0005-0000-0000-0000FE960000}"/>
    <cellStyle name="style1424787249671 2 2 2 4 2" xfId="38657" xr:uid="{00000000-0005-0000-0000-0000FF960000}"/>
    <cellStyle name="style1424787249671 2 2 2 4 2 2" xfId="38658" xr:uid="{00000000-0005-0000-0000-000000970000}"/>
    <cellStyle name="style1424787249671 2 2 2 4 2 2 2" xfId="38659" xr:uid="{00000000-0005-0000-0000-000001970000}"/>
    <cellStyle name="style1424787249671 2 2 2 4 2 2 2 2" xfId="38660" xr:uid="{00000000-0005-0000-0000-000002970000}"/>
    <cellStyle name="style1424787249671 2 2 2 4 2 2 2 3" xfId="38661" xr:uid="{00000000-0005-0000-0000-000003970000}"/>
    <cellStyle name="style1424787249671 2 2 2 4 2 2 3" xfId="38662" xr:uid="{00000000-0005-0000-0000-000004970000}"/>
    <cellStyle name="style1424787249671 2 2 2 4 2 3" xfId="38663" xr:uid="{00000000-0005-0000-0000-000005970000}"/>
    <cellStyle name="style1424787249671 2 2 2 4 2 3 2" xfId="38664" xr:uid="{00000000-0005-0000-0000-000006970000}"/>
    <cellStyle name="style1424787249671 2 2 2 4 2 3 3" xfId="38665" xr:uid="{00000000-0005-0000-0000-000007970000}"/>
    <cellStyle name="style1424787249671 2 2 2 4 2 3 4" xfId="38666" xr:uid="{00000000-0005-0000-0000-000008970000}"/>
    <cellStyle name="style1424787249671 2 2 2 4 2 4" xfId="38667" xr:uid="{00000000-0005-0000-0000-000009970000}"/>
    <cellStyle name="style1424787249671 2 2 2 4 2 5" xfId="38668" xr:uid="{00000000-0005-0000-0000-00000A970000}"/>
    <cellStyle name="style1424787249671 2 2 2 4 3" xfId="38669" xr:uid="{00000000-0005-0000-0000-00000B970000}"/>
    <cellStyle name="style1424787249671 2 2 2 4 3 2" xfId="38670" xr:uid="{00000000-0005-0000-0000-00000C970000}"/>
    <cellStyle name="style1424787249671 2 2 2 4 3 2 2" xfId="38671" xr:uid="{00000000-0005-0000-0000-00000D970000}"/>
    <cellStyle name="style1424787249671 2 2 2 4 3 2 2 2" xfId="38672" xr:uid="{00000000-0005-0000-0000-00000E970000}"/>
    <cellStyle name="style1424787249671 2 2 2 4 3 2 2 3" xfId="38673" xr:uid="{00000000-0005-0000-0000-00000F970000}"/>
    <cellStyle name="style1424787249671 2 2 2 4 3 2 3" xfId="38674" xr:uid="{00000000-0005-0000-0000-000010970000}"/>
    <cellStyle name="style1424787249671 2 2 2 4 3 3" xfId="38675" xr:uid="{00000000-0005-0000-0000-000011970000}"/>
    <cellStyle name="style1424787249671 2 2 2 4 3 3 2" xfId="38676" xr:uid="{00000000-0005-0000-0000-000012970000}"/>
    <cellStyle name="style1424787249671 2 2 2 4 3 3 3" xfId="38677" xr:uid="{00000000-0005-0000-0000-000013970000}"/>
    <cellStyle name="style1424787249671 2 2 2 4 3 3 4" xfId="38678" xr:uid="{00000000-0005-0000-0000-000014970000}"/>
    <cellStyle name="style1424787249671 2 2 2 4 3 4" xfId="38679" xr:uid="{00000000-0005-0000-0000-000015970000}"/>
    <cellStyle name="style1424787249671 2 2 2 4 3 5" xfId="38680" xr:uid="{00000000-0005-0000-0000-000016970000}"/>
    <cellStyle name="style1424787249671 2 2 2 4 4" xfId="38681" xr:uid="{00000000-0005-0000-0000-000017970000}"/>
    <cellStyle name="style1424787249671 2 2 2 4 4 2" xfId="38682" xr:uid="{00000000-0005-0000-0000-000018970000}"/>
    <cellStyle name="style1424787249671 2 2 2 4 4 2 2" xfId="38683" xr:uid="{00000000-0005-0000-0000-000019970000}"/>
    <cellStyle name="style1424787249671 2 2 2 4 4 2 3" xfId="38684" xr:uid="{00000000-0005-0000-0000-00001A970000}"/>
    <cellStyle name="style1424787249671 2 2 2 4 4 2 4" xfId="38685" xr:uid="{00000000-0005-0000-0000-00001B970000}"/>
    <cellStyle name="style1424787249671 2 2 2 4 4 3" xfId="38686" xr:uid="{00000000-0005-0000-0000-00001C970000}"/>
    <cellStyle name="style1424787249671 2 2 2 4 4 4" xfId="38687" xr:uid="{00000000-0005-0000-0000-00001D970000}"/>
    <cellStyle name="style1424787249671 2 2 2 4 4 5" xfId="38688" xr:uid="{00000000-0005-0000-0000-00001E970000}"/>
    <cellStyle name="style1424787249671 2 2 2 4 5" xfId="38689" xr:uid="{00000000-0005-0000-0000-00001F970000}"/>
    <cellStyle name="style1424787249671 2 2 2 4 5 2" xfId="38690" xr:uid="{00000000-0005-0000-0000-000020970000}"/>
    <cellStyle name="style1424787249671 2 2 2 4 5 3" xfId="38691" xr:uid="{00000000-0005-0000-0000-000021970000}"/>
    <cellStyle name="style1424787249671 2 2 2 4 5 4" xfId="38692" xr:uid="{00000000-0005-0000-0000-000022970000}"/>
    <cellStyle name="style1424787249671 2 2 2 4 6" xfId="38693" xr:uid="{00000000-0005-0000-0000-000023970000}"/>
    <cellStyle name="style1424787249671 2 2 2 4 7" xfId="38694" xr:uid="{00000000-0005-0000-0000-000024970000}"/>
    <cellStyle name="style1424787249671 2 2 2 4 8" xfId="38695" xr:uid="{00000000-0005-0000-0000-000025970000}"/>
    <cellStyle name="style1424787249671 2 2 2 5" xfId="38696" xr:uid="{00000000-0005-0000-0000-000026970000}"/>
    <cellStyle name="style1424787249671 2 2 2 5 2" xfId="38697" xr:uid="{00000000-0005-0000-0000-000027970000}"/>
    <cellStyle name="style1424787249671 2 2 2 5 2 2" xfId="38698" xr:uid="{00000000-0005-0000-0000-000028970000}"/>
    <cellStyle name="style1424787249671 2 2 2 5 2 2 2" xfId="38699" xr:uid="{00000000-0005-0000-0000-000029970000}"/>
    <cellStyle name="style1424787249671 2 2 2 5 2 2 2 2" xfId="38700" xr:uid="{00000000-0005-0000-0000-00002A970000}"/>
    <cellStyle name="style1424787249671 2 2 2 5 2 2 2 3" xfId="38701" xr:uid="{00000000-0005-0000-0000-00002B970000}"/>
    <cellStyle name="style1424787249671 2 2 2 5 2 2 3" xfId="38702" xr:uid="{00000000-0005-0000-0000-00002C970000}"/>
    <cellStyle name="style1424787249671 2 2 2 5 2 3" xfId="38703" xr:uid="{00000000-0005-0000-0000-00002D970000}"/>
    <cellStyle name="style1424787249671 2 2 2 5 2 3 2" xfId="38704" xr:uid="{00000000-0005-0000-0000-00002E970000}"/>
    <cellStyle name="style1424787249671 2 2 2 5 2 3 3" xfId="38705" xr:uid="{00000000-0005-0000-0000-00002F970000}"/>
    <cellStyle name="style1424787249671 2 2 2 5 2 3 4" xfId="38706" xr:uid="{00000000-0005-0000-0000-000030970000}"/>
    <cellStyle name="style1424787249671 2 2 2 5 2 4" xfId="38707" xr:uid="{00000000-0005-0000-0000-000031970000}"/>
    <cellStyle name="style1424787249671 2 2 2 5 2 5" xfId="38708" xr:uid="{00000000-0005-0000-0000-000032970000}"/>
    <cellStyle name="style1424787249671 2 2 2 5 3" xfId="38709" xr:uid="{00000000-0005-0000-0000-000033970000}"/>
    <cellStyle name="style1424787249671 2 2 2 5 3 2" xfId="38710" xr:uid="{00000000-0005-0000-0000-000034970000}"/>
    <cellStyle name="style1424787249671 2 2 2 5 3 2 2" xfId="38711" xr:uid="{00000000-0005-0000-0000-000035970000}"/>
    <cellStyle name="style1424787249671 2 2 2 5 3 2 2 2" xfId="38712" xr:uid="{00000000-0005-0000-0000-000036970000}"/>
    <cellStyle name="style1424787249671 2 2 2 5 3 2 2 3" xfId="38713" xr:uid="{00000000-0005-0000-0000-000037970000}"/>
    <cellStyle name="style1424787249671 2 2 2 5 3 2 3" xfId="38714" xr:uid="{00000000-0005-0000-0000-000038970000}"/>
    <cellStyle name="style1424787249671 2 2 2 5 3 3" xfId="38715" xr:uid="{00000000-0005-0000-0000-000039970000}"/>
    <cellStyle name="style1424787249671 2 2 2 5 3 3 2" xfId="38716" xr:uid="{00000000-0005-0000-0000-00003A970000}"/>
    <cellStyle name="style1424787249671 2 2 2 5 3 3 3" xfId="38717" xr:uid="{00000000-0005-0000-0000-00003B970000}"/>
    <cellStyle name="style1424787249671 2 2 2 5 3 3 4" xfId="38718" xr:uid="{00000000-0005-0000-0000-00003C970000}"/>
    <cellStyle name="style1424787249671 2 2 2 5 3 4" xfId="38719" xr:uid="{00000000-0005-0000-0000-00003D970000}"/>
    <cellStyle name="style1424787249671 2 2 2 5 3 5" xfId="38720" xr:uid="{00000000-0005-0000-0000-00003E970000}"/>
    <cellStyle name="style1424787249671 2 2 2 5 4" xfId="38721" xr:uid="{00000000-0005-0000-0000-00003F970000}"/>
    <cellStyle name="style1424787249671 2 2 2 5 4 2" xfId="38722" xr:uid="{00000000-0005-0000-0000-000040970000}"/>
    <cellStyle name="style1424787249671 2 2 2 5 4 2 2" xfId="38723" xr:uid="{00000000-0005-0000-0000-000041970000}"/>
    <cellStyle name="style1424787249671 2 2 2 5 4 2 3" xfId="38724" xr:uid="{00000000-0005-0000-0000-000042970000}"/>
    <cellStyle name="style1424787249671 2 2 2 5 4 2 4" xfId="38725" xr:uid="{00000000-0005-0000-0000-000043970000}"/>
    <cellStyle name="style1424787249671 2 2 2 5 4 3" xfId="38726" xr:uid="{00000000-0005-0000-0000-000044970000}"/>
    <cellStyle name="style1424787249671 2 2 2 5 4 4" xfId="38727" xr:uid="{00000000-0005-0000-0000-000045970000}"/>
    <cellStyle name="style1424787249671 2 2 2 5 4 5" xfId="38728" xr:uid="{00000000-0005-0000-0000-000046970000}"/>
    <cellStyle name="style1424787249671 2 2 2 5 5" xfId="38729" xr:uid="{00000000-0005-0000-0000-000047970000}"/>
    <cellStyle name="style1424787249671 2 2 2 5 5 2" xfId="38730" xr:uid="{00000000-0005-0000-0000-000048970000}"/>
    <cellStyle name="style1424787249671 2 2 2 5 5 3" xfId="38731" xr:uid="{00000000-0005-0000-0000-000049970000}"/>
    <cellStyle name="style1424787249671 2 2 2 5 5 4" xfId="38732" xr:uid="{00000000-0005-0000-0000-00004A970000}"/>
    <cellStyle name="style1424787249671 2 2 2 5 6" xfId="38733" xr:uid="{00000000-0005-0000-0000-00004B970000}"/>
    <cellStyle name="style1424787249671 2 2 2 5 7" xfId="38734" xr:uid="{00000000-0005-0000-0000-00004C970000}"/>
    <cellStyle name="style1424787249671 2 2 2 5 8" xfId="38735" xr:uid="{00000000-0005-0000-0000-00004D970000}"/>
    <cellStyle name="style1424787249671 2 2 2 6" xfId="38736" xr:uid="{00000000-0005-0000-0000-00004E970000}"/>
    <cellStyle name="style1424787249671 2 2 2 6 2" xfId="38737" xr:uid="{00000000-0005-0000-0000-00004F970000}"/>
    <cellStyle name="style1424787249671 2 2 2 6 2 2" xfId="38738" xr:uid="{00000000-0005-0000-0000-000050970000}"/>
    <cellStyle name="style1424787249671 2 2 2 6 2 2 2" xfId="38739" xr:uid="{00000000-0005-0000-0000-000051970000}"/>
    <cellStyle name="style1424787249671 2 2 2 6 2 2 3" xfId="38740" xr:uid="{00000000-0005-0000-0000-000052970000}"/>
    <cellStyle name="style1424787249671 2 2 2 6 2 3" xfId="38741" xr:uid="{00000000-0005-0000-0000-000053970000}"/>
    <cellStyle name="style1424787249671 2 2 2 6 3" xfId="38742" xr:uid="{00000000-0005-0000-0000-000054970000}"/>
    <cellStyle name="style1424787249671 2 2 2 6 3 2" xfId="38743" xr:uid="{00000000-0005-0000-0000-000055970000}"/>
    <cellStyle name="style1424787249671 2 2 2 6 3 3" xfId="38744" xr:uid="{00000000-0005-0000-0000-000056970000}"/>
    <cellStyle name="style1424787249671 2 2 2 6 3 4" xfId="38745" xr:uid="{00000000-0005-0000-0000-000057970000}"/>
    <cellStyle name="style1424787249671 2 2 2 6 4" xfId="38746" xr:uid="{00000000-0005-0000-0000-000058970000}"/>
    <cellStyle name="style1424787249671 2 2 2 6 5" xfId="38747" xr:uid="{00000000-0005-0000-0000-000059970000}"/>
    <cellStyle name="style1424787249671 2 2 2 7" xfId="38748" xr:uid="{00000000-0005-0000-0000-00005A970000}"/>
    <cellStyle name="style1424787249671 2 2 2 7 2" xfId="38749" xr:uid="{00000000-0005-0000-0000-00005B970000}"/>
    <cellStyle name="style1424787249671 2 2 2 7 2 2" xfId="38750" xr:uid="{00000000-0005-0000-0000-00005C970000}"/>
    <cellStyle name="style1424787249671 2 2 2 7 2 2 2" xfId="38751" xr:uid="{00000000-0005-0000-0000-00005D970000}"/>
    <cellStyle name="style1424787249671 2 2 2 7 2 2 3" xfId="38752" xr:uid="{00000000-0005-0000-0000-00005E970000}"/>
    <cellStyle name="style1424787249671 2 2 2 7 2 3" xfId="38753" xr:uid="{00000000-0005-0000-0000-00005F970000}"/>
    <cellStyle name="style1424787249671 2 2 2 7 3" xfId="38754" xr:uid="{00000000-0005-0000-0000-000060970000}"/>
    <cellStyle name="style1424787249671 2 2 2 7 3 2" xfId="38755" xr:uid="{00000000-0005-0000-0000-000061970000}"/>
    <cellStyle name="style1424787249671 2 2 2 7 3 3" xfId="38756" xr:uid="{00000000-0005-0000-0000-000062970000}"/>
    <cellStyle name="style1424787249671 2 2 2 7 3 4" xfId="38757" xr:uid="{00000000-0005-0000-0000-000063970000}"/>
    <cellStyle name="style1424787249671 2 2 2 7 4" xfId="38758" xr:uid="{00000000-0005-0000-0000-000064970000}"/>
    <cellStyle name="style1424787249671 2 2 2 7 5" xfId="38759" xr:uid="{00000000-0005-0000-0000-000065970000}"/>
    <cellStyle name="style1424787249671 2 2 2 8" xfId="38760" xr:uid="{00000000-0005-0000-0000-000066970000}"/>
    <cellStyle name="style1424787249671 2 2 2 8 2" xfId="38761" xr:uid="{00000000-0005-0000-0000-000067970000}"/>
    <cellStyle name="style1424787249671 2 2 2 8 2 2" xfId="38762" xr:uid="{00000000-0005-0000-0000-000068970000}"/>
    <cellStyle name="style1424787249671 2 2 2 8 2 3" xfId="38763" xr:uid="{00000000-0005-0000-0000-000069970000}"/>
    <cellStyle name="style1424787249671 2 2 2 8 2 4" xfId="38764" xr:uid="{00000000-0005-0000-0000-00006A970000}"/>
    <cellStyle name="style1424787249671 2 2 2 8 3" xfId="38765" xr:uid="{00000000-0005-0000-0000-00006B970000}"/>
    <cellStyle name="style1424787249671 2 2 2 8 4" xfId="38766" xr:uid="{00000000-0005-0000-0000-00006C970000}"/>
    <cellStyle name="style1424787249671 2 2 2 8 5" xfId="38767" xr:uid="{00000000-0005-0000-0000-00006D970000}"/>
    <cellStyle name="style1424787249671 2 2 2 9" xfId="38768" xr:uid="{00000000-0005-0000-0000-00006E970000}"/>
    <cellStyle name="style1424787249671 2 2 2 9 2" xfId="38769" xr:uid="{00000000-0005-0000-0000-00006F970000}"/>
    <cellStyle name="style1424787249671 2 2 2 9 3" xfId="38770" xr:uid="{00000000-0005-0000-0000-000070970000}"/>
    <cellStyle name="style1424787249671 2 2 2 9 4" xfId="38771" xr:uid="{00000000-0005-0000-0000-000071970000}"/>
    <cellStyle name="style1424787249671 2 2 3" xfId="38772" xr:uid="{00000000-0005-0000-0000-000072970000}"/>
    <cellStyle name="style1424787249671 2 2 3 2" xfId="38773" xr:uid="{00000000-0005-0000-0000-000073970000}"/>
    <cellStyle name="style1424787249671 2 2 3 2 2" xfId="38774" xr:uid="{00000000-0005-0000-0000-000074970000}"/>
    <cellStyle name="style1424787249671 2 2 3 2 2 2" xfId="38775" xr:uid="{00000000-0005-0000-0000-000075970000}"/>
    <cellStyle name="style1424787249671 2 2 3 2 2 2 2" xfId="38776" xr:uid="{00000000-0005-0000-0000-000076970000}"/>
    <cellStyle name="style1424787249671 2 2 3 2 2 2 2 2" xfId="38777" xr:uid="{00000000-0005-0000-0000-000077970000}"/>
    <cellStyle name="style1424787249671 2 2 3 2 2 2 2 3" xfId="38778" xr:uid="{00000000-0005-0000-0000-000078970000}"/>
    <cellStyle name="style1424787249671 2 2 3 2 2 2 3" xfId="38779" xr:uid="{00000000-0005-0000-0000-000079970000}"/>
    <cellStyle name="style1424787249671 2 2 3 2 2 3" xfId="38780" xr:uid="{00000000-0005-0000-0000-00007A970000}"/>
    <cellStyle name="style1424787249671 2 2 3 2 2 3 2" xfId="38781" xr:uid="{00000000-0005-0000-0000-00007B970000}"/>
    <cellStyle name="style1424787249671 2 2 3 2 2 3 3" xfId="38782" xr:uid="{00000000-0005-0000-0000-00007C970000}"/>
    <cellStyle name="style1424787249671 2 2 3 2 2 3 4" xfId="38783" xr:uid="{00000000-0005-0000-0000-00007D970000}"/>
    <cellStyle name="style1424787249671 2 2 3 2 2 4" xfId="38784" xr:uid="{00000000-0005-0000-0000-00007E970000}"/>
    <cellStyle name="style1424787249671 2 2 3 2 2 5" xfId="38785" xr:uid="{00000000-0005-0000-0000-00007F970000}"/>
    <cellStyle name="style1424787249671 2 2 3 2 3" xfId="38786" xr:uid="{00000000-0005-0000-0000-000080970000}"/>
    <cellStyle name="style1424787249671 2 2 3 2 3 2" xfId="38787" xr:uid="{00000000-0005-0000-0000-000081970000}"/>
    <cellStyle name="style1424787249671 2 2 3 2 3 2 2" xfId="38788" xr:uid="{00000000-0005-0000-0000-000082970000}"/>
    <cellStyle name="style1424787249671 2 2 3 2 3 2 2 2" xfId="38789" xr:uid="{00000000-0005-0000-0000-000083970000}"/>
    <cellStyle name="style1424787249671 2 2 3 2 3 2 2 3" xfId="38790" xr:uid="{00000000-0005-0000-0000-000084970000}"/>
    <cellStyle name="style1424787249671 2 2 3 2 3 2 3" xfId="38791" xr:uid="{00000000-0005-0000-0000-000085970000}"/>
    <cellStyle name="style1424787249671 2 2 3 2 3 3" xfId="38792" xr:uid="{00000000-0005-0000-0000-000086970000}"/>
    <cellStyle name="style1424787249671 2 2 3 2 3 3 2" xfId="38793" xr:uid="{00000000-0005-0000-0000-000087970000}"/>
    <cellStyle name="style1424787249671 2 2 3 2 3 3 3" xfId="38794" xr:uid="{00000000-0005-0000-0000-000088970000}"/>
    <cellStyle name="style1424787249671 2 2 3 2 3 3 4" xfId="38795" xr:uid="{00000000-0005-0000-0000-000089970000}"/>
    <cellStyle name="style1424787249671 2 2 3 2 3 4" xfId="38796" xr:uid="{00000000-0005-0000-0000-00008A970000}"/>
    <cellStyle name="style1424787249671 2 2 3 2 3 5" xfId="38797" xr:uid="{00000000-0005-0000-0000-00008B970000}"/>
    <cellStyle name="style1424787249671 2 2 3 2 4" xfId="38798" xr:uid="{00000000-0005-0000-0000-00008C970000}"/>
    <cellStyle name="style1424787249671 2 2 3 2 4 2" xfId="38799" xr:uid="{00000000-0005-0000-0000-00008D970000}"/>
    <cellStyle name="style1424787249671 2 2 3 2 4 2 2" xfId="38800" xr:uid="{00000000-0005-0000-0000-00008E970000}"/>
    <cellStyle name="style1424787249671 2 2 3 2 4 2 3" xfId="38801" xr:uid="{00000000-0005-0000-0000-00008F970000}"/>
    <cellStyle name="style1424787249671 2 2 3 2 4 2 4" xfId="38802" xr:uid="{00000000-0005-0000-0000-000090970000}"/>
    <cellStyle name="style1424787249671 2 2 3 2 4 3" xfId="38803" xr:uid="{00000000-0005-0000-0000-000091970000}"/>
    <cellStyle name="style1424787249671 2 2 3 2 4 4" xfId="38804" xr:uid="{00000000-0005-0000-0000-000092970000}"/>
    <cellStyle name="style1424787249671 2 2 3 2 4 5" xfId="38805" xr:uid="{00000000-0005-0000-0000-000093970000}"/>
    <cellStyle name="style1424787249671 2 2 3 2 5" xfId="38806" xr:uid="{00000000-0005-0000-0000-000094970000}"/>
    <cellStyle name="style1424787249671 2 2 3 2 5 2" xfId="38807" xr:uid="{00000000-0005-0000-0000-000095970000}"/>
    <cellStyle name="style1424787249671 2 2 3 2 5 3" xfId="38808" xr:uid="{00000000-0005-0000-0000-000096970000}"/>
    <cellStyle name="style1424787249671 2 2 3 2 5 4" xfId="38809" xr:uid="{00000000-0005-0000-0000-000097970000}"/>
    <cellStyle name="style1424787249671 2 2 3 2 6" xfId="38810" xr:uid="{00000000-0005-0000-0000-000098970000}"/>
    <cellStyle name="style1424787249671 2 2 3 2 7" xfId="38811" xr:uid="{00000000-0005-0000-0000-000099970000}"/>
    <cellStyle name="style1424787249671 2 2 3 2 8" xfId="38812" xr:uid="{00000000-0005-0000-0000-00009A970000}"/>
    <cellStyle name="style1424787249671 2 2 3 3" xfId="38813" xr:uid="{00000000-0005-0000-0000-00009B970000}"/>
    <cellStyle name="style1424787249671 2 2 3 3 2" xfId="38814" xr:uid="{00000000-0005-0000-0000-00009C970000}"/>
    <cellStyle name="style1424787249671 2 2 3 3 2 2" xfId="38815" xr:uid="{00000000-0005-0000-0000-00009D970000}"/>
    <cellStyle name="style1424787249671 2 2 3 3 2 2 2" xfId="38816" xr:uid="{00000000-0005-0000-0000-00009E970000}"/>
    <cellStyle name="style1424787249671 2 2 3 3 2 2 3" xfId="38817" xr:uid="{00000000-0005-0000-0000-00009F970000}"/>
    <cellStyle name="style1424787249671 2 2 3 3 2 3" xfId="38818" xr:uid="{00000000-0005-0000-0000-0000A0970000}"/>
    <cellStyle name="style1424787249671 2 2 3 3 3" xfId="38819" xr:uid="{00000000-0005-0000-0000-0000A1970000}"/>
    <cellStyle name="style1424787249671 2 2 3 3 3 2" xfId="38820" xr:uid="{00000000-0005-0000-0000-0000A2970000}"/>
    <cellStyle name="style1424787249671 2 2 3 3 3 3" xfId="38821" xr:uid="{00000000-0005-0000-0000-0000A3970000}"/>
    <cellStyle name="style1424787249671 2 2 3 3 3 4" xfId="38822" xr:uid="{00000000-0005-0000-0000-0000A4970000}"/>
    <cellStyle name="style1424787249671 2 2 3 3 4" xfId="38823" xr:uid="{00000000-0005-0000-0000-0000A5970000}"/>
    <cellStyle name="style1424787249671 2 2 3 3 5" xfId="38824" xr:uid="{00000000-0005-0000-0000-0000A6970000}"/>
    <cellStyle name="style1424787249671 2 2 3 4" xfId="38825" xr:uid="{00000000-0005-0000-0000-0000A7970000}"/>
    <cellStyle name="style1424787249671 2 2 3 4 2" xfId="38826" xr:uid="{00000000-0005-0000-0000-0000A8970000}"/>
    <cellStyle name="style1424787249671 2 2 3 4 2 2" xfId="38827" xr:uid="{00000000-0005-0000-0000-0000A9970000}"/>
    <cellStyle name="style1424787249671 2 2 3 4 2 2 2" xfId="38828" xr:uid="{00000000-0005-0000-0000-0000AA970000}"/>
    <cellStyle name="style1424787249671 2 2 3 4 2 2 3" xfId="38829" xr:uid="{00000000-0005-0000-0000-0000AB970000}"/>
    <cellStyle name="style1424787249671 2 2 3 4 2 3" xfId="38830" xr:uid="{00000000-0005-0000-0000-0000AC970000}"/>
    <cellStyle name="style1424787249671 2 2 3 4 3" xfId="38831" xr:uid="{00000000-0005-0000-0000-0000AD970000}"/>
    <cellStyle name="style1424787249671 2 2 3 4 3 2" xfId="38832" xr:uid="{00000000-0005-0000-0000-0000AE970000}"/>
    <cellStyle name="style1424787249671 2 2 3 4 3 3" xfId="38833" xr:uid="{00000000-0005-0000-0000-0000AF970000}"/>
    <cellStyle name="style1424787249671 2 2 3 4 3 4" xfId="38834" xr:uid="{00000000-0005-0000-0000-0000B0970000}"/>
    <cellStyle name="style1424787249671 2 2 3 4 4" xfId="38835" xr:uid="{00000000-0005-0000-0000-0000B1970000}"/>
    <cellStyle name="style1424787249671 2 2 3 4 5" xfId="38836" xr:uid="{00000000-0005-0000-0000-0000B2970000}"/>
    <cellStyle name="style1424787249671 2 2 3 5" xfId="38837" xr:uid="{00000000-0005-0000-0000-0000B3970000}"/>
    <cellStyle name="style1424787249671 2 2 3 5 2" xfId="38838" xr:uid="{00000000-0005-0000-0000-0000B4970000}"/>
    <cellStyle name="style1424787249671 2 2 3 5 2 2" xfId="38839" xr:uid="{00000000-0005-0000-0000-0000B5970000}"/>
    <cellStyle name="style1424787249671 2 2 3 5 2 3" xfId="38840" xr:uid="{00000000-0005-0000-0000-0000B6970000}"/>
    <cellStyle name="style1424787249671 2 2 3 5 2 4" xfId="38841" xr:uid="{00000000-0005-0000-0000-0000B7970000}"/>
    <cellStyle name="style1424787249671 2 2 3 5 3" xfId="38842" xr:uid="{00000000-0005-0000-0000-0000B8970000}"/>
    <cellStyle name="style1424787249671 2 2 3 5 4" xfId="38843" xr:uid="{00000000-0005-0000-0000-0000B9970000}"/>
    <cellStyle name="style1424787249671 2 2 3 5 5" xfId="38844" xr:uid="{00000000-0005-0000-0000-0000BA970000}"/>
    <cellStyle name="style1424787249671 2 2 3 6" xfId="38845" xr:uid="{00000000-0005-0000-0000-0000BB970000}"/>
    <cellStyle name="style1424787249671 2 2 3 6 2" xfId="38846" xr:uid="{00000000-0005-0000-0000-0000BC970000}"/>
    <cellStyle name="style1424787249671 2 2 3 6 3" xfId="38847" xr:uid="{00000000-0005-0000-0000-0000BD970000}"/>
    <cellStyle name="style1424787249671 2 2 3 6 4" xfId="38848" xr:uid="{00000000-0005-0000-0000-0000BE970000}"/>
    <cellStyle name="style1424787249671 2 2 3 7" xfId="38849" xr:uid="{00000000-0005-0000-0000-0000BF970000}"/>
    <cellStyle name="style1424787249671 2 2 3 8" xfId="38850" xr:uid="{00000000-0005-0000-0000-0000C0970000}"/>
    <cellStyle name="style1424787249671 2 2 3 9" xfId="38851" xr:uid="{00000000-0005-0000-0000-0000C1970000}"/>
    <cellStyle name="style1424787249671 2 2 4" xfId="38852" xr:uid="{00000000-0005-0000-0000-0000C2970000}"/>
    <cellStyle name="style1424787249671 2 2 4 2" xfId="38853" xr:uid="{00000000-0005-0000-0000-0000C3970000}"/>
    <cellStyle name="style1424787249671 2 2 4 2 2" xfId="38854" xr:uid="{00000000-0005-0000-0000-0000C4970000}"/>
    <cellStyle name="style1424787249671 2 2 4 2 2 2" xfId="38855" xr:uid="{00000000-0005-0000-0000-0000C5970000}"/>
    <cellStyle name="style1424787249671 2 2 4 2 2 2 2" xfId="38856" xr:uid="{00000000-0005-0000-0000-0000C6970000}"/>
    <cellStyle name="style1424787249671 2 2 4 2 2 2 3" xfId="38857" xr:uid="{00000000-0005-0000-0000-0000C7970000}"/>
    <cellStyle name="style1424787249671 2 2 4 2 2 3" xfId="38858" xr:uid="{00000000-0005-0000-0000-0000C8970000}"/>
    <cellStyle name="style1424787249671 2 2 4 2 3" xfId="38859" xr:uid="{00000000-0005-0000-0000-0000C9970000}"/>
    <cellStyle name="style1424787249671 2 2 4 2 3 2" xfId="38860" xr:uid="{00000000-0005-0000-0000-0000CA970000}"/>
    <cellStyle name="style1424787249671 2 2 4 2 3 3" xfId="38861" xr:uid="{00000000-0005-0000-0000-0000CB970000}"/>
    <cellStyle name="style1424787249671 2 2 4 2 3 4" xfId="38862" xr:uid="{00000000-0005-0000-0000-0000CC970000}"/>
    <cellStyle name="style1424787249671 2 2 4 2 4" xfId="38863" xr:uid="{00000000-0005-0000-0000-0000CD970000}"/>
    <cellStyle name="style1424787249671 2 2 4 2 5" xfId="38864" xr:uid="{00000000-0005-0000-0000-0000CE970000}"/>
    <cellStyle name="style1424787249671 2 2 4 3" xfId="38865" xr:uid="{00000000-0005-0000-0000-0000CF970000}"/>
    <cellStyle name="style1424787249671 2 2 4 3 2" xfId="38866" xr:uid="{00000000-0005-0000-0000-0000D0970000}"/>
    <cellStyle name="style1424787249671 2 2 4 3 2 2" xfId="38867" xr:uid="{00000000-0005-0000-0000-0000D1970000}"/>
    <cellStyle name="style1424787249671 2 2 4 3 2 2 2" xfId="38868" xr:uid="{00000000-0005-0000-0000-0000D2970000}"/>
    <cellStyle name="style1424787249671 2 2 4 3 2 2 3" xfId="38869" xr:uid="{00000000-0005-0000-0000-0000D3970000}"/>
    <cellStyle name="style1424787249671 2 2 4 3 2 3" xfId="38870" xr:uid="{00000000-0005-0000-0000-0000D4970000}"/>
    <cellStyle name="style1424787249671 2 2 4 3 3" xfId="38871" xr:uid="{00000000-0005-0000-0000-0000D5970000}"/>
    <cellStyle name="style1424787249671 2 2 4 3 3 2" xfId="38872" xr:uid="{00000000-0005-0000-0000-0000D6970000}"/>
    <cellStyle name="style1424787249671 2 2 4 3 3 3" xfId="38873" xr:uid="{00000000-0005-0000-0000-0000D7970000}"/>
    <cellStyle name="style1424787249671 2 2 4 3 3 4" xfId="38874" xr:uid="{00000000-0005-0000-0000-0000D8970000}"/>
    <cellStyle name="style1424787249671 2 2 4 3 4" xfId="38875" xr:uid="{00000000-0005-0000-0000-0000D9970000}"/>
    <cellStyle name="style1424787249671 2 2 4 3 5" xfId="38876" xr:uid="{00000000-0005-0000-0000-0000DA970000}"/>
    <cellStyle name="style1424787249671 2 2 4 4" xfId="38877" xr:uid="{00000000-0005-0000-0000-0000DB970000}"/>
    <cellStyle name="style1424787249671 2 2 4 4 2" xfId="38878" xr:uid="{00000000-0005-0000-0000-0000DC970000}"/>
    <cellStyle name="style1424787249671 2 2 4 4 2 2" xfId="38879" xr:uid="{00000000-0005-0000-0000-0000DD970000}"/>
    <cellStyle name="style1424787249671 2 2 4 4 2 3" xfId="38880" xr:uid="{00000000-0005-0000-0000-0000DE970000}"/>
    <cellStyle name="style1424787249671 2 2 4 4 2 4" xfId="38881" xr:uid="{00000000-0005-0000-0000-0000DF970000}"/>
    <cellStyle name="style1424787249671 2 2 4 4 3" xfId="38882" xr:uid="{00000000-0005-0000-0000-0000E0970000}"/>
    <cellStyle name="style1424787249671 2 2 4 4 4" xfId="38883" xr:uid="{00000000-0005-0000-0000-0000E1970000}"/>
    <cellStyle name="style1424787249671 2 2 4 4 5" xfId="38884" xr:uid="{00000000-0005-0000-0000-0000E2970000}"/>
    <cellStyle name="style1424787249671 2 2 4 5" xfId="38885" xr:uid="{00000000-0005-0000-0000-0000E3970000}"/>
    <cellStyle name="style1424787249671 2 2 4 5 2" xfId="38886" xr:uid="{00000000-0005-0000-0000-0000E4970000}"/>
    <cellStyle name="style1424787249671 2 2 4 5 3" xfId="38887" xr:uid="{00000000-0005-0000-0000-0000E5970000}"/>
    <cellStyle name="style1424787249671 2 2 4 5 4" xfId="38888" xr:uid="{00000000-0005-0000-0000-0000E6970000}"/>
    <cellStyle name="style1424787249671 2 2 4 6" xfId="38889" xr:uid="{00000000-0005-0000-0000-0000E7970000}"/>
    <cellStyle name="style1424787249671 2 2 4 7" xfId="38890" xr:uid="{00000000-0005-0000-0000-0000E8970000}"/>
    <cellStyle name="style1424787249671 2 2 4 8" xfId="38891" xr:uid="{00000000-0005-0000-0000-0000E9970000}"/>
    <cellStyle name="style1424787249671 2 2 5" xfId="38892" xr:uid="{00000000-0005-0000-0000-0000EA970000}"/>
    <cellStyle name="style1424787249671 2 2 5 2" xfId="38893" xr:uid="{00000000-0005-0000-0000-0000EB970000}"/>
    <cellStyle name="style1424787249671 2 2 5 2 2" xfId="38894" xr:uid="{00000000-0005-0000-0000-0000EC970000}"/>
    <cellStyle name="style1424787249671 2 2 5 2 2 2" xfId="38895" xr:uid="{00000000-0005-0000-0000-0000ED970000}"/>
    <cellStyle name="style1424787249671 2 2 5 2 2 2 2" xfId="38896" xr:uid="{00000000-0005-0000-0000-0000EE970000}"/>
    <cellStyle name="style1424787249671 2 2 5 2 2 2 3" xfId="38897" xr:uid="{00000000-0005-0000-0000-0000EF970000}"/>
    <cellStyle name="style1424787249671 2 2 5 2 2 3" xfId="38898" xr:uid="{00000000-0005-0000-0000-0000F0970000}"/>
    <cellStyle name="style1424787249671 2 2 5 2 3" xfId="38899" xr:uid="{00000000-0005-0000-0000-0000F1970000}"/>
    <cellStyle name="style1424787249671 2 2 5 2 3 2" xfId="38900" xr:uid="{00000000-0005-0000-0000-0000F2970000}"/>
    <cellStyle name="style1424787249671 2 2 5 2 3 3" xfId="38901" xr:uid="{00000000-0005-0000-0000-0000F3970000}"/>
    <cellStyle name="style1424787249671 2 2 5 2 3 4" xfId="38902" xr:uid="{00000000-0005-0000-0000-0000F4970000}"/>
    <cellStyle name="style1424787249671 2 2 5 2 4" xfId="38903" xr:uid="{00000000-0005-0000-0000-0000F5970000}"/>
    <cellStyle name="style1424787249671 2 2 5 2 5" xfId="38904" xr:uid="{00000000-0005-0000-0000-0000F6970000}"/>
    <cellStyle name="style1424787249671 2 2 5 3" xfId="38905" xr:uid="{00000000-0005-0000-0000-0000F7970000}"/>
    <cellStyle name="style1424787249671 2 2 5 3 2" xfId="38906" xr:uid="{00000000-0005-0000-0000-0000F8970000}"/>
    <cellStyle name="style1424787249671 2 2 5 3 2 2" xfId="38907" xr:uid="{00000000-0005-0000-0000-0000F9970000}"/>
    <cellStyle name="style1424787249671 2 2 5 3 2 2 2" xfId="38908" xr:uid="{00000000-0005-0000-0000-0000FA970000}"/>
    <cellStyle name="style1424787249671 2 2 5 3 2 2 3" xfId="38909" xr:uid="{00000000-0005-0000-0000-0000FB970000}"/>
    <cellStyle name="style1424787249671 2 2 5 3 2 3" xfId="38910" xr:uid="{00000000-0005-0000-0000-0000FC970000}"/>
    <cellStyle name="style1424787249671 2 2 5 3 3" xfId="38911" xr:uid="{00000000-0005-0000-0000-0000FD970000}"/>
    <cellStyle name="style1424787249671 2 2 5 3 3 2" xfId="38912" xr:uid="{00000000-0005-0000-0000-0000FE970000}"/>
    <cellStyle name="style1424787249671 2 2 5 3 3 3" xfId="38913" xr:uid="{00000000-0005-0000-0000-0000FF970000}"/>
    <cellStyle name="style1424787249671 2 2 5 3 3 4" xfId="38914" xr:uid="{00000000-0005-0000-0000-000000980000}"/>
    <cellStyle name="style1424787249671 2 2 5 3 4" xfId="38915" xr:uid="{00000000-0005-0000-0000-000001980000}"/>
    <cellStyle name="style1424787249671 2 2 5 3 5" xfId="38916" xr:uid="{00000000-0005-0000-0000-000002980000}"/>
    <cellStyle name="style1424787249671 2 2 5 4" xfId="38917" xr:uid="{00000000-0005-0000-0000-000003980000}"/>
    <cellStyle name="style1424787249671 2 2 5 4 2" xfId="38918" xr:uid="{00000000-0005-0000-0000-000004980000}"/>
    <cellStyle name="style1424787249671 2 2 5 4 2 2" xfId="38919" xr:uid="{00000000-0005-0000-0000-000005980000}"/>
    <cellStyle name="style1424787249671 2 2 5 4 2 3" xfId="38920" xr:uid="{00000000-0005-0000-0000-000006980000}"/>
    <cellStyle name="style1424787249671 2 2 5 4 2 4" xfId="38921" xr:uid="{00000000-0005-0000-0000-000007980000}"/>
    <cellStyle name="style1424787249671 2 2 5 4 3" xfId="38922" xr:uid="{00000000-0005-0000-0000-000008980000}"/>
    <cellStyle name="style1424787249671 2 2 5 4 4" xfId="38923" xr:uid="{00000000-0005-0000-0000-000009980000}"/>
    <cellStyle name="style1424787249671 2 2 5 4 5" xfId="38924" xr:uid="{00000000-0005-0000-0000-00000A980000}"/>
    <cellStyle name="style1424787249671 2 2 5 5" xfId="38925" xr:uid="{00000000-0005-0000-0000-00000B980000}"/>
    <cellStyle name="style1424787249671 2 2 5 5 2" xfId="38926" xr:uid="{00000000-0005-0000-0000-00000C980000}"/>
    <cellStyle name="style1424787249671 2 2 5 5 3" xfId="38927" xr:uid="{00000000-0005-0000-0000-00000D980000}"/>
    <cellStyle name="style1424787249671 2 2 5 5 4" xfId="38928" xr:uid="{00000000-0005-0000-0000-00000E980000}"/>
    <cellStyle name="style1424787249671 2 2 5 6" xfId="38929" xr:uid="{00000000-0005-0000-0000-00000F980000}"/>
    <cellStyle name="style1424787249671 2 2 5 7" xfId="38930" xr:uid="{00000000-0005-0000-0000-000010980000}"/>
    <cellStyle name="style1424787249671 2 2 5 8" xfId="38931" xr:uid="{00000000-0005-0000-0000-000011980000}"/>
    <cellStyle name="style1424787249671 2 2 6" xfId="38932" xr:uid="{00000000-0005-0000-0000-000012980000}"/>
    <cellStyle name="style1424787249671 2 2 6 2" xfId="38933" xr:uid="{00000000-0005-0000-0000-000013980000}"/>
    <cellStyle name="style1424787249671 2 2 6 2 2" xfId="38934" xr:uid="{00000000-0005-0000-0000-000014980000}"/>
    <cellStyle name="style1424787249671 2 2 6 2 2 2" xfId="38935" xr:uid="{00000000-0005-0000-0000-000015980000}"/>
    <cellStyle name="style1424787249671 2 2 6 2 2 2 2" xfId="38936" xr:uid="{00000000-0005-0000-0000-000016980000}"/>
    <cellStyle name="style1424787249671 2 2 6 2 2 2 3" xfId="38937" xr:uid="{00000000-0005-0000-0000-000017980000}"/>
    <cellStyle name="style1424787249671 2 2 6 2 2 3" xfId="38938" xr:uid="{00000000-0005-0000-0000-000018980000}"/>
    <cellStyle name="style1424787249671 2 2 6 2 3" xfId="38939" xr:uid="{00000000-0005-0000-0000-000019980000}"/>
    <cellStyle name="style1424787249671 2 2 6 2 3 2" xfId="38940" xr:uid="{00000000-0005-0000-0000-00001A980000}"/>
    <cellStyle name="style1424787249671 2 2 6 2 3 3" xfId="38941" xr:uid="{00000000-0005-0000-0000-00001B980000}"/>
    <cellStyle name="style1424787249671 2 2 6 2 3 4" xfId="38942" xr:uid="{00000000-0005-0000-0000-00001C980000}"/>
    <cellStyle name="style1424787249671 2 2 6 2 4" xfId="38943" xr:uid="{00000000-0005-0000-0000-00001D980000}"/>
    <cellStyle name="style1424787249671 2 2 6 2 5" xfId="38944" xr:uid="{00000000-0005-0000-0000-00001E980000}"/>
    <cellStyle name="style1424787249671 2 2 6 3" xfId="38945" xr:uid="{00000000-0005-0000-0000-00001F980000}"/>
    <cellStyle name="style1424787249671 2 2 6 3 2" xfId="38946" xr:uid="{00000000-0005-0000-0000-000020980000}"/>
    <cellStyle name="style1424787249671 2 2 6 3 2 2" xfId="38947" xr:uid="{00000000-0005-0000-0000-000021980000}"/>
    <cellStyle name="style1424787249671 2 2 6 3 2 2 2" xfId="38948" xr:uid="{00000000-0005-0000-0000-000022980000}"/>
    <cellStyle name="style1424787249671 2 2 6 3 2 2 3" xfId="38949" xr:uid="{00000000-0005-0000-0000-000023980000}"/>
    <cellStyle name="style1424787249671 2 2 6 3 2 3" xfId="38950" xr:uid="{00000000-0005-0000-0000-000024980000}"/>
    <cellStyle name="style1424787249671 2 2 6 3 3" xfId="38951" xr:uid="{00000000-0005-0000-0000-000025980000}"/>
    <cellStyle name="style1424787249671 2 2 6 3 3 2" xfId="38952" xr:uid="{00000000-0005-0000-0000-000026980000}"/>
    <cellStyle name="style1424787249671 2 2 6 3 3 3" xfId="38953" xr:uid="{00000000-0005-0000-0000-000027980000}"/>
    <cellStyle name="style1424787249671 2 2 6 3 3 4" xfId="38954" xr:uid="{00000000-0005-0000-0000-000028980000}"/>
    <cellStyle name="style1424787249671 2 2 6 3 4" xfId="38955" xr:uid="{00000000-0005-0000-0000-000029980000}"/>
    <cellStyle name="style1424787249671 2 2 6 3 5" xfId="38956" xr:uid="{00000000-0005-0000-0000-00002A980000}"/>
    <cellStyle name="style1424787249671 2 2 6 4" xfId="38957" xr:uid="{00000000-0005-0000-0000-00002B980000}"/>
    <cellStyle name="style1424787249671 2 2 6 4 2" xfId="38958" xr:uid="{00000000-0005-0000-0000-00002C980000}"/>
    <cellStyle name="style1424787249671 2 2 6 4 2 2" xfId="38959" xr:uid="{00000000-0005-0000-0000-00002D980000}"/>
    <cellStyle name="style1424787249671 2 2 6 4 2 3" xfId="38960" xr:uid="{00000000-0005-0000-0000-00002E980000}"/>
    <cellStyle name="style1424787249671 2 2 6 4 2 4" xfId="38961" xr:uid="{00000000-0005-0000-0000-00002F980000}"/>
    <cellStyle name="style1424787249671 2 2 6 4 3" xfId="38962" xr:uid="{00000000-0005-0000-0000-000030980000}"/>
    <cellStyle name="style1424787249671 2 2 6 4 4" xfId="38963" xr:uid="{00000000-0005-0000-0000-000031980000}"/>
    <cellStyle name="style1424787249671 2 2 6 4 5" xfId="38964" xr:uid="{00000000-0005-0000-0000-000032980000}"/>
    <cellStyle name="style1424787249671 2 2 6 5" xfId="38965" xr:uid="{00000000-0005-0000-0000-000033980000}"/>
    <cellStyle name="style1424787249671 2 2 6 5 2" xfId="38966" xr:uid="{00000000-0005-0000-0000-000034980000}"/>
    <cellStyle name="style1424787249671 2 2 6 5 3" xfId="38967" xr:uid="{00000000-0005-0000-0000-000035980000}"/>
    <cellStyle name="style1424787249671 2 2 6 5 4" xfId="38968" xr:uid="{00000000-0005-0000-0000-000036980000}"/>
    <cellStyle name="style1424787249671 2 2 6 6" xfId="38969" xr:uid="{00000000-0005-0000-0000-000037980000}"/>
    <cellStyle name="style1424787249671 2 2 6 7" xfId="38970" xr:uid="{00000000-0005-0000-0000-000038980000}"/>
    <cellStyle name="style1424787249671 2 2 6 8" xfId="38971" xr:uid="{00000000-0005-0000-0000-000039980000}"/>
    <cellStyle name="style1424787249671 2 2 7" xfId="38972" xr:uid="{00000000-0005-0000-0000-00003A980000}"/>
    <cellStyle name="style1424787249671 2 2 7 2" xfId="38973" xr:uid="{00000000-0005-0000-0000-00003B980000}"/>
    <cellStyle name="style1424787249671 2 2 7 2 2" xfId="38974" xr:uid="{00000000-0005-0000-0000-00003C980000}"/>
    <cellStyle name="style1424787249671 2 2 7 2 2 2" xfId="38975" xr:uid="{00000000-0005-0000-0000-00003D980000}"/>
    <cellStyle name="style1424787249671 2 2 7 2 2 3" xfId="38976" xr:uid="{00000000-0005-0000-0000-00003E980000}"/>
    <cellStyle name="style1424787249671 2 2 7 2 3" xfId="38977" xr:uid="{00000000-0005-0000-0000-00003F980000}"/>
    <cellStyle name="style1424787249671 2 2 7 3" xfId="38978" xr:uid="{00000000-0005-0000-0000-000040980000}"/>
    <cellStyle name="style1424787249671 2 2 7 3 2" xfId="38979" xr:uid="{00000000-0005-0000-0000-000041980000}"/>
    <cellStyle name="style1424787249671 2 2 7 3 3" xfId="38980" xr:uid="{00000000-0005-0000-0000-000042980000}"/>
    <cellStyle name="style1424787249671 2 2 7 3 4" xfId="38981" xr:uid="{00000000-0005-0000-0000-000043980000}"/>
    <cellStyle name="style1424787249671 2 2 7 4" xfId="38982" xr:uid="{00000000-0005-0000-0000-000044980000}"/>
    <cellStyle name="style1424787249671 2 2 7 5" xfId="38983" xr:uid="{00000000-0005-0000-0000-000045980000}"/>
    <cellStyle name="style1424787249671 2 2 8" xfId="38984" xr:uid="{00000000-0005-0000-0000-000046980000}"/>
    <cellStyle name="style1424787249671 2 2 8 2" xfId="38985" xr:uid="{00000000-0005-0000-0000-000047980000}"/>
    <cellStyle name="style1424787249671 2 2 8 2 2" xfId="38986" xr:uid="{00000000-0005-0000-0000-000048980000}"/>
    <cellStyle name="style1424787249671 2 2 8 2 2 2" xfId="38987" xr:uid="{00000000-0005-0000-0000-000049980000}"/>
    <cellStyle name="style1424787249671 2 2 8 2 2 3" xfId="38988" xr:uid="{00000000-0005-0000-0000-00004A980000}"/>
    <cellStyle name="style1424787249671 2 2 8 2 3" xfId="38989" xr:uid="{00000000-0005-0000-0000-00004B980000}"/>
    <cellStyle name="style1424787249671 2 2 8 3" xfId="38990" xr:uid="{00000000-0005-0000-0000-00004C980000}"/>
    <cellStyle name="style1424787249671 2 2 8 3 2" xfId="38991" xr:uid="{00000000-0005-0000-0000-00004D980000}"/>
    <cellStyle name="style1424787249671 2 2 8 3 3" xfId="38992" xr:uid="{00000000-0005-0000-0000-00004E980000}"/>
    <cellStyle name="style1424787249671 2 2 8 3 4" xfId="38993" xr:uid="{00000000-0005-0000-0000-00004F980000}"/>
    <cellStyle name="style1424787249671 2 2 8 4" xfId="38994" xr:uid="{00000000-0005-0000-0000-000050980000}"/>
    <cellStyle name="style1424787249671 2 2 8 5" xfId="38995" xr:uid="{00000000-0005-0000-0000-000051980000}"/>
    <cellStyle name="style1424787249671 2 2 9" xfId="38996" xr:uid="{00000000-0005-0000-0000-000052980000}"/>
    <cellStyle name="style1424787249671 2 2 9 2" xfId="38997" xr:uid="{00000000-0005-0000-0000-000053980000}"/>
    <cellStyle name="style1424787249671 2 2 9 2 2" xfId="38998" xr:uid="{00000000-0005-0000-0000-000054980000}"/>
    <cellStyle name="style1424787249671 2 2 9 2 3" xfId="38999" xr:uid="{00000000-0005-0000-0000-000055980000}"/>
    <cellStyle name="style1424787249671 2 2 9 2 4" xfId="39000" xr:uid="{00000000-0005-0000-0000-000056980000}"/>
    <cellStyle name="style1424787249671 2 2 9 3" xfId="39001" xr:uid="{00000000-0005-0000-0000-000057980000}"/>
    <cellStyle name="style1424787249671 2 2 9 4" xfId="39002" xr:uid="{00000000-0005-0000-0000-000058980000}"/>
    <cellStyle name="style1424787249671 2 2 9 5" xfId="39003" xr:uid="{00000000-0005-0000-0000-000059980000}"/>
    <cellStyle name="style1424787249671 2 3" xfId="39004" xr:uid="{00000000-0005-0000-0000-00005A980000}"/>
    <cellStyle name="style1424787249671 2 3 10" xfId="39005" xr:uid="{00000000-0005-0000-0000-00005B980000}"/>
    <cellStyle name="style1424787249671 2 3 11" xfId="39006" xr:uid="{00000000-0005-0000-0000-00005C980000}"/>
    <cellStyle name="style1424787249671 2 3 12" xfId="39007" xr:uid="{00000000-0005-0000-0000-00005D980000}"/>
    <cellStyle name="style1424787249671 2 3 2" xfId="39008" xr:uid="{00000000-0005-0000-0000-00005E980000}"/>
    <cellStyle name="style1424787249671 2 3 2 2" xfId="39009" xr:uid="{00000000-0005-0000-0000-00005F980000}"/>
    <cellStyle name="style1424787249671 2 3 2 2 2" xfId="39010" xr:uid="{00000000-0005-0000-0000-000060980000}"/>
    <cellStyle name="style1424787249671 2 3 2 2 2 2" xfId="39011" xr:uid="{00000000-0005-0000-0000-000061980000}"/>
    <cellStyle name="style1424787249671 2 3 2 2 2 2 2" xfId="39012" xr:uid="{00000000-0005-0000-0000-000062980000}"/>
    <cellStyle name="style1424787249671 2 3 2 2 2 2 2 2" xfId="39013" xr:uid="{00000000-0005-0000-0000-000063980000}"/>
    <cellStyle name="style1424787249671 2 3 2 2 2 2 2 3" xfId="39014" xr:uid="{00000000-0005-0000-0000-000064980000}"/>
    <cellStyle name="style1424787249671 2 3 2 2 2 2 3" xfId="39015" xr:uid="{00000000-0005-0000-0000-000065980000}"/>
    <cellStyle name="style1424787249671 2 3 2 2 2 3" xfId="39016" xr:uid="{00000000-0005-0000-0000-000066980000}"/>
    <cellStyle name="style1424787249671 2 3 2 2 2 3 2" xfId="39017" xr:uid="{00000000-0005-0000-0000-000067980000}"/>
    <cellStyle name="style1424787249671 2 3 2 2 2 3 3" xfId="39018" xr:uid="{00000000-0005-0000-0000-000068980000}"/>
    <cellStyle name="style1424787249671 2 3 2 2 2 3 4" xfId="39019" xr:uid="{00000000-0005-0000-0000-000069980000}"/>
    <cellStyle name="style1424787249671 2 3 2 2 2 4" xfId="39020" xr:uid="{00000000-0005-0000-0000-00006A980000}"/>
    <cellStyle name="style1424787249671 2 3 2 2 2 5" xfId="39021" xr:uid="{00000000-0005-0000-0000-00006B980000}"/>
    <cellStyle name="style1424787249671 2 3 2 2 3" xfId="39022" xr:uid="{00000000-0005-0000-0000-00006C980000}"/>
    <cellStyle name="style1424787249671 2 3 2 2 3 2" xfId="39023" xr:uid="{00000000-0005-0000-0000-00006D980000}"/>
    <cellStyle name="style1424787249671 2 3 2 2 3 2 2" xfId="39024" xr:uid="{00000000-0005-0000-0000-00006E980000}"/>
    <cellStyle name="style1424787249671 2 3 2 2 3 2 2 2" xfId="39025" xr:uid="{00000000-0005-0000-0000-00006F980000}"/>
    <cellStyle name="style1424787249671 2 3 2 2 3 2 2 3" xfId="39026" xr:uid="{00000000-0005-0000-0000-000070980000}"/>
    <cellStyle name="style1424787249671 2 3 2 2 3 2 3" xfId="39027" xr:uid="{00000000-0005-0000-0000-000071980000}"/>
    <cellStyle name="style1424787249671 2 3 2 2 3 3" xfId="39028" xr:uid="{00000000-0005-0000-0000-000072980000}"/>
    <cellStyle name="style1424787249671 2 3 2 2 3 3 2" xfId="39029" xr:uid="{00000000-0005-0000-0000-000073980000}"/>
    <cellStyle name="style1424787249671 2 3 2 2 3 3 3" xfId="39030" xr:uid="{00000000-0005-0000-0000-000074980000}"/>
    <cellStyle name="style1424787249671 2 3 2 2 3 3 4" xfId="39031" xr:uid="{00000000-0005-0000-0000-000075980000}"/>
    <cellStyle name="style1424787249671 2 3 2 2 3 4" xfId="39032" xr:uid="{00000000-0005-0000-0000-000076980000}"/>
    <cellStyle name="style1424787249671 2 3 2 2 3 5" xfId="39033" xr:uid="{00000000-0005-0000-0000-000077980000}"/>
    <cellStyle name="style1424787249671 2 3 2 2 4" xfId="39034" xr:uid="{00000000-0005-0000-0000-000078980000}"/>
    <cellStyle name="style1424787249671 2 3 2 2 4 2" xfId="39035" xr:uid="{00000000-0005-0000-0000-000079980000}"/>
    <cellStyle name="style1424787249671 2 3 2 2 4 2 2" xfId="39036" xr:uid="{00000000-0005-0000-0000-00007A980000}"/>
    <cellStyle name="style1424787249671 2 3 2 2 4 2 3" xfId="39037" xr:uid="{00000000-0005-0000-0000-00007B980000}"/>
    <cellStyle name="style1424787249671 2 3 2 2 4 2 4" xfId="39038" xr:uid="{00000000-0005-0000-0000-00007C980000}"/>
    <cellStyle name="style1424787249671 2 3 2 2 4 3" xfId="39039" xr:uid="{00000000-0005-0000-0000-00007D980000}"/>
    <cellStyle name="style1424787249671 2 3 2 2 4 4" xfId="39040" xr:uid="{00000000-0005-0000-0000-00007E980000}"/>
    <cellStyle name="style1424787249671 2 3 2 2 4 5" xfId="39041" xr:uid="{00000000-0005-0000-0000-00007F980000}"/>
    <cellStyle name="style1424787249671 2 3 2 2 5" xfId="39042" xr:uid="{00000000-0005-0000-0000-000080980000}"/>
    <cellStyle name="style1424787249671 2 3 2 2 5 2" xfId="39043" xr:uid="{00000000-0005-0000-0000-000081980000}"/>
    <cellStyle name="style1424787249671 2 3 2 2 5 3" xfId="39044" xr:uid="{00000000-0005-0000-0000-000082980000}"/>
    <cellStyle name="style1424787249671 2 3 2 2 5 4" xfId="39045" xr:uid="{00000000-0005-0000-0000-000083980000}"/>
    <cellStyle name="style1424787249671 2 3 2 2 6" xfId="39046" xr:uid="{00000000-0005-0000-0000-000084980000}"/>
    <cellStyle name="style1424787249671 2 3 2 2 7" xfId="39047" xr:uid="{00000000-0005-0000-0000-000085980000}"/>
    <cellStyle name="style1424787249671 2 3 2 2 8" xfId="39048" xr:uid="{00000000-0005-0000-0000-000086980000}"/>
    <cellStyle name="style1424787249671 2 3 2 3" xfId="39049" xr:uid="{00000000-0005-0000-0000-000087980000}"/>
    <cellStyle name="style1424787249671 2 3 2 3 2" xfId="39050" xr:uid="{00000000-0005-0000-0000-000088980000}"/>
    <cellStyle name="style1424787249671 2 3 2 3 2 2" xfId="39051" xr:uid="{00000000-0005-0000-0000-000089980000}"/>
    <cellStyle name="style1424787249671 2 3 2 3 2 2 2" xfId="39052" xr:uid="{00000000-0005-0000-0000-00008A980000}"/>
    <cellStyle name="style1424787249671 2 3 2 3 2 2 3" xfId="39053" xr:uid="{00000000-0005-0000-0000-00008B980000}"/>
    <cellStyle name="style1424787249671 2 3 2 3 2 3" xfId="39054" xr:uid="{00000000-0005-0000-0000-00008C980000}"/>
    <cellStyle name="style1424787249671 2 3 2 3 3" xfId="39055" xr:uid="{00000000-0005-0000-0000-00008D980000}"/>
    <cellStyle name="style1424787249671 2 3 2 3 3 2" xfId="39056" xr:uid="{00000000-0005-0000-0000-00008E980000}"/>
    <cellStyle name="style1424787249671 2 3 2 3 3 3" xfId="39057" xr:uid="{00000000-0005-0000-0000-00008F980000}"/>
    <cellStyle name="style1424787249671 2 3 2 3 3 4" xfId="39058" xr:uid="{00000000-0005-0000-0000-000090980000}"/>
    <cellStyle name="style1424787249671 2 3 2 3 4" xfId="39059" xr:uid="{00000000-0005-0000-0000-000091980000}"/>
    <cellStyle name="style1424787249671 2 3 2 3 5" xfId="39060" xr:uid="{00000000-0005-0000-0000-000092980000}"/>
    <cellStyle name="style1424787249671 2 3 2 4" xfId="39061" xr:uid="{00000000-0005-0000-0000-000093980000}"/>
    <cellStyle name="style1424787249671 2 3 2 4 2" xfId="39062" xr:uid="{00000000-0005-0000-0000-000094980000}"/>
    <cellStyle name="style1424787249671 2 3 2 4 2 2" xfId="39063" xr:uid="{00000000-0005-0000-0000-000095980000}"/>
    <cellStyle name="style1424787249671 2 3 2 4 2 2 2" xfId="39064" xr:uid="{00000000-0005-0000-0000-000096980000}"/>
    <cellStyle name="style1424787249671 2 3 2 4 2 2 3" xfId="39065" xr:uid="{00000000-0005-0000-0000-000097980000}"/>
    <cellStyle name="style1424787249671 2 3 2 4 2 3" xfId="39066" xr:uid="{00000000-0005-0000-0000-000098980000}"/>
    <cellStyle name="style1424787249671 2 3 2 4 3" xfId="39067" xr:uid="{00000000-0005-0000-0000-000099980000}"/>
    <cellStyle name="style1424787249671 2 3 2 4 3 2" xfId="39068" xr:uid="{00000000-0005-0000-0000-00009A980000}"/>
    <cellStyle name="style1424787249671 2 3 2 4 3 3" xfId="39069" xr:uid="{00000000-0005-0000-0000-00009B980000}"/>
    <cellStyle name="style1424787249671 2 3 2 4 3 4" xfId="39070" xr:uid="{00000000-0005-0000-0000-00009C980000}"/>
    <cellStyle name="style1424787249671 2 3 2 4 4" xfId="39071" xr:uid="{00000000-0005-0000-0000-00009D980000}"/>
    <cellStyle name="style1424787249671 2 3 2 4 5" xfId="39072" xr:uid="{00000000-0005-0000-0000-00009E980000}"/>
    <cellStyle name="style1424787249671 2 3 2 5" xfId="39073" xr:uid="{00000000-0005-0000-0000-00009F980000}"/>
    <cellStyle name="style1424787249671 2 3 2 5 2" xfId="39074" xr:uid="{00000000-0005-0000-0000-0000A0980000}"/>
    <cellStyle name="style1424787249671 2 3 2 5 2 2" xfId="39075" xr:uid="{00000000-0005-0000-0000-0000A1980000}"/>
    <cellStyle name="style1424787249671 2 3 2 5 2 3" xfId="39076" xr:uid="{00000000-0005-0000-0000-0000A2980000}"/>
    <cellStyle name="style1424787249671 2 3 2 5 2 4" xfId="39077" xr:uid="{00000000-0005-0000-0000-0000A3980000}"/>
    <cellStyle name="style1424787249671 2 3 2 5 3" xfId="39078" xr:uid="{00000000-0005-0000-0000-0000A4980000}"/>
    <cellStyle name="style1424787249671 2 3 2 5 4" xfId="39079" xr:uid="{00000000-0005-0000-0000-0000A5980000}"/>
    <cellStyle name="style1424787249671 2 3 2 5 5" xfId="39080" xr:uid="{00000000-0005-0000-0000-0000A6980000}"/>
    <cellStyle name="style1424787249671 2 3 2 6" xfId="39081" xr:uid="{00000000-0005-0000-0000-0000A7980000}"/>
    <cellStyle name="style1424787249671 2 3 2 6 2" xfId="39082" xr:uid="{00000000-0005-0000-0000-0000A8980000}"/>
    <cellStyle name="style1424787249671 2 3 2 6 3" xfId="39083" xr:uid="{00000000-0005-0000-0000-0000A9980000}"/>
    <cellStyle name="style1424787249671 2 3 2 6 4" xfId="39084" xr:uid="{00000000-0005-0000-0000-0000AA980000}"/>
    <cellStyle name="style1424787249671 2 3 2 7" xfId="39085" xr:uid="{00000000-0005-0000-0000-0000AB980000}"/>
    <cellStyle name="style1424787249671 2 3 2 8" xfId="39086" xr:uid="{00000000-0005-0000-0000-0000AC980000}"/>
    <cellStyle name="style1424787249671 2 3 2 9" xfId="39087" xr:uid="{00000000-0005-0000-0000-0000AD980000}"/>
    <cellStyle name="style1424787249671 2 3 3" xfId="39088" xr:uid="{00000000-0005-0000-0000-0000AE980000}"/>
    <cellStyle name="style1424787249671 2 3 3 2" xfId="39089" xr:uid="{00000000-0005-0000-0000-0000AF980000}"/>
    <cellStyle name="style1424787249671 2 3 3 2 2" xfId="39090" xr:uid="{00000000-0005-0000-0000-0000B0980000}"/>
    <cellStyle name="style1424787249671 2 3 3 2 2 2" xfId="39091" xr:uid="{00000000-0005-0000-0000-0000B1980000}"/>
    <cellStyle name="style1424787249671 2 3 3 2 2 2 2" xfId="39092" xr:uid="{00000000-0005-0000-0000-0000B2980000}"/>
    <cellStyle name="style1424787249671 2 3 3 2 2 2 3" xfId="39093" xr:uid="{00000000-0005-0000-0000-0000B3980000}"/>
    <cellStyle name="style1424787249671 2 3 3 2 2 3" xfId="39094" xr:uid="{00000000-0005-0000-0000-0000B4980000}"/>
    <cellStyle name="style1424787249671 2 3 3 2 3" xfId="39095" xr:uid="{00000000-0005-0000-0000-0000B5980000}"/>
    <cellStyle name="style1424787249671 2 3 3 2 3 2" xfId="39096" xr:uid="{00000000-0005-0000-0000-0000B6980000}"/>
    <cellStyle name="style1424787249671 2 3 3 2 3 3" xfId="39097" xr:uid="{00000000-0005-0000-0000-0000B7980000}"/>
    <cellStyle name="style1424787249671 2 3 3 2 3 4" xfId="39098" xr:uid="{00000000-0005-0000-0000-0000B8980000}"/>
    <cellStyle name="style1424787249671 2 3 3 2 4" xfId="39099" xr:uid="{00000000-0005-0000-0000-0000B9980000}"/>
    <cellStyle name="style1424787249671 2 3 3 2 5" xfId="39100" xr:uid="{00000000-0005-0000-0000-0000BA980000}"/>
    <cellStyle name="style1424787249671 2 3 3 3" xfId="39101" xr:uid="{00000000-0005-0000-0000-0000BB980000}"/>
    <cellStyle name="style1424787249671 2 3 3 3 2" xfId="39102" xr:uid="{00000000-0005-0000-0000-0000BC980000}"/>
    <cellStyle name="style1424787249671 2 3 3 3 2 2" xfId="39103" xr:uid="{00000000-0005-0000-0000-0000BD980000}"/>
    <cellStyle name="style1424787249671 2 3 3 3 2 2 2" xfId="39104" xr:uid="{00000000-0005-0000-0000-0000BE980000}"/>
    <cellStyle name="style1424787249671 2 3 3 3 2 2 3" xfId="39105" xr:uid="{00000000-0005-0000-0000-0000BF980000}"/>
    <cellStyle name="style1424787249671 2 3 3 3 2 3" xfId="39106" xr:uid="{00000000-0005-0000-0000-0000C0980000}"/>
    <cellStyle name="style1424787249671 2 3 3 3 3" xfId="39107" xr:uid="{00000000-0005-0000-0000-0000C1980000}"/>
    <cellStyle name="style1424787249671 2 3 3 3 3 2" xfId="39108" xr:uid="{00000000-0005-0000-0000-0000C2980000}"/>
    <cellStyle name="style1424787249671 2 3 3 3 3 3" xfId="39109" xr:uid="{00000000-0005-0000-0000-0000C3980000}"/>
    <cellStyle name="style1424787249671 2 3 3 3 3 4" xfId="39110" xr:uid="{00000000-0005-0000-0000-0000C4980000}"/>
    <cellStyle name="style1424787249671 2 3 3 3 4" xfId="39111" xr:uid="{00000000-0005-0000-0000-0000C5980000}"/>
    <cellStyle name="style1424787249671 2 3 3 3 5" xfId="39112" xr:uid="{00000000-0005-0000-0000-0000C6980000}"/>
    <cellStyle name="style1424787249671 2 3 3 4" xfId="39113" xr:uid="{00000000-0005-0000-0000-0000C7980000}"/>
    <cellStyle name="style1424787249671 2 3 3 4 2" xfId="39114" xr:uid="{00000000-0005-0000-0000-0000C8980000}"/>
    <cellStyle name="style1424787249671 2 3 3 4 2 2" xfId="39115" xr:uid="{00000000-0005-0000-0000-0000C9980000}"/>
    <cellStyle name="style1424787249671 2 3 3 4 2 3" xfId="39116" xr:uid="{00000000-0005-0000-0000-0000CA980000}"/>
    <cellStyle name="style1424787249671 2 3 3 4 2 4" xfId="39117" xr:uid="{00000000-0005-0000-0000-0000CB980000}"/>
    <cellStyle name="style1424787249671 2 3 3 4 3" xfId="39118" xr:uid="{00000000-0005-0000-0000-0000CC980000}"/>
    <cellStyle name="style1424787249671 2 3 3 4 4" xfId="39119" xr:uid="{00000000-0005-0000-0000-0000CD980000}"/>
    <cellStyle name="style1424787249671 2 3 3 4 5" xfId="39120" xr:uid="{00000000-0005-0000-0000-0000CE980000}"/>
    <cellStyle name="style1424787249671 2 3 3 5" xfId="39121" xr:uid="{00000000-0005-0000-0000-0000CF980000}"/>
    <cellStyle name="style1424787249671 2 3 3 5 2" xfId="39122" xr:uid="{00000000-0005-0000-0000-0000D0980000}"/>
    <cellStyle name="style1424787249671 2 3 3 5 3" xfId="39123" xr:uid="{00000000-0005-0000-0000-0000D1980000}"/>
    <cellStyle name="style1424787249671 2 3 3 5 4" xfId="39124" xr:uid="{00000000-0005-0000-0000-0000D2980000}"/>
    <cellStyle name="style1424787249671 2 3 3 6" xfId="39125" xr:uid="{00000000-0005-0000-0000-0000D3980000}"/>
    <cellStyle name="style1424787249671 2 3 3 7" xfId="39126" xr:uid="{00000000-0005-0000-0000-0000D4980000}"/>
    <cellStyle name="style1424787249671 2 3 3 8" xfId="39127" xr:uid="{00000000-0005-0000-0000-0000D5980000}"/>
    <cellStyle name="style1424787249671 2 3 4" xfId="39128" xr:uid="{00000000-0005-0000-0000-0000D6980000}"/>
    <cellStyle name="style1424787249671 2 3 4 2" xfId="39129" xr:uid="{00000000-0005-0000-0000-0000D7980000}"/>
    <cellStyle name="style1424787249671 2 3 4 2 2" xfId="39130" xr:uid="{00000000-0005-0000-0000-0000D8980000}"/>
    <cellStyle name="style1424787249671 2 3 4 2 2 2" xfId="39131" xr:uid="{00000000-0005-0000-0000-0000D9980000}"/>
    <cellStyle name="style1424787249671 2 3 4 2 2 2 2" xfId="39132" xr:uid="{00000000-0005-0000-0000-0000DA980000}"/>
    <cellStyle name="style1424787249671 2 3 4 2 2 2 3" xfId="39133" xr:uid="{00000000-0005-0000-0000-0000DB980000}"/>
    <cellStyle name="style1424787249671 2 3 4 2 2 3" xfId="39134" xr:uid="{00000000-0005-0000-0000-0000DC980000}"/>
    <cellStyle name="style1424787249671 2 3 4 2 3" xfId="39135" xr:uid="{00000000-0005-0000-0000-0000DD980000}"/>
    <cellStyle name="style1424787249671 2 3 4 2 3 2" xfId="39136" xr:uid="{00000000-0005-0000-0000-0000DE980000}"/>
    <cellStyle name="style1424787249671 2 3 4 2 3 3" xfId="39137" xr:uid="{00000000-0005-0000-0000-0000DF980000}"/>
    <cellStyle name="style1424787249671 2 3 4 2 3 4" xfId="39138" xr:uid="{00000000-0005-0000-0000-0000E0980000}"/>
    <cellStyle name="style1424787249671 2 3 4 2 4" xfId="39139" xr:uid="{00000000-0005-0000-0000-0000E1980000}"/>
    <cellStyle name="style1424787249671 2 3 4 2 5" xfId="39140" xr:uid="{00000000-0005-0000-0000-0000E2980000}"/>
    <cellStyle name="style1424787249671 2 3 4 3" xfId="39141" xr:uid="{00000000-0005-0000-0000-0000E3980000}"/>
    <cellStyle name="style1424787249671 2 3 4 3 2" xfId="39142" xr:uid="{00000000-0005-0000-0000-0000E4980000}"/>
    <cellStyle name="style1424787249671 2 3 4 3 2 2" xfId="39143" xr:uid="{00000000-0005-0000-0000-0000E5980000}"/>
    <cellStyle name="style1424787249671 2 3 4 3 2 2 2" xfId="39144" xr:uid="{00000000-0005-0000-0000-0000E6980000}"/>
    <cellStyle name="style1424787249671 2 3 4 3 2 2 3" xfId="39145" xr:uid="{00000000-0005-0000-0000-0000E7980000}"/>
    <cellStyle name="style1424787249671 2 3 4 3 2 3" xfId="39146" xr:uid="{00000000-0005-0000-0000-0000E8980000}"/>
    <cellStyle name="style1424787249671 2 3 4 3 3" xfId="39147" xr:uid="{00000000-0005-0000-0000-0000E9980000}"/>
    <cellStyle name="style1424787249671 2 3 4 3 3 2" xfId="39148" xr:uid="{00000000-0005-0000-0000-0000EA980000}"/>
    <cellStyle name="style1424787249671 2 3 4 3 3 3" xfId="39149" xr:uid="{00000000-0005-0000-0000-0000EB980000}"/>
    <cellStyle name="style1424787249671 2 3 4 3 3 4" xfId="39150" xr:uid="{00000000-0005-0000-0000-0000EC980000}"/>
    <cellStyle name="style1424787249671 2 3 4 3 4" xfId="39151" xr:uid="{00000000-0005-0000-0000-0000ED980000}"/>
    <cellStyle name="style1424787249671 2 3 4 3 5" xfId="39152" xr:uid="{00000000-0005-0000-0000-0000EE980000}"/>
    <cellStyle name="style1424787249671 2 3 4 4" xfId="39153" xr:uid="{00000000-0005-0000-0000-0000EF980000}"/>
    <cellStyle name="style1424787249671 2 3 4 4 2" xfId="39154" xr:uid="{00000000-0005-0000-0000-0000F0980000}"/>
    <cellStyle name="style1424787249671 2 3 4 4 2 2" xfId="39155" xr:uid="{00000000-0005-0000-0000-0000F1980000}"/>
    <cellStyle name="style1424787249671 2 3 4 4 2 3" xfId="39156" xr:uid="{00000000-0005-0000-0000-0000F2980000}"/>
    <cellStyle name="style1424787249671 2 3 4 4 2 4" xfId="39157" xr:uid="{00000000-0005-0000-0000-0000F3980000}"/>
    <cellStyle name="style1424787249671 2 3 4 4 3" xfId="39158" xr:uid="{00000000-0005-0000-0000-0000F4980000}"/>
    <cellStyle name="style1424787249671 2 3 4 4 4" xfId="39159" xr:uid="{00000000-0005-0000-0000-0000F5980000}"/>
    <cellStyle name="style1424787249671 2 3 4 4 5" xfId="39160" xr:uid="{00000000-0005-0000-0000-0000F6980000}"/>
    <cellStyle name="style1424787249671 2 3 4 5" xfId="39161" xr:uid="{00000000-0005-0000-0000-0000F7980000}"/>
    <cellStyle name="style1424787249671 2 3 4 5 2" xfId="39162" xr:uid="{00000000-0005-0000-0000-0000F8980000}"/>
    <cellStyle name="style1424787249671 2 3 4 5 3" xfId="39163" xr:uid="{00000000-0005-0000-0000-0000F9980000}"/>
    <cellStyle name="style1424787249671 2 3 4 5 4" xfId="39164" xr:uid="{00000000-0005-0000-0000-0000FA980000}"/>
    <cellStyle name="style1424787249671 2 3 4 6" xfId="39165" xr:uid="{00000000-0005-0000-0000-0000FB980000}"/>
    <cellStyle name="style1424787249671 2 3 4 7" xfId="39166" xr:uid="{00000000-0005-0000-0000-0000FC980000}"/>
    <cellStyle name="style1424787249671 2 3 4 8" xfId="39167" xr:uid="{00000000-0005-0000-0000-0000FD980000}"/>
    <cellStyle name="style1424787249671 2 3 5" xfId="39168" xr:uid="{00000000-0005-0000-0000-0000FE980000}"/>
    <cellStyle name="style1424787249671 2 3 5 2" xfId="39169" xr:uid="{00000000-0005-0000-0000-0000FF980000}"/>
    <cellStyle name="style1424787249671 2 3 5 2 2" xfId="39170" xr:uid="{00000000-0005-0000-0000-000000990000}"/>
    <cellStyle name="style1424787249671 2 3 5 2 2 2" xfId="39171" xr:uid="{00000000-0005-0000-0000-000001990000}"/>
    <cellStyle name="style1424787249671 2 3 5 2 2 2 2" xfId="39172" xr:uid="{00000000-0005-0000-0000-000002990000}"/>
    <cellStyle name="style1424787249671 2 3 5 2 2 2 3" xfId="39173" xr:uid="{00000000-0005-0000-0000-000003990000}"/>
    <cellStyle name="style1424787249671 2 3 5 2 2 3" xfId="39174" xr:uid="{00000000-0005-0000-0000-000004990000}"/>
    <cellStyle name="style1424787249671 2 3 5 2 3" xfId="39175" xr:uid="{00000000-0005-0000-0000-000005990000}"/>
    <cellStyle name="style1424787249671 2 3 5 2 3 2" xfId="39176" xr:uid="{00000000-0005-0000-0000-000006990000}"/>
    <cellStyle name="style1424787249671 2 3 5 2 3 3" xfId="39177" xr:uid="{00000000-0005-0000-0000-000007990000}"/>
    <cellStyle name="style1424787249671 2 3 5 2 3 4" xfId="39178" xr:uid="{00000000-0005-0000-0000-000008990000}"/>
    <cellStyle name="style1424787249671 2 3 5 2 4" xfId="39179" xr:uid="{00000000-0005-0000-0000-000009990000}"/>
    <cellStyle name="style1424787249671 2 3 5 2 5" xfId="39180" xr:uid="{00000000-0005-0000-0000-00000A990000}"/>
    <cellStyle name="style1424787249671 2 3 5 3" xfId="39181" xr:uid="{00000000-0005-0000-0000-00000B990000}"/>
    <cellStyle name="style1424787249671 2 3 5 3 2" xfId="39182" xr:uid="{00000000-0005-0000-0000-00000C990000}"/>
    <cellStyle name="style1424787249671 2 3 5 3 2 2" xfId="39183" xr:uid="{00000000-0005-0000-0000-00000D990000}"/>
    <cellStyle name="style1424787249671 2 3 5 3 2 2 2" xfId="39184" xr:uid="{00000000-0005-0000-0000-00000E990000}"/>
    <cellStyle name="style1424787249671 2 3 5 3 2 2 3" xfId="39185" xr:uid="{00000000-0005-0000-0000-00000F990000}"/>
    <cellStyle name="style1424787249671 2 3 5 3 2 3" xfId="39186" xr:uid="{00000000-0005-0000-0000-000010990000}"/>
    <cellStyle name="style1424787249671 2 3 5 3 3" xfId="39187" xr:uid="{00000000-0005-0000-0000-000011990000}"/>
    <cellStyle name="style1424787249671 2 3 5 3 3 2" xfId="39188" xr:uid="{00000000-0005-0000-0000-000012990000}"/>
    <cellStyle name="style1424787249671 2 3 5 3 3 3" xfId="39189" xr:uid="{00000000-0005-0000-0000-000013990000}"/>
    <cellStyle name="style1424787249671 2 3 5 3 3 4" xfId="39190" xr:uid="{00000000-0005-0000-0000-000014990000}"/>
    <cellStyle name="style1424787249671 2 3 5 3 4" xfId="39191" xr:uid="{00000000-0005-0000-0000-000015990000}"/>
    <cellStyle name="style1424787249671 2 3 5 3 5" xfId="39192" xr:uid="{00000000-0005-0000-0000-000016990000}"/>
    <cellStyle name="style1424787249671 2 3 5 4" xfId="39193" xr:uid="{00000000-0005-0000-0000-000017990000}"/>
    <cellStyle name="style1424787249671 2 3 5 4 2" xfId="39194" xr:uid="{00000000-0005-0000-0000-000018990000}"/>
    <cellStyle name="style1424787249671 2 3 5 4 2 2" xfId="39195" xr:uid="{00000000-0005-0000-0000-000019990000}"/>
    <cellStyle name="style1424787249671 2 3 5 4 2 3" xfId="39196" xr:uid="{00000000-0005-0000-0000-00001A990000}"/>
    <cellStyle name="style1424787249671 2 3 5 4 2 4" xfId="39197" xr:uid="{00000000-0005-0000-0000-00001B990000}"/>
    <cellStyle name="style1424787249671 2 3 5 4 3" xfId="39198" xr:uid="{00000000-0005-0000-0000-00001C990000}"/>
    <cellStyle name="style1424787249671 2 3 5 4 4" xfId="39199" xr:uid="{00000000-0005-0000-0000-00001D990000}"/>
    <cellStyle name="style1424787249671 2 3 5 4 5" xfId="39200" xr:uid="{00000000-0005-0000-0000-00001E990000}"/>
    <cellStyle name="style1424787249671 2 3 5 5" xfId="39201" xr:uid="{00000000-0005-0000-0000-00001F990000}"/>
    <cellStyle name="style1424787249671 2 3 5 5 2" xfId="39202" xr:uid="{00000000-0005-0000-0000-000020990000}"/>
    <cellStyle name="style1424787249671 2 3 5 5 3" xfId="39203" xr:uid="{00000000-0005-0000-0000-000021990000}"/>
    <cellStyle name="style1424787249671 2 3 5 5 4" xfId="39204" xr:uid="{00000000-0005-0000-0000-000022990000}"/>
    <cellStyle name="style1424787249671 2 3 5 6" xfId="39205" xr:uid="{00000000-0005-0000-0000-000023990000}"/>
    <cellStyle name="style1424787249671 2 3 5 7" xfId="39206" xr:uid="{00000000-0005-0000-0000-000024990000}"/>
    <cellStyle name="style1424787249671 2 3 5 8" xfId="39207" xr:uid="{00000000-0005-0000-0000-000025990000}"/>
    <cellStyle name="style1424787249671 2 3 6" xfId="39208" xr:uid="{00000000-0005-0000-0000-000026990000}"/>
    <cellStyle name="style1424787249671 2 3 6 2" xfId="39209" xr:uid="{00000000-0005-0000-0000-000027990000}"/>
    <cellStyle name="style1424787249671 2 3 6 2 2" xfId="39210" xr:uid="{00000000-0005-0000-0000-000028990000}"/>
    <cellStyle name="style1424787249671 2 3 6 2 2 2" xfId="39211" xr:uid="{00000000-0005-0000-0000-000029990000}"/>
    <cellStyle name="style1424787249671 2 3 6 2 2 3" xfId="39212" xr:uid="{00000000-0005-0000-0000-00002A990000}"/>
    <cellStyle name="style1424787249671 2 3 6 2 3" xfId="39213" xr:uid="{00000000-0005-0000-0000-00002B990000}"/>
    <cellStyle name="style1424787249671 2 3 6 3" xfId="39214" xr:uid="{00000000-0005-0000-0000-00002C990000}"/>
    <cellStyle name="style1424787249671 2 3 6 3 2" xfId="39215" xr:uid="{00000000-0005-0000-0000-00002D990000}"/>
    <cellStyle name="style1424787249671 2 3 6 3 3" xfId="39216" xr:uid="{00000000-0005-0000-0000-00002E990000}"/>
    <cellStyle name="style1424787249671 2 3 6 3 4" xfId="39217" xr:uid="{00000000-0005-0000-0000-00002F990000}"/>
    <cellStyle name="style1424787249671 2 3 6 4" xfId="39218" xr:uid="{00000000-0005-0000-0000-000030990000}"/>
    <cellStyle name="style1424787249671 2 3 6 5" xfId="39219" xr:uid="{00000000-0005-0000-0000-000031990000}"/>
    <cellStyle name="style1424787249671 2 3 7" xfId="39220" xr:uid="{00000000-0005-0000-0000-000032990000}"/>
    <cellStyle name="style1424787249671 2 3 7 2" xfId="39221" xr:uid="{00000000-0005-0000-0000-000033990000}"/>
    <cellStyle name="style1424787249671 2 3 7 2 2" xfId="39222" xr:uid="{00000000-0005-0000-0000-000034990000}"/>
    <cellStyle name="style1424787249671 2 3 7 2 2 2" xfId="39223" xr:uid="{00000000-0005-0000-0000-000035990000}"/>
    <cellStyle name="style1424787249671 2 3 7 2 2 3" xfId="39224" xr:uid="{00000000-0005-0000-0000-000036990000}"/>
    <cellStyle name="style1424787249671 2 3 7 2 3" xfId="39225" xr:uid="{00000000-0005-0000-0000-000037990000}"/>
    <cellStyle name="style1424787249671 2 3 7 3" xfId="39226" xr:uid="{00000000-0005-0000-0000-000038990000}"/>
    <cellStyle name="style1424787249671 2 3 7 3 2" xfId="39227" xr:uid="{00000000-0005-0000-0000-000039990000}"/>
    <cellStyle name="style1424787249671 2 3 7 3 3" xfId="39228" xr:uid="{00000000-0005-0000-0000-00003A990000}"/>
    <cellStyle name="style1424787249671 2 3 7 3 4" xfId="39229" xr:uid="{00000000-0005-0000-0000-00003B990000}"/>
    <cellStyle name="style1424787249671 2 3 7 4" xfId="39230" xr:uid="{00000000-0005-0000-0000-00003C990000}"/>
    <cellStyle name="style1424787249671 2 3 7 5" xfId="39231" xr:uid="{00000000-0005-0000-0000-00003D990000}"/>
    <cellStyle name="style1424787249671 2 3 8" xfId="39232" xr:uid="{00000000-0005-0000-0000-00003E990000}"/>
    <cellStyle name="style1424787249671 2 3 8 2" xfId="39233" xr:uid="{00000000-0005-0000-0000-00003F990000}"/>
    <cellStyle name="style1424787249671 2 3 8 2 2" xfId="39234" xr:uid="{00000000-0005-0000-0000-000040990000}"/>
    <cellStyle name="style1424787249671 2 3 8 2 3" xfId="39235" xr:uid="{00000000-0005-0000-0000-000041990000}"/>
    <cellStyle name="style1424787249671 2 3 8 2 4" xfId="39236" xr:uid="{00000000-0005-0000-0000-000042990000}"/>
    <cellStyle name="style1424787249671 2 3 8 3" xfId="39237" xr:uid="{00000000-0005-0000-0000-000043990000}"/>
    <cellStyle name="style1424787249671 2 3 8 4" xfId="39238" xr:uid="{00000000-0005-0000-0000-000044990000}"/>
    <cellStyle name="style1424787249671 2 3 8 5" xfId="39239" xr:uid="{00000000-0005-0000-0000-000045990000}"/>
    <cellStyle name="style1424787249671 2 3 9" xfId="39240" xr:uid="{00000000-0005-0000-0000-000046990000}"/>
    <cellStyle name="style1424787249671 2 3 9 2" xfId="39241" xr:uid="{00000000-0005-0000-0000-000047990000}"/>
    <cellStyle name="style1424787249671 2 3 9 3" xfId="39242" xr:uid="{00000000-0005-0000-0000-000048990000}"/>
    <cellStyle name="style1424787249671 2 3 9 4" xfId="39243" xr:uid="{00000000-0005-0000-0000-000049990000}"/>
    <cellStyle name="style1424787249671 2 4" xfId="39244" xr:uid="{00000000-0005-0000-0000-00004A990000}"/>
    <cellStyle name="style1424787249671 2 4 2" xfId="39245" xr:uid="{00000000-0005-0000-0000-00004B990000}"/>
    <cellStyle name="style1424787249671 2 4 2 2" xfId="39246" xr:uid="{00000000-0005-0000-0000-00004C990000}"/>
    <cellStyle name="style1424787249671 2 4 2 2 2" xfId="39247" xr:uid="{00000000-0005-0000-0000-00004D990000}"/>
    <cellStyle name="style1424787249671 2 4 2 2 2 2" xfId="39248" xr:uid="{00000000-0005-0000-0000-00004E990000}"/>
    <cellStyle name="style1424787249671 2 4 2 2 2 2 2" xfId="39249" xr:uid="{00000000-0005-0000-0000-00004F990000}"/>
    <cellStyle name="style1424787249671 2 4 2 2 2 2 3" xfId="39250" xr:uid="{00000000-0005-0000-0000-000050990000}"/>
    <cellStyle name="style1424787249671 2 4 2 2 2 3" xfId="39251" xr:uid="{00000000-0005-0000-0000-000051990000}"/>
    <cellStyle name="style1424787249671 2 4 2 2 3" xfId="39252" xr:uid="{00000000-0005-0000-0000-000052990000}"/>
    <cellStyle name="style1424787249671 2 4 2 2 3 2" xfId="39253" xr:uid="{00000000-0005-0000-0000-000053990000}"/>
    <cellStyle name="style1424787249671 2 4 2 2 3 3" xfId="39254" xr:uid="{00000000-0005-0000-0000-000054990000}"/>
    <cellStyle name="style1424787249671 2 4 2 2 3 4" xfId="39255" xr:uid="{00000000-0005-0000-0000-000055990000}"/>
    <cellStyle name="style1424787249671 2 4 2 2 4" xfId="39256" xr:uid="{00000000-0005-0000-0000-000056990000}"/>
    <cellStyle name="style1424787249671 2 4 2 2 5" xfId="39257" xr:uid="{00000000-0005-0000-0000-000057990000}"/>
    <cellStyle name="style1424787249671 2 4 2 3" xfId="39258" xr:uid="{00000000-0005-0000-0000-000058990000}"/>
    <cellStyle name="style1424787249671 2 4 2 3 2" xfId="39259" xr:uid="{00000000-0005-0000-0000-000059990000}"/>
    <cellStyle name="style1424787249671 2 4 2 3 2 2" xfId="39260" xr:uid="{00000000-0005-0000-0000-00005A990000}"/>
    <cellStyle name="style1424787249671 2 4 2 3 2 2 2" xfId="39261" xr:uid="{00000000-0005-0000-0000-00005B990000}"/>
    <cellStyle name="style1424787249671 2 4 2 3 2 2 3" xfId="39262" xr:uid="{00000000-0005-0000-0000-00005C990000}"/>
    <cellStyle name="style1424787249671 2 4 2 3 2 3" xfId="39263" xr:uid="{00000000-0005-0000-0000-00005D990000}"/>
    <cellStyle name="style1424787249671 2 4 2 3 3" xfId="39264" xr:uid="{00000000-0005-0000-0000-00005E990000}"/>
    <cellStyle name="style1424787249671 2 4 2 3 3 2" xfId="39265" xr:uid="{00000000-0005-0000-0000-00005F990000}"/>
    <cellStyle name="style1424787249671 2 4 2 3 3 3" xfId="39266" xr:uid="{00000000-0005-0000-0000-000060990000}"/>
    <cellStyle name="style1424787249671 2 4 2 3 3 4" xfId="39267" xr:uid="{00000000-0005-0000-0000-000061990000}"/>
    <cellStyle name="style1424787249671 2 4 2 3 4" xfId="39268" xr:uid="{00000000-0005-0000-0000-000062990000}"/>
    <cellStyle name="style1424787249671 2 4 2 3 5" xfId="39269" xr:uid="{00000000-0005-0000-0000-000063990000}"/>
    <cellStyle name="style1424787249671 2 4 2 4" xfId="39270" xr:uid="{00000000-0005-0000-0000-000064990000}"/>
    <cellStyle name="style1424787249671 2 4 2 4 2" xfId="39271" xr:uid="{00000000-0005-0000-0000-000065990000}"/>
    <cellStyle name="style1424787249671 2 4 2 4 2 2" xfId="39272" xr:uid="{00000000-0005-0000-0000-000066990000}"/>
    <cellStyle name="style1424787249671 2 4 2 4 2 3" xfId="39273" xr:uid="{00000000-0005-0000-0000-000067990000}"/>
    <cellStyle name="style1424787249671 2 4 2 4 2 4" xfId="39274" xr:uid="{00000000-0005-0000-0000-000068990000}"/>
    <cellStyle name="style1424787249671 2 4 2 4 3" xfId="39275" xr:uid="{00000000-0005-0000-0000-000069990000}"/>
    <cellStyle name="style1424787249671 2 4 2 4 4" xfId="39276" xr:uid="{00000000-0005-0000-0000-00006A990000}"/>
    <cellStyle name="style1424787249671 2 4 2 4 5" xfId="39277" xr:uid="{00000000-0005-0000-0000-00006B990000}"/>
    <cellStyle name="style1424787249671 2 4 2 5" xfId="39278" xr:uid="{00000000-0005-0000-0000-00006C990000}"/>
    <cellStyle name="style1424787249671 2 4 2 5 2" xfId="39279" xr:uid="{00000000-0005-0000-0000-00006D990000}"/>
    <cellStyle name="style1424787249671 2 4 2 5 3" xfId="39280" xr:uid="{00000000-0005-0000-0000-00006E990000}"/>
    <cellStyle name="style1424787249671 2 4 2 5 4" xfId="39281" xr:uid="{00000000-0005-0000-0000-00006F990000}"/>
    <cellStyle name="style1424787249671 2 4 2 6" xfId="39282" xr:uid="{00000000-0005-0000-0000-000070990000}"/>
    <cellStyle name="style1424787249671 2 4 2 7" xfId="39283" xr:uid="{00000000-0005-0000-0000-000071990000}"/>
    <cellStyle name="style1424787249671 2 4 2 8" xfId="39284" xr:uid="{00000000-0005-0000-0000-000072990000}"/>
    <cellStyle name="style1424787249671 2 4 3" xfId="39285" xr:uid="{00000000-0005-0000-0000-000073990000}"/>
    <cellStyle name="style1424787249671 2 4 3 2" xfId="39286" xr:uid="{00000000-0005-0000-0000-000074990000}"/>
    <cellStyle name="style1424787249671 2 4 3 2 2" xfId="39287" xr:uid="{00000000-0005-0000-0000-000075990000}"/>
    <cellStyle name="style1424787249671 2 4 3 2 2 2" xfId="39288" xr:uid="{00000000-0005-0000-0000-000076990000}"/>
    <cellStyle name="style1424787249671 2 4 3 2 2 3" xfId="39289" xr:uid="{00000000-0005-0000-0000-000077990000}"/>
    <cellStyle name="style1424787249671 2 4 3 2 3" xfId="39290" xr:uid="{00000000-0005-0000-0000-000078990000}"/>
    <cellStyle name="style1424787249671 2 4 3 3" xfId="39291" xr:uid="{00000000-0005-0000-0000-000079990000}"/>
    <cellStyle name="style1424787249671 2 4 3 3 2" xfId="39292" xr:uid="{00000000-0005-0000-0000-00007A990000}"/>
    <cellStyle name="style1424787249671 2 4 3 3 3" xfId="39293" xr:uid="{00000000-0005-0000-0000-00007B990000}"/>
    <cellStyle name="style1424787249671 2 4 3 3 4" xfId="39294" xr:uid="{00000000-0005-0000-0000-00007C990000}"/>
    <cellStyle name="style1424787249671 2 4 3 4" xfId="39295" xr:uid="{00000000-0005-0000-0000-00007D990000}"/>
    <cellStyle name="style1424787249671 2 4 3 5" xfId="39296" xr:uid="{00000000-0005-0000-0000-00007E990000}"/>
    <cellStyle name="style1424787249671 2 4 4" xfId="39297" xr:uid="{00000000-0005-0000-0000-00007F990000}"/>
    <cellStyle name="style1424787249671 2 4 4 2" xfId="39298" xr:uid="{00000000-0005-0000-0000-000080990000}"/>
    <cellStyle name="style1424787249671 2 4 4 2 2" xfId="39299" xr:uid="{00000000-0005-0000-0000-000081990000}"/>
    <cellStyle name="style1424787249671 2 4 4 2 2 2" xfId="39300" xr:uid="{00000000-0005-0000-0000-000082990000}"/>
    <cellStyle name="style1424787249671 2 4 4 2 2 3" xfId="39301" xr:uid="{00000000-0005-0000-0000-000083990000}"/>
    <cellStyle name="style1424787249671 2 4 4 2 3" xfId="39302" xr:uid="{00000000-0005-0000-0000-000084990000}"/>
    <cellStyle name="style1424787249671 2 4 4 3" xfId="39303" xr:uid="{00000000-0005-0000-0000-000085990000}"/>
    <cellStyle name="style1424787249671 2 4 4 3 2" xfId="39304" xr:uid="{00000000-0005-0000-0000-000086990000}"/>
    <cellStyle name="style1424787249671 2 4 4 3 3" xfId="39305" xr:uid="{00000000-0005-0000-0000-000087990000}"/>
    <cellStyle name="style1424787249671 2 4 4 3 4" xfId="39306" xr:uid="{00000000-0005-0000-0000-000088990000}"/>
    <cellStyle name="style1424787249671 2 4 4 4" xfId="39307" xr:uid="{00000000-0005-0000-0000-000089990000}"/>
    <cellStyle name="style1424787249671 2 4 4 5" xfId="39308" xr:uid="{00000000-0005-0000-0000-00008A990000}"/>
    <cellStyle name="style1424787249671 2 4 5" xfId="39309" xr:uid="{00000000-0005-0000-0000-00008B990000}"/>
    <cellStyle name="style1424787249671 2 4 5 2" xfId="39310" xr:uid="{00000000-0005-0000-0000-00008C990000}"/>
    <cellStyle name="style1424787249671 2 4 5 2 2" xfId="39311" xr:uid="{00000000-0005-0000-0000-00008D990000}"/>
    <cellStyle name="style1424787249671 2 4 5 2 3" xfId="39312" xr:uid="{00000000-0005-0000-0000-00008E990000}"/>
    <cellStyle name="style1424787249671 2 4 5 2 4" xfId="39313" xr:uid="{00000000-0005-0000-0000-00008F990000}"/>
    <cellStyle name="style1424787249671 2 4 5 3" xfId="39314" xr:uid="{00000000-0005-0000-0000-000090990000}"/>
    <cellStyle name="style1424787249671 2 4 5 4" xfId="39315" xr:uid="{00000000-0005-0000-0000-000091990000}"/>
    <cellStyle name="style1424787249671 2 4 5 5" xfId="39316" xr:uid="{00000000-0005-0000-0000-000092990000}"/>
    <cellStyle name="style1424787249671 2 4 6" xfId="39317" xr:uid="{00000000-0005-0000-0000-000093990000}"/>
    <cellStyle name="style1424787249671 2 4 6 2" xfId="39318" xr:uid="{00000000-0005-0000-0000-000094990000}"/>
    <cellStyle name="style1424787249671 2 4 6 3" xfId="39319" xr:uid="{00000000-0005-0000-0000-000095990000}"/>
    <cellStyle name="style1424787249671 2 4 6 4" xfId="39320" xr:uid="{00000000-0005-0000-0000-000096990000}"/>
    <cellStyle name="style1424787249671 2 4 7" xfId="39321" xr:uid="{00000000-0005-0000-0000-000097990000}"/>
    <cellStyle name="style1424787249671 2 4 8" xfId="39322" xr:uid="{00000000-0005-0000-0000-000098990000}"/>
    <cellStyle name="style1424787249671 2 4 9" xfId="39323" xr:uid="{00000000-0005-0000-0000-000099990000}"/>
    <cellStyle name="style1424787249671 2 5" xfId="39324" xr:uid="{00000000-0005-0000-0000-00009A990000}"/>
    <cellStyle name="style1424787249671 2 5 2" xfId="39325" xr:uid="{00000000-0005-0000-0000-00009B990000}"/>
    <cellStyle name="style1424787249671 2 5 2 2" xfId="39326" xr:uid="{00000000-0005-0000-0000-00009C990000}"/>
    <cellStyle name="style1424787249671 2 5 2 2 2" xfId="39327" xr:uid="{00000000-0005-0000-0000-00009D990000}"/>
    <cellStyle name="style1424787249671 2 5 2 2 2 2" xfId="39328" xr:uid="{00000000-0005-0000-0000-00009E990000}"/>
    <cellStyle name="style1424787249671 2 5 2 2 2 3" xfId="39329" xr:uid="{00000000-0005-0000-0000-00009F990000}"/>
    <cellStyle name="style1424787249671 2 5 2 2 3" xfId="39330" xr:uid="{00000000-0005-0000-0000-0000A0990000}"/>
    <cellStyle name="style1424787249671 2 5 2 3" xfId="39331" xr:uid="{00000000-0005-0000-0000-0000A1990000}"/>
    <cellStyle name="style1424787249671 2 5 2 3 2" xfId="39332" xr:uid="{00000000-0005-0000-0000-0000A2990000}"/>
    <cellStyle name="style1424787249671 2 5 2 3 3" xfId="39333" xr:uid="{00000000-0005-0000-0000-0000A3990000}"/>
    <cellStyle name="style1424787249671 2 5 2 3 4" xfId="39334" xr:uid="{00000000-0005-0000-0000-0000A4990000}"/>
    <cellStyle name="style1424787249671 2 5 2 4" xfId="39335" xr:uid="{00000000-0005-0000-0000-0000A5990000}"/>
    <cellStyle name="style1424787249671 2 5 2 5" xfId="39336" xr:uid="{00000000-0005-0000-0000-0000A6990000}"/>
    <cellStyle name="style1424787249671 2 5 3" xfId="39337" xr:uid="{00000000-0005-0000-0000-0000A7990000}"/>
    <cellStyle name="style1424787249671 2 5 3 2" xfId="39338" xr:uid="{00000000-0005-0000-0000-0000A8990000}"/>
    <cellStyle name="style1424787249671 2 5 3 2 2" xfId="39339" xr:uid="{00000000-0005-0000-0000-0000A9990000}"/>
    <cellStyle name="style1424787249671 2 5 3 2 2 2" xfId="39340" xr:uid="{00000000-0005-0000-0000-0000AA990000}"/>
    <cellStyle name="style1424787249671 2 5 3 2 2 3" xfId="39341" xr:uid="{00000000-0005-0000-0000-0000AB990000}"/>
    <cellStyle name="style1424787249671 2 5 3 2 3" xfId="39342" xr:uid="{00000000-0005-0000-0000-0000AC990000}"/>
    <cellStyle name="style1424787249671 2 5 3 3" xfId="39343" xr:uid="{00000000-0005-0000-0000-0000AD990000}"/>
    <cellStyle name="style1424787249671 2 5 3 3 2" xfId="39344" xr:uid="{00000000-0005-0000-0000-0000AE990000}"/>
    <cellStyle name="style1424787249671 2 5 3 3 3" xfId="39345" xr:uid="{00000000-0005-0000-0000-0000AF990000}"/>
    <cellStyle name="style1424787249671 2 5 3 3 4" xfId="39346" xr:uid="{00000000-0005-0000-0000-0000B0990000}"/>
    <cellStyle name="style1424787249671 2 5 3 4" xfId="39347" xr:uid="{00000000-0005-0000-0000-0000B1990000}"/>
    <cellStyle name="style1424787249671 2 5 3 5" xfId="39348" xr:uid="{00000000-0005-0000-0000-0000B2990000}"/>
    <cellStyle name="style1424787249671 2 5 4" xfId="39349" xr:uid="{00000000-0005-0000-0000-0000B3990000}"/>
    <cellStyle name="style1424787249671 2 5 4 2" xfId="39350" xr:uid="{00000000-0005-0000-0000-0000B4990000}"/>
    <cellStyle name="style1424787249671 2 5 4 2 2" xfId="39351" xr:uid="{00000000-0005-0000-0000-0000B5990000}"/>
    <cellStyle name="style1424787249671 2 5 4 2 3" xfId="39352" xr:uid="{00000000-0005-0000-0000-0000B6990000}"/>
    <cellStyle name="style1424787249671 2 5 4 2 4" xfId="39353" xr:uid="{00000000-0005-0000-0000-0000B7990000}"/>
    <cellStyle name="style1424787249671 2 5 4 3" xfId="39354" xr:uid="{00000000-0005-0000-0000-0000B8990000}"/>
    <cellStyle name="style1424787249671 2 5 4 4" xfId="39355" xr:uid="{00000000-0005-0000-0000-0000B9990000}"/>
    <cellStyle name="style1424787249671 2 5 4 5" xfId="39356" xr:uid="{00000000-0005-0000-0000-0000BA990000}"/>
    <cellStyle name="style1424787249671 2 5 5" xfId="39357" xr:uid="{00000000-0005-0000-0000-0000BB990000}"/>
    <cellStyle name="style1424787249671 2 5 5 2" xfId="39358" xr:uid="{00000000-0005-0000-0000-0000BC990000}"/>
    <cellStyle name="style1424787249671 2 5 5 3" xfId="39359" xr:uid="{00000000-0005-0000-0000-0000BD990000}"/>
    <cellStyle name="style1424787249671 2 5 5 4" xfId="39360" xr:uid="{00000000-0005-0000-0000-0000BE990000}"/>
    <cellStyle name="style1424787249671 2 5 6" xfId="39361" xr:uid="{00000000-0005-0000-0000-0000BF990000}"/>
    <cellStyle name="style1424787249671 2 5 7" xfId="39362" xr:uid="{00000000-0005-0000-0000-0000C0990000}"/>
    <cellStyle name="style1424787249671 2 5 8" xfId="39363" xr:uid="{00000000-0005-0000-0000-0000C1990000}"/>
    <cellStyle name="style1424787249671 2 6" xfId="39364" xr:uid="{00000000-0005-0000-0000-0000C2990000}"/>
    <cellStyle name="style1424787249671 2 6 2" xfId="39365" xr:uid="{00000000-0005-0000-0000-0000C3990000}"/>
    <cellStyle name="style1424787249671 2 6 2 2" xfId="39366" xr:uid="{00000000-0005-0000-0000-0000C4990000}"/>
    <cellStyle name="style1424787249671 2 6 2 2 2" xfId="39367" xr:uid="{00000000-0005-0000-0000-0000C5990000}"/>
    <cellStyle name="style1424787249671 2 6 2 2 2 2" xfId="39368" xr:uid="{00000000-0005-0000-0000-0000C6990000}"/>
    <cellStyle name="style1424787249671 2 6 2 2 2 3" xfId="39369" xr:uid="{00000000-0005-0000-0000-0000C7990000}"/>
    <cellStyle name="style1424787249671 2 6 2 2 3" xfId="39370" xr:uid="{00000000-0005-0000-0000-0000C8990000}"/>
    <cellStyle name="style1424787249671 2 6 2 3" xfId="39371" xr:uid="{00000000-0005-0000-0000-0000C9990000}"/>
    <cellStyle name="style1424787249671 2 6 2 3 2" xfId="39372" xr:uid="{00000000-0005-0000-0000-0000CA990000}"/>
    <cellStyle name="style1424787249671 2 6 2 3 3" xfId="39373" xr:uid="{00000000-0005-0000-0000-0000CB990000}"/>
    <cellStyle name="style1424787249671 2 6 2 3 4" xfId="39374" xr:uid="{00000000-0005-0000-0000-0000CC990000}"/>
    <cellStyle name="style1424787249671 2 6 2 4" xfId="39375" xr:uid="{00000000-0005-0000-0000-0000CD990000}"/>
    <cellStyle name="style1424787249671 2 6 2 5" xfId="39376" xr:uid="{00000000-0005-0000-0000-0000CE990000}"/>
    <cellStyle name="style1424787249671 2 6 3" xfId="39377" xr:uid="{00000000-0005-0000-0000-0000CF990000}"/>
    <cellStyle name="style1424787249671 2 6 3 2" xfId="39378" xr:uid="{00000000-0005-0000-0000-0000D0990000}"/>
    <cellStyle name="style1424787249671 2 6 3 2 2" xfId="39379" xr:uid="{00000000-0005-0000-0000-0000D1990000}"/>
    <cellStyle name="style1424787249671 2 6 3 2 2 2" xfId="39380" xr:uid="{00000000-0005-0000-0000-0000D2990000}"/>
    <cellStyle name="style1424787249671 2 6 3 2 2 3" xfId="39381" xr:uid="{00000000-0005-0000-0000-0000D3990000}"/>
    <cellStyle name="style1424787249671 2 6 3 2 3" xfId="39382" xr:uid="{00000000-0005-0000-0000-0000D4990000}"/>
    <cellStyle name="style1424787249671 2 6 3 3" xfId="39383" xr:uid="{00000000-0005-0000-0000-0000D5990000}"/>
    <cellStyle name="style1424787249671 2 6 3 3 2" xfId="39384" xr:uid="{00000000-0005-0000-0000-0000D6990000}"/>
    <cellStyle name="style1424787249671 2 6 3 3 3" xfId="39385" xr:uid="{00000000-0005-0000-0000-0000D7990000}"/>
    <cellStyle name="style1424787249671 2 6 3 3 4" xfId="39386" xr:uid="{00000000-0005-0000-0000-0000D8990000}"/>
    <cellStyle name="style1424787249671 2 6 3 4" xfId="39387" xr:uid="{00000000-0005-0000-0000-0000D9990000}"/>
    <cellStyle name="style1424787249671 2 6 3 5" xfId="39388" xr:uid="{00000000-0005-0000-0000-0000DA990000}"/>
    <cellStyle name="style1424787249671 2 6 4" xfId="39389" xr:uid="{00000000-0005-0000-0000-0000DB990000}"/>
    <cellStyle name="style1424787249671 2 6 4 2" xfId="39390" xr:uid="{00000000-0005-0000-0000-0000DC990000}"/>
    <cellStyle name="style1424787249671 2 6 4 2 2" xfId="39391" xr:uid="{00000000-0005-0000-0000-0000DD990000}"/>
    <cellStyle name="style1424787249671 2 6 4 2 3" xfId="39392" xr:uid="{00000000-0005-0000-0000-0000DE990000}"/>
    <cellStyle name="style1424787249671 2 6 4 2 4" xfId="39393" xr:uid="{00000000-0005-0000-0000-0000DF990000}"/>
    <cellStyle name="style1424787249671 2 6 4 3" xfId="39394" xr:uid="{00000000-0005-0000-0000-0000E0990000}"/>
    <cellStyle name="style1424787249671 2 6 4 4" xfId="39395" xr:uid="{00000000-0005-0000-0000-0000E1990000}"/>
    <cellStyle name="style1424787249671 2 6 4 5" xfId="39396" xr:uid="{00000000-0005-0000-0000-0000E2990000}"/>
    <cellStyle name="style1424787249671 2 6 5" xfId="39397" xr:uid="{00000000-0005-0000-0000-0000E3990000}"/>
    <cellStyle name="style1424787249671 2 6 5 2" xfId="39398" xr:uid="{00000000-0005-0000-0000-0000E4990000}"/>
    <cellStyle name="style1424787249671 2 6 5 3" xfId="39399" xr:uid="{00000000-0005-0000-0000-0000E5990000}"/>
    <cellStyle name="style1424787249671 2 6 5 4" xfId="39400" xr:uid="{00000000-0005-0000-0000-0000E6990000}"/>
    <cellStyle name="style1424787249671 2 6 6" xfId="39401" xr:uid="{00000000-0005-0000-0000-0000E7990000}"/>
    <cellStyle name="style1424787249671 2 6 7" xfId="39402" xr:uid="{00000000-0005-0000-0000-0000E8990000}"/>
    <cellStyle name="style1424787249671 2 6 8" xfId="39403" xr:uid="{00000000-0005-0000-0000-0000E9990000}"/>
    <cellStyle name="style1424787249671 2 7" xfId="39404" xr:uid="{00000000-0005-0000-0000-0000EA990000}"/>
    <cellStyle name="style1424787249671 2 7 2" xfId="39405" xr:uid="{00000000-0005-0000-0000-0000EB990000}"/>
    <cellStyle name="style1424787249671 2 7 2 2" xfId="39406" xr:uid="{00000000-0005-0000-0000-0000EC990000}"/>
    <cellStyle name="style1424787249671 2 7 2 2 2" xfId="39407" xr:uid="{00000000-0005-0000-0000-0000ED990000}"/>
    <cellStyle name="style1424787249671 2 7 2 2 2 2" xfId="39408" xr:uid="{00000000-0005-0000-0000-0000EE990000}"/>
    <cellStyle name="style1424787249671 2 7 2 2 2 3" xfId="39409" xr:uid="{00000000-0005-0000-0000-0000EF990000}"/>
    <cellStyle name="style1424787249671 2 7 2 2 3" xfId="39410" xr:uid="{00000000-0005-0000-0000-0000F0990000}"/>
    <cellStyle name="style1424787249671 2 7 2 3" xfId="39411" xr:uid="{00000000-0005-0000-0000-0000F1990000}"/>
    <cellStyle name="style1424787249671 2 7 2 3 2" xfId="39412" xr:uid="{00000000-0005-0000-0000-0000F2990000}"/>
    <cellStyle name="style1424787249671 2 7 2 3 3" xfId="39413" xr:uid="{00000000-0005-0000-0000-0000F3990000}"/>
    <cellStyle name="style1424787249671 2 7 2 3 4" xfId="39414" xr:uid="{00000000-0005-0000-0000-0000F4990000}"/>
    <cellStyle name="style1424787249671 2 7 2 4" xfId="39415" xr:uid="{00000000-0005-0000-0000-0000F5990000}"/>
    <cellStyle name="style1424787249671 2 7 2 5" xfId="39416" xr:uid="{00000000-0005-0000-0000-0000F6990000}"/>
    <cellStyle name="style1424787249671 2 7 3" xfId="39417" xr:uid="{00000000-0005-0000-0000-0000F7990000}"/>
    <cellStyle name="style1424787249671 2 7 3 2" xfId="39418" xr:uid="{00000000-0005-0000-0000-0000F8990000}"/>
    <cellStyle name="style1424787249671 2 7 3 2 2" xfId="39419" xr:uid="{00000000-0005-0000-0000-0000F9990000}"/>
    <cellStyle name="style1424787249671 2 7 3 2 2 2" xfId="39420" xr:uid="{00000000-0005-0000-0000-0000FA990000}"/>
    <cellStyle name="style1424787249671 2 7 3 2 2 3" xfId="39421" xr:uid="{00000000-0005-0000-0000-0000FB990000}"/>
    <cellStyle name="style1424787249671 2 7 3 2 3" xfId="39422" xr:uid="{00000000-0005-0000-0000-0000FC990000}"/>
    <cellStyle name="style1424787249671 2 7 3 3" xfId="39423" xr:uid="{00000000-0005-0000-0000-0000FD990000}"/>
    <cellStyle name="style1424787249671 2 7 3 3 2" xfId="39424" xr:uid="{00000000-0005-0000-0000-0000FE990000}"/>
    <cellStyle name="style1424787249671 2 7 3 3 3" xfId="39425" xr:uid="{00000000-0005-0000-0000-0000FF990000}"/>
    <cellStyle name="style1424787249671 2 7 3 3 4" xfId="39426" xr:uid="{00000000-0005-0000-0000-0000009A0000}"/>
    <cellStyle name="style1424787249671 2 7 3 4" xfId="39427" xr:uid="{00000000-0005-0000-0000-0000019A0000}"/>
    <cellStyle name="style1424787249671 2 7 3 5" xfId="39428" xr:uid="{00000000-0005-0000-0000-0000029A0000}"/>
    <cellStyle name="style1424787249671 2 7 4" xfId="39429" xr:uid="{00000000-0005-0000-0000-0000039A0000}"/>
    <cellStyle name="style1424787249671 2 7 4 2" xfId="39430" xr:uid="{00000000-0005-0000-0000-0000049A0000}"/>
    <cellStyle name="style1424787249671 2 7 4 2 2" xfId="39431" xr:uid="{00000000-0005-0000-0000-0000059A0000}"/>
    <cellStyle name="style1424787249671 2 7 4 2 3" xfId="39432" xr:uid="{00000000-0005-0000-0000-0000069A0000}"/>
    <cellStyle name="style1424787249671 2 7 4 2 4" xfId="39433" xr:uid="{00000000-0005-0000-0000-0000079A0000}"/>
    <cellStyle name="style1424787249671 2 7 4 3" xfId="39434" xr:uid="{00000000-0005-0000-0000-0000089A0000}"/>
    <cellStyle name="style1424787249671 2 7 4 4" xfId="39435" xr:uid="{00000000-0005-0000-0000-0000099A0000}"/>
    <cellStyle name="style1424787249671 2 7 4 5" xfId="39436" xr:uid="{00000000-0005-0000-0000-00000A9A0000}"/>
    <cellStyle name="style1424787249671 2 7 5" xfId="39437" xr:uid="{00000000-0005-0000-0000-00000B9A0000}"/>
    <cellStyle name="style1424787249671 2 7 5 2" xfId="39438" xr:uid="{00000000-0005-0000-0000-00000C9A0000}"/>
    <cellStyle name="style1424787249671 2 7 5 3" xfId="39439" xr:uid="{00000000-0005-0000-0000-00000D9A0000}"/>
    <cellStyle name="style1424787249671 2 7 5 4" xfId="39440" xr:uid="{00000000-0005-0000-0000-00000E9A0000}"/>
    <cellStyle name="style1424787249671 2 7 6" xfId="39441" xr:uid="{00000000-0005-0000-0000-00000F9A0000}"/>
    <cellStyle name="style1424787249671 2 7 7" xfId="39442" xr:uid="{00000000-0005-0000-0000-0000109A0000}"/>
    <cellStyle name="style1424787249671 2 7 8" xfId="39443" xr:uid="{00000000-0005-0000-0000-0000119A0000}"/>
    <cellStyle name="style1424787249671 2 8" xfId="39444" xr:uid="{00000000-0005-0000-0000-0000129A0000}"/>
    <cellStyle name="style1424787249671 2 8 2" xfId="39445" xr:uid="{00000000-0005-0000-0000-0000139A0000}"/>
    <cellStyle name="style1424787249671 2 8 2 2" xfId="39446" xr:uid="{00000000-0005-0000-0000-0000149A0000}"/>
    <cellStyle name="style1424787249671 2 8 2 2 2" xfId="39447" xr:uid="{00000000-0005-0000-0000-0000159A0000}"/>
    <cellStyle name="style1424787249671 2 8 2 2 3" xfId="39448" xr:uid="{00000000-0005-0000-0000-0000169A0000}"/>
    <cellStyle name="style1424787249671 2 8 2 3" xfId="39449" xr:uid="{00000000-0005-0000-0000-0000179A0000}"/>
    <cellStyle name="style1424787249671 2 8 3" xfId="39450" xr:uid="{00000000-0005-0000-0000-0000189A0000}"/>
    <cellStyle name="style1424787249671 2 8 3 2" xfId="39451" xr:uid="{00000000-0005-0000-0000-0000199A0000}"/>
    <cellStyle name="style1424787249671 2 8 3 3" xfId="39452" xr:uid="{00000000-0005-0000-0000-00001A9A0000}"/>
    <cellStyle name="style1424787249671 2 8 3 4" xfId="39453" xr:uid="{00000000-0005-0000-0000-00001B9A0000}"/>
    <cellStyle name="style1424787249671 2 8 4" xfId="39454" xr:uid="{00000000-0005-0000-0000-00001C9A0000}"/>
    <cellStyle name="style1424787249671 2 8 5" xfId="39455" xr:uid="{00000000-0005-0000-0000-00001D9A0000}"/>
    <cellStyle name="style1424787249671 2 9" xfId="39456" xr:uid="{00000000-0005-0000-0000-00001E9A0000}"/>
    <cellStyle name="style1424787249671 2 9 2" xfId="39457" xr:uid="{00000000-0005-0000-0000-00001F9A0000}"/>
    <cellStyle name="style1424787249671 2 9 2 2" xfId="39458" xr:uid="{00000000-0005-0000-0000-0000209A0000}"/>
    <cellStyle name="style1424787249671 2 9 2 2 2" xfId="39459" xr:uid="{00000000-0005-0000-0000-0000219A0000}"/>
    <cellStyle name="style1424787249671 2 9 2 2 3" xfId="39460" xr:uid="{00000000-0005-0000-0000-0000229A0000}"/>
    <cellStyle name="style1424787249671 2 9 2 3" xfId="39461" xr:uid="{00000000-0005-0000-0000-0000239A0000}"/>
    <cellStyle name="style1424787249671 2 9 3" xfId="39462" xr:uid="{00000000-0005-0000-0000-0000249A0000}"/>
    <cellStyle name="style1424787249671 2 9 3 2" xfId="39463" xr:uid="{00000000-0005-0000-0000-0000259A0000}"/>
    <cellStyle name="style1424787249671 2 9 3 3" xfId="39464" xr:uid="{00000000-0005-0000-0000-0000269A0000}"/>
    <cellStyle name="style1424787249671 2 9 3 4" xfId="39465" xr:uid="{00000000-0005-0000-0000-0000279A0000}"/>
    <cellStyle name="style1424787249671 2 9 4" xfId="39466" xr:uid="{00000000-0005-0000-0000-0000289A0000}"/>
    <cellStyle name="style1424787249671 2 9 5" xfId="39467" xr:uid="{00000000-0005-0000-0000-0000299A0000}"/>
    <cellStyle name="style1424787249671 3" xfId="39468" xr:uid="{00000000-0005-0000-0000-00002A9A0000}"/>
    <cellStyle name="style1424787249671 3 10" xfId="39469" xr:uid="{00000000-0005-0000-0000-00002B9A0000}"/>
    <cellStyle name="style1424787249671 3 10 2" xfId="39470" xr:uid="{00000000-0005-0000-0000-00002C9A0000}"/>
    <cellStyle name="style1424787249671 3 10 3" xfId="39471" xr:uid="{00000000-0005-0000-0000-00002D9A0000}"/>
    <cellStyle name="style1424787249671 3 10 4" xfId="39472" xr:uid="{00000000-0005-0000-0000-00002E9A0000}"/>
    <cellStyle name="style1424787249671 3 11" xfId="39473" xr:uid="{00000000-0005-0000-0000-00002F9A0000}"/>
    <cellStyle name="style1424787249671 3 12" xfId="39474" xr:uid="{00000000-0005-0000-0000-0000309A0000}"/>
    <cellStyle name="style1424787249671 3 13" xfId="39475" xr:uid="{00000000-0005-0000-0000-0000319A0000}"/>
    <cellStyle name="style1424787249671 3 2" xfId="39476" xr:uid="{00000000-0005-0000-0000-0000329A0000}"/>
    <cellStyle name="style1424787249671 3 2 10" xfId="39477" xr:uid="{00000000-0005-0000-0000-0000339A0000}"/>
    <cellStyle name="style1424787249671 3 2 11" xfId="39478" xr:uid="{00000000-0005-0000-0000-0000349A0000}"/>
    <cellStyle name="style1424787249671 3 2 12" xfId="39479" xr:uid="{00000000-0005-0000-0000-0000359A0000}"/>
    <cellStyle name="style1424787249671 3 2 2" xfId="39480" xr:uid="{00000000-0005-0000-0000-0000369A0000}"/>
    <cellStyle name="style1424787249671 3 2 2 2" xfId="39481" xr:uid="{00000000-0005-0000-0000-0000379A0000}"/>
    <cellStyle name="style1424787249671 3 2 2 2 2" xfId="39482" xr:uid="{00000000-0005-0000-0000-0000389A0000}"/>
    <cellStyle name="style1424787249671 3 2 2 2 2 2" xfId="39483" xr:uid="{00000000-0005-0000-0000-0000399A0000}"/>
    <cellStyle name="style1424787249671 3 2 2 2 2 2 2" xfId="39484" xr:uid="{00000000-0005-0000-0000-00003A9A0000}"/>
    <cellStyle name="style1424787249671 3 2 2 2 2 2 2 2" xfId="39485" xr:uid="{00000000-0005-0000-0000-00003B9A0000}"/>
    <cellStyle name="style1424787249671 3 2 2 2 2 2 2 3" xfId="39486" xr:uid="{00000000-0005-0000-0000-00003C9A0000}"/>
    <cellStyle name="style1424787249671 3 2 2 2 2 2 3" xfId="39487" xr:uid="{00000000-0005-0000-0000-00003D9A0000}"/>
    <cellStyle name="style1424787249671 3 2 2 2 2 3" xfId="39488" xr:uid="{00000000-0005-0000-0000-00003E9A0000}"/>
    <cellStyle name="style1424787249671 3 2 2 2 2 3 2" xfId="39489" xr:uid="{00000000-0005-0000-0000-00003F9A0000}"/>
    <cellStyle name="style1424787249671 3 2 2 2 2 3 3" xfId="39490" xr:uid="{00000000-0005-0000-0000-0000409A0000}"/>
    <cellStyle name="style1424787249671 3 2 2 2 2 3 4" xfId="39491" xr:uid="{00000000-0005-0000-0000-0000419A0000}"/>
    <cellStyle name="style1424787249671 3 2 2 2 2 4" xfId="39492" xr:uid="{00000000-0005-0000-0000-0000429A0000}"/>
    <cellStyle name="style1424787249671 3 2 2 2 2 5" xfId="39493" xr:uid="{00000000-0005-0000-0000-0000439A0000}"/>
    <cellStyle name="style1424787249671 3 2 2 2 3" xfId="39494" xr:uid="{00000000-0005-0000-0000-0000449A0000}"/>
    <cellStyle name="style1424787249671 3 2 2 2 3 2" xfId="39495" xr:uid="{00000000-0005-0000-0000-0000459A0000}"/>
    <cellStyle name="style1424787249671 3 2 2 2 3 2 2" xfId="39496" xr:uid="{00000000-0005-0000-0000-0000469A0000}"/>
    <cellStyle name="style1424787249671 3 2 2 2 3 2 2 2" xfId="39497" xr:uid="{00000000-0005-0000-0000-0000479A0000}"/>
    <cellStyle name="style1424787249671 3 2 2 2 3 2 2 3" xfId="39498" xr:uid="{00000000-0005-0000-0000-0000489A0000}"/>
    <cellStyle name="style1424787249671 3 2 2 2 3 2 3" xfId="39499" xr:uid="{00000000-0005-0000-0000-0000499A0000}"/>
    <cellStyle name="style1424787249671 3 2 2 2 3 3" xfId="39500" xr:uid="{00000000-0005-0000-0000-00004A9A0000}"/>
    <cellStyle name="style1424787249671 3 2 2 2 3 3 2" xfId="39501" xr:uid="{00000000-0005-0000-0000-00004B9A0000}"/>
    <cellStyle name="style1424787249671 3 2 2 2 3 3 3" xfId="39502" xr:uid="{00000000-0005-0000-0000-00004C9A0000}"/>
    <cellStyle name="style1424787249671 3 2 2 2 3 3 4" xfId="39503" xr:uid="{00000000-0005-0000-0000-00004D9A0000}"/>
    <cellStyle name="style1424787249671 3 2 2 2 3 4" xfId="39504" xr:uid="{00000000-0005-0000-0000-00004E9A0000}"/>
    <cellStyle name="style1424787249671 3 2 2 2 3 5" xfId="39505" xr:uid="{00000000-0005-0000-0000-00004F9A0000}"/>
    <cellStyle name="style1424787249671 3 2 2 2 4" xfId="39506" xr:uid="{00000000-0005-0000-0000-0000509A0000}"/>
    <cellStyle name="style1424787249671 3 2 2 2 4 2" xfId="39507" xr:uid="{00000000-0005-0000-0000-0000519A0000}"/>
    <cellStyle name="style1424787249671 3 2 2 2 4 2 2" xfId="39508" xr:uid="{00000000-0005-0000-0000-0000529A0000}"/>
    <cellStyle name="style1424787249671 3 2 2 2 4 2 3" xfId="39509" xr:uid="{00000000-0005-0000-0000-0000539A0000}"/>
    <cellStyle name="style1424787249671 3 2 2 2 4 2 4" xfId="39510" xr:uid="{00000000-0005-0000-0000-0000549A0000}"/>
    <cellStyle name="style1424787249671 3 2 2 2 4 3" xfId="39511" xr:uid="{00000000-0005-0000-0000-0000559A0000}"/>
    <cellStyle name="style1424787249671 3 2 2 2 4 4" xfId="39512" xr:uid="{00000000-0005-0000-0000-0000569A0000}"/>
    <cellStyle name="style1424787249671 3 2 2 2 4 5" xfId="39513" xr:uid="{00000000-0005-0000-0000-0000579A0000}"/>
    <cellStyle name="style1424787249671 3 2 2 2 5" xfId="39514" xr:uid="{00000000-0005-0000-0000-0000589A0000}"/>
    <cellStyle name="style1424787249671 3 2 2 2 5 2" xfId="39515" xr:uid="{00000000-0005-0000-0000-0000599A0000}"/>
    <cellStyle name="style1424787249671 3 2 2 2 5 3" xfId="39516" xr:uid="{00000000-0005-0000-0000-00005A9A0000}"/>
    <cellStyle name="style1424787249671 3 2 2 2 5 4" xfId="39517" xr:uid="{00000000-0005-0000-0000-00005B9A0000}"/>
    <cellStyle name="style1424787249671 3 2 2 2 6" xfId="39518" xr:uid="{00000000-0005-0000-0000-00005C9A0000}"/>
    <cellStyle name="style1424787249671 3 2 2 2 7" xfId="39519" xr:uid="{00000000-0005-0000-0000-00005D9A0000}"/>
    <cellStyle name="style1424787249671 3 2 2 2 8" xfId="39520" xr:uid="{00000000-0005-0000-0000-00005E9A0000}"/>
    <cellStyle name="style1424787249671 3 2 2 3" xfId="39521" xr:uid="{00000000-0005-0000-0000-00005F9A0000}"/>
    <cellStyle name="style1424787249671 3 2 2 3 2" xfId="39522" xr:uid="{00000000-0005-0000-0000-0000609A0000}"/>
    <cellStyle name="style1424787249671 3 2 2 3 2 2" xfId="39523" xr:uid="{00000000-0005-0000-0000-0000619A0000}"/>
    <cellStyle name="style1424787249671 3 2 2 3 2 2 2" xfId="39524" xr:uid="{00000000-0005-0000-0000-0000629A0000}"/>
    <cellStyle name="style1424787249671 3 2 2 3 2 2 3" xfId="39525" xr:uid="{00000000-0005-0000-0000-0000639A0000}"/>
    <cellStyle name="style1424787249671 3 2 2 3 2 3" xfId="39526" xr:uid="{00000000-0005-0000-0000-0000649A0000}"/>
    <cellStyle name="style1424787249671 3 2 2 3 3" xfId="39527" xr:uid="{00000000-0005-0000-0000-0000659A0000}"/>
    <cellStyle name="style1424787249671 3 2 2 3 3 2" xfId="39528" xr:uid="{00000000-0005-0000-0000-0000669A0000}"/>
    <cellStyle name="style1424787249671 3 2 2 3 3 3" xfId="39529" xr:uid="{00000000-0005-0000-0000-0000679A0000}"/>
    <cellStyle name="style1424787249671 3 2 2 3 3 4" xfId="39530" xr:uid="{00000000-0005-0000-0000-0000689A0000}"/>
    <cellStyle name="style1424787249671 3 2 2 3 4" xfId="39531" xr:uid="{00000000-0005-0000-0000-0000699A0000}"/>
    <cellStyle name="style1424787249671 3 2 2 3 5" xfId="39532" xr:uid="{00000000-0005-0000-0000-00006A9A0000}"/>
    <cellStyle name="style1424787249671 3 2 2 4" xfId="39533" xr:uid="{00000000-0005-0000-0000-00006B9A0000}"/>
    <cellStyle name="style1424787249671 3 2 2 4 2" xfId="39534" xr:uid="{00000000-0005-0000-0000-00006C9A0000}"/>
    <cellStyle name="style1424787249671 3 2 2 4 2 2" xfId="39535" xr:uid="{00000000-0005-0000-0000-00006D9A0000}"/>
    <cellStyle name="style1424787249671 3 2 2 4 2 2 2" xfId="39536" xr:uid="{00000000-0005-0000-0000-00006E9A0000}"/>
    <cellStyle name="style1424787249671 3 2 2 4 2 2 3" xfId="39537" xr:uid="{00000000-0005-0000-0000-00006F9A0000}"/>
    <cellStyle name="style1424787249671 3 2 2 4 2 3" xfId="39538" xr:uid="{00000000-0005-0000-0000-0000709A0000}"/>
    <cellStyle name="style1424787249671 3 2 2 4 3" xfId="39539" xr:uid="{00000000-0005-0000-0000-0000719A0000}"/>
    <cellStyle name="style1424787249671 3 2 2 4 3 2" xfId="39540" xr:uid="{00000000-0005-0000-0000-0000729A0000}"/>
    <cellStyle name="style1424787249671 3 2 2 4 3 3" xfId="39541" xr:uid="{00000000-0005-0000-0000-0000739A0000}"/>
    <cellStyle name="style1424787249671 3 2 2 4 3 4" xfId="39542" xr:uid="{00000000-0005-0000-0000-0000749A0000}"/>
    <cellStyle name="style1424787249671 3 2 2 4 4" xfId="39543" xr:uid="{00000000-0005-0000-0000-0000759A0000}"/>
    <cellStyle name="style1424787249671 3 2 2 4 5" xfId="39544" xr:uid="{00000000-0005-0000-0000-0000769A0000}"/>
    <cellStyle name="style1424787249671 3 2 2 5" xfId="39545" xr:uid="{00000000-0005-0000-0000-0000779A0000}"/>
    <cellStyle name="style1424787249671 3 2 2 5 2" xfId="39546" xr:uid="{00000000-0005-0000-0000-0000789A0000}"/>
    <cellStyle name="style1424787249671 3 2 2 5 2 2" xfId="39547" xr:uid="{00000000-0005-0000-0000-0000799A0000}"/>
    <cellStyle name="style1424787249671 3 2 2 5 2 3" xfId="39548" xr:uid="{00000000-0005-0000-0000-00007A9A0000}"/>
    <cellStyle name="style1424787249671 3 2 2 5 2 4" xfId="39549" xr:uid="{00000000-0005-0000-0000-00007B9A0000}"/>
    <cellStyle name="style1424787249671 3 2 2 5 3" xfId="39550" xr:uid="{00000000-0005-0000-0000-00007C9A0000}"/>
    <cellStyle name="style1424787249671 3 2 2 5 4" xfId="39551" xr:uid="{00000000-0005-0000-0000-00007D9A0000}"/>
    <cellStyle name="style1424787249671 3 2 2 5 5" xfId="39552" xr:uid="{00000000-0005-0000-0000-00007E9A0000}"/>
    <cellStyle name="style1424787249671 3 2 2 6" xfId="39553" xr:uid="{00000000-0005-0000-0000-00007F9A0000}"/>
    <cellStyle name="style1424787249671 3 2 2 6 2" xfId="39554" xr:uid="{00000000-0005-0000-0000-0000809A0000}"/>
    <cellStyle name="style1424787249671 3 2 2 6 3" xfId="39555" xr:uid="{00000000-0005-0000-0000-0000819A0000}"/>
    <cellStyle name="style1424787249671 3 2 2 6 4" xfId="39556" xr:uid="{00000000-0005-0000-0000-0000829A0000}"/>
    <cellStyle name="style1424787249671 3 2 2 7" xfId="39557" xr:uid="{00000000-0005-0000-0000-0000839A0000}"/>
    <cellStyle name="style1424787249671 3 2 2 8" xfId="39558" xr:uid="{00000000-0005-0000-0000-0000849A0000}"/>
    <cellStyle name="style1424787249671 3 2 2 9" xfId="39559" xr:uid="{00000000-0005-0000-0000-0000859A0000}"/>
    <cellStyle name="style1424787249671 3 2 3" xfId="39560" xr:uid="{00000000-0005-0000-0000-0000869A0000}"/>
    <cellStyle name="style1424787249671 3 2 3 2" xfId="39561" xr:uid="{00000000-0005-0000-0000-0000879A0000}"/>
    <cellStyle name="style1424787249671 3 2 3 2 2" xfId="39562" xr:uid="{00000000-0005-0000-0000-0000889A0000}"/>
    <cellStyle name="style1424787249671 3 2 3 2 2 2" xfId="39563" xr:uid="{00000000-0005-0000-0000-0000899A0000}"/>
    <cellStyle name="style1424787249671 3 2 3 2 2 2 2" xfId="39564" xr:uid="{00000000-0005-0000-0000-00008A9A0000}"/>
    <cellStyle name="style1424787249671 3 2 3 2 2 2 3" xfId="39565" xr:uid="{00000000-0005-0000-0000-00008B9A0000}"/>
    <cellStyle name="style1424787249671 3 2 3 2 2 3" xfId="39566" xr:uid="{00000000-0005-0000-0000-00008C9A0000}"/>
    <cellStyle name="style1424787249671 3 2 3 2 3" xfId="39567" xr:uid="{00000000-0005-0000-0000-00008D9A0000}"/>
    <cellStyle name="style1424787249671 3 2 3 2 3 2" xfId="39568" xr:uid="{00000000-0005-0000-0000-00008E9A0000}"/>
    <cellStyle name="style1424787249671 3 2 3 2 3 3" xfId="39569" xr:uid="{00000000-0005-0000-0000-00008F9A0000}"/>
    <cellStyle name="style1424787249671 3 2 3 2 3 4" xfId="39570" xr:uid="{00000000-0005-0000-0000-0000909A0000}"/>
    <cellStyle name="style1424787249671 3 2 3 2 4" xfId="39571" xr:uid="{00000000-0005-0000-0000-0000919A0000}"/>
    <cellStyle name="style1424787249671 3 2 3 2 5" xfId="39572" xr:uid="{00000000-0005-0000-0000-0000929A0000}"/>
    <cellStyle name="style1424787249671 3 2 3 3" xfId="39573" xr:uid="{00000000-0005-0000-0000-0000939A0000}"/>
    <cellStyle name="style1424787249671 3 2 3 3 2" xfId="39574" xr:uid="{00000000-0005-0000-0000-0000949A0000}"/>
    <cellStyle name="style1424787249671 3 2 3 3 2 2" xfId="39575" xr:uid="{00000000-0005-0000-0000-0000959A0000}"/>
    <cellStyle name="style1424787249671 3 2 3 3 2 2 2" xfId="39576" xr:uid="{00000000-0005-0000-0000-0000969A0000}"/>
    <cellStyle name="style1424787249671 3 2 3 3 2 2 3" xfId="39577" xr:uid="{00000000-0005-0000-0000-0000979A0000}"/>
    <cellStyle name="style1424787249671 3 2 3 3 2 3" xfId="39578" xr:uid="{00000000-0005-0000-0000-0000989A0000}"/>
    <cellStyle name="style1424787249671 3 2 3 3 3" xfId="39579" xr:uid="{00000000-0005-0000-0000-0000999A0000}"/>
    <cellStyle name="style1424787249671 3 2 3 3 3 2" xfId="39580" xr:uid="{00000000-0005-0000-0000-00009A9A0000}"/>
    <cellStyle name="style1424787249671 3 2 3 3 3 3" xfId="39581" xr:uid="{00000000-0005-0000-0000-00009B9A0000}"/>
    <cellStyle name="style1424787249671 3 2 3 3 3 4" xfId="39582" xr:uid="{00000000-0005-0000-0000-00009C9A0000}"/>
    <cellStyle name="style1424787249671 3 2 3 3 4" xfId="39583" xr:uid="{00000000-0005-0000-0000-00009D9A0000}"/>
    <cellStyle name="style1424787249671 3 2 3 3 5" xfId="39584" xr:uid="{00000000-0005-0000-0000-00009E9A0000}"/>
    <cellStyle name="style1424787249671 3 2 3 4" xfId="39585" xr:uid="{00000000-0005-0000-0000-00009F9A0000}"/>
    <cellStyle name="style1424787249671 3 2 3 4 2" xfId="39586" xr:uid="{00000000-0005-0000-0000-0000A09A0000}"/>
    <cellStyle name="style1424787249671 3 2 3 4 2 2" xfId="39587" xr:uid="{00000000-0005-0000-0000-0000A19A0000}"/>
    <cellStyle name="style1424787249671 3 2 3 4 2 3" xfId="39588" xr:uid="{00000000-0005-0000-0000-0000A29A0000}"/>
    <cellStyle name="style1424787249671 3 2 3 4 2 4" xfId="39589" xr:uid="{00000000-0005-0000-0000-0000A39A0000}"/>
    <cellStyle name="style1424787249671 3 2 3 4 3" xfId="39590" xr:uid="{00000000-0005-0000-0000-0000A49A0000}"/>
    <cellStyle name="style1424787249671 3 2 3 4 4" xfId="39591" xr:uid="{00000000-0005-0000-0000-0000A59A0000}"/>
    <cellStyle name="style1424787249671 3 2 3 4 5" xfId="39592" xr:uid="{00000000-0005-0000-0000-0000A69A0000}"/>
    <cellStyle name="style1424787249671 3 2 3 5" xfId="39593" xr:uid="{00000000-0005-0000-0000-0000A79A0000}"/>
    <cellStyle name="style1424787249671 3 2 3 5 2" xfId="39594" xr:uid="{00000000-0005-0000-0000-0000A89A0000}"/>
    <cellStyle name="style1424787249671 3 2 3 5 3" xfId="39595" xr:uid="{00000000-0005-0000-0000-0000A99A0000}"/>
    <cellStyle name="style1424787249671 3 2 3 5 4" xfId="39596" xr:uid="{00000000-0005-0000-0000-0000AA9A0000}"/>
    <cellStyle name="style1424787249671 3 2 3 6" xfId="39597" xr:uid="{00000000-0005-0000-0000-0000AB9A0000}"/>
    <cellStyle name="style1424787249671 3 2 3 7" xfId="39598" xr:uid="{00000000-0005-0000-0000-0000AC9A0000}"/>
    <cellStyle name="style1424787249671 3 2 3 8" xfId="39599" xr:uid="{00000000-0005-0000-0000-0000AD9A0000}"/>
    <cellStyle name="style1424787249671 3 2 4" xfId="39600" xr:uid="{00000000-0005-0000-0000-0000AE9A0000}"/>
    <cellStyle name="style1424787249671 3 2 4 2" xfId="39601" xr:uid="{00000000-0005-0000-0000-0000AF9A0000}"/>
    <cellStyle name="style1424787249671 3 2 4 2 2" xfId="39602" xr:uid="{00000000-0005-0000-0000-0000B09A0000}"/>
    <cellStyle name="style1424787249671 3 2 4 2 2 2" xfId="39603" xr:uid="{00000000-0005-0000-0000-0000B19A0000}"/>
    <cellStyle name="style1424787249671 3 2 4 2 2 2 2" xfId="39604" xr:uid="{00000000-0005-0000-0000-0000B29A0000}"/>
    <cellStyle name="style1424787249671 3 2 4 2 2 2 3" xfId="39605" xr:uid="{00000000-0005-0000-0000-0000B39A0000}"/>
    <cellStyle name="style1424787249671 3 2 4 2 2 3" xfId="39606" xr:uid="{00000000-0005-0000-0000-0000B49A0000}"/>
    <cellStyle name="style1424787249671 3 2 4 2 3" xfId="39607" xr:uid="{00000000-0005-0000-0000-0000B59A0000}"/>
    <cellStyle name="style1424787249671 3 2 4 2 3 2" xfId="39608" xr:uid="{00000000-0005-0000-0000-0000B69A0000}"/>
    <cellStyle name="style1424787249671 3 2 4 2 3 3" xfId="39609" xr:uid="{00000000-0005-0000-0000-0000B79A0000}"/>
    <cellStyle name="style1424787249671 3 2 4 2 3 4" xfId="39610" xr:uid="{00000000-0005-0000-0000-0000B89A0000}"/>
    <cellStyle name="style1424787249671 3 2 4 2 4" xfId="39611" xr:uid="{00000000-0005-0000-0000-0000B99A0000}"/>
    <cellStyle name="style1424787249671 3 2 4 2 5" xfId="39612" xr:uid="{00000000-0005-0000-0000-0000BA9A0000}"/>
    <cellStyle name="style1424787249671 3 2 4 3" xfId="39613" xr:uid="{00000000-0005-0000-0000-0000BB9A0000}"/>
    <cellStyle name="style1424787249671 3 2 4 3 2" xfId="39614" xr:uid="{00000000-0005-0000-0000-0000BC9A0000}"/>
    <cellStyle name="style1424787249671 3 2 4 3 2 2" xfId="39615" xr:uid="{00000000-0005-0000-0000-0000BD9A0000}"/>
    <cellStyle name="style1424787249671 3 2 4 3 2 2 2" xfId="39616" xr:uid="{00000000-0005-0000-0000-0000BE9A0000}"/>
    <cellStyle name="style1424787249671 3 2 4 3 2 2 3" xfId="39617" xr:uid="{00000000-0005-0000-0000-0000BF9A0000}"/>
    <cellStyle name="style1424787249671 3 2 4 3 2 3" xfId="39618" xr:uid="{00000000-0005-0000-0000-0000C09A0000}"/>
    <cellStyle name="style1424787249671 3 2 4 3 3" xfId="39619" xr:uid="{00000000-0005-0000-0000-0000C19A0000}"/>
    <cellStyle name="style1424787249671 3 2 4 3 3 2" xfId="39620" xr:uid="{00000000-0005-0000-0000-0000C29A0000}"/>
    <cellStyle name="style1424787249671 3 2 4 3 3 3" xfId="39621" xr:uid="{00000000-0005-0000-0000-0000C39A0000}"/>
    <cellStyle name="style1424787249671 3 2 4 3 3 4" xfId="39622" xr:uid="{00000000-0005-0000-0000-0000C49A0000}"/>
    <cellStyle name="style1424787249671 3 2 4 3 4" xfId="39623" xr:uid="{00000000-0005-0000-0000-0000C59A0000}"/>
    <cellStyle name="style1424787249671 3 2 4 3 5" xfId="39624" xr:uid="{00000000-0005-0000-0000-0000C69A0000}"/>
    <cellStyle name="style1424787249671 3 2 4 4" xfId="39625" xr:uid="{00000000-0005-0000-0000-0000C79A0000}"/>
    <cellStyle name="style1424787249671 3 2 4 4 2" xfId="39626" xr:uid="{00000000-0005-0000-0000-0000C89A0000}"/>
    <cellStyle name="style1424787249671 3 2 4 4 2 2" xfId="39627" xr:uid="{00000000-0005-0000-0000-0000C99A0000}"/>
    <cellStyle name="style1424787249671 3 2 4 4 2 3" xfId="39628" xr:uid="{00000000-0005-0000-0000-0000CA9A0000}"/>
    <cellStyle name="style1424787249671 3 2 4 4 2 4" xfId="39629" xr:uid="{00000000-0005-0000-0000-0000CB9A0000}"/>
    <cellStyle name="style1424787249671 3 2 4 4 3" xfId="39630" xr:uid="{00000000-0005-0000-0000-0000CC9A0000}"/>
    <cellStyle name="style1424787249671 3 2 4 4 4" xfId="39631" xr:uid="{00000000-0005-0000-0000-0000CD9A0000}"/>
    <cellStyle name="style1424787249671 3 2 4 4 5" xfId="39632" xr:uid="{00000000-0005-0000-0000-0000CE9A0000}"/>
    <cellStyle name="style1424787249671 3 2 4 5" xfId="39633" xr:uid="{00000000-0005-0000-0000-0000CF9A0000}"/>
    <cellStyle name="style1424787249671 3 2 4 5 2" xfId="39634" xr:uid="{00000000-0005-0000-0000-0000D09A0000}"/>
    <cellStyle name="style1424787249671 3 2 4 5 3" xfId="39635" xr:uid="{00000000-0005-0000-0000-0000D19A0000}"/>
    <cellStyle name="style1424787249671 3 2 4 5 4" xfId="39636" xr:uid="{00000000-0005-0000-0000-0000D29A0000}"/>
    <cellStyle name="style1424787249671 3 2 4 6" xfId="39637" xr:uid="{00000000-0005-0000-0000-0000D39A0000}"/>
    <cellStyle name="style1424787249671 3 2 4 7" xfId="39638" xr:uid="{00000000-0005-0000-0000-0000D49A0000}"/>
    <cellStyle name="style1424787249671 3 2 4 8" xfId="39639" xr:uid="{00000000-0005-0000-0000-0000D59A0000}"/>
    <cellStyle name="style1424787249671 3 2 5" xfId="39640" xr:uid="{00000000-0005-0000-0000-0000D69A0000}"/>
    <cellStyle name="style1424787249671 3 2 5 2" xfId="39641" xr:uid="{00000000-0005-0000-0000-0000D79A0000}"/>
    <cellStyle name="style1424787249671 3 2 5 2 2" xfId="39642" xr:uid="{00000000-0005-0000-0000-0000D89A0000}"/>
    <cellStyle name="style1424787249671 3 2 5 2 2 2" xfId="39643" xr:uid="{00000000-0005-0000-0000-0000D99A0000}"/>
    <cellStyle name="style1424787249671 3 2 5 2 2 2 2" xfId="39644" xr:uid="{00000000-0005-0000-0000-0000DA9A0000}"/>
    <cellStyle name="style1424787249671 3 2 5 2 2 2 3" xfId="39645" xr:uid="{00000000-0005-0000-0000-0000DB9A0000}"/>
    <cellStyle name="style1424787249671 3 2 5 2 2 3" xfId="39646" xr:uid="{00000000-0005-0000-0000-0000DC9A0000}"/>
    <cellStyle name="style1424787249671 3 2 5 2 3" xfId="39647" xr:uid="{00000000-0005-0000-0000-0000DD9A0000}"/>
    <cellStyle name="style1424787249671 3 2 5 2 3 2" xfId="39648" xr:uid="{00000000-0005-0000-0000-0000DE9A0000}"/>
    <cellStyle name="style1424787249671 3 2 5 2 3 3" xfId="39649" xr:uid="{00000000-0005-0000-0000-0000DF9A0000}"/>
    <cellStyle name="style1424787249671 3 2 5 2 3 4" xfId="39650" xr:uid="{00000000-0005-0000-0000-0000E09A0000}"/>
    <cellStyle name="style1424787249671 3 2 5 2 4" xfId="39651" xr:uid="{00000000-0005-0000-0000-0000E19A0000}"/>
    <cellStyle name="style1424787249671 3 2 5 2 5" xfId="39652" xr:uid="{00000000-0005-0000-0000-0000E29A0000}"/>
    <cellStyle name="style1424787249671 3 2 5 3" xfId="39653" xr:uid="{00000000-0005-0000-0000-0000E39A0000}"/>
    <cellStyle name="style1424787249671 3 2 5 3 2" xfId="39654" xr:uid="{00000000-0005-0000-0000-0000E49A0000}"/>
    <cellStyle name="style1424787249671 3 2 5 3 2 2" xfId="39655" xr:uid="{00000000-0005-0000-0000-0000E59A0000}"/>
    <cellStyle name="style1424787249671 3 2 5 3 2 2 2" xfId="39656" xr:uid="{00000000-0005-0000-0000-0000E69A0000}"/>
    <cellStyle name="style1424787249671 3 2 5 3 2 2 3" xfId="39657" xr:uid="{00000000-0005-0000-0000-0000E79A0000}"/>
    <cellStyle name="style1424787249671 3 2 5 3 2 3" xfId="39658" xr:uid="{00000000-0005-0000-0000-0000E89A0000}"/>
    <cellStyle name="style1424787249671 3 2 5 3 3" xfId="39659" xr:uid="{00000000-0005-0000-0000-0000E99A0000}"/>
    <cellStyle name="style1424787249671 3 2 5 3 3 2" xfId="39660" xr:uid="{00000000-0005-0000-0000-0000EA9A0000}"/>
    <cellStyle name="style1424787249671 3 2 5 3 3 3" xfId="39661" xr:uid="{00000000-0005-0000-0000-0000EB9A0000}"/>
    <cellStyle name="style1424787249671 3 2 5 3 3 4" xfId="39662" xr:uid="{00000000-0005-0000-0000-0000EC9A0000}"/>
    <cellStyle name="style1424787249671 3 2 5 3 4" xfId="39663" xr:uid="{00000000-0005-0000-0000-0000ED9A0000}"/>
    <cellStyle name="style1424787249671 3 2 5 3 5" xfId="39664" xr:uid="{00000000-0005-0000-0000-0000EE9A0000}"/>
    <cellStyle name="style1424787249671 3 2 5 4" xfId="39665" xr:uid="{00000000-0005-0000-0000-0000EF9A0000}"/>
    <cellStyle name="style1424787249671 3 2 5 4 2" xfId="39666" xr:uid="{00000000-0005-0000-0000-0000F09A0000}"/>
    <cellStyle name="style1424787249671 3 2 5 4 2 2" xfId="39667" xr:uid="{00000000-0005-0000-0000-0000F19A0000}"/>
    <cellStyle name="style1424787249671 3 2 5 4 2 3" xfId="39668" xr:uid="{00000000-0005-0000-0000-0000F29A0000}"/>
    <cellStyle name="style1424787249671 3 2 5 4 2 4" xfId="39669" xr:uid="{00000000-0005-0000-0000-0000F39A0000}"/>
    <cellStyle name="style1424787249671 3 2 5 4 3" xfId="39670" xr:uid="{00000000-0005-0000-0000-0000F49A0000}"/>
    <cellStyle name="style1424787249671 3 2 5 4 4" xfId="39671" xr:uid="{00000000-0005-0000-0000-0000F59A0000}"/>
    <cellStyle name="style1424787249671 3 2 5 4 5" xfId="39672" xr:uid="{00000000-0005-0000-0000-0000F69A0000}"/>
    <cellStyle name="style1424787249671 3 2 5 5" xfId="39673" xr:uid="{00000000-0005-0000-0000-0000F79A0000}"/>
    <cellStyle name="style1424787249671 3 2 5 5 2" xfId="39674" xr:uid="{00000000-0005-0000-0000-0000F89A0000}"/>
    <cellStyle name="style1424787249671 3 2 5 5 3" xfId="39675" xr:uid="{00000000-0005-0000-0000-0000F99A0000}"/>
    <cellStyle name="style1424787249671 3 2 5 5 4" xfId="39676" xr:uid="{00000000-0005-0000-0000-0000FA9A0000}"/>
    <cellStyle name="style1424787249671 3 2 5 6" xfId="39677" xr:uid="{00000000-0005-0000-0000-0000FB9A0000}"/>
    <cellStyle name="style1424787249671 3 2 5 7" xfId="39678" xr:uid="{00000000-0005-0000-0000-0000FC9A0000}"/>
    <cellStyle name="style1424787249671 3 2 5 8" xfId="39679" xr:uid="{00000000-0005-0000-0000-0000FD9A0000}"/>
    <cellStyle name="style1424787249671 3 2 6" xfId="39680" xr:uid="{00000000-0005-0000-0000-0000FE9A0000}"/>
    <cellStyle name="style1424787249671 3 2 6 2" xfId="39681" xr:uid="{00000000-0005-0000-0000-0000FF9A0000}"/>
    <cellStyle name="style1424787249671 3 2 6 2 2" xfId="39682" xr:uid="{00000000-0005-0000-0000-0000009B0000}"/>
    <cellStyle name="style1424787249671 3 2 6 2 2 2" xfId="39683" xr:uid="{00000000-0005-0000-0000-0000019B0000}"/>
    <cellStyle name="style1424787249671 3 2 6 2 2 3" xfId="39684" xr:uid="{00000000-0005-0000-0000-0000029B0000}"/>
    <cellStyle name="style1424787249671 3 2 6 2 3" xfId="39685" xr:uid="{00000000-0005-0000-0000-0000039B0000}"/>
    <cellStyle name="style1424787249671 3 2 6 3" xfId="39686" xr:uid="{00000000-0005-0000-0000-0000049B0000}"/>
    <cellStyle name="style1424787249671 3 2 6 3 2" xfId="39687" xr:uid="{00000000-0005-0000-0000-0000059B0000}"/>
    <cellStyle name="style1424787249671 3 2 6 3 3" xfId="39688" xr:uid="{00000000-0005-0000-0000-0000069B0000}"/>
    <cellStyle name="style1424787249671 3 2 6 3 4" xfId="39689" xr:uid="{00000000-0005-0000-0000-0000079B0000}"/>
    <cellStyle name="style1424787249671 3 2 6 4" xfId="39690" xr:uid="{00000000-0005-0000-0000-0000089B0000}"/>
    <cellStyle name="style1424787249671 3 2 6 5" xfId="39691" xr:uid="{00000000-0005-0000-0000-0000099B0000}"/>
    <cellStyle name="style1424787249671 3 2 7" xfId="39692" xr:uid="{00000000-0005-0000-0000-00000A9B0000}"/>
    <cellStyle name="style1424787249671 3 2 7 2" xfId="39693" xr:uid="{00000000-0005-0000-0000-00000B9B0000}"/>
    <cellStyle name="style1424787249671 3 2 7 2 2" xfId="39694" xr:uid="{00000000-0005-0000-0000-00000C9B0000}"/>
    <cellStyle name="style1424787249671 3 2 7 2 2 2" xfId="39695" xr:uid="{00000000-0005-0000-0000-00000D9B0000}"/>
    <cellStyle name="style1424787249671 3 2 7 2 2 3" xfId="39696" xr:uid="{00000000-0005-0000-0000-00000E9B0000}"/>
    <cellStyle name="style1424787249671 3 2 7 2 3" xfId="39697" xr:uid="{00000000-0005-0000-0000-00000F9B0000}"/>
    <cellStyle name="style1424787249671 3 2 7 3" xfId="39698" xr:uid="{00000000-0005-0000-0000-0000109B0000}"/>
    <cellStyle name="style1424787249671 3 2 7 3 2" xfId="39699" xr:uid="{00000000-0005-0000-0000-0000119B0000}"/>
    <cellStyle name="style1424787249671 3 2 7 3 3" xfId="39700" xr:uid="{00000000-0005-0000-0000-0000129B0000}"/>
    <cellStyle name="style1424787249671 3 2 7 3 4" xfId="39701" xr:uid="{00000000-0005-0000-0000-0000139B0000}"/>
    <cellStyle name="style1424787249671 3 2 7 4" xfId="39702" xr:uid="{00000000-0005-0000-0000-0000149B0000}"/>
    <cellStyle name="style1424787249671 3 2 7 5" xfId="39703" xr:uid="{00000000-0005-0000-0000-0000159B0000}"/>
    <cellStyle name="style1424787249671 3 2 8" xfId="39704" xr:uid="{00000000-0005-0000-0000-0000169B0000}"/>
    <cellStyle name="style1424787249671 3 2 8 2" xfId="39705" xr:uid="{00000000-0005-0000-0000-0000179B0000}"/>
    <cellStyle name="style1424787249671 3 2 8 2 2" xfId="39706" xr:uid="{00000000-0005-0000-0000-0000189B0000}"/>
    <cellStyle name="style1424787249671 3 2 8 2 3" xfId="39707" xr:uid="{00000000-0005-0000-0000-0000199B0000}"/>
    <cellStyle name="style1424787249671 3 2 8 2 4" xfId="39708" xr:uid="{00000000-0005-0000-0000-00001A9B0000}"/>
    <cellStyle name="style1424787249671 3 2 8 3" xfId="39709" xr:uid="{00000000-0005-0000-0000-00001B9B0000}"/>
    <cellStyle name="style1424787249671 3 2 8 4" xfId="39710" xr:uid="{00000000-0005-0000-0000-00001C9B0000}"/>
    <cellStyle name="style1424787249671 3 2 8 5" xfId="39711" xr:uid="{00000000-0005-0000-0000-00001D9B0000}"/>
    <cellStyle name="style1424787249671 3 2 9" xfId="39712" xr:uid="{00000000-0005-0000-0000-00001E9B0000}"/>
    <cellStyle name="style1424787249671 3 2 9 2" xfId="39713" xr:uid="{00000000-0005-0000-0000-00001F9B0000}"/>
    <cellStyle name="style1424787249671 3 2 9 3" xfId="39714" xr:uid="{00000000-0005-0000-0000-0000209B0000}"/>
    <cellStyle name="style1424787249671 3 2 9 4" xfId="39715" xr:uid="{00000000-0005-0000-0000-0000219B0000}"/>
    <cellStyle name="style1424787249671 3 3" xfId="39716" xr:uid="{00000000-0005-0000-0000-0000229B0000}"/>
    <cellStyle name="style1424787249671 3 3 2" xfId="39717" xr:uid="{00000000-0005-0000-0000-0000239B0000}"/>
    <cellStyle name="style1424787249671 3 3 2 2" xfId="39718" xr:uid="{00000000-0005-0000-0000-0000249B0000}"/>
    <cellStyle name="style1424787249671 3 3 2 2 2" xfId="39719" xr:uid="{00000000-0005-0000-0000-0000259B0000}"/>
    <cellStyle name="style1424787249671 3 3 2 2 2 2" xfId="39720" xr:uid="{00000000-0005-0000-0000-0000269B0000}"/>
    <cellStyle name="style1424787249671 3 3 2 2 2 2 2" xfId="39721" xr:uid="{00000000-0005-0000-0000-0000279B0000}"/>
    <cellStyle name="style1424787249671 3 3 2 2 2 2 3" xfId="39722" xr:uid="{00000000-0005-0000-0000-0000289B0000}"/>
    <cellStyle name="style1424787249671 3 3 2 2 2 3" xfId="39723" xr:uid="{00000000-0005-0000-0000-0000299B0000}"/>
    <cellStyle name="style1424787249671 3 3 2 2 3" xfId="39724" xr:uid="{00000000-0005-0000-0000-00002A9B0000}"/>
    <cellStyle name="style1424787249671 3 3 2 2 3 2" xfId="39725" xr:uid="{00000000-0005-0000-0000-00002B9B0000}"/>
    <cellStyle name="style1424787249671 3 3 2 2 3 3" xfId="39726" xr:uid="{00000000-0005-0000-0000-00002C9B0000}"/>
    <cellStyle name="style1424787249671 3 3 2 2 3 4" xfId="39727" xr:uid="{00000000-0005-0000-0000-00002D9B0000}"/>
    <cellStyle name="style1424787249671 3 3 2 2 4" xfId="39728" xr:uid="{00000000-0005-0000-0000-00002E9B0000}"/>
    <cellStyle name="style1424787249671 3 3 2 2 5" xfId="39729" xr:uid="{00000000-0005-0000-0000-00002F9B0000}"/>
    <cellStyle name="style1424787249671 3 3 2 3" xfId="39730" xr:uid="{00000000-0005-0000-0000-0000309B0000}"/>
    <cellStyle name="style1424787249671 3 3 2 3 2" xfId="39731" xr:uid="{00000000-0005-0000-0000-0000319B0000}"/>
    <cellStyle name="style1424787249671 3 3 2 3 2 2" xfId="39732" xr:uid="{00000000-0005-0000-0000-0000329B0000}"/>
    <cellStyle name="style1424787249671 3 3 2 3 2 2 2" xfId="39733" xr:uid="{00000000-0005-0000-0000-0000339B0000}"/>
    <cellStyle name="style1424787249671 3 3 2 3 2 2 3" xfId="39734" xr:uid="{00000000-0005-0000-0000-0000349B0000}"/>
    <cellStyle name="style1424787249671 3 3 2 3 2 3" xfId="39735" xr:uid="{00000000-0005-0000-0000-0000359B0000}"/>
    <cellStyle name="style1424787249671 3 3 2 3 3" xfId="39736" xr:uid="{00000000-0005-0000-0000-0000369B0000}"/>
    <cellStyle name="style1424787249671 3 3 2 3 3 2" xfId="39737" xr:uid="{00000000-0005-0000-0000-0000379B0000}"/>
    <cellStyle name="style1424787249671 3 3 2 3 3 3" xfId="39738" xr:uid="{00000000-0005-0000-0000-0000389B0000}"/>
    <cellStyle name="style1424787249671 3 3 2 3 3 4" xfId="39739" xr:uid="{00000000-0005-0000-0000-0000399B0000}"/>
    <cellStyle name="style1424787249671 3 3 2 3 4" xfId="39740" xr:uid="{00000000-0005-0000-0000-00003A9B0000}"/>
    <cellStyle name="style1424787249671 3 3 2 3 5" xfId="39741" xr:uid="{00000000-0005-0000-0000-00003B9B0000}"/>
    <cellStyle name="style1424787249671 3 3 2 4" xfId="39742" xr:uid="{00000000-0005-0000-0000-00003C9B0000}"/>
    <cellStyle name="style1424787249671 3 3 2 4 2" xfId="39743" xr:uid="{00000000-0005-0000-0000-00003D9B0000}"/>
    <cellStyle name="style1424787249671 3 3 2 4 2 2" xfId="39744" xr:uid="{00000000-0005-0000-0000-00003E9B0000}"/>
    <cellStyle name="style1424787249671 3 3 2 4 2 3" xfId="39745" xr:uid="{00000000-0005-0000-0000-00003F9B0000}"/>
    <cellStyle name="style1424787249671 3 3 2 4 2 4" xfId="39746" xr:uid="{00000000-0005-0000-0000-0000409B0000}"/>
    <cellStyle name="style1424787249671 3 3 2 4 3" xfId="39747" xr:uid="{00000000-0005-0000-0000-0000419B0000}"/>
    <cellStyle name="style1424787249671 3 3 2 4 4" xfId="39748" xr:uid="{00000000-0005-0000-0000-0000429B0000}"/>
    <cellStyle name="style1424787249671 3 3 2 4 5" xfId="39749" xr:uid="{00000000-0005-0000-0000-0000439B0000}"/>
    <cellStyle name="style1424787249671 3 3 2 5" xfId="39750" xr:uid="{00000000-0005-0000-0000-0000449B0000}"/>
    <cellStyle name="style1424787249671 3 3 2 5 2" xfId="39751" xr:uid="{00000000-0005-0000-0000-0000459B0000}"/>
    <cellStyle name="style1424787249671 3 3 2 5 3" xfId="39752" xr:uid="{00000000-0005-0000-0000-0000469B0000}"/>
    <cellStyle name="style1424787249671 3 3 2 5 4" xfId="39753" xr:uid="{00000000-0005-0000-0000-0000479B0000}"/>
    <cellStyle name="style1424787249671 3 3 2 6" xfId="39754" xr:uid="{00000000-0005-0000-0000-0000489B0000}"/>
    <cellStyle name="style1424787249671 3 3 2 7" xfId="39755" xr:uid="{00000000-0005-0000-0000-0000499B0000}"/>
    <cellStyle name="style1424787249671 3 3 2 8" xfId="39756" xr:uid="{00000000-0005-0000-0000-00004A9B0000}"/>
    <cellStyle name="style1424787249671 3 3 3" xfId="39757" xr:uid="{00000000-0005-0000-0000-00004B9B0000}"/>
    <cellStyle name="style1424787249671 3 3 3 2" xfId="39758" xr:uid="{00000000-0005-0000-0000-00004C9B0000}"/>
    <cellStyle name="style1424787249671 3 3 3 2 2" xfId="39759" xr:uid="{00000000-0005-0000-0000-00004D9B0000}"/>
    <cellStyle name="style1424787249671 3 3 3 2 2 2" xfId="39760" xr:uid="{00000000-0005-0000-0000-00004E9B0000}"/>
    <cellStyle name="style1424787249671 3 3 3 2 2 3" xfId="39761" xr:uid="{00000000-0005-0000-0000-00004F9B0000}"/>
    <cellStyle name="style1424787249671 3 3 3 2 3" xfId="39762" xr:uid="{00000000-0005-0000-0000-0000509B0000}"/>
    <cellStyle name="style1424787249671 3 3 3 3" xfId="39763" xr:uid="{00000000-0005-0000-0000-0000519B0000}"/>
    <cellStyle name="style1424787249671 3 3 3 3 2" xfId="39764" xr:uid="{00000000-0005-0000-0000-0000529B0000}"/>
    <cellStyle name="style1424787249671 3 3 3 3 3" xfId="39765" xr:uid="{00000000-0005-0000-0000-0000539B0000}"/>
    <cellStyle name="style1424787249671 3 3 3 3 4" xfId="39766" xr:uid="{00000000-0005-0000-0000-0000549B0000}"/>
    <cellStyle name="style1424787249671 3 3 3 4" xfId="39767" xr:uid="{00000000-0005-0000-0000-0000559B0000}"/>
    <cellStyle name="style1424787249671 3 3 3 5" xfId="39768" xr:uid="{00000000-0005-0000-0000-0000569B0000}"/>
    <cellStyle name="style1424787249671 3 3 4" xfId="39769" xr:uid="{00000000-0005-0000-0000-0000579B0000}"/>
    <cellStyle name="style1424787249671 3 3 4 2" xfId="39770" xr:uid="{00000000-0005-0000-0000-0000589B0000}"/>
    <cellStyle name="style1424787249671 3 3 4 2 2" xfId="39771" xr:uid="{00000000-0005-0000-0000-0000599B0000}"/>
    <cellStyle name="style1424787249671 3 3 4 2 2 2" xfId="39772" xr:uid="{00000000-0005-0000-0000-00005A9B0000}"/>
    <cellStyle name="style1424787249671 3 3 4 2 2 3" xfId="39773" xr:uid="{00000000-0005-0000-0000-00005B9B0000}"/>
    <cellStyle name="style1424787249671 3 3 4 2 3" xfId="39774" xr:uid="{00000000-0005-0000-0000-00005C9B0000}"/>
    <cellStyle name="style1424787249671 3 3 4 3" xfId="39775" xr:uid="{00000000-0005-0000-0000-00005D9B0000}"/>
    <cellStyle name="style1424787249671 3 3 4 3 2" xfId="39776" xr:uid="{00000000-0005-0000-0000-00005E9B0000}"/>
    <cellStyle name="style1424787249671 3 3 4 3 3" xfId="39777" xr:uid="{00000000-0005-0000-0000-00005F9B0000}"/>
    <cellStyle name="style1424787249671 3 3 4 3 4" xfId="39778" xr:uid="{00000000-0005-0000-0000-0000609B0000}"/>
    <cellStyle name="style1424787249671 3 3 4 4" xfId="39779" xr:uid="{00000000-0005-0000-0000-0000619B0000}"/>
    <cellStyle name="style1424787249671 3 3 4 5" xfId="39780" xr:uid="{00000000-0005-0000-0000-0000629B0000}"/>
    <cellStyle name="style1424787249671 3 3 5" xfId="39781" xr:uid="{00000000-0005-0000-0000-0000639B0000}"/>
    <cellStyle name="style1424787249671 3 3 5 2" xfId="39782" xr:uid="{00000000-0005-0000-0000-0000649B0000}"/>
    <cellStyle name="style1424787249671 3 3 5 2 2" xfId="39783" xr:uid="{00000000-0005-0000-0000-0000659B0000}"/>
    <cellStyle name="style1424787249671 3 3 5 2 3" xfId="39784" xr:uid="{00000000-0005-0000-0000-0000669B0000}"/>
    <cellStyle name="style1424787249671 3 3 5 2 4" xfId="39785" xr:uid="{00000000-0005-0000-0000-0000679B0000}"/>
    <cellStyle name="style1424787249671 3 3 5 3" xfId="39786" xr:uid="{00000000-0005-0000-0000-0000689B0000}"/>
    <cellStyle name="style1424787249671 3 3 5 4" xfId="39787" xr:uid="{00000000-0005-0000-0000-0000699B0000}"/>
    <cellStyle name="style1424787249671 3 3 5 5" xfId="39788" xr:uid="{00000000-0005-0000-0000-00006A9B0000}"/>
    <cellStyle name="style1424787249671 3 3 6" xfId="39789" xr:uid="{00000000-0005-0000-0000-00006B9B0000}"/>
    <cellStyle name="style1424787249671 3 3 6 2" xfId="39790" xr:uid="{00000000-0005-0000-0000-00006C9B0000}"/>
    <cellStyle name="style1424787249671 3 3 6 3" xfId="39791" xr:uid="{00000000-0005-0000-0000-00006D9B0000}"/>
    <cellStyle name="style1424787249671 3 3 6 4" xfId="39792" xr:uid="{00000000-0005-0000-0000-00006E9B0000}"/>
    <cellStyle name="style1424787249671 3 3 7" xfId="39793" xr:uid="{00000000-0005-0000-0000-00006F9B0000}"/>
    <cellStyle name="style1424787249671 3 3 8" xfId="39794" xr:uid="{00000000-0005-0000-0000-0000709B0000}"/>
    <cellStyle name="style1424787249671 3 3 9" xfId="39795" xr:uid="{00000000-0005-0000-0000-0000719B0000}"/>
    <cellStyle name="style1424787249671 3 4" xfId="39796" xr:uid="{00000000-0005-0000-0000-0000729B0000}"/>
    <cellStyle name="style1424787249671 3 4 2" xfId="39797" xr:uid="{00000000-0005-0000-0000-0000739B0000}"/>
    <cellStyle name="style1424787249671 3 4 2 2" xfId="39798" xr:uid="{00000000-0005-0000-0000-0000749B0000}"/>
    <cellStyle name="style1424787249671 3 4 2 2 2" xfId="39799" xr:uid="{00000000-0005-0000-0000-0000759B0000}"/>
    <cellStyle name="style1424787249671 3 4 2 2 2 2" xfId="39800" xr:uid="{00000000-0005-0000-0000-0000769B0000}"/>
    <cellStyle name="style1424787249671 3 4 2 2 2 3" xfId="39801" xr:uid="{00000000-0005-0000-0000-0000779B0000}"/>
    <cellStyle name="style1424787249671 3 4 2 2 3" xfId="39802" xr:uid="{00000000-0005-0000-0000-0000789B0000}"/>
    <cellStyle name="style1424787249671 3 4 2 3" xfId="39803" xr:uid="{00000000-0005-0000-0000-0000799B0000}"/>
    <cellStyle name="style1424787249671 3 4 2 3 2" xfId="39804" xr:uid="{00000000-0005-0000-0000-00007A9B0000}"/>
    <cellStyle name="style1424787249671 3 4 2 3 3" xfId="39805" xr:uid="{00000000-0005-0000-0000-00007B9B0000}"/>
    <cellStyle name="style1424787249671 3 4 2 3 4" xfId="39806" xr:uid="{00000000-0005-0000-0000-00007C9B0000}"/>
    <cellStyle name="style1424787249671 3 4 2 4" xfId="39807" xr:uid="{00000000-0005-0000-0000-00007D9B0000}"/>
    <cellStyle name="style1424787249671 3 4 2 5" xfId="39808" xr:uid="{00000000-0005-0000-0000-00007E9B0000}"/>
    <cellStyle name="style1424787249671 3 4 3" xfId="39809" xr:uid="{00000000-0005-0000-0000-00007F9B0000}"/>
    <cellStyle name="style1424787249671 3 4 3 2" xfId="39810" xr:uid="{00000000-0005-0000-0000-0000809B0000}"/>
    <cellStyle name="style1424787249671 3 4 3 2 2" xfId="39811" xr:uid="{00000000-0005-0000-0000-0000819B0000}"/>
    <cellStyle name="style1424787249671 3 4 3 2 2 2" xfId="39812" xr:uid="{00000000-0005-0000-0000-0000829B0000}"/>
    <cellStyle name="style1424787249671 3 4 3 2 2 3" xfId="39813" xr:uid="{00000000-0005-0000-0000-0000839B0000}"/>
    <cellStyle name="style1424787249671 3 4 3 2 3" xfId="39814" xr:uid="{00000000-0005-0000-0000-0000849B0000}"/>
    <cellStyle name="style1424787249671 3 4 3 3" xfId="39815" xr:uid="{00000000-0005-0000-0000-0000859B0000}"/>
    <cellStyle name="style1424787249671 3 4 3 3 2" xfId="39816" xr:uid="{00000000-0005-0000-0000-0000869B0000}"/>
    <cellStyle name="style1424787249671 3 4 3 3 3" xfId="39817" xr:uid="{00000000-0005-0000-0000-0000879B0000}"/>
    <cellStyle name="style1424787249671 3 4 3 3 4" xfId="39818" xr:uid="{00000000-0005-0000-0000-0000889B0000}"/>
    <cellStyle name="style1424787249671 3 4 3 4" xfId="39819" xr:uid="{00000000-0005-0000-0000-0000899B0000}"/>
    <cellStyle name="style1424787249671 3 4 3 5" xfId="39820" xr:uid="{00000000-0005-0000-0000-00008A9B0000}"/>
    <cellStyle name="style1424787249671 3 4 4" xfId="39821" xr:uid="{00000000-0005-0000-0000-00008B9B0000}"/>
    <cellStyle name="style1424787249671 3 4 4 2" xfId="39822" xr:uid="{00000000-0005-0000-0000-00008C9B0000}"/>
    <cellStyle name="style1424787249671 3 4 4 2 2" xfId="39823" xr:uid="{00000000-0005-0000-0000-00008D9B0000}"/>
    <cellStyle name="style1424787249671 3 4 4 2 3" xfId="39824" xr:uid="{00000000-0005-0000-0000-00008E9B0000}"/>
    <cellStyle name="style1424787249671 3 4 4 2 4" xfId="39825" xr:uid="{00000000-0005-0000-0000-00008F9B0000}"/>
    <cellStyle name="style1424787249671 3 4 4 3" xfId="39826" xr:uid="{00000000-0005-0000-0000-0000909B0000}"/>
    <cellStyle name="style1424787249671 3 4 4 4" xfId="39827" xr:uid="{00000000-0005-0000-0000-0000919B0000}"/>
    <cellStyle name="style1424787249671 3 4 4 5" xfId="39828" xr:uid="{00000000-0005-0000-0000-0000929B0000}"/>
    <cellStyle name="style1424787249671 3 4 5" xfId="39829" xr:uid="{00000000-0005-0000-0000-0000939B0000}"/>
    <cellStyle name="style1424787249671 3 4 5 2" xfId="39830" xr:uid="{00000000-0005-0000-0000-0000949B0000}"/>
    <cellStyle name="style1424787249671 3 4 5 3" xfId="39831" xr:uid="{00000000-0005-0000-0000-0000959B0000}"/>
    <cellStyle name="style1424787249671 3 4 5 4" xfId="39832" xr:uid="{00000000-0005-0000-0000-0000969B0000}"/>
    <cellStyle name="style1424787249671 3 4 6" xfId="39833" xr:uid="{00000000-0005-0000-0000-0000979B0000}"/>
    <cellStyle name="style1424787249671 3 4 7" xfId="39834" xr:uid="{00000000-0005-0000-0000-0000989B0000}"/>
    <cellStyle name="style1424787249671 3 4 8" xfId="39835" xr:uid="{00000000-0005-0000-0000-0000999B0000}"/>
    <cellStyle name="style1424787249671 3 5" xfId="39836" xr:uid="{00000000-0005-0000-0000-00009A9B0000}"/>
    <cellStyle name="style1424787249671 3 5 2" xfId="39837" xr:uid="{00000000-0005-0000-0000-00009B9B0000}"/>
    <cellStyle name="style1424787249671 3 5 2 2" xfId="39838" xr:uid="{00000000-0005-0000-0000-00009C9B0000}"/>
    <cellStyle name="style1424787249671 3 5 2 2 2" xfId="39839" xr:uid="{00000000-0005-0000-0000-00009D9B0000}"/>
    <cellStyle name="style1424787249671 3 5 2 2 2 2" xfId="39840" xr:uid="{00000000-0005-0000-0000-00009E9B0000}"/>
    <cellStyle name="style1424787249671 3 5 2 2 2 3" xfId="39841" xr:uid="{00000000-0005-0000-0000-00009F9B0000}"/>
    <cellStyle name="style1424787249671 3 5 2 2 3" xfId="39842" xr:uid="{00000000-0005-0000-0000-0000A09B0000}"/>
    <cellStyle name="style1424787249671 3 5 2 3" xfId="39843" xr:uid="{00000000-0005-0000-0000-0000A19B0000}"/>
    <cellStyle name="style1424787249671 3 5 2 3 2" xfId="39844" xr:uid="{00000000-0005-0000-0000-0000A29B0000}"/>
    <cellStyle name="style1424787249671 3 5 2 3 3" xfId="39845" xr:uid="{00000000-0005-0000-0000-0000A39B0000}"/>
    <cellStyle name="style1424787249671 3 5 2 3 4" xfId="39846" xr:uid="{00000000-0005-0000-0000-0000A49B0000}"/>
    <cellStyle name="style1424787249671 3 5 2 4" xfId="39847" xr:uid="{00000000-0005-0000-0000-0000A59B0000}"/>
    <cellStyle name="style1424787249671 3 5 2 5" xfId="39848" xr:uid="{00000000-0005-0000-0000-0000A69B0000}"/>
    <cellStyle name="style1424787249671 3 5 3" xfId="39849" xr:uid="{00000000-0005-0000-0000-0000A79B0000}"/>
    <cellStyle name="style1424787249671 3 5 3 2" xfId="39850" xr:uid="{00000000-0005-0000-0000-0000A89B0000}"/>
    <cellStyle name="style1424787249671 3 5 3 2 2" xfId="39851" xr:uid="{00000000-0005-0000-0000-0000A99B0000}"/>
    <cellStyle name="style1424787249671 3 5 3 2 2 2" xfId="39852" xr:uid="{00000000-0005-0000-0000-0000AA9B0000}"/>
    <cellStyle name="style1424787249671 3 5 3 2 2 3" xfId="39853" xr:uid="{00000000-0005-0000-0000-0000AB9B0000}"/>
    <cellStyle name="style1424787249671 3 5 3 2 3" xfId="39854" xr:uid="{00000000-0005-0000-0000-0000AC9B0000}"/>
    <cellStyle name="style1424787249671 3 5 3 3" xfId="39855" xr:uid="{00000000-0005-0000-0000-0000AD9B0000}"/>
    <cellStyle name="style1424787249671 3 5 3 3 2" xfId="39856" xr:uid="{00000000-0005-0000-0000-0000AE9B0000}"/>
    <cellStyle name="style1424787249671 3 5 3 3 3" xfId="39857" xr:uid="{00000000-0005-0000-0000-0000AF9B0000}"/>
    <cellStyle name="style1424787249671 3 5 3 3 4" xfId="39858" xr:uid="{00000000-0005-0000-0000-0000B09B0000}"/>
    <cellStyle name="style1424787249671 3 5 3 4" xfId="39859" xr:uid="{00000000-0005-0000-0000-0000B19B0000}"/>
    <cellStyle name="style1424787249671 3 5 3 5" xfId="39860" xr:uid="{00000000-0005-0000-0000-0000B29B0000}"/>
    <cellStyle name="style1424787249671 3 5 4" xfId="39861" xr:uid="{00000000-0005-0000-0000-0000B39B0000}"/>
    <cellStyle name="style1424787249671 3 5 4 2" xfId="39862" xr:uid="{00000000-0005-0000-0000-0000B49B0000}"/>
    <cellStyle name="style1424787249671 3 5 4 2 2" xfId="39863" xr:uid="{00000000-0005-0000-0000-0000B59B0000}"/>
    <cellStyle name="style1424787249671 3 5 4 2 3" xfId="39864" xr:uid="{00000000-0005-0000-0000-0000B69B0000}"/>
    <cellStyle name="style1424787249671 3 5 4 2 4" xfId="39865" xr:uid="{00000000-0005-0000-0000-0000B79B0000}"/>
    <cellStyle name="style1424787249671 3 5 4 3" xfId="39866" xr:uid="{00000000-0005-0000-0000-0000B89B0000}"/>
    <cellStyle name="style1424787249671 3 5 4 4" xfId="39867" xr:uid="{00000000-0005-0000-0000-0000B99B0000}"/>
    <cellStyle name="style1424787249671 3 5 4 5" xfId="39868" xr:uid="{00000000-0005-0000-0000-0000BA9B0000}"/>
    <cellStyle name="style1424787249671 3 5 5" xfId="39869" xr:uid="{00000000-0005-0000-0000-0000BB9B0000}"/>
    <cellStyle name="style1424787249671 3 5 5 2" xfId="39870" xr:uid="{00000000-0005-0000-0000-0000BC9B0000}"/>
    <cellStyle name="style1424787249671 3 5 5 3" xfId="39871" xr:uid="{00000000-0005-0000-0000-0000BD9B0000}"/>
    <cellStyle name="style1424787249671 3 5 5 4" xfId="39872" xr:uid="{00000000-0005-0000-0000-0000BE9B0000}"/>
    <cellStyle name="style1424787249671 3 5 6" xfId="39873" xr:uid="{00000000-0005-0000-0000-0000BF9B0000}"/>
    <cellStyle name="style1424787249671 3 5 7" xfId="39874" xr:uid="{00000000-0005-0000-0000-0000C09B0000}"/>
    <cellStyle name="style1424787249671 3 5 8" xfId="39875" xr:uid="{00000000-0005-0000-0000-0000C19B0000}"/>
    <cellStyle name="style1424787249671 3 6" xfId="39876" xr:uid="{00000000-0005-0000-0000-0000C29B0000}"/>
    <cellStyle name="style1424787249671 3 6 2" xfId="39877" xr:uid="{00000000-0005-0000-0000-0000C39B0000}"/>
    <cellStyle name="style1424787249671 3 6 2 2" xfId="39878" xr:uid="{00000000-0005-0000-0000-0000C49B0000}"/>
    <cellStyle name="style1424787249671 3 6 2 2 2" xfId="39879" xr:uid="{00000000-0005-0000-0000-0000C59B0000}"/>
    <cellStyle name="style1424787249671 3 6 2 2 2 2" xfId="39880" xr:uid="{00000000-0005-0000-0000-0000C69B0000}"/>
    <cellStyle name="style1424787249671 3 6 2 2 2 3" xfId="39881" xr:uid="{00000000-0005-0000-0000-0000C79B0000}"/>
    <cellStyle name="style1424787249671 3 6 2 2 3" xfId="39882" xr:uid="{00000000-0005-0000-0000-0000C89B0000}"/>
    <cellStyle name="style1424787249671 3 6 2 3" xfId="39883" xr:uid="{00000000-0005-0000-0000-0000C99B0000}"/>
    <cellStyle name="style1424787249671 3 6 2 3 2" xfId="39884" xr:uid="{00000000-0005-0000-0000-0000CA9B0000}"/>
    <cellStyle name="style1424787249671 3 6 2 3 3" xfId="39885" xr:uid="{00000000-0005-0000-0000-0000CB9B0000}"/>
    <cellStyle name="style1424787249671 3 6 2 3 4" xfId="39886" xr:uid="{00000000-0005-0000-0000-0000CC9B0000}"/>
    <cellStyle name="style1424787249671 3 6 2 4" xfId="39887" xr:uid="{00000000-0005-0000-0000-0000CD9B0000}"/>
    <cellStyle name="style1424787249671 3 6 2 5" xfId="39888" xr:uid="{00000000-0005-0000-0000-0000CE9B0000}"/>
    <cellStyle name="style1424787249671 3 6 3" xfId="39889" xr:uid="{00000000-0005-0000-0000-0000CF9B0000}"/>
    <cellStyle name="style1424787249671 3 6 3 2" xfId="39890" xr:uid="{00000000-0005-0000-0000-0000D09B0000}"/>
    <cellStyle name="style1424787249671 3 6 3 2 2" xfId="39891" xr:uid="{00000000-0005-0000-0000-0000D19B0000}"/>
    <cellStyle name="style1424787249671 3 6 3 2 2 2" xfId="39892" xr:uid="{00000000-0005-0000-0000-0000D29B0000}"/>
    <cellStyle name="style1424787249671 3 6 3 2 2 3" xfId="39893" xr:uid="{00000000-0005-0000-0000-0000D39B0000}"/>
    <cellStyle name="style1424787249671 3 6 3 2 3" xfId="39894" xr:uid="{00000000-0005-0000-0000-0000D49B0000}"/>
    <cellStyle name="style1424787249671 3 6 3 3" xfId="39895" xr:uid="{00000000-0005-0000-0000-0000D59B0000}"/>
    <cellStyle name="style1424787249671 3 6 3 3 2" xfId="39896" xr:uid="{00000000-0005-0000-0000-0000D69B0000}"/>
    <cellStyle name="style1424787249671 3 6 3 3 3" xfId="39897" xr:uid="{00000000-0005-0000-0000-0000D79B0000}"/>
    <cellStyle name="style1424787249671 3 6 3 3 4" xfId="39898" xr:uid="{00000000-0005-0000-0000-0000D89B0000}"/>
    <cellStyle name="style1424787249671 3 6 3 4" xfId="39899" xr:uid="{00000000-0005-0000-0000-0000D99B0000}"/>
    <cellStyle name="style1424787249671 3 6 3 5" xfId="39900" xr:uid="{00000000-0005-0000-0000-0000DA9B0000}"/>
    <cellStyle name="style1424787249671 3 6 4" xfId="39901" xr:uid="{00000000-0005-0000-0000-0000DB9B0000}"/>
    <cellStyle name="style1424787249671 3 6 4 2" xfId="39902" xr:uid="{00000000-0005-0000-0000-0000DC9B0000}"/>
    <cellStyle name="style1424787249671 3 6 4 2 2" xfId="39903" xr:uid="{00000000-0005-0000-0000-0000DD9B0000}"/>
    <cellStyle name="style1424787249671 3 6 4 2 3" xfId="39904" xr:uid="{00000000-0005-0000-0000-0000DE9B0000}"/>
    <cellStyle name="style1424787249671 3 6 4 2 4" xfId="39905" xr:uid="{00000000-0005-0000-0000-0000DF9B0000}"/>
    <cellStyle name="style1424787249671 3 6 4 3" xfId="39906" xr:uid="{00000000-0005-0000-0000-0000E09B0000}"/>
    <cellStyle name="style1424787249671 3 6 4 4" xfId="39907" xr:uid="{00000000-0005-0000-0000-0000E19B0000}"/>
    <cellStyle name="style1424787249671 3 6 4 5" xfId="39908" xr:uid="{00000000-0005-0000-0000-0000E29B0000}"/>
    <cellStyle name="style1424787249671 3 6 5" xfId="39909" xr:uid="{00000000-0005-0000-0000-0000E39B0000}"/>
    <cellStyle name="style1424787249671 3 6 5 2" xfId="39910" xr:uid="{00000000-0005-0000-0000-0000E49B0000}"/>
    <cellStyle name="style1424787249671 3 6 5 3" xfId="39911" xr:uid="{00000000-0005-0000-0000-0000E59B0000}"/>
    <cellStyle name="style1424787249671 3 6 5 4" xfId="39912" xr:uid="{00000000-0005-0000-0000-0000E69B0000}"/>
    <cellStyle name="style1424787249671 3 6 6" xfId="39913" xr:uid="{00000000-0005-0000-0000-0000E79B0000}"/>
    <cellStyle name="style1424787249671 3 6 7" xfId="39914" xr:uid="{00000000-0005-0000-0000-0000E89B0000}"/>
    <cellStyle name="style1424787249671 3 6 8" xfId="39915" xr:uid="{00000000-0005-0000-0000-0000E99B0000}"/>
    <cellStyle name="style1424787249671 3 7" xfId="39916" xr:uid="{00000000-0005-0000-0000-0000EA9B0000}"/>
    <cellStyle name="style1424787249671 3 7 2" xfId="39917" xr:uid="{00000000-0005-0000-0000-0000EB9B0000}"/>
    <cellStyle name="style1424787249671 3 7 2 2" xfId="39918" xr:uid="{00000000-0005-0000-0000-0000EC9B0000}"/>
    <cellStyle name="style1424787249671 3 7 2 2 2" xfId="39919" xr:uid="{00000000-0005-0000-0000-0000ED9B0000}"/>
    <cellStyle name="style1424787249671 3 7 2 2 3" xfId="39920" xr:uid="{00000000-0005-0000-0000-0000EE9B0000}"/>
    <cellStyle name="style1424787249671 3 7 2 3" xfId="39921" xr:uid="{00000000-0005-0000-0000-0000EF9B0000}"/>
    <cellStyle name="style1424787249671 3 7 3" xfId="39922" xr:uid="{00000000-0005-0000-0000-0000F09B0000}"/>
    <cellStyle name="style1424787249671 3 7 3 2" xfId="39923" xr:uid="{00000000-0005-0000-0000-0000F19B0000}"/>
    <cellStyle name="style1424787249671 3 7 3 3" xfId="39924" xr:uid="{00000000-0005-0000-0000-0000F29B0000}"/>
    <cellStyle name="style1424787249671 3 7 3 4" xfId="39925" xr:uid="{00000000-0005-0000-0000-0000F39B0000}"/>
    <cellStyle name="style1424787249671 3 7 4" xfId="39926" xr:uid="{00000000-0005-0000-0000-0000F49B0000}"/>
    <cellStyle name="style1424787249671 3 7 5" xfId="39927" xr:uid="{00000000-0005-0000-0000-0000F59B0000}"/>
    <cellStyle name="style1424787249671 3 8" xfId="39928" xr:uid="{00000000-0005-0000-0000-0000F69B0000}"/>
    <cellStyle name="style1424787249671 3 8 2" xfId="39929" xr:uid="{00000000-0005-0000-0000-0000F79B0000}"/>
    <cellStyle name="style1424787249671 3 8 2 2" xfId="39930" xr:uid="{00000000-0005-0000-0000-0000F89B0000}"/>
    <cellStyle name="style1424787249671 3 8 2 2 2" xfId="39931" xr:uid="{00000000-0005-0000-0000-0000F99B0000}"/>
    <cellStyle name="style1424787249671 3 8 2 2 3" xfId="39932" xr:uid="{00000000-0005-0000-0000-0000FA9B0000}"/>
    <cellStyle name="style1424787249671 3 8 2 3" xfId="39933" xr:uid="{00000000-0005-0000-0000-0000FB9B0000}"/>
    <cellStyle name="style1424787249671 3 8 3" xfId="39934" xr:uid="{00000000-0005-0000-0000-0000FC9B0000}"/>
    <cellStyle name="style1424787249671 3 8 3 2" xfId="39935" xr:uid="{00000000-0005-0000-0000-0000FD9B0000}"/>
    <cellStyle name="style1424787249671 3 8 3 3" xfId="39936" xr:uid="{00000000-0005-0000-0000-0000FE9B0000}"/>
    <cellStyle name="style1424787249671 3 8 3 4" xfId="39937" xr:uid="{00000000-0005-0000-0000-0000FF9B0000}"/>
    <cellStyle name="style1424787249671 3 8 4" xfId="39938" xr:uid="{00000000-0005-0000-0000-0000009C0000}"/>
    <cellStyle name="style1424787249671 3 8 5" xfId="39939" xr:uid="{00000000-0005-0000-0000-0000019C0000}"/>
    <cellStyle name="style1424787249671 3 9" xfId="39940" xr:uid="{00000000-0005-0000-0000-0000029C0000}"/>
    <cellStyle name="style1424787249671 3 9 2" xfId="39941" xr:uid="{00000000-0005-0000-0000-0000039C0000}"/>
    <cellStyle name="style1424787249671 3 9 2 2" xfId="39942" xr:uid="{00000000-0005-0000-0000-0000049C0000}"/>
    <cellStyle name="style1424787249671 3 9 2 3" xfId="39943" xr:uid="{00000000-0005-0000-0000-0000059C0000}"/>
    <cellStyle name="style1424787249671 3 9 2 4" xfId="39944" xr:uid="{00000000-0005-0000-0000-0000069C0000}"/>
    <cellStyle name="style1424787249671 3 9 3" xfId="39945" xr:uid="{00000000-0005-0000-0000-0000079C0000}"/>
    <cellStyle name="style1424787249671 3 9 4" xfId="39946" xr:uid="{00000000-0005-0000-0000-0000089C0000}"/>
    <cellStyle name="style1424787249671 3 9 5" xfId="39947" xr:uid="{00000000-0005-0000-0000-0000099C0000}"/>
    <cellStyle name="style1424787249671 4" xfId="39948" xr:uid="{00000000-0005-0000-0000-00000A9C0000}"/>
    <cellStyle name="style1424787249671 4 10" xfId="39949" xr:uid="{00000000-0005-0000-0000-00000B9C0000}"/>
    <cellStyle name="style1424787249671 4 11" xfId="39950" xr:uid="{00000000-0005-0000-0000-00000C9C0000}"/>
    <cellStyle name="style1424787249671 4 12" xfId="39951" xr:uid="{00000000-0005-0000-0000-00000D9C0000}"/>
    <cellStyle name="style1424787249671 4 2" xfId="39952" xr:uid="{00000000-0005-0000-0000-00000E9C0000}"/>
    <cellStyle name="style1424787249671 4 2 2" xfId="39953" xr:uid="{00000000-0005-0000-0000-00000F9C0000}"/>
    <cellStyle name="style1424787249671 4 2 2 2" xfId="39954" xr:uid="{00000000-0005-0000-0000-0000109C0000}"/>
    <cellStyle name="style1424787249671 4 2 2 2 2" xfId="39955" xr:uid="{00000000-0005-0000-0000-0000119C0000}"/>
    <cellStyle name="style1424787249671 4 2 2 2 2 2" xfId="39956" xr:uid="{00000000-0005-0000-0000-0000129C0000}"/>
    <cellStyle name="style1424787249671 4 2 2 2 2 2 2" xfId="39957" xr:uid="{00000000-0005-0000-0000-0000139C0000}"/>
    <cellStyle name="style1424787249671 4 2 2 2 2 2 3" xfId="39958" xr:uid="{00000000-0005-0000-0000-0000149C0000}"/>
    <cellStyle name="style1424787249671 4 2 2 2 2 3" xfId="39959" xr:uid="{00000000-0005-0000-0000-0000159C0000}"/>
    <cellStyle name="style1424787249671 4 2 2 2 3" xfId="39960" xr:uid="{00000000-0005-0000-0000-0000169C0000}"/>
    <cellStyle name="style1424787249671 4 2 2 2 3 2" xfId="39961" xr:uid="{00000000-0005-0000-0000-0000179C0000}"/>
    <cellStyle name="style1424787249671 4 2 2 2 3 3" xfId="39962" xr:uid="{00000000-0005-0000-0000-0000189C0000}"/>
    <cellStyle name="style1424787249671 4 2 2 2 3 4" xfId="39963" xr:uid="{00000000-0005-0000-0000-0000199C0000}"/>
    <cellStyle name="style1424787249671 4 2 2 2 4" xfId="39964" xr:uid="{00000000-0005-0000-0000-00001A9C0000}"/>
    <cellStyle name="style1424787249671 4 2 2 2 5" xfId="39965" xr:uid="{00000000-0005-0000-0000-00001B9C0000}"/>
    <cellStyle name="style1424787249671 4 2 2 3" xfId="39966" xr:uid="{00000000-0005-0000-0000-00001C9C0000}"/>
    <cellStyle name="style1424787249671 4 2 2 3 2" xfId="39967" xr:uid="{00000000-0005-0000-0000-00001D9C0000}"/>
    <cellStyle name="style1424787249671 4 2 2 3 2 2" xfId="39968" xr:uid="{00000000-0005-0000-0000-00001E9C0000}"/>
    <cellStyle name="style1424787249671 4 2 2 3 2 2 2" xfId="39969" xr:uid="{00000000-0005-0000-0000-00001F9C0000}"/>
    <cellStyle name="style1424787249671 4 2 2 3 2 2 3" xfId="39970" xr:uid="{00000000-0005-0000-0000-0000209C0000}"/>
    <cellStyle name="style1424787249671 4 2 2 3 2 3" xfId="39971" xr:uid="{00000000-0005-0000-0000-0000219C0000}"/>
    <cellStyle name="style1424787249671 4 2 2 3 3" xfId="39972" xr:uid="{00000000-0005-0000-0000-0000229C0000}"/>
    <cellStyle name="style1424787249671 4 2 2 3 3 2" xfId="39973" xr:uid="{00000000-0005-0000-0000-0000239C0000}"/>
    <cellStyle name="style1424787249671 4 2 2 3 3 3" xfId="39974" xr:uid="{00000000-0005-0000-0000-0000249C0000}"/>
    <cellStyle name="style1424787249671 4 2 2 3 3 4" xfId="39975" xr:uid="{00000000-0005-0000-0000-0000259C0000}"/>
    <cellStyle name="style1424787249671 4 2 2 3 4" xfId="39976" xr:uid="{00000000-0005-0000-0000-0000269C0000}"/>
    <cellStyle name="style1424787249671 4 2 2 3 5" xfId="39977" xr:uid="{00000000-0005-0000-0000-0000279C0000}"/>
    <cellStyle name="style1424787249671 4 2 2 4" xfId="39978" xr:uid="{00000000-0005-0000-0000-0000289C0000}"/>
    <cellStyle name="style1424787249671 4 2 2 4 2" xfId="39979" xr:uid="{00000000-0005-0000-0000-0000299C0000}"/>
    <cellStyle name="style1424787249671 4 2 2 4 2 2" xfId="39980" xr:uid="{00000000-0005-0000-0000-00002A9C0000}"/>
    <cellStyle name="style1424787249671 4 2 2 4 2 3" xfId="39981" xr:uid="{00000000-0005-0000-0000-00002B9C0000}"/>
    <cellStyle name="style1424787249671 4 2 2 4 2 4" xfId="39982" xr:uid="{00000000-0005-0000-0000-00002C9C0000}"/>
    <cellStyle name="style1424787249671 4 2 2 4 3" xfId="39983" xr:uid="{00000000-0005-0000-0000-00002D9C0000}"/>
    <cellStyle name="style1424787249671 4 2 2 4 4" xfId="39984" xr:uid="{00000000-0005-0000-0000-00002E9C0000}"/>
    <cellStyle name="style1424787249671 4 2 2 4 5" xfId="39985" xr:uid="{00000000-0005-0000-0000-00002F9C0000}"/>
    <cellStyle name="style1424787249671 4 2 2 5" xfId="39986" xr:uid="{00000000-0005-0000-0000-0000309C0000}"/>
    <cellStyle name="style1424787249671 4 2 2 5 2" xfId="39987" xr:uid="{00000000-0005-0000-0000-0000319C0000}"/>
    <cellStyle name="style1424787249671 4 2 2 5 3" xfId="39988" xr:uid="{00000000-0005-0000-0000-0000329C0000}"/>
    <cellStyle name="style1424787249671 4 2 2 5 4" xfId="39989" xr:uid="{00000000-0005-0000-0000-0000339C0000}"/>
    <cellStyle name="style1424787249671 4 2 2 6" xfId="39990" xr:uid="{00000000-0005-0000-0000-0000349C0000}"/>
    <cellStyle name="style1424787249671 4 2 2 7" xfId="39991" xr:uid="{00000000-0005-0000-0000-0000359C0000}"/>
    <cellStyle name="style1424787249671 4 2 2 8" xfId="39992" xr:uid="{00000000-0005-0000-0000-0000369C0000}"/>
    <cellStyle name="style1424787249671 4 2 3" xfId="39993" xr:uid="{00000000-0005-0000-0000-0000379C0000}"/>
    <cellStyle name="style1424787249671 4 2 3 2" xfId="39994" xr:uid="{00000000-0005-0000-0000-0000389C0000}"/>
    <cellStyle name="style1424787249671 4 2 3 2 2" xfId="39995" xr:uid="{00000000-0005-0000-0000-0000399C0000}"/>
    <cellStyle name="style1424787249671 4 2 3 2 2 2" xfId="39996" xr:uid="{00000000-0005-0000-0000-00003A9C0000}"/>
    <cellStyle name="style1424787249671 4 2 3 2 2 3" xfId="39997" xr:uid="{00000000-0005-0000-0000-00003B9C0000}"/>
    <cellStyle name="style1424787249671 4 2 3 2 3" xfId="39998" xr:uid="{00000000-0005-0000-0000-00003C9C0000}"/>
    <cellStyle name="style1424787249671 4 2 3 3" xfId="39999" xr:uid="{00000000-0005-0000-0000-00003D9C0000}"/>
    <cellStyle name="style1424787249671 4 2 3 3 2" xfId="40000" xr:uid="{00000000-0005-0000-0000-00003E9C0000}"/>
    <cellStyle name="style1424787249671 4 2 3 3 3" xfId="40001" xr:uid="{00000000-0005-0000-0000-00003F9C0000}"/>
    <cellStyle name="style1424787249671 4 2 3 3 4" xfId="40002" xr:uid="{00000000-0005-0000-0000-0000409C0000}"/>
    <cellStyle name="style1424787249671 4 2 3 4" xfId="40003" xr:uid="{00000000-0005-0000-0000-0000419C0000}"/>
    <cellStyle name="style1424787249671 4 2 3 5" xfId="40004" xr:uid="{00000000-0005-0000-0000-0000429C0000}"/>
    <cellStyle name="style1424787249671 4 2 4" xfId="40005" xr:uid="{00000000-0005-0000-0000-0000439C0000}"/>
    <cellStyle name="style1424787249671 4 2 4 2" xfId="40006" xr:uid="{00000000-0005-0000-0000-0000449C0000}"/>
    <cellStyle name="style1424787249671 4 2 4 2 2" xfId="40007" xr:uid="{00000000-0005-0000-0000-0000459C0000}"/>
    <cellStyle name="style1424787249671 4 2 4 2 2 2" xfId="40008" xr:uid="{00000000-0005-0000-0000-0000469C0000}"/>
    <cellStyle name="style1424787249671 4 2 4 2 2 3" xfId="40009" xr:uid="{00000000-0005-0000-0000-0000479C0000}"/>
    <cellStyle name="style1424787249671 4 2 4 2 3" xfId="40010" xr:uid="{00000000-0005-0000-0000-0000489C0000}"/>
    <cellStyle name="style1424787249671 4 2 4 3" xfId="40011" xr:uid="{00000000-0005-0000-0000-0000499C0000}"/>
    <cellStyle name="style1424787249671 4 2 4 3 2" xfId="40012" xr:uid="{00000000-0005-0000-0000-00004A9C0000}"/>
    <cellStyle name="style1424787249671 4 2 4 3 3" xfId="40013" xr:uid="{00000000-0005-0000-0000-00004B9C0000}"/>
    <cellStyle name="style1424787249671 4 2 4 3 4" xfId="40014" xr:uid="{00000000-0005-0000-0000-00004C9C0000}"/>
    <cellStyle name="style1424787249671 4 2 4 4" xfId="40015" xr:uid="{00000000-0005-0000-0000-00004D9C0000}"/>
    <cellStyle name="style1424787249671 4 2 4 5" xfId="40016" xr:uid="{00000000-0005-0000-0000-00004E9C0000}"/>
    <cellStyle name="style1424787249671 4 2 5" xfId="40017" xr:uid="{00000000-0005-0000-0000-00004F9C0000}"/>
    <cellStyle name="style1424787249671 4 2 5 2" xfId="40018" xr:uid="{00000000-0005-0000-0000-0000509C0000}"/>
    <cellStyle name="style1424787249671 4 2 5 2 2" xfId="40019" xr:uid="{00000000-0005-0000-0000-0000519C0000}"/>
    <cellStyle name="style1424787249671 4 2 5 2 3" xfId="40020" xr:uid="{00000000-0005-0000-0000-0000529C0000}"/>
    <cellStyle name="style1424787249671 4 2 5 2 4" xfId="40021" xr:uid="{00000000-0005-0000-0000-0000539C0000}"/>
    <cellStyle name="style1424787249671 4 2 5 3" xfId="40022" xr:uid="{00000000-0005-0000-0000-0000549C0000}"/>
    <cellStyle name="style1424787249671 4 2 5 4" xfId="40023" xr:uid="{00000000-0005-0000-0000-0000559C0000}"/>
    <cellStyle name="style1424787249671 4 2 5 5" xfId="40024" xr:uid="{00000000-0005-0000-0000-0000569C0000}"/>
    <cellStyle name="style1424787249671 4 2 6" xfId="40025" xr:uid="{00000000-0005-0000-0000-0000579C0000}"/>
    <cellStyle name="style1424787249671 4 2 6 2" xfId="40026" xr:uid="{00000000-0005-0000-0000-0000589C0000}"/>
    <cellStyle name="style1424787249671 4 2 6 3" xfId="40027" xr:uid="{00000000-0005-0000-0000-0000599C0000}"/>
    <cellStyle name="style1424787249671 4 2 6 4" xfId="40028" xr:uid="{00000000-0005-0000-0000-00005A9C0000}"/>
    <cellStyle name="style1424787249671 4 2 7" xfId="40029" xr:uid="{00000000-0005-0000-0000-00005B9C0000}"/>
    <cellStyle name="style1424787249671 4 2 8" xfId="40030" xr:uid="{00000000-0005-0000-0000-00005C9C0000}"/>
    <cellStyle name="style1424787249671 4 2 9" xfId="40031" xr:uid="{00000000-0005-0000-0000-00005D9C0000}"/>
    <cellStyle name="style1424787249671 4 3" xfId="40032" xr:uid="{00000000-0005-0000-0000-00005E9C0000}"/>
    <cellStyle name="style1424787249671 4 3 2" xfId="40033" xr:uid="{00000000-0005-0000-0000-00005F9C0000}"/>
    <cellStyle name="style1424787249671 4 3 2 2" xfId="40034" xr:uid="{00000000-0005-0000-0000-0000609C0000}"/>
    <cellStyle name="style1424787249671 4 3 2 2 2" xfId="40035" xr:uid="{00000000-0005-0000-0000-0000619C0000}"/>
    <cellStyle name="style1424787249671 4 3 2 2 2 2" xfId="40036" xr:uid="{00000000-0005-0000-0000-0000629C0000}"/>
    <cellStyle name="style1424787249671 4 3 2 2 2 3" xfId="40037" xr:uid="{00000000-0005-0000-0000-0000639C0000}"/>
    <cellStyle name="style1424787249671 4 3 2 2 3" xfId="40038" xr:uid="{00000000-0005-0000-0000-0000649C0000}"/>
    <cellStyle name="style1424787249671 4 3 2 3" xfId="40039" xr:uid="{00000000-0005-0000-0000-0000659C0000}"/>
    <cellStyle name="style1424787249671 4 3 2 3 2" xfId="40040" xr:uid="{00000000-0005-0000-0000-0000669C0000}"/>
    <cellStyle name="style1424787249671 4 3 2 3 3" xfId="40041" xr:uid="{00000000-0005-0000-0000-0000679C0000}"/>
    <cellStyle name="style1424787249671 4 3 2 3 4" xfId="40042" xr:uid="{00000000-0005-0000-0000-0000689C0000}"/>
    <cellStyle name="style1424787249671 4 3 2 4" xfId="40043" xr:uid="{00000000-0005-0000-0000-0000699C0000}"/>
    <cellStyle name="style1424787249671 4 3 2 5" xfId="40044" xr:uid="{00000000-0005-0000-0000-00006A9C0000}"/>
    <cellStyle name="style1424787249671 4 3 3" xfId="40045" xr:uid="{00000000-0005-0000-0000-00006B9C0000}"/>
    <cellStyle name="style1424787249671 4 3 3 2" xfId="40046" xr:uid="{00000000-0005-0000-0000-00006C9C0000}"/>
    <cellStyle name="style1424787249671 4 3 3 2 2" xfId="40047" xr:uid="{00000000-0005-0000-0000-00006D9C0000}"/>
    <cellStyle name="style1424787249671 4 3 3 2 2 2" xfId="40048" xr:uid="{00000000-0005-0000-0000-00006E9C0000}"/>
    <cellStyle name="style1424787249671 4 3 3 2 2 3" xfId="40049" xr:uid="{00000000-0005-0000-0000-00006F9C0000}"/>
    <cellStyle name="style1424787249671 4 3 3 2 3" xfId="40050" xr:uid="{00000000-0005-0000-0000-0000709C0000}"/>
    <cellStyle name="style1424787249671 4 3 3 3" xfId="40051" xr:uid="{00000000-0005-0000-0000-0000719C0000}"/>
    <cellStyle name="style1424787249671 4 3 3 3 2" xfId="40052" xr:uid="{00000000-0005-0000-0000-0000729C0000}"/>
    <cellStyle name="style1424787249671 4 3 3 3 3" xfId="40053" xr:uid="{00000000-0005-0000-0000-0000739C0000}"/>
    <cellStyle name="style1424787249671 4 3 3 3 4" xfId="40054" xr:uid="{00000000-0005-0000-0000-0000749C0000}"/>
    <cellStyle name="style1424787249671 4 3 3 4" xfId="40055" xr:uid="{00000000-0005-0000-0000-0000759C0000}"/>
    <cellStyle name="style1424787249671 4 3 3 5" xfId="40056" xr:uid="{00000000-0005-0000-0000-0000769C0000}"/>
    <cellStyle name="style1424787249671 4 3 4" xfId="40057" xr:uid="{00000000-0005-0000-0000-0000779C0000}"/>
    <cellStyle name="style1424787249671 4 3 4 2" xfId="40058" xr:uid="{00000000-0005-0000-0000-0000789C0000}"/>
    <cellStyle name="style1424787249671 4 3 4 2 2" xfId="40059" xr:uid="{00000000-0005-0000-0000-0000799C0000}"/>
    <cellStyle name="style1424787249671 4 3 4 2 3" xfId="40060" xr:uid="{00000000-0005-0000-0000-00007A9C0000}"/>
    <cellStyle name="style1424787249671 4 3 4 2 4" xfId="40061" xr:uid="{00000000-0005-0000-0000-00007B9C0000}"/>
    <cellStyle name="style1424787249671 4 3 4 3" xfId="40062" xr:uid="{00000000-0005-0000-0000-00007C9C0000}"/>
    <cellStyle name="style1424787249671 4 3 4 4" xfId="40063" xr:uid="{00000000-0005-0000-0000-00007D9C0000}"/>
    <cellStyle name="style1424787249671 4 3 4 5" xfId="40064" xr:uid="{00000000-0005-0000-0000-00007E9C0000}"/>
    <cellStyle name="style1424787249671 4 3 5" xfId="40065" xr:uid="{00000000-0005-0000-0000-00007F9C0000}"/>
    <cellStyle name="style1424787249671 4 3 5 2" xfId="40066" xr:uid="{00000000-0005-0000-0000-0000809C0000}"/>
    <cellStyle name="style1424787249671 4 3 5 3" xfId="40067" xr:uid="{00000000-0005-0000-0000-0000819C0000}"/>
    <cellStyle name="style1424787249671 4 3 5 4" xfId="40068" xr:uid="{00000000-0005-0000-0000-0000829C0000}"/>
    <cellStyle name="style1424787249671 4 3 6" xfId="40069" xr:uid="{00000000-0005-0000-0000-0000839C0000}"/>
    <cellStyle name="style1424787249671 4 3 7" xfId="40070" xr:uid="{00000000-0005-0000-0000-0000849C0000}"/>
    <cellStyle name="style1424787249671 4 3 8" xfId="40071" xr:uid="{00000000-0005-0000-0000-0000859C0000}"/>
    <cellStyle name="style1424787249671 4 4" xfId="40072" xr:uid="{00000000-0005-0000-0000-0000869C0000}"/>
    <cellStyle name="style1424787249671 4 4 2" xfId="40073" xr:uid="{00000000-0005-0000-0000-0000879C0000}"/>
    <cellStyle name="style1424787249671 4 4 2 2" xfId="40074" xr:uid="{00000000-0005-0000-0000-0000889C0000}"/>
    <cellStyle name="style1424787249671 4 4 2 2 2" xfId="40075" xr:uid="{00000000-0005-0000-0000-0000899C0000}"/>
    <cellStyle name="style1424787249671 4 4 2 2 2 2" xfId="40076" xr:uid="{00000000-0005-0000-0000-00008A9C0000}"/>
    <cellStyle name="style1424787249671 4 4 2 2 2 3" xfId="40077" xr:uid="{00000000-0005-0000-0000-00008B9C0000}"/>
    <cellStyle name="style1424787249671 4 4 2 2 3" xfId="40078" xr:uid="{00000000-0005-0000-0000-00008C9C0000}"/>
    <cellStyle name="style1424787249671 4 4 2 3" xfId="40079" xr:uid="{00000000-0005-0000-0000-00008D9C0000}"/>
    <cellStyle name="style1424787249671 4 4 2 3 2" xfId="40080" xr:uid="{00000000-0005-0000-0000-00008E9C0000}"/>
    <cellStyle name="style1424787249671 4 4 2 3 3" xfId="40081" xr:uid="{00000000-0005-0000-0000-00008F9C0000}"/>
    <cellStyle name="style1424787249671 4 4 2 3 4" xfId="40082" xr:uid="{00000000-0005-0000-0000-0000909C0000}"/>
    <cellStyle name="style1424787249671 4 4 2 4" xfId="40083" xr:uid="{00000000-0005-0000-0000-0000919C0000}"/>
    <cellStyle name="style1424787249671 4 4 2 5" xfId="40084" xr:uid="{00000000-0005-0000-0000-0000929C0000}"/>
    <cellStyle name="style1424787249671 4 4 3" xfId="40085" xr:uid="{00000000-0005-0000-0000-0000939C0000}"/>
    <cellStyle name="style1424787249671 4 4 3 2" xfId="40086" xr:uid="{00000000-0005-0000-0000-0000949C0000}"/>
    <cellStyle name="style1424787249671 4 4 3 2 2" xfId="40087" xr:uid="{00000000-0005-0000-0000-0000959C0000}"/>
    <cellStyle name="style1424787249671 4 4 3 2 2 2" xfId="40088" xr:uid="{00000000-0005-0000-0000-0000969C0000}"/>
    <cellStyle name="style1424787249671 4 4 3 2 2 3" xfId="40089" xr:uid="{00000000-0005-0000-0000-0000979C0000}"/>
    <cellStyle name="style1424787249671 4 4 3 2 3" xfId="40090" xr:uid="{00000000-0005-0000-0000-0000989C0000}"/>
    <cellStyle name="style1424787249671 4 4 3 3" xfId="40091" xr:uid="{00000000-0005-0000-0000-0000999C0000}"/>
    <cellStyle name="style1424787249671 4 4 3 3 2" xfId="40092" xr:uid="{00000000-0005-0000-0000-00009A9C0000}"/>
    <cellStyle name="style1424787249671 4 4 3 3 3" xfId="40093" xr:uid="{00000000-0005-0000-0000-00009B9C0000}"/>
    <cellStyle name="style1424787249671 4 4 3 3 4" xfId="40094" xr:uid="{00000000-0005-0000-0000-00009C9C0000}"/>
    <cellStyle name="style1424787249671 4 4 3 4" xfId="40095" xr:uid="{00000000-0005-0000-0000-00009D9C0000}"/>
    <cellStyle name="style1424787249671 4 4 3 5" xfId="40096" xr:uid="{00000000-0005-0000-0000-00009E9C0000}"/>
    <cellStyle name="style1424787249671 4 4 4" xfId="40097" xr:uid="{00000000-0005-0000-0000-00009F9C0000}"/>
    <cellStyle name="style1424787249671 4 4 4 2" xfId="40098" xr:uid="{00000000-0005-0000-0000-0000A09C0000}"/>
    <cellStyle name="style1424787249671 4 4 4 2 2" xfId="40099" xr:uid="{00000000-0005-0000-0000-0000A19C0000}"/>
    <cellStyle name="style1424787249671 4 4 4 2 3" xfId="40100" xr:uid="{00000000-0005-0000-0000-0000A29C0000}"/>
    <cellStyle name="style1424787249671 4 4 4 2 4" xfId="40101" xr:uid="{00000000-0005-0000-0000-0000A39C0000}"/>
    <cellStyle name="style1424787249671 4 4 4 3" xfId="40102" xr:uid="{00000000-0005-0000-0000-0000A49C0000}"/>
    <cellStyle name="style1424787249671 4 4 4 4" xfId="40103" xr:uid="{00000000-0005-0000-0000-0000A59C0000}"/>
    <cellStyle name="style1424787249671 4 4 4 5" xfId="40104" xr:uid="{00000000-0005-0000-0000-0000A69C0000}"/>
    <cellStyle name="style1424787249671 4 4 5" xfId="40105" xr:uid="{00000000-0005-0000-0000-0000A79C0000}"/>
    <cellStyle name="style1424787249671 4 4 5 2" xfId="40106" xr:uid="{00000000-0005-0000-0000-0000A89C0000}"/>
    <cellStyle name="style1424787249671 4 4 5 3" xfId="40107" xr:uid="{00000000-0005-0000-0000-0000A99C0000}"/>
    <cellStyle name="style1424787249671 4 4 5 4" xfId="40108" xr:uid="{00000000-0005-0000-0000-0000AA9C0000}"/>
    <cellStyle name="style1424787249671 4 4 6" xfId="40109" xr:uid="{00000000-0005-0000-0000-0000AB9C0000}"/>
    <cellStyle name="style1424787249671 4 4 7" xfId="40110" xr:uid="{00000000-0005-0000-0000-0000AC9C0000}"/>
    <cellStyle name="style1424787249671 4 4 8" xfId="40111" xr:uid="{00000000-0005-0000-0000-0000AD9C0000}"/>
    <cellStyle name="style1424787249671 4 5" xfId="40112" xr:uid="{00000000-0005-0000-0000-0000AE9C0000}"/>
    <cellStyle name="style1424787249671 4 5 2" xfId="40113" xr:uid="{00000000-0005-0000-0000-0000AF9C0000}"/>
    <cellStyle name="style1424787249671 4 5 2 2" xfId="40114" xr:uid="{00000000-0005-0000-0000-0000B09C0000}"/>
    <cellStyle name="style1424787249671 4 5 2 2 2" xfId="40115" xr:uid="{00000000-0005-0000-0000-0000B19C0000}"/>
    <cellStyle name="style1424787249671 4 5 2 2 2 2" xfId="40116" xr:uid="{00000000-0005-0000-0000-0000B29C0000}"/>
    <cellStyle name="style1424787249671 4 5 2 2 2 3" xfId="40117" xr:uid="{00000000-0005-0000-0000-0000B39C0000}"/>
    <cellStyle name="style1424787249671 4 5 2 2 3" xfId="40118" xr:uid="{00000000-0005-0000-0000-0000B49C0000}"/>
    <cellStyle name="style1424787249671 4 5 2 3" xfId="40119" xr:uid="{00000000-0005-0000-0000-0000B59C0000}"/>
    <cellStyle name="style1424787249671 4 5 2 3 2" xfId="40120" xr:uid="{00000000-0005-0000-0000-0000B69C0000}"/>
    <cellStyle name="style1424787249671 4 5 2 3 3" xfId="40121" xr:uid="{00000000-0005-0000-0000-0000B79C0000}"/>
    <cellStyle name="style1424787249671 4 5 2 3 4" xfId="40122" xr:uid="{00000000-0005-0000-0000-0000B89C0000}"/>
    <cellStyle name="style1424787249671 4 5 2 4" xfId="40123" xr:uid="{00000000-0005-0000-0000-0000B99C0000}"/>
    <cellStyle name="style1424787249671 4 5 2 5" xfId="40124" xr:uid="{00000000-0005-0000-0000-0000BA9C0000}"/>
    <cellStyle name="style1424787249671 4 5 3" xfId="40125" xr:uid="{00000000-0005-0000-0000-0000BB9C0000}"/>
    <cellStyle name="style1424787249671 4 5 3 2" xfId="40126" xr:uid="{00000000-0005-0000-0000-0000BC9C0000}"/>
    <cellStyle name="style1424787249671 4 5 3 2 2" xfId="40127" xr:uid="{00000000-0005-0000-0000-0000BD9C0000}"/>
    <cellStyle name="style1424787249671 4 5 3 2 2 2" xfId="40128" xr:uid="{00000000-0005-0000-0000-0000BE9C0000}"/>
    <cellStyle name="style1424787249671 4 5 3 2 2 3" xfId="40129" xr:uid="{00000000-0005-0000-0000-0000BF9C0000}"/>
    <cellStyle name="style1424787249671 4 5 3 2 3" xfId="40130" xr:uid="{00000000-0005-0000-0000-0000C09C0000}"/>
    <cellStyle name="style1424787249671 4 5 3 3" xfId="40131" xr:uid="{00000000-0005-0000-0000-0000C19C0000}"/>
    <cellStyle name="style1424787249671 4 5 3 3 2" xfId="40132" xr:uid="{00000000-0005-0000-0000-0000C29C0000}"/>
    <cellStyle name="style1424787249671 4 5 3 3 3" xfId="40133" xr:uid="{00000000-0005-0000-0000-0000C39C0000}"/>
    <cellStyle name="style1424787249671 4 5 3 3 4" xfId="40134" xr:uid="{00000000-0005-0000-0000-0000C49C0000}"/>
    <cellStyle name="style1424787249671 4 5 3 4" xfId="40135" xr:uid="{00000000-0005-0000-0000-0000C59C0000}"/>
    <cellStyle name="style1424787249671 4 5 3 5" xfId="40136" xr:uid="{00000000-0005-0000-0000-0000C69C0000}"/>
    <cellStyle name="style1424787249671 4 5 4" xfId="40137" xr:uid="{00000000-0005-0000-0000-0000C79C0000}"/>
    <cellStyle name="style1424787249671 4 5 4 2" xfId="40138" xr:uid="{00000000-0005-0000-0000-0000C89C0000}"/>
    <cellStyle name="style1424787249671 4 5 4 2 2" xfId="40139" xr:uid="{00000000-0005-0000-0000-0000C99C0000}"/>
    <cellStyle name="style1424787249671 4 5 4 2 3" xfId="40140" xr:uid="{00000000-0005-0000-0000-0000CA9C0000}"/>
    <cellStyle name="style1424787249671 4 5 4 2 4" xfId="40141" xr:uid="{00000000-0005-0000-0000-0000CB9C0000}"/>
    <cellStyle name="style1424787249671 4 5 4 3" xfId="40142" xr:uid="{00000000-0005-0000-0000-0000CC9C0000}"/>
    <cellStyle name="style1424787249671 4 5 4 4" xfId="40143" xr:uid="{00000000-0005-0000-0000-0000CD9C0000}"/>
    <cellStyle name="style1424787249671 4 5 4 5" xfId="40144" xr:uid="{00000000-0005-0000-0000-0000CE9C0000}"/>
    <cellStyle name="style1424787249671 4 5 5" xfId="40145" xr:uid="{00000000-0005-0000-0000-0000CF9C0000}"/>
    <cellStyle name="style1424787249671 4 5 5 2" xfId="40146" xr:uid="{00000000-0005-0000-0000-0000D09C0000}"/>
    <cellStyle name="style1424787249671 4 5 5 3" xfId="40147" xr:uid="{00000000-0005-0000-0000-0000D19C0000}"/>
    <cellStyle name="style1424787249671 4 5 5 4" xfId="40148" xr:uid="{00000000-0005-0000-0000-0000D29C0000}"/>
    <cellStyle name="style1424787249671 4 5 6" xfId="40149" xr:uid="{00000000-0005-0000-0000-0000D39C0000}"/>
    <cellStyle name="style1424787249671 4 5 7" xfId="40150" xr:uid="{00000000-0005-0000-0000-0000D49C0000}"/>
    <cellStyle name="style1424787249671 4 5 8" xfId="40151" xr:uid="{00000000-0005-0000-0000-0000D59C0000}"/>
    <cellStyle name="style1424787249671 4 6" xfId="40152" xr:uid="{00000000-0005-0000-0000-0000D69C0000}"/>
    <cellStyle name="style1424787249671 4 6 2" xfId="40153" xr:uid="{00000000-0005-0000-0000-0000D79C0000}"/>
    <cellStyle name="style1424787249671 4 6 2 2" xfId="40154" xr:uid="{00000000-0005-0000-0000-0000D89C0000}"/>
    <cellStyle name="style1424787249671 4 6 2 2 2" xfId="40155" xr:uid="{00000000-0005-0000-0000-0000D99C0000}"/>
    <cellStyle name="style1424787249671 4 6 2 2 3" xfId="40156" xr:uid="{00000000-0005-0000-0000-0000DA9C0000}"/>
    <cellStyle name="style1424787249671 4 6 2 3" xfId="40157" xr:uid="{00000000-0005-0000-0000-0000DB9C0000}"/>
    <cellStyle name="style1424787249671 4 6 3" xfId="40158" xr:uid="{00000000-0005-0000-0000-0000DC9C0000}"/>
    <cellStyle name="style1424787249671 4 6 3 2" xfId="40159" xr:uid="{00000000-0005-0000-0000-0000DD9C0000}"/>
    <cellStyle name="style1424787249671 4 6 3 3" xfId="40160" xr:uid="{00000000-0005-0000-0000-0000DE9C0000}"/>
    <cellStyle name="style1424787249671 4 6 3 4" xfId="40161" xr:uid="{00000000-0005-0000-0000-0000DF9C0000}"/>
    <cellStyle name="style1424787249671 4 6 4" xfId="40162" xr:uid="{00000000-0005-0000-0000-0000E09C0000}"/>
    <cellStyle name="style1424787249671 4 6 5" xfId="40163" xr:uid="{00000000-0005-0000-0000-0000E19C0000}"/>
    <cellStyle name="style1424787249671 4 7" xfId="40164" xr:uid="{00000000-0005-0000-0000-0000E29C0000}"/>
    <cellStyle name="style1424787249671 4 7 2" xfId="40165" xr:uid="{00000000-0005-0000-0000-0000E39C0000}"/>
    <cellStyle name="style1424787249671 4 7 2 2" xfId="40166" xr:uid="{00000000-0005-0000-0000-0000E49C0000}"/>
    <cellStyle name="style1424787249671 4 7 2 2 2" xfId="40167" xr:uid="{00000000-0005-0000-0000-0000E59C0000}"/>
    <cellStyle name="style1424787249671 4 7 2 2 3" xfId="40168" xr:uid="{00000000-0005-0000-0000-0000E69C0000}"/>
    <cellStyle name="style1424787249671 4 7 2 3" xfId="40169" xr:uid="{00000000-0005-0000-0000-0000E79C0000}"/>
    <cellStyle name="style1424787249671 4 7 3" xfId="40170" xr:uid="{00000000-0005-0000-0000-0000E89C0000}"/>
    <cellStyle name="style1424787249671 4 7 3 2" xfId="40171" xr:uid="{00000000-0005-0000-0000-0000E99C0000}"/>
    <cellStyle name="style1424787249671 4 7 3 3" xfId="40172" xr:uid="{00000000-0005-0000-0000-0000EA9C0000}"/>
    <cellStyle name="style1424787249671 4 7 3 4" xfId="40173" xr:uid="{00000000-0005-0000-0000-0000EB9C0000}"/>
    <cellStyle name="style1424787249671 4 7 4" xfId="40174" xr:uid="{00000000-0005-0000-0000-0000EC9C0000}"/>
    <cellStyle name="style1424787249671 4 7 5" xfId="40175" xr:uid="{00000000-0005-0000-0000-0000ED9C0000}"/>
    <cellStyle name="style1424787249671 4 8" xfId="40176" xr:uid="{00000000-0005-0000-0000-0000EE9C0000}"/>
    <cellStyle name="style1424787249671 4 8 2" xfId="40177" xr:uid="{00000000-0005-0000-0000-0000EF9C0000}"/>
    <cellStyle name="style1424787249671 4 8 2 2" xfId="40178" xr:uid="{00000000-0005-0000-0000-0000F09C0000}"/>
    <cellStyle name="style1424787249671 4 8 2 3" xfId="40179" xr:uid="{00000000-0005-0000-0000-0000F19C0000}"/>
    <cellStyle name="style1424787249671 4 8 2 4" xfId="40180" xr:uid="{00000000-0005-0000-0000-0000F29C0000}"/>
    <cellStyle name="style1424787249671 4 8 3" xfId="40181" xr:uid="{00000000-0005-0000-0000-0000F39C0000}"/>
    <cellStyle name="style1424787249671 4 8 4" xfId="40182" xr:uid="{00000000-0005-0000-0000-0000F49C0000}"/>
    <cellStyle name="style1424787249671 4 8 5" xfId="40183" xr:uid="{00000000-0005-0000-0000-0000F59C0000}"/>
    <cellStyle name="style1424787249671 4 9" xfId="40184" xr:uid="{00000000-0005-0000-0000-0000F69C0000}"/>
    <cellStyle name="style1424787249671 4 9 2" xfId="40185" xr:uid="{00000000-0005-0000-0000-0000F79C0000}"/>
    <cellStyle name="style1424787249671 4 9 3" xfId="40186" xr:uid="{00000000-0005-0000-0000-0000F89C0000}"/>
    <cellStyle name="style1424787249671 4 9 4" xfId="40187" xr:uid="{00000000-0005-0000-0000-0000F99C0000}"/>
    <cellStyle name="style1424787249671 5" xfId="40188" xr:uid="{00000000-0005-0000-0000-0000FA9C0000}"/>
    <cellStyle name="style1424787249671 5 2" xfId="40189" xr:uid="{00000000-0005-0000-0000-0000FB9C0000}"/>
    <cellStyle name="style1424787249671 5 2 2" xfId="40190" xr:uid="{00000000-0005-0000-0000-0000FC9C0000}"/>
    <cellStyle name="style1424787249671 5 2 2 2" xfId="40191" xr:uid="{00000000-0005-0000-0000-0000FD9C0000}"/>
    <cellStyle name="style1424787249671 5 2 2 2 2" xfId="40192" xr:uid="{00000000-0005-0000-0000-0000FE9C0000}"/>
    <cellStyle name="style1424787249671 5 2 2 2 2 2" xfId="40193" xr:uid="{00000000-0005-0000-0000-0000FF9C0000}"/>
    <cellStyle name="style1424787249671 5 2 2 2 2 3" xfId="40194" xr:uid="{00000000-0005-0000-0000-0000009D0000}"/>
    <cellStyle name="style1424787249671 5 2 2 2 3" xfId="40195" xr:uid="{00000000-0005-0000-0000-0000019D0000}"/>
    <cellStyle name="style1424787249671 5 2 2 3" xfId="40196" xr:uid="{00000000-0005-0000-0000-0000029D0000}"/>
    <cellStyle name="style1424787249671 5 2 2 3 2" xfId="40197" xr:uid="{00000000-0005-0000-0000-0000039D0000}"/>
    <cellStyle name="style1424787249671 5 2 2 3 3" xfId="40198" xr:uid="{00000000-0005-0000-0000-0000049D0000}"/>
    <cellStyle name="style1424787249671 5 2 2 3 4" xfId="40199" xr:uid="{00000000-0005-0000-0000-0000059D0000}"/>
    <cellStyle name="style1424787249671 5 2 2 4" xfId="40200" xr:uid="{00000000-0005-0000-0000-0000069D0000}"/>
    <cellStyle name="style1424787249671 5 2 2 5" xfId="40201" xr:uid="{00000000-0005-0000-0000-0000079D0000}"/>
    <cellStyle name="style1424787249671 5 2 3" xfId="40202" xr:uid="{00000000-0005-0000-0000-0000089D0000}"/>
    <cellStyle name="style1424787249671 5 2 3 2" xfId="40203" xr:uid="{00000000-0005-0000-0000-0000099D0000}"/>
    <cellStyle name="style1424787249671 5 2 3 2 2" xfId="40204" xr:uid="{00000000-0005-0000-0000-00000A9D0000}"/>
    <cellStyle name="style1424787249671 5 2 3 2 2 2" xfId="40205" xr:uid="{00000000-0005-0000-0000-00000B9D0000}"/>
    <cellStyle name="style1424787249671 5 2 3 2 2 3" xfId="40206" xr:uid="{00000000-0005-0000-0000-00000C9D0000}"/>
    <cellStyle name="style1424787249671 5 2 3 2 3" xfId="40207" xr:uid="{00000000-0005-0000-0000-00000D9D0000}"/>
    <cellStyle name="style1424787249671 5 2 3 3" xfId="40208" xr:uid="{00000000-0005-0000-0000-00000E9D0000}"/>
    <cellStyle name="style1424787249671 5 2 3 3 2" xfId="40209" xr:uid="{00000000-0005-0000-0000-00000F9D0000}"/>
    <cellStyle name="style1424787249671 5 2 3 3 3" xfId="40210" xr:uid="{00000000-0005-0000-0000-0000109D0000}"/>
    <cellStyle name="style1424787249671 5 2 3 3 4" xfId="40211" xr:uid="{00000000-0005-0000-0000-0000119D0000}"/>
    <cellStyle name="style1424787249671 5 2 3 4" xfId="40212" xr:uid="{00000000-0005-0000-0000-0000129D0000}"/>
    <cellStyle name="style1424787249671 5 2 3 5" xfId="40213" xr:uid="{00000000-0005-0000-0000-0000139D0000}"/>
    <cellStyle name="style1424787249671 5 2 4" xfId="40214" xr:uid="{00000000-0005-0000-0000-0000149D0000}"/>
    <cellStyle name="style1424787249671 5 2 4 2" xfId="40215" xr:uid="{00000000-0005-0000-0000-0000159D0000}"/>
    <cellStyle name="style1424787249671 5 2 4 2 2" xfId="40216" xr:uid="{00000000-0005-0000-0000-0000169D0000}"/>
    <cellStyle name="style1424787249671 5 2 4 2 3" xfId="40217" xr:uid="{00000000-0005-0000-0000-0000179D0000}"/>
    <cellStyle name="style1424787249671 5 2 4 2 4" xfId="40218" xr:uid="{00000000-0005-0000-0000-0000189D0000}"/>
    <cellStyle name="style1424787249671 5 2 4 3" xfId="40219" xr:uid="{00000000-0005-0000-0000-0000199D0000}"/>
    <cellStyle name="style1424787249671 5 2 4 4" xfId="40220" xr:uid="{00000000-0005-0000-0000-00001A9D0000}"/>
    <cellStyle name="style1424787249671 5 2 4 5" xfId="40221" xr:uid="{00000000-0005-0000-0000-00001B9D0000}"/>
    <cellStyle name="style1424787249671 5 2 5" xfId="40222" xr:uid="{00000000-0005-0000-0000-00001C9D0000}"/>
    <cellStyle name="style1424787249671 5 2 5 2" xfId="40223" xr:uid="{00000000-0005-0000-0000-00001D9D0000}"/>
    <cellStyle name="style1424787249671 5 2 5 3" xfId="40224" xr:uid="{00000000-0005-0000-0000-00001E9D0000}"/>
    <cellStyle name="style1424787249671 5 2 5 4" xfId="40225" xr:uid="{00000000-0005-0000-0000-00001F9D0000}"/>
    <cellStyle name="style1424787249671 5 2 6" xfId="40226" xr:uid="{00000000-0005-0000-0000-0000209D0000}"/>
    <cellStyle name="style1424787249671 5 2 7" xfId="40227" xr:uid="{00000000-0005-0000-0000-0000219D0000}"/>
    <cellStyle name="style1424787249671 5 2 8" xfId="40228" xr:uid="{00000000-0005-0000-0000-0000229D0000}"/>
    <cellStyle name="style1424787249671 5 3" xfId="40229" xr:uid="{00000000-0005-0000-0000-0000239D0000}"/>
    <cellStyle name="style1424787249671 5 3 2" xfId="40230" xr:uid="{00000000-0005-0000-0000-0000249D0000}"/>
    <cellStyle name="style1424787249671 5 3 2 2" xfId="40231" xr:uid="{00000000-0005-0000-0000-0000259D0000}"/>
    <cellStyle name="style1424787249671 5 3 2 2 2" xfId="40232" xr:uid="{00000000-0005-0000-0000-0000269D0000}"/>
    <cellStyle name="style1424787249671 5 3 2 2 3" xfId="40233" xr:uid="{00000000-0005-0000-0000-0000279D0000}"/>
    <cellStyle name="style1424787249671 5 3 2 3" xfId="40234" xr:uid="{00000000-0005-0000-0000-0000289D0000}"/>
    <cellStyle name="style1424787249671 5 3 3" xfId="40235" xr:uid="{00000000-0005-0000-0000-0000299D0000}"/>
    <cellStyle name="style1424787249671 5 3 3 2" xfId="40236" xr:uid="{00000000-0005-0000-0000-00002A9D0000}"/>
    <cellStyle name="style1424787249671 5 3 3 3" xfId="40237" xr:uid="{00000000-0005-0000-0000-00002B9D0000}"/>
    <cellStyle name="style1424787249671 5 3 3 4" xfId="40238" xr:uid="{00000000-0005-0000-0000-00002C9D0000}"/>
    <cellStyle name="style1424787249671 5 3 4" xfId="40239" xr:uid="{00000000-0005-0000-0000-00002D9D0000}"/>
    <cellStyle name="style1424787249671 5 3 5" xfId="40240" xr:uid="{00000000-0005-0000-0000-00002E9D0000}"/>
    <cellStyle name="style1424787249671 5 4" xfId="40241" xr:uid="{00000000-0005-0000-0000-00002F9D0000}"/>
    <cellStyle name="style1424787249671 5 4 2" xfId="40242" xr:uid="{00000000-0005-0000-0000-0000309D0000}"/>
    <cellStyle name="style1424787249671 5 4 2 2" xfId="40243" xr:uid="{00000000-0005-0000-0000-0000319D0000}"/>
    <cellStyle name="style1424787249671 5 4 2 2 2" xfId="40244" xr:uid="{00000000-0005-0000-0000-0000329D0000}"/>
    <cellStyle name="style1424787249671 5 4 2 2 3" xfId="40245" xr:uid="{00000000-0005-0000-0000-0000339D0000}"/>
    <cellStyle name="style1424787249671 5 4 2 3" xfId="40246" xr:uid="{00000000-0005-0000-0000-0000349D0000}"/>
    <cellStyle name="style1424787249671 5 4 3" xfId="40247" xr:uid="{00000000-0005-0000-0000-0000359D0000}"/>
    <cellStyle name="style1424787249671 5 4 3 2" xfId="40248" xr:uid="{00000000-0005-0000-0000-0000369D0000}"/>
    <cellStyle name="style1424787249671 5 4 3 3" xfId="40249" xr:uid="{00000000-0005-0000-0000-0000379D0000}"/>
    <cellStyle name="style1424787249671 5 4 3 4" xfId="40250" xr:uid="{00000000-0005-0000-0000-0000389D0000}"/>
    <cellStyle name="style1424787249671 5 4 4" xfId="40251" xr:uid="{00000000-0005-0000-0000-0000399D0000}"/>
    <cellStyle name="style1424787249671 5 4 5" xfId="40252" xr:uid="{00000000-0005-0000-0000-00003A9D0000}"/>
    <cellStyle name="style1424787249671 5 5" xfId="40253" xr:uid="{00000000-0005-0000-0000-00003B9D0000}"/>
    <cellStyle name="style1424787249671 5 5 2" xfId="40254" xr:uid="{00000000-0005-0000-0000-00003C9D0000}"/>
    <cellStyle name="style1424787249671 5 5 2 2" xfId="40255" xr:uid="{00000000-0005-0000-0000-00003D9D0000}"/>
    <cellStyle name="style1424787249671 5 5 2 3" xfId="40256" xr:uid="{00000000-0005-0000-0000-00003E9D0000}"/>
    <cellStyle name="style1424787249671 5 5 2 4" xfId="40257" xr:uid="{00000000-0005-0000-0000-00003F9D0000}"/>
    <cellStyle name="style1424787249671 5 5 3" xfId="40258" xr:uid="{00000000-0005-0000-0000-0000409D0000}"/>
    <cellStyle name="style1424787249671 5 5 4" xfId="40259" xr:uid="{00000000-0005-0000-0000-0000419D0000}"/>
    <cellStyle name="style1424787249671 5 5 5" xfId="40260" xr:uid="{00000000-0005-0000-0000-0000429D0000}"/>
    <cellStyle name="style1424787249671 5 6" xfId="40261" xr:uid="{00000000-0005-0000-0000-0000439D0000}"/>
    <cellStyle name="style1424787249671 5 6 2" xfId="40262" xr:uid="{00000000-0005-0000-0000-0000449D0000}"/>
    <cellStyle name="style1424787249671 5 6 3" xfId="40263" xr:uid="{00000000-0005-0000-0000-0000459D0000}"/>
    <cellStyle name="style1424787249671 5 6 4" xfId="40264" xr:uid="{00000000-0005-0000-0000-0000469D0000}"/>
    <cellStyle name="style1424787249671 5 7" xfId="40265" xr:uid="{00000000-0005-0000-0000-0000479D0000}"/>
    <cellStyle name="style1424787249671 5 8" xfId="40266" xr:uid="{00000000-0005-0000-0000-0000489D0000}"/>
    <cellStyle name="style1424787249671 5 9" xfId="40267" xr:uid="{00000000-0005-0000-0000-0000499D0000}"/>
    <cellStyle name="style1424787249671 6" xfId="40268" xr:uid="{00000000-0005-0000-0000-00004A9D0000}"/>
    <cellStyle name="style1424787249671 6 2" xfId="40269" xr:uid="{00000000-0005-0000-0000-00004B9D0000}"/>
    <cellStyle name="style1424787249671 6 2 2" xfId="40270" xr:uid="{00000000-0005-0000-0000-00004C9D0000}"/>
    <cellStyle name="style1424787249671 6 2 2 2" xfId="40271" xr:uid="{00000000-0005-0000-0000-00004D9D0000}"/>
    <cellStyle name="style1424787249671 6 2 2 2 2" xfId="40272" xr:uid="{00000000-0005-0000-0000-00004E9D0000}"/>
    <cellStyle name="style1424787249671 6 2 2 2 3" xfId="40273" xr:uid="{00000000-0005-0000-0000-00004F9D0000}"/>
    <cellStyle name="style1424787249671 6 2 2 3" xfId="40274" xr:uid="{00000000-0005-0000-0000-0000509D0000}"/>
    <cellStyle name="style1424787249671 6 2 3" xfId="40275" xr:uid="{00000000-0005-0000-0000-0000519D0000}"/>
    <cellStyle name="style1424787249671 6 2 3 2" xfId="40276" xr:uid="{00000000-0005-0000-0000-0000529D0000}"/>
    <cellStyle name="style1424787249671 6 2 3 3" xfId="40277" xr:uid="{00000000-0005-0000-0000-0000539D0000}"/>
    <cellStyle name="style1424787249671 6 2 3 4" xfId="40278" xr:uid="{00000000-0005-0000-0000-0000549D0000}"/>
    <cellStyle name="style1424787249671 6 2 4" xfId="40279" xr:uid="{00000000-0005-0000-0000-0000559D0000}"/>
    <cellStyle name="style1424787249671 6 2 5" xfId="40280" xr:uid="{00000000-0005-0000-0000-0000569D0000}"/>
    <cellStyle name="style1424787249671 6 3" xfId="40281" xr:uid="{00000000-0005-0000-0000-0000579D0000}"/>
    <cellStyle name="style1424787249671 6 3 2" xfId="40282" xr:uid="{00000000-0005-0000-0000-0000589D0000}"/>
    <cellStyle name="style1424787249671 6 3 2 2" xfId="40283" xr:uid="{00000000-0005-0000-0000-0000599D0000}"/>
    <cellStyle name="style1424787249671 6 3 2 2 2" xfId="40284" xr:uid="{00000000-0005-0000-0000-00005A9D0000}"/>
    <cellStyle name="style1424787249671 6 3 2 2 3" xfId="40285" xr:uid="{00000000-0005-0000-0000-00005B9D0000}"/>
    <cellStyle name="style1424787249671 6 3 2 3" xfId="40286" xr:uid="{00000000-0005-0000-0000-00005C9D0000}"/>
    <cellStyle name="style1424787249671 6 3 3" xfId="40287" xr:uid="{00000000-0005-0000-0000-00005D9D0000}"/>
    <cellStyle name="style1424787249671 6 3 3 2" xfId="40288" xr:uid="{00000000-0005-0000-0000-00005E9D0000}"/>
    <cellStyle name="style1424787249671 6 3 3 3" xfId="40289" xr:uid="{00000000-0005-0000-0000-00005F9D0000}"/>
    <cellStyle name="style1424787249671 6 3 3 4" xfId="40290" xr:uid="{00000000-0005-0000-0000-0000609D0000}"/>
    <cellStyle name="style1424787249671 6 3 4" xfId="40291" xr:uid="{00000000-0005-0000-0000-0000619D0000}"/>
    <cellStyle name="style1424787249671 6 3 5" xfId="40292" xr:uid="{00000000-0005-0000-0000-0000629D0000}"/>
    <cellStyle name="style1424787249671 6 4" xfId="40293" xr:uid="{00000000-0005-0000-0000-0000639D0000}"/>
    <cellStyle name="style1424787249671 6 4 2" xfId="40294" xr:uid="{00000000-0005-0000-0000-0000649D0000}"/>
    <cellStyle name="style1424787249671 6 4 2 2" xfId="40295" xr:uid="{00000000-0005-0000-0000-0000659D0000}"/>
    <cellStyle name="style1424787249671 6 4 2 3" xfId="40296" xr:uid="{00000000-0005-0000-0000-0000669D0000}"/>
    <cellStyle name="style1424787249671 6 4 2 4" xfId="40297" xr:uid="{00000000-0005-0000-0000-0000679D0000}"/>
    <cellStyle name="style1424787249671 6 4 3" xfId="40298" xr:uid="{00000000-0005-0000-0000-0000689D0000}"/>
    <cellStyle name="style1424787249671 6 4 4" xfId="40299" xr:uid="{00000000-0005-0000-0000-0000699D0000}"/>
    <cellStyle name="style1424787249671 6 4 5" xfId="40300" xr:uid="{00000000-0005-0000-0000-00006A9D0000}"/>
    <cellStyle name="style1424787249671 6 5" xfId="40301" xr:uid="{00000000-0005-0000-0000-00006B9D0000}"/>
    <cellStyle name="style1424787249671 6 5 2" xfId="40302" xr:uid="{00000000-0005-0000-0000-00006C9D0000}"/>
    <cellStyle name="style1424787249671 6 5 3" xfId="40303" xr:uid="{00000000-0005-0000-0000-00006D9D0000}"/>
    <cellStyle name="style1424787249671 6 5 4" xfId="40304" xr:uid="{00000000-0005-0000-0000-00006E9D0000}"/>
    <cellStyle name="style1424787249671 6 6" xfId="40305" xr:uid="{00000000-0005-0000-0000-00006F9D0000}"/>
    <cellStyle name="style1424787249671 6 7" xfId="40306" xr:uid="{00000000-0005-0000-0000-0000709D0000}"/>
    <cellStyle name="style1424787249671 6 8" xfId="40307" xr:uid="{00000000-0005-0000-0000-0000719D0000}"/>
    <cellStyle name="style1424787249671 7" xfId="40308" xr:uid="{00000000-0005-0000-0000-0000729D0000}"/>
    <cellStyle name="style1424787249671 7 2" xfId="40309" xr:uid="{00000000-0005-0000-0000-0000739D0000}"/>
    <cellStyle name="style1424787249671 7 2 2" xfId="40310" xr:uid="{00000000-0005-0000-0000-0000749D0000}"/>
    <cellStyle name="style1424787249671 7 2 2 2" xfId="40311" xr:uid="{00000000-0005-0000-0000-0000759D0000}"/>
    <cellStyle name="style1424787249671 7 2 2 2 2" xfId="40312" xr:uid="{00000000-0005-0000-0000-0000769D0000}"/>
    <cellStyle name="style1424787249671 7 2 2 2 3" xfId="40313" xr:uid="{00000000-0005-0000-0000-0000779D0000}"/>
    <cellStyle name="style1424787249671 7 2 2 3" xfId="40314" xr:uid="{00000000-0005-0000-0000-0000789D0000}"/>
    <cellStyle name="style1424787249671 7 2 3" xfId="40315" xr:uid="{00000000-0005-0000-0000-0000799D0000}"/>
    <cellStyle name="style1424787249671 7 2 3 2" xfId="40316" xr:uid="{00000000-0005-0000-0000-00007A9D0000}"/>
    <cellStyle name="style1424787249671 7 2 3 3" xfId="40317" xr:uid="{00000000-0005-0000-0000-00007B9D0000}"/>
    <cellStyle name="style1424787249671 7 2 3 4" xfId="40318" xr:uid="{00000000-0005-0000-0000-00007C9D0000}"/>
    <cellStyle name="style1424787249671 7 2 4" xfId="40319" xr:uid="{00000000-0005-0000-0000-00007D9D0000}"/>
    <cellStyle name="style1424787249671 7 2 5" xfId="40320" xr:uid="{00000000-0005-0000-0000-00007E9D0000}"/>
    <cellStyle name="style1424787249671 7 3" xfId="40321" xr:uid="{00000000-0005-0000-0000-00007F9D0000}"/>
    <cellStyle name="style1424787249671 7 3 2" xfId="40322" xr:uid="{00000000-0005-0000-0000-0000809D0000}"/>
    <cellStyle name="style1424787249671 7 3 2 2" xfId="40323" xr:uid="{00000000-0005-0000-0000-0000819D0000}"/>
    <cellStyle name="style1424787249671 7 3 2 2 2" xfId="40324" xr:uid="{00000000-0005-0000-0000-0000829D0000}"/>
    <cellStyle name="style1424787249671 7 3 2 2 3" xfId="40325" xr:uid="{00000000-0005-0000-0000-0000839D0000}"/>
    <cellStyle name="style1424787249671 7 3 2 3" xfId="40326" xr:uid="{00000000-0005-0000-0000-0000849D0000}"/>
    <cellStyle name="style1424787249671 7 3 3" xfId="40327" xr:uid="{00000000-0005-0000-0000-0000859D0000}"/>
    <cellStyle name="style1424787249671 7 3 3 2" xfId="40328" xr:uid="{00000000-0005-0000-0000-0000869D0000}"/>
    <cellStyle name="style1424787249671 7 3 3 3" xfId="40329" xr:uid="{00000000-0005-0000-0000-0000879D0000}"/>
    <cellStyle name="style1424787249671 7 3 3 4" xfId="40330" xr:uid="{00000000-0005-0000-0000-0000889D0000}"/>
    <cellStyle name="style1424787249671 7 3 4" xfId="40331" xr:uid="{00000000-0005-0000-0000-0000899D0000}"/>
    <cellStyle name="style1424787249671 7 3 5" xfId="40332" xr:uid="{00000000-0005-0000-0000-00008A9D0000}"/>
    <cellStyle name="style1424787249671 7 4" xfId="40333" xr:uid="{00000000-0005-0000-0000-00008B9D0000}"/>
    <cellStyle name="style1424787249671 7 4 2" xfId="40334" xr:uid="{00000000-0005-0000-0000-00008C9D0000}"/>
    <cellStyle name="style1424787249671 7 4 2 2" xfId="40335" xr:uid="{00000000-0005-0000-0000-00008D9D0000}"/>
    <cellStyle name="style1424787249671 7 4 2 3" xfId="40336" xr:uid="{00000000-0005-0000-0000-00008E9D0000}"/>
    <cellStyle name="style1424787249671 7 4 2 4" xfId="40337" xr:uid="{00000000-0005-0000-0000-00008F9D0000}"/>
    <cellStyle name="style1424787249671 7 4 3" xfId="40338" xr:uid="{00000000-0005-0000-0000-0000909D0000}"/>
    <cellStyle name="style1424787249671 7 4 4" xfId="40339" xr:uid="{00000000-0005-0000-0000-0000919D0000}"/>
    <cellStyle name="style1424787249671 7 4 5" xfId="40340" xr:uid="{00000000-0005-0000-0000-0000929D0000}"/>
    <cellStyle name="style1424787249671 7 5" xfId="40341" xr:uid="{00000000-0005-0000-0000-0000939D0000}"/>
    <cellStyle name="style1424787249671 7 5 2" xfId="40342" xr:uid="{00000000-0005-0000-0000-0000949D0000}"/>
    <cellStyle name="style1424787249671 7 5 3" xfId="40343" xr:uid="{00000000-0005-0000-0000-0000959D0000}"/>
    <cellStyle name="style1424787249671 7 5 4" xfId="40344" xr:uid="{00000000-0005-0000-0000-0000969D0000}"/>
    <cellStyle name="style1424787249671 7 6" xfId="40345" xr:uid="{00000000-0005-0000-0000-0000979D0000}"/>
    <cellStyle name="style1424787249671 7 7" xfId="40346" xr:uid="{00000000-0005-0000-0000-0000989D0000}"/>
    <cellStyle name="style1424787249671 7 8" xfId="40347" xr:uid="{00000000-0005-0000-0000-0000999D0000}"/>
    <cellStyle name="style1424787249671 8" xfId="40348" xr:uid="{00000000-0005-0000-0000-00009A9D0000}"/>
    <cellStyle name="style1424787249671 8 2" xfId="40349" xr:uid="{00000000-0005-0000-0000-00009B9D0000}"/>
    <cellStyle name="style1424787249671 8 2 2" xfId="40350" xr:uid="{00000000-0005-0000-0000-00009C9D0000}"/>
    <cellStyle name="style1424787249671 8 2 2 2" xfId="40351" xr:uid="{00000000-0005-0000-0000-00009D9D0000}"/>
    <cellStyle name="style1424787249671 8 2 2 2 2" xfId="40352" xr:uid="{00000000-0005-0000-0000-00009E9D0000}"/>
    <cellStyle name="style1424787249671 8 2 2 2 3" xfId="40353" xr:uid="{00000000-0005-0000-0000-00009F9D0000}"/>
    <cellStyle name="style1424787249671 8 2 2 3" xfId="40354" xr:uid="{00000000-0005-0000-0000-0000A09D0000}"/>
    <cellStyle name="style1424787249671 8 2 3" xfId="40355" xr:uid="{00000000-0005-0000-0000-0000A19D0000}"/>
    <cellStyle name="style1424787249671 8 2 3 2" xfId="40356" xr:uid="{00000000-0005-0000-0000-0000A29D0000}"/>
    <cellStyle name="style1424787249671 8 2 3 3" xfId="40357" xr:uid="{00000000-0005-0000-0000-0000A39D0000}"/>
    <cellStyle name="style1424787249671 8 2 3 4" xfId="40358" xr:uid="{00000000-0005-0000-0000-0000A49D0000}"/>
    <cellStyle name="style1424787249671 8 2 4" xfId="40359" xr:uid="{00000000-0005-0000-0000-0000A59D0000}"/>
    <cellStyle name="style1424787249671 8 2 5" xfId="40360" xr:uid="{00000000-0005-0000-0000-0000A69D0000}"/>
    <cellStyle name="style1424787249671 8 3" xfId="40361" xr:uid="{00000000-0005-0000-0000-0000A79D0000}"/>
    <cellStyle name="style1424787249671 8 3 2" xfId="40362" xr:uid="{00000000-0005-0000-0000-0000A89D0000}"/>
    <cellStyle name="style1424787249671 8 3 2 2" xfId="40363" xr:uid="{00000000-0005-0000-0000-0000A99D0000}"/>
    <cellStyle name="style1424787249671 8 3 2 2 2" xfId="40364" xr:uid="{00000000-0005-0000-0000-0000AA9D0000}"/>
    <cellStyle name="style1424787249671 8 3 2 2 3" xfId="40365" xr:uid="{00000000-0005-0000-0000-0000AB9D0000}"/>
    <cellStyle name="style1424787249671 8 3 2 3" xfId="40366" xr:uid="{00000000-0005-0000-0000-0000AC9D0000}"/>
    <cellStyle name="style1424787249671 8 3 3" xfId="40367" xr:uid="{00000000-0005-0000-0000-0000AD9D0000}"/>
    <cellStyle name="style1424787249671 8 3 3 2" xfId="40368" xr:uid="{00000000-0005-0000-0000-0000AE9D0000}"/>
    <cellStyle name="style1424787249671 8 3 3 3" xfId="40369" xr:uid="{00000000-0005-0000-0000-0000AF9D0000}"/>
    <cellStyle name="style1424787249671 8 3 3 4" xfId="40370" xr:uid="{00000000-0005-0000-0000-0000B09D0000}"/>
    <cellStyle name="style1424787249671 8 3 4" xfId="40371" xr:uid="{00000000-0005-0000-0000-0000B19D0000}"/>
    <cellStyle name="style1424787249671 8 3 5" xfId="40372" xr:uid="{00000000-0005-0000-0000-0000B29D0000}"/>
    <cellStyle name="style1424787249671 8 4" xfId="40373" xr:uid="{00000000-0005-0000-0000-0000B39D0000}"/>
    <cellStyle name="style1424787249671 8 4 2" xfId="40374" xr:uid="{00000000-0005-0000-0000-0000B49D0000}"/>
    <cellStyle name="style1424787249671 8 4 2 2" xfId="40375" xr:uid="{00000000-0005-0000-0000-0000B59D0000}"/>
    <cellStyle name="style1424787249671 8 4 2 3" xfId="40376" xr:uid="{00000000-0005-0000-0000-0000B69D0000}"/>
    <cellStyle name="style1424787249671 8 4 2 4" xfId="40377" xr:uid="{00000000-0005-0000-0000-0000B79D0000}"/>
    <cellStyle name="style1424787249671 8 4 3" xfId="40378" xr:uid="{00000000-0005-0000-0000-0000B89D0000}"/>
    <cellStyle name="style1424787249671 8 4 4" xfId="40379" xr:uid="{00000000-0005-0000-0000-0000B99D0000}"/>
    <cellStyle name="style1424787249671 8 4 5" xfId="40380" xr:uid="{00000000-0005-0000-0000-0000BA9D0000}"/>
    <cellStyle name="style1424787249671 8 5" xfId="40381" xr:uid="{00000000-0005-0000-0000-0000BB9D0000}"/>
    <cellStyle name="style1424787249671 8 5 2" xfId="40382" xr:uid="{00000000-0005-0000-0000-0000BC9D0000}"/>
    <cellStyle name="style1424787249671 8 5 3" xfId="40383" xr:uid="{00000000-0005-0000-0000-0000BD9D0000}"/>
    <cellStyle name="style1424787249671 8 5 4" xfId="40384" xr:uid="{00000000-0005-0000-0000-0000BE9D0000}"/>
    <cellStyle name="style1424787249671 8 6" xfId="40385" xr:uid="{00000000-0005-0000-0000-0000BF9D0000}"/>
    <cellStyle name="style1424787249671 8 7" xfId="40386" xr:uid="{00000000-0005-0000-0000-0000C09D0000}"/>
    <cellStyle name="style1424787249671 8 8" xfId="40387" xr:uid="{00000000-0005-0000-0000-0000C19D0000}"/>
    <cellStyle name="style1424787249671 9" xfId="40388" xr:uid="{00000000-0005-0000-0000-0000C29D0000}"/>
    <cellStyle name="style1424787249671 9 2" xfId="40389" xr:uid="{00000000-0005-0000-0000-0000C39D0000}"/>
    <cellStyle name="style1424787249671 9 2 2" xfId="40390" xr:uid="{00000000-0005-0000-0000-0000C49D0000}"/>
    <cellStyle name="style1424787249671 9 2 2 2" xfId="40391" xr:uid="{00000000-0005-0000-0000-0000C59D0000}"/>
    <cellStyle name="style1424787249671 9 2 2 3" xfId="40392" xr:uid="{00000000-0005-0000-0000-0000C69D0000}"/>
    <cellStyle name="style1424787249671 9 2 3" xfId="40393" xr:uid="{00000000-0005-0000-0000-0000C79D0000}"/>
    <cellStyle name="style1424787249671 9 3" xfId="40394" xr:uid="{00000000-0005-0000-0000-0000C89D0000}"/>
    <cellStyle name="style1424787249671 9 3 2" xfId="40395" xr:uid="{00000000-0005-0000-0000-0000C99D0000}"/>
    <cellStyle name="style1424787249671 9 3 3" xfId="40396" xr:uid="{00000000-0005-0000-0000-0000CA9D0000}"/>
    <cellStyle name="style1424787249671 9 3 4" xfId="40397" xr:uid="{00000000-0005-0000-0000-0000CB9D0000}"/>
    <cellStyle name="style1424787249671 9 4" xfId="40398" xr:uid="{00000000-0005-0000-0000-0000CC9D0000}"/>
    <cellStyle name="style1424787249671 9 5" xfId="40399" xr:uid="{00000000-0005-0000-0000-0000CD9D0000}"/>
    <cellStyle name="style1424787249711" xfId="40400" xr:uid="{00000000-0005-0000-0000-0000CE9D0000}"/>
    <cellStyle name="style1424787249711 10" xfId="40401" xr:uid="{00000000-0005-0000-0000-0000CF9D0000}"/>
    <cellStyle name="style1424787249711 10 2" xfId="40402" xr:uid="{00000000-0005-0000-0000-0000D09D0000}"/>
    <cellStyle name="style1424787249711 10 2 2" xfId="40403" xr:uid="{00000000-0005-0000-0000-0000D19D0000}"/>
    <cellStyle name="style1424787249711 10 2 2 2" xfId="40404" xr:uid="{00000000-0005-0000-0000-0000D29D0000}"/>
    <cellStyle name="style1424787249711 10 2 2 3" xfId="40405" xr:uid="{00000000-0005-0000-0000-0000D39D0000}"/>
    <cellStyle name="style1424787249711 10 2 3" xfId="40406" xr:uid="{00000000-0005-0000-0000-0000D49D0000}"/>
    <cellStyle name="style1424787249711 10 3" xfId="40407" xr:uid="{00000000-0005-0000-0000-0000D59D0000}"/>
    <cellStyle name="style1424787249711 10 3 2" xfId="40408" xr:uid="{00000000-0005-0000-0000-0000D69D0000}"/>
    <cellStyle name="style1424787249711 10 3 3" xfId="40409" xr:uid="{00000000-0005-0000-0000-0000D79D0000}"/>
    <cellStyle name="style1424787249711 10 3 4" xfId="40410" xr:uid="{00000000-0005-0000-0000-0000D89D0000}"/>
    <cellStyle name="style1424787249711 10 4" xfId="40411" xr:uid="{00000000-0005-0000-0000-0000D99D0000}"/>
    <cellStyle name="style1424787249711 10 5" xfId="40412" xr:uid="{00000000-0005-0000-0000-0000DA9D0000}"/>
    <cellStyle name="style1424787249711 11" xfId="40413" xr:uid="{00000000-0005-0000-0000-0000DB9D0000}"/>
    <cellStyle name="style1424787249711 11 2" xfId="40414" xr:uid="{00000000-0005-0000-0000-0000DC9D0000}"/>
    <cellStyle name="style1424787249711 11 2 2" xfId="40415" xr:uid="{00000000-0005-0000-0000-0000DD9D0000}"/>
    <cellStyle name="style1424787249711 11 2 3" xfId="40416" xr:uid="{00000000-0005-0000-0000-0000DE9D0000}"/>
    <cellStyle name="style1424787249711 11 2 4" xfId="40417" xr:uid="{00000000-0005-0000-0000-0000DF9D0000}"/>
    <cellStyle name="style1424787249711 11 3" xfId="40418" xr:uid="{00000000-0005-0000-0000-0000E09D0000}"/>
    <cellStyle name="style1424787249711 11 4" xfId="40419" xr:uid="{00000000-0005-0000-0000-0000E19D0000}"/>
    <cellStyle name="style1424787249711 11 5" xfId="40420" xr:uid="{00000000-0005-0000-0000-0000E29D0000}"/>
    <cellStyle name="style1424787249711 12" xfId="40421" xr:uid="{00000000-0005-0000-0000-0000E39D0000}"/>
    <cellStyle name="style1424787249711 12 2" xfId="40422" xr:uid="{00000000-0005-0000-0000-0000E49D0000}"/>
    <cellStyle name="style1424787249711 12 3" xfId="40423" xr:uid="{00000000-0005-0000-0000-0000E59D0000}"/>
    <cellStyle name="style1424787249711 12 4" xfId="40424" xr:uid="{00000000-0005-0000-0000-0000E69D0000}"/>
    <cellStyle name="style1424787249711 13" xfId="40425" xr:uid="{00000000-0005-0000-0000-0000E79D0000}"/>
    <cellStyle name="style1424787249711 14" xfId="40426" xr:uid="{00000000-0005-0000-0000-0000E89D0000}"/>
    <cellStyle name="style1424787249711 15" xfId="40427" xr:uid="{00000000-0005-0000-0000-0000E99D0000}"/>
    <cellStyle name="style1424787249711 2" xfId="40428" xr:uid="{00000000-0005-0000-0000-0000EA9D0000}"/>
    <cellStyle name="style1424787249711 2 10" xfId="40429" xr:uid="{00000000-0005-0000-0000-0000EB9D0000}"/>
    <cellStyle name="style1424787249711 2 10 2" xfId="40430" xr:uid="{00000000-0005-0000-0000-0000EC9D0000}"/>
    <cellStyle name="style1424787249711 2 10 2 2" xfId="40431" xr:uid="{00000000-0005-0000-0000-0000ED9D0000}"/>
    <cellStyle name="style1424787249711 2 10 2 3" xfId="40432" xr:uid="{00000000-0005-0000-0000-0000EE9D0000}"/>
    <cellStyle name="style1424787249711 2 10 2 4" xfId="40433" xr:uid="{00000000-0005-0000-0000-0000EF9D0000}"/>
    <cellStyle name="style1424787249711 2 10 3" xfId="40434" xr:uid="{00000000-0005-0000-0000-0000F09D0000}"/>
    <cellStyle name="style1424787249711 2 10 4" xfId="40435" xr:uid="{00000000-0005-0000-0000-0000F19D0000}"/>
    <cellStyle name="style1424787249711 2 10 5" xfId="40436" xr:uid="{00000000-0005-0000-0000-0000F29D0000}"/>
    <cellStyle name="style1424787249711 2 11" xfId="40437" xr:uid="{00000000-0005-0000-0000-0000F39D0000}"/>
    <cellStyle name="style1424787249711 2 11 2" xfId="40438" xr:uid="{00000000-0005-0000-0000-0000F49D0000}"/>
    <cellStyle name="style1424787249711 2 11 3" xfId="40439" xr:uid="{00000000-0005-0000-0000-0000F59D0000}"/>
    <cellStyle name="style1424787249711 2 11 4" xfId="40440" xr:uid="{00000000-0005-0000-0000-0000F69D0000}"/>
    <cellStyle name="style1424787249711 2 12" xfId="40441" xr:uid="{00000000-0005-0000-0000-0000F79D0000}"/>
    <cellStyle name="style1424787249711 2 13" xfId="40442" xr:uid="{00000000-0005-0000-0000-0000F89D0000}"/>
    <cellStyle name="style1424787249711 2 14" xfId="40443" xr:uid="{00000000-0005-0000-0000-0000F99D0000}"/>
    <cellStyle name="style1424787249711 2 2" xfId="40444" xr:uid="{00000000-0005-0000-0000-0000FA9D0000}"/>
    <cellStyle name="style1424787249711 2 2 10" xfId="40445" xr:uid="{00000000-0005-0000-0000-0000FB9D0000}"/>
    <cellStyle name="style1424787249711 2 2 10 2" xfId="40446" xr:uid="{00000000-0005-0000-0000-0000FC9D0000}"/>
    <cellStyle name="style1424787249711 2 2 10 3" xfId="40447" xr:uid="{00000000-0005-0000-0000-0000FD9D0000}"/>
    <cellStyle name="style1424787249711 2 2 10 4" xfId="40448" xr:uid="{00000000-0005-0000-0000-0000FE9D0000}"/>
    <cellStyle name="style1424787249711 2 2 11" xfId="40449" xr:uid="{00000000-0005-0000-0000-0000FF9D0000}"/>
    <cellStyle name="style1424787249711 2 2 12" xfId="40450" xr:uid="{00000000-0005-0000-0000-0000009E0000}"/>
    <cellStyle name="style1424787249711 2 2 13" xfId="40451" xr:uid="{00000000-0005-0000-0000-0000019E0000}"/>
    <cellStyle name="style1424787249711 2 2 2" xfId="40452" xr:uid="{00000000-0005-0000-0000-0000029E0000}"/>
    <cellStyle name="style1424787249711 2 2 2 10" xfId="40453" xr:uid="{00000000-0005-0000-0000-0000039E0000}"/>
    <cellStyle name="style1424787249711 2 2 2 11" xfId="40454" xr:uid="{00000000-0005-0000-0000-0000049E0000}"/>
    <cellStyle name="style1424787249711 2 2 2 12" xfId="40455" xr:uid="{00000000-0005-0000-0000-0000059E0000}"/>
    <cellStyle name="style1424787249711 2 2 2 2" xfId="40456" xr:uid="{00000000-0005-0000-0000-0000069E0000}"/>
    <cellStyle name="style1424787249711 2 2 2 2 2" xfId="40457" xr:uid="{00000000-0005-0000-0000-0000079E0000}"/>
    <cellStyle name="style1424787249711 2 2 2 2 2 2" xfId="40458" xr:uid="{00000000-0005-0000-0000-0000089E0000}"/>
    <cellStyle name="style1424787249711 2 2 2 2 2 2 2" xfId="40459" xr:uid="{00000000-0005-0000-0000-0000099E0000}"/>
    <cellStyle name="style1424787249711 2 2 2 2 2 2 2 2" xfId="40460" xr:uid="{00000000-0005-0000-0000-00000A9E0000}"/>
    <cellStyle name="style1424787249711 2 2 2 2 2 2 2 2 2" xfId="40461" xr:uid="{00000000-0005-0000-0000-00000B9E0000}"/>
    <cellStyle name="style1424787249711 2 2 2 2 2 2 2 2 3" xfId="40462" xr:uid="{00000000-0005-0000-0000-00000C9E0000}"/>
    <cellStyle name="style1424787249711 2 2 2 2 2 2 2 3" xfId="40463" xr:uid="{00000000-0005-0000-0000-00000D9E0000}"/>
    <cellStyle name="style1424787249711 2 2 2 2 2 2 3" xfId="40464" xr:uid="{00000000-0005-0000-0000-00000E9E0000}"/>
    <cellStyle name="style1424787249711 2 2 2 2 2 2 3 2" xfId="40465" xr:uid="{00000000-0005-0000-0000-00000F9E0000}"/>
    <cellStyle name="style1424787249711 2 2 2 2 2 2 3 3" xfId="40466" xr:uid="{00000000-0005-0000-0000-0000109E0000}"/>
    <cellStyle name="style1424787249711 2 2 2 2 2 2 3 4" xfId="40467" xr:uid="{00000000-0005-0000-0000-0000119E0000}"/>
    <cellStyle name="style1424787249711 2 2 2 2 2 2 4" xfId="40468" xr:uid="{00000000-0005-0000-0000-0000129E0000}"/>
    <cellStyle name="style1424787249711 2 2 2 2 2 2 5" xfId="40469" xr:uid="{00000000-0005-0000-0000-0000139E0000}"/>
    <cellStyle name="style1424787249711 2 2 2 2 2 3" xfId="40470" xr:uid="{00000000-0005-0000-0000-0000149E0000}"/>
    <cellStyle name="style1424787249711 2 2 2 2 2 3 2" xfId="40471" xr:uid="{00000000-0005-0000-0000-0000159E0000}"/>
    <cellStyle name="style1424787249711 2 2 2 2 2 3 2 2" xfId="40472" xr:uid="{00000000-0005-0000-0000-0000169E0000}"/>
    <cellStyle name="style1424787249711 2 2 2 2 2 3 2 2 2" xfId="40473" xr:uid="{00000000-0005-0000-0000-0000179E0000}"/>
    <cellStyle name="style1424787249711 2 2 2 2 2 3 2 2 3" xfId="40474" xr:uid="{00000000-0005-0000-0000-0000189E0000}"/>
    <cellStyle name="style1424787249711 2 2 2 2 2 3 2 3" xfId="40475" xr:uid="{00000000-0005-0000-0000-0000199E0000}"/>
    <cellStyle name="style1424787249711 2 2 2 2 2 3 3" xfId="40476" xr:uid="{00000000-0005-0000-0000-00001A9E0000}"/>
    <cellStyle name="style1424787249711 2 2 2 2 2 3 3 2" xfId="40477" xr:uid="{00000000-0005-0000-0000-00001B9E0000}"/>
    <cellStyle name="style1424787249711 2 2 2 2 2 3 3 3" xfId="40478" xr:uid="{00000000-0005-0000-0000-00001C9E0000}"/>
    <cellStyle name="style1424787249711 2 2 2 2 2 3 3 4" xfId="40479" xr:uid="{00000000-0005-0000-0000-00001D9E0000}"/>
    <cellStyle name="style1424787249711 2 2 2 2 2 3 4" xfId="40480" xr:uid="{00000000-0005-0000-0000-00001E9E0000}"/>
    <cellStyle name="style1424787249711 2 2 2 2 2 3 5" xfId="40481" xr:uid="{00000000-0005-0000-0000-00001F9E0000}"/>
    <cellStyle name="style1424787249711 2 2 2 2 2 4" xfId="40482" xr:uid="{00000000-0005-0000-0000-0000209E0000}"/>
    <cellStyle name="style1424787249711 2 2 2 2 2 4 2" xfId="40483" xr:uid="{00000000-0005-0000-0000-0000219E0000}"/>
    <cellStyle name="style1424787249711 2 2 2 2 2 4 2 2" xfId="40484" xr:uid="{00000000-0005-0000-0000-0000229E0000}"/>
    <cellStyle name="style1424787249711 2 2 2 2 2 4 2 3" xfId="40485" xr:uid="{00000000-0005-0000-0000-0000239E0000}"/>
    <cellStyle name="style1424787249711 2 2 2 2 2 4 2 4" xfId="40486" xr:uid="{00000000-0005-0000-0000-0000249E0000}"/>
    <cellStyle name="style1424787249711 2 2 2 2 2 4 3" xfId="40487" xr:uid="{00000000-0005-0000-0000-0000259E0000}"/>
    <cellStyle name="style1424787249711 2 2 2 2 2 4 4" xfId="40488" xr:uid="{00000000-0005-0000-0000-0000269E0000}"/>
    <cellStyle name="style1424787249711 2 2 2 2 2 4 5" xfId="40489" xr:uid="{00000000-0005-0000-0000-0000279E0000}"/>
    <cellStyle name="style1424787249711 2 2 2 2 2 5" xfId="40490" xr:uid="{00000000-0005-0000-0000-0000289E0000}"/>
    <cellStyle name="style1424787249711 2 2 2 2 2 5 2" xfId="40491" xr:uid="{00000000-0005-0000-0000-0000299E0000}"/>
    <cellStyle name="style1424787249711 2 2 2 2 2 5 3" xfId="40492" xr:uid="{00000000-0005-0000-0000-00002A9E0000}"/>
    <cellStyle name="style1424787249711 2 2 2 2 2 5 4" xfId="40493" xr:uid="{00000000-0005-0000-0000-00002B9E0000}"/>
    <cellStyle name="style1424787249711 2 2 2 2 2 6" xfId="40494" xr:uid="{00000000-0005-0000-0000-00002C9E0000}"/>
    <cellStyle name="style1424787249711 2 2 2 2 2 7" xfId="40495" xr:uid="{00000000-0005-0000-0000-00002D9E0000}"/>
    <cellStyle name="style1424787249711 2 2 2 2 2 8" xfId="40496" xr:uid="{00000000-0005-0000-0000-00002E9E0000}"/>
    <cellStyle name="style1424787249711 2 2 2 2 3" xfId="40497" xr:uid="{00000000-0005-0000-0000-00002F9E0000}"/>
    <cellStyle name="style1424787249711 2 2 2 2 3 2" xfId="40498" xr:uid="{00000000-0005-0000-0000-0000309E0000}"/>
    <cellStyle name="style1424787249711 2 2 2 2 3 2 2" xfId="40499" xr:uid="{00000000-0005-0000-0000-0000319E0000}"/>
    <cellStyle name="style1424787249711 2 2 2 2 3 2 2 2" xfId="40500" xr:uid="{00000000-0005-0000-0000-0000329E0000}"/>
    <cellStyle name="style1424787249711 2 2 2 2 3 2 2 3" xfId="40501" xr:uid="{00000000-0005-0000-0000-0000339E0000}"/>
    <cellStyle name="style1424787249711 2 2 2 2 3 2 3" xfId="40502" xr:uid="{00000000-0005-0000-0000-0000349E0000}"/>
    <cellStyle name="style1424787249711 2 2 2 2 3 3" xfId="40503" xr:uid="{00000000-0005-0000-0000-0000359E0000}"/>
    <cellStyle name="style1424787249711 2 2 2 2 3 3 2" xfId="40504" xr:uid="{00000000-0005-0000-0000-0000369E0000}"/>
    <cellStyle name="style1424787249711 2 2 2 2 3 3 3" xfId="40505" xr:uid="{00000000-0005-0000-0000-0000379E0000}"/>
    <cellStyle name="style1424787249711 2 2 2 2 3 3 4" xfId="40506" xr:uid="{00000000-0005-0000-0000-0000389E0000}"/>
    <cellStyle name="style1424787249711 2 2 2 2 3 4" xfId="40507" xr:uid="{00000000-0005-0000-0000-0000399E0000}"/>
    <cellStyle name="style1424787249711 2 2 2 2 3 5" xfId="40508" xr:uid="{00000000-0005-0000-0000-00003A9E0000}"/>
    <cellStyle name="style1424787249711 2 2 2 2 4" xfId="40509" xr:uid="{00000000-0005-0000-0000-00003B9E0000}"/>
    <cellStyle name="style1424787249711 2 2 2 2 4 2" xfId="40510" xr:uid="{00000000-0005-0000-0000-00003C9E0000}"/>
    <cellStyle name="style1424787249711 2 2 2 2 4 2 2" xfId="40511" xr:uid="{00000000-0005-0000-0000-00003D9E0000}"/>
    <cellStyle name="style1424787249711 2 2 2 2 4 2 2 2" xfId="40512" xr:uid="{00000000-0005-0000-0000-00003E9E0000}"/>
    <cellStyle name="style1424787249711 2 2 2 2 4 2 2 3" xfId="40513" xr:uid="{00000000-0005-0000-0000-00003F9E0000}"/>
    <cellStyle name="style1424787249711 2 2 2 2 4 2 3" xfId="40514" xr:uid="{00000000-0005-0000-0000-0000409E0000}"/>
    <cellStyle name="style1424787249711 2 2 2 2 4 3" xfId="40515" xr:uid="{00000000-0005-0000-0000-0000419E0000}"/>
    <cellStyle name="style1424787249711 2 2 2 2 4 3 2" xfId="40516" xr:uid="{00000000-0005-0000-0000-0000429E0000}"/>
    <cellStyle name="style1424787249711 2 2 2 2 4 3 3" xfId="40517" xr:uid="{00000000-0005-0000-0000-0000439E0000}"/>
    <cellStyle name="style1424787249711 2 2 2 2 4 3 4" xfId="40518" xr:uid="{00000000-0005-0000-0000-0000449E0000}"/>
    <cellStyle name="style1424787249711 2 2 2 2 4 4" xfId="40519" xr:uid="{00000000-0005-0000-0000-0000459E0000}"/>
    <cellStyle name="style1424787249711 2 2 2 2 4 5" xfId="40520" xr:uid="{00000000-0005-0000-0000-0000469E0000}"/>
    <cellStyle name="style1424787249711 2 2 2 2 5" xfId="40521" xr:uid="{00000000-0005-0000-0000-0000479E0000}"/>
    <cellStyle name="style1424787249711 2 2 2 2 5 2" xfId="40522" xr:uid="{00000000-0005-0000-0000-0000489E0000}"/>
    <cellStyle name="style1424787249711 2 2 2 2 5 2 2" xfId="40523" xr:uid="{00000000-0005-0000-0000-0000499E0000}"/>
    <cellStyle name="style1424787249711 2 2 2 2 5 2 3" xfId="40524" xr:uid="{00000000-0005-0000-0000-00004A9E0000}"/>
    <cellStyle name="style1424787249711 2 2 2 2 5 2 4" xfId="40525" xr:uid="{00000000-0005-0000-0000-00004B9E0000}"/>
    <cellStyle name="style1424787249711 2 2 2 2 5 3" xfId="40526" xr:uid="{00000000-0005-0000-0000-00004C9E0000}"/>
    <cellStyle name="style1424787249711 2 2 2 2 5 4" xfId="40527" xr:uid="{00000000-0005-0000-0000-00004D9E0000}"/>
    <cellStyle name="style1424787249711 2 2 2 2 5 5" xfId="40528" xr:uid="{00000000-0005-0000-0000-00004E9E0000}"/>
    <cellStyle name="style1424787249711 2 2 2 2 6" xfId="40529" xr:uid="{00000000-0005-0000-0000-00004F9E0000}"/>
    <cellStyle name="style1424787249711 2 2 2 2 6 2" xfId="40530" xr:uid="{00000000-0005-0000-0000-0000509E0000}"/>
    <cellStyle name="style1424787249711 2 2 2 2 6 3" xfId="40531" xr:uid="{00000000-0005-0000-0000-0000519E0000}"/>
    <cellStyle name="style1424787249711 2 2 2 2 6 4" xfId="40532" xr:uid="{00000000-0005-0000-0000-0000529E0000}"/>
    <cellStyle name="style1424787249711 2 2 2 2 7" xfId="40533" xr:uid="{00000000-0005-0000-0000-0000539E0000}"/>
    <cellStyle name="style1424787249711 2 2 2 2 8" xfId="40534" xr:uid="{00000000-0005-0000-0000-0000549E0000}"/>
    <cellStyle name="style1424787249711 2 2 2 2 9" xfId="40535" xr:uid="{00000000-0005-0000-0000-0000559E0000}"/>
    <cellStyle name="style1424787249711 2 2 2 3" xfId="40536" xr:uid="{00000000-0005-0000-0000-0000569E0000}"/>
    <cellStyle name="style1424787249711 2 2 2 3 2" xfId="40537" xr:uid="{00000000-0005-0000-0000-0000579E0000}"/>
    <cellStyle name="style1424787249711 2 2 2 3 2 2" xfId="40538" xr:uid="{00000000-0005-0000-0000-0000589E0000}"/>
    <cellStyle name="style1424787249711 2 2 2 3 2 2 2" xfId="40539" xr:uid="{00000000-0005-0000-0000-0000599E0000}"/>
    <cellStyle name="style1424787249711 2 2 2 3 2 2 2 2" xfId="40540" xr:uid="{00000000-0005-0000-0000-00005A9E0000}"/>
    <cellStyle name="style1424787249711 2 2 2 3 2 2 2 3" xfId="40541" xr:uid="{00000000-0005-0000-0000-00005B9E0000}"/>
    <cellStyle name="style1424787249711 2 2 2 3 2 2 3" xfId="40542" xr:uid="{00000000-0005-0000-0000-00005C9E0000}"/>
    <cellStyle name="style1424787249711 2 2 2 3 2 3" xfId="40543" xr:uid="{00000000-0005-0000-0000-00005D9E0000}"/>
    <cellStyle name="style1424787249711 2 2 2 3 2 3 2" xfId="40544" xr:uid="{00000000-0005-0000-0000-00005E9E0000}"/>
    <cellStyle name="style1424787249711 2 2 2 3 2 3 3" xfId="40545" xr:uid="{00000000-0005-0000-0000-00005F9E0000}"/>
    <cellStyle name="style1424787249711 2 2 2 3 2 3 4" xfId="40546" xr:uid="{00000000-0005-0000-0000-0000609E0000}"/>
    <cellStyle name="style1424787249711 2 2 2 3 2 4" xfId="40547" xr:uid="{00000000-0005-0000-0000-0000619E0000}"/>
    <cellStyle name="style1424787249711 2 2 2 3 2 5" xfId="40548" xr:uid="{00000000-0005-0000-0000-0000629E0000}"/>
    <cellStyle name="style1424787249711 2 2 2 3 3" xfId="40549" xr:uid="{00000000-0005-0000-0000-0000639E0000}"/>
    <cellStyle name="style1424787249711 2 2 2 3 3 2" xfId="40550" xr:uid="{00000000-0005-0000-0000-0000649E0000}"/>
    <cellStyle name="style1424787249711 2 2 2 3 3 2 2" xfId="40551" xr:uid="{00000000-0005-0000-0000-0000659E0000}"/>
    <cellStyle name="style1424787249711 2 2 2 3 3 2 2 2" xfId="40552" xr:uid="{00000000-0005-0000-0000-0000669E0000}"/>
    <cellStyle name="style1424787249711 2 2 2 3 3 2 2 3" xfId="40553" xr:uid="{00000000-0005-0000-0000-0000679E0000}"/>
    <cellStyle name="style1424787249711 2 2 2 3 3 2 3" xfId="40554" xr:uid="{00000000-0005-0000-0000-0000689E0000}"/>
    <cellStyle name="style1424787249711 2 2 2 3 3 3" xfId="40555" xr:uid="{00000000-0005-0000-0000-0000699E0000}"/>
    <cellStyle name="style1424787249711 2 2 2 3 3 3 2" xfId="40556" xr:uid="{00000000-0005-0000-0000-00006A9E0000}"/>
    <cellStyle name="style1424787249711 2 2 2 3 3 3 3" xfId="40557" xr:uid="{00000000-0005-0000-0000-00006B9E0000}"/>
    <cellStyle name="style1424787249711 2 2 2 3 3 3 4" xfId="40558" xr:uid="{00000000-0005-0000-0000-00006C9E0000}"/>
    <cellStyle name="style1424787249711 2 2 2 3 3 4" xfId="40559" xr:uid="{00000000-0005-0000-0000-00006D9E0000}"/>
    <cellStyle name="style1424787249711 2 2 2 3 3 5" xfId="40560" xr:uid="{00000000-0005-0000-0000-00006E9E0000}"/>
    <cellStyle name="style1424787249711 2 2 2 3 4" xfId="40561" xr:uid="{00000000-0005-0000-0000-00006F9E0000}"/>
    <cellStyle name="style1424787249711 2 2 2 3 4 2" xfId="40562" xr:uid="{00000000-0005-0000-0000-0000709E0000}"/>
    <cellStyle name="style1424787249711 2 2 2 3 4 2 2" xfId="40563" xr:uid="{00000000-0005-0000-0000-0000719E0000}"/>
    <cellStyle name="style1424787249711 2 2 2 3 4 2 3" xfId="40564" xr:uid="{00000000-0005-0000-0000-0000729E0000}"/>
    <cellStyle name="style1424787249711 2 2 2 3 4 2 4" xfId="40565" xr:uid="{00000000-0005-0000-0000-0000739E0000}"/>
    <cellStyle name="style1424787249711 2 2 2 3 4 3" xfId="40566" xr:uid="{00000000-0005-0000-0000-0000749E0000}"/>
    <cellStyle name="style1424787249711 2 2 2 3 4 4" xfId="40567" xr:uid="{00000000-0005-0000-0000-0000759E0000}"/>
    <cellStyle name="style1424787249711 2 2 2 3 4 5" xfId="40568" xr:uid="{00000000-0005-0000-0000-0000769E0000}"/>
    <cellStyle name="style1424787249711 2 2 2 3 5" xfId="40569" xr:uid="{00000000-0005-0000-0000-0000779E0000}"/>
    <cellStyle name="style1424787249711 2 2 2 3 5 2" xfId="40570" xr:uid="{00000000-0005-0000-0000-0000789E0000}"/>
    <cellStyle name="style1424787249711 2 2 2 3 5 3" xfId="40571" xr:uid="{00000000-0005-0000-0000-0000799E0000}"/>
    <cellStyle name="style1424787249711 2 2 2 3 5 4" xfId="40572" xr:uid="{00000000-0005-0000-0000-00007A9E0000}"/>
    <cellStyle name="style1424787249711 2 2 2 3 6" xfId="40573" xr:uid="{00000000-0005-0000-0000-00007B9E0000}"/>
    <cellStyle name="style1424787249711 2 2 2 3 7" xfId="40574" xr:uid="{00000000-0005-0000-0000-00007C9E0000}"/>
    <cellStyle name="style1424787249711 2 2 2 3 8" xfId="40575" xr:uid="{00000000-0005-0000-0000-00007D9E0000}"/>
    <cellStyle name="style1424787249711 2 2 2 4" xfId="40576" xr:uid="{00000000-0005-0000-0000-00007E9E0000}"/>
    <cellStyle name="style1424787249711 2 2 2 4 2" xfId="40577" xr:uid="{00000000-0005-0000-0000-00007F9E0000}"/>
    <cellStyle name="style1424787249711 2 2 2 4 2 2" xfId="40578" xr:uid="{00000000-0005-0000-0000-0000809E0000}"/>
    <cellStyle name="style1424787249711 2 2 2 4 2 2 2" xfId="40579" xr:uid="{00000000-0005-0000-0000-0000819E0000}"/>
    <cellStyle name="style1424787249711 2 2 2 4 2 2 2 2" xfId="40580" xr:uid="{00000000-0005-0000-0000-0000829E0000}"/>
    <cellStyle name="style1424787249711 2 2 2 4 2 2 2 3" xfId="40581" xr:uid="{00000000-0005-0000-0000-0000839E0000}"/>
    <cellStyle name="style1424787249711 2 2 2 4 2 2 3" xfId="40582" xr:uid="{00000000-0005-0000-0000-0000849E0000}"/>
    <cellStyle name="style1424787249711 2 2 2 4 2 3" xfId="40583" xr:uid="{00000000-0005-0000-0000-0000859E0000}"/>
    <cellStyle name="style1424787249711 2 2 2 4 2 3 2" xfId="40584" xr:uid="{00000000-0005-0000-0000-0000869E0000}"/>
    <cellStyle name="style1424787249711 2 2 2 4 2 3 3" xfId="40585" xr:uid="{00000000-0005-0000-0000-0000879E0000}"/>
    <cellStyle name="style1424787249711 2 2 2 4 2 3 4" xfId="40586" xr:uid="{00000000-0005-0000-0000-0000889E0000}"/>
    <cellStyle name="style1424787249711 2 2 2 4 2 4" xfId="40587" xr:uid="{00000000-0005-0000-0000-0000899E0000}"/>
    <cellStyle name="style1424787249711 2 2 2 4 2 5" xfId="40588" xr:uid="{00000000-0005-0000-0000-00008A9E0000}"/>
    <cellStyle name="style1424787249711 2 2 2 4 3" xfId="40589" xr:uid="{00000000-0005-0000-0000-00008B9E0000}"/>
    <cellStyle name="style1424787249711 2 2 2 4 3 2" xfId="40590" xr:uid="{00000000-0005-0000-0000-00008C9E0000}"/>
    <cellStyle name="style1424787249711 2 2 2 4 3 2 2" xfId="40591" xr:uid="{00000000-0005-0000-0000-00008D9E0000}"/>
    <cellStyle name="style1424787249711 2 2 2 4 3 2 2 2" xfId="40592" xr:uid="{00000000-0005-0000-0000-00008E9E0000}"/>
    <cellStyle name="style1424787249711 2 2 2 4 3 2 2 3" xfId="40593" xr:uid="{00000000-0005-0000-0000-00008F9E0000}"/>
    <cellStyle name="style1424787249711 2 2 2 4 3 2 3" xfId="40594" xr:uid="{00000000-0005-0000-0000-0000909E0000}"/>
    <cellStyle name="style1424787249711 2 2 2 4 3 3" xfId="40595" xr:uid="{00000000-0005-0000-0000-0000919E0000}"/>
    <cellStyle name="style1424787249711 2 2 2 4 3 3 2" xfId="40596" xr:uid="{00000000-0005-0000-0000-0000929E0000}"/>
    <cellStyle name="style1424787249711 2 2 2 4 3 3 3" xfId="40597" xr:uid="{00000000-0005-0000-0000-0000939E0000}"/>
    <cellStyle name="style1424787249711 2 2 2 4 3 3 4" xfId="40598" xr:uid="{00000000-0005-0000-0000-0000949E0000}"/>
    <cellStyle name="style1424787249711 2 2 2 4 3 4" xfId="40599" xr:uid="{00000000-0005-0000-0000-0000959E0000}"/>
    <cellStyle name="style1424787249711 2 2 2 4 3 5" xfId="40600" xr:uid="{00000000-0005-0000-0000-0000969E0000}"/>
    <cellStyle name="style1424787249711 2 2 2 4 4" xfId="40601" xr:uid="{00000000-0005-0000-0000-0000979E0000}"/>
    <cellStyle name="style1424787249711 2 2 2 4 4 2" xfId="40602" xr:uid="{00000000-0005-0000-0000-0000989E0000}"/>
    <cellStyle name="style1424787249711 2 2 2 4 4 2 2" xfId="40603" xr:uid="{00000000-0005-0000-0000-0000999E0000}"/>
    <cellStyle name="style1424787249711 2 2 2 4 4 2 3" xfId="40604" xr:uid="{00000000-0005-0000-0000-00009A9E0000}"/>
    <cellStyle name="style1424787249711 2 2 2 4 4 2 4" xfId="40605" xr:uid="{00000000-0005-0000-0000-00009B9E0000}"/>
    <cellStyle name="style1424787249711 2 2 2 4 4 3" xfId="40606" xr:uid="{00000000-0005-0000-0000-00009C9E0000}"/>
    <cellStyle name="style1424787249711 2 2 2 4 4 4" xfId="40607" xr:uid="{00000000-0005-0000-0000-00009D9E0000}"/>
    <cellStyle name="style1424787249711 2 2 2 4 4 5" xfId="40608" xr:uid="{00000000-0005-0000-0000-00009E9E0000}"/>
    <cellStyle name="style1424787249711 2 2 2 4 5" xfId="40609" xr:uid="{00000000-0005-0000-0000-00009F9E0000}"/>
    <cellStyle name="style1424787249711 2 2 2 4 5 2" xfId="40610" xr:uid="{00000000-0005-0000-0000-0000A09E0000}"/>
    <cellStyle name="style1424787249711 2 2 2 4 5 3" xfId="40611" xr:uid="{00000000-0005-0000-0000-0000A19E0000}"/>
    <cellStyle name="style1424787249711 2 2 2 4 5 4" xfId="40612" xr:uid="{00000000-0005-0000-0000-0000A29E0000}"/>
    <cellStyle name="style1424787249711 2 2 2 4 6" xfId="40613" xr:uid="{00000000-0005-0000-0000-0000A39E0000}"/>
    <cellStyle name="style1424787249711 2 2 2 4 7" xfId="40614" xr:uid="{00000000-0005-0000-0000-0000A49E0000}"/>
    <cellStyle name="style1424787249711 2 2 2 4 8" xfId="40615" xr:uid="{00000000-0005-0000-0000-0000A59E0000}"/>
    <cellStyle name="style1424787249711 2 2 2 5" xfId="40616" xr:uid="{00000000-0005-0000-0000-0000A69E0000}"/>
    <cellStyle name="style1424787249711 2 2 2 5 2" xfId="40617" xr:uid="{00000000-0005-0000-0000-0000A79E0000}"/>
    <cellStyle name="style1424787249711 2 2 2 5 2 2" xfId="40618" xr:uid="{00000000-0005-0000-0000-0000A89E0000}"/>
    <cellStyle name="style1424787249711 2 2 2 5 2 2 2" xfId="40619" xr:uid="{00000000-0005-0000-0000-0000A99E0000}"/>
    <cellStyle name="style1424787249711 2 2 2 5 2 2 2 2" xfId="40620" xr:uid="{00000000-0005-0000-0000-0000AA9E0000}"/>
    <cellStyle name="style1424787249711 2 2 2 5 2 2 2 3" xfId="40621" xr:uid="{00000000-0005-0000-0000-0000AB9E0000}"/>
    <cellStyle name="style1424787249711 2 2 2 5 2 2 3" xfId="40622" xr:uid="{00000000-0005-0000-0000-0000AC9E0000}"/>
    <cellStyle name="style1424787249711 2 2 2 5 2 3" xfId="40623" xr:uid="{00000000-0005-0000-0000-0000AD9E0000}"/>
    <cellStyle name="style1424787249711 2 2 2 5 2 3 2" xfId="40624" xr:uid="{00000000-0005-0000-0000-0000AE9E0000}"/>
    <cellStyle name="style1424787249711 2 2 2 5 2 3 3" xfId="40625" xr:uid="{00000000-0005-0000-0000-0000AF9E0000}"/>
    <cellStyle name="style1424787249711 2 2 2 5 2 3 4" xfId="40626" xr:uid="{00000000-0005-0000-0000-0000B09E0000}"/>
    <cellStyle name="style1424787249711 2 2 2 5 2 4" xfId="40627" xr:uid="{00000000-0005-0000-0000-0000B19E0000}"/>
    <cellStyle name="style1424787249711 2 2 2 5 2 5" xfId="40628" xr:uid="{00000000-0005-0000-0000-0000B29E0000}"/>
    <cellStyle name="style1424787249711 2 2 2 5 3" xfId="40629" xr:uid="{00000000-0005-0000-0000-0000B39E0000}"/>
    <cellStyle name="style1424787249711 2 2 2 5 3 2" xfId="40630" xr:uid="{00000000-0005-0000-0000-0000B49E0000}"/>
    <cellStyle name="style1424787249711 2 2 2 5 3 2 2" xfId="40631" xr:uid="{00000000-0005-0000-0000-0000B59E0000}"/>
    <cellStyle name="style1424787249711 2 2 2 5 3 2 2 2" xfId="40632" xr:uid="{00000000-0005-0000-0000-0000B69E0000}"/>
    <cellStyle name="style1424787249711 2 2 2 5 3 2 2 3" xfId="40633" xr:uid="{00000000-0005-0000-0000-0000B79E0000}"/>
    <cellStyle name="style1424787249711 2 2 2 5 3 2 3" xfId="40634" xr:uid="{00000000-0005-0000-0000-0000B89E0000}"/>
    <cellStyle name="style1424787249711 2 2 2 5 3 3" xfId="40635" xr:uid="{00000000-0005-0000-0000-0000B99E0000}"/>
    <cellStyle name="style1424787249711 2 2 2 5 3 3 2" xfId="40636" xr:uid="{00000000-0005-0000-0000-0000BA9E0000}"/>
    <cellStyle name="style1424787249711 2 2 2 5 3 3 3" xfId="40637" xr:uid="{00000000-0005-0000-0000-0000BB9E0000}"/>
    <cellStyle name="style1424787249711 2 2 2 5 3 3 4" xfId="40638" xr:uid="{00000000-0005-0000-0000-0000BC9E0000}"/>
    <cellStyle name="style1424787249711 2 2 2 5 3 4" xfId="40639" xr:uid="{00000000-0005-0000-0000-0000BD9E0000}"/>
    <cellStyle name="style1424787249711 2 2 2 5 3 5" xfId="40640" xr:uid="{00000000-0005-0000-0000-0000BE9E0000}"/>
    <cellStyle name="style1424787249711 2 2 2 5 4" xfId="40641" xr:uid="{00000000-0005-0000-0000-0000BF9E0000}"/>
    <cellStyle name="style1424787249711 2 2 2 5 4 2" xfId="40642" xr:uid="{00000000-0005-0000-0000-0000C09E0000}"/>
    <cellStyle name="style1424787249711 2 2 2 5 4 2 2" xfId="40643" xr:uid="{00000000-0005-0000-0000-0000C19E0000}"/>
    <cellStyle name="style1424787249711 2 2 2 5 4 2 3" xfId="40644" xr:uid="{00000000-0005-0000-0000-0000C29E0000}"/>
    <cellStyle name="style1424787249711 2 2 2 5 4 2 4" xfId="40645" xr:uid="{00000000-0005-0000-0000-0000C39E0000}"/>
    <cellStyle name="style1424787249711 2 2 2 5 4 3" xfId="40646" xr:uid="{00000000-0005-0000-0000-0000C49E0000}"/>
    <cellStyle name="style1424787249711 2 2 2 5 4 4" xfId="40647" xr:uid="{00000000-0005-0000-0000-0000C59E0000}"/>
    <cellStyle name="style1424787249711 2 2 2 5 4 5" xfId="40648" xr:uid="{00000000-0005-0000-0000-0000C69E0000}"/>
    <cellStyle name="style1424787249711 2 2 2 5 5" xfId="40649" xr:uid="{00000000-0005-0000-0000-0000C79E0000}"/>
    <cellStyle name="style1424787249711 2 2 2 5 5 2" xfId="40650" xr:uid="{00000000-0005-0000-0000-0000C89E0000}"/>
    <cellStyle name="style1424787249711 2 2 2 5 5 3" xfId="40651" xr:uid="{00000000-0005-0000-0000-0000C99E0000}"/>
    <cellStyle name="style1424787249711 2 2 2 5 5 4" xfId="40652" xr:uid="{00000000-0005-0000-0000-0000CA9E0000}"/>
    <cellStyle name="style1424787249711 2 2 2 5 6" xfId="40653" xr:uid="{00000000-0005-0000-0000-0000CB9E0000}"/>
    <cellStyle name="style1424787249711 2 2 2 5 7" xfId="40654" xr:uid="{00000000-0005-0000-0000-0000CC9E0000}"/>
    <cellStyle name="style1424787249711 2 2 2 5 8" xfId="40655" xr:uid="{00000000-0005-0000-0000-0000CD9E0000}"/>
    <cellStyle name="style1424787249711 2 2 2 6" xfId="40656" xr:uid="{00000000-0005-0000-0000-0000CE9E0000}"/>
    <cellStyle name="style1424787249711 2 2 2 6 2" xfId="40657" xr:uid="{00000000-0005-0000-0000-0000CF9E0000}"/>
    <cellStyle name="style1424787249711 2 2 2 6 2 2" xfId="40658" xr:uid="{00000000-0005-0000-0000-0000D09E0000}"/>
    <cellStyle name="style1424787249711 2 2 2 6 2 2 2" xfId="40659" xr:uid="{00000000-0005-0000-0000-0000D19E0000}"/>
    <cellStyle name="style1424787249711 2 2 2 6 2 2 3" xfId="40660" xr:uid="{00000000-0005-0000-0000-0000D29E0000}"/>
    <cellStyle name="style1424787249711 2 2 2 6 2 3" xfId="40661" xr:uid="{00000000-0005-0000-0000-0000D39E0000}"/>
    <cellStyle name="style1424787249711 2 2 2 6 3" xfId="40662" xr:uid="{00000000-0005-0000-0000-0000D49E0000}"/>
    <cellStyle name="style1424787249711 2 2 2 6 3 2" xfId="40663" xr:uid="{00000000-0005-0000-0000-0000D59E0000}"/>
    <cellStyle name="style1424787249711 2 2 2 6 3 3" xfId="40664" xr:uid="{00000000-0005-0000-0000-0000D69E0000}"/>
    <cellStyle name="style1424787249711 2 2 2 6 3 4" xfId="40665" xr:uid="{00000000-0005-0000-0000-0000D79E0000}"/>
    <cellStyle name="style1424787249711 2 2 2 6 4" xfId="40666" xr:uid="{00000000-0005-0000-0000-0000D89E0000}"/>
    <cellStyle name="style1424787249711 2 2 2 6 5" xfId="40667" xr:uid="{00000000-0005-0000-0000-0000D99E0000}"/>
    <cellStyle name="style1424787249711 2 2 2 7" xfId="40668" xr:uid="{00000000-0005-0000-0000-0000DA9E0000}"/>
    <cellStyle name="style1424787249711 2 2 2 7 2" xfId="40669" xr:uid="{00000000-0005-0000-0000-0000DB9E0000}"/>
    <cellStyle name="style1424787249711 2 2 2 7 2 2" xfId="40670" xr:uid="{00000000-0005-0000-0000-0000DC9E0000}"/>
    <cellStyle name="style1424787249711 2 2 2 7 2 2 2" xfId="40671" xr:uid="{00000000-0005-0000-0000-0000DD9E0000}"/>
    <cellStyle name="style1424787249711 2 2 2 7 2 2 3" xfId="40672" xr:uid="{00000000-0005-0000-0000-0000DE9E0000}"/>
    <cellStyle name="style1424787249711 2 2 2 7 2 3" xfId="40673" xr:uid="{00000000-0005-0000-0000-0000DF9E0000}"/>
    <cellStyle name="style1424787249711 2 2 2 7 3" xfId="40674" xr:uid="{00000000-0005-0000-0000-0000E09E0000}"/>
    <cellStyle name="style1424787249711 2 2 2 7 3 2" xfId="40675" xr:uid="{00000000-0005-0000-0000-0000E19E0000}"/>
    <cellStyle name="style1424787249711 2 2 2 7 3 3" xfId="40676" xr:uid="{00000000-0005-0000-0000-0000E29E0000}"/>
    <cellStyle name="style1424787249711 2 2 2 7 3 4" xfId="40677" xr:uid="{00000000-0005-0000-0000-0000E39E0000}"/>
    <cellStyle name="style1424787249711 2 2 2 7 4" xfId="40678" xr:uid="{00000000-0005-0000-0000-0000E49E0000}"/>
    <cellStyle name="style1424787249711 2 2 2 7 5" xfId="40679" xr:uid="{00000000-0005-0000-0000-0000E59E0000}"/>
    <cellStyle name="style1424787249711 2 2 2 8" xfId="40680" xr:uid="{00000000-0005-0000-0000-0000E69E0000}"/>
    <cellStyle name="style1424787249711 2 2 2 8 2" xfId="40681" xr:uid="{00000000-0005-0000-0000-0000E79E0000}"/>
    <cellStyle name="style1424787249711 2 2 2 8 2 2" xfId="40682" xr:uid="{00000000-0005-0000-0000-0000E89E0000}"/>
    <cellStyle name="style1424787249711 2 2 2 8 2 3" xfId="40683" xr:uid="{00000000-0005-0000-0000-0000E99E0000}"/>
    <cellStyle name="style1424787249711 2 2 2 8 2 4" xfId="40684" xr:uid="{00000000-0005-0000-0000-0000EA9E0000}"/>
    <cellStyle name="style1424787249711 2 2 2 8 3" xfId="40685" xr:uid="{00000000-0005-0000-0000-0000EB9E0000}"/>
    <cellStyle name="style1424787249711 2 2 2 8 4" xfId="40686" xr:uid="{00000000-0005-0000-0000-0000EC9E0000}"/>
    <cellStyle name="style1424787249711 2 2 2 8 5" xfId="40687" xr:uid="{00000000-0005-0000-0000-0000ED9E0000}"/>
    <cellStyle name="style1424787249711 2 2 2 9" xfId="40688" xr:uid="{00000000-0005-0000-0000-0000EE9E0000}"/>
    <cellStyle name="style1424787249711 2 2 2 9 2" xfId="40689" xr:uid="{00000000-0005-0000-0000-0000EF9E0000}"/>
    <cellStyle name="style1424787249711 2 2 2 9 3" xfId="40690" xr:uid="{00000000-0005-0000-0000-0000F09E0000}"/>
    <cellStyle name="style1424787249711 2 2 2 9 4" xfId="40691" xr:uid="{00000000-0005-0000-0000-0000F19E0000}"/>
    <cellStyle name="style1424787249711 2 2 3" xfId="40692" xr:uid="{00000000-0005-0000-0000-0000F29E0000}"/>
    <cellStyle name="style1424787249711 2 2 3 2" xfId="40693" xr:uid="{00000000-0005-0000-0000-0000F39E0000}"/>
    <cellStyle name="style1424787249711 2 2 3 2 2" xfId="40694" xr:uid="{00000000-0005-0000-0000-0000F49E0000}"/>
    <cellStyle name="style1424787249711 2 2 3 2 2 2" xfId="40695" xr:uid="{00000000-0005-0000-0000-0000F59E0000}"/>
    <cellStyle name="style1424787249711 2 2 3 2 2 2 2" xfId="40696" xr:uid="{00000000-0005-0000-0000-0000F69E0000}"/>
    <cellStyle name="style1424787249711 2 2 3 2 2 2 2 2" xfId="40697" xr:uid="{00000000-0005-0000-0000-0000F79E0000}"/>
    <cellStyle name="style1424787249711 2 2 3 2 2 2 2 3" xfId="40698" xr:uid="{00000000-0005-0000-0000-0000F89E0000}"/>
    <cellStyle name="style1424787249711 2 2 3 2 2 2 3" xfId="40699" xr:uid="{00000000-0005-0000-0000-0000F99E0000}"/>
    <cellStyle name="style1424787249711 2 2 3 2 2 3" xfId="40700" xr:uid="{00000000-0005-0000-0000-0000FA9E0000}"/>
    <cellStyle name="style1424787249711 2 2 3 2 2 3 2" xfId="40701" xr:uid="{00000000-0005-0000-0000-0000FB9E0000}"/>
    <cellStyle name="style1424787249711 2 2 3 2 2 3 3" xfId="40702" xr:uid="{00000000-0005-0000-0000-0000FC9E0000}"/>
    <cellStyle name="style1424787249711 2 2 3 2 2 3 4" xfId="40703" xr:uid="{00000000-0005-0000-0000-0000FD9E0000}"/>
    <cellStyle name="style1424787249711 2 2 3 2 2 4" xfId="40704" xr:uid="{00000000-0005-0000-0000-0000FE9E0000}"/>
    <cellStyle name="style1424787249711 2 2 3 2 2 5" xfId="40705" xr:uid="{00000000-0005-0000-0000-0000FF9E0000}"/>
    <cellStyle name="style1424787249711 2 2 3 2 3" xfId="40706" xr:uid="{00000000-0005-0000-0000-0000009F0000}"/>
    <cellStyle name="style1424787249711 2 2 3 2 3 2" xfId="40707" xr:uid="{00000000-0005-0000-0000-0000019F0000}"/>
    <cellStyle name="style1424787249711 2 2 3 2 3 2 2" xfId="40708" xr:uid="{00000000-0005-0000-0000-0000029F0000}"/>
    <cellStyle name="style1424787249711 2 2 3 2 3 2 2 2" xfId="40709" xr:uid="{00000000-0005-0000-0000-0000039F0000}"/>
    <cellStyle name="style1424787249711 2 2 3 2 3 2 2 3" xfId="40710" xr:uid="{00000000-0005-0000-0000-0000049F0000}"/>
    <cellStyle name="style1424787249711 2 2 3 2 3 2 3" xfId="40711" xr:uid="{00000000-0005-0000-0000-0000059F0000}"/>
    <cellStyle name="style1424787249711 2 2 3 2 3 3" xfId="40712" xr:uid="{00000000-0005-0000-0000-0000069F0000}"/>
    <cellStyle name="style1424787249711 2 2 3 2 3 3 2" xfId="40713" xr:uid="{00000000-0005-0000-0000-0000079F0000}"/>
    <cellStyle name="style1424787249711 2 2 3 2 3 3 3" xfId="40714" xr:uid="{00000000-0005-0000-0000-0000089F0000}"/>
    <cellStyle name="style1424787249711 2 2 3 2 3 3 4" xfId="40715" xr:uid="{00000000-0005-0000-0000-0000099F0000}"/>
    <cellStyle name="style1424787249711 2 2 3 2 3 4" xfId="40716" xr:uid="{00000000-0005-0000-0000-00000A9F0000}"/>
    <cellStyle name="style1424787249711 2 2 3 2 3 5" xfId="40717" xr:uid="{00000000-0005-0000-0000-00000B9F0000}"/>
    <cellStyle name="style1424787249711 2 2 3 2 4" xfId="40718" xr:uid="{00000000-0005-0000-0000-00000C9F0000}"/>
    <cellStyle name="style1424787249711 2 2 3 2 4 2" xfId="40719" xr:uid="{00000000-0005-0000-0000-00000D9F0000}"/>
    <cellStyle name="style1424787249711 2 2 3 2 4 2 2" xfId="40720" xr:uid="{00000000-0005-0000-0000-00000E9F0000}"/>
    <cellStyle name="style1424787249711 2 2 3 2 4 2 3" xfId="40721" xr:uid="{00000000-0005-0000-0000-00000F9F0000}"/>
    <cellStyle name="style1424787249711 2 2 3 2 4 2 4" xfId="40722" xr:uid="{00000000-0005-0000-0000-0000109F0000}"/>
    <cellStyle name="style1424787249711 2 2 3 2 4 3" xfId="40723" xr:uid="{00000000-0005-0000-0000-0000119F0000}"/>
    <cellStyle name="style1424787249711 2 2 3 2 4 4" xfId="40724" xr:uid="{00000000-0005-0000-0000-0000129F0000}"/>
    <cellStyle name="style1424787249711 2 2 3 2 4 5" xfId="40725" xr:uid="{00000000-0005-0000-0000-0000139F0000}"/>
    <cellStyle name="style1424787249711 2 2 3 2 5" xfId="40726" xr:uid="{00000000-0005-0000-0000-0000149F0000}"/>
    <cellStyle name="style1424787249711 2 2 3 2 5 2" xfId="40727" xr:uid="{00000000-0005-0000-0000-0000159F0000}"/>
    <cellStyle name="style1424787249711 2 2 3 2 5 3" xfId="40728" xr:uid="{00000000-0005-0000-0000-0000169F0000}"/>
    <cellStyle name="style1424787249711 2 2 3 2 5 4" xfId="40729" xr:uid="{00000000-0005-0000-0000-0000179F0000}"/>
    <cellStyle name="style1424787249711 2 2 3 2 6" xfId="40730" xr:uid="{00000000-0005-0000-0000-0000189F0000}"/>
    <cellStyle name="style1424787249711 2 2 3 2 7" xfId="40731" xr:uid="{00000000-0005-0000-0000-0000199F0000}"/>
    <cellStyle name="style1424787249711 2 2 3 2 8" xfId="40732" xr:uid="{00000000-0005-0000-0000-00001A9F0000}"/>
    <cellStyle name="style1424787249711 2 2 3 3" xfId="40733" xr:uid="{00000000-0005-0000-0000-00001B9F0000}"/>
    <cellStyle name="style1424787249711 2 2 3 3 2" xfId="40734" xr:uid="{00000000-0005-0000-0000-00001C9F0000}"/>
    <cellStyle name="style1424787249711 2 2 3 3 2 2" xfId="40735" xr:uid="{00000000-0005-0000-0000-00001D9F0000}"/>
    <cellStyle name="style1424787249711 2 2 3 3 2 2 2" xfId="40736" xr:uid="{00000000-0005-0000-0000-00001E9F0000}"/>
    <cellStyle name="style1424787249711 2 2 3 3 2 2 3" xfId="40737" xr:uid="{00000000-0005-0000-0000-00001F9F0000}"/>
    <cellStyle name="style1424787249711 2 2 3 3 2 3" xfId="40738" xr:uid="{00000000-0005-0000-0000-0000209F0000}"/>
    <cellStyle name="style1424787249711 2 2 3 3 3" xfId="40739" xr:uid="{00000000-0005-0000-0000-0000219F0000}"/>
    <cellStyle name="style1424787249711 2 2 3 3 3 2" xfId="40740" xr:uid="{00000000-0005-0000-0000-0000229F0000}"/>
    <cellStyle name="style1424787249711 2 2 3 3 3 3" xfId="40741" xr:uid="{00000000-0005-0000-0000-0000239F0000}"/>
    <cellStyle name="style1424787249711 2 2 3 3 3 4" xfId="40742" xr:uid="{00000000-0005-0000-0000-0000249F0000}"/>
    <cellStyle name="style1424787249711 2 2 3 3 4" xfId="40743" xr:uid="{00000000-0005-0000-0000-0000259F0000}"/>
    <cellStyle name="style1424787249711 2 2 3 3 5" xfId="40744" xr:uid="{00000000-0005-0000-0000-0000269F0000}"/>
    <cellStyle name="style1424787249711 2 2 3 4" xfId="40745" xr:uid="{00000000-0005-0000-0000-0000279F0000}"/>
    <cellStyle name="style1424787249711 2 2 3 4 2" xfId="40746" xr:uid="{00000000-0005-0000-0000-0000289F0000}"/>
    <cellStyle name="style1424787249711 2 2 3 4 2 2" xfId="40747" xr:uid="{00000000-0005-0000-0000-0000299F0000}"/>
    <cellStyle name="style1424787249711 2 2 3 4 2 2 2" xfId="40748" xr:uid="{00000000-0005-0000-0000-00002A9F0000}"/>
    <cellStyle name="style1424787249711 2 2 3 4 2 2 3" xfId="40749" xr:uid="{00000000-0005-0000-0000-00002B9F0000}"/>
    <cellStyle name="style1424787249711 2 2 3 4 2 3" xfId="40750" xr:uid="{00000000-0005-0000-0000-00002C9F0000}"/>
    <cellStyle name="style1424787249711 2 2 3 4 3" xfId="40751" xr:uid="{00000000-0005-0000-0000-00002D9F0000}"/>
    <cellStyle name="style1424787249711 2 2 3 4 3 2" xfId="40752" xr:uid="{00000000-0005-0000-0000-00002E9F0000}"/>
    <cellStyle name="style1424787249711 2 2 3 4 3 3" xfId="40753" xr:uid="{00000000-0005-0000-0000-00002F9F0000}"/>
    <cellStyle name="style1424787249711 2 2 3 4 3 4" xfId="40754" xr:uid="{00000000-0005-0000-0000-0000309F0000}"/>
    <cellStyle name="style1424787249711 2 2 3 4 4" xfId="40755" xr:uid="{00000000-0005-0000-0000-0000319F0000}"/>
    <cellStyle name="style1424787249711 2 2 3 4 5" xfId="40756" xr:uid="{00000000-0005-0000-0000-0000329F0000}"/>
    <cellStyle name="style1424787249711 2 2 3 5" xfId="40757" xr:uid="{00000000-0005-0000-0000-0000339F0000}"/>
    <cellStyle name="style1424787249711 2 2 3 5 2" xfId="40758" xr:uid="{00000000-0005-0000-0000-0000349F0000}"/>
    <cellStyle name="style1424787249711 2 2 3 5 2 2" xfId="40759" xr:uid="{00000000-0005-0000-0000-0000359F0000}"/>
    <cellStyle name="style1424787249711 2 2 3 5 2 3" xfId="40760" xr:uid="{00000000-0005-0000-0000-0000369F0000}"/>
    <cellStyle name="style1424787249711 2 2 3 5 2 4" xfId="40761" xr:uid="{00000000-0005-0000-0000-0000379F0000}"/>
    <cellStyle name="style1424787249711 2 2 3 5 3" xfId="40762" xr:uid="{00000000-0005-0000-0000-0000389F0000}"/>
    <cellStyle name="style1424787249711 2 2 3 5 4" xfId="40763" xr:uid="{00000000-0005-0000-0000-0000399F0000}"/>
    <cellStyle name="style1424787249711 2 2 3 5 5" xfId="40764" xr:uid="{00000000-0005-0000-0000-00003A9F0000}"/>
    <cellStyle name="style1424787249711 2 2 3 6" xfId="40765" xr:uid="{00000000-0005-0000-0000-00003B9F0000}"/>
    <cellStyle name="style1424787249711 2 2 3 6 2" xfId="40766" xr:uid="{00000000-0005-0000-0000-00003C9F0000}"/>
    <cellStyle name="style1424787249711 2 2 3 6 3" xfId="40767" xr:uid="{00000000-0005-0000-0000-00003D9F0000}"/>
    <cellStyle name="style1424787249711 2 2 3 6 4" xfId="40768" xr:uid="{00000000-0005-0000-0000-00003E9F0000}"/>
    <cellStyle name="style1424787249711 2 2 3 7" xfId="40769" xr:uid="{00000000-0005-0000-0000-00003F9F0000}"/>
    <cellStyle name="style1424787249711 2 2 3 8" xfId="40770" xr:uid="{00000000-0005-0000-0000-0000409F0000}"/>
    <cellStyle name="style1424787249711 2 2 3 9" xfId="40771" xr:uid="{00000000-0005-0000-0000-0000419F0000}"/>
    <cellStyle name="style1424787249711 2 2 4" xfId="40772" xr:uid="{00000000-0005-0000-0000-0000429F0000}"/>
    <cellStyle name="style1424787249711 2 2 4 2" xfId="40773" xr:uid="{00000000-0005-0000-0000-0000439F0000}"/>
    <cellStyle name="style1424787249711 2 2 4 2 2" xfId="40774" xr:uid="{00000000-0005-0000-0000-0000449F0000}"/>
    <cellStyle name="style1424787249711 2 2 4 2 2 2" xfId="40775" xr:uid="{00000000-0005-0000-0000-0000459F0000}"/>
    <cellStyle name="style1424787249711 2 2 4 2 2 2 2" xfId="40776" xr:uid="{00000000-0005-0000-0000-0000469F0000}"/>
    <cellStyle name="style1424787249711 2 2 4 2 2 2 3" xfId="40777" xr:uid="{00000000-0005-0000-0000-0000479F0000}"/>
    <cellStyle name="style1424787249711 2 2 4 2 2 3" xfId="40778" xr:uid="{00000000-0005-0000-0000-0000489F0000}"/>
    <cellStyle name="style1424787249711 2 2 4 2 3" xfId="40779" xr:uid="{00000000-0005-0000-0000-0000499F0000}"/>
    <cellStyle name="style1424787249711 2 2 4 2 3 2" xfId="40780" xr:uid="{00000000-0005-0000-0000-00004A9F0000}"/>
    <cellStyle name="style1424787249711 2 2 4 2 3 3" xfId="40781" xr:uid="{00000000-0005-0000-0000-00004B9F0000}"/>
    <cellStyle name="style1424787249711 2 2 4 2 3 4" xfId="40782" xr:uid="{00000000-0005-0000-0000-00004C9F0000}"/>
    <cellStyle name="style1424787249711 2 2 4 2 4" xfId="40783" xr:uid="{00000000-0005-0000-0000-00004D9F0000}"/>
    <cellStyle name="style1424787249711 2 2 4 2 5" xfId="40784" xr:uid="{00000000-0005-0000-0000-00004E9F0000}"/>
    <cellStyle name="style1424787249711 2 2 4 3" xfId="40785" xr:uid="{00000000-0005-0000-0000-00004F9F0000}"/>
    <cellStyle name="style1424787249711 2 2 4 3 2" xfId="40786" xr:uid="{00000000-0005-0000-0000-0000509F0000}"/>
    <cellStyle name="style1424787249711 2 2 4 3 2 2" xfId="40787" xr:uid="{00000000-0005-0000-0000-0000519F0000}"/>
    <cellStyle name="style1424787249711 2 2 4 3 2 2 2" xfId="40788" xr:uid="{00000000-0005-0000-0000-0000529F0000}"/>
    <cellStyle name="style1424787249711 2 2 4 3 2 2 3" xfId="40789" xr:uid="{00000000-0005-0000-0000-0000539F0000}"/>
    <cellStyle name="style1424787249711 2 2 4 3 2 3" xfId="40790" xr:uid="{00000000-0005-0000-0000-0000549F0000}"/>
    <cellStyle name="style1424787249711 2 2 4 3 3" xfId="40791" xr:uid="{00000000-0005-0000-0000-0000559F0000}"/>
    <cellStyle name="style1424787249711 2 2 4 3 3 2" xfId="40792" xr:uid="{00000000-0005-0000-0000-0000569F0000}"/>
    <cellStyle name="style1424787249711 2 2 4 3 3 3" xfId="40793" xr:uid="{00000000-0005-0000-0000-0000579F0000}"/>
    <cellStyle name="style1424787249711 2 2 4 3 3 4" xfId="40794" xr:uid="{00000000-0005-0000-0000-0000589F0000}"/>
    <cellStyle name="style1424787249711 2 2 4 3 4" xfId="40795" xr:uid="{00000000-0005-0000-0000-0000599F0000}"/>
    <cellStyle name="style1424787249711 2 2 4 3 5" xfId="40796" xr:uid="{00000000-0005-0000-0000-00005A9F0000}"/>
    <cellStyle name="style1424787249711 2 2 4 4" xfId="40797" xr:uid="{00000000-0005-0000-0000-00005B9F0000}"/>
    <cellStyle name="style1424787249711 2 2 4 4 2" xfId="40798" xr:uid="{00000000-0005-0000-0000-00005C9F0000}"/>
    <cellStyle name="style1424787249711 2 2 4 4 2 2" xfId="40799" xr:uid="{00000000-0005-0000-0000-00005D9F0000}"/>
    <cellStyle name="style1424787249711 2 2 4 4 2 3" xfId="40800" xr:uid="{00000000-0005-0000-0000-00005E9F0000}"/>
    <cellStyle name="style1424787249711 2 2 4 4 2 4" xfId="40801" xr:uid="{00000000-0005-0000-0000-00005F9F0000}"/>
    <cellStyle name="style1424787249711 2 2 4 4 3" xfId="40802" xr:uid="{00000000-0005-0000-0000-0000609F0000}"/>
    <cellStyle name="style1424787249711 2 2 4 4 4" xfId="40803" xr:uid="{00000000-0005-0000-0000-0000619F0000}"/>
    <cellStyle name="style1424787249711 2 2 4 4 5" xfId="40804" xr:uid="{00000000-0005-0000-0000-0000629F0000}"/>
    <cellStyle name="style1424787249711 2 2 4 5" xfId="40805" xr:uid="{00000000-0005-0000-0000-0000639F0000}"/>
    <cellStyle name="style1424787249711 2 2 4 5 2" xfId="40806" xr:uid="{00000000-0005-0000-0000-0000649F0000}"/>
    <cellStyle name="style1424787249711 2 2 4 5 3" xfId="40807" xr:uid="{00000000-0005-0000-0000-0000659F0000}"/>
    <cellStyle name="style1424787249711 2 2 4 5 4" xfId="40808" xr:uid="{00000000-0005-0000-0000-0000669F0000}"/>
    <cellStyle name="style1424787249711 2 2 4 6" xfId="40809" xr:uid="{00000000-0005-0000-0000-0000679F0000}"/>
    <cellStyle name="style1424787249711 2 2 4 7" xfId="40810" xr:uid="{00000000-0005-0000-0000-0000689F0000}"/>
    <cellStyle name="style1424787249711 2 2 4 8" xfId="40811" xr:uid="{00000000-0005-0000-0000-0000699F0000}"/>
    <cellStyle name="style1424787249711 2 2 5" xfId="40812" xr:uid="{00000000-0005-0000-0000-00006A9F0000}"/>
    <cellStyle name="style1424787249711 2 2 5 2" xfId="40813" xr:uid="{00000000-0005-0000-0000-00006B9F0000}"/>
    <cellStyle name="style1424787249711 2 2 5 2 2" xfId="40814" xr:uid="{00000000-0005-0000-0000-00006C9F0000}"/>
    <cellStyle name="style1424787249711 2 2 5 2 2 2" xfId="40815" xr:uid="{00000000-0005-0000-0000-00006D9F0000}"/>
    <cellStyle name="style1424787249711 2 2 5 2 2 2 2" xfId="40816" xr:uid="{00000000-0005-0000-0000-00006E9F0000}"/>
    <cellStyle name="style1424787249711 2 2 5 2 2 2 3" xfId="40817" xr:uid="{00000000-0005-0000-0000-00006F9F0000}"/>
    <cellStyle name="style1424787249711 2 2 5 2 2 3" xfId="40818" xr:uid="{00000000-0005-0000-0000-0000709F0000}"/>
    <cellStyle name="style1424787249711 2 2 5 2 3" xfId="40819" xr:uid="{00000000-0005-0000-0000-0000719F0000}"/>
    <cellStyle name="style1424787249711 2 2 5 2 3 2" xfId="40820" xr:uid="{00000000-0005-0000-0000-0000729F0000}"/>
    <cellStyle name="style1424787249711 2 2 5 2 3 3" xfId="40821" xr:uid="{00000000-0005-0000-0000-0000739F0000}"/>
    <cellStyle name="style1424787249711 2 2 5 2 3 4" xfId="40822" xr:uid="{00000000-0005-0000-0000-0000749F0000}"/>
    <cellStyle name="style1424787249711 2 2 5 2 4" xfId="40823" xr:uid="{00000000-0005-0000-0000-0000759F0000}"/>
    <cellStyle name="style1424787249711 2 2 5 2 5" xfId="40824" xr:uid="{00000000-0005-0000-0000-0000769F0000}"/>
    <cellStyle name="style1424787249711 2 2 5 3" xfId="40825" xr:uid="{00000000-0005-0000-0000-0000779F0000}"/>
    <cellStyle name="style1424787249711 2 2 5 3 2" xfId="40826" xr:uid="{00000000-0005-0000-0000-0000789F0000}"/>
    <cellStyle name="style1424787249711 2 2 5 3 2 2" xfId="40827" xr:uid="{00000000-0005-0000-0000-0000799F0000}"/>
    <cellStyle name="style1424787249711 2 2 5 3 2 2 2" xfId="40828" xr:uid="{00000000-0005-0000-0000-00007A9F0000}"/>
    <cellStyle name="style1424787249711 2 2 5 3 2 2 3" xfId="40829" xr:uid="{00000000-0005-0000-0000-00007B9F0000}"/>
    <cellStyle name="style1424787249711 2 2 5 3 2 3" xfId="40830" xr:uid="{00000000-0005-0000-0000-00007C9F0000}"/>
    <cellStyle name="style1424787249711 2 2 5 3 3" xfId="40831" xr:uid="{00000000-0005-0000-0000-00007D9F0000}"/>
    <cellStyle name="style1424787249711 2 2 5 3 3 2" xfId="40832" xr:uid="{00000000-0005-0000-0000-00007E9F0000}"/>
    <cellStyle name="style1424787249711 2 2 5 3 3 3" xfId="40833" xr:uid="{00000000-0005-0000-0000-00007F9F0000}"/>
    <cellStyle name="style1424787249711 2 2 5 3 3 4" xfId="40834" xr:uid="{00000000-0005-0000-0000-0000809F0000}"/>
    <cellStyle name="style1424787249711 2 2 5 3 4" xfId="40835" xr:uid="{00000000-0005-0000-0000-0000819F0000}"/>
    <cellStyle name="style1424787249711 2 2 5 3 5" xfId="40836" xr:uid="{00000000-0005-0000-0000-0000829F0000}"/>
    <cellStyle name="style1424787249711 2 2 5 4" xfId="40837" xr:uid="{00000000-0005-0000-0000-0000839F0000}"/>
    <cellStyle name="style1424787249711 2 2 5 4 2" xfId="40838" xr:uid="{00000000-0005-0000-0000-0000849F0000}"/>
    <cellStyle name="style1424787249711 2 2 5 4 2 2" xfId="40839" xr:uid="{00000000-0005-0000-0000-0000859F0000}"/>
    <cellStyle name="style1424787249711 2 2 5 4 2 3" xfId="40840" xr:uid="{00000000-0005-0000-0000-0000869F0000}"/>
    <cellStyle name="style1424787249711 2 2 5 4 2 4" xfId="40841" xr:uid="{00000000-0005-0000-0000-0000879F0000}"/>
    <cellStyle name="style1424787249711 2 2 5 4 3" xfId="40842" xr:uid="{00000000-0005-0000-0000-0000889F0000}"/>
    <cellStyle name="style1424787249711 2 2 5 4 4" xfId="40843" xr:uid="{00000000-0005-0000-0000-0000899F0000}"/>
    <cellStyle name="style1424787249711 2 2 5 4 5" xfId="40844" xr:uid="{00000000-0005-0000-0000-00008A9F0000}"/>
    <cellStyle name="style1424787249711 2 2 5 5" xfId="40845" xr:uid="{00000000-0005-0000-0000-00008B9F0000}"/>
    <cellStyle name="style1424787249711 2 2 5 5 2" xfId="40846" xr:uid="{00000000-0005-0000-0000-00008C9F0000}"/>
    <cellStyle name="style1424787249711 2 2 5 5 3" xfId="40847" xr:uid="{00000000-0005-0000-0000-00008D9F0000}"/>
    <cellStyle name="style1424787249711 2 2 5 5 4" xfId="40848" xr:uid="{00000000-0005-0000-0000-00008E9F0000}"/>
    <cellStyle name="style1424787249711 2 2 5 6" xfId="40849" xr:uid="{00000000-0005-0000-0000-00008F9F0000}"/>
    <cellStyle name="style1424787249711 2 2 5 7" xfId="40850" xr:uid="{00000000-0005-0000-0000-0000909F0000}"/>
    <cellStyle name="style1424787249711 2 2 5 8" xfId="40851" xr:uid="{00000000-0005-0000-0000-0000919F0000}"/>
    <cellStyle name="style1424787249711 2 2 6" xfId="40852" xr:uid="{00000000-0005-0000-0000-0000929F0000}"/>
    <cellStyle name="style1424787249711 2 2 6 2" xfId="40853" xr:uid="{00000000-0005-0000-0000-0000939F0000}"/>
    <cellStyle name="style1424787249711 2 2 6 2 2" xfId="40854" xr:uid="{00000000-0005-0000-0000-0000949F0000}"/>
    <cellStyle name="style1424787249711 2 2 6 2 2 2" xfId="40855" xr:uid="{00000000-0005-0000-0000-0000959F0000}"/>
    <cellStyle name="style1424787249711 2 2 6 2 2 2 2" xfId="40856" xr:uid="{00000000-0005-0000-0000-0000969F0000}"/>
    <cellStyle name="style1424787249711 2 2 6 2 2 2 3" xfId="40857" xr:uid="{00000000-0005-0000-0000-0000979F0000}"/>
    <cellStyle name="style1424787249711 2 2 6 2 2 3" xfId="40858" xr:uid="{00000000-0005-0000-0000-0000989F0000}"/>
    <cellStyle name="style1424787249711 2 2 6 2 3" xfId="40859" xr:uid="{00000000-0005-0000-0000-0000999F0000}"/>
    <cellStyle name="style1424787249711 2 2 6 2 3 2" xfId="40860" xr:uid="{00000000-0005-0000-0000-00009A9F0000}"/>
    <cellStyle name="style1424787249711 2 2 6 2 3 3" xfId="40861" xr:uid="{00000000-0005-0000-0000-00009B9F0000}"/>
    <cellStyle name="style1424787249711 2 2 6 2 3 4" xfId="40862" xr:uid="{00000000-0005-0000-0000-00009C9F0000}"/>
    <cellStyle name="style1424787249711 2 2 6 2 4" xfId="40863" xr:uid="{00000000-0005-0000-0000-00009D9F0000}"/>
    <cellStyle name="style1424787249711 2 2 6 2 5" xfId="40864" xr:uid="{00000000-0005-0000-0000-00009E9F0000}"/>
    <cellStyle name="style1424787249711 2 2 6 3" xfId="40865" xr:uid="{00000000-0005-0000-0000-00009F9F0000}"/>
    <cellStyle name="style1424787249711 2 2 6 3 2" xfId="40866" xr:uid="{00000000-0005-0000-0000-0000A09F0000}"/>
    <cellStyle name="style1424787249711 2 2 6 3 2 2" xfId="40867" xr:uid="{00000000-0005-0000-0000-0000A19F0000}"/>
    <cellStyle name="style1424787249711 2 2 6 3 2 2 2" xfId="40868" xr:uid="{00000000-0005-0000-0000-0000A29F0000}"/>
    <cellStyle name="style1424787249711 2 2 6 3 2 2 3" xfId="40869" xr:uid="{00000000-0005-0000-0000-0000A39F0000}"/>
    <cellStyle name="style1424787249711 2 2 6 3 2 3" xfId="40870" xr:uid="{00000000-0005-0000-0000-0000A49F0000}"/>
    <cellStyle name="style1424787249711 2 2 6 3 3" xfId="40871" xr:uid="{00000000-0005-0000-0000-0000A59F0000}"/>
    <cellStyle name="style1424787249711 2 2 6 3 3 2" xfId="40872" xr:uid="{00000000-0005-0000-0000-0000A69F0000}"/>
    <cellStyle name="style1424787249711 2 2 6 3 3 3" xfId="40873" xr:uid="{00000000-0005-0000-0000-0000A79F0000}"/>
    <cellStyle name="style1424787249711 2 2 6 3 3 4" xfId="40874" xr:uid="{00000000-0005-0000-0000-0000A89F0000}"/>
    <cellStyle name="style1424787249711 2 2 6 3 4" xfId="40875" xr:uid="{00000000-0005-0000-0000-0000A99F0000}"/>
    <cellStyle name="style1424787249711 2 2 6 3 5" xfId="40876" xr:uid="{00000000-0005-0000-0000-0000AA9F0000}"/>
    <cellStyle name="style1424787249711 2 2 6 4" xfId="40877" xr:uid="{00000000-0005-0000-0000-0000AB9F0000}"/>
    <cellStyle name="style1424787249711 2 2 6 4 2" xfId="40878" xr:uid="{00000000-0005-0000-0000-0000AC9F0000}"/>
    <cellStyle name="style1424787249711 2 2 6 4 2 2" xfId="40879" xr:uid="{00000000-0005-0000-0000-0000AD9F0000}"/>
    <cellStyle name="style1424787249711 2 2 6 4 2 3" xfId="40880" xr:uid="{00000000-0005-0000-0000-0000AE9F0000}"/>
    <cellStyle name="style1424787249711 2 2 6 4 2 4" xfId="40881" xr:uid="{00000000-0005-0000-0000-0000AF9F0000}"/>
    <cellStyle name="style1424787249711 2 2 6 4 3" xfId="40882" xr:uid="{00000000-0005-0000-0000-0000B09F0000}"/>
    <cellStyle name="style1424787249711 2 2 6 4 4" xfId="40883" xr:uid="{00000000-0005-0000-0000-0000B19F0000}"/>
    <cellStyle name="style1424787249711 2 2 6 4 5" xfId="40884" xr:uid="{00000000-0005-0000-0000-0000B29F0000}"/>
    <cellStyle name="style1424787249711 2 2 6 5" xfId="40885" xr:uid="{00000000-0005-0000-0000-0000B39F0000}"/>
    <cellStyle name="style1424787249711 2 2 6 5 2" xfId="40886" xr:uid="{00000000-0005-0000-0000-0000B49F0000}"/>
    <cellStyle name="style1424787249711 2 2 6 5 3" xfId="40887" xr:uid="{00000000-0005-0000-0000-0000B59F0000}"/>
    <cellStyle name="style1424787249711 2 2 6 5 4" xfId="40888" xr:uid="{00000000-0005-0000-0000-0000B69F0000}"/>
    <cellStyle name="style1424787249711 2 2 6 6" xfId="40889" xr:uid="{00000000-0005-0000-0000-0000B79F0000}"/>
    <cellStyle name="style1424787249711 2 2 6 7" xfId="40890" xr:uid="{00000000-0005-0000-0000-0000B89F0000}"/>
    <cellStyle name="style1424787249711 2 2 6 8" xfId="40891" xr:uid="{00000000-0005-0000-0000-0000B99F0000}"/>
    <cellStyle name="style1424787249711 2 2 7" xfId="40892" xr:uid="{00000000-0005-0000-0000-0000BA9F0000}"/>
    <cellStyle name="style1424787249711 2 2 7 2" xfId="40893" xr:uid="{00000000-0005-0000-0000-0000BB9F0000}"/>
    <cellStyle name="style1424787249711 2 2 7 2 2" xfId="40894" xr:uid="{00000000-0005-0000-0000-0000BC9F0000}"/>
    <cellStyle name="style1424787249711 2 2 7 2 2 2" xfId="40895" xr:uid="{00000000-0005-0000-0000-0000BD9F0000}"/>
    <cellStyle name="style1424787249711 2 2 7 2 2 3" xfId="40896" xr:uid="{00000000-0005-0000-0000-0000BE9F0000}"/>
    <cellStyle name="style1424787249711 2 2 7 2 3" xfId="40897" xr:uid="{00000000-0005-0000-0000-0000BF9F0000}"/>
    <cellStyle name="style1424787249711 2 2 7 3" xfId="40898" xr:uid="{00000000-0005-0000-0000-0000C09F0000}"/>
    <cellStyle name="style1424787249711 2 2 7 3 2" xfId="40899" xr:uid="{00000000-0005-0000-0000-0000C19F0000}"/>
    <cellStyle name="style1424787249711 2 2 7 3 3" xfId="40900" xr:uid="{00000000-0005-0000-0000-0000C29F0000}"/>
    <cellStyle name="style1424787249711 2 2 7 3 4" xfId="40901" xr:uid="{00000000-0005-0000-0000-0000C39F0000}"/>
    <cellStyle name="style1424787249711 2 2 7 4" xfId="40902" xr:uid="{00000000-0005-0000-0000-0000C49F0000}"/>
    <cellStyle name="style1424787249711 2 2 7 5" xfId="40903" xr:uid="{00000000-0005-0000-0000-0000C59F0000}"/>
    <cellStyle name="style1424787249711 2 2 8" xfId="40904" xr:uid="{00000000-0005-0000-0000-0000C69F0000}"/>
    <cellStyle name="style1424787249711 2 2 8 2" xfId="40905" xr:uid="{00000000-0005-0000-0000-0000C79F0000}"/>
    <cellStyle name="style1424787249711 2 2 8 2 2" xfId="40906" xr:uid="{00000000-0005-0000-0000-0000C89F0000}"/>
    <cellStyle name="style1424787249711 2 2 8 2 2 2" xfId="40907" xr:uid="{00000000-0005-0000-0000-0000C99F0000}"/>
    <cellStyle name="style1424787249711 2 2 8 2 2 3" xfId="40908" xr:uid="{00000000-0005-0000-0000-0000CA9F0000}"/>
    <cellStyle name="style1424787249711 2 2 8 2 3" xfId="40909" xr:uid="{00000000-0005-0000-0000-0000CB9F0000}"/>
    <cellStyle name="style1424787249711 2 2 8 3" xfId="40910" xr:uid="{00000000-0005-0000-0000-0000CC9F0000}"/>
    <cellStyle name="style1424787249711 2 2 8 3 2" xfId="40911" xr:uid="{00000000-0005-0000-0000-0000CD9F0000}"/>
    <cellStyle name="style1424787249711 2 2 8 3 3" xfId="40912" xr:uid="{00000000-0005-0000-0000-0000CE9F0000}"/>
    <cellStyle name="style1424787249711 2 2 8 3 4" xfId="40913" xr:uid="{00000000-0005-0000-0000-0000CF9F0000}"/>
    <cellStyle name="style1424787249711 2 2 8 4" xfId="40914" xr:uid="{00000000-0005-0000-0000-0000D09F0000}"/>
    <cellStyle name="style1424787249711 2 2 8 5" xfId="40915" xr:uid="{00000000-0005-0000-0000-0000D19F0000}"/>
    <cellStyle name="style1424787249711 2 2 9" xfId="40916" xr:uid="{00000000-0005-0000-0000-0000D29F0000}"/>
    <cellStyle name="style1424787249711 2 2 9 2" xfId="40917" xr:uid="{00000000-0005-0000-0000-0000D39F0000}"/>
    <cellStyle name="style1424787249711 2 2 9 2 2" xfId="40918" xr:uid="{00000000-0005-0000-0000-0000D49F0000}"/>
    <cellStyle name="style1424787249711 2 2 9 2 3" xfId="40919" xr:uid="{00000000-0005-0000-0000-0000D59F0000}"/>
    <cellStyle name="style1424787249711 2 2 9 2 4" xfId="40920" xr:uid="{00000000-0005-0000-0000-0000D69F0000}"/>
    <cellStyle name="style1424787249711 2 2 9 3" xfId="40921" xr:uid="{00000000-0005-0000-0000-0000D79F0000}"/>
    <cellStyle name="style1424787249711 2 2 9 4" xfId="40922" xr:uid="{00000000-0005-0000-0000-0000D89F0000}"/>
    <cellStyle name="style1424787249711 2 2 9 5" xfId="40923" xr:uid="{00000000-0005-0000-0000-0000D99F0000}"/>
    <cellStyle name="style1424787249711 2 3" xfId="40924" xr:uid="{00000000-0005-0000-0000-0000DA9F0000}"/>
    <cellStyle name="style1424787249711 2 3 10" xfId="40925" xr:uid="{00000000-0005-0000-0000-0000DB9F0000}"/>
    <cellStyle name="style1424787249711 2 3 11" xfId="40926" xr:uid="{00000000-0005-0000-0000-0000DC9F0000}"/>
    <cellStyle name="style1424787249711 2 3 12" xfId="40927" xr:uid="{00000000-0005-0000-0000-0000DD9F0000}"/>
    <cellStyle name="style1424787249711 2 3 2" xfId="40928" xr:uid="{00000000-0005-0000-0000-0000DE9F0000}"/>
    <cellStyle name="style1424787249711 2 3 2 2" xfId="40929" xr:uid="{00000000-0005-0000-0000-0000DF9F0000}"/>
    <cellStyle name="style1424787249711 2 3 2 2 2" xfId="40930" xr:uid="{00000000-0005-0000-0000-0000E09F0000}"/>
    <cellStyle name="style1424787249711 2 3 2 2 2 2" xfId="40931" xr:uid="{00000000-0005-0000-0000-0000E19F0000}"/>
    <cellStyle name="style1424787249711 2 3 2 2 2 2 2" xfId="40932" xr:uid="{00000000-0005-0000-0000-0000E29F0000}"/>
    <cellStyle name="style1424787249711 2 3 2 2 2 2 2 2" xfId="40933" xr:uid="{00000000-0005-0000-0000-0000E39F0000}"/>
    <cellStyle name="style1424787249711 2 3 2 2 2 2 2 3" xfId="40934" xr:uid="{00000000-0005-0000-0000-0000E49F0000}"/>
    <cellStyle name="style1424787249711 2 3 2 2 2 2 3" xfId="40935" xr:uid="{00000000-0005-0000-0000-0000E59F0000}"/>
    <cellStyle name="style1424787249711 2 3 2 2 2 3" xfId="40936" xr:uid="{00000000-0005-0000-0000-0000E69F0000}"/>
    <cellStyle name="style1424787249711 2 3 2 2 2 3 2" xfId="40937" xr:uid="{00000000-0005-0000-0000-0000E79F0000}"/>
    <cellStyle name="style1424787249711 2 3 2 2 2 3 3" xfId="40938" xr:uid="{00000000-0005-0000-0000-0000E89F0000}"/>
    <cellStyle name="style1424787249711 2 3 2 2 2 3 4" xfId="40939" xr:uid="{00000000-0005-0000-0000-0000E99F0000}"/>
    <cellStyle name="style1424787249711 2 3 2 2 2 4" xfId="40940" xr:uid="{00000000-0005-0000-0000-0000EA9F0000}"/>
    <cellStyle name="style1424787249711 2 3 2 2 2 5" xfId="40941" xr:uid="{00000000-0005-0000-0000-0000EB9F0000}"/>
    <cellStyle name="style1424787249711 2 3 2 2 3" xfId="40942" xr:uid="{00000000-0005-0000-0000-0000EC9F0000}"/>
    <cellStyle name="style1424787249711 2 3 2 2 3 2" xfId="40943" xr:uid="{00000000-0005-0000-0000-0000ED9F0000}"/>
    <cellStyle name="style1424787249711 2 3 2 2 3 2 2" xfId="40944" xr:uid="{00000000-0005-0000-0000-0000EE9F0000}"/>
    <cellStyle name="style1424787249711 2 3 2 2 3 2 2 2" xfId="40945" xr:uid="{00000000-0005-0000-0000-0000EF9F0000}"/>
    <cellStyle name="style1424787249711 2 3 2 2 3 2 2 3" xfId="40946" xr:uid="{00000000-0005-0000-0000-0000F09F0000}"/>
    <cellStyle name="style1424787249711 2 3 2 2 3 2 3" xfId="40947" xr:uid="{00000000-0005-0000-0000-0000F19F0000}"/>
    <cellStyle name="style1424787249711 2 3 2 2 3 3" xfId="40948" xr:uid="{00000000-0005-0000-0000-0000F29F0000}"/>
    <cellStyle name="style1424787249711 2 3 2 2 3 3 2" xfId="40949" xr:uid="{00000000-0005-0000-0000-0000F39F0000}"/>
    <cellStyle name="style1424787249711 2 3 2 2 3 3 3" xfId="40950" xr:uid="{00000000-0005-0000-0000-0000F49F0000}"/>
    <cellStyle name="style1424787249711 2 3 2 2 3 3 4" xfId="40951" xr:uid="{00000000-0005-0000-0000-0000F59F0000}"/>
    <cellStyle name="style1424787249711 2 3 2 2 3 4" xfId="40952" xr:uid="{00000000-0005-0000-0000-0000F69F0000}"/>
    <cellStyle name="style1424787249711 2 3 2 2 3 5" xfId="40953" xr:uid="{00000000-0005-0000-0000-0000F79F0000}"/>
    <cellStyle name="style1424787249711 2 3 2 2 4" xfId="40954" xr:uid="{00000000-0005-0000-0000-0000F89F0000}"/>
    <cellStyle name="style1424787249711 2 3 2 2 4 2" xfId="40955" xr:uid="{00000000-0005-0000-0000-0000F99F0000}"/>
    <cellStyle name="style1424787249711 2 3 2 2 4 2 2" xfId="40956" xr:uid="{00000000-0005-0000-0000-0000FA9F0000}"/>
    <cellStyle name="style1424787249711 2 3 2 2 4 2 3" xfId="40957" xr:uid="{00000000-0005-0000-0000-0000FB9F0000}"/>
    <cellStyle name="style1424787249711 2 3 2 2 4 2 4" xfId="40958" xr:uid="{00000000-0005-0000-0000-0000FC9F0000}"/>
    <cellStyle name="style1424787249711 2 3 2 2 4 3" xfId="40959" xr:uid="{00000000-0005-0000-0000-0000FD9F0000}"/>
    <cellStyle name="style1424787249711 2 3 2 2 4 4" xfId="40960" xr:uid="{00000000-0005-0000-0000-0000FE9F0000}"/>
    <cellStyle name="style1424787249711 2 3 2 2 4 5" xfId="40961" xr:uid="{00000000-0005-0000-0000-0000FF9F0000}"/>
    <cellStyle name="style1424787249711 2 3 2 2 5" xfId="40962" xr:uid="{00000000-0005-0000-0000-000000A00000}"/>
    <cellStyle name="style1424787249711 2 3 2 2 5 2" xfId="40963" xr:uid="{00000000-0005-0000-0000-000001A00000}"/>
    <cellStyle name="style1424787249711 2 3 2 2 5 3" xfId="40964" xr:uid="{00000000-0005-0000-0000-000002A00000}"/>
    <cellStyle name="style1424787249711 2 3 2 2 5 4" xfId="40965" xr:uid="{00000000-0005-0000-0000-000003A00000}"/>
    <cellStyle name="style1424787249711 2 3 2 2 6" xfId="40966" xr:uid="{00000000-0005-0000-0000-000004A00000}"/>
    <cellStyle name="style1424787249711 2 3 2 2 7" xfId="40967" xr:uid="{00000000-0005-0000-0000-000005A00000}"/>
    <cellStyle name="style1424787249711 2 3 2 2 8" xfId="40968" xr:uid="{00000000-0005-0000-0000-000006A00000}"/>
    <cellStyle name="style1424787249711 2 3 2 3" xfId="40969" xr:uid="{00000000-0005-0000-0000-000007A00000}"/>
    <cellStyle name="style1424787249711 2 3 2 3 2" xfId="40970" xr:uid="{00000000-0005-0000-0000-000008A00000}"/>
    <cellStyle name="style1424787249711 2 3 2 3 2 2" xfId="40971" xr:uid="{00000000-0005-0000-0000-000009A00000}"/>
    <cellStyle name="style1424787249711 2 3 2 3 2 2 2" xfId="40972" xr:uid="{00000000-0005-0000-0000-00000AA00000}"/>
    <cellStyle name="style1424787249711 2 3 2 3 2 2 3" xfId="40973" xr:uid="{00000000-0005-0000-0000-00000BA00000}"/>
    <cellStyle name="style1424787249711 2 3 2 3 2 3" xfId="40974" xr:uid="{00000000-0005-0000-0000-00000CA00000}"/>
    <cellStyle name="style1424787249711 2 3 2 3 3" xfId="40975" xr:uid="{00000000-0005-0000-0000-00000DA00000}"/>
    <cellStyle name="style1424787249711 2 3 2 3 3 2" xfId="40976" xr:uid="{00000000-0005-0000-0000-00000EA00000}"/>
    <cellStyle name="style1424787249711 2 3 2 3 3 3" xfId="40977" xr:uid="{00000000-0005-0000-0000-00000FA00000}"/>
    <cellStyle name="style1424787249711 2 3 2 3 3 4" xfId="40978" xr:uid="{00000000-0005-0000-0000-000010A00000}"/>
    <cellStyle name="style1424787249711 2 3 2 3 4" xfId="40979" xr:uid="{00000000-0005-0000-0000-000011A00000}"/>
    <cellStyle name="style1424787249711 2 3 2 3 5" xfId="40980" xr:uid="{00000000-0005-0000-0000-000012A00000}"/>
    <cellStyle name="style1424787249711 2 3 2 4" xfId="40981" xr:uid="{00000000-0005-0000-0000-000013A00000}"/>
    <cellStyle name="style1424787249711 2 3 2 4 2" xfId="40982" xr:uid="{00000000-0005-0000-0000-000014A00000}"/>
    <cellStyle name="style1424787249711 2 3 2 4 2 2" xfId="40983" xr:uid="{00000000-0005-0000-0000-000015A00000}"/>
    <cellStyle name="style1424787249711 2 3 2 4 2 2 2" xfId="40984" xr:uid="{00000000-0005-0000-0000-000016A00000}"/>
    <cellStyle name="style1424787249711 2 3 2 4 2 2 3" xfId="40985" xr:uid="{00000000-0005-0000-0000-000017A00000}"/>
    <cellStyle name="style1424787249711 2 3 2 4 2 3" xfId="40986" xr:uid="{00000000-0005-0000-0000-000018A00000}"/>
    <cellStyle name="style1424787249711 2 3 2 4 3" xfId="40987" xr:uid="{00000000-0005-0000-0000-000019A00000}"/>
    <cellStyle name="style1424787249711 2 3 2 4 3 2" xfId="40988" xr:uid="{00000000-0005-0000-0000-00001AA00000}"/>
    <cellStyle name="style1424787249711 2 3 2 4 3 3" xfId="40989" xr:uid="{00000000-0005-0000-0000-00001BA00000}"/>
    <cellStyle name="style1424787249711 2 3 2 4 3 4" xfId="40990" xr:uid="{00000000-0005-0000-0000-00001CA00000}"/>
    <cellStyle name="style1424787249711 2 3 2 4 4" xfId="40991" xr:uid="{00000000-0005-0000-0000-00001DA00000}"/>
    <cellStyle name="style1424787249711 2 3 2 4 5" xfId="40992" xr:uid="{00000000-0005-0000-0000-00001EA00000}"/>
    <cellStyle name="style1424787249711 2 3 2 5" xfId="40993" xr:uid="{00000000-0005-0000-0000-00001FA00000}"/>
    <cellStyle name="style1424787249711 2 3 2 5 2" xfId="40994" xr:uid="{00000000-0005-0000-0000-000020A00000}"/>
    <cellStyle name="style1424787249711 2 3 2 5 2 2" xfId="40995" xr:uid="{00000000-0005-0000-0000-000021A00000}"/>
    <cellStyle name="style1424787249711 2 3 2 5 2 3" xfId="40996" xr:uid="{00000000-0005-0000-0000-000022A00000}"/>
    <cellStyle name="style1424787249711 2 3 2 5 2 4" xfId="40997" xr:uid="{00000000-0005-0000-0000-000023A00000}"/>
    <cellStyle name="style1424787249711 2 3 2 5 3" xfId="40998" xr:uid="{00000000-0005-0000-0000-000024A00000}"/>
    <cellStyle name="style1424787249711 2 3 2 5 4" xfId="40999" xr:uid="{00000000-0005-0000-0000-000025A00000}"/>
    <cellStyle name="style1424787249711 2 3 2 5 5" xfId="41000" xr:uid="{00000000-0005-0000-0000-000026A00000}"/>
    <cellStyle name="style1424787249711 2 3 2 6" xfId="41001" xr:uid="{00000000-0005-0000-0000-000027A00000}"/>
    <cellStyle name="style1424787249711 2 3 2 6 2" xfId="41002" xr:uid="{00000000-0005-0000-0000-000028A00000}"/>
    <cellStyle name="style1424787249711 2 3 2 6 3" xfId="41003" xr:uid="{00000000-0005-0000-0000-000029A00000}"/>
    <cellStyle name="style1424787249711 2 3 2 6 4" xfId="41004" xr:uid="{00000000-0005-0000-0000-00002AA00000}"/>
    <cellStyle name="style1424787249711 2 3 2 7" xfId="41005" xr:uid="{00000000-0005-0000-0000-00002BA00000}"/>
    <cellStyle name="style1424787249711 2 3 2 8" xfId="41006" xr:uid="{00000000-0005-0000-0000-00002CA00000}"/>
    <cellStyle name="style1424787249711 2 3 2 9" xfId="41007" xr:uid="{00000000-0005-0000-0000-00002DA00000}"/>
    <cellStyle name="style1424787249711 2 3 3" xfId="41008" xr:uid="{00000000-0005-0000-0000-00002EA00000}"/>
    <cellStyle name="style1424787249711 2 3 3 2" xfId="41009" xr:uid="{00000000-0005-0000-0000-00002FA00000}"/>
    <cellStyle name="style1424787249711 2 3 3 2 2" xfId="41010" xr:uid="{00000000-0005-0000-0000-000030A00000}"/>
    <cellStyle name="style1424787249711 2 3 3 2 2 2" xfId="41011" xr:uid="{00000000-0005-0000-0000-000031A00000}"/>
    <cellStyle name="style1424787249711 2 3 3 2 2 2 2" xfId="41012" xr:uid="{00000000-0005-0000-0000-000032A00000}"/>
    <cellStyle name="style1424787249711 2 3 3 2 2 2 3" xfId="41013" xr:uid="{00000000-0005-0000-0000-000033A00000}"/>
    <cellStyle name="style1424787249711 2 3 3 2 2 3" xfId="41014" xr:uid="{00000000-0005-0000-0000-000034A00000}"/>
    <cellStyle name="style1424787249711 2 3 3 2 3" xfId="41015" xr:uid="{00000000-0005-0000-0000-000035A00000}"/>
    <cellStyle name="style1424787249711 2 3 3 2 3 2" xfId="41016" xr:uid="{00000000-0005-0000-0000-000036A00000}"/>
    <cellStyle name="style1424787249711 2 3 3 2 3 3" xfId="41017" xr:uid="{00000000-0005-0000-0000-000037A00000}"/>
    <cellStyle name="style1424787249711 2 3 3 2 3 4" xfId="41018" xr:uid="{00000000-0005-0000-0000-000038A00000}"/>
    <cellStyle name="style1424787249711 2 3 3 2 4" xfId="41019" xr:uid="{00000000-0005-0000-0000-000039A00000}"/>
    <cellStyle name="style1424787249711 2 3 3 2 5" xfId="41020" xr:uid="{00000000-0005-0000-0000-00003AA00000}"/>
    <cellStyle name="style1424787249711 2 3 3 3" xfId="41021" xr:uid="{00000000-0005-0000-0000-00003BA00000}"/>
    <cellStyle name="style1424787249711 2 3 3 3 2" xfId="41022" xr:uid="{00000000-0005-0000-0000-00003CA00000}"/>
    <cellStyle name="style1424787249711 2 3 3 3 2 2" xfId="41023" xr:uid="{00000000-0005-0000-0000-00003DA00000}"/>
    <cellStyle name="style1424787249711 2 3 3 3 2 2 2" xfId="41024" xr:uid="{00000000-0005-0000-0000-00003EA00000}"/>
    <cellStyle name="style1424787249711 2 3 3 3 2 2 3" xfId="41025" xr:uid="{00000000-0005-0000-0000-00003FA00000}"/>
    <cellStyle name="style1424787249711 2 3 3 3 2 3" xfId="41026" xr:uid="{00000000-0005-0000-0000-000040A00000}"/>
    <cellStyle name="style1424787249711 2 3 3 3 3" xfId="41027" xr:uid="{00000000-0005-0000-0000-000041A00000}"/>
    <cellStyle name="style1424787249711 2 3 3 3 3 2" xfId="41028" xr:uid="{00000000-0005-0000-0000-000042A00000}"/>
    <cellStyle name="style1424787249711 2 3 3 3 3 3" xfId="41029" xr:uid="{00000000-0005-0000-0000-000043A00000}"/>
    <cellStyle name="style1424787249711 2 3 3 3 3 4" xfId="41030" xr:uid="{00000000-0005-0000-0000-000044A00000}"/>
    <cellStyle name="style1424787249711 2 3 3 3 4" xfId="41031" xr:uid="{00000000-0005-0000-0000-000045A00000}"/>
    <cellStyle name="style1424787249711 2 3 3 3 5" xfId="41032" xr:uid="{00000000-0005-0000-0000-000046A00000}"/>
    <cellStyle name="style1424787249711 2 3 3 4" xfId="41033" xr:uid="{00000000-0005-0000-0000-000047A00000}"/>
    <cellStyle name="style1424787249711 2 3 3 4 2" xfId="41034" xr:uid="{00000000-0005-0000-0000-000048A00000}"/>
    <cellStyle name="style1424787249711 2 3 3 4 2 2" xfId="41035" xr:uid="{00000000-0005-0000-0000-000049A00000}"/>
    <cellStyle name="style1424787249711 2 3 3 4 2 3" xfId="41036" xr:uid="{00000000-0005-0000-0000-00004AA00000}"/>
    <cellStyle name="style1424787249711 2 3 3 4 2 4" xfId="41037" xr:uid="{00000000-0005-0000-0000-00004BA00000}"/>
    <cellStyle name="style1424787249711 2 3 3 4 3" xfId="41038" xr:uid="{00000000-0005-0000-0000-00004CA00000}"/>
    <cellStyle name="style1424787249711 2 3 3 4 4" xfId="41039" xr:uid="{00000000-0005-0000-0000-00004DA00000}"/>
    <cellStyle name="style1424787249711 2 3 3 4 5" xfId="41040" xr:uid="{00000000-0005-0000-0000-00004EA00000}"/>
    <cellStyle name="style1424787249711 2 3 3 5" xfId="41041" xr:uid="{00000000-0005-0000-0000-00004FA00000}"/>
    <cellStyle name="style1424787249711 2 3 3 5 2" xfId="41042" xr:uid="{00000000-0005-0000-0000-000050A00000}"/>
    <cellStyle name="style1424787249711 2 3 3 5 3" xfId="41043" xr:uid="{00000000-0005-0000-0000-000051A00000}"/>
    <cellStyle name="style1424787249711 2 3 3 5 4" xfId="41044" xr:uid="{00000000-0005-0000-0000-000052A00000}"/>
    <cellStyle name="style1424787249711 2 3 3 6" xfId="41045" xr:uid="{00000000-0005-0000-0000-000053A00000}"/>
    <cellStyle name="style1424787249711 2 3 3 7" xfId="41046" xr:uid="{00000000-0005-0000-0000-000054A00000}"/>
    <cellStyle name="style1424787249711 2 3 3 8" xfId="41047" xr:uid="{00000000-0005-0000-0000-000055A00000}"/>
    <cellStyle name="style1424787249711 2 3 4" xfId="41048" xr:uid="{00000000-0005-0000-0000-000056A00000}"/>
    <cellStyle name="style1424787249711 2 3 4 2" xfId="41049" xr:uid="{00000000-0005-0000-0000-000057A00000}"/>
    <cellStyle name="style1424787249711 2 3 4 2 2" xfId="41050" xr:uid="{00000000-0005-0000-0000-000058A00000}"/>
    <cellStyle name="style1424787249711 2 3 4 2 2 2" xfId="41051" xr:uid="{00000000-0005-0000-0000-000059A00000}"/>
    <cellStyle name="style1424787249711 2 3 4 2 2 2 2" xfId="41052" xr:uid="{00000000-0005-0000-0000-00005AA00000}"/>
    <cellStyle name="style1424787249711 2 3 4 2 2 2 3" xfId="41053" xr:uid="{00000000-0005-0000-0000-00005BA00000}"/>
    <cellStyle name="style1424787249711 2 3 4 2 2 3" xfId="41054" xr:uid="{00000000-0005-0000-0000-00005CA00000}"/>
    <cellStyle name="style1424787249711 2 3 4 2 3" xfId="41055" xr:uid="{00000000-0005-0000-0000-00005DA00000}"/>
    <cellStyle name="style1424787249711 2 3 4 2 3 2" xfId="41056" xr:uid="{00000000-0005-0000-0000-00005EA00000}"/>
    <cellStyle name="style1424787249711 2 3 4 2 3 3" xfId="41057" xr:uid="{00000000-0005-0000-0000-00005FA00000}"/>
    <cellStyle name="style1424787249711 2 3 4 2 3 4" xfId="41058" xr:uid="{00000000-0005-0000-0000-000060A00000}"/>
    <cellStyle name="style1424787249711 2 3 4 2 4" xfId="41059" xr:uid="{00000000-0005-0000-0000-000061A00000}"/>
    <cellStyle name="style1424787249711 2 3 4 2 5" xfId="41060" xr:uid="{00000000-0005-0000-0000-000062A00000}"/>
    <cellStyle name="style1424787249711 2 3 4 3" xfId="41061" xr:uid="{00000000-0005-0000-0000-000063A00000}"/>
    <cellStyle name="style1424787249711 2 3 4 3 2" xfId="41062" xr:uid="{00000000-0005-0000-0000-000064A00000}"/>
    <cellStyle name="style1424787249711 2 3 4 3 2 2" xfId="41063" xr:uid="{00000000-0005-0000-0000-000065A00000}"/>
    <cellStyle name="style1424787249711 2 3 4 3 2 2 2" xfId="41064" xr:uid="{00000000-0005-0000-0000-000066A00000}"/>
    <cellStyle name="style1424787249711 2 3 4 3 2 2 3" xfId="41065" xr:uid="{00000000-0005-0000-0000-000067A00000}"/>
    <cellStyle name="style1424787249711 2 3 4 3 2 3" xfId="41066" xr:uid="{00000000-0005-0000-0000-000068A00000}"/>
    <cellStyle name="style1424787249711 2 3 4 3 3" xfId="41067" xr:uid="{00000000-0005-0000-0000-000069A00000}"/>
    <cellStyle name="style1424787249711 2 3 4 3 3 2" xfId="41068" xr:uid="{00000000-0005-0000-0000-00006AA00000}"/>
    <cellStyle name="style1424787249711 2 3 4 3 3 3" xfId="41069" xr:uid="{00000000-0005-0000-0000-00006BA00000}"/>
    <cellStyle name="style1424787249711 2 3 4 3 3 4" xfId="41070" xr:uid="{00000000-0005-0000-0000-00006CA00000}"/>
    <cellStyle name="style1424787249711 2 3 4 3 4" xfId="41071" xr:uid="{00000000-0005-0000-0000-00006DA00000}"/>
    <cellStyle name="style1424787249711 2 3 4 3 5" xfId="41072" xr:uid="{00000000-0005-0000-0000-00006EA00000}"/>
    <cellStyle name="style1424787249711 2 3 4 4" xfId="41073" xr:uid="{00000000-0005-0000-0000-00006FA00000}"/>
    <cellStyle name="style1424787249711 2 3 4 4 2" xfId="41074" xr:uid="{00000000-0005-0000-0000-000070A00000}"/>
    <cellStyle name="style1424787249711 2 3 4 4 2 2" xfId="41075" xr:uid="{00000000-0005-0000-0000-000071A00000}"/>
    <cellStyle name="style1424787249711 2 3 4 4 2 3" xfId="41076" xr:uid="{00000000-0005-0000-0000-000072A00000}"/>
    <cellStyle name="style1424787249711 2 3 4 4 2 4" xfId="41077" xr:uid="{00000000-0005-0000-0000-000073A00000}"/>
    <cellStyle name="style1424787249711 2 3 4 4 3" xfId="41078" xr:uid="{00000000-0005-0000-0000-000074A00000}"/>
    <cellStyle name="style1424787249711 2 3 4 4 4" xfId="41079" xr:uid="{00000000-0005-0000-0000-000075A00000}"/>
    <cellStyle name="style1424787249711 2 3 4 4 5" xfId="41080" xr:uid="{00000000-0005-0000-0000-000076A00000}"/>
    <cellStyle name="style1424787249711 2 3 4 5" xfId="41081" xr:uid="{00000000-0005-0000-0000-000077A00000}"/>
    <cellStyle name="style1424787249711 2 3 4 5 2" xfId="41082" xr:uid="{00000000-0005-0000-0000-000078A00000}"/>
    <cellStyle name="style1424787249711 2 3 4 5 3" xfId="41083" xr:uid="{00000000-0005-0000-0000-000079A00000}"/>
    <cellStyle name="style1424787249711 2 3 4 5 4" xfId="41084" xr:uid="{00000000-0005-0000-0000-00007AA00000}"/>
    <cellStyle name="style1424787249711 2 3 4 6" xfId="41085" xr:uid="{00000000-0005-0000-0000-00007BA00000}"/>
    <cellStyle name="style1424787249711 2 3 4 7" xfId="41086" xr:uid="{00000000-0005-0000-0000-00007CA00000}"/>
    <cellStyle name="style1424787249711 2 3 4 8" xfId="41087" xr:uid="{00000000-0005-0000-0000-00007DA00000}"/>
    <cellStyle name="style1424787249711 2 3 5" xfId="41088" xr:uid="{00000000-0005-0000-0000-00007EA00000}"/>
    <cellStyle name="style1424787249711 2 3 5 2" xfId="41089" xr:uid="{00000000-0005-0000-0000-00007FA00000}"/>
    <cellStyle name="style1424787249711 2 3 5 2 2" xfId="41090" xr:uid="{00000000-0005-0000-0000-000080A00000}"/>
    <cellStyle name="style1424787249711 2 3 5 2 2 2" xfId="41091" xr:uid="{00000000-0005-0000-0000-000081A00000}"/>
    <cellStyle name="style1424787249711 2 3 5 2 2 2 2" xfId="41092" xr:uid="{00000000-0005-0000-0000-000082A00000}"/>
    <cellStyle name="style1424787249711 2 3 5 2 2 2 3" xfId="41093" xr:uid="{00000000-0005-0000-0000-000083A00000}"/>
    <cellStyle name="style1424787249711 2 3 5 2 2 3" xfId="41094" xr:uid="{00000000-0005-0000-0000-000084A00000}"/>
    <cellStyle name="style1424787249711 2 3 5 2 3" xfId="41095" xr:uid="{00000000-0005-0000-0000-000085A00000}"/>
    <cellStyle name="style1424787249711 2 3 5 2 3 2" xfId="41096" xr:uid="{00000000-0005-0000-0000-000086A00000}"/>
    <cellStyle name="style1424787249711 2 3 5 2 3 3" xfId="41097" xr:uid="{00000000-0005-0000-0000-000087A00000}"/>
    <cellStyle name="style1424787249711 2 3 5 2 3 4" xfId="41098" xr:uid="{00000000-0005-0000-0000-000088A00000}"/>
    <cellStyle name="style1424787249711 2 3 5 2 4" xfId="41099" xr:uid="{00000000-0005-0000-0000-000089A00000}"/>
    <cellStyle name="style1424787249711 2 3 5 2 5" xfId="41100" xr:uid="{00000000-0005-0000-0000-00008AA00000}"/>
    <cellStyle name="style1424787249711 2 3 5 3" xfId="41101" xr:uid="{00000000-0005-0000-0000-00008BA00000}"/>
    <cellStyle name="style1424787249711 2 3 5 3 2" xfId="41102" xr:uid="{00000000-0005-0000-0000-00008CA00000}"/>
    <cellStyle name="style1424787249711 2 3 5 3 2 2" xfId="41103" xr:uid="{00000000-0005-0000-0000-00008DA00000}"/>
    <cellStyle name="style1424787249711 2 3 5 3 2 2 2" xfId="41104" xr:uid="{00000000-0005-0000-0000-00008EA00000}"/>
    <cellStyle name="style1424787249711 2 3 5 3 2 2 3" xfId="41105" xr:uid="{00000000-0005-0000-0000-00008FA00000}"/>
    <cellStyle name="style1424787249711 2 3 5 3 2 3" xfId="41106" xr:uid="{00000000-0005-0000-0000-000090A00000}"/>
    <cellStyle name="style1424787249711 2 3 5 3 3" xfId="41107" xr:uid="{00000000-0005-0000-0000-000091A00000}"/>
    <cellStyle name="style1424787249711 2 3 5 3 3 2" xfId="41108" xr:uid="{00000000-0005-0000-0000-000092A00000}"/>
    <cellStyle name="style1424787249711 2 3 5 3 3 3" xfId="41109" xr:uid="{00000000-0005-0000-0000-000093A00000}"/>
    <cellStyle name="style1424787249711 2 3 5 3 3 4" xfId="41110" xr:uid="{00000000-0005-0000-0000-000094A00000}"/>
    <cellStyle name="style1424787249711 2 3 5 3 4" xfId="41111" xr:uid="{00000000-0005-0000-0000-000095A00000}"/>
    <cellStyle name="style1424787249711 2 3 5 3 5" xfId="41112" xr:uid="{00000000-0005-0000-0000-000096A00000}"/>
    <cellStyle name="style1424787249711 2 3 5 4" xfId="41113" xr:uid="{00000000-0005-0000-0000-000097A00000}"/>
    <cellStyle name="style1424787249711 2 3 5 4 2" xfId="41114" xr:uid="{00000000-0005-0000-0000-000098A00000}"/>
    <cellStyle name="style1424787249711 2 3 5 4 2 2" xfId="41115" xr:uid="{00000000-0005-0000-0000-000099A00000}"/>
    <cellStyle name="style1424787249711 2 3 5 4 2 3" xfId="41116" xr:uid="{00000000-0005-0000-0000-00009AA00000}"/>
    <cellStyle name="style1424787249711 2 3 5 4 2 4" xfId="41117" xr:uid="{00000000-0005-0000-0000-00009BA00000}"/>
    <cellStyle name="style1424787249711 2 3 5 4 3" xfId="41118" xr:uid="{00000000-0005-0000-0000-00009CA00000}"/>
    <cellStyle name="style1424787249711 2 3 5 4 4" xfId="41119" xr:uid="{00000000-0005-0000-0000-00009DA00000}"/>
    <cellStyle name="style1424787249711 2 3 5 4 5" xfId="41120" xr:uid="{00000000-0005-0000-0000-00009EA00000}"/>
    <cellStyle name="style1424787249711 2 3 5 5" xfId="41121" xr:uid="{00000000-0005-0000-0000-00009FA00000}"/>
    <cellStyle name="style1424787249711 2 3 5 5 2" xfId="41122" xr:uid="{00000000-0005-0000-0000-0000A0A00000}"/>
    <cellStyle name="style1424787249711 2 3 5 5 3" xfId="41123" xr:uid="{00000000-0005-0000-0000-0000A1A00000}"/>
    <cellStyle name="style1424787249711 2 3 5 5 4" xfId="41124" xr:uid="{00000000-0005-0000-0000-0000A2A00000}"/>
    <cellStyle name="style1424787249711 2 3 5 6" xfId="41125" xr:uid="{00000000-0005-0000-0000-0000A3A00000}"/>
    <cellStyle name="style1424787249711 2 3 5 7" xfId="41126" xr:uid="{00000000-0005-0000-0000-0000A4A00000}"/>
    <cellStyle name="style1424787249711 2 3 5 8" xfId="41127" xr:uid="{00000000-0005-0000-0000-0000A5A00000}"/>
    <cellStyle name="style1424787249711 2 3 6" xfId="41128" xr:uid="{00000000-0005-0000-0000-0000A6A00000}"/>
    <cellStyle name="style1424787249711 2 3 6 2" xfId="41129" xr:uid="{00000000-0005-0000-0000-0000A7A00000}"/>
    <cellStyle name="style1424787249711 2 3 6 2 2" xfId="41130" xr:uid="{00000000-0005-0000-0000-0000A8A00000}"/>
    <cellStyle name="style1424787249711 2 3 6 2 2 2" xfId="41131" xr:uid="{00000000-0005-0000-0000-0000A9A00000}"/>
    <cellStyle name="style1424787249711 2 3 6 2 2 3" xfId="41132" xr:uid="{00000000-0005-0000-0000-0000AAA00000}"/>
    <cellStyle name="style1424787249711 2 3 6 2 3" xfId="41133" xr:uid="{00000000-0005-0000-0000-0000ABA00000}"/>
    <cellStyle name="style1424787249711 2 3 6 3" xfId="41134" xr:uid="{00000000-0005-0000-0000-0000ACA00000}"/>
    <cellStyle name="style1424787249711 2 3 6 3 2" xfId="41135" xr:uid="{00000000-0005-0000-0000-0000ADA00000}"/>
    <cellStyle name="style1424787249711 2 3 6 3 3" xfId="41136" xr:uid="{00000000-0005-0000-0000-0000AEA00000}"/>
    <cellStyle name="style1424787249711 2 3 6 3 4" xfId="41137" xr:uid="{00000000-0005-0000-0000-0000AFA00000}"/>
    <cellStyle name="style1424787249711 2 3 6 4" xfId="41138" xr:uid="{00000000-0005-0000-0000-0000B0A00000}"/>
    <cellStyle name="style1424787249711 2 3 6 5" xfId="41139" xr:uid="{00000000-0005-0000-0000-0000B1A00000}"/>
    <cellStyle name="style1424787249711 2 3 7" xfId="41140" xr:uid="{00000000-0005-0000-0000-0000B2A00000}"/>
    <cellStyle name="style1424787249711 2 3 7 2" xfId="41141" xr:uid="{00000000-0005-0000-0000-0000B3A00000}"/>
    <cellStyle name="style1424787249711 2 3 7 2 2" xfId="41142" xr:uid="{00000000-0005-0000-0000-0000B4A00000}"/>
    <cellStyle name="style1424787249711 2 3 7 2 2 2" xfId="41143" xr:uid="{00000000-0005-0000-0000-0000B5A00000}"/>
    <cellStyle name="style1424787249711 2 3 7 2 2 3" xfId="41144" xr:uid="{00000000-0005-0000-0000-0000B6A00000}"/>
    <cellStyle name="style1424787249711 2 3 7 2 3" xfId="41145" xr:uid="{00000000-0005-0000-0000-0000B7A00000}"/>
    <cellStyle name="style1424787249711 2 3 7 3" xfId="41146" xr:uid="{00000000-0005-0000-0000-0000B8A00000}"/>
    <cellStyle name="style1424787249711 2 3 7 3 2" xfId="41147" xr:uid="{00000000-0005-0000-0000-0000B9A00000}"/>
    <cellStyle name="style1424787249711 2 3 7 3 3" xfId="41148" xr:uid="{00000000-0005-0000-0000-0000BAA00000}"/>
    <cellStyle name="style1424787249711 2 3 7 3 4" xfId="41149" xr:uid="{00000000-0005-0000-0000-0000BBA00000}"/>
    <cellStyle name="style1424787249711 2 3 7 4" xfId="41150" xr:uid="{00000000-0005-0000-0000-0000BCA00000}"/>
    <cellStyle name="style1424787249711 2 3 7 5" xfId="41151" xr:uid="{00000000-0005-0000-0000-0000BDA00000}"/>
    <cellStyle name="style1424787249711 2 3 8" xfId="41152" xr:uid="{00000000-0005-0000-0000-0000BEA00000}"/>
    <cellStyle name="style1424787249711 2 3 8 2" xfId="41153" xr:uid="{00000000-0005-0000-0000-0000BFA00000}"/>
    <cellStyle name="style1424787249711 2 3 8 2 2" xfId="41154" xr:uid="{00000000-0005-0000-0000-0000C0A00000}"/>
    <cellStyle name="style1424787249711 2 3 8 2 3" xfId="41155" xr:uid="{00000000-0005-0000-0000-0000C1A00000}"/>
    <cellStyle name="style1424787249711 2 3 8 2 4" xfId="41156" xr:uid="{00000000-0005-0000-0000-0000C2A00000}"/>
    <cellStyle name="style1424787249711 2 3 8 3" xfId="41157" xr:uid="{00000000-0005-0000-0000-0000C3A00000}"/>
    <cellStyle name="style1424787249711 2 3 8 4" xfId="41158" xr:uid="{00000000-0005-0000-0000-0000C4A00000}"/>
    <cellStyle name="style1424787249711 2 3 8 5" xfId="41159" xr:uid="{00000000-0005-0000-0000-0000C5A00000}"/>
    <cellStyle name="style1424787249711 2 3 9" xfId="41160" xr:uid="{00000000-0005-0000-0000-0000C6A00000}"/>
    <cellStyle name="style1424787249711 2 3 9 2" xfId="41161" xr:uid="{00000000-0005-0000-0000-0000C7A00000}"/>
    <cellStyle name="style1424787249711 2 3 9 3" xfId="41162" xr:uid="{00000000-0005-0000-0000-0000C8A00000}"/>
    <cellStyle name="style1424787249711 2 3 9 4" xfId="41163" xr:uid="{00000000-0005-0000-0000-0000C9A00000}"/>
    <cellStyle name="style1424787249711 2 4" xfId="41164" xr:uid="{00000000-0005-0000-0000-0000CAA00000}"/>
    <cellStyle name="style1424787249711 2 4 2" xfId="41165" xr:uid="{00000000-0005-0000-0000-0000CBA00000}"/>
    <cellStyle name="style1424787249711 2 4 2 2" xfId="41166" xr:uid="{00000000-0005-0000-0000-0000CCA00000}"/>
    <cellStyle name="style1424787249711 2 4 2 2 2" xfId="41167" xr:uid="{00000000-0005-0000-0000-0000CDA00000}"/>
    <cellStyle name="style1424787249711 2 4 2 2 2 2" xfId="41168" xr:uid="{00000000-0005-0000-0000-0000CEA00000}"/>
    <cellStyle name="style1424787249711 2 4 2 2 2 2 2" xfId="41169" xr:uid="{00000000-0005-0000-0000-0000CFA00000}"/>
    <cellStyle name="style1424787249711 2 4 2 2 2 2 3" xfId="41170" xr:uid="{00000000-0005-0000-0000-0000D0A00000}"/>
    <cellStyle name="style1424787249711 2 4 2 2 2 3" xfId="41171" xr:uid="{00000000-0005-0000-0000-0000D1A00000}"/>
    <cellStyle name="style1424787249711 2 4 2 2 3" xfId="41172" xr:uid="{00000000-0005-0000-0000-0000D2A00000}"/>
    <cellStyle name="style1424787249711 2 4 2 2 3 2" xfId="41173" xr:uid="{00000000-0005-0000-0000-0000D3A00000}"/>
    <cellStyle name="style1424787249711 2 4 2 2 3 3" xfId="41174" xr:uid="{00000000-0005-0000-0000-0000D4A00000}"/>
    <cellStyle name="style1424787249711 2 4 2 2 3 4" xfId="41175" xr:uid="{00000000-0005-0000-0000-0000D5A00000}"/>
    <cellStyle name="style1424787249711 2 4 2 2 4" xfId="41176" xr:uid="{00000000-0005-0000-0000-0000D6A00000}"/>
    <cellStyle name="style1424787249711 2 4 2 2 5" xfId="41177" xr:uid="{00000000-0005-0000-0000-0000D7A00000}"/>
    <cellStyle name="style1424787249711 2 4 2 3" xfId="41178" xr:uid="{00000000-0005-0000-0000-0000D8A00000}"/>
    <cellStyle name="style1424787249711 2 4 2 3 2" xfId="41179" xr:uid="{00000000-0005-0000-0000-0000D9A00000}"/>
    <cellStyle name="style1424787249711 2 4 2 3 2 2" xfId="41180" xr:uid="{00000000-0005-0000-0000-0000DAA00000}"/>
    <cellStyle name="style1424787249711 2 4 2 3 2 2 2" xfId="41181" xr:uid="{00000000-0005-0000-0000-0000DBA00000}"/>
    <cellStyle name="style1424787249711 2 4 2 3 2 2 3" xfId="41182" xr:uid="{00000000-0005-0000-0000-0000DCA00000}"/>
    <cellStyle name="style1424787249711 2 4 2 3 2 3" xfId="41183" xr:uid="{00000000-0005-0000-0000-0000DDA00000}"/>
    <cellStyle name="style1424787249711 2 4 2 3 3" xfId="41184" xr:uid="{00000000-0005-0000-0000-0000DEA00000}"/>
    <cellStyle name="style1424787249711 2 4 2 3 3 2" xfId="41185" xr:uid="{00000000-0005-0000-0000-0000DFA00000}"/>
    <cellStyle name="style1424787249711 2 4 2 3 3 3" xfId="41186" xr:uid="{00000000-0005-0000-0000-0000E0A00000}"/>
    <cellStyle name="style1424787249711 2 4 2 3 3 4" xfId="41187" xr:uid="{00000000-0005-0000-0000-0000E1A00000}"/>
    <cellStyle name="style1424787249711 2 4 2 3 4" xfId="41188" xr:uid="{00000000-0005-0000-0000-0000E2A00000}"/>
    <cellStyle name="style1424787249711 2 4 2 3 5" xfId="41189" xr:uid="{00000000-0005-0000-0000-0000E3A00000}"/>
    <cellStyle name="style1424787249711 2 4 2 4" xfId="41190" xr:uid="{00000000-0005-0000-0000-0000E4A00000}"/>
    <cellStyle name="style1424787249711 2 4 2 4 2" xfId="41191" xr:uid="{00000000-0005-0000-0000-0000E5A00000}"/>
    <cellStyle name="style1424787249711 2 4 2 4 2 2" xfId="41192" xr:uid="{00000000-0005-0000-0000-0000E6A00000}"/>
    <cellStyle name="style1424787249711 2 4 2 4 2 3" xfId="41193" xr:uid="{00000000-0005-0000-0000-0000E7A00000}"/>
    <cellStyle name="style1424787249711 2 4 2 4 2 4" xfId="41194" xr:uid="{00000000-0005-0000-0000-0000E8A00000}"/>
    <cellStyle name="style1424787249711 2 4 2 4 3" xfId="41195" xr:uid="{00000000-0005-0000-0000-0000E9A00000}"/>
    <cellStyle name="style1424787249711 2 4 2 4 4" xfId="41196" xr:uid="{00000000-0005-0000-0000-0000EAA00000}"/>
    <cellStyle name="style1424787249711 2 4 2 4 5" xfId="41197" xr:uid="{00000000-0005-0000-0000-0000EBA00000}"/>
    <cellStyle name="style1424787249711 2 4 2 5" xfId="41198" xr:uid="{00000000-0005-0000-0000-0000ECA00000}"/>
    <cellStyle name="style1424787249711 2 4 2 5 2" xfId="41199" xr:uid="{00000000-0005-0000-0000-0000EDA00000}"/>
    <cellStyle name="style1424787249711 2 4 2 5 3" xfId="41200" xr:uid="{00000000-0005-0000-0000-0000EEA00000}"/>
    <cellStyle name="style1424787249711 2 4 2 5 4" xfId="41201" xr:uid="{00000000-0005-0000-0000-0000EFA00000}"/>
    <cellStyle name="style1424787249711 2 4 2 6" xfId="41202" xr:uid="{00000000-0005-0000-0000-0000F0A00000}"/>
    <cellStyle name="style1424787249711 2 4 2 7" xfId="41203" xr:uid="{00000000-0005-0000-0000-0000F1A00000}"/>
    <cellStyle name="style1424787249711 2 4 2 8" xfId="41204" xr:uid="{00000000-0005-0000-0000-0000F2A00000}"/>
    <cellStyle name="style1424787249711 2 4 3" xfId="41205" xr:uid="{00000000-0005-0000-0000-0000F3A00000}"/>
    <cellStyle name="style1424787249711 2 4 3 2" xfId="41206" xr:uid="{00000000-0005-0000-0000-0000F4A00000}"/>
    <cellStyle name="style1424787249711 2 4 3 2 2" xfId="41207" xr:uid="{00000000-0005-0000-0000-0000F5A00000}"/>
    <cellStyle name="style1424787249711 2 4 3 2 2 2" xfId="41208" xr:uid="{00000000-0005-0000-0000-0000F6A00000}"/>
    <cellStyle name="style1424787249711 2 4 3 2 2 3" xfId="41209" xr:uid="{00000000-0005-0000-0000-0000F7A00000}"/>
    <cellStyle name="style1424787249711 2 4 3 2 3" xfId="41210" xr:uid="{00000000-0005-0000-0000-0000F8A00000}"/>
    <cellStyle name="style1424787249711 2 4 3 3" xfId="41211" xr:uid="{00000000-0005-0000-0000-0000F9A00000}"/>
    <cellStyle name="style1424787249711 2 4 3 3 2" xfId="41212" xr:uid="{00000000-0005-0000-0000-0000FAA00000}"/>
    <cellStyle name="style1424787249711 2 4 3 3 3" xfId="41213" xr:uid="{00000000-0005-0000-0000-0000FBA00000}"/>
    <cellStyle name="style1424787249711 2 4 3 3 4" xfId="41214" xr:uid="{00000000-0005-0000-0000-0000FCA00000}"/>
    <cellStyle name="style1424787249711 2 4 3 4" xfId="41215" xr:uid="{00000000-0005-0000-0000-0000FDA00000}"/>
    <cellStyle name="style1424787249711 2 4 3 5" xfId="41216" xr:uid="{00000000-0005-0000-0000-0000FEA00000}"/>
    <cellStyle name="style1424787249711 2 4 4" xfId="41217" xr:uid="{00000000-0005-0000-0000-0000FFA00000}"/>
    <cellStyle name="style1424787249711 2 4 4 2" xfId="41218" xr:uid="{00000000-0005-0000-0000-000000A10000}"/>
    <cellStyle name="style1424787249711 2 4 4 2 2" xfId="41219" xr:uid="{00000000-0005-0000-0000-000001A10000}"/>
    <cellStyle name="style1424787249711 2 4 4 2 2 2" xfId="41220" xr:uid="{00000000-0005-0000-0000-000002A10000}"/>
    <cellStyle name="style1424787249711 2 4 4 2 2 3" xfId="41221" xr:uid="{00000000-0005-0000-0000-000003A10000}"/>
    <cellStyle name="style1424787249711 2 4 4 2 3" xfId="41222" xr:uid="{00000000-0005-0000-0000-000004A10000}"/>
    <cellStyle name="style1424787249711 2 4 4 3" xfId="41223" xr:uid="{00000000-0005-0000-0000-000005A10000}"/>
    <cellStyle name="style1424787249711 2 4 4 3 2" xfId="41224" xr:uid="{00000000-0005-0000-0000-000006A10000}"/>
    <cellStyle name="style1424787249711 2 4 4 3 3" xfId="41225" xr:uid="{00000000-0005-0000-0000-000007A10000}"/>
    <cellStyle name="style1424787249711 2 4 4 3 4" xfId="41226" xr:uid="{00000000-0005-0000-0000-000008A10000}"/>
    <cellStyle name="style1424787249711 2 4 4 4" xfId="41227" xr:uid="{00000000-0005-0000-0000-000009A10000}"/>
    <cellStyle name="style1424787249711 2 4 4 5" xfId="41228" xr:uid="{00000000-0005-0000-0000-00000AA10000}"/>
    <cellStyle name="style1424787249711 2 4 5" xfId="41229" xr:uid="{00000000-0005-0000-0000-00000BA10000}"/>
    <cellStyle name="style1424787249711 2 4 5 2" xfId="41230" xr:uid="{00000000-0005-0000-0000-00000CA10000}"/>
    <cellStyle name="style1424787249711 2 4 5 2 2" xfId="41231" xr:uid="{00000000-0005-0000-0000-00000DA10000}"/>
    <cellStyle name="style1424787249711 2 4 5 2 3" xfId="41232" xr:uid="{00000000-0005-0000-0000-00000EA10000}"/>
    <cellStyle name="style1424787249711 2 4 5 2 4" xfId="41233" xr:uid="{00000000-0005-0000-0000-00000FA10000}"/>
    <cellStyle name="style1424787249711 2 4 5 3" xfId="41234" xr:uid="{00000000-0005-0000-0000-000010A10000}"/>
    <cellStyle name="style1424787249711 2 4 5 4" xfId="41235" xr:uid="{00000000-0005-0000-0000-000011A10000}"/>
    <cellStyle name="style1424787249711 2 4 5 5" xfId="41236" xr:uid="{00000000-0005-0000-0000-000012A10000}"/>
    <cellStyle name="style1424787249711 2 4 6" xfId="41237" xr:uid="{00000000-0005-0000-0000-000013A10000}"/>
    <cellStyle name="style1424787249711 2 4 6 2" xfId="41238" xr:uid="{00000000-0005-0000-0000-000014A10000}"/>
    <cellStyle name="style1424787249711 2 4 6 3" xfId="41239" xr:uid="{00000000-0005-0000-0000-000015A10000}"/>
    <cellStyle name="style1424787249711 2 4 6 4" xfId="41240" xr:uid="{00000000-0005-0000-0000-000016A10000}"/>
    <cellStyle name="style1424787249711 2 4 7" xfId="41241" xr:uid="{00000000-0005-0000-0000-000017A10000}"/>
    <cellStyle name="style1424787249711 2 4 8" xfId="41242" xr:uid="{00000000-0005-0000-0000-000018A10000}"/>
    <cellStyle name="style1424787249711 2 4 9" xfId="41243" xr:uid="{00000000-0005-0000-0000-000019A10000}"/>
    <cellStyle name="style1424787249711 2 5" xfId="41244" xr:uid="{00000000-0005-0000-0000-00001AA10000}"/>
    <cellStyle name="style1424787249711 2 5 2" xfId="41245" xr:uid="{00000000-0005-0000-0000-00001BA10000}"/>
    <cellStyle name="style1424787249711 2 5 2 2" xfId="41246" xr:uid="{00000000-0005-0000-0000-00001CA10000}"/>
    <cellStyle name="style1424787249711 2 5 2 2 2" xfId="41247" xr:uid="{00000000-0005-0000-0000-00001DA10000}"/>
    <cellStyle name="style1424787249711 2 5 2 2 2 2" xfId="41248" xr:uid="{00000000-0005-0000-0000-00001EA10000}"/>
    <cellStyle name="style1424787249711 2 5 2 2 2 3" xfId="41249" xr:uid="{00000000-0005-0000-0000-00001FA10000}"/>
    <cellStyle name="style1424787249711 2 5 2 2 3" xfId="41250" xr:uid="{00000000-0005-0000-0000-000020A10000}"/>
    <cellStyle name="style1424787249711 2 5 2 3" xfId="41251" xr:uid="{00000000-0005-0000-0000-000021A10000}"/>
    <cellStyle name="style1424787249711 2 5 2 3 2" xfId="41252" xr:uid="{00000000-0005-0000-0000-000022A10000}"/>
    <cellStyle name="style1424787249711 2 5 2 3 3" xfId="41253" xr:uid="{00000000-0005-0000-0000-000023A10000}"/>
    <cellStyle name="style1424787249711 2 5 2 3 4" xfId="41254" xr:uid="{00000000-0005-0000-0000-000024A10000}"/>
    <cellStyle name="style1424787249711 2 5 2 4" xfId="41255" xr:uid="{00000000-0005-0000-0000-000025A10000}"/>
    <cellStyle name="style1424787249711 2 5 2 5" xfId="41256" xr:uid="{00000000-0005-0000-0000-000026A10000}"/>
    <cellStyle name="style1424787249711 2 5 3" xfId="41257" xr:uid="{00000000-0005-0000-0000-000027A10000}"/>
    <cellStyle name="style1424787249711 2 5 3 2" xfId="41258" xr:uid="{00000000-0005-0000-0000-000028A10000}"/>
    <cellStyle name="style1424787249711 2 5 3 2 2" xfId="41259" xr:uid="{00000000-0005-0000-0000-000029A10000}"/>
    <cellStyle name="style1424787249711 2 5 3 2 2 2" xfId="41260" xr:uid="{00000000-0005-0000-0000-00002AA10000}"/>
    <cellStyle name="style1424787249711 2 5 3 2 2 3" xfId="41261" xr:uid="{00000000-0005-0000-0000-00002BA10000}"/>
    <cellStyle name="style1424787249711 2 5 3 2 3" xfId="41262" xr:uid="{00000000-0005-0000-0000-00002CA10000}"/>
    <cellStyle name="style1424787249711 2 5 3 3" xfId="41263" xr:uid="{00000000-0005-0000-0000-00002DA10000}"/>
    <cellStyle name="style1424787249711 2 5 3 3 2" xfId="41264" xr:uid="{00000000-0005-0000-0000-00002EA10000}"/>
    <cellStyle name="style1424787249711 2 5 3 3 3" xfId="41265" xr:uid="{00000000-0005-0000-0000-00002FA10000}"/>
    <cellStyle name="style1424787249711 2 5 3 3 4" xfId="41266" xr:uid="{00000000-0005-0000-0000-000030A10000}"/>
    <cellStyle name="style1424787249711 2 5 3 4" xfId="41267" xr:uid="{00000000-0005-0000-0000-000031A10000}"/>
    <cellStyle name="style1424787249711 2 5 3 5" xfId="41268" xr:uid="{00000000-0005-0000-0000-000032A10000}"/>
    <cellStyle name="style1424787249711 2 5 4" xfId="41269" xr:uid="{00000000-0005-0000-0000-000033A10000}"/>
    <cellStyle name="style1424787249711 2 5 4 2" xfId="41270" xr:uid="{00000000-0005-0000-0000-000034A10000}"/>
    <cellStyle name="style1424787249711 2 5 4 2 2" xfId="41271" xr:uid="{00000000-0005-0000-0000-000035A10000}"/>
    <cellStyle name="style1424787249711 2 5 4 2 3" xfId="41272" xr:uid="{00000000-0005-0000-0000-000036A10000}"/>
    <cellStyle name="style1424787249711 2 5 4 2 4" xfId="41273" xr:uid="{00000000-0005-0000-0000-000037A10000}"/>
    <cellStyle name="style1424787249711 2 5 4 3" xfId="41274" xr:uid="{00000000-0005-0000-0000-000038A10000}"/>
    <cellStyle name="style1424787249711 2 5 4 4" xfId="41275" xr:uid="{00000000-0005-0000-0000-000039A10000}"/>
    <cellStyle name="style1424787249711 2 5 4 5" xfId="41276" xr:uid="{00000000-0005-0000-0000-00003AA10000}"/>
    <cellStyle name="style1424787249711 2 5 5" xfId="41277" xr:uid="{00000000-0005-0000-0000-00003BA10000}"/>
    <cellStyle name="style1424787249711 2 5 5 2" xfId="41278" xr:uid="{00000000-0005-0000-0000-00003CA10000}"/>
    <cellStyle name="style1424787249711 2 5 5 3" xfId="41279" xr:uid="{00000000-0005-0000-0000-00003DA10000}"/>
    <cellStyle name="style1424787249711 2 5 5 4" xfId="41280" xr:uid="{00000000-0005-0000-0000-00003EA10000}"/>
    <cellStyle name="style1424787249711 2 5 6" xfId="41281" xr:uid="{00000000-0005-0000-0000-00003FA10000}"/>
    <cellStyle name="style1424787249711 2 5 7" xfId="41282" xr:uid="{00000000-0005-0000-0000-000040A10000}"/>
    <cellStyle name="style1424787249711 2 5 8" xfId="41283" xr:uid="{00000000-0005-0000-0000-000041A10000}"/>
    <cellStyle name="style1424787249711 2 6" xfId="41284" xr:uid="{00000000-0005-0000-0000-000042A10000}"/>
    <cellStyle name="style1424787249711 2 6 2" xfId="41285" xr:uid="{00000000-0005-0000-0000-000043A10000}"/>
    <cellStyle name="style1424787249711 2 6 2 2" xfId="41286" xr:uid="{00000000-0005-0000-0000-000044A10000}"/>
    <cellStyle name="style1424787249711 2 6 2 2 2" xfId="41287" xr:uid="{00000000-0005-0000-0000-000045A10000}"/>
    <cellStyle name="style1424787249711 2 6 2 2 2 2" xfId="41288" xr:uid="{00000000-0005-0000-0000-000046A10000}"/>
    <cellStyle name="style1424787249711 2 6 2 2 2 3" xfId="41289" xr:uid="{00000000-0005-0000-0000-000047A10000}"/>
    <cellStyle name="style1424787249711 2 6 2 2 3" xfId="41290" xr:uid="{00000000-0005-0000-0000-000048A10000}"/>
    <cellStyle name="style1424787249711 2 6 2 3" xfId="41291" xr:uid="{00000000-0005-0000-0000-000049A10000}"/>
    <cellStyle name="style1424787249711 2 6 2 3 2" xfId="41292" xr:uid="{00000000-0005-0000-0000-00004AA10000}"/>
    <cellStyle name="style1424787249711 2 6 2 3 3" xfId="41293" xr:uid="{00000000-0005-0000-0000-00004BA10000}"/>
    <cellStyle name="style1424787249711 2 6 2 3 4" xfId="41294" xr:uid="{00000000-0005-0000-0000-00004CA10000}"/>
    <cellStyle name="style1424787249711 2 6 2 4" xfId="41295" xr:uid="{00000000-0005-0000-0000-00004DA10000}"/>
    <cellStyle name="style1424787249711 2 6 2 5" xfId="41296" xr:uid="{00000000-0005-0000-0000-00004EA10000}"/>
    <cellStyle name="style1424787249711 2 6 3" xfId="41297" xr:uid="{00000000-0005-0000-0000-00004FA10000}"/>
    <cellStyle name="style1424787249711 2 6 3 2" xfId="41298" xr:uid="{00000000-0005-0000-0000-000050A10000}"/>
    <cellStyle name="style1424787249711 2 6 3 2 2" xfId="41299" xr:uid="{00000000-0005-0000-0000-000051A10000}"/>
    <cellStyle name="style1424787249711 2 6 3 2 2 2" xfId="41300" xr:uid="{00000000-0005-0000-0000-000052A10000}"/>
    <cellStyle name="style1424787249711 2 6 3 2 2 3" xfId="41301" xr:uid="{00000000-0005-0000-0000-000053A10000}"/>
    <cellStyle name="style1424787249711 2 6 3 2 3" xfId="41302" xr:uid="{00000000-0005-0000-0000-000054A10000}"/>
    <cellStyle name="style1424787249711 2 6 3 3" xfId="41303" xr:uid="{00000000-0005-0000-0000-000055A10000}"/>
    <cellStyle name="style1424787249711 2 6 3 3 2" xfId="41304" xr:uid="{00000000-0005-0000-0000-000056A10000}"/>
    <cellStyle name="style1424787249711 2 6 3 3 3" xfId="41305" xr:uid="{00000000-0005-0000-0000-000057A10000}"/>
    <cellStyle name="style1424787249711 2 6 3 3 4" xfId="41306" xr:uid="{00000000-0005-0000-0000-000058A10000}"/>
    <cellStyle name="style1424787249711 2 6 3 4" xfId="41307" xr:uid="{00000000-0005-0000-0000-000059A10000}"/>
    <cellStyle name="style1424787249711 2 6 3 5" xfId="41308" xr:uid="{00000000-0005-0000-0000-00005AA10000}"/>
    <cellStyle name="style1424787249711 2 6 4" xfId="41309" xr:uid="{00000000-0005-0000-0000-00005BA10000}"/>
    <cellStyle name="style1424787249711 2 6 4 2" xfId="41310" xr:uid="{00000000-0005-0000-0000-00005CA10000}"/>
    <cellStyle name="style1424787249711 2 6 4 2 2" xfId="41311" xr:uid="{00000000-0005-0000-0000-00005DA10000}"/>
    <cellStyle name="style1424787249711 2 6 4 2 3" xfId="41312" xr:uid="{00000000-0005-0000-0000-00005EA10000}"/>
    <cellStyle name="style1424787249711 2 6 4 2 4" xfId="41313" xr:uid="{00000000-0005-0000-0000-00005FA10000}"/>
    <cellStyle name="style1424787249711 2 6 4 3" xfId="41314" xr:uid="{00000000-0005-0000-0000-000060A10000}"/>
    <cellStyle name="style1424787249711 2 6 4 4" xfId="41315" xr:uid="{00000000-0005-0000-0000-000061A10000}"/>
    <cellStyle name="style1424787249711 2 6 4 5" xfId="41316" xr:uid="{00000000-0005-0000-0000-000062A10000}"/>
    <cellStyle name="style1424787249711 2 6 5" xfId="41317" xr:uid="{00000000-0005-0000-0000-000063A10000}"/>
    <cellStyle name="style1424787249711 2 6 5 2" xfId="41318" xr:uid="{00000000-0005-0000-0000-000064A10000}"/>
    <cellStyle name="style1424787249711 2 6 5 3" xfId="41319" xr:uid="{00000000-0005-0000-0000-000065A10000}"/>
    <cellStyle name="style1424787249711 2 6 5 4" xfId="41320" xr:uid="{00000000-0005-0000-0000-000066A10000}"/>
    <cellStyle name="style1424787249711 2 6 6" xfId="41321" xr:uid="{00000000-0005-0000-0000-000067A10000}"/>
    <cellStyle name="style1424787249711 2 6 7" xfId="41322" xr:uid="{00000000-0005-0000-0000-000068A10000}"/>
    <cellStyle name="style1424787249711 2 6 8" xfId="41323" xr:uid="{00000000-0005-0000-0000-000069A10000}"/>
    <cellStyle name="style1424787249711 2 7" xfId="41324" xr:uid="{00000000-0005-0000-0000-00006AA10000}"/>
    <cellStyle name="style1424787249711 2 7 2" xfId="41325" xr:uid="{00000000-0005-0000-0000-00006BA10000}"/>
    <cellStyle name="style1424787249711 2 7 2 2" xfId="41326" xr:uid="{00000000-0005-0000-0000-00006CA10000}"/>
    <cellStyle name="style1424787249711 2 7 2 2 2" xfId="41327" xr:uid="{00000000-0005-0000-0000-00006DA10000}"/>
    <cellStyle name="style1424787249711 2 7 2 2 2 2" xfId="41328" xr:uid="{00000000-0005-0000-0000-00006EA10000}"/>
    <cellStyle name="style1424787249711 2 7 2 2 2 3" xfId="41329" xr:uid="{00000000-0005-0000-0000-00006FA10000}"/>
    <cellStyle name="style1424787249711 2 7 2 2 3" xfId="41330" xr:uid="{00000000-0005-0000-0000-000070A10000}"/>
    <cellStyle name="style1424787249711 2 7 2 3" xfId="41331" xr:uid="{00000000-0005-0000-0000-000071A10000}"/>
    <cellStyle name="style1424787249711 2 7 2 3 2" xfId="41332" xr:uid="{00000000-0005-0000-0000-000072A10000}"/>
    <cellStyle name="style1424787249711 2 7 2 3 3" xfId="41333" xr:uid="{00000000-0005-0000-0000-000073A10000}"/>
    <cellStyle name="style1424787249711 2 7 2 3 4" xfId="41334" xr:uid="{00000000-0005-0000-0000-000074A10000}"/>
    <cellStyle name="style1424787249711 2 7 2 4" xfId="41335" xr:uid="{00000000-0005-0000-0000-000075A10000}"/>
    <cellStyle name="style1424787249711 2 7 2 5" xfId="41336" xr:uid="{00000000-0005-0000-0000-000076A10000}"/>
    <cellStyle name="style1424787249711 2 7 3" xfId="41337" xr:uid="{00000000-0005-0000-0000-000077A10000}"/>
    <cellStyle name="style1424787249711 2 7 3 2" xfId="41338" xr:uid="{00000000-0005-0000-0000-000078A10000}"/>
    <cellStyle name="style1424787249711 2 7 3 2 2" xfId="41339" xr:uid="{00000000-0005-0000-0000-000079A10000}"/>
    <cellStyle name="style1424787249711 2 7 3 2 2 2" xfId="41340" xr:uid="{00000000-0005-0000-0000-00007AA10000}"/>
    <cellStyle name="style1424787249711 2 7 3 2 2 3" xfId="41341" xr:uid="{00000000-0005-0000-0000-00007BA10000}"/>
    <cellStyle name="style1424787249711 2 7 3 2 3" xfId="41342" xr:uid="{00000000-0005-0000-0000-00007CA10000}"/>
    <cellStyle name="style1424787249711 2 7 3 3" xfId="41343" xr:uid="{00000000-0005-0000-0000-00007DA10000}"/>
    <cellStyle name="style1424787249711 2 7 3 3 2" xfId="41344" xr:uid="{00000000-0005-0000-0000-00007EA10000}"/>
    <cellStyle name="style1424787249711 2 7 3 3 3" xfId="41345" xr:uid="{00000000-0005-0000-0000-00007FA10000}"/>
    <cellStyle name="style1424787249711 2 7 3 3 4" xfId="41346" xr:uid="{00000000-0005-0000-0000-000080A10000}"/>
    <cellStyle name="style1424787249711 2 7 3 4" xfId="41347" xr:uid="{00000000-0005-0000-0000-000081A10000}"/>
    <cellStyle name="style1424787249711 2 7 3 5" xfId="41348" xr:uid="{00000000-0005-0000-0000-000082A10000}"/>
    <cellStyle name="style1424787249711 2 7 4" xfId="41349" xr:uid="{00000000-0005-0000-0000-000083A10000}"/>
    <cellStyle name="style1424787249711 2 7 4 2" xfId="41350" xr:uid="{00000000-0005-0000-0000-000084A10000}"/>
    <cellStyle name="style1424787249711 2 7 4 2 2" xfId="41351" xr:uid="{00000000-0005-0000-0000-000085A10000}"/>
    <cellStyle name="style1424787249711 2 7 4 2 3" xfId="41352" xr:uid="{00000000-0005-0000-0000-000086A10000}"/>
    <cellStyle name="style1424787249711 2 7 4 2 4" xfId="41353" xr:uid="{00000000-0005-0000-0000-000087A10000}"/>
    <cellStyle name="style1424787249711 2 7 4 3" xfId="41354" xr:uid="{00000000-0005-0000-0000-000088A10000}"/>
    <cellStyle name="style1424787249711 2 7 4 4" xfId="41355" xr:uid="{00000000-0005-0000-0000-000089A10000}"/>
    <cellStyle name="style1424787249711 2 7 4 5" xfId="41356" xr:uid="{00000000-0005-0000-0000-00008AA10000}"/>
    <cellStyle name="style1424787249711 2 7 5" xfId="41357" xr:uid="{00000000-0005-0000-0000-00008BA10000}"/>
    <cellStyle name="style1424787249711 2 7 5 2" xfId="41358" xr:uid="{00000000-0005-0000-0000-00008CA10000}"/>
    <cellStyle name="style1424787249711 2 7 5 3" xfId="41359" xr:uid="{00000000-0005-0000-0000-00008DA10000}"/>
    <cellStyle name="style1424787249711 2 7 5 4" xfId="41360" xr:uid="{00000000-0005-0000-0000-00008EA10000}"/>
    <cellStyle name="style1424787249711 2 7 6" xfId="41361" xr:uid="{00000000-0005-0000-0000-00008FA10000}"/>
    <cellStyle name="style1424787249711 2 7 7" xfId="41362" xr:uid="{00000000-0005-0000-0000-000090A10000}"/>
    <cellStyle name="style1424787249711 2 7 8" xfId="41363" xr:uid="{00000000-0005-0000-0000-000091A10000}"/>
    <cellStyle name="style1424787249711 2 8" xfId="41364" xr:uid="{00000000-0005-0000-0000-000092A10000}"/>
    <cellStyle name="style1424787249711 2 8 2" xfId="41365" xr:uid="{00000000-0005-0000-0000-000093A10000}"/>
    <cellStyle name="style1424787249711 2 8 2 2" xfId="41366" xr:uid="{00000000-0005-0000-0000-000094A10000}"/>
    <cellStyle name="style1424787249711 2 8 2 2 2" xfId="41367" xr:uid="{00000000-0005-0000-0000-000095A10000}"/>
    <cellStyle name="style1424787249711 2 8 2 2 3" xfId="41368" xr:uid="{00000000-0005-0000-0000-000096A10000}"/>
    <cellStyle name="style1424787249711 2 8 2 3" xfId="41369" xr:uid="{00000000-0005-0000-0000-000097A10000}"/>
    <cellStyle name="style1424787249711 2 8 3" xfId="41370" xr:uid="{00000000-0005-0000-0000-000098A10000}"/>
    <cellStyle name="style1424787249711 2 8 3 2" xfId="41371" xr:uid="{00000000-0005-0000-0000-000099A10000}"/>
    <cellStyle name="style1424787249711 2 8 3 3" xfId="41372" xr:uid="{00000000-0005-0000-0000-00009AA10000}"/>
    <cellStyle name="style1424787249711 2 8 3 4" xfId="41373" xr:uid="{00000000-0005-0000-0000-00009BA10000}"/>
    <cellStyle name="style1424787249711 2 8 4" xfId="41374" xr:uid="{00000000-0005-0000-0000-00009CA10000}"/>
    <cellStyle name="style1424787249711 2 8 5" xfId="41375" xr:uid="{00000000-0005-0000-0000-00009DA10000}"/>
    <cellStyle name="style1424787249711 2 9" xfId="41376" xr:uid="{00000000-0005-0000-0000-00009EA10000}"/>
    <cellStyle name="style1424787249711 2 9 2" xfId="41377" xr:uid="{00000000-0005-0000-0000-00009FA10000}"/>
    <cellStyle name="style1424787249711 2 9 2 2" xfId="41378" xr:uid="{00000000-0005-0000-0000-0000A0A10000}"/>
    <cellStyle name="style1424787249711 2 9 2 2 2" xfId="41379" xr:uid="{00000000-0005-0000-0000-0000A1A10000}"/>
    <cellStyle name="style1424787249711 2 9 2 2 3" xfId="41380" xr:uid="{00000000-0005-0000-0000-0000A2A10000}"/>
    <cellStyle name="style1424787249711 2 9 2 3" xfId="41381" xr:uid="{00000000-0005-0000-0000-0000A3A10000}"/>
    <cellStyle name="style1424787249711 2 9 3" xfId="41382" xr:uid="{00000000-0005-0000-0000-0000A4A10000}"/>
    <cellStyle name="style1424787249711 2 9 3 2" xfId="41383" xr:uid="{00000000-0005-0000-0000-0000A5A10000}"/>
    <cellStyle name="style1424787249711 2 9 3 3" xfId="41384" xr:uid="{00000000-0005-0000-0000-0000A6A10000}"/>
    <cellStyle name="style1424787249711 2 9 3 4" xfId="41385" xr:uid="{00000000-0005-0000-0000-0000A7A10000}"/>
    <cellStyle name="style1424787249711 2 9 4" xfId="41386" xr:uid="{00000000-0005-0000-0000-0000A8A10000}"/>
    <cellStyle name="style1424787249711 2 9 5" xfId="41387" xr:uid="{00000000-0005-0000-0000-0000A9A10000}"/>
    <cellStyle name="style1424787249711 3" xfId="41388" xr:uid="{00000000-0005-0000-0000-0000AAA10000}"/>
    <cellStyle name="style1424787249711 3 10" xfId="41389" xr:uid="{00000000-0005-0000-0000-0000ABA10000}"/>
    <cellStyle name="style1424787249711 3 10 2" xfId="41390" xr:uid="{00000000-0005-0000-0000-0000ACA10000}"/>
    <cellStyle name="style1424787249711 3 10 3" xfId="41391" xr:uid="{00000000-0005-0000-0000-0000ADA10000}"/>
    <cellStyle name="style1424787249711 3 10 4" xfId="41392" xr:uid="{00000000-0005-0000-0000-0000AEA10000}"/>
    <cellStyle name="style1424787249711 3 11" xfId="41393" xr:uid="{00000000-0005-0000-0000-0000AFA10000}"/>
    <cellStyle name="style1424787249711 3 12" xfId="41394" xr:uid="{00000000-0005-0000-0000-0000B0A10000}"/>
    <cellStyle name="style1424787249711 3 13" xfId="41395" xr:uid="{00000000-0005-0000-0000-0000B1A10000}"/>
    <cellStyle name="style1424787249711 3 2" xfId="41396" xr:uid="{00000000-0005-0000-0000-0000B2A10000}"/>
    <cellStyle name="style1424787249711 3 2 10" xfId="41397" xr:uid="{00000000-0005-0000-0000-0000B3A10000}"/>
    <cellStyle name="style1424787249711 3 2 11" xfId="41398" xr:uid="{00000000-0005-0000-0000-0000B4A10000}"/>
    <cellStyle name="style1424787249711 3 2 12" xfId="41399" xr:uid="{00000000-0005-0000-0000-0000B5A10000}"/>
    <cellStyle name="style1424787249711 3 2 2" xfId="41400" xr:uid="{00000000-0005-0000-0000-0000B6A10000}"/>
    <cellStyle name="style1424787249711 3 2 2 2" xfId="41401" xr:uid="{00000000-0005-0000-0000-0000B7A10000}"/>
    <cellStyle name="style1424787249711 3 2 2 2 2" xfId="41402" xr:uid="{00000000-0005-0000-0000-0000B8A10000}"/>
    <cellStyle name="style1424787249711 3 2 2 2 2 2" xfId="41403" xr:uid="{00000000-0005-0000-0000-0000B9A10000}"/>
    <cellStyle name="style1424787249711 3 2 2 2 2 2 2" xfId="41404" xr:uid="{00000000-0005-0000-0000-0000BAA10000}"/>
    <cellStyle name="style1424787249711 3 2 2 2 2 2 2 2" xfId="41405" xr:uid="{00000000-0005-0000-0000-0000BBA10000}"/>
    <cellStyle name="style1424787249711 3 2 2 2 2 2 2 3" xfId="41406" xr:uid="{00000000-0005-0000-0000-0000BCA10000}"/>
    <cellStyle name="style1424787249711 3 2 2 2 2 2 3" xfId="41407" xr:uid="{00000000-0005-0000-0000-0000BDA10000}"/>
    <cellStyle name="style1424787249711 3 2 2 2 2 3" xfId="41408" xr:uid="{00000000-0005-0000-0000-0000BEA10000}"/>
    <cellStyle name="style1424787249711 3 2 2 2 2 3 2" xfId="41409" xr:uid="{00000000-0005-0000-0000-0000BFA10000}"/>
    <cellStyle name="style1424787249711 3 2 2 2 2 3 3" xfId="41410" xr:uid="{00000000-0005-0000-0000-0000C0A10000}"/>
    <cellStyle name="style1424787249711 3 2 2 2 2 3 4" xfId="41411" xr:uid="{00000000-0005-0000-0000-0000C1A10000}"/>
    <cellStyle name="style1424787249711 3 2 2 2 2 4" xfId="41412" xr:uid="{00000000-0005-0000-0000-0000C2A10000}"/>
    <cellStyle name="style1424787249711 3 2 2 2 2 5" xfId="41413" xr:uid="{00000000-0005-0000-0000-0000C3A10000}"/>
    <cellStyle name="style1424787249711 3 2 2 2 3" xfId="41414" xr:uid="{00000000-0005-0000-0000-0000C4A10000}"/>
    <cellStyle name="style1424787249711 3 2 2 2 3 2" xfId="41415" xr:uid="{00000000-0005-0000-0000-0000C5A10000}"/>
    <cellStyle name="style1424787249711 3 2 2 2 3 2 2" xfId="41416" xr:uid="{00000000-0005-0000-0000-0000C6A10000}"/>
    <cellStyle name="style1424787249711 3 2 2 2 3 2 2 2" xfId="41417" xr:uid="{00000000-0005-0000-0000-0000C7A10000}"/>
    <cellStyle name="style1424787249711 3 2 2 2 3 2 2 3" xfId="41418" xr:uid="{00000000-0005-0000-0000-0000C8A10000}"/>
    <cellStyle name="style1424787249711 3 2 2 2 3 2 3" xfId="41419" xr:uid="{00000000-0005-0000-0000-0000C9A10000}"/>
    <cellStyle name="style1424787249711 3 2 2 2 3 3" xfId="41420" xr:uid="{00000000-0005-0000-0000-0000CAA10000}"/>
    <cellStyle name="style1424787249711 3 2 2 2 3 3 2" xfId="41421" xr:uid="{00000000-0005-0000-0000-0000CBA10000}"/>
    <cellStyle name="style1424787249711 3 2 2 2 3 3 3" xfId="41422" xr:uid="{00000000-0005-0000-0000-0000CCA10000}"/>
    <cellStyle name="style1424787249711 3 2 2 2 3 3 4" xfId="41423" xr:uid="{00000000-0005-0000-0000-0000CDA10000}"/>
    <cellStyle name="style1424787249711 3 2 2 2 3 4" xfId="41424" xr:uid="{00000000-0005-0000-0000-0000CEA10000}"/>
    <cellStyle name="style1424787249711 3 2 2 2 3 5" xfId="41425" xr:uid="{00000000-0005-0000-0000-0000CFA10000}"/>
    <cellStyle name="style1424787249711 3 2 2 2 4" xfId="41426" xr:uid="{00000000-0005-0000-0000-0000D0A10000}"/>
    <cellStyle name="style1424787249711 3 2 2 2 4 2" xfId="41427" xr:uid="{00000000-0005-0000-0000-0000D1A10000}"/>
    <cellStyle name="style1424787249711 3 2 2 2 4 2 2" xfId="41428" xr:uid="{00000000-0005-0000-0000-0000D2A10000}"/>
    <cellStyle name="style1424787249711 3 2 2 2 4 2 3" xfId="41429" xr:uid="{00000000-0005-0000-0000-0000D3A10000}"/>
    <cellStyle name="style1424787249711 3 2 2 2 4 2 4" xfId="41430" xr:uid="{00000000-0005-0000-0000-0000D4A10000}"/>
    <cellStyle name="style1424787249711 3 2 2 2 4 3" xfId="41431" xr:uid="{00000000-0005-0000-0000-0000D5A10000}"/>
    <cellStyle name="style1424787249711 3 2 2 2 4 4" xfId="41432" xr:uid="{00000000-0005-0000-0000-0000D6A10000}"/>
    <cellStyle name="style1424787249711 3 2 2 2 4 5" xfId="41433" xr:uid="{00000000-0005-0000-0000-0000D7A10000}"/>
    <cellStyle name="style1424787249711 3 2 2 2 5" xfId="41434" xr:uid="{00000000-0005-0000-0000-0000D8A10000}"/>
    <cellStyle name="style1424787249711 3 2 2 2 5 2" xfId="41435" xr:uid="{00000000-0005-0000-0000-0000D9A10000}"/>
    <cellStyle name="style1424787249711 3 2 2 2 5 3" xfId="41436" xr:uid="{00000000-0005-0000-0000-0000DAA10000}"/>
    <cellStyle name="style1424787249711 3 2 2 2 5 4" xfId="41437" xr:uid="{00000000-0005-0000-0000-0000DBA10000}"/>
    <cellStyle name="style1424787249711 3 2 2 2 6" xfId="41438" xr:uid="{00000000-0005-0000-0000-0000DCA10000}"/>
    <cellStyle name="style1424787249711 3 2 2 2 7" xfId="41439" xr:uid="{00000000-0005-0000-0000-0000DDA10000}"/>
    <cellStyle name="style1424787249711 3 2 2 2 8" xfId="41440" xr:uid="{00000000-0005-0000-0000-0000DEA10000}"/>
    <cellStyle name="style1424787249711 3 2 2 3" xfId="41441" xr:uid="{00000000-0005-0000-0000-0000DFA10000}"/>
    <cellStyle name="style1424787249711 3 2 2 3 2" xfId="41442" xr:uid="{00000000-0005-0000-0000-0000E0A10000}"/>
    <cellStyle name="style1424787249711 3 2 2 3 2 2" xfId="41443" xr:uid="{00000000-0005-0000-0000-0000E1A10000}"/>
    <cellStyle name="style1424787249711 3 2 2 3 2 2 2" xfId="41444" xr:uid="{00000000-0005-0000-0000-0000E2A10000}"/>
    <cellStyle name="style1424787249711 3 2 2 3 2 2 3" xfId="41445" xr:uid="{00000000-0005-0000-0000-0000E3A10000}"/>
    <cellStyle name="style1424787249711 3 2 2 3 2 3" xfId="41446" xr:uid="{00000000-0005-0000-0000-0000E4A10000}"/>
    <cellStyle name="style1424787249711 3 2 2 3 3" xfId="41447" xr:uid="{00000000-0005-0000-0000-0000E5A10000}"/>
    <cellStyle name="style1424787249711 3 2 2 3 3 2" xfId="41448" xr:uid="{00000000-0005-0000-0000-0000E6A10000}"/>
    <cellStyle name="style1424787249711 3 2 2 3 3 3" xfId="41449" xr:uid="{00000000-0005-0000-0000-0000E7A10000}"/>
    <cellStyle name="style1424787249711 3 2 2 3 3 4" xfId="41450" xr:uid="{00000000-0005-0000-0000-0000E8A10000}"/>
    <cellStyle name="style1424787249711 3 2 2 3 4" xfId="41451" xr:uid="{00000000-0005-0000-0000-0000E9A10000}"/>
    <cellStyle name="style1424787249711 3 2 2 3 5" xfId="41452" xr:uid="{00000000-0005-0000-0000-0000EAA10000}"/>
    <cellStyle name="style1424787249711 3 2 2 4" xfId="41453" xr:uid="{00000000-0005-0000-0000-0000EBA10000}"/>
    <cellStyle name="style1424787249711 3 2 2 4 2" xfId="41454" xr:uid="{00000000-0005-0000-0000-0000ECA10000}"/>
    <cellStyle name="style1424787249711 3 2 2 4 2 2" xfId="41455" xr:uid="{00000000-0005-0000-0000-0000EDA10000}"/>
    <cellStyle name="style1424787249711 3 2 2 4 2 2 2" xfId="41456" xr:uid="{00000000-0005-0000-0000-0000EEA10000}"/>
    <cellStyle name="style1424787249711 3 2 2 4 2 2 3" xfId="41457" xr:uid="{00000000-0005-0000-0000-0000EFA10000}"/>
    <cellStyle name="style1424787249711 3 2 2 4 2 3" xfId="41458" xr:uid="{00000000-0005-0000-0000-0000F0A10000}"/>
    <cellStyle name="style1424787249711 3 2 2 4 3" xfId="41459" xr:uid="{00000000-0005-0000-0000-0000F1A10000}"/>
    <cellStyle name="style1424787249711 3 2 2 4 3 2" xfId="41460" xr:uid="{00000000-0005-0000-0000-0000F2A10000}"/>
    <cellStyle name="style1424787249711 3 2 2 4 3 3" xfId="41461" xr:uid="{00000000-0005-0000-0000-0000F3A10000}"/>
    <cellStyle name="style1424787249711 3 2 2 4 3 4" xfId="41462" xr:uid="{00000000-0005-0000-0000-0000F4A10000}"/>
    <cellStyle name="style1424787249711 3 2 2 4 4" xfId="41463" xr:uid="{00000000-0005-0000-0000-0000F5A10000}"/>
    <cellStyle name="style1424787249711 3 2 2 4 5" xfId="41464" xr:uid="{00000000-0005-0000-0000-0000F6A10000}"/>
    <cellStyle name="style1424787249711 3 2 2 5" xfId="41465" xr:uid="{00000000-0005-0000-0000-0000F7A10000}"/>
    <cellStyle name="style1424787249711 3 2 2 5 2" xfId="41466" xr:uid="{00000000-0005-0000-0000-0000F8A10000}"/>
    <cellStyle name="style1424787249711 3 2 2 5 2 2" xfId="41467" xr:uid="{00000000-0005-0000-0000-0000F9A10000}"/>
    <cellStyle name="style1424787249711 3 2 2 5 2 3" xfId="41468" xr:uid="{00000000-0005-0000-0000-0000FAA10000}"/>
    <cellStyle name="style1424787249711 3 2 2 5 2 4" xfId="41469" xr:uid="{00000000-0005-0000-0000-0000FBA10000}"/>
    <cellStyle name="style1424787249711 3 2 2 5 3" xfId="41470" xr:uid="{00000000-0005-0000-0000-0000FCA10000}"/>
    <cellStyle name="style1424787249711 3 2 2 5 4" xfId="41471" xr:uid="{00000000-0005-0000-0000-0000FDA10000}"/>
    <cellStyle name="style1424787249711 3 2 2 5 5" xfId="41472" xr:uid="{00000000-0005-0000-0000-0000FEA10000}"/>
    <cellStyle name="style1424787249711 3 2 2 6" xfId="41473" xr:uid="{00000000-0005-0000-0000-0000FFA10000}"/>
    <cellStyle name="style1424787249711 3 2 2 6 2" xfId="41474" xr:uid="{00000000-0005-0000-0000-000000A20000}"/>
    <cellStyle name="style1424787249711 3 2 2 6 3" xfId="41475" xr:uid="{00000000-0005-0000-0000-000001A20000}"/>
    <cellStyle name="style1424787249711 3 2 2 6 4" xfId="41476" xr:uid="{00000000-0005-0000-0000-000002A20000}"/>
    <cellStyle name="style1424787249711 3 2 2 7" xfId="41477" xr:uid="{00000000-0005-0000-0000-000003A20000}"/>
    <cellStyle name="style1424787249711 3 2 2 8" xfId="41478" xr:uid="{00000000-0005-0000-0000-000004A20000}"/>
    <cellStyle name="style1424787249711 3 2 2 9" xfId="41479" xr:uid="{00000000-0005-0000-0000-000005A20000}"/>
    <cellStyle name="style1424787249711 3 2 3" xfId="41480" xr:uid="{00000000-0005-0000-0000-000006A20000}"/>
    <cellStyle name="style1424787249711 3 2 3 2" xfId="41481" xr:uid="{00000000-0005-0000-0000-000007A20000}"/>
    <cellStyle name="style1424787249711 3 2 3 2 2" xfId="41482" xr:uid="{00000000-0005-0000-0000-000008A20000}"/>
    <cellStyle name="style1424787249711 3 2 3 2 2 2" xfId="41483" xr:uid="{00000000-0005-0000-0000-000009A20000}"/>
    <cellStyle name="style1424787249711 3 2 3 2 2 2 2" xfId="41484" xr:uid="{00000000-0005-0000-0000-00000AA20000}"/>
    <cellStyle name="style1424787249711 3 2 3 2 2 2 3" xfId="41485" xr:uid="{00000000-0005-0000-0000-00000BA20000}"/>
    <cellStyle name="style1424787249711 3 2 3 2 2 3" xfId="41486" xr:uid="{00000000-0005-0000-0000-00000CA20000}"/>
    <cellStyle name="style1424787249711 3 2 3 2 3" xfId="41487" xr:uid="{00000000-0005-0000-0000-00000DA20000}"/>
    <cellStyle name="style1424787249711 3 2 3 2 3 2" xfId="41488" xr:uid="{00000000-0005-0000-0000-00000EA20000}"/>
    <cellStyle name="style1424787249711 3 2 3 2 3 3" xfId="41489" xr:uid="{00000000-0005-0000-0000-00000FA20000}"/>
    <cellStyle name="style1424787249711 3 2 3 2 3 4" xfId="41490" xr:uid="{00000000-0005-0000-0000-000010A20000}"/>
    <cellStyle name="style1424787249711 3 2 3 2 4" xfId="41491" xr:uid="{00000000-0005-0000-0000-000011A20000}"/>
    <cellStyle name="style1424787249711 3 2 3 2 5" xfId="41492" xr:uid="{00000000-0005-0000-0000-000012A20000}"/>
    <cellStyle name="style1424787249711 3 2 3 3" xfId="41493" xr:uid="{00000000-0005-0000-0000-000013A20000}"/>
    <cellStyle name="style1424787249711 3 2 3 3 2" xfId="41494" xr:uid="{00000000-0005-0000-0000-000014A20000}"/>
    <cellStyle name="style1424787249711 3 2 3 3 2 2" xfId="41495" xr:uid="{00000000-0005-0000-0000-000015A20000}"/>
    <cellStyle name="style1424787249711 3 2 3 3 2 2 2" xfId="41496" xr:uid="{00000000-0005-0000-0000-000016A20000}"/>
    <cellStyle name="style1424787249711 3 2 3 3 2 2 3" xfId="41497" xr:uid="{00000000-0005-0000-0000-000017A20000}"/>
    <cellStyle name="style1424787249711 3 2 3 3 2 3" xfId="41498" xr:uid="{00000000-0005-0000-0000-000018A20000}"/>
    <cellStyle name="style1424787249711 3 2 3 3 3" xfId="41499" xr:uid="{00000000-0005-0000-0000-000019A20000}"/>
    <cellStyle name="style1424787249711 3 2 3 3 3 2" xfId="41500" xr:uid="{00000000-0005-0000-0000-00001AA20000}"/>
    <cellStyle name="style1424787249711 3 2 3 3 3 3" xfId="41501" xr:uid="{00000000-0005-0000-0000-00001BA20000}"/>
    <cellStyle name="style1424787249711 3 2 3 3 3 4" xfId="41502" xr:uid="{00000000-0005-0000-0000-00001CA20000}"/>
    <cellStyle name="style1424787249711 3 2 3 3 4" xfId="41503" xr:uid="{00000000-0005-0000-0000-00001DA20000}"/>
    <cellStyle name="style1424787249711 3 2 3 3 5" xfId="41504" xr:uid="{00000000-0005-0000-0000-00001EA20000}"/>
    <cellStyle name="style1424787249711 3 2 3 4" xfId="41505" xr:uid="{00000000-0005-0000-0000-00001FA20000}"/>
    <cellStyle name="style1424787249711 3 2 3 4 2" xfId="41506" xr:uid="{00000000-0005-0000-0000-000020A20000}"/>
    <cellStyle name="style1424787249711 3 2 3 4 2 2" xfId="41507" xr:uid="{00000000-0005-0000-0000-000021A20000}"/>
    <cellStyle name="style1424787249711 3 2 3 4 2 3" xfId="41508" xr:uid="{00000000-0005-0000-0000-000022A20000}"/>
    <cellStyle name="style1424787249711 3 2 3 4 2 4" xfId="41509" xr:uid="{00000000-0005-0000-0000-000023A20000}"/>
    <cellStyle name="style1424787249711 3 2 3 4 3" xfId="41510" xr:uid="{00000000-0005-0000-0000-000024A20000}"/>
    <cellStyle name="style1424787249711 3 2 3 4 4" xfId="41511" xr:uid="{00000000-0005-0000-0000-000025A20000}"/>
    <cellStyle name="style1424787249711 3 2 3 4 5" xfId="41512" xr:uid="{00000000-0005-0000-0000-000026A20000}"/>
    <cellStyle name="style1424787249711 3 2 3 5" xfId="41513" xr:uid="{00000000-0005-0000-0000-000027A20000}"/>
    <cellStyle name="style1424787249711 3 2 3 5 2" xfId="41514" xr:uid="{00000000-0005-0000-0000-000028A20000}"/>
    <cellStyle name="style1424787249711 3 2 3 5 3" xfId="41515" xr:uid="{00000000-0005-0000-0000-000029A20000}"/>
    <cellStyle name="style1424787249711 3 2 3 5 4" xfId="41516" xr:uid="{00000000-0005-0000-0000-00002AA20000}"/>
    <cellStyle name="style1424787249711 3 2 3 6" xfId="41517" xr:uid="{00000000-0005-0000-0000-00002BA20000}"/>
    <cellStyle name="style1424787249711 3 2 3 7" xfId="41518" xr:uid="{00000000-0005-0000-0000-00002CA20000}"/>
    <cellStyle name="style1424787249711 3 2 3 8" xfId="41519" xr:uid="{00000000-0005-0000-0000-00002DA20000}"/>
    <cellStyle name="style1424787249711 3 2 4" xfId="41520" xr:uid="{00000000-0005-0000-0000-00002EA20000}"/>
    <cellStyle name="style1424787249711 3 2 4 2" xfId="41521" xr:uid="{00000000-0005-0000-0000-00002FA20000}"/>
    <cellStyle name="style1424787249711 3 2 4 2 2" xfId="41522" xr:uid="{00000000-0005-0000-0000-000030A20000}"/>
    <cellStyle name="style1424787249711 3 2 4 2 2 2" xfId="41523" xr:uid="{00000000-0005-0000-0000-000031A20000}"/>
    <cellStyle name="style1424787249711 3 2 4 2 2 2 2" xfId="41524" xr:uid="{00000000-0005-0000-0000-000032A20000}"/>
    <cellStyle name="style1424787249711 3 2 4 2 2 2 3" xfId="41525" xr:uid="{00000000-0005-0000-0000-000033A20000}"/>
    <cellStyle name="style1424787249711 3 2 4 2 2 3" xfId="41526" xr:uid="{00000000-0005-0000-0000-000034A20000}"/>
    <cellStyle name="style1424787249711 3 2 4 2 3" xfId="41527" xr:uid="{00000000-0005-0000-0000-000035A20000}"/>
    <cellStyle name="style1424787249711 3 2 4 2 3 2" xfId="41528" xr:uid="{00000000-0005-0000-0000-000036A20000}"/>
    <cellStyle name="style1424787249711 3 2 4 2 3 3" xfId="41529" xr:uid="{00000000-0005-0000-0000-000037A20000}"/>
    <cellStyle name="style1424787249711 3 2 4 2 3 4" xfId="41530" xr:uid="{00000000-0005-0000-0000-000038A20000}"/>
    <cellStyle name="style1424787249711 3 2 4 2 4" xfId="41531" xr:uid="{00000000-0005-0000-0000-000039A20000}"/>
    <cellStyle name="style1424787249711 3 2 4 2 5" xfId="41532" xr:uid="{00000000-0005-0000-0000-00003AA20000}"/>
    <cellStyle name="style1424787249711 3 2 4 3" xfId="41533" xr:uid="{00000000-0005-0000-0000-00003BA20000}"/>
    <cellStyle name="style1424787249711 3 2 4 3 2" xfId="41534" xr:uid="{00000000-0005-0000-0000-00003CA20000}"/>
    <cellStyle name="style1424787249711 3 2 4 3 2 2" xfId="41535" xr:uid="{00000000-0005-0000-0000-00003DA20000}"/>
    <cellStyle name="style1424787249711 3 2 4 3 2 2 2" xfId="41536" xr:uid="{00000000-0005-0000-0000-00003EA20000}"/>
    <cellStyle name="style1424787249711 3 2 4 3 2 2 3" xfId="41537" xr:uid="{00000000-0005-0000-0000-00003FA20000}"/>
    <cellStyle name="style1424787249711 3 2 4 3 2 3" xfId="41538" xr:uid="{00000000-0005-0000-0000-000040A20000}"/>
    <cellStyle name="style1424787249711 3 2 4 3 3" xfId="41539" xr:uid="{00000000-0005-0000-0000-000041A20000}"/>
    <cellStyle name="style1424787249711 3 2 4 3 3 2" xfId="41540" xr:uid="{00000000-0005-0000-0000-000042A20000}"/>
    <cellStyle name="style1424787249711 3 2 4 3 3 3" xfId="41541" xr:uid="{00000000-0005-0000-0000-000043A20000}"/>
    <cellStyle name="style1424787249711 3 2 4 3 3 4" xfId="41542" xr:uid="{00000000-0005-0000-0000-000044A20000}"/>
    <cellStyle name="style1424787249711 3 2 4 3 4" xfId="41543" xr:uid="{00000000-0005-0000-0000-000045A20000}"/>
    <cellStyle name="style1424787249711 3 2 4 3 5" xfId="41544" xr:uid="{00000000-0005-0000-0000-000046A20000}"/>
    <cellStyle name="style1424787249711 3 2 4 4" xfId="41545" xr:uid="{00000000-0005-0000-0000-000047A20000}"/>
    <cellStyle name="style1424787249711 3 2 4 4 2" xfId="41546" xr:uid="{00000000-0005-0000-0000-000048A20000}"/>
    <cellStyle name="style1424787249711 3 2 4 4 2 2" xfId="41547" xr:uid="{00000000-0005-0000-0000-000049A20000}"/>
    <cellStyle name="style1424787249711 3 2 4 4 2 3" xfId="41548" xr:uid="{00000000-0005-0000-0000-00004AA20000}"/>
    <cellStyle name="style1424787249711 3 2 4 4 2 4" xfId="41549" xr:uid="{00000000-0005-0000-0000-00004BA20000}"/>
    <cellStyle name="style1424787249711 3 2 4 4 3" xfId="41550" xr:uid="{00000000-0005-0000-0000-00004CA20000}"/>
    <cellStyle name="style1424787249711 3 2 4 4 4" xfId="41551" xr:uid="{00000000-0005-0000-0000-00004DA20000}"/>
    <cellStyle name="style1424787249711 3 2 4 4 5" xfId="41552" xr:uid="{00000000-0005-0000-0000-00004EA20000}"/>
    <cellStyle name="style1424787249711 3 2 4 5" xfId="41553" xr:uid="{00000000-0005-0000-0000-00004FA20000}"/>
    <cellStyle name="style1424787249711 3 2 4 5 2" xfId="41554" xr:uid="{00000000-0005-0000-0000-000050A20000}"/>
    <cellStyle name="style1424787249711 3 2 4 5 3" xfId="41555" xr:uid="{00000000-0005-0000-0000-000051A20000}"/>
    <cellStyle name="style1424787249711 3 2 4 5 4" xfId="41556" xr:uid="{00000000-0005-0000-0000-000052A20000}"/>
    <cellStyle name="style1424787249711 3 2 4 6" xfId="41557" xr:uid="{00000000-0005-0000-0000-000053A20000}"/>
    <cellStyle name="style1424787249711 3 2 4 7" xfId="41558" xr:uid="{00000000-0005-0000-0000-000054A20000}"/>
    <cellStyle name="style1424787249711 3 2 4 8" xfId="41559" xr:uid="{00000000-0005-0000-0000-000055A20000}"/>
    <cellStyle name="style1424787249711 3 2 5" xfId="41560" xr:uid="{00000000-0005-0000-0000-000056A20000}"/>
    <cellStyle name="style1424787249711 3 2 5 2" xfId="41561" xr:uid="{00000000-0005-0000-0000-000057A20000}"/>
    <cellStyle name="style1424787249711 3 2 5 2 2" xfId="41562" xr:uid="{00000000-0005-0000-0000-000058A20000}"/>
    <cellStyle name="style1424787249711 3 2 5 2 2 2" xfId="41563" xr:uid="{00000000-0005-0000-0000-000059A20000}"/>
    <cellStyle name="style1424787249711 3 2 5 2 2 2 2" xfId="41564" xr:uid="{00000000-0005-0000-0000-00005AA20000}"/>
    <cellStyle name="style1424787249711 3 2 5 2 2 2 3" xfId="41565" xr:uid="{00000000-0005-0000-0000-00005BA20000}"/>
    <cellStyle name="style1424787249711 3 2 5 2 2 3" xfId="41566" xr:uid="{00000000-0005-0000-0000-00005CA20000}"/>
    <cellStyle name="style1424787249711 3 2 5 2 3" xfId="41567" xr:uid="{00000000-0005-0000-0000-00005DA20000}"/>
    <cellStyle name="style1424787249711 3 2 5 2 3 2" xfId="41568" xr:uid="{00000000-0005-0000-0000-00005EA20000}"/>
    <cellStyle name="style1424787249711 3 2 5 2 3 3" xfId="41569" xr:uid="{00000000-0005-0000-0000-00005FA20000}"/>
    <cellStyle name="style1424787249711 3 2 5 2 3 4" xfId="41570" xr:uid="{00000000-0005-0000-0000-000060A20000}"/>
    <cellStyle name="style1424787249711 3 2 5 2 4" xfId="41571" xr:uid="{00000000-0005-0000-0000-000061A20000}"/>
    <cellStyle name="style1424787249711 3 2 5 2 5" xfId="41572" xr:uid="{00000000-0005-0000-0000-000062A20000}"/>
    <cellStyle name="style1424787249711 3 2 5 3" xfId="41573" xr:uid="{00000000-0005-0000-0000-000063A20000}"/>
    <cellStyle name="style1424787249711 3 2 5 3 2" xfId="41574" xr:uid="{00000000-0005-0000-0000-000064A20000}"/>
    <cellStyle name="style1424787249711 3 2 5 3 2 2" xfId="41575" xr:uid="{00000000-0005-0000-0000-000065A20000}"/>
    <cellStyle name="style1424787249711 3 2 5 3 2 2 2" xfId="41576" xr:uid="{00000000-0005-0000-0000-000066A20000}"/>
    <cellStyle name="style1424787249711 3 2 5 3 2 2 3" xfId="41577" xr:uid="{00000000-0005-0000-0000-000067A20000}"/>
    <cellStyle name="style1424787249711 3 2 5 3 2 3" xfId="41578" xr:uid="{00000000-0005-0000-0000-000068A20000}"/>
    <cellStyle name="style1424787249711 3 2 5 3 3" xfId="41579" xr:uid="{00000000-0005-0000-0000-000069A20000}"/>
    <cellStyle name="style1424787249711 3 2 5 3 3 2" xfId="41580" xr:uid="{00000000-0005-0000-0000-00006AA20000}"/>
    <cellStyle name="style1424787249711 3 2 5 3 3 3" xfId="41581" xr:uid="{00000000-0005-0000-0000-00006BA20000}"/>
    <cellStyle name="style1424787249711 3 2 5 3 3 4" xfId="41582" xr:uid="{00000000-0005-0000-0000-00006CA20000}"/>
    <cellStyle name="style1424787249711 3 2 5 3 4" xfId="41583" xr:uid="{00000000-0005-0000-0000-00006DA20000}"/>
    <cellStyle name="style1424787249711 3 2 5 3 5" xfId="41584" xr:uid="{00000000-0005-0000-0000-00006EA20000}"/>
    <cellStyle name="style1424787249711 3 2 5 4" xfId="41585" xr:uid="{00000000-0005-0000-0000-00006FA20000}"/>
    <cellStyle name="style1424787249711 3 2 5 4 2" xfId="41586" xr:uid="{00000000-0005-0000-0000-000070A20000}"/>
    <cellStyle name="style1424787249711 3 2 5 4 2 2" xfId="41587" xr:uid="{00000000-0005-0000-0000-000071A20000}"/>
    <cellStyle name="style1424787249711 3 2 5 4 2 3" xfId="41588" xr:uid="{00000000-0005-0000-0000-000072A20000}"/>
    <cellStyle name="style1424787249711 3 2 5 4 2 4" xfId="41589" xr:uid="{00000000-0005-0000-0000-000073A20000}"/>
    <cellStyle name="style1424787249711 3 2 5 4 3" xfId="41590" xr:uid="{00000000-0005-0000-0000-000074A20000}"/>
    <cellStyle name="style1424787249711 3 2 5 4 4" xfId="41591" xr:uid="{00000000-0005-0000-0000-000075A20000}"/>
    <cellStyle name="style1424787249711 3 2 5 4 5" xfId="41592" xr:uid="{00000000-0005-0000-0000-000076A20000}"/>
    <cellStyle name="style1424787249711 3 2 5 5" xfId="41593" xr:uid="{00000000-0005-0000-0000-000077A20000}"/>
    <cellStyle name="style1424787249711 3 2 5 5 2" xfId="41594" xr:uid="{00000000-0005-0000-0000-000078A20000}"/>
    <cellStyle name="style1424787249711 3 2 5 5 3" xfId="41595" xr:uid="{00000000-0005-0000-0000-000079A20000}"/>
    <cellStyle name="style1424787249711 3 2 5 5 4" xfId="41596" xr:uid="{00000000-0005-0000-0000-00007AA20000}"/>
    <cellStyle name="style1424787249711 3 2 5 6" xfId="41597" xr:uid="{00000000-0005-0000-0000-00007BA20000}"/>
    <cellStyle name="style1424787249711 3 2 5 7" xfId="41598" xr:uid="{00000000-0005-0000-0000-00007CA20000}"/>
    <cellStyle name="style1424787249711 3 2 5 8" xfId="41599" xr:uid="{00000000-0005-0000-0000-00007DA20000}"/>
    <cellStyle name="style1424787249711 3 2 6" xfId="41600" xr:uid="{00000000-0005-0000-0000-00007EA20000}"/>
    <cellStyle name="style1424787249711 3 2 6 2" xfId="41601" xr:uid="{00000000-0005-0000-0000-00007FA20000}"/>
    <cellStyle name="style1424787249711 3 2 6 2 2" xfId="41602" xr:uid="{00000000-0005-0000-0000-000080A20000}"/>
    <cellStyle name="style1424787249711 3 2 6 2 2 2" xfId="41603" xr:uid="{00000000-0005-0000-0000-000081A20000}"/>
    <cellStyle name="style1424787249711 3 2 6 2 2 3" xfId="41604" xr:uid="{00000000-0005-0000-0000-000082A20000}"/>
    <cellStyle name="style1424787249711 3 2 6 2 3" xfId="41605" xr:uid="{00000000-0005-0000-0000-000083A20000}"/>
    <cellStyle name="style1424787249711 3 2 6 3" xfId="41606" xr:uid="{00000000-0005-0000-0000-000084A20000}"/>
    <cellStyle name="style1424787249711 3 2 6 3 2" xfId="41607" xr:uid="{00000000-0005-0000-0000-000085A20000}"/>
    <cellStyle name="style1424787249711 3 2 6 3 3" xfId="41608" xr:uid="{00000000-0005-0000-0000-000086A20000}"/>
    <cellStyle name="style1424787249711 3 2 6 3 4" xfId="41609" xr:uid="{00000000-0005-0000-0000-000087A20000}"/>
    <cellStyle name="style1424787249711 3 2 6 4" xfId="41610" xr:uid="{00000000-0005-0000-0000-000088A20000}"/>
    <cellStyle name="style1424787249711 3 2 6 5" xfId="41611" xr:uid="{00000000-0005-0000-0000-000089A20000}"/>
    <cellStyle name="style1424787249711 3 2 7" xfId="41612" xr:uid="{00000000-0005-0000-0000-00008AA20000}"/>
    <cellStyle name="style1424787249711 3 2 7 2" xfId="41613" xr:uid="{00000000-0005-0000-0000-00008BA20000}"/>
    <cellStyle name="style1424787249711 3 2 7 2 2" xfId="41614" xr:uid="{00000000-0005-0000-0000-00008CA20000}"/>
    <cellStyle name="style1424787249711 3 2 7 2 2 2" xfId="41615" xr:uid="{00000000-0005-0000-0000-00008DA20000}"/>
    <cellStyle name="style1424787249711 3 2 7 2 2 3" xfId="41616" xr:uid="{00000000-0005-0000-0000-00008EA20000}"/>
    <cellStyle name="style1424787249711 3 2 7 2 3" xfId="41617" xr:uid="{00000000-0005-0000-0000-00008FA20000}"/>
    <cellStyle name="style1424787249711 3 2 7 3" xfId="41618" xr:uid="{00000000-0005-0000-0000-000090A20000}"/>
    <cellStyle name="style1424787249711 3 2 7 3 2" xfId="41619" xr:uid="{00000000-0005-0000-0000-000091A20000}"/>
    <cellStyle name="style1424787249711 3 2 7 3 3" xfId="41620" xr:uid="{00000000-0005-0000-0000-000092A20000}"/>
    <cellStyle name="style1424787249711 3 2 7 3 4" xfId="41621" xr:uid="{00000000-0005-0000-0000-000093A20000}"/>
    <cellStyle name="style1424787249711 3 2 7 4" xfId="41622" xr:uid="{00000000-0005-0000-0000-000094A20000}"/>
    <cellStyle name="style1424787249711 3 2 7 5" xfId="41623" xr:uid="{00000000-0005-0000-0000-000095A20000}"/>
    <cellStyle name="style1424787249711 3 2 8" xfId="41624" xr:uid="{00000000-0005-0000-0000-000096A20000}"/>
    <cellStyle name="style1424787249711 3 2 8 2" xfId="41625" xr:uid="{00000000-0005-0000-0000-000097A20000}"/>
    <cellStyle name="style1424787249711 3 2 8 2 2" xfId="41626" xr:uid="{00000000-0005-0000-0000-000098A20000}"/>
    <cellStyle name="style1424787249711 3 2 8 2 3" xfId="41627" xr:uid="{00000000-0005-0000-0000-000099A20000}"/>
    <cellStyle name="style1424787249711 3 2 8 2 4" xfId="41628" xr:uid="{00000000-0005-0000-0000-00009AA20000}"/>
    <cellStyle name="style1424787249711 3 2 8 3" xfId="41629" xr:uid="{00000000-0005-0000-0000-00009BA20000}"/>
    <cellStyle name="style1424787249711 3 2 8 4" xfId="41630" xr:uid="{00000000-0005-0000-0000-00009CA20000}"/>
    <cellStyle name="style1424787249711 3 2 8 5" xfId="41631" xr:uid="{00000000-0005-0000-0000-00009DA20000}"/>
    <cellStyle name="style1424787249711 3 2 9" xfId="41632" xr:uid="{00000000-0005-0000-0000-00009EA20000}"/>
    <cellStyle name="style1424787249711 3 2 9 2" xfId="41633" xr:uid="{00000000-0005-0000-0000-00009FA20000}"/>
    <cellStyle name="style1424787249711 3 2 9 3" xfId="41634" xr:uid="{00000000-0005-0000-0000-0000A0A20000}"/>
    <cellStyle name="style1424787249711 3 2 9 4" xfId="41635" xr:uid="{00000000-0005-0000-0000-0000A1A20000}"/>
    <cellStyle name="style1424787249711 3 3" xfId="41636" xr:uid="{00000000-0005-0000-0000-0000A2A20000}"/>
    <cellStyle name="style1424787249711 3 3 2" xfId="41637" xr:uid="{00000000-0005-0000-0000-0000A3A20000}"/>
    <cellStyle name="style1424787249711 3 3 2 2" xfId="41638" xr:uid="{00000000-0005-0000-0000-0000A4A20000}"/>
    <cellStyle name="style1424787249711 3 3 2 2 2" xfId="41639" xr:uid="{00000000-0005-0000-0000-0000A5A20000}"/>
    <cellStyle name="style1424787249711 3 3 2 2 2 2" xfId="41640" xr:uid="{00000000-0005-0000-0000-0000A6A20000}"/>
    <cellStyle name="style1424787249711 3 3 2 2 2 2 2" xfId="41641" xr:uid="{00000000-0005-0000-0000-0000A7A20000}"/>
    <cellStyle name="style1424787249711 3 3 2 2 2 2 3" xfId="41642" xr:uid="{00000000-0005-0000-0000-0000A8A20000}"/>
    <cellStyle name="style1424787249711 3 3 2 2 2 3" xfId="41643" xr:uid="{00000000-0005-0000-0000-0000A9A20000}"/>
    <cellStyle name="style1424787249711 3 3 2 2 3" xfId="41644" xr:uid="{00000000-0005-0000-0000-0000AAA20000}"/>
    <cellStyle name="style1424787249711 3 3 2 2 3 2" xfId="41645" xr:uid="{00000000-0005-0000-0000-0000ABA20000}"/>
    <cellStyle name="style1424787249711 3 3 2 2 3 3" xfId="41646" xr:uid="{00000000-0005-0000-0000-0000ACA20000}"/>
    <cellStyle name="style1424787249711 3 3 2 2 3 4" xfId="41647" xr:uid="{00000000-0005-0000-0000-0000ADA20000}"/>
    <cellStyle name="style1424787249711 3 3 2 2 4" xfId="41648" xr:uid="{00000000-0005-0000-0000-0000AEA20000}"/>
    <cellStyle name="style1424787249711 3 3 2 2 5" xfId="41649" xr:uid="{00000000-0005-0000-0000-0000AFA20000}"/>
    <cellStyle name="style1424787249711 3 3 2 3" xfId="41650" xr:uid="{00000000-0005-0000-0000-0000B0A20000}"/>
    <cellStyle name="style1424787249711 3 3 2 3 2" xfId="41651" xr:uid="{00000000-0005-0000-0000-0000B1A20000}"/>
    <cellStyle name="style1424787249711 3 3 2 3 2 2" xfId="41652" xr:uid="{00000000-0005-0000-0000-0000B2A20000}"/>
    <cellStyle name="style1424787249711 3 3 2 3 2 2 2" xfId="41653" xr:uid="{00000000-0005-0000-0000-0000B3A20000}"/>
    <cellStyle name="style1424787249711 3 3 2 3 2 2 3" xfId="41654" xr:uid="{00000000-0005-0000-0000-0000B4A20000}"/>
    <cellStyle name="style1424787249711 3 3 2 3 2 3" xfId="41655" xr:uid="{00000000-0005-0000-0000-0000B5A20000}"/>
    <cellStyle name="style1424787249711 3 3 2 3 3" xfId="41656" xr:uid="{00000000-0005-0000-0000-0000B6A20000}"/>
    <cellStyle name="style1424787249711 3 3 2 3 3 2" xfId="41657" xr:uid="{00000000-0005-0000-0000-0000B7A20000}"/>
    <cellStyle name="style1424787249711 3 3 2 3 3 3" xfId="41658" xr:uid="{00000000-0005-0000-0000-0000B8A20000}"/>
    <cellStyle name="style1424787249711 3 3 2 3 3 4" xfId="41659" xr:uid="{00000000-0005-0000-0000-0000B9A20000}"/>
    <cellStyle name="style1424787249711 3 3 2 3 4" xfId="41660" xr:uid="{00000000-0005-0000-0000-0000BAA20000}"/>
    <cellStyle name="style1424787249711 3 3 2 3 5" xfId="41661" xr:uid="{00000000-0005-0000-0000-0000BBA20000}"/>
    <cellStyle name="style1424787249711 3 3 2 4" xfId="41662" xr:uid="{00000000-0005-0000-0000-0000BCA20000}"/>
    <cellStyle name="style1424787249711 3 3 2 4 2" xfId="41663" xr:uid="{00000000-0005-0000-0000-0000BDA20000}"/>
    <cellStyle name="style1424787249711 3 3 2 4 2 2" xfId="41664" xr:uid="{00000000-0005-0000-0000-0000BEA20000}"/>
    <cellStyle name="style1424787249711 3 3 2 4 2 3" xfId="41665" xr:uid="{00000000-0005-0000-0000-0000BFA20000}"/>
    <cellStyle name="style1424787249711 3 3 2 4 2 4" xfId="41666" xr:uid="{00000000-0005-0000-0000-0000C0A20000}"/>
    <cellStyle name="style1424787249711 3 3 2 4 3" xfId="41667" xr:uid="{00000000-0005-0000-0000-0000C1A20000}"/>
    <cellStyle name="style1424787249711 3 3 2 4 4" xfId="41668" xr:uid="{00000000-0005-0000-0000-0000C2A20000}"/>
    <cellStyle name="style1424787249711 3 3 2 4 5" xfId="41669" xr:uid="{00000000-0005-0000-0000-0000C3A20000}"/>
    <cellStyle name="style1424787249711 3 3 2 5" xfId="41670" xr:uid="{00000000-0005-0000-0000-0000C4A20000}"/>
    <cellStyle name="style1424787249711 3 3 2 5 2" xfId="41671" xr:uid="{00000000-0005-0000-0000-0000C5A20000}"/>
    <cellStyle name="style1424787249711 3 3 2 5 3" xfId="41672" xr:uid="{00000000-0005-0000-0000-0000C6A20000}"/>
    <cellStyle name="style1424787249711 3 3 2 5 4" xfId="41673" xr:uid="{00000000-0005-0000-0000-0000C7A20000}"/>
    <cellStyle name="style1424787249711 3 3 2 6" xfId="41674" xr:uid="{00000000-0005-0000-0000-0000C8A20000}"/>
    <cellStyle name="style1424787249711 3 3 2 7" xfId="41675" xr:uid="{00000000-0005-0000-0000-0000C9A20000}"/>
    <cellStyle name="style1424787249711 3 3 2 8" xfId="41676" xr:uid="{00000000-0005-0000-0000-0000CAA20000}"/>
    <cellStyle name="style1424787249711 3 3 3" xfId="41677" xr:uid="{00000000-0005-0000-0000-0000CBA20000}"/>
    <cellStyle name="style1424787249711 3 3 3 2" xfId="41678" xr:uid="{00000000-0005-0000-0000-0000CCA20000}"/>
    <cellStyle name="style1424787249711 3 3 3 2 2" xfId="41679" xr:uid="{00000000-0005-0000-0000-0000CDA20000}"/>
    <cellStyle name="style1424787249711 3 3 3 2 2 2" xfId="41680" xr:uid="{00000000-0005-0000-0000-0000CEA20000}"/>
    <cellStyle name="style1424787249711 3 3 3 2 2 3" xfId="41681" xr:uid="{00000000-0005-0000-0000-0000CFA20000}"/>
    <cellStyle name="style1424787249711 3 3 3 2 3" xfId="41682" xr:uid="{00000000-0005-0000-0000-0000D0A20000}"/>
    <cellStyle name="style1424787249711 3 3 3 3" xfId="41683" xr:uid="{00000000-0005-0000-0000-0000D1A20000}"/>
    <cellStyle name="style1424787249711 3 3 3 3 2" xfId="41684" xr:uid="{00000000-0005-0000-0000-0000D2A20000}"/>
    <cellStyle name="style1424787249711 3 3 3 3 3" xfId="41685" xr:uid="{00000000-0005-0000-0000-0000D3A20000}"/>
    <cellStyle name="style1424787249711 3 3 3 3 4" xfId="41686" xr:uid="{00000000-0005-0000-0000-0000D4A20000}"/>
    <cellStyle name="style1424787249711 3 3 3 4" xfId="41687" xr:uid="{00000000-0005-0000-0000-0000D5A20000}"/>
    <cellStyle name="style1424787249711 3 3 3 5" xfId="41688" xr:uid="{00000000-0005-0000-0000-0000D6A20000}"/>
    <cellStyle name="style1424787249711 3 3 4" xfId="41689" xr:uid="{00000000-0005-0000-0000-0000D7A20000}"/>
    <cellStyle name="style1424787249711 3 3 4 2" xfId="41690" xr:uid="{00000000-0005-0000-0000-0000D8A20000}"/>
    <cellStyle name="style1424787249711 3 3 4 2 2" xfId="41691" xr:uid="{00000000-0005-0000-0000-0000D9A20000}"/>
    <cellStyle name="style1424787249711 3 3 4 2 2 2" xfId="41692" xr:uid="{00000000-0005-0000-0000-0000DAA20000}"/>
    <cellStyle name="style1424787249711 3 3 4 2 2 3" xfId="41693" xr:uid="{00000000-0005-0000-0000-0000DBA20000}"/>
    <cellStyle name="style1424787249711 3 3 4 2 3" xfId="41694" xr:uid="{00000000-0005-0000-0000-0000DCA20000}"/>
    <cellStyle name="style1424787249711 3 3 4 3" xfId="41695" xr:uid="{00000000-0005-0000-0000-0000DDA20000}"/>
    <cellStyle name="style1424787249711 3 3 4 3 2" xfId="41696" xr:uid="{00000000-0005-0000-0000-0000DEA20000}"/>
    <cellStyle name="style1424787249711 3 3 4 3 3" xfId="41697" xr:uid="{00000000-0005-0000-0000-0000DFA20000}"/>
    <cellStyle name="style1424787249711 3 3 4 3 4" xfId="41698" xr:uid="{00000000-0005-0000-0000-0000E0A20000}"/>
    <cellStyle name="style1424787249711 3 3 4 4" xfId="41699" xr:uid="{00000000-0005-0000-0000-0000E1A20000}"/>
    <cellStyle name="style1424787249711 3 3 4 5" xfId="41700" xr:uid="{00000000-0005-0000-0000-0000E2A20000}"/>
    <cellStyle name="style1424787249711 3 3 5" xfId="41701" xr:uid="{00000000-0005-0000-0000-0000E3A20000}"/>
    <cellStyle name="style1424787249711 3 3 5 2" xfId="41702" xr:uid="{00000000-0005-0000-0000-0000E4A20000}"/>
    <cellStyle name="style1424787249711 3 3 5 2 2" xfId="41703" xr:uid="{00000000-0005-0000-0000-0000E5A20000}"/>
    <cellStyle name="style1424787249711 3 3 5 2 3" xfId="41704" xr:uid="{00000000-0005-0000-0000-0000E6A20000}"/>
    <cellStyle name="style1424787249711 3 3 5 2 4" xfId="41705" xr:uid="{00000000-0005-0000-0000-0000E7A20000}"/>
    <cellStyle name="style1424787249711 3 3 5 3" xfId="41706" xr:uid="{00000000-0005-0000-0000-0000E8A20000}"/>
    <cellStyle name="style1424787249711 3 3 5 4" xfId="41707" xr:uid="{00000000-0005-0000-0000-0000E9A20000}"/>
    <cellStyle name="style1424787249711 3 3 5 5" xfId="41708" xr:uid="{00000000-0005-0000-0000-0000EAA20000}"/>
    <cellStyle name="style1424787249711 3 3 6" xfId="41709" xr:uid="{00000000-0005-0000-0000-0000EBA20000}"/>
    <cellStyle name="style1424787249711 3 3 6 2" xfId="41710" xr:uid="{00000000-0005-0000-0000-0000ECA20000}"/>
    <cellStyle name="style1424787249711 3 3 6 3" xfId="41711" xr:uid="{00000000-0005-0000-0000-0000EDA20000}"/>
    <cellStyle name="style1424787249711 3 3 6 4" xfId="41712" xr:uid="{00000000-0005-0000-0000-0000EEA20000}"/>
    <cellStyle name="style1424787249711 3 3 7" xfId="41713" xr:uid="{00000000-0005-0000-0000-0000EFA20000}"/>
    <cellStyle name="style1424787249711 3 3 8" xfId="41714" xr:uid="{00000000-0005-0000-0000-0000F0A20000}"/>
    <cellStyle name="style1424787249711 3 3 9" xfId="41715" xr:uid="{00000000-0005-0000-0000-0000F1A20000}"/>
    <cellStyle name="style1424787249711 3 4" xfId="41716" xr:uid="{00000000-0005-0000-0000-0000F2A20000}"/>
    <cellStyle name="style1424787249711 3 4 2" xfId="41717" xr:uid="{00000000-0005-0000-0000-0000F3A20000}"/>
    <cellStyle name="style1424787249711 3 4 2 2" xfId="41718" xr:uid="{00000000-0005-0000-0000-0000F4A20000}"/>
    <cellStyle name="style1424787249711 3 4 2 2 2" xfId="41719" xr:uid="{00000000-0005-0000-0000-0000F5A20000}"/>
    <cellStyle name="style1424787249711 3 4 2 2 2 2" xfId="41720" xr:uid="{00000000-0005-0000-0000-0000F6A20000}"/>
    <cellStyle name="style1424787249711 3 4 2 2 2 3" xfId="41721" xr:uid="{00000000-0005-0000-0000-0000F7A20000}"/>
    <cellStyle name="style1424787249711 3 4 2 2 3" xfId="41722" xr:uid="{00000000-0005-0000-0000-0000F8A20000}"/>
    <cellStyle name="style1424787249711 3 4 2 3" xfId="41723" xr:uid="{00000000-0005-0000-0000-0000F9A20000}"/>
    <cellStyle name="style1424787249711 3 4 2 3 2" xfId="41724" xr:uid="{00000000-0005-0000-0000-0000FAA20000}"/>
    <cellStyle name="style1424787249711 3 4 2 3 3" xfId="41725" xr:uid="{00000000-0005-0000-0000-0000FBA20000}"/>
    <cellStyle name="style1424787249711 3 4 2 3 4" xfId="41726" xr:uid="{00000000-0005-0000-0000-0000FCA20000}"/>
    <cellStyle name="style1424787249711 3 4 2 4" xfId="41727" xr:uid="{00000000-0005-0000-0000-0000FDA20000}"/>
    <cellStyle name="style1424787249711 3 4 2 5" xfId="41728" xr:uid="{00000000-0005-0000-0000-0000FEA20000}"/>
    <cellStyle name="style1424787249711 3 4 3" xfId="41729" xr:uid="{00000000-0005-0000-0000-0000FFA20000}"/>
    <cellStyle name="style1424787249711 3 4 3 2" xfId="41730" xr:uid="{00000000-0005-0000-0000-000000A30000}"/>
    <cellStyle name="style1424787249711 3 4 3 2 2" xfId="41731" xr:uid="{00000000-0005-0000-0000-000001A30000}"/>
    <cellStyle name="style1424787249711 3 4 3 2 2 2" xfId="41732" xr:uid="{00000000-0005-0000-0000-000002A30000}"/>
    <cellStyle name="style1424787249711 3 4 3 2 2 3" xfId="41733" xr:uid="{00000000-0005-0000-0000-000003A30000}"/>
    <cellStyle name="style1424787249711 3 4 3 2 3" xfId="41734" xr:uid="{00000000-0005-0000-0000-000004A30000}"/>
    <cellStyle name="style1424787249711 3 4 3 3" xfId="41735" xr:uid="{00000000-0005-0000-0000-000005A30000}"/>
    <cellStyle name="style1424787249711 3 4 3 3 2" xfId="41736" xr:uid="{00000000-0005-0000-0000-000006A30000}"/>
    <cellStyle name="style1424787249711 3 4 3 3 3" xfId="41737" xr:uid="{00000000-0005-0000-0000-000007A30000}"/>
    <cellStyle name="style1424787249711 3 4 3 3 4" xfId="41738" xr:uid="{00000000-0005-0000-0000-000008A30000}"/>
    <cellStyle name="style1424787249711 3 4 3 4" xfId="41739" xr:uid="{00000000-0005-0000-0000-000009A30000}"/>
    <cellStyle name="style1424787249711 3 4 3 5" xfId="41740" xr:uid="{00000000-0005-0000-0000-00000AA30000}"/>
    <cellStyle name="style1424787249711 3 4 4" xfId="41741" xr:uid="{00000000-0005-0000-0000-00000BA30000}"/>
    <cellStyle name="style1424787249711 3 4 4 2" xfId="41742" xr:uid="{00000000-0005-0000-0000-00000CA30000}"/>
    <cellStyle name="style1424787249711 3 4 4 2 2" xfId="41743" xr:uid="{00000000-0005-0000-0000-00000DA30000}"/>
    <cellStyle name="style1424787249711 3 4 4 2 3" xfId="41744" xr:uid="{00000000-0005-0000-0000-00000EA30000}"/>
    <cellStyle name="style1424787249711 3 4 4 2 4" xfId="41745" xr:uid="{00000000-0005-0000-0000-00000FA30000}"/>
    <cellStyle name="style1424787249711 3 4 4 3" xfId="41746" xr:uid="{00000000-0005-0000-0000-000010A30000}"/>
    <cellStyle name="style1424787249711 3 4 4 4" xfId="41747" xr:uid="{00000000-0005-0000-0000-000011A30000}"/>
    <cellStyle name="style1424787249711 3 4 4 5" xfId="41748" xr:uid="{00000000-0005-0000-0000-000012A30000}"/>
    <cellStyle name="style1424787249711 3 4 5" xfId="41749" xr:uid="{00000000-0005-0000-0000-000013A30000}"/>
    <cellStyle name="style1424787249711 3 4 5 2" xfId="41750" xr:uid="{00000000-0005-0000-0000-000014A30000}"/>
    <cellStyle name="style1424787249711 3 4 5 3" xfId="41751" xr:uid="{00000000-0005-0000-0000-000015A30000}"/>
    <cellStyle name="style1424787249711 3 4 5 4" xfId="41752" xr:uid="{00000000-0005-0000-0000-000016A30000}"/>
    <cellStyle name="style1424787249711 3 4 6" xfId="41753" xr:uid="{00000000-0005-0000-0000-000017A30000}"/>
    <cellStyle name="style1424787249711 3 4 7" xfId="41754" xr:uid="{00000000-0005-0000-0000-000018A30000}"/>
    <cellStyle name="style1424787249711 3 4 8" xfId="41755" xr:uid="{00000000-0005-0000-0000-000019A30000}"/>
    <cellStyle name="style1424787249711 3 5" xfId="41756" xr:uid="{00000000-0005-0000-0000-00001AA30000}"/>
    <cellStyle name="style1424787249711 3 5 2" xfId="41757" xr:uid="{00000000-0005-0000-0000-00001BA30000}"/>
    <cellStyle name="style1424787249711 3 5 2 2" xfId="41758" xr:uid="{00000000-0005-0000-0000-00001CA30000}"/>
    <cellStyle name="style1424787249711 3 5 2 2 2" xfId="41759" xr:uid="{00000000-0005-0000-0000-00001DA30000}"/>
    <cellStyle name="style1424787249711 3 5 2 2 2 2" xfId="41760" xr:uid="{00000000-0005-0000-0000-00001EA30000}"/>
    <cellStyle name="style1424787249711 3 5 2 2 2 3" xfId="41761" xr:uid="{00000000-0005-0000-0000-00001FA30000}"/>
    <cellStyle name="style1424787249711 3 5 2 2 3" xfId="41762" xr:uid="{00000000-0005-0000-0000-000020A30000}"/>
    <cellStyle name="style1424787249711 3 5 2 3" xfId="41763" xr:uid="{00000000-0005-0000-0000-000021A30000}"/>
    <cellStyle name="style1424787249711 3 5 2 3 2" xfId="41764" xr:uid="{00000000-0005-0000-0000-000022A30000}"/>
    <cellStyle name="style1424787249711 3 5 2 3 3" xfId="41765" xr:uid="{00000000-0005-0000-0000-000023A30000}"/>
    <cellStyle name="style1424787249711 3 5 2 3 4" xfId="41766" xr:uid="{00000000-0005-0000-0000-000024A30000}"/>
    <cellStyle name="style1424787249711 3 5 2 4" xfId="41767" xr:uid="{00000000-0005-0000-0000-000025A30000}"/>
    <cellStyle name="style1424787249711 3 5 2 5" xfId="41768" xr:uid="{00000000-0005-0000-0000-000026A30000}"/>
    <cellStyle name="style1424787249711 3 5 3" xfId="41769" xr:uid="{00000000-0005-0000-0000-000027A30000}"/>
    <cellStyle name="style1424787249711 3 5 3 2" xfId="41770" xr:uid="{00000000-0005-0000-0000-000028A30000}"/>
    <cellStyle name="style1424787249711 3 5 3 2 2" xfId="41771" xr:uid="{00000000-0005-0000-0000-000029A30000}"/>
    <cellStyle name="style1424787249711 3 5 3 2 2 2" xfId="41772" xr:uid="{00000000-0005-0000-0000-00002AA30000}"/>
    <cellStyle name="style1424787249711 3 5 3 2 2 3" xfId="41773" xr:uid="{00000000-0005-0000-0000-00002BA30000}"/>
    <cellStyle name="style1424787249711 3 5 3 2 3" xfId="41774" xr:uid="{00000000-0005-0000-0000-00002CA30000}"/>
    <cellStyle name="style1424787249711 3 5 3 3" xfId="41775" xr:uid="{00000000-0005-0000-0000-00002DA30000}"/>
    <cellStyle name="style1424787249711 3 5 3 3 2" xfId="41776" xr:uid="{00000000-0005-0000-0000-00002EA30000}"/>
    <cellStyle name="style1424787249711 3 5 3 3 3" xfId="41777" xr:uid="{00000000-0005-0000-0000-00002FA30000}"/>
    <cellStyle name="style1424787249711 3 5 3 3 4" xfId="41778" xr:uid="{00000000-0005-0000-0000-000030A30000}"/>
    <cellStyle name="style1424787249711 3 5 3 4" xfId="41779" xr:uid="{00000000-0005-0000-0000-000031A30000}"/>
    <cellStyle name="style1424787249711 3 5 3 5" xfId="41780" xr:uid="{00000000-0005-0000-0000-000032A30000}"/>
    <cellStyle name="style1424787249711 3 5 4" xfId="41781" xr:uid="{00000000-0005-0000-0000-000033A30000}"/>
    <cellStyle name="style1424787249711 3 5 4 2" xfId="41782" xr:uid="{00000000-0005-0000-0000-000034A30000}"/>
    <cellStyle name="style1424787249711 3 5 4 2 2" xfId="41783" xr:uid="{00000000-0005-0000-0000-000035A30000}"/>
    <cellStyle name="style1424787249711 3 5 4 2 3" xfId="41784" xr:uid="{00000000-0005-0000-0000-000036A30000}"/>
    <cellStyle name="style1424787249711 3 5 4 2 4" xfId="41785" xr:uid="{00000000-0005-0000-0000-000037A30000}"/>
    <cellStyle name="style1424787249711 3 5 4 3" xfId="41786" xr:uid="{00000000-0005-0000-0000-000038A30000}"/>
    <cellStyle name="style1424787249711 3 5 4 4" xfId="41787" xr:uid="{00000000-0005-0000-0000-000039A30000}"/>
    <cellStyle name="style1424787249711 3 5 4 5" xfId="41788" xr:uid="{00000000-0005-0000-0000-00003AA30000}"/>
    <cellStyle name="style1424787249711 3 5 5" xfId="41789" xr:uid="{00000000-0005-0000-0000-00003BA30000}"/>
    <cellStyle name="style1424787249711 3 5 5 2" xfId="41790" xr:uid="{00000000-0005-0000-0000-00003CA30000}"/>
    <cellStyle name="style1424787249711 3 5 5 3" xfId="41791" xr:uid="{00000000-0005-0000-0000-00003DA30000}"/>
    <cellStyle name="style1424787249711 3 5 5 4" xfId="41792" xr:uid="{00000000-0005-0000-0000-00003EA30000}"/>
    <cellStyle name="style1424787249711 3 5 6" xfId="41793" xr:uid="{00000000-0005-0000-0000-00003FA30000}"/>
    <cellStyle name="style1424787249711 3 5 7" xfId="41794" xr:uid="{00000000-0005-0000-0000-000040A30000}"/>
    <cellStyle name="style1424787249711 3 5 8" xfId="41795" xr:uid="{00000000-0005-0000-0000-000041A30000}"/>
    <cellStyle name="style1424787249711 3 6" xfId="41796" xr:uid="{00000000-0005-0000-0000-000042A30000}"/>
    <cellStyle name="style1424787249711 3 6 2" xfId="41797" xr:uid="{00000000-0005-0000-0000-000043A30000}"/>
    <cellStyle name="style1424787249711 3 6 2 2" xfId="41798" xr:uid="{00000000-0005-0000-0000-000044A30000}"/>
    <cellStyle name="style1424787249711 3 6 2 2 2" xfId="41799" xr:uid="{00000000-0005-0000-0000-000045A30000}"/>
    <cellStyle name="style1424787249711 3 6 2 2 2 2" xfId="41800" xr:uid="{00000000-0005-0000-0000-000046A30000}"/>
    <cellStyle name="style1424787249711 3 6 2 2 2 3" xfId="41801" xr:uid="{00000000-0005-0000-0000-000047A30000}"/>
    <cellStyle name="style1424787249711 3 6 2 2 3" xfId="41802" xr:uid="{00000000-0005-0000-0000-000048A30000}"/>
    <cellStyle name="style1424787249711 3 6 2 3" xfId="41803" xr:uid="{00000000-0005-0000-0000-000049A30000}"/>
    <cellStyle name="style1424787249711 3 6 2 3 2" xfId="41804" xr:uid="{00000000-0005-0000-0000-00004AA30000}"/>
    <cellStyle name="style1424787249711 3 6 2 3 3" xfId="41805" xr:uid="{00000000-0005-0000-0000-00004BA30000}"/>
    <cellStyle name="style1424787249711 3 6 2 3 4" xfId="41806" xr:uid="{00000000-0005-0000-0000-00004CA30000}"/>
    <cellStyle name="style1424787249711 3 6 2 4" xfId="41807" xr:uid="{00000000-0005-0000-0000-00004DA30000}"/>
    <cellStyle name="style1424787249711 3 6 2 5" xfId="41808" xr:uid="{00000000-0005-0000-0000-00004EA30000}"/>
    <cellStyle name="style1424787249711 3 6 3" xfId="41809" xr:uid="{00000000-0005-0000-0000-00004FA30000}"/>
    <cellStyle name="style1424787249711 3 6 3 2" xfId="41810" xr:uid="{00000000-0005-0000-0000-000050A30000}"/>
    <cellStyle name="style1424787249711 3 6 3 2 2" xfId="41811" xr:uid="{00000000-0005-0000-0000-000051A30000}"/>
    <cellStyle name="style1424787249711 3 6 3 2 2 2" xfId="41812" xr:uid="{00000000-0005-0000-0000-000052A30000}"/>
    <cellStyle name="style1424787249711 3 6 3 2 2 3" xfId="41813" xr:uid="{00000000-0005-0000-0000-000053A30000}"/>
    <cellStyle name="style1424787249711 3 6 3 2 3" xfId="41814" xr:uid="{00000000-0005-0000-0000-000054A30000}"/>
    <cellStyle name="style1424787249711 3 6 3 3" xfId="41815" xr:uid="{00000000-0005-0000-0000-000055A30000}"/>
    <cellStyle name="style1424787249711 3 6 3 3 2" xfId="41816" xr:uid="{00000000-0005-0000-0000-000056A30000}"/>
    <cellStyle name="style1424787249711 3 6 3 3 3" xfId="41817" xr:uid="{00000000-0005-0000-0000-000057A30000}"/>
    <cellStyle name="style1424787249711 3 6 3 3 4" xfId="41818" xr:uid="{00000000-0005-0000-0000-000058A30000}"/>
    <cellStyle name="style1424787249711 3 6 3 4" xfId="41819" xr:uid="{00000000-0005-0000-0000-000059A30000}"/>
    <cellStyle name="style1424787249711 3 6 3 5" xfId="41820" xr:uid="{00000000-0005-0000-0000-00005AA30000}"/>
    <cellStyle name="style1424787249711 3 6 4" xfId="41821" xr:uid="{00000000-0005-0000-0000-00005BA30000}"/>
    <cellStyle name="style1424787249711 3 6 4 2" xfId="41822" xr:uid="{00000000-0005-0000-0000-00005CA30000}"/>
    <cellStyle name="style1424787249711 3 6 4 2 2" xfId="41823" xr:uid="{00000000-0005-0000-0000-00005DA30000}"/>
    <cellStyle name="style1424787249711 3 6 4 2 3" xfId="41824" xr:uid="{00000000-0005-0000-0000-00005EA30000}"/>
    <cellStyle name="style1424787249711 3 6 4 2 4" xfId="41825" xr:uid="{00000000-0005-0000-0000-00005FA30000}"/>
    <cellStyle name="style1424787249711 3 6 4 3" xfId="41826" xr:uid="{00000000-0005-0000-0000-000060A30000}"/>
    <cellStyle name="style1424787249711 3 6 4 4" xfId="41827" xr:uid="{00000000-0005-0000-0000-000061A30000}"/>
    <cellStyle name="style1424787249711 3 6 4 5" xfId="41828" xr:uid="{00000000-0005-0000-0000-000062A30000}"/>
    <cellStyle name="style1424787249711 3 6 5" xfId="41829" xr:uid="{00000000-0005-0000-0000-000063A30000}"/>
    <cellStyle name="style1424787249711 3 6 5 2" xfId="41830" xr:uid="{00000000-0005-0000-0000-000064A30000}"/>
    <cellStyle name="style1424787249711 3 6 5 3" xfId="41831" xr:uid="{00000000-0005-0000-0000-000065A30000}"/>
    <cellStyle name="style1424787249711 3 6 5 4" xfId="41832" xr:uid="{00000000-0005-0000-0000-000066A30000}"/>
    <cellStyle name="style1424787249711 3 6 6" xfId="41833" xr:uid="{00000000-0005-0000-0000-000067A30000}"/>
    <cellStyle name="style1424787249711 3 6 7" xfId="41834" xr:uid="{00000000-0005-0000-0000-000068A30000}"/>
    <cellStyle name="style1424787249711 3 6 8" xfId="41835" xr:uid="{00000000-0005-0000-0000-000069A30000}"/>
    <cellStyle name="style1424787249711 3 7" xfId="41836" xr:uid="{00000000-0005-0000-0000-00006AA30000}"/>
    <cellStyle name="style1424787249711 3 7 2" xfId="41837" xr:uid="{00000000-0005-0000-0000-00006BA30000}"/>
    <cellStyle name="style1424787249711 3 7 2 2" xfId="41838" xr:uid="{00000000-0005-0000-0000-00006CA30000}"/>
    <cellStyle name="style1424787249711 3 7 2 2 2" xfId="41839" xr:uid="{00000000-0005-0000-0000-00006DA30000}"/>
    <cellStyle name="style1424787249711 3 7 2 2 3" xfId="41840" xr:uid="{00000000-0005-0000-0000-00006EA30000}"/>
    <cellStyle name="style1424787249711 3 7 2 3" xfId="41841" xr:uid="{00000000-0005-0000-0000-00006FA30000}"/>
    <cellStyle name="style1424787249711 3 7 3" xfId="41842" xr:uid="{00000000-0005-0000-0000-000070A30000}"/>
    <cellStyle name="style1424787249711 3 7 3 2" xfId="41843" xr:uid="{00000000-0005-0000-0000-000071A30000}"/>
    <cellStyle name="style1424787249711 3 7 3 3" xfId="41844" xr:uid="{00000000-0005-0000-0000-000072A30000}"/>
    <cellStyle name="style1424787249711 3 7 3 4" xfId="41845" xr:uid="{00000000-0005-0000-0000-000073A30000}"/>
    <cellStyle name="style1424787249711 3 7 4" xfId="41846" xr:uid="{00000000-0005-0000-0000-000074A30000}"/>
    <cellStyle name="style1424787249711 3 7 5" xfId="41847" xr:uid="{00000000-0005-0000-0000-000075A30000}"/>
    <cellStyle name="style1424787249711 3 8" xfId="41848" xr:uid="{00000000-0005-0000-0000-000076A30000}"/>
    <cellStyle name="style1424787249711 3 8 2" xfId="41849" xr:uid="{00000000-0005-0000-0000-000077A30000}"/>
    <cellStyle name="style1424787249711 3 8 2 2" xfId="41850" xr:uid="{00000000-0005-0000-0000-000078A30000}"/>
    <cellStyle name="style1424787249711 3 8 2 2 2" xfId="41851" xr:uid="{00000000-0005-0000-0000-000079A30000}"/>
    <cellStyle name="style1424787249711 3 8 2 2 3" xfId="41852" xr:uid="{00000000-0005-0000-0000-00007AA30000}"/>
    <cellStyle name="style1424787249711 3 8 2 3" xfId="41853" xr:uid="{00000000-0005-0000-0000-00007BA30000}"/>
    <cellStyle name="style1424787249711 3 8 3" xfId="41854" xr:uid="{00000000-0005-0000-0000-00007CA30000}"/>
    <cellStyle name="style1424787249711 3 8 3 2" xfId="41855" xr:uid="{00000000-0005-0000-0000-00007DA30000}"/>
    <cellStyle name="style1424787249711 3 8 3 3" xfId="41856" xr:uid="{00000000-0005-0000-0000-00007EA30000}"/>
    <cellStyle name="style1424787249711 3 8 3 4" xfId="41857" xr:uid="{00000000-0005-0000-0000-00007FA30000}"/>
    <cellStyle name="style1424787249711 3 8 4" xfId="41858" xr:uid="{00000000-0005-0000-0000-000080A30000}"/>
    <cellStyle name="style1424787249711 3 8 5" xfId="41859" xr:uid="{00000000-0005-0000-0000-000081A30000}"/>
    <cellStyle name="style1424787249711 3 9" xfId="41860" xr:uid="{00000000-0005-0000-0000-000082A30000}"/>
    <cellStyle name="style1424787249711 3 9 2" xfId="41861" xr:uid="{00000000-0005-0000-0000-000083A30000}"/>
    <cellStyle name="style1424787249711 3 9 2 2" xfId="41862" xr:uid="{00000000-0005-0000-0000-000084A30000}"/>
    <cellStyle name="style1424787249711 3 9 2 3" xfId="41863" xr:uid="{00000000-0005-0000-0000-000085A30000}"/>
    <cellStyle name="style1424787249711 3 9 2 4" xfId="41864" xr:uid="{00000000-0005-0000-0000-000086A30000}"/>
    <cellStyle name="style1424787249711 3 9 3" xfId="41865" xr:uid="{00000000-0005-0000-0000-000087A30000}"/>
    <cellStyle name="style1424787249711 3 9 4" xfId="41866" xr:uid="{00000000-0005-0000-0000-000088A30000}"/>
    <cellStyle name="style1424787249711 3 9 5" xfId="41867" xr:uid="{00000000-0005-0000-0000-000089A30000}"/>
    <cellStyle name="style1424787249711 4" xfId="41868" xr:uid="{00000000-0005-0000-0000-00008AA30000}"/>
    <cellStyle name="style1424787249711 4 10" xfId="41869" xr:uid="{00000000-0005-0000-0000-00008BA30000}"/>
    <cellStyle name="style1424787249711 4 11" xfId="41870" xr:uid="{00000000-0005-0000-0000-00008CA30000}"/>
    <cellStyle name="style1424787249711 4 12" xfId="41871" xr:uid="{00000000-0005-0000-0000-00008DA30000}"/>
    <cellStyle name="style1424787249711 4 2" xfId="41872" xr:uid="{00000000-0005-0000-0000-00008EA30000}"/>
    <cellStyle name="style1424787249711 4 2 2" xfId="41873" xr:uid="{00000000-0005-0000-0000-00008FA30000}"/>
    <cellStyle name="style1424787249711 4 2 2 2" xfId="41874" xr:uid="{00000000-0005-0000-0000-000090A30000}"/>
    <cellStyle name="style1424787249711 4 2 2 2 2" xfId="41875" xr:uid="{00000000-0005-0000-0000-000091A30000}"/>
    <cellStyle name="style1424787249711 4 2 2 2 2 2" xfId="41876" xr:uid="{00000000-0005-0000-0000-000092A30000}"/>
    <cellStyle name="style1424787249711 4 2 2 2 2 2 2" xfId="41877" xr:uid="{00000000-0005-0000-0000-000093A30000}"/>
    <cellStyle name="style1424787249711 4 2 2 2 2 2 3" xfId="41878" xr:uid="{00000000-0005-0000-0000-000094A30000}"/>
    <cellStyle name="style1424787249711 4 2 2 2 2 3" xfId="41879" xr:uid="{00000000-0005-0000-0000-000095A30000}"/>
    <cellStyle name="style1424787249711 4 2 2 2 3" xfId="41880" xr:uid="{00000000-0005-0000-0000-000096A30000}"/>
    <cellStyle name="style1424787249711 4 2 2 2 3 2" xfId="41881" xr:uid="{00000000-0005-0000-0000-000097A30000}"/>
    <cellStyle name="style1424787249711 4 2 2 2 3 3" xfId="41882" xr:uid="{00000000-0005-0000-0000-000098A30000}"/>
    <cellStyle name="style1424787249711 4 2 2 2 3 4" xfId="41883" xr:uid="{00000000-0005-0000-0000-000099A30000}"/>
    <cellStyle name="style1424787249711 4 2 2 2 4" xfId="41884" xr:uid="{00000000-0005-0000-0000-00009AA30000}"/>
    <cellStyle name="style1424787249711 4 2 2 2 5" xfId="41885" xr:uid="{00000000-0005-0000-0000-00009BA30000}"/>
    <cellStyle name="style1424787249711 4 2 2 3" xfId="41886" xr:uid="{00000000-0005-0000-0000-00009CA30000}"/>
    <cellStyle name="style1424787249711 4 2 2 3 2" xfId="41887" xr:uid="{00000000-0005-0000-0000-00009DA30000}"/>
    <cellStyle name="style1424787249711 4 2 2 3 2 2" xfId="41888" xr:uid="{00000000-0005-0000-0000-00009EA30000}"/>
    <cellStyle name="style1424787249711 4 2 2 3 2 2 2" xfId="41889" xr:uid="{00000000-0005-0000-0000-00009FA30000}"/>
    <cellStyle name="style1424787249711 4 2 2 3 2 2 3" xfId="41890" xr:uid="{00000000-0005-0000-0000-0000A0A30000}"/>
    <cellStyle name="style1424787249711 4 2 2 3 2 3" xfId="41891" xr:uid="{00000000-0005-0000-0000-0000A1A30000}"/>
    <cellStyle name="style1424787249711 4 2 2 3 3" xfId="41892" xr:uid="{00000000-0005-0000-0000-0000A2A30000}"/>
    <cellStyle name="style1424787249711 4 2 2 3 3 2" xfId="41893" xr:uid="{00000000-0005-0000-0000-0000A3A30000}"/>
    <cellStyle name="style1424787249711 4 2 2 3 3 3" xfId="41894" xr:uid="{00000000-0005-0000-0000-0000A4A30000}"/>
    <cellStyle name="style1424787249711 4 2 2 3 3 4" xfId="41895" xr:uid="{00000000-0005-0000-0000-0000A5A30000}"/>
    <cellStyle name="style1424787249711 4 2 2 3 4" xfId="41896" xr:uid="{00000000-0005-0000-0000-0000A6A30000}"/>
    <cellStyle name="style1424787249711 4 2 2 3 5" xfId="41897" xr:uid="{00000000-0005-0000-0000-0000A7A30000}"/>
    <cellStyle name="style1424787249711 4 2 2 4" xfId="41898" xr:uid="{00000000-0005-0000-0000-0000A8A30000}"/>
    <cellStyle name="style1424787249711 4 2 2 4 2" xfId="41899" xr:uid="{00000000-0005-0000-0000-0000A9A30000}"/>
    <cellStyle name="style1424787249711 4 2 2 4 2 2" xfId="41900" xr:uid="{00000000-0005-0000-0000-0000AAA30000}"/>
    <cellStyle name="style1424787249711 4 2 2 4 2 3" xfId="41901" xr:uid="{00000000-0005-0000-0000-0000ABA30000}"/>
    <cellStyle name="style1424787249711 4 2 2 4 2 4" xfId="41902" xr:uid="{00000000-0005-0000-0000-0000ACA30000}"/>
    <cellStyle name="style1424787249711 4 2 2 4 3" xfId="41903" xr:uid="{00000000-0005-0000-0000-0000ADA30000}"/>
    <cellStyle name="style1424787249711 4 2 2 4 4" xfId="41904" xr:uid="{00000000-0005-0000-0000-0000AEA30000}"/>
    <cellStyle name="style1424787249711 4 2 2 4 5" xfId="41905" xr:uid="{00000000-0005-0000-0000-0000AFA30000}"/>
    <cellStyle name="style1424787249711 4 2 2 5" xfId="41906" xr:uid="{00000000-0005-0000-0000-0000B0A30000}"/>
    <cellStyle name="style1424787249711 4 2 2 5 2" xfId="41907" xr:uid="{00000000-0005-0000-0000-0000B1A30000}"/>
    <cellStyle name="style1424787249711 4 2 2 5 3" xfId="41908" xr:uid="{00000000-0005-0000-0000-0000B2A30000}"/>
    <cellStyle name="style1424787249711 4 2 2 5 4" xfId="41909" xr:uid="{00000000-0005-0000-0000-0000B3A30000}"/>
    <cellStyle name="style1424787249711 4 2 2 6" xfId="41910" xr:uid="{00000000-0005-0000-0000-0000B4A30000}"/>
    <cellStyle name="style1424787249711 4 2 2 7" xfId="41911" xr:uid="{00000000-0005-0000-0000-0000B5A30000}"/>
    <cellStyle name="style1424787249711 4 2 2 8" xfId="41912" xr:uid="{00000000-0005-0000-0000-0000B6A30000}"/>
    <cellStyle name="style1424787249711 4 2 3" xfId="41913" xr:uid="{00000000-0005-0000-0000-0000B7A30000}"/>
    <cellStyle name="style1424787249711 4 2 3 2" xfId="41914" xr:uid="{00000000-0005-0000-0000-0000B8A30000}"/>
    <cellStyle name="style1424787249711 4 2 3 2 2" xfId="41915" xr:uid="{00000000-0005-0000-0000-0000B9A30000}"/>
    <cellStyle name="style1424787249711 4 2 3 2 2 2" xfId="41916" xr:uid="{00000000-0005-0000-0000-0000BAA30000}"/>
    <cellStyle name="style1424787249711 4 2 3 2 2 3" xfId="41917" xr:uid="{00000000-0005-0000-0000-0000BBA30000}"/>
    <cellStyle name="style1424787249711 4 2 3 2 3" xfId="41918" xr:uid="{00000000-0005-0000-0000-0000BCA30000}"/>
    <cellStyle name="style1424787249711 4 2 3 3" xfId="41919" xr:uid="{00000000-0005-0000-0000-0000BDA30000}"/>
    <cellStyle name="style1424787249711 4 2 3 3 2" xfId="41920" xr:uid="{00000000-0005-0000-0000-0000BEA30000}"/>
    <cellStyle name="style1424787249711 4 2 3 3 3" xfId="41921" xr:uid="{00000000-0005-0000-0000-0000BFA30000}"/>
    <cellStyle name="style1424787249711 4 2 3 3 4" xfId="41922" xr:uid="{00000000-0005-0000-0000-0000C0A30000}"/>
    <cellStyle name="style1424787249711 4 2 3 4" xfId="41923" xr:uid="{00000000-0005-0000-0000-0000C1A30000}"/>
    <cellStyle name="style1424787249711 4 2 3 5" xfId="41924" xr:uid="{00000000-0005-0000-0000-0000C2A30000}"/>
    <cellStyle name="style1424787249711 4 2 4" xfId="41925" xr:uid="{00000000-0005-0000-0000-0000C3A30000}"/>
    <cellStyle name="style1424787249711 4 2 4 2" xfId="41926" xr:uid="{00000000-0005-0000-0000-0000C4A30000}"/>
    <cellStyle name="style1424787249711 4 2 4 2 2" xfId="41927" xr:uid="{00000000-0005-0000-0000-0000C5A30000}"/>
    <cellStyle name="style1424787249711 4 2 4 2 2 2" xfId="41928" xr:uid="{00000000-0005-0000-0000-0000C6A30000}"/>
    <cellStyle name="style1424787249711 4 2 4 2 2 3" xfId="41929" xr:uid="{00000000-0005-0000-0000-0000C7A30000}"/>
    <cellStyle name="style1424787249711 4 2 4 2 3" xfId="41930" xr:uid="{00000000-0005-0000-0000-0000C8A30000}"/>
    <cellStyle name="style1424787249711 4 2 4 3" xfId="41931" xr:uid="{00000000-0005-0000-0000-0000C9A30000}"/>
    <cellStyle name="style1424787249711 4 2 4 3 2" xfId="41932" xr:uid="{00000000-0005-0000-0000-0000CAA30000}"/>
    <cellStyle name="style1424787249711 4 2 4 3 3" xfId="41933" xr:uid="{00000000-0005-0000-0000-0000CBA30000}"/>
    <cellStyle name="style1424787249711 4 2 4 3 4" xfId="41934" xr:uid="{00000000-0005-0000-0000-0000CCA30000}"/>
    <cellStyle name="style1424787249711 4 2 4 4" xfId="41935" xr:uid="{00000000-0005-0000-0000-0000CDA30000}"/>
    <cellStyle name="style1424787249711 4 2 4 5" xfId="41936" xr:uid="{00000000-0005-0000-0000-0000CEA30000}"/>
    <cellStyle name="style1424787249711 4 2 5" xfId="41937" xr:uid="{00000000-0005-0000-0000-0000CFA30000}"/>
    <cellStyle name="style1424787249711 4 2 5 2" xfId="41938" xr:uid="{00000000-0005-0000-0000-0000D0A30000}"/>
    <cellStyle name="style1424787249711 4 2 5 2 2" xfId="41939" xr:uid="{00000000-0005-0000-0000-0000D1A30000}"/>
    <cellStyle name="style1424787249711 4 2 5 2 3" xfId="41940" xr:uid="{00000000-0005-0000-0000-0000D2A30000}"/>
    <cellStyle name="style1424787249711 4 2 5 2 4" xfId="41941" xr:uid="{00000000-0005-0000-0000-0000D3A30000}"/>
    <cellStyle name="style1424787249711 4 2 5 3" xfId="41942" xr:uid="{00000000-0005-0000-0000-0000D4A30000}"/>
    <cellStyle name="style1424787249711 4 2 5 4" xfId="41943" xr:uid="{00000000-0005-0000-0000-0000D5A30000}"/>
    <cellStyle name="style1424787249711 4 2 5 5" xfId="41944" xr:uid="{00000000-0005-0000-0000-0000D6A30000}"/>
    <cellStyle name="style1424787249711 4 2 6" xfId="41945" xr:uid="{00000000-0005-0000-0000-0000D7A30000}"/>
    <cellStyle name="style1424787249711 4 2 6 2" xfId="41946" xr:uid="{00000000-0005-0000-0000-0000D8A30000}"/>
    <cellStyle name="style1424787249711 4 2 6 3" xfId="41947" xr:uid="{00000000-0005-0000-0000-0000D9A30000}"/>
    <cellStyle name="style1424787249711 4 2 6 4" xfId="41948" xr:uid="{00000000-0005-0000-0000-0000DAA30000}"/>
    <cellStyle name="style1424787249711 4 2 7" xfId="41949" xr:uid="{00000000-0005-0000-0000-0000DBA30000}"/>
    <cellStyle name="style1424787249711 4 2 8" xfId="41950" xr:uid="{00000000-0005-0000-0000-0000DCA30000}"/>
    <cellStyle name="style1424787249711 4 2 9" xfId="41951" xr:uid="{00000000-0005-0000-0000-0000DDA30000}"/>
    <cellStyle name="style1424787249711 4 3" xfId="41952" xr:uid="{00000000-0005-0000-0000-0000DEA30000}"/>
    <cellStyle name="style1424787249711 4 3 2" xfId="41953" xr:uid="{00000000-0005-0000-0000-0000DFA30000}"/>
    <cellStyle name="style1424787249711 4 3 2 2" xfId="41954" xr:uid="{00000000-0005-0000-0000-0000E0A30000}"/>
    <cellStyle name="style1424787249711 4 3 2 2 2" xfId="41955" xr:uid="{00000000-0005-0000-0000-0000E1A30000}"/>
    <cellStyle name="style1424787249711 4 3 2 2 2 2" xfId="41956" xr:uid="{00000000-0005-0000-0000-0000E2A30000}"/>
    <cellStyle name="style1424787249711 4 3 2 2 2 3" xfId="41957" xr:uid="{00000000-0005-0000-0000-0000E3A30000}"/>
    <cellStyle name="style1424787249711 4 3 2 2 3" xfId="41958" xr:uid="{00000000-0005-0000-0000-0000E4A30000}"/>
    <cellStyle name="style1424787249711 4 3 2 3" xfId="41959" xr:uid="{00000000-0005-0000-0000-0000E5A30000}"/>
    <cellStyle name="style1424787249711 4 3 2 3 2" xfId="41960" xr:uid="{00000000-0005-0000-0000-0000E6A30000}"/>
    <cellStyle name="style1424787249711 4 3 2 3 3" xfId="41961" xr:uid="{00000000-0005-0000-0000-0000E7A30000}"/>
    <cellStyle name="style1424787249711 4 3 2 3 4" xfId="41962" xr:uid="{00000000-0005-0000-0000-0000E8A30000}"/>
    <cellStyle name="style1424787249711 4 3 2 4" xfId="41963" xr:uid="{00000000-0005-0000-0000-0000E9A30000}"/>
    <cellStyle name="style1424787249711 4 3 2 5" xfId="41964" xr:uid="{00000000-0005-0000-0000-0000EAA30000}"/>
    <cellStyle name="style1424787249711 4 3 3" xfId="41965" xr:uid="{00000000-0005-0000-0000-0000EBA30000}"/>
    <cellStyle name="style1424787249711 4 3 3 2" xfId="41966" xr:uid="{00000000-0005-0000-0000-0000ECA30000}"/>
    <cellStyle name="style1424787249711 4 3 3 2 2" xfId="41967" xr:uid="{00000000-0005-0000-0000-0000EDA30000}"/>
    <cellStyle name="style1424787249711 4 3 3 2 2 2" xfId="41968" xr:uid="{00000000-0005-0000-0000-0000EEA30000}"/>
    <cellStyle name="style1424787249711 4 3 3 2 2 3" xfId="41969" xr:uid="{00000000-0005-0000-0000-0000EFA30000}"/>
    <cellStyle name="style1424787249711 4 3 3 2 3" xfId="41970" xr:uid="{00000000-0005-0000-0000-0000F0A30000}"/>
    <cellStyle name="style1424787249711 4 3 3 3" xfId="41971" xr:uid="{00000000-0005-0000-0000-0000F1A30000}"/>
    <cellStyle name="style1424787249711 4 3 3 3 2" xfId="41972" xr:uid="{00000000-0005-0000-0000-0000F2A30000}"/>
    <cellStyle name="style1424787249711 4 3 3 3 3" xfId="41973" xr:uid="{00000000-0005-0000-0000-0000F3A30000}"/>
    <cellStyle name="style1424787249711 4 3 3 3 4" xfId="41974" xr:uid="{00000000-0005-0000-0000-0000F4A30000}"/>
    <cellStyle name="style1424787249711 4 3 3 4" xfId="41975" xr:uid="{00000000-0005-0000-0000-0000F5A30000}"/>
    <cellStyle name="style1424787249711 4 3 3 5" xfId="41976" xr:uid="{00000000-0005-0000-0000-0000F6A30000}"/>
    <cellStyle name="style1424787249711 4 3 4" xfId="41977" xr:uid="{00000000-0005-0000-0000-0000F7A30000}"/>
    <cellStyle name="style1424787249711 4 3 4 2" xfId="41978" xr:uid="{00000000-0005-0000-0000-0000F8A30000}"/>
    <cellStyle name="style1424787249711 4 3 4 2 2" xfId="41979" xr:uid="{00000000-0005-0000-0000-0000F9A30000}"/>
    <cellStyle name="style1424787249711 4 3 4 2 3" xfId="41980" xr:uid="{00000000-0005-0000-0000-0000FAA30000}"/>
    <cellStyle name="style1424787249711 4 3 4 2 4" xfId="41981" xr:uid="{00000000-0005-0000-0000-0000FBA30000}"/>
    <cellStyle name="style1424787249711 4 3 4 3" xfId="41982" xr:uid="{00000000-0005-0000-0000-0000FCA30000}"/>
    <cellStyle name="style1424787249711 4 3 4 4" xfId="41983" xr:uid="{00000000-0005-0000-0000-0000FDA30000}"/>
    <cellStyle name="style1424787249711 4 3 4 5" xfId="41984" xr:uid="{00000000-0005-0000-0000-0000FEA30000}"/>
    <cellStyle name="style1424787249711 4 3 5" xfId="41985" xr:uid="{00000000-0005-0000-0000-0000FFA30000}"/>
    <cellStyle name="style1424787249711 4 3 5 2" xfId="41986" xr:uid="{00000000-0005-0000-0000-000000A40000}"/>
    <cellStyle name="style1424787249711 4 3 5 3" xfId="41987" xr:uid="{00000000-0005-0000-0000-000001A40000}"/>
    <cellStyle name="style1424787249711 4 3 5 4" xfId="41988" xr:uid="{00000000-0005-0000-0000-000002A40000}"/>
    <cellStyle name="style1424787249711 4 3 6" xfId="41989" xr:uid="{00000000-0005-0000-0000-000003A40000}"/>
    <cellStyle name="style1424787249711 4 3 7" xfId="41990" xr:uid="{00000000-0005-0000-0000-000004A40000}"/>
    <cellStyle name="style1424787249711 4 3 8" xfId="41991" xr:uid="{00000000-0005-0000-0000-000005A40000}"/>
    <cellStyle name="style1424787249711 4 4" xfId="41992" xr:uid="{00000000-0005-0000-0000-000006A40000}"/>
    <cellStyle name="style1424787249711 4 4 2" xfId="41993" xr:uid="{00000000-0005-0000-0000-000007A40000}"/>
    <cellStyle name="style1424787249711 4 4 2 2" xfId="41994" xr:uid="{00000000-0005-0000-0000-000008A40000}"/>
    <cellStyle name="style1424787249711 4 4 2 2 2" xfId="41995" xr:uid="{00000000-0005-0000-0000-000009A40000}"/>
    <cellStyle name="style1424787249711 4 4 2 2 2 2" xfId="41996" xr:uid="{00000000-0005-0000-0000-00000AA40000}"/>
    <cellStyle name="style1424787249711 4 4 2 2 2 3" xfId="41997" xr:uid="{00000000-0005-0000-0000-00000BA40000}"/>
    <cellStyle name="style1424787249711 4 4 2 2 3" xfId="41998" xr:uid="{00000000-0005-0000-0000-00000CA40000}"/>
    <cellStyle name="style1424787249711 4 4 2 3" xfId="41999" xr:uid="{00000000-0005-0000-0000-00000DA40000}"/>
    <cellStyle name="style1424787249711 4 4 2 3 2" xfId="42000" xr:uid="{00000000-0005-0000-0000-00000EA40000}"/>
    <cellStyle name="style1424787249711 4 4 2 3 3" xfId="42001" xr:uid="{00000000-0005-0000-0000-00000FA40000}"/>
    <cellStyle name="style1424787249711 4 4 2 3 4" xfId="42002" xr:uid="{00000000-0005-0000-0000-000010A40000}"/>
    <cellStyle name="style1424787249711 4 4 2 4" xfId="42003" xr:uid="{00000000-0005-0000-0000-000011A40000}"/>
    <cellStyle name="style1424787249711 4 4 2 5" xfId="42004" xr:uid="{00000000-0005-0000-0000-000012A40000}"/>
    <cellStyle name="style1424787249711 4 4 3" xfId="42005" xr:uid="{00000000-0005-0000-0000-000013A40000}"/>
    <cellStyle name="style1424787249711 4 4 3 2" xfId="42006" xr:uid="{00000000-0005-0000-0000-000014A40000}"/>
    <cellStyle name="style1424787249711 4 4 3 2 2" xfId="42007" xr:uid="{00000000-0005-0000-0000-000015A40000}"/>
    <cellStyle name="style1424787249711 4 4 3 2 2 2" xfId="42008" xr:uid="{00000000-0005-0000-0000-000016A40000}"/>
    <cellStyle name="style1424787249711 4 4 3 2 2 3" xfId="42009" xr:uid="{00000000-0005-0000-0000-000017A40000}"/>
    <cellStyle name="style1424787249711 4 4 3 2 3" xfId="42010" xr:uid="{00000000-0005-0000-0000-000018A40000}"/>
    <cellStyle name="style1424787249711 4 4 3 3" xfId="42011" xr:uid="{00000000-0005-0000-0000-000019A40000}"/>
    <cellStyle name="style1424787249711 4 4 3 3 2" xfId="42012" xr:uid="{00000000-0005-0000-0000-00001AA40000}"/>
    <cellStyle name="style1424787249711 4 4 3 3 3" xfId="42013" xr:uid="{00000000-0005-0000-0000-00001BA40000}"/>
    <cellStyle name="style1424787249711 4 4 3 3 4" xfId="42014" xr:uid="{00000000-0005-0000-0000-00001CA40000}"/>
    <cellStyle name="style1424787249711 4 4 3 4" xfId="42015" xr:uid="{00000000-0005-0000-0000-00001DA40000}"/>
    <cellStyle name="style1424787249711 4 4 3 5" xfId="42016" xr:uid="{00000000-0005-0000-0000-00001EA40000}"/>
    <cellStyle name="style1424787249711 4 4 4" xfId="42017" xr:uid="{00000000-0005-0000-0000-00001FA40000}"/>
    <cellStyle name="style1424787249711 4 4 4 2" xfId="42018" xr:uid="{00000000-0005-0000-0000-000020A40000}"/>
    <cellStyle name="style1424787249711 4 4 4 2 2" xfId="42019" xr:uid="{00000000-0005-0000-0000-000021A40000}"/>
    <cellStyle name="style1424787249711 4 4 4 2 3" xfId="42020" xr:uid="{00000000-0005-0000-0000-000022A40000}"/>
    <cellStyle name="style1424787249711 4 4 4 2 4" xfId="42021" xr:uid="{00000000-0005-0000-0000-000023A40000}"/>
    <cellStyle name="style1424787249711 4 4 4 3" xfId="42022" xr:uid="{00000000-0005-0000-0000-000024A40000}"/>
    <cellStyle name="style1424787249711 4 4 4 4" xfId="42023" xr:uid="{00000000-0005-0000-0000-000025A40000}"/>
    <cellStyle name="style1424787249711 4 4 4 5" xfId="42024" xr:uid="{00000000-0005-0000-0000-000026A40000}"/>
    <cellStyle name="style1424787249711 4 4 5" xfId="42025" xr:uid="{00000000-0005-0000-0000-000027A40000}"/>
    <cellStyle name="style1424787249711 4 4 5 2" xfId="42026" xr:uid="{00000000-0005-0000-0000-000028A40000}"/>
    <cellStyle name="style1424787249711 4 4 5 3" xfId="42027" xr:uid="{00000000-0005-0000-0000-000029A40000}"/>
    <cellStyle name="style1424787249711 4 4 5 4" xfId="42028" xr:uid="{00000000-0005-0000-0000-00002AA40000}"/>
    <cellStyle name="style1424787249711 4 4 6" xfId="42029" xr:uid="{00000000-0005-0000-0000-00002BA40000}"/>
    <cellStyle name="style1424787249711 4 4 7" xfId="42030" xr:uid="{00000000-0005-0000-0000-00002CA40000}"/>
    <cellStyle name="style1424787249711 4 4 8" xfId="42031" xr:uid="{00000000-0005-0000-0000-00002DA40000}"/>
    <cellStyle name="style1424787249711 4 5" xfId="42032" xr:uid="{00000000-0005-0000-0000-00002EA40000}"/>
    <cellStyle name="style1424787249711 4 5 2" xfId="42033" xr:uid="{00000000-0005-0000-0000-00002FA40000}"/>
    <cellStyle name="style1424787249711 4 5 2 2" xfId="42034" xr:uid="{00000000-0005-0000-0000-000030A40000}"/>
    <cellStyle name="style1424787249711 4 5 2 2 2" xfId="42035" xr:uid="{00000000-0005-0000-0000-000031A40000}"/>
    <cellStyle name="style1424787249711 4 5 2 2 2 2" xfId="42036" xr:uid="{00000000-0005-0000-0000-000032A40000}"/>
    <cellStyle name="style1424787249711 4 5 2 2 2 3" xfId="42037" xr:uid="{00000000-0005-0000-0000-000033A40000}"/>
    <cellStyle name="style1424787249711 4 5 2 2 3" xfId="42038" xr:uid="{00000000-0005-0000-0000-000034A40000}"/>
    <cellStyle name="style1424787249711 4 5 2 3" xfId="42039" xr:uid="{00000000-0005-0000-0000-000035A40000}"/>
    <cellStyle name="style1424787249711 4 5 2 3 2" xfId="42040" xr:uid="{00000000-0005-0000-0000-000036A40000}"/>
    <cellStyle name="style1424787249711 4 5 2 3 3" xfId="42041" xr:uid="{00000000-0005-0000-0000-000037A40000}"/>
    <cellStyle name="style1424787249711 4 5 2 3 4" xfId="42042" xr:uid="{00000000-0005-0000-0000-000038A40000}"/>
    <cellStyle name="style1424787249711 4 5 2 4" xfId="42043" xr:uid="{00000000-0005-0000-0000-000039A40000}"/>
    <cellStyle name="style1424787249711 4 5 2 5" xfId="42044" xr:uid="{00000000-0005-0000-0000-00003AA40000}"/>
    <cellStyle name="style1424787249711 4 5 3" xfId="42045" xr:uid="{00000000-0005-0000-0000-00003BA40000}"/>
    <cellStyle name="style1424787249711 4 5 3 2" xfId="42046" xr:uid="{00000000-0005-0000-0000-00003CA40000}"/>
    <cellStyle name="style1424787249711 4 5 3 2 2" xfId="42047" xr:uid="{00000000-0005-0000-0000-00003DA40000}"/>
    <cellStyle name="style1424787249711 4 5 3 2 2 2" xfId="42048" xr:uid="{00000000-0005-0000-0000-00003EA40000}"/>
    <cellStyle name="style1424787249711 4 5 3 2 2 3" xfId="42049" xr:uid="{00000000-0005-0000-0000-00003FA40000}"/>
    <cellStyle name="style1424787249711 4 5 3 2 3" xfId="42050" xr:uid="{00000000-0005-0000-0000-000040A40000}"/>
    <cellStyle name="style1424787249711 4 5 3 3" xfId="42051" xr:uid="{00000000-0005-0000-0000-000041A40000}"/>
    <cellStyle name="style1424787249711 4 5 3 3 2" xfId="42052" xr:uid="{00000000-0005-0000-0000-000042A40000}"/>
    <cellStyle name="style1424787249711 4 5 3 3 3" xfId="42053" xr:uid="{00000000-0005-0000-0000-000043A40000}"/>
    <cellStyle name="style1424787249711 4 5 3 3 4" xfId="42054" xr:uid="{00000000-0005-0000-0000-000044A40000}"/>
    <cellStyle name="style1424787249711 4 5 3 4" xfId="42055" xr:uid="{00000000-0005-0000-0000-000045A40000}"/>
    <cellStyle name="style1424787249711 4 5 3 5" xfId="42056" xr:uid="{00000000-0005-0000-0000-000046A40000}"/>
    <cellStyle name="style1424787249711 4 5 4" xfId="42057" xr:uid="{00000000-0005-0000-0000-000047A40000}"/>
    <cellStyle name="style1424787249711 4 5 4 2" xfId="42058" xr:uid="{00000000-0005-0000-0000-000048A40000}"/>
    <cellStyle name="style1424787249711 4 5 4 2 2" xfId="42059" xr:uid="{00000000-0005-0000-0000-000049A40000}"/>
    <cellStyle name="style1424787249711 4 5 4 2 3" xfId="42060" xr:uid="{00000000-0005-0000-0000-00004AA40000}"/>
    <cellStyle name="style1424787249711 4 5 4 2 4" xfId="42061" xr:uid="{00000000-0005-0000-0000-00004BA40000}"/>
    <cellStyle name="style1424787249711 4 5 4 3" xfId="42062" xr:uid="{00000000-0005-0000-0000-00004CA40000}"/>
    <cellStyle name="style1424787249711 4 5 4 4" xfId="42063" xr:uid="{00000000-0005-0000-0000-00004DA40000}"/>
    <cellStyle name="style1424787249711 4 5 4 5" xfId="42064" xr:uid="{00000000-0005-0000-0000-00004EA40000}"/>
    <cellStyle name="style1424787249711 4 5 5" xfId="42065" xr:uid="{00000000-0005-0000-0000-00004FA40000}"/>
    <cellStyle name="style1424787249711 4 5 5 2" xfId="42066" xr:uid="{00000000-0005-0000-0000-000050A40000}"/>
    <cellStyle name="style1424787249711 4 5 5 3" xfId="42067" xr:uid="{00000000-0005-0000-0000-000051A40000}"/>
    <cellStyle name="style1424787249711 4 5 5 4" xfId="42068" xr:uid="{00000000-0005-0000-0000-000052A40000}"/>
    <cellStyle name="style1424787249711 4 5 6" xfId="42069" xr:uid="{00000000-0005-0000-0000-000053A40000}"/>
    <cellStyle name="style1424787249711 4 5 7" xfId="42070" xr:uid="{00000000-0005-0000-0000-000054A40000}"/>
    <cellStyle name="style1424787249711 4 5 8" xfId="42071" xr:uid="{00000000-0005-0000-0000-000055A40000}"/>
    <cellStyle name="style1424787249711 4 6" xfId="42072" xr:uid="{00000000-0005-0000-0000-000056A40000}"/>
    <cellStyle name="style1424787249711 4 6 2" xfId="42073" xr:uid="{00000000-0005-0000-0000-000057A40000}"/>
    <cellStyle name="style1424787249711 4 6 2 2" xfId="42074" xr:uid="{00000000-0005-0000-0000-000058A40000}"/>
    <cellStyle name="style1424787249711 4 6 2 2 2" xfId="42075" xr:uid="{00000000-0005-0000-0000-000059A40000}"/>
    <cellStyle name="style1424787249711 4 6 2 2 3" xfId="42076" xr:uid="{00000000-0005-0000-0000-00005AA40000}"/>
    <cellStyle name="style1424787249711 4 6 2 3" xfId="42077" xr:uid="{00000000-0005-0000-0000-00005BA40000}"/>
    <cellStyle name="style1424787249711 4 6 3" xfId="42078" xr:uid="{00000000-0005-0000-0000-00005CA40000}"/>
    <cellStyle name="style1424787249711 4 6 3 2" xfId="42079" xr:uid="{00000000-0005-0000-0000-00005DA40000}"/>
    <cellStyle name="style1424787249711 4 6 3 3" xfId="42080" xr:uid="{00000000-0005-0000-0000-00005EA40000}"/>
    <cellStyle name="style1424787249711 4 6 3 4" xfId="42081" xr:uid="{00000000-0005-0000-0000-00005FA40000}"/>
    <cellStyle name="style1424787249711 4 6 4" xfId="42082" xr:uid="{00000000-0005-0000-0000-000060A40000}"/>
    <cellStyle name="style1424787249711 4 6 5" xfId="42083" xr:uid="{00000000-0005-0000-0000-000061A40000}"/>
    <cellStyle name="style1424787249711 4 7" xfId="42084" xr:uid="{00000000-0005-0000-0000-000062A40000}"/>
    <cellStyle name="style1424787249711 4 7 2" xfId="42085" xr:uid="{00000000-0005-0000-0000-000063A40000}"/>
    <cellStyle name="style1424787249711 4 7 2 2" xfId="42086" xr:uid="{00000000-0005-0000-0000-000064A40000}"/>
    <cellStyle name="style1424787249711 4 7 2 2 2" xfId="42087" xr:uid="{00000000-0005-0000-0000-000065A40000}"/>
    <cellStyle name="style1424787249711 4 7 2 2 3" xfId="42088" xr:uid="{00000000-0005-0000-0000-000066A40000}"/>
    <cellStyle name="style1424787249711 4 7 2 3" xfId="42089" xr:uid="{00000000-0005-0000-0000-000067A40000}"/>
    <cellStyle name="style1424787249711 4 7 3" xfId="42090" xr:uid="{00000000-0005-0000-0000-000068A40000}"/>
    <cellStyle name="style1424787249711 4 7 3 2" xfId="42091" xr:uid="{00000000-0005-0000-0000-000069A40000}"/>
    <cellStyle name="style1424787249711 4 7 3 3" xfId="42092" xr:uid="{00000000-0005-0000-0000-00006AA40000}"/>
    <cellStyle name="style1424787249711 4 7 3 4" xfId="42093" xr:uid="{00000000-0005-0000-0000-00006BA40000}"/>
    <cellStyle name="style1424787249711 4 7 4" xfId="42094" xr:uid="{00000000-0005-0000-0000-00006CA40000}"/>
    <cellStyle name="style1424787249711 4 7 5" xfId="42095" xr:uid="{00000000-0005-0000-0000-00006DA40000}"/>
    <cellStyle name="style1424787249711 4 8" xfId="42096" xr:uid="{00000000-0005-0000-0000-00006EA40000}"/>
    <cellStyle name="style1424787249711 4 8 2" xfId="42097" xr:uid="{00000000-0005-0000-0000-00006FA40000}"/>
    <cellStyle name="style1424787249711 4 8 2 2" xfId="42098" xr:uid="{00000000-0005-0000-0000-000070A40000}"/>
    <cellStyle name="style1424787249711 4 8 2 3" xfId="42099" xr:uid="{00000000-0005-0000-0000-000071A40000}"/>
    <cellStyle name="style1424787249711 4 8 2 4" xfId="42100" xr:uid="{00000000-0005-0000-0000-000072A40000}"/>
    <cellStyle name="style1424787249711 4 8 3" xfId="42101" xr:uid="{00000000-0005-0000-0000-000073A40000}"/>
    <cellStyle name="style1424787249711 4 8 4" xfId="42102" xr:uid="{00000000-0005-0000-0000-000074A40000}"/>
    <cellStyle name="style1424787249711 4 8 5" xfId="42103" xr:uid="{00000000-0005-0000-0000-000075A40000}"/>
    <cellStyle name="style1424787249711 4 9" xfId="42104" xr:uid="{00000000-0005-0000-0000-000076A40000}"/>
    <cellStyle name="style1424787249711 4 9 2" xfId="42105" xr:uid="{00000000-0005-0000-0000-000077A40000}"/>
    <cellStyle name="style1424787249711 4 9 3" xfId="42106" xr:uid="{00000000-0005-0000-0000-000078A40000}"/>
    <cellStyle name="style1424787249711 4 9 4" xfId="42107" xr:uid="{00000000-0005-0000-0000-000079A40000}"/>
    <cellStyle name="style1424787249711 5" xfId="42108" xr:uid="{00000000-0005-0000-0000-00007AA40000}"/>
    <cellStyle name="style1424787249711 5 2" xfId="42109" xr:uid="{00000000-0005-0000-0000-00007BA40000}"/>
    <cellStyle name="style1424787249711 5 2 2" xfId="42110" xr:uid="{00000000-0005-0000-0000-00007CA40000}"/>
    <cellStyle name="style1424787249711 5 2 2 2" xfId="42111" xr:uid="{00000000-0005-0000-0000-00007DA40000}"/>
    <cellStyle name="style1424787249711 5 2 2 2 2" xfId="42112" xr:uid="{00000000-0005-0000-0000-00007EA40000}"/>
    <cellStyle name="style1424787249711 5 2 2 2 2 2" xfId="42113" xr:uid="{00000000-0005-0000-0000-00007FA40000}"/>
    <cellStyle name="style1424787249711 5 2 2 2 2 3" xfId="42114" xr:uid="{00000000-0005-0000-0000-000080A40000}"/>
    <cellStyle name="style1424787249711 5 2 2 2 3" xfId="42115" xr:uid="{00000000-0005-0000-0000-000081A40000}"/>
    <cellStyle name="style1424787249711 5 2 2 3" xfId="42116" xr:uid="{00000000-0005-0000-0000-000082A40000}"/>
    <cellStyle name="style1424787249711 5 2 2 3 2" xfId="42117" xr:uid="{00000000-0005-0000-0000-000083A40000}"/>
    <cellStyle name="style1424787249711 5 2 2 3 3" xfId="42118" xr:uid="{00000000-0005-0000-0000-000084A40000}"/>
    <cellStyle name="style1424787249711 5 2 2 3 4" xfId="42119" xr:uid="{00000000-0005-0000-0000-000085A40000}"/>
    <cellStyle name="style1424787249711 5 2 2 4" xfId="42120" xr:uid="{00000000-0005-0000-0000-000086A40000}"/>
    <cellStyle name="style1424787249711 5 2 2 5" xfId="42121" xr:uid="{00000000-0005-0000-0000-000087A40000}"/>
    <cellStyle name="style1424787249711 5 2 3" xfId="42122" xr:uid="{00000000-0005-0000-0000-000088A40000}"/>
    <cellStyle name="style1424787249711 5 2 3 2" xfId="42123" xr:uid="{00000000-0005-0000-0000-000089A40000}"/>
    <cellStyle name="style1424787249711 5 2 3 2 2" xfId="42124" xr:uid="{00000000-0005-0000-0000-00008AA40000}"/>
    <cellStyle name="style1424787249711 5 2 3 2 2 2" xfId="42125" xr:uid="{00000000-0005-0000-0000-00008BA40000}"/>
    <cellStyle name="style1424787249711 5 2 3 2 2 3" xfId="42126" xr:uid="{00000000-0005-0000-0000-00008CA40000}"/>
    <cellStyle name="style1424787249711 5 2 3 2 3" xfId="42127" xr:uid="{00000000-0005-0000-0000-00008DA40000}"/>
    <cellStyle name="style1424787249711 5 2 3 3" xfId="42128" xr:uid="{00000000-0005-0000-0000-00008EA40000}"/>
    <cellStyle name="style1424787249711 5 2 3 3 2" xfId="42129" xr:uid="{00000000-0005-0000-0000-00008FA40000}"/>
    <cellStyle name="style1424787249711 5 2 3 3 3" xfId="42130" xr:uid="{00000000-0005-0000-0000-000090A40000}"/>
    <cellStyle name="style1424787249711 5 2 3 3 4" xfId="42131" xr:uid="{00000000-0005-0000-0000-000091A40000}"/>
    <cellStyle name="style1424787249711 5 2 3 4" xfId="42132" xr:uid="{00000000-0005-0000-0000-000092A40000}"/>
    <cellStyle name="style1424787249711 5 2 3 5" xfId="42133" xr:uid="{00000000-0005-0000-0000-000093A40000}"/>
    <cellStyle name="style1424787249711 5 2 4" xfId="42134" xr:uid="{00000000-0005-0000-0000-000094A40000}"/>
    <cellStyle name="style1424787249711 5 2 4 2" xfId="42135" xr:uid="{00000000-0005-0000-0000-000095A40000}"/>
    <cellStyle name="style1424787249711 5 2 4 2 2" xfId="42136" xr:uid="{00000000-0005-0000-0000-000096A40000}"/>
    <cellStyle name="style1424787249711 5 2 4 2 3" xfId="42137" xr:uid="{00000000-0005-0000-0000-000097A40000}"/>
    <cellStyle name="style1424787249711 5 2 4 2 4" xfId="42138" xr:uid="{00000000-0005-0000-0000-000098A40000}"/>
    <cellStyle name="style1424787249711 5 2 4 3" xfId="42139" xr:uid="{00000000-0005-0000-0000-000099A40000}"/>
    <cellStyle name="style1424787249711 5 2 4 4" xfId="42140" xr:uid="{00000000-0005-0000-0000-00009AA40000}"/>
    <cellStyle name="style1424787249711 5 2 4 5" xfId="42141" xr:uid="{00000000-0005-0000-0000-00009BA40000}"/>
    <cellStyle name="style1424787249711 5 2 5" xfId="42142" xr:uid="{00000000-0005-0000-0000-00009CA40000}"/>
    <cellStyle name="style1424787249711 5 2 5 2" xfId="42143" xr:uid="{00000000-0005-0000-0000-00009DA40000}"/>
    <cellStyle name="style1424787249711 5 2 5 3" xfId="42144" xr:uid="{00000000-0005-0000-0000-00009EA40000}"/>
    <cellStyle name="style1424787249711 5 2 5 4" xfId="42145" xr:uid="{00000000-0005-0000-0000-00009FA40000}"/>
    <cellStyle name="style1424787249711 5 2 6" xfId="42146" xr:uid="{00000000-0005-0000-0000-0000A0A40000}"/>
    <cellStyle name="style1424787249711 5 2 7" xfId="42147" xr:uid="{00000000-0005-0000-0000-0000A1A40000}"/>
    <cellStyle name="style1424787249711 5 2 8" xfId="42148" xr:uid="{00000000-0005-0000-0000-0000A2A40000}"/>
    <cellStyle name="style1424787249711 5 3" xfId="42149" xr:uid="{00000000-0005-0000-0000-0000A3A40000}"/>
    <cellStyle name="style1424787249711 5 3 2" xfId="42150" xr:uid="{00000000-0005-0000-0000-0000A4A40000}"/>
    <cellStyle name="style1424787249711 5 3 2 2" xfId="42151" xr:uid="{00000000-0005-0000-0000-0000A5A40000}"/>
    <cellStyle name="style1424787249711 5 3 2 2 2" xfId="42152" xr:uid="{00000000-0005-0000-0000-0000A6A40000}"/>
    <cellStyle name="style1424787249711 5 3 2 2 3" xfId="42153" xr:uid="{00000000-0005-0000-0000-0000A7A40000}"/>
    <cellStyle name="style1424787249711 5 3 2 3" xfId="42154" xr:uid="{00000000-0005-0000-0000-0000A8A40000}"/>
    <cellStyle name="style1424787249711 5 3 3" xfId="42155" xr:uid="{00000000-0005-0000-0000-0000A9A40000}"/>
    <cellStyle name="style1424787249711 5 3 3 2" xfId="42156" xr:uid="{00000000-0005-0000-0000-0000AAA40000}"/>
    <cellStyle name="style1424787249711 5 3 3 3" xfId="42157" xr:uid="{00000000-0005-0000-0000-0000ABA40000}"/>
    <cellStyle name="style1424787249711 5 3 3 4" xfId="42158" xr:uid="{00000000-0005-0000-0000-0000ACA40000}"/>
    <cellStyle name="style1424787249711 5 3 4" xfId="42159" xr:uid="{00000000-0005-0000-0000-0000ADA40000}"/>
    <cellStyle name="style1424787249711 5 3 5" xfId="42160" xr:uid="{00000000-0005-0000-0000-0000AEA40000}"/>
    <cellStyle name="style1424787249711 5 4" xfId="42161" xr:uid="{00000000-0005-0000-0000-0000AFA40000}"/>
    <cellStyle name="style1424787249711 5 4 2" xfId="42162" xr:uid="{00000000-0005-0000-0000-0000B0A40000}"/>
    <cellStyle name="style1424787249711 5 4 2 2" xfId="42163" xr:uid="{00000000-0005-0000-0000-0000B1A40000}"/>
    <cellStyle name="style1424787249711 5 4 2 2 2" xfId="42164" xr:uid="{00000000-0005-0000-0000-0000B2A40000}"/>
    <cellStyle name="style1424787249711 5 4 2 2 3" xfId="42165" xr:uid="{00000000-0005-0000-0000-0000B3A40000}"/>
    <cellStyle name="style1424787249711 5 4 2 3" xfId="42166" xr:uid="{00000000-0005-0000-0000-0000B4A40000}"/>
    <cellStyle name="style1424787249711 5 4 3" xfId="42167" xr:uid="{00000000-0005-0000-0000-0000B5A40000}"/>
    <cellStyle name="style1424787249711 5 4 3 2" xfId="42168" xr:uid="{00000000-0005-0000-0000-0000B6A40000}"/>
    <cellStyle name="style1424787249711 5 4 3 3" xfId="42169" xr:uid="{00000000-0005-0000-0000-0000B7A40000}"/>
    <cellStyle name="style1424787249711 5 4 3 4" xfId="42170" xr:uid="{00000000-0005-0000-0000-0000B8A40000}"/>
    <cellStyle name="style1424787249711 5 4 4" xfId="42171" xr:uid="{00000000-0005-0000-0000-0000B9A40000}"/>
    <cellStyle name="style1424787249711 5 4 5" xfId="42172" xr:uid="{00000000-0005-0000-0000-0000BAA40000}"/>
    <cellStyle name="style1424787249711 5 5" xfId="42173" xr:uid="{00000000-0005-0000-0000-0000BBA40000}"/>
    <cellStyle name="style1424787249711 5 5 2" xfId="42174" xr:uid="{00000000-0005-0000-0000-0000BCA40000}"/>
    <cellStyle name="style1424787249711 5 5 2 2" xfId="42175" xr:uid="{00000000-0005-0000-0000-0000BDA40000}"/>
    <cellStyle name="style1424787249711 5 5 2 3" xfId="42176" xr:uid="{00000000-0005-0000-0000-0000BEA40000}"/>
    <cellStyle name="style1424787249711 5 5 2 4" xfId="42177" xr:uid="{00000000-0005-0000-0000-0000BFA40000}"/>
    <cellStyle name="style1424787249711 5 5 3" xfId="42178" xr:uid="{00000000-0005-0000-0000-0000C0A40000}"/>
    <cellStyle name="style1424787249711 5 5 4" xfId="42179" xr:uid="{00000000-0005-0000-0000-0000C1A40000}"/>
    <cellStyle name="style1424787249711 5 5 5" xfId="42180" xr:uid="{00000000-0005-0000-0000-0000C2A40000}"/>
    <cellStyle name="style1424787249711 5 6" xfId="42181" xr:uid="{00000000-0005-0000-0000-0000C3A40000}"/>
    <cellStyle name="style1424787249711 5 6 2" xfId="42182" xr:uid="{00000000-0005-0000-0000-0000C4A40000}"/>
    <cellStyle name="style1424787249711 5 6 3" xfId="42183" xr:uid="{00000000-0005-0000-0000-0000C5A40000}"/>
    <cellStyle name="style1424787249711 5 6 4" xfId="42184" xr:uid="{00000000-0005-0000-0000-0000C6A40000}"/>
    <cellStyle name="style1424787249711 5 7" xfId="42185" xr:uid="{00000000-0005-0000-0000-0000C7A40000}"/>
    <cellStyle name="style1424787249711 5 8" xfId="42186" xr:uid="{00000000-0005-0000-0000-0000C8A40000}"/>
    <cellStyle name="style1424787249711 5 9" xfId="42187" xr:uid="{00000000-0005-0000-0000-0000C9A40000}"/>
    <cellStyle name="style1424787249711 6" xfId="42188" xr:uid="{00000000-0005-0000-0000-0000CAA40000}"/>
    <cellStyle name="style1424787249711 6 2" xfId="42189" xr:uid="{00000000-0005-0000-0000-0000CBA40000}"/>
    <cellStyle name="style1424787249711 6 2 2" xfId="42190" xr:uid="{00000000-0005-0000-0000-0000CCA40000}"/>
    <cellStyle name="style1424787249711 6 2 2 2" xfId="42191" xr:uid="{00000000-0005-0000-0000-0000CDA40000}"/>
    <cellStyle name="style1424787249711 6 2 2 2 2" xfId="42192" xr:uid="{00000000-0005-0000-0000-0000CEA40000}"/>
    <cellStyle name="style1424787249711 6 2 2 2 3" xfId="42193" xr:uid="{00000000-0005-0000-0000-0000CFA40000}"/>
    <cellStyle name="style1424787249711 6 2 2 3" xfId="42194" xr:uid="{00000000-0005-0000-0000-0000D0A40000}"/>
    <cellStyle name="style1424787249711 6 2 3" xfId="42195" xr:uid="{00000000-0005-0000-0000-0000D1A40000}"/>
    <cellStyle name="style1424787249711 6 2 3 2" xfId="42196" xr:uid="{00000000-0005-0000-0000-0000D2A40000}"/>
    <cellStyle name="style1424787249711 6 2 3 3" xfId="42197" xr:uid="{00000000-0005-0000-0000-0000D3A40000}"/>
    <cellStyle name="style1424787249711 6 2 3 4" xfId="42198" xr:uid="{00000000-0005-0000-0000-0000D4A40000}"/>
    <cellStyle name="style1424787249711 6 2 4" xfId="42199" xr:uid="{00000000-0005-0000-0000-0000D5A40000}"/>
    <cellStyle name="style1424787249711 6 2 5" xfId="42200" xr:uid="{00000000-0005-0000-0000-0000D6A40000}"/>
    <cellStyle name="style1424787249711 6 3" xfId="42201" xr:uid="{00000000-0005-0000-0000-0000D7A40000}"/>
    <cellStyle name="style1424787249711 6 3 2" xfId="42202" xr:uid="{00000000-0005-0000-0000-0000D8A40000}"/>
    <cellStyle name="style1424787249711 6 3 2 2" xfId="42203" xr:uid="{00000000-0005-0000-0000-0000D9A40000}"/>
    <cellStyle name="style1424787249711 6 3 2 2 2" xfId="42204" xr:uid="{00000000-0005-0000-0000-0000DAA40000}"/>
    <cellStyle name="style1424787249711 6 3 2 2 3" xfId="42205" xr:uid="{00000000-0005-0000-0000-0000DBA40000}"/>
    <cellStyle name="style1424787249711 6 3 2 3" xfId="42206" xr:uid="{00000000-0005-0000-0000-0000DCA40000}"/>
    <cellStyle name="style1424787249711 6 3 3" xfId="42207" xr:uid="{00000000-0005-0000-0000-0000DDA40000}"/>
    <cellStyle name="style1424787249711 6 3 3 2" xfId="42208" xr:uid="{00000000-0005-0000-0000-0000DEA40000}"/>
    <cellStyle name="style1424787249711 6 3 3 3" xfId="42209" xr:uid="{00000000-0005-0000-0000-0000DFA40000}"/>
    <cellStyle name="style1424787249711 6 3 3 4" xfId="42210" xr:uid="{00000000-0005-0000-0000-0000E0A40000}"/>
    <cellStyle name="style1424787249711 6 3 4" xfId="42211" xr:uid="{00000000-0005-0000-0000-0000E1A40000}"/>
    <cellStyle name="style1424787249711 6 3 5" xfId="42212" xr:uid="{00000000-0005-0000-0000-0000E2A40000}"/>
    <cellStyle name="style1424787249711 6 4" xfId="42213" xr:uid="{00000000-0005-0000-0000-0000E3A40000}"/>
    <cellStyle name="style1424787249711 6 4 2" xfId="42214" xr:uid="{00000000-0005-0000-0000-0000E4A40000}"/>
    <cellStyle name="style1424787249711 6 4 2 2" xfId="42215" xr:uid="{00000000-0005-0000-0000-0000E5A40000}"/>
    <cellStyle name="style1424787249711 6 4 2 3" xfId="42216" xr:uid="{00000000-0005-0000-0000-0000E6A40000}"/>
    <cellStyle name="style1424787249711 6 4 2 4" xfId="42217" xr:uid="{00000000-0005-0000-0000-0000E7A40000}"/>
    <cellStyle name="style1424787249711 6 4 3" xfId="42218" xr:uid="{00000000-0005-0000-0000-0000E8A40000}"/>
    <cellStyle name="style1424787249711 6 4 4" xfId="42219" xr:uid="{00000000-0005-0000-0000-0000E9A40000}"/>
    <cellStyle name="style1424787249711 6 4 5" xfId="42220" xr:uid="{00000000-0005-0000-0000-0000EAA40000}"/>
    <cellStyle name="style1424787249711 6 5" xfId="42221" xr:uid="{00000000-0005-0000-0000-0000EBA40000}"/>
    <cellStyle name="style1424787249711 6 5 2" xfId="42222" xr:uid="{00000000-0005-0000-0000-0000ECA40000}"/>
    <cellStyle name="style1424787249711 6 5 3" xfId="42223" xr:uid="{00000000-0005-0000-0000-0000EDA40000}"/>
    <cellStyle name="style1424787249711 6 5 4" xfId="42224" xr:uid="{00000000-0005-0000-0000-0000EEA40000}"/>
    <cellStyle name="style1424787249711 6 6" xfId="42225" xr:uid="{00000000-0005-0000-0000-0000EFA40000}"/>
    <cellStyle name="style1424787249711 6 7" xfId="42226" xr:uid="{00000000-0005-0000-0000-0000F0A40000}"/>
    <cellStyle name="style1424787249711 6 8" xfId="42227" xr:uid="{00000000-0005-0000-0000-0000F1A40000}"/>
    <cellStyle name="style1424787249711 7" xfId="42228" xr:uid="{00000000-0005-0000-0000-0000F2A40000}"/>
    <cellStyle name="style1424787249711 7 2" xfId="42229" xr:uid="{00000000-0005-0000-0000-0000F3A40000}"/>
    <cellStyle name="style1424787249711 7 2 2" xfId="42230" xr:uid="{00000000-0005-0000-0000-0000F4A40000}"/>
    <cellStyle name="style1424787249711 7 2 2 2" xfId="42231" xr:uid="{00000000-0005-0000-0000-0000F5A40000}"/>
    <cellStyle name="style1424787249711 7 2 2 2 2" xfId="42232" xr:uid="{00000000-0005-0000-0000-0000F6A40000}"/>
    <cellStyle name="style1424787249711 7 2 2 2 3" xfId="42233" xr:uid="{00000000-0005-0000-0000-0000F7A40000}"/>
    <cellStyle name="style1424787249711 7 2 2 3" xfId="42234" xr:uid="{00000000-0005-0000-0000-0000F8A40000}"/>
    <cellStyle name="style1424787249711 7 2 3" xfId="42235" xr:uid="{00000000-0005-0000-0000-0000F9A40000}"/>
    <cellStyle name="style1424787249711 7 2 3 2" xfId="42236" xr:uid="{00000000-0005-0000-0000-0000FAA40000}"/>
    <cellStyle name="style1424787249711 7 2 3 3" xfId="42237" xr:uid="{00000000-0005-0000-0000-0000FBA40000}"/>
    <cellStyle name="style1424787249711 7 2 3 4" xfId="42238" xr:uid="{00000000-0005-0000-0000-0000FCA40000}"/>
    <cellStyle name="style1424787249711 7 2 4" xfId="42239" xr:uid="{00000000-0005-0000-0000-0000FDA40000}"/>
    <cellStyle name="style1424787249711 7 2 5" xfId="42240" xr:uid="{00000000-0005-0000-0000-0000FEA40000}"/>
    <cellStyle name="style1424787249711 7 3" xfId="42241" xr:uid="{00000000-0005-0000-0000-0000FFA40000}"/>
    <cellStyle name="style1424787249711 7 3 2" xfId="42242" xr:uid="{00000000-0005-0000-0000-000000A50000}"/>
    <cellStyle name="style1424787249711 7 3 2 2" xfId="42243" xr:uid="{00000000-0005-0000-0000-000001A50000}"/>
    <cellStyle name="style1424787249711 7 3 2 2 2" xfId="42244" xr:uid="{00000000-0005-0000-0000-000002A50000}"/>
    <cellStyle name="style1424787249711 7 3 2 2 3" xfId="42245" xr:uid="{00000000-0005-0000-0000-000003A50000}"/>
    <cellStyle name="style1424787249711 7 3 2 3" xfId="42246" xr:uid="{00000000-0005-0000-0000-000004A50000}"/>
    <cellStyle name="style1424787249711 7 3 3" xfId="42247" xr:uid="{00000000-0005-0000-0000-000005A50000}"/>
    <cellStyle name="style1424787249711 7 3 3 2" xfId="42248" xr:uid="{00000000-0005-0000-0000-000006A50000}"/>
    <cellStyle name="style1424787249711 7 3 3 3" xfId="42249" xr:uid="{00000000-0005-0000-0000-000007A50000}"/>
    <cellStyle name="style1424787249711 7 3 3 4" xfId="42250" xr:uid="{00000000-0005-0000-0000-000008A50000}"/>
    <cellStyle name="style1424787249711 7 3 4" xfId="42251" xr:uid="{00000000-0005-0000-0000-000009A50000}"/>
    <cellStyle name="style1424787249711 7 3 5" xfId="42252" xr:uid="{00000000-0005-0000-0000-00000AA50000}"/>
    <cellStyle name="style1424787249711 7 4" xfId="42253" xr:uid="{00000000-0005-0000-0000-00000BA50000}"/>
    <cellStyle name="style1424787249711 7 4 2" xfId="42254" xr:uid="{00000000-0005-0000-0000-00000CA50000}"/>
    <cellStyle name="style1424787249711 7 4 2 2" xfId="42255" xr:uid="{00000000-0005-0000-0000-00000DA50000}"/>
    <cellStyle name="style1424787249711 7 4 2 3" xfId="42256" xr:uid="{00000000-0005-0000-0000-00000EA50000}"/>
    <cellStyle name="style1424787249711 7 4 2 4" xfId="42257" xr:uid="{00000000-0005-0000-0000-00000FA50000}"/>
    <cellStyle name="style1424787249711 7 4 3" xfId="42258" xr:uid="{00000000-0005-0000-0000-000010A50000}"/>
    <cellStyle name="style1424787249711 7 4 4" xfId="42259" xr:uid="{00000000-0005-0000-0000-000011A50000}"/>
    <cellStyle name="style1424787249711 7 4 5" xfId="42260" xr:uid="{00000000-0005-0000-0000-000012A50000}"/>
    <cellStyle name="style1424787249711 7 5" xfId="42261" xr:uid="{00000000-0005-0000-0000-000013A50000}"/>
    <cellStyle name="style1424787249711 7 5 2" xfId="42262" xr:uid="{00000000-0005-0000-0000-000014A50000}"/>
    <cellStyle name="style1424787249711 7 5 3" xfId="42263" xr:uid="{00000000-0005-0000-0000-000015A50000}"/>
    <cellStyle name="style1424787249711 7 5 4" xfId="42264" xr:uid="{00000000-0005-0000-0000-000016A50000}"/>
    <cellStyle name="style1424787249711 7 6" xfId="42265" xr:uid="{00000000-0005-0000-0000-000017A50000}"/>
    <cellStyle name="style1424787249711 7 7" xfId="42266" xr:uid="{00000000-0005-0000-0000-000018A50000}"/>
    <cellStyle name="style1424787249711 7 8" xfId="42267" xr:uid="{00000000-0005-0000-0000-000019A50000}"/>
    <cellStyle name="style1424787249711 8" xfId="42268" xr:uid="{00000000-0005-0000-0000-00001AA50000}"/>
    <cellStyle name="style1424787249711 8 2" xfId="42269" xr:uid="{00000000-0005-0000-0000-00001BA50000}"/>
    <cellStyle name="style1424787249711 8 2 2" xfId="42270" xr:uid="{00000000-0005-0000-0000-00001CA50000}"/>
    <cellStyle name="style1424787249711 8 2 2 2" xfId="42271" xr:uid="{00000000-0005-0000-0000-00001DA50000}"/>
    <cellStyle name="style1424787249711 8 2 2 2 2" xfId="42272" xr:uid="{00000000-0005-0000-0000-00001EA50000}"/>
    <cellStyle name="style1424787249711 8 2 2 2 3" xfId="42273" xr:uid="{00000000-0005-0000-0000-00001FA50000}"/>
    <cellStyle name="style1424787249711 8 2 2 3" xfId="42274" xr:uid="{00000000-0005-0000-0000-000020A50000}"/>
    <cellStyle name="style1424787249711 8 2 3" xfId="42275" xr:uid="{00000000-0005-0000-0000-000021A50000}"/>
    <cellStyle name="style1424787249711 8 2 3 2" xfId="42276" xr:uid="{00000000-0005-0000-0000-000022A50000}"/>
    <cellStyle name="style1424787249711 8 2 3 3" xfId="42277" xr:uid="{00000000-0005-0000-0000-000023A50000}"/>
    <cellStyle name="style1424787249711 8 2 3 4" xfId="42278" xr:uid="{00000000-0005-0000-0000-000024A50000}"/>
    <cellStyle name="style1424787249711 8 2 4" xfId="42279" xr:uid="{00000000-0005-0000-0000-000025A50000}"/>
    <cellStyle name="style1424787249711 8 2 5" xfId="42280" xr:uid="{00000000-0005-0000-0000-000026A50000}"/>
    <cellStyle name="style1424787249711 8 3" xfId="42281" xr:uid="{00000000-0005-0000-0000-000027A50000}"/>
    <cellStyle name="style1424787249711 8 3 2" xfId="42282" xr:uid="{00000000-0005-0000-0000-000028A50000}"/>
    <cellStyle name="style1424787249711 8 3 2 2" xfId="42283" xr:uid="{00000000-0005-0000-0000-000029A50000}"/>
    <cellStyle name="style1424787249711 8 3 2 2 2" xfId="42284" xr:uid="{00000000-0005-0000-0000-00002AA50000}"/>
    <cellStyle name="style1424787249711 8 3 2 2 3" xfId="42285" xr:uid="{00000000-0005-0000-0000-00002BA50000}"/>
    <cellStyle name="style1424787249711 8 3 2 3" xfId="42286" xr:uid="{00000000-0005-0000-0000-00002CA50000}"/>
    <cellStyle name="style1424787249711 8 3 3" xfId="42287" xr:uid="{00000000-0005-0000-0000-00002DA50000}"/>
    <cellStyle name="style1424787249711 8 3 3 2" xfId="42288" xr:uid="{00000000-0005-0000-0000-00002EA50000}"/>
    <cellStyle name="style1424787249711 8 3 3 3" xfId="42289" xr:uid="{00000000-0005-0000-0000-00002FA50000}"/>
    <cellStyle name="style1424787249711 8 3 3 4" xfId="42290" xr:uid="{00000000-0005-0000-0000-000030A50000}"/>
    <cellStyle name="style1424787249711 8 3 4" xfId="42291" xr:uid="{00000000-0005-0000-0000-000031A50000}"/>
    <cellStyle name="style1424787249711 8 3 5" xfId="42292" xr:uid="{00000000-0005-0000-0000-000032A50000}"/>
    <cellStyle name="style1424787249711 8 4" xfId="42293" xr:uid="{00000000-0005-0000-0000-000033A50000}"/>
    <cellStyle name="style1424787249711 8 4 2" xfId="42294" xr:uid="{00000000-0005-0000-0000-000034A50000}"/>
    <cellStyle name="style1424787249711 8 4 2 2" xfId="42295" xr:uid="{00000000-0005-0000-0000-000035A50000}"/>
    <cellStyle name="style1424787249711 8 4 2 3" xfId="42296" xr:uid="{00000000-0005-0000-0000-000036A50000}"/>
    <cellStyle name="style1424787249711 8 4 2 4" xfId="42297" xr:uid="{00000000-0005-0000-0000-000037A50000}"/>
    <cellStyle name="style1424787249711 8 4 3" xfId="42298" xr:uid="{00000000-0005-0000-0000-000038A50000}"/>
    <cellStyle name="style1424787249711 8 4 4" xfId="42299" xr:uid="{00000000-0005-0000-0000-000039A50000}"/>
    <cellStyle name="style1424787249711 8 4 5" xfId="42300" xr:uid="{00000000-0005-0000-0000-00003AA50000}"/>
    <cellStyle name="style1424787249711 8 5" xfId="42301" xr:uid="{00000000-0005-0000-0000-00003BA50000}"/>
    <cellStyle name="style1424787249711 8 5 2" xfId="42302" xr:uid="{00000000-0005-0000-0000-00003CA50000}"/>
    <cellStyle name="style1424787249711 8 5 3" xfId="42303" xr:uid="{00000000-0005-0000-0000-00003DA50000}"/>
    <cellStyle name="style1424787249711 8 5 4" xfId="42304" xr:uid="{00000000-0005-0000-0000-00003EA50000}"/>
    <cellStyle name="style1424787249711 8 6" xfId="42305" xr:uid="{00000000-0005-0000-0000-00003FA50000}"/>
    <cellStyle name="style1424787249711 8 7" xfId="42306" xr:uid="{00000000-0005-0000-0000-000040A50000}"/>
    <cellStyle name="style1424787249711 8 8" xfId="42307" xr:uid="{00000000-0005-0000-0000-000041A50000}"/>
    <cellStyle name="style1424787249711 9" xfId="42308" xr:uid="{00000000-0005-0000-0000-000042A50000}"/>
    <cellStyle name="style1424787249711 9 2" xfId="42309" xr:uid="{00000000-0005-0000-0000-000043A50000}"/>
    <cellStyle name="style1424787249711 9 2 2" xfId="42310" xr:uid="{00000000-0005-0000-0000-000044A50000}"/>
    <cellStyle name="style1424787249711 9 2 2 2" xfId="42311" xr:uid="{00000000-0005-0000-0000-000045A50000}"/>
    <cellStyle name="style1424787249711 9 2 2 3" xfId="42312" xr:uid="{00000000-0005-0000-0000-000046A50000}"/>
    <cellStyle name="style1424787249711 9 2 3" xfId="42313" xr:uid="{00000000-0005-0000-0000-000047A50000}"/>
    <cellStyle name="style1424787249711 9 3" xfId="42314" xr:uid="{00000000-0005-0000-0000-000048A50000}"/>
    <cellStyle name="style1424787249711 9 3 2" xfId="42315" xr:uid="{00000000-0005-0000-0000-000049A50000}"/>
    <cellStyle name="style1424787249711 9 3 3" xfId="42316" xr:uid="{00000000-0005-0000-0000-00004AA50000}"/>
    <cellStyle name="style1424787249711 9 3 4" xfId="42317" xr:uid="{00000000-0005-0000-0000-00004BA50000}"/>
    <cellStyle name="style1424787249711 9 4" xfId="42318" xr:uid="{00000000-0005-0000-0000-00004CA50000}"/>
    <cellStyle name="style1424787249711 9 5" xfId="42319" xr:uid="{00000000-0005-0000-0000-00004DA50000}"/>
    <cellStyle name="style1424787249752" xfId="42320" xr:uid="{00000000-0005-0000-0000-00004EA50000}"/>
    <cellStyle name="style1424787249752 10" xfId="42321" xr:uid="{00000000-0005-0000-0000-00004FA50000}"/>
    <cellStyle name="style1424787249752 10 2" xfId="42322" xr:uid="{00000000-0005-0000-0000-000050A50000}"/>
    <cellStyle name="style1424787249752 10 2 2" xfId="42323" xr:uid="{00000000-0005-0000-0000-000051A50000}"/>
    <cellStyle name="style1424787249752 10 2 2 2" xfId="42324" xr:uid="{00000000-0005-0000-0000-000052A50000}"/>
    <cellStyle name="style1424787249752 10 2 2 3" xfId="42325" xr:uid="{00000000-0005-0000-0000-000053A50000}"/>
    <cellStyle name="style1424787249752 10 2 3" xfId="42326" xr:uid="{00000000-0005-0000-0000-000054A50000}"/>
    <cellStyle name="style1424787249752 10 3" xfId="42327" xr:uid="{00000000-0005-0000-0000-000055A50000}"/>
    <cellStyle name="style1424787249752 10 3 2" xfId="42328" xr:uid="{00000000-0005-0000-0000-000056A50000}"/>
    <cellStyle name="style1424787249752 10 3 3" xfId="42329" xr:uid="{00000000-0005-0000-0000-000057A50000}"/>
    <cellStyle name="style1424787249752 10 3 4" xfId="42330" xr:uid="{00000000-0005-0000-0000-000058A50000}"/>
    <cellStyle name="style1424787249752 10 4" xfId="42331" xr:uid="{00000000-0005-0000-0000-000059A50000}"/>
    <cellStyle name="style1424787249752 10 5" xfId="42332" xr:uid="{00000000-0005-0000-0000-00005AA50000}"/>
    <cellStyle name="style1424787249752 11" xfId="42333" xr:uid="{00000000-0005-0000-0000-00005BA50000}"/>
    <cellStyle name="style1424787249752 11 2" xfId="42334" xr:uid="{00000000-0005-0000-0000-00005CA50000}"/>
    <cellStyle name="style1424787249752 11 2 2" xfId="42335" xr:uid="{00000000-0005-0000-0000-00005DA50000}"/>
    <cellStyle name="style1424787249752 11 2 3" xfId="42336" xr:uid="{00000000-0005-0000-0000-00005EA50000}"/>
    <cellStyle name="style1424787249752 11 2 4" xfId="42337" xr:uid="{00000000-0005-0000-0000-00005FA50000}"/>
    <cellStyle name="style1424787249752 11 3" xfId="42338" xr:uid="{00000000-0005-0000-0000-000060A50000}"/>
    <cellStyle name="style1424787249752 11 4" xfId="42339" xr:uid="{00000000-0005-0000-0000-000061A50000}"/>
    <cellStyle name="style1424787249752 11 5" xfId="42340" xr:uid="{00000000-0005-0000-0000-000062A50000}"/>
    <cellStyle name="style1424787249752 12" xfId="42341" xr:uid="{00000000-0005-0000-0000-000063A50000}"/>
    <cellStyle name="style1424787249752 12 2" xfId="42342" xr:uid="{00000000-0005-0000-0000-000064A50000}"/>
    <cellStyle name="style1424787249752 12 3" xfId="42343" xr:uid="{00000000-0005-0000-0000-000065A50000}"/>
    <cellStyle name="style1424787249752 12 4" xfId="42344" xr:uid="{00000000-0005-0000-0000-000066A50000}"/>
    <cellStyle name="style1424787249752 13" xfId="42345" xr:uid="{00000000-0005-0000-0000-000067A50000}"/>
    <cellStyle name="style1424787249752 14" xfId="42346" xr:uid="{00000000-0005-0000-0000-000068A50000}"/>
    <cellStyle name="style1424787249752 15" xfId="42347" xr:uid="{00000000-0005-0000-0000-000069A50000}"/>
    <cellStyle name="style1424787249752 2" xfId="42348" xr:uid="{00000000-0005-0000-0000-00006AA50000}"/>
    <cellStyle name="style1424787249752 2 10" xfId="42349" xr:uid="{00000000-0005-0000-0000-00006BA50000}"/>
    <cellStyle name="style1424787249752 2 10 2" xfId="42350" xr:uid="{00000000-0005-0000-0000-00006CA50000}"/>
    <cellStyle name="style1424787249752 2 10 2 2" xfId="42351" xr:uid="{00000000-0005-0000-0000-00006DA50000}"/>
    <cellStyle name="style1424787249752 2 10 2 3" xfId="42352" xr:uid="{00000000-0005-0000-0000-00006EA50000}"/>
    <cellStyle name="style1424787249752 2 10 2 4" xfId="42353" xr:uid="{00000000-0005-0000-0000-00006FA50000}"/>
    <cellStyle name="style1424787249752 2 10 3" xfId="42354" xr:uid="{00000000-0005-0000-0000-000070A50000}"/>
    <cellStyle name="style1424787249752 2 10 4" xfId="42355" xr:uid="{00000000-0005-0000-0000-000071A50000}"/>
    <cellStyle name="style1424787249752 2 10 5" xfId="42356" xr:uid="{00000000-0005-0000-0000-000072A50000}"/>
    <cellStyle name="style1424787249752 2 11" xfId="42357" xr:uid="{00000000-0005-0000-0000-000073A50000}"/>
    <cellStyle name="style1424787249752 2 11 2" xfId="42358" xr:uid="{00000000-0005-0000-0000-000074A50000}"/>
    <cellStyle name="style1424787249752 2 11 3" xfId="42359" xr:uid="{00000000-0005-0000-0000-000075A50000}"/>
    <cellStyle name="style1424787249752 2 11 4" xfId="42360" xr:uid="{00000000-0005-0000-0000-000076A50000}"/>
    <cellStyle name="style1424787249752 2 12" xfId="42361" xr:uid="{00000000-0005-0000-0000-000077A50000}"/>
    <cellStyle name="style1424787249752 2 13" xfId="42362" xr:uid="{00000000-0005-0000-0000-000078A50000}"/>
    <cellStyle name="style1424787249752 2 14" xfId="42363" xr:uid="{00000000-0005-0000-0000-000079A50000}"/>
    <cellStyle name="style1424787249752 2 2" xfId="42364" xr:uid="{00000000-0005-0000-0000-00007AA50000}"/>
    <cellStyle name="style1424787249752 2 2 10" xfId="42365" xr:uid="{00000000-0005-0000-0000-00007BA50000}"/>
    <cellStyle name="style1424787249752 2 2 10 2" xfId="42366" xr:uid="{00000000-0005-0000-0000-00007CA50000}"/>
    <cellStyle name="style1424787249752 2 2 10 3" xfId="42367" xr:uid="{00000000-0005-0000-0000-00007DA50000}"/>
    <cellStyle name="style1424787249752 2 2 10 4" xfId="42368" xr:uid="{00000000-0005-0000-0000-00007EA50000}"/>
    <cellStyle name="style1424787249752 2 2 11" xfId="42369" xr:uid="{00000000-0005-0000-0000-00007FA50000}"/>
    <cellStyle name="style1424787249752 2 2 12" xfId="42370" xr:uid="{00000000-0005-0000-0000-000080A50000}"/>
    <cellStyle name="style1424787249752 2 2 13" xfId="42371" xr:uid="{00000000-0005-0000-0000-000081A50000}"/>
    <cellStyle name="style1424787249752 2 2 2" xfId="42372" xr:uid="{00000000-0005-0000-0000-000082A50000}"/>
    <cellStyle name="style1424787249752 2 2 2 10" xfId="42373" xr:uid="{00000000-0005-0000-0000-000083A50000}"/>
    <cellStyle name="style1424787249752 2 2 2 11" xfId="42374" xr:uid="{00000000-0005-0000-0000-000084A50000}"/>
    <cellStyle name="style1424787249752 2 2 2 12" xfId="42375" xr:uid="{00000000-0005-0000-0000-000085A50000}"/>
    <cellStyle name="style1424787249752 2 2 2 2" xfId="42376" xr:uid="{00000000-0005-0000-0000-000086A50000}"/>
    <cellStyle name="style1424787249752 2 2 2 2 2" xfId="42377" xr:uid="{00000000-0005-0000-0000-000087A50000}"/>
    <cellStyle name="style1424787249752 2 2 2 2 2 2" xfId="42378" xr:uid="{00000000-0005-0000-0000-000088A50000}"/>
    <cellStyle name="style1424787249752 2 2 2 2 2 2 2" xfId="42379" xr:uid="{00000000-0005-0000-0000-000089A50000}"/>
    <cellStyle name="style1424787249752 2 2 2 2 2 2 2 2" xfId="42380" xr:uid="{00000000-0005-0000-0000-00008AA50000}"/>
    <cellStyle name="style1424787249752 2 2 2 2 2 2 2 2 2" xfId="42381" xr:uid="{00000000-0005-0000-0000-00008BA50000}"/>
    <cellStyle name="style1424787249752 2 2 2 2 2 2 2 2 3" xfId="42382" xr:uid="{00000000-0005-0000-0000-00008CA50000}"/>
    <cellStyle name="style1424787249752 2 2 2 2 2 2 2 3" xfId="42383" xr:uid="{00000000-0005-0000-0000-00008DA50000}"/>
    <cellStyle name="style1424787249752 2 2 2 2 2 2 3" xfId="42384" xr:uid="{00000000-0005-0000-0000-00008EA50000}"/>
    <cellStyle name="style1424787249752 2 2 2 2 2 2 3 2" xfId="42385" xr:uid="{00000000-0005-0000-0000-00008FA50000}"/>
    <cellStyle name="style1424787249752 2 2 2 2 2 2 3 3" xfId="42386" xr:uid="{00000000-0005-0000-0000-000090A50000}"/>
    <cellStyle name="style1424787249752 2 2 2 2 2 2 3 4" xfId="42387" xr:uid="{00000000-0005-0000-0000-000091A50000}"/>
    <cellStyle name="style1424787249752 2 2 2 2 2 2 4" xfId="42388" xr:uid="{00000000-0005-0000-0000-000092A50000}"/>
    <cellStyle name="style1424787249752 2 2 2 2 2 2 5" xfId="42389" xr:uid="{00000000-0005-0000-0000-000093A50000}"/>
    <cellStyle name="style1424787249752 2 2 2 2 2 3" xfId="42390" xr:uid="{00000000-0005-0000-0000-000094A50000}"/>
    <cellStyle name="style1424787249752 2 2 2 2 2 3 2" xfId="42391" xr:uid="{00000000-0005-0000-0000-000095A50000}"/>
    <cellStyle name="style1424787249752 2 2 2 2 2 3 2 2" xfId="42392" xr:uid="{00000000-0005-0000-0000-000096A50000}"/>
    <cellStyle name="style1424787249752 2 2 2 2 2 3 2 2 2" xfId="42393" xr:uid="{00000000-0005-0000-0000-000097A50000}"/>
    <cellStyle name="style1424787249752 2 2 2 2 2 3 2 2 3" xfId="42394" xr:uid="{00000000-0005-0000-0000-000098A50000}"/>
    <cellStyle name="style1424787249752 2 2 2 2 2 3 2 3" xfId="42395" xr:uid="{00000000-0005-0000-0000-000099A50000}"/>
    <cellStyle name="style1424787249752 2 2 2 2 2 3 3" xfId="42396" xr:uid="{00000000-0005-0000-0000-00009AA50000}"/>
    <cellStyle name="style1424787249752 2 2 2 2 2 3 3 2" xfId="42397" xr:uid="{00000000-0005-0000-0000-00009BA50000}"/>
    <cellStyle name="style1424787249752 2 2 2 2 2 3 3 3" xfId="42398" xr:uid="{00000000-0005-0000-0000-00009CA50000}"/>
    <cellStyle name="style1424787249752 2 2 2 2 2 3 3 4" xfId="42399" xr:uid="{00000000-0005-0000-0000-00009DA50000}"/>
    <cellStyle name="style1424787249752 2 2 2 2 2 3 4" xfId="42400" xr:uid="{00000000-0005-0000-0000-00009EA50000}"/>
    <cellStyle name="style1424787249752 2 2 2 2 2 3 5" xfId="42401" xr:uid="{00000000-0005-0000-0000-00009FA50000}"/>
    <cellStyle name="style1424787249752 2 2 2 2 2 4" xfId="42402" xr:uid="{00000000-0005-0000-0000-0000A0A50000}"/>
    <cellStyle name="style1424787249752 2 2 2 2 2 4 2" xfId="42403" xr:uid="{00000000-0005-0000-0000-0000A1A50000}"/>
    <cellStyle name="style1424787249752 2 2 2 2 2 4 2 2" xfId="42404" xr:uid="{00000000-0005-0000-0000-0000A2A50000}"/>
    <cellStyle name="style1424787249752 2 2 2 2 2 4 2 3" xfId="42405" xr:uid="{00000000-0005-0000-0000-0000A3A50000}"/>
    <cellStyle name="style1424787249752 2 2 2 2 2 4 2 4" xfId="42406" xr:uid="{00000000-0005-0000-0000-0000A4A50000}"/>
    <cellStyle name="style1424787249752 2 2 2 2 2 4 3" xfId="42407" xr:uid="{00000000-0005-0000-0000-0000A5A50000}"/>
    <cellStyle name="style1424787249752 2 2 2 2 2 4 4" xfId="42408" xr:uid="{00000000-0005-0000-0000-0000A6A50000}"/>
    <cellStyle name="style1424787249752 2 2 2 2 2 4 5" xfId="42409" xr:uid="{00000000-0005-0000-0000-0000A7A50000}"/>
    <cellStyle name="style1424787249752 2 2 2 2 2 5" xfId="42410" xr:uid="{00000000-0005-0000-0000-0000A8A50000}"/>
    <cellStyle name="style1424787249752 2 2 2 2 2 5 2" xfId="42411" xr:uid="{00000000-0005-0000-0000-0000A9A50000}"/>
    <cellStyle name="style1424787249752 2 2 2 2 2 5 3" xfId="42412" xr:uid="{00000000-0005-0000-0000-0000AAA50000}"/>
    <cellStyle name="style1424787249752 2 2 2 2 2 5 4" xfId="42413" xr:uid="{00000000-0005-0000-0000-0000ABA50000}"/>
    <cellStyle name="style1424787249752 2 2 2 2 2 6" xfId="42414" xr:uid="{00000000-0005-0000-0000-0000ACA50000}"/>
    <cellStyle name="style1424787249752 2 2 2 2 2 7" xfId="42415" xr:uid="{00000000-0005-0000-0000-0000ADA50000}"/>
    <cellStyle name="style1424787249752 2 2 2 2 2 8" xfId="42416" xr:uid="{00000000-0005-0000-0000-0000AEA50000}"/>
    <cellStyle name="style1424787249752 2 2 2 2 3" xfId="42417" xr:uid="{00000000-0005-0000-0000-0000AFA50000}"/>
    <cellStyle name="style1424787249752 2 2 2 2 3 2" xfId="42418" xr:uid="{00000000-0005-0000-0000-0000B0A50000}"/>
    <cellStyle name="style1424787249752 2 2 2 2 3 2 2" xfId="42419" xr:uid="{00000000-0005-0000-0000-0000B1A50000}"/>
    <cellStyle name="style1424787249752 2 2 2 2 3 2 2 2" xfId="42420" xr:uid="{00000000-0005-0000-0000-0000B2A50000}"/>
    <cellStyle name="style1424787249752 2 2 2 2 3 2 2 3" xfId="42421" xr:uid="{00000000-0005-0000-0000-0000B3A50000}"/>
    <cellStyle name="style1424787249752 2 2 2 2 3 2 3" xfId="42422" xr:uid="{00000000-0005-0000-0000-0000B4A50000}"/>
    <cellStyle name="style1424787249752 2 2 2 2 3 3" xfId="42423" xr:uid="{00000000-0005-0000-0000-0000B5A50000}"/>
    <cellStyle name="style1424787249752 2 2 2 2 3 3 2" xfId="42424" xr:uid="{00000000-0005-0000-0000-0000B6A50000}"/>
    <cellStyle name="style1424787249752 2 2 2 2 3 3 3" xfId="42425" xr:uid="{00000000-0005-0000-0000-0000B7A50000}"/>
    <cellStyle name="style1424787249752 2 2 2 2 3 3 4" xfId="42426" xr:uid="{00000000-0005-0000-0000-0000B8A50000}"/>
    <cellStyle name="style1424787249752 2 2 2 2 3 4" xfId="42427" xr:uid="{00000000-0005-0000-0000-0000B9A50000}"/>
    <cellStyle name="style1424787249752 2 2 2 2 3 5" xfId="42428" xr:uid="{00000000-0005-0000-0000-0000BAA50000}"/>
    <cellStyle name="style1424787249752 2 2 2 2 4" xfId="42429" xr:uid="{00000000-0005-0000-0000-0000BBA50000}"/>
    <cellStyle name="style1424787249752 2 2 2 2 4 2" xfId="42430" xr:uid="{00000000-0005-0000-0000-0000BCA50000}"/>
    <cellStyle name="style1424787249752 2 2 2 2 4 2 2" xfId="42431" xr:uid="{00000000-0005-0000-0000-0000BDA50000}"/>
    <cellStyle name="style1424787249752 2 2 2 2 4 2 2 2" xfId="42432" xr:uid="{00000000-0005-0000-0000-0000BEA50000}"/>
    <cellStyle name="style1424787249752 2 2 2 2 4 2 2 3" xfId="42433" xr:uid="{00000000-0005-0000-0000-0000BFA50000}"/>
    <cellStyle name="style1424787249752 2 2 2 2 4 2 3" xfId="42434" xr:uid="{00000000-0005-0000-0000-0000C0A50000}"/>
    <cellStyle name="style1424787249752 2 2 2 2 4 3" xfId="42435" xr:uid="{00000000-0005-0000-0000-0000C1A50000}"/>
    <cellStyle name="style1424787249752 2 2 2 2 4 3 2" xfId="42436" xr:uid="{00000000-0005-0000-0000-0000C2A50000}"/>
    <cellStyle name="style1424787249752 2 2 2 2 4 3 3" xfId="42437" xr:uid="{00000000-0005-0000-0000-0000C3A50000}"/>
    <cellStyle name="style1424787249752 2 2 2 2 4 3 4" xfId="42438" xr:uid="{00000000-0005-0000-0000-0000C4A50000}"/>
    <cellStyle name="style1424787249752 2 2 2 2 4 4" xfId="42439" xr:uid="{00000000-0005-0000-0000-0000C5A50000}"/>
    <cellStyle name="style1424787249752 2 2 2 2 4 5" xfId="42440" xr:uid="{00000000-0005-0000-0000-0000C6A50000}"/>
    <cellStyle name="style1424787249752 2 2 2 2 5" xfId="42441" xr:uid="{00000000-0005-0000-0000-0000C7A50000}"/>
    <cellStyle name="style1424787249752 2 2 2 2 5 2" xfId="42442" xr:uid="{00000000-0005-0000-0000-0000C8A50000}"/>
    <cellStyle name="style1424787249752 2 2 2 2 5 2 2" xfId="42443" xr:uid="{00000000-0005-0000-0000-0000C9A50000}"/>
    <cellStyle name="style1424787249752 2 2 2 2 5 2 3" xfId="42444" xr:uid="{00000000-0005-0000-0000-0000CAA50000}"/>
    <cellStyle name="style1424787249752 2 2 2 2 5 2 4" xfId="42445" xr:uid="{00000000-0005-0000-0000-0000CBA50000}"/>
    <cellStyle name="style1424787249752 2 2 2 2 5 3" xfId="42446" xr:uid="{00000000-0005-0000-0000-0000CCA50000}"/>
    <cellStyle name="style1424787249752 2 2 2 2 5 4" xfId="42447" xr:uid="{00000000-0005-0000-0000-0000CDA50000}"/>
    <cellStyle name="style1424787249752 2 2 2 2 5 5" xfId="42448" xr:uid="{00000000-0005-0000-0000-0000CEA50000}"/>
    <cellStyle name="style1424787249752 2 2 2 2 6" xfId="42449" xr:uid="{00000000-0005-0000-0000-0000CFA50000}"/>
    <cellStyle name="style1424787249752 2 2 2 2 6 2" xfId="42450" xr:uid="{00000000-0005-0000-0000-0000D0A50000}"/>
    <cellStyle name="style1424787249752 2 2 2 2 6 3" xfId="42451" xr:uid="{00000000-0005-0000-0000-0000D1A50000}"/>
    <cellStyle name="style1424787249752 2 2 2 2 6 4" xfId="42452" xr:uid="{00000000-0005-0000-0000-0000D2A50000}"/>
    <cellStyle name="style1424787249752 2 2 2 2 7" xfId="42453" xr:uid="{00000000-0005-0000-0000-0000D3A50000}"/>
    <cellStyle name="style1424787249752 2 2 2 2 8" xfId="42454" xr:uid="{00000000-0005-0000-0000-0000D4A50000}"/>
    <cellStyle name="style1424787249752 2 2 2 2 9" xfId="42455" xr:uid="{00000000-0005-0000-0000-0000D5A50000}"/>
    <cellStyle name="style1424787249752 2 2 2 3" xfId="42456" xr:uid="{00000000-0005-0000-0000-0000D6A50000}"/>
    <cellStyle name="style1424787249752 2 2 2 3 2" xfId="42457" xr:uid="{00000000-0005-0000-0000-0000D7A50000}"/>
    <cellStyle name="style1424787249752 2 2 2 3 2 2" xfId="42458" xr:uid="{00000000-0005-0000-0000-0000D8A50000}"/>
    <cellStyle name="style1424787249752 2 2 2 3 2 2 2" xfId="42459" xr:uid="{00000000-0005-0000-0000-0000D9A50000}"/>
    <cellStyle name="style1424787249752 2 2 2 3 2 2 2 2" xfId="42460" xr:uid="{00000000-0005-0000-0000-0000DAA50000}"/>
    <cellStyle name="style1424787249752 2 2 2 3 2 2 2 3" xfId="42461" xr:uid="{00000000-0005-0000-0000-0000DBA50000}"/>
    <cellStyle name="style1424787249752 2 2 2 3 2 2 3" xfId="42462" xr:uid="{00000000-0005-0000-0000-0000DCA50000}"/>
    <cellStyle name="style1424787249752 2 2 2 3 2 3" xfId="42463" xr:uid="{00000000-0005-0000-0000-0000DDA50000}"/>
    <cellStyle name="style1424787249752 2 2 2 3 2 3 2" xfId="42464" xr:uid="{00000000-0005-0000-0000-0000DEA50000}"/>
    <cellStyle name="style1424787249752 2 2 2 3 2 3 3" xfId="42465" xr:uid="{00000000-0005-0000-0000-0000DFA50000}"/>
    <cellStyle name="style1424787249752 2 2 2 3 2 3 4" xfId="42466" xr:uid="{00000000-0005-0000-0000-0000E0A50000}"/>
    <cellStyle name="style1424787249752 2 2 2 3 2 4" xfId="42467" xr:uid="{00000000-0005-0000-0000-0000E1A50000}"/>
    <cellStyle name="style1424787249752 2 2 2 3 2 5" xfId="42468" xr:uid="{00000000-0005-0000-0000-0000E2A50000}"/>
    <cellStyle name="style1424787249752 2 2 2 3 3" xfId="42469" xr:uid="{00000000-0005-0000-0000-0000E3A50000}"/>
    <cellStyle name="style1424787249752 2 2 2 3 3 2" xfId="42470" xr:uid="{00000000-0005-0000-0000-0000E4A50000}"/>
    <cellStyle name="style1424787249752 2 2 2 3 3 2 2" xfId="42471" xr:uid="{00000000-0005-0000-0000-0000E5A50000}"/>
    <cellStyle name="style1424787249752 2 2 2 3 3 2 2 2" xfId="42472" xr:uid="{00000000-0005-0000-0000-0000E6A50000}"/>
    <cellStyle name="style1424787249752 2 2 2 3 3 2 2 3" xfId="42473" xr:uid="{00000000-0005-0000-0000-0000E7A50000}"/>
    <cellStyle name="style1424787249752 2 2 2 3 3 2 3" xfId="42474" xr:uid="{00000000-0005-0000-0000-0000E8A50000}"/>
    <cellStyle name="style1424787249752 2 2 2 3 3 3" xfId="42475" xr:uid="{00000000-0005-0000-0000-0000E9A50000}"/>
    <cellStyle name="style1424787249752 2 2 2 3 3 3 2" xfId="42476" xr:uid="{00000000-0005-0000-0000-0000EAA50000}"/>
    <cellStyle name="style1424787249752 2 2 2 3 3 3 3" xfId="42477" xr:uid="{00000000-0005-0000-0000-0000EBA50000}"/>
    <cellStyle name="style1424787249752 2 2 2 3 3 3 4" xfId="42478" xr:uid="{00000000-0005-0000-0000-0000ECA50000}"/>
    <cellStyle name="style1424787249752 2 2 2 3 3 4" xfId="42479" xr:uid="{00000000-0005-0000-0000-0000EDA50000}"/>
    <cellStyle name="style1424787249752 2 2 2 3 3 5" xfId="42480" xr:uid="{00000000-0005-0000-0000-0000EEA50000}"/>
    <cellStyle name="style1424787249752 2 2 2 3 4" xfId="42481" xr:uid="{00000000-0005-0000-0000-0000EFA50000}"/>
    <cellStyle name="style1424787249752 2 2 2 3 4 2" xfId="42482" xr:uid="{00000000-0005-0000-0000-0000F0A50000}"/>
    <cellStyle name="style1424787249752 2 2 2 3 4 2 2" xfId="42483" xr:uid="{00000000-0005-0000-0000-0000F1A50000}"/>
    <cellStyle name="style1424787249752 2 2 2 3 4 2 3" xfId="42484" xr:uid="{00000000-0005-0000-0000-0000F2A50000}"/>
    <cellStyle name="style1424787249752 2 2 2 3 4 2 4" xfId="42485" xr:uid="{00000000-0005-0000-0000-0000F3A50000}"/>
    <cellStyle name="style1424787249752 2 2 2 3 4 3" xfId="42486" xr:uid="{00000000-0005-0000-0000-0000F4A50000}"/>
    <cellStyle name="style1424787249752 2 2 2 3 4 4" xfId="42487" xr:uid="{00000000-0005-0000-0000-0000F5A50000}"/>
    <cellStyle name="style1424787249752 2 2 2 3 4 5" xfId="42488" xr:uid="{00000000-0005-0000-0000-0000F6A50000}"/>
    <cellStyle name="style1424787249752 2 2 2 3 5" xfId="42489" xr:uid="{00000000-0005-0000-0000-0000F7A50000}"/>
    <cellStyle name="style1424787249752 2 2 2 3 5 2" xfId="42490" xr:uid="{00000000-0005-0000-0000-0000F8A50000}"/>
    <cellStyle name="style1424787249752 2 2 2 3 5 3" xfId="42491" xr:uid="{00000000-0005-0000-0000-0000F9A50000}"/>
    <cellStyle name="style1424787249752 2 2 2 3 5 4" xfId="42492" xr:uid="{00000000-0005-0000-0000-0000FAA50000}"/>
    <cellStyle name="style1424787249752 2 2 2 3 6" xfId="42493" xr:uid="{00000000-0005-0000-0000-0000FBA50000}"/>
    <cellStyle name="style1424787249752 2 2 2 3 7" xfId="42494" xr:uid="{00000000-0005-0000-0000-0000FCA50000}"/>
    <cellStyle name="style1424787249752 2 2 2 3 8" xfId="42495" xr:uid="{00000000-0005-0000-0000-0000FDA50000}"/>
    <cellStyle name="style1424787249752 2 2 2 4" xfId="42496" xr:uid="{00000000-0005-0000-0000-0000FEA50000}"/>
    <cellStyle name="style1424787249752 2 2 2 4 2" xfId="42497" xr:uid="{00000000-0005-0000-0000-0000FFA50000}"/>
    <cellStyle name="style1424787249752 2 2 2 4 2 2" xfId="42498" xr:uid="{00000000-0005-0000-0000-000000A60000}"/>
    <cellStyle name="style1424787249752 2 2 2 4 2 2 2" xfId="42499" xr:uid="{00000000-0005-0000-0000-000001A60000}"/>
    <cellStyle name="style1424787249752 2 2 2 4 2 2 2 2" xfId="42500" xr:uid="{00000000-0005-0000-0000-000002A60000}"/>
    <cellStyle name="style1424787249752 2 2 2 4 2 2 2 3" xfId="42501" xr:uid="{00000000-0005-0000-0000-000003A60000}"/>
    <cellStyle name="style1424787249752 2 2 2 4 2 2 3" xfId="42502" xr:uid="{00000000-0005-0000-0000-000004A60000}"/>
    <cellStyle name="style1424787249752 2 2 2 4 2 3" xfId="42503" xr:uid="{00000000-0005-0000-0000-000005A60000}"/>
    <cellStyle name="style1424787249752 2 2 2 4 2 3 2" xfId="42504" xr:uid="{00000000-0005-0000-0000-000006A60000}"/>
    <cellStyle name="style1424787249752 2 2 2 4 2 3 3" xfId="42505" xr:uid="{00000000-0005-0000-0000-000007A60000}"/>
    <cellStyle name="style1424787249752 2 2 2 4 2 3 4" xfId="42506" xr:uid="{00000000-0005-0000-0000-000008A60000}"/>
    <cellStyle name="style1424787249752 2 2 2 4 2 4" xfId="42507" xr:uid="{00000000-0005-0000-0000-000009A60000}"/>
    <cellStyle name="style1424787249752 2 2 2 4 2 5" xfId="42508" xr:uid="{00000000-0005-0000-0000-00000AA60000}"/>
    <cellStyle name="style1424787249752 2 2 2 4 3" xfId="42509" xr:uid="{00000000-0005-0000-0000-00000BA60000}"/>
    <cellStyle name="style1424787249752 2 2 2 4 3 2" xfId="42510" xr:uid="{00000000-0005-0000-0000-00000CA60000}"/>
    <cellStyle name="style1424787249752 2 2 2 4 3 2 2" xfId="42511" xr:uid="{00000000-0005-0000-0000-00000DA60000}"/>
    <cellStyle name="style1424787249752 2 2 2 4 3 2 2 2" xfId="42512" xr:uid="{00000000-0005-0000-0000-00000EA60000}"/>
    <cellStyle name="style1424787249752 2 2 2 4 3 2 2 3" xfId="42513" xr:uid="{00000000-0005-0000-0000-00000FA60000}"/>
    <cellStyle name="style1424787249752 2 2 2 4 3 2 3" xfId="42514" xr:uid="{00000000-0005-0000-0000-000010A60000}"/>
    <cellStyle name="style1424787249752 2 2 2 4 3 3" xfId="42515" xr:uid="{00000000-0005-0000-0000-000011A60000}"/>
    <cellStyle name="style1424787249752 2 2 2 4 3 3 2" xfId="42516" xr:uid="{00000000-0005-0000-0000-000012A60000}"/>
    <cellStyle name="style1424787249752 2 2 2 4 3 3 3" xfId="42517" xr:uid="{00000000-0005-0000-0000-000013A60000}"/>
    <cellStyle name="style1424787249752 2 2 2 4 3 3 4" xfId="42518" xr:uid="{00000000-0005-0000-0000-000014A60000}"/>
    <cellStyle name="style1424787249752 2 2 2 4 3 4" xfId="42519" xr:uid="{00000000-0005-0000-0000-000015A60000}"/>
    <cellStyle name="style1424787249752 2 2 2 4 3 5" xfId="42520" xr:uid="{00000000-0005-0000-0000-000016A60000}"/>
    <cellStyle name="style1424787249752 2 2 2 4 4" xfId="42521" xr:uid="{00000000-0005-0000-0000-000017A60000}"/>
    <cellStyle name="style1424787249752 2 2 2 4 4 2" xfId="42522" xr:uid="{00000000-0005-0000-0000-000018A60000}"/>
    <cellStyle name="style1424787249752 2 2 2 4 4 2 2" xfId="42523" xr:uid="{00000000-0005-0000-0000-000019A60000}"/>
    <cellStyle name="style1424787249752 2 2 2 4 4 2 3" xfId="42524" xr:uid="{00000000-0005-0000-0000-00001AA60000}"/>
    <cellStyle name="style1424787249752 2 2 2 4 4 2 4" xfId="42525" xr:uid="{00000000-0005-0000-0000-00001BA60000}"/>
    <cellStyle name="style1424787249752 2 2 2 4 4 3" xfId="42526" xr:uid="{00000000-0005-0000-0000-00001CA60000}"/>
    <cellStyle name="style1424787249752 2 2 2 4 4 4" xfId="42527" xr:uid="{00000000-0005-0000-0000-00001DA60000}"/>
    <cellStyle name="style1424787249752 2 2 2 4 4 5" xfId="42528" xr:uid="{00000000-0005-0000-0000-00001EA60000}"/>
    <cellStyle name="style1424787249752 2 2 2 4 5" xfId="42529" xr:uid="{00000000-0005-0000-0000-00001FA60000}"/>
    <cellStyle name="style1424787249752 2 2 2 4 5 2" xfId="42530" xr:uid="{00000000-0005-0000-0000-000020A60000}"/>
    <cellStyle name="style1424787249752 2 2 2 4 5 3" xfId="42531" xr:uid="{00000000-0005-0000-0000-000021A60000}"/>
    <cellStyle name="style1424787249752 2 2 2 4 5 4" xfId="42532" xr:uid="{00000000-0005-0000-0000-000022A60000}"/>
    <cellStyle name="style1424787249752 2 2 2 4 6" xfId="42533" xr:uid="{00000000-0005-0000-0000-000023A60000}"/>
    <cellStyle name="style1424787249752 2 2 2 4 7" xfId="42534" xr:uid="{00000000-0005-0000-0000-000024A60000}"/>
    <cellStyle name="style1424787249752 2 2 2 4 8" xfId="42535" xr:uid="{00000000-0005-0000-0000-000025A60000}"/>
    <cellStyle name="style1424787249752 2 2 2 5" xfId="42536" xr:uid="{00000000-0005-0000-0000-000026A60000}"/>
    <cellStyle name="style1424787249752 2 2 2 5 2" xfId="42537" xr:uid="{00000000-0005-0000-0000-000027A60000}"/>
    <cellStyle name="style1424787249752 2 2 2 5 2 2" xfId="42538" xr:uid="{00000000-0005-0000-0000-000028A60000}"/>
    <cellStyle name="style1424787249752 2 2 2 5 2 2 2" xfId="42539" xr:uid="{00000000-0005-0000-0000-000029A60000}"/>
    <cellStyle name="style1424787249752 2 2 2 5 2 2 2 2" xfId="42540" xr:uid="{00000000-0005-0000-0000-00002AA60000}"/>
    <cellStyle name="style1424787249752 2 2 2 5 2 2 2 3" xfId="42541" xr:uid="{00000000-0005-0000-0000-00002BA60000}"/>
    <cellStyle name="style1424787249752 2 2 2 5 2 2 3" xfId="42542" xr:uid="{00000000-0005-0000-0000-00002CA60000}"/>
    <cellStyle name="style1424787249752 2 2 2 5 2 3" xfId="42543" xr:uid="{00000000-0005-0000-0000-00002DA60000}"/>
    <cellStyle name="style1424787249752 2 2 2 5 2 3 2" xfId="42544" xr:uid="{00000000-0005-0000-0000-00002EA60000}"/>
    <cellStyle name="style1424787249752 2 2 2 5 2 3 3" xfId="42545" xr:uid="{00000000-0005-0000-0000-00002FA60000}"/>
    <cellStyle name="style1424787249752 2 2 2 5 2 3 4" xfId="42546" xr:uid="{00000000-0005-0000-0000-000030A60000}"/>
    <cellStyle name="style1424787249752 2 2 2 5 2 4" xfId="42547" xr:uid="{00000000-0005-0000-0000-000031A60000}"/>
    <cellStyle name="style1424787249752 2 2 2 5 2 5" xfId="42548" xr:uid="{00000000-0005-0000-0000-000032A60000}"/>
    <cellStyle name="style1424787249752 2 2 2 5 3" xfId="42549" xr:uid="{00000000-0005-0000-0000-000033A60000}"/>
    <cellStyle name="style1424787249752 2 2 2 5 3 2" xfId="42550" xr:uid="{00000000-0005-0000-0000-000034A60000}"/>
    <cellStyle name="style1424787249752 2 2 2 5 3 2 2" xfId="42551" xr:uid="{00000000-0005-0000-0000-000035A60000}"/>
    <cellStyle name="style1424787249752 2 2 2 5 3 2 2 2" xfId="42552" xr:uid="{00000000-0005-0000-0000-000036A60000}"/>
    <cellStyle name="style1424787249752 2 2 2 5 3 2 2 3" xfId="42553" xr:uid="{00000000-0005-0000-0000-000037A60000}"/>
    <cellStyle name="style1424787249752 2 2 2 5 3 2 3" xfId="42554" xr:uid="{00000000-0005-0000-0000-000038A60000}"/>
    <cellStyle name="style1424787249752 2 2 2 5 3 3" xfId="42555" xr:uid="{00000000-0005-0000-0000-000039A60000}"/>
    <cellStyle name="style1424787249752 2 2 2 5 3 3 2" xfId="42556" xr:uid="{00000000-0005-0000-0000-00003AA60000}"/>
    <cellStyle name="style1424787249752 2 2 2 5 3 3 3" xfId="42557" xr:uid="{00000000-0005-0000-0000-00003BA60000}"/>
    <cellStyle name="style1424787249752 2 2 2 5 3 3 4" xfId="42558" xr:uid="{00000000-0005-0000-0000-00003CA60000}"/>
    <cellStyle name="style1424787249752 2 2 2 5 3 4" xfId="42559" xr:uid="{00000000-0005-0000-0000-00003DA60000}"/>
    <cellStyle name="style1424787249752 2 2 2 5 3 5" xfId="42560" xr:uid="{00000000-0005-0000-0000-00003EA60000}"/>
    <cellStyle name="style1424787249752 2 2 2 5 4" xfId="42561" xr:uid="{00000000-0005-0000-0000-00003FA60000}"/>
    <cellStyle name="style1424787249752 2 2 2 5 4 2" xfId="42562" xr:uid="{00000000-0005-0000-0000-000040A60000}"/>
    <cellStyle name="style1424787249752 2 2 2 5 4 2 2" xfId="42563" xr:uid="{00000000-0005-0000-0000-000041A60000}"/>
    <cellStyle name="style1424787249752 2 2 2 5 4 2 3" xfId="42564" xr:uid="{00000000-0005-0000-0000-000042A60000}"/>
    <cellStyle name="style1424787249752 2 2 2 5 4 2 4" xfId="42565" xr:uid="{00000000-0005-0000-0000-000043A60000}"/>
    <cellStyle name="style1424787249752 2 2 2 5 4 3" xfId="42566" xr:uid="{00000000-0005-0000-0000-000044A60000}"/>
    <cellStyle name="style1424787249752 2 2 2 5 4 4" xfId="42567" xr:uid="{00000000-0005-0000-0000-000045A60000}"/>
    <cellStyle name="style1424787249752 2 2 2 5 4 5" xfId="42568" xr:uid="{00000000-0005-0000-0000-000046A60000}"/>
    <cellStyle name="style1424787249752 2 2 2 5 5" xfId="42569" xr:uid="{00000000-0005-0000-0000-000047A60000}"/>
    <cellStyle name="style1424787249752 2 2 2 5 5 2" xfId="42570" xr:uid="{00000000-0005-0000-0000-000048A60000}"/>
    <cellStyle name="style1424787249752 2 2 2 5 5 3" xfId="42571" xr:uid="{00000000-0005-0000-0000-000049A60000}"/>
    <cellStyle name="style1424787249752 2 2 2 5 5 4" xfId="42572" xr:uid="{00000000-0005-0000-0000-00004AA60000}"/>
    <cellStyle name="style1424787249752 2 2 2 5 6" xfId="42573" xr:uid="{00000000-0005-0000-0000-00004BA60000}"/>
    <cellStyle name="style1424787249752 2 2 2 5 7" xfId="42574" xr:uid="{00000000-0005-0000-0000-00004CA60000}"/>
    <cellStyle name="style1424787249752 2 2 2 5 8" xfId="42575" xr:uid="{00000000-0005-0000-0000-00004DA60000}"/>
    <cellStyle name="style1424787249752 2 2 2 6" xfId="42576" xr:uid="{00000000-0005-0000-0000-00004EA60000}"/>
    <cellStyle name="style1424787249752 2 2 2 6 2" xfId="42577" xr:uid="{00000000-0005-0000-0000-00004FA60000}"/>
    <cellStyle name="style1424787249752 2 2 2 6 2 2" xfId="42578" xr:uid="{00000000-0005-0000-0000-000050A60000}"/>
    <cellStyle name="style1424787249752 2 2 2 6 2 2 2" xfId="42579" xr:uid="{00000000-0005-0000-0000-000051A60000}"/>
    <cellStyle name="style1424787249752 2 2 2 6 2 2 3" xfId="42580" xr:uid="{00000000-0005-0000-0000-000052A60000}"/>
    <cellStyle name="style1424787249752 2 2 2 6 2 3" xfId="42581" xr:uid="{00000000-0005-0000-0000-000053A60000}"/>
    <cellStyle name="style1424787249752 2 2 2 6 3" xfId="42582" xr:uid="{00000000-0005-0000-0000-000054A60000}"/>
    <cellStyle name="style1424787249752 2 2 2 6 3 2" xfId="42583" xr:uid="{00000000-0005-0000-0000-000055A60000}"/>
    <cellStyle name="style1424787249752 2 2 2 6 3 3" xfId="42584" xr:uid="{00000000-0005-0000-0000-000056A60000}"/>
    <cellStyle name="style1424787249752 2 2 2 6 3 4" xfId="42585" xr:uid="{00000000-0005-0000-0000-000057A60000}"/>
    <cellStyle name="style1424787249752 2 2 2 6 4" xfId="42586" xr:uid="{00000000-0005-0000-0000-000058A60000}"/>
    <cellStyle name="style1424787249752 2 2 2 6 5" xfId="42587" xr:uid="{00000000-0005-0000-0000-000059A60000}"/>
    <cellStyle name="style1424787249752 2 2 2 7" xfId="42588" xr:uid="{00000000-0005-0000-0000-00005AA60000}"/>
    <cellStyle name="style1424787249752 2 2 2 7 2" xfId="42589" xr:uid="{00000000-0005-0000-0000-00005BA60000}"/>
    <cellStyle name="style1424787249752 2 2 2 7 2 2" xfId="42590" xr:uid="{00000000-0005-0000-0000-00005CA60000}"/>
    <cellStyle name="style1424787249752 2 2 2 7 2 2 2" xfId="42591" xr:uid="{00000000-0005-0000-0000-00005DA60000}"/>
    <cellStyle name="style1424787249752 2 2 2 7 2 2 3" xfId="42592" xr:uid="{00000000-0005-0000-0000-00005EA60000}"/>
    <cellStyle name="style1424787249752 2 2 2 7 2 3" xfId="42593" xr:uid="{00000000-0005-0000-0000-00005FA60000}"/>
    <cellStyle name="style1424787249752 2 2 2 7 3" xfId="42594" xr:uid="{00000000-0005-0000-0000-000060A60000}"/>
    <cellStyle name="style1424787249752 2 2 2 7 3 2" xfId="42595" xr:uid="{00000000-0005-0000-0000-000061A60000}"/>
    <cellStyle name="style1424787249752 2 2 2 7 3 3" xfId="42596" xr:uid="{00000000-0005-0000-0000-000062A60000}"/>
    <cellStyle name="style1424787249752 2 2 2 7 3 4" xfId="42597" xr:uid="{00000000-0005-0000-0000-000063A60000}"/>
    <cellStyle name="style1424787249752 2 2 2 7 4" xfId="42598" xr:uid="{00000000-0005-0000-0000-000064A60000}"/>
    <cellStyle name="style1424787249752 2 2 2 7 5" xfId="42599" xr:uid="{00000000-0005-0000-0000-000065A60000}"/>
    <cellStyle name="style1424787249752 2 2 2 8" xfId="42600" xr:uid="{00000000-0005-0000-0000-000066A60000}"/>
    <cellStyle name="style1424787249752 2 2 2 8 2" xfId="42601" xr:uid="{00000000-0005-0000-0000-000067A60000}"/>
    <cellStyle name="style1424787249752 2 2 2 8 2 2" xfId="42602" xr:uid="{00000000-0005-0000-0000-000068A60000}"/>
    <cellStyle name="style1424787249752 2 2 2 8 2 3" xfId="42603" xr:uid="{00000000-0005-0000-0000-000069A60000}"/>
    <cellStyle name="style1424787249752 2 2 2 8 2 4" xfId="42604" xr:uid="{00000000-0005-0000-0000-00006AA60000}"/>
    <cellStyle name="style1424787249752 2 2 2 8 3" xfId="42605" xr:uid="{00000000-0005-0000-0000-00006BA60000}"/>
    <cellStyle name="style1424787249752 2 2 2 8 4" xfId="42606" xr:uid="{00000000-0005-0000-0000-00006CA60000}"/>
    <cellStyle name="style1424787249752 2 2 2 8 5" xfId="42607" xr:uid="{00000000-0005-0000-0000-00006DA60000}"/>
    <cellStyle name="style1424787249752 2 2 2 9" xfId="42608" xr:uid="{00000000-0005-0000-0000-00006EA60000}"/>
    <cellStyle name="style1424787249752 2 2 2 9 2" xfId="42609" xr:uid="{00000000-0005-0000-0000-00006FA60000}"/>
    <cellStyle name="style1424787249752 2 2 2 9 3" xfId="42610" xr:uid="{00000000-0005-0000-0000-000070A60000}"/>
    <cellStyle name="style1424787249752 2 2 2 9 4" xfId="42611" xr:uid="{00000000-0005-0000-0000-000071A60000}"/>
    <cellStyle name="style1424787249752 2 2 3" xfId="42612" xr:uid="{00000000-0005-0000-0000-000072A60000}"/>
    <cellStyle name="style1424787249752 2 2 3 2" xfId="42613" xr:uid="{00000000-0005-0000-0000-000073A60000}"/>
    <cellStyle name="style1424787249752 2 2 3 2 2" xfId="42614" xr:uid="{00000000-0005-0000-0000-000074A60000}"/>
    <cellStyle name="style1424787249752 2 2 3 2 2 2" xfId="42615" xr:uid="{00000000-0005-0000-0000-000075A60000}"/>
    <cellStyle name="style1424787249752 2 2 3 2 2 2 2" xfId="42616" xr:uid="{00000000-0005-0000-0000-000076A60000}"/>
    <cellStyle name="style1424787249752 2 2 3 2 2 2 2 2" xfId="42617" xr:uid="{00000000-0005-0000-0000-000077A60000}"/>
    <cellStyle name="style1424787249752 2 2 3 2 2 2 2 3" xfId="42618" xr:uid="{00000000-0005-0000-0000-000078A60000}"/>
    <cellStyle name="style1424787249752 2 2 3 2 2 2 3" xfId="42619" xr:uid="{00000000-0005-0000-0000-000079A60000}"/>
    <cellStyle name="style1424787249752 2 2 3 2 2 3" xfId="42620" xr:uid="{00000000-0005-0000-0000-00007AA60000}"/>
    <cellStyle name="style1424787249752 2 2 3 2 2 3 2" xfId="42621" xr:uid="{00000000-0005-0000-0000-00007BA60000}"/>
    <cellStyle name="style1424787249752 2 2 3 2 2 3 3" xfId="42622" xr:uid="{00000000-0005-0000-0000-00007CA60000}"/>
    <cellStyle name="style1424787249752 2 2 3 2 2 3 4" xfId="42623" xr:uid="{00000000-0005-0000-0000-00007DA60000}"/>
    <cellStyle name="style1424787249752 2 2 3 2 2 4" xfId="42624" xr:uid="{00000000-0005-0000-0000-00007EA60000}"/>
    <cellStyle name="style1424787249752 2 2 3 2 2 5" xfId="42625" xr:uid="{00000000-0005-0000-0000-00007FA60000}"/>
    <cellStyle name="style1424787249752 2 2 3 2 3" xfId="42626" xr:uid="{00000000-0005-0000-0000-000080A60000}"/>
    <cellStyle name="style1424787249752 2 2 3 2 3 2" xfId="42627" xr:uid="{00000000-0005-0000-0000-000081A60000}"/>
    <cellStyle name="style1424787249752 2 2 3 2 3 2 2" xfId="42628" xr:uid="{00000000-0005-0000-0000-000082A60000}"/>
    <cellStyle name="style1424787249752 2 2 3 2 3 2 2 2" xfId="42629" xr:uid="{00000000-0005-0000-0000-000083A60000}"/>
    <cellStyle name="style1424787249752 2 2 3 2 3 2 2 3" xfId="42630" xr:uid="{00000000-0005-0000-0000-000084A60000}"/>
    <cellStyle name="style1424787249752 2 2 3 2 3 2 3" xfId="42631" xr:uid="{00000000-0005-0000-0000-000085A60000}"/>
    <cellStyle name="style1424787249752 2 2 3 2 3 3" xfId="42632" xr:uid="{00000000-0005-0000-0000-000086A60000}"/>
    <cellStyle name="style1424787249752 2 2 3 2 3 3 2" xfId="42633" xr:uid="{00000000-0005-0000-0000-000087A60000}"/>
    <cellStyle name="style1424787249752 2 2 3 2 3 3 3" xfId="42634" xr:uid="{00000000-0005-0000-0000-000088A60000}"/>
    <cellStyle name="style1424787249752 2 2 3 2 3 3 4" xfId="42635" xr:uid="{00000000-0005-0000-0000-000089A60000}"/>
    <cellStyle name="style1424787249752 2 2 3 2 3 4" xfId="42636" xr:uid="{00000000-0005-0000-0000-00008AA60000}"/>
    <cellStyle name="style1424787249752 2 2 3 2 3 5" xfId="42637" xr:uid="{00000000-0005-0000-0000-00008BA60000}"/>
    <cellStyle name="style1424787249752 2 2 3 2 4" xfId="42638" xr:uid="{00000000-0005-0000-0000-00008CA60000}"/>
    <cellStyle name="style1424787249752 2 2 3 2 4 2" xfId="42639" xr:uid="{00000000-0005-0000-0000-00008DA60000}"/>
    <cellStyle name="style1424787249752 2 2 3 2 4 2 2" xfId="42640" xr:uid="{00000000-0005-0000-0000-00008EA60000}"/>
    <cellStyle name="style1424787249752 2 2 3 2 4 2 3" xfId="42641" xr:uid="{00000000-0005-0000-0000-00008FA60000}"/>
    <cellStyle name="style1424787249752 2 2 3 2 4 2 4" xfId="42642" xr:uid="{00000000-0005-0000-0000-000090A60000}"/>
    <cellStyle name="style1424787249752 2 2 3 2 4 3" xfId="42643" xr:uid="{00000000-0005-0000-0000-000091A60000}"/>
    <cellStyle name="style1424787249752 2 2 3 2 4 4" xfId="42644" xr:uid="{00000000-0005-0000-0000-000092A60000}"/>
    <cellStyle name="style1424787249752 2 2 3 2 4 5" xfId="42645" xr:uid="{00000000-0005-0000-0000-000093A60000}"/>
    <cellStyle name="style1424787249752 2 2 3 2 5" xfId="42646" xr:uid="{00000000-0005-0000-0000-000094A60000}"/>
    <cellStyle name="style1424787249752 2 2 3 2 5 2" xfId="42647" xr:uid="{00000000-0005-0000-0000-000095A60000}"/>
    <cellStyle name="style1424787249752 2 2 3 2 5 3" xfId="42648" xr:uid="{00000000-0005-0000-0000-000096A60000}"/>
    <cellStyle name="style1424787249752 2 2 3 2 5 4" xfId="42649" xr:uid="{00000000-0005-0000-0000-000097A60000}"/>
    <cellStyle name="style1424787249752 2 2 3 2 6" xfId="42650" xr:uid="{00000000-0005-0000-0000-000098A60000}"/>
    <cellStyle name="style1424787249752 2 2 3 2 7" xfId="42651" xr:uid="{00000000-0005-0000-0000-000099A60000}"/>
    <cellStyle name="style1424787249752 2 2 3 2 8" xfId="42652" xr:uid="{00000000-0005-0000-0000-00009AA60000}"/>
    <cellStyle name="style1424787249752 2 2 3 3" xfId="42653" xr:uid="{00000000-0005-0000-0000-00009BA60000}"/>
    <cellStyle name="style1424787249752 2 2 3 3 2" xfId="42654" xr:uid="{00000000-0005-0000-0000-00009CA60000}"/>
    <cellStyle name="style1424787249752 2 2 3 3 2 2" xfId="42655" xr:uid="{00000000-0005-0000-0000-00009DA60000}"/>
    <cellStyle name="style1424787249752 2 2 3 3 2 2 2" xfId="42656" xr:uid="{00000000-0005-0000-0000-00009EA60000}"/>
    <cellStyle name="style1424787249752 2 2 3 3 2 2 3" xfId="42657" xr:uid="{00000000-0005-0000-0000-00009FA60000}"/>
    <cellStyle name="style1424787249752 2 2 3 3 2 3" xfId="42658" xr:uid="{00000000-0005-0000-0000-0000A0A60000}"/>
    <cellStyle name="style1424787249752 2 2 3 3 3" xfId="42659" xr:uid="{00000000-0005-0000-0000-0000A1A60000}"/>
    <cellStyle name="style1424787249752 2 2 3 3 3 2" xfId="42660" xr:uid="{00000000-0005-0000-0000-0000A2A60000}"/>
    <cellStyle name="style1424787249752 2 2 3 3 3 3" xfId="42661" xr:uid="{00000000-0005-0000-0000-0000A3A60000}"/>
    <cellStyle name="style1424787249752 2 2 3 3 3 4" xfId="42662" xr:uid="{00000000-0005-0000-0000-0000A4A60000}"/>
    <cellStyle name="style1424787249752 2 2 3 3 4" xfId="42663" xr:uid="{00000000-0005-0000-0000-0000A5A60000}"/>
    <cellStyle name="style1424787249752 2 2 3 3 5" xfId="42664" xr:uid="{00000000-0005-0000-0000-0000A6A60000}"/>
    <cellStyle name="style1424787249752 2 2 3 4" xfId="42665" xr:uid="{00000000-0005-0000-0000-0000A7A60000}"/>
    <cellStyle name="style1424787249752 2 2 3 4 2" xfId="42666" xr:uid="{00000000-0005-0000-0000-0000A8A60000}"/>
    <cellStyle name="style1424787249752 2 2 3 4 2 2" xfId="42667" xr:uid="{00000000-0005-0000-0000-0000A9A60000}"/>
    <cellStyle name="style1424787249752 2 2 3 4 2 2 2" xfId="42668" xr:uid="{00000000-0005-0000-0000-0000AAA60000}"/>
    <cellStyle name="style1424787249752 2 2 3 4 2 2 3" xfId="42669" xr:uid="{00000000-0005-0000-0000-0000ABA60000}"/>
    <cellStyle name="style1424787249752 2 2 3 4 2 3" xfId="42670" xr:uid="{00000000-0005-0000-0000-0000ACA60000}"/>
    <cellStyle name="style1424787249752 2 2 3 4 3" xfId="42671" xr:uid="{00000000-0005-0000-0000-0000ADA60000}"/>
    <cellStyle name="style1424787249752 2 2 3 4 3 2" xfId="42672" xr:uid="{00000000-0005-0000-0000-0000AEA60000}"/>
    <cellStyle name="style1424787249752 2 2 3 4 3 3" xfId="42673" xr:uid="{00000000-0005-0000-0000-0000AFA60000}"/>
    <cellStyle name="style1424787249752 2 2 3 4 3 4" xfId="42674" xr:uid="{00000000-0005-0000-0000-0000B0A60000}"/>
    <cellStyle name="style1424787249752 2 2 3 4 4" xfId="42675" xr:uid="{00000000-0005-0000-0000-0000B1A60000}"/>
    <cellStyle name="style1424787249752 2 2 3 4 5" xfId="42676" xr:uid="{00000000-0005-0000-0000-0000B2A60000}"/>
    <cellStyle name="style1424787249752 2 2 3 5" xfId="42677" xr:uid="{00000000-0005-0000-0000-0000B3A60000}"/>
    <cellStyle name="style1424787249752 2 2 3 5 2" xfId="42678" xr:uid="{00000000-0005-0000-0000-0000B4A60000}"/>
    <cellStyle name="style1424787249752 2 2 3 5 2 2" xfId="42679" xr:uid="{00000000-0005-0000-0000-0000B5A60000}"/>
    <cellStyle name="style1424787249752 2 2 3 5 2 3" xfId="42680" xr:uid="{00000000-0005-0000-0000-0000B6A60000}"/>
    <cellStyle name="style1424787249752 2 2 3 5 2 4" xfId="42681" xr:uid="{00000000-0005-0000-0000-0000B7A60000}"/>
    <cellStyle name="style1424787249752 2 2 3 5 3" xfId="42682" xr:uid="{00000000-0005-0000-0000-0000B8A60000}"/>
    <cellStyle name="style1424787249752 2 2 3 5 4" xfId="42683" xr:uid="{00000000-0005-0000-0000-0000B9A60000}"/>
    <cellStyle name="style1424787249752 2 2 3 5 5" xfId="42684" xr:uid="{00000000-0005-0000-0000-0000BAA60000}"/>
    <cellStyle name="style1424787249752 2 2 3 6" xfId="42685" xr:uid="{00000000-0005-0000-0000-0000BBA60000}"/>
    <cellStyle name="style1424787249752 2 2 3 6 2" xfId="42686" xr:uid="{00000000-0005-0000-0000-0000BCA60000}"/>
    <cellStyle name="style1424787249752 2 2 3 6 3" xfId="42687" xr:uid="{00000000-0005-0000-0000-0000BDA60000}"/>
    <cellStyle name="style1424787249752 2 2 3 6 4" xfId="42688" xr:uid="{00000000-0005-0000-0000-0000BEA60000}"/>
    <cellStyle name="style1424787249752 2 2 3 7" xfId="42689" xr:uid="{00000000-0005-0000-0000-0000BFA60000}"/>
    <cellStyle name="style1424787249752 2 2 3 8" xfId="42690" xr:uid="{00000000-0005-0000-0000-0000C0A60000}"/>
    <cellStyle name="style1424787249752 2 2 3 9" xfId="42691" xr:uid="{00000000-0005-0000-0000-0000C1A60000}"/>
    <cellStyle name="style1424787249752 2 2 4" xfId="42692" xr:uid="{00000000-0005-0000-0000-0000C2A60000}"/>
    <cellStyle name="style1424787249752 2 2 4 2" xfId="42693" xr:uid="{00000000-0005-0000-0000-0000C3A60000}"/>
    <cellStyle name="style1424787249752 2 2 4 2 2" xfId="42694" xr:uid="{00000000-0005-0000-0000-0000C4A60000}"/>
    <cellStyle name="style1424787249752 2 2 4 2 2 2" xfId="42695" xr:uid="{00000000-0005-0000-0000-0000C5A60000}"/>
    <cellStyle name="style1424787249752 2 2 4 2 2 2 2" xfId="42696" xr:uid="{00000000-0005-0000-0000-0000C6A60000}"/>
    <cellStyle name="style1424787249752 2 2 4 2 2 2 3" xfId="42697" xr:uid="{00000000-0005-0000-0000-0000C7A60000}"/>
    <cellStyle name="style1424787249752 2 2 4 2 2 3" xfId="42698" xr:uid="{00000000-0005-0000-0000-0000C8A60000}"/>
    <cellStyle name="style1424787249752 2 2 4 2 3" xfId="42699" xr:uid="{00000000-0005-0000-0000-0000C9A60000}"/>
    <cellStyle name="style1424787249752 2 2 4 2 3 2" xfId="42700" xr:uid="{00000000-0005-0000-0000-0000CAA60000}"/>
    <cellStyle name="style1424787249752 2 2 4 2 3 3" xfId="42701" xr:uid="{00000000-0005-0000-0000-0000CBA60000}"/>
    <cellStyle name="style1424787249752 2 2 4 2 3 4" xfId="42702" xr:uid="{00000000-0005-0000-0000-0000CCA60000}"/>
    <cellStyle name="style1424787249752 2 2 4 2 4" xfId="42703" xr:uid="{00000000-0005-0000-0000-0000CDA60000}"/>
    <cellStyle name="style1424787249752 2 2 4 2 5" xfId="42704" xr:uid="{00000000-0005-0000-0000-0000CEA60000}"/>
    <cellStyle name="style1424787249752 2 2 4 3" xfId="42705" xr:uid="{00000000-0005-0000-0000-0000CFA60000}"/>
    <cellStyle name="style1424787249752 2 2 4 3 2" xfId="42706" xr:uid="{00000000-0005-0000-0000-0000D0A60000}"/>
    <cellStyle name="style1424787249752 2 2 4 3 2 2" xfId="42707" xr:uid="{00000000-0005-0000-0000-0000D1A60000}"/>
    <cellStyle name="style1424787249752 2 2 4 3 2 2 2" xfId="42708" xr:uid="{00000000-0005-0000-0000-0000D2A60000}"/>
    <cellStyle name="style1424787249752 2 2 4 3 2 2 3" xfId="42709" xr:uid="{00000000-0005-0000-0000-0000D3A60000}"/>
    <cellStyle name="style1424787249752 2 2 4 3 2 3" xfId="42710" xr:uid="{00000000-0005-0000-0000-0000D4A60000}"/>
    <cellStyle name="style1424787249752 2 2 4 3 3" xfId="42711" xr:uid="{00000000-0005-0000-0000-0000D5A60000}"/>
    <cellStyle name="style1424787249752 2 2 4 3 3 2" xfId="42712" xr:uid="{00000000-0005-0000-0000-0000D6A60000}"/>
    <cellStyle name="style1424787249752 2 2 4 3 3 3" xfId="42713" xr:uid="{00000000-0005-0000-0000-0000D7A60000}"/>
    <cellStyle name="style1424787249752 2 2 4 3 3 4" xfId="42714" xr:uid="{00000000-0005-0000-0000-0000D8A60000}"/>
    <cellStyle name="style1424787249752 2 2 4 3 4" xfId="42715" xr:uid="{00000000-0005-0000-0000-0000D9A60000}"/>
    <cellStyle name="style1424787249752 2 2 4 3 5" xfId="42716" xr:uid="{00000000-0005-0000-0000-0000DAA60000}"/>
    <cellStyle name="style1424787249752 2 2 4 4" xfId="42717" xr:uid="{00000000-0005-0000-0000-0000DBA60000}"/>
    <cellStyle name="style1424787249752 2 2 4 4 2" xfId="42718" xr:uid="{00000000-0005-0000-0000-0000DCA60000}"/>
    <cellStyle name="style1424787249752 2 2 4 4 2 2" xfId="42719" xr:uid="{00000000-0005-0000-0000-0000DDA60000}"/>
    <cellStyle name="style1424787249752 2 2 4 4 2 3" xfId="42720" xr:uid="{00000000-0005-0000-0000-0000DEA60000}"/>
    <cellStyle name="style1424787249752 2 2 4 4 2 4" xfId="42721" xr:uid="{00000000-0005-0000-0000-0000DFA60000}"/>
    <cellStyle name="style1424787249752 2 2 4 4 3" xfId="42722" xr:uid="{00000000-0005-0000-0000-0000E0A60000}"/>
    <cellStyle name="style1424787249752 2 2 4 4 4" xfId="42723" xr:uid="{00000000-0005-0000-0000-0000E1A60000}"/>
    <cellStyle name="style1424787249752 2 2 4 4 5" xfId="42724" xr:uid="{00000000-0005-0000-0000-0000E2A60000}"/>
    <cellStyle name="style1424787249752 2 2 4 5" xfId="42725" xr:uid="{00000000-0005-0000-0000-0000E3A60000}"/>
    <cellStyle name="style1424787249752 2 2 4 5 2" xfId="42726" xr:uid="{00000000-0005-0000-0000-0000E4A60000}"/>
    <cellStyle name="style1424787249752 2 2 4 5 3" xfId="42727" xr:uid="{00000000-0005-0000-0000-0000E5A60000}"/>
    <cellStyle name="style1424787249752 2 2 4 5 4" xfId="42728" xr:uid="{00000000-0005-0000-0000-0000E6A60000}"/>
    <cellStyle name="style1424787249752 2 2 4 6" xfId="42729" xr:uid="{00000000-0005-0000-0000-0000E7A60000}"/>
    <cellStyle name="style1424787249752 2 2 4 7" xfId="42730" xr:uid="{00000000-0005-0000-0000-0000E8A60000}"/>
    <cellStyle name="style1424787249752 2 2 4 8" xfId="42731" xr:uid="{00000000-0005-0000-0000-0000E9A60000}"/>
    <cellStyle name="style1424787249752 2 2 5" xfId="42732" xr:uid="{00000000-0005-0000-0000-0000EAA60000}"/>
    <cellStyle name="style1424787249752 2 2 5 2" xfId="42733" xr:uid="{00000000-0005-0000-0000-0000EBA60000}"/>
    <cellStyle name="style1424787249752 2 2 5 2 2" xfId="42734" xr:uid="{00000000-0005-0000-0000-0000ECA60000}"/>
    <cellStyle name="style1424787249752 2 2 5 2 2 2" xfId="42735" xr:uid="{00000000-0005-0000-0000-0000EDA60000}"/>
    <cellStyle name="style1424787249752 2 2 5 2 2 2 2" xfId="42736" xr:uid="{00000000-0005-0000-0000-0000EEA60000}"/>
    <cellStyle name="style1424787249752 2 2 5 2 2 2 3" xfId="42737" xr:uid="{00000000-0005-0000-0000-0000EFA60000}"/>
    <cellStyle name="style1424787249752 2 2 5 2 2 3" xfId="42738" xr:uid="{00000000-0005-0000-0000-0000F0A60000}"/>
    <cellStyle name="style1424787249752 2 2 5 2 3" xfId="42739" xr:uid="{00000000-0005-0000-0000-0000F1A60000}"/>
    <cellStyle name="style1424787249752 2 2 5 2 3 2" xfId="42740" xr:uid="{00000000-0005-0000-0000-0000F2A60000}"/>
    <cellStyle name="style1424787249752 2 2 5 2 3 3" xfId="42741" xr:uid="{00000000-0005-0000-0000-0000F3A60000}"/>
    <cellStyle name="style1424787249752 2 2 5 2 3 4" xfId="42742" xr:uid="{00000000-0005-0000-0000-0000F4A60000}"/>
    <cellStyle name="style1424787249752 2 2 5 2 4" xfId="42743" xr:uid="{00000000-0005-0000-0000-0000F5A60000}"/>
    <cellStyle name="style1424787249752 2 2 5 2 5" xfId="42744" xr:uid="{00000000-0005-0000-0000-0000F6A60000}"/>
    <cellStyle name="style1424787249752 2 2 5 3" xfId="42745" xr:uid="{00000000-0005-0000-0000-0000F7A60000}"/>
    <cellStyle name="style1424787249752 2 2 5 3 2" xfId="42746" xr:uid="{00000000-0005-0000-0000-0000F8A60000}"/>
    <cellStyle name="style1424787249752 2 2 5 3 2 2" xfId="42747" xr:uid="{00000000-0005-0000-0000-0000F9A60000}"/>
    <cellStyle name="style1424787249752 2 2 5 3 2 2 2" xfId="42748" xr:uid="{00000000-0005-0000-0000-0000FAA60000}"/>
    <cellStyle name="style1424787249752 2 2 5 3 2 2 3" xfId="42749" xr:uid="{00000000-0005-0000-0000-0000FBA60000}"/>
    <cellStyle name="style1424787249752 2 2 5 3 2 3" xfId="42750" xr:uid="{00000000-0005-0000-0000-0000FCA60000}"/>
    <cellStyle name="style1424787249752 2 2 5 3 3" xfId="42751" xr:uid="{00000000-0005-0000-0000-0000FDA60000}"/>
    <cellStyle name="style1424787249752 2 2 5 3 3 2" xfId="42752" xr:uid="{00000000-0005-0000-0000-0000FEA60000}"/>
    <cellStyle name="style1424787249752 2 2 5 3 3 3" xfId="42753" xr:uid="{00000000-0005-0000-0000-0000FFA60000}"/>
    <cellStyle name="style1424787249752 2 2 5 3 3 4" xfId="42754" xr:uid="{00000000-0005-0000-0000-000000A70000}"/>
    <cellStyle name="style1424787249752 2 2 5 3 4" xfId="42755" xr:uid="{00000000-0005-0000-0000-000001A70000}"/>
    <cellStyle name="style1424787249752 2 2 5 3 5" xfId="42756" xr:uid="{00000000-0005-0000-0000-000002A70000}"/>
    <cellStyle name="style1424787249752 2 2 5 4" xfId="42757" xr:uid="{00000000-0005-0000-0000-000003A70000}"/>
    <cellStyle name="style1424787249752 2 2 5 4 2" xfId="42758" xr:uid="{00000000-0005-0000-0000-000004A70000}"/>
    <cellStyle name="style1424787249752 2 2 5 4 2 2" xfId="42759" xr:uid="{00000000-0005-0000-0000-000005A70000}"/>
    <cellStyle name="style1424787249752 2 2 5 4 2 3" xfId="42760" xr:uid="{00000000-0005-0000-0000-000006A70000}"/>
    <cellStyle name="style1424787249752 2 2 5 4 2 4" xfId="42761" xr:uid="{00000000-0005-0000-0000-000007A70000}"/>
    <cellStyle name="style1424787249752 2 2 5 4 3" xfId="42762" xr:uid="{00000000-0005-0000-0000-000008A70000}"/>
    <cellStyle name="style1424787249752 2 2 5 4 4" xfId="42763" xr:uid="{00000000-0005-0000-0000-000009A70000}"/>
    <cellStyle name="style1424787249752 2 2 5 4 5" xfId="42764" xr:uid="{00000000-0005-0000-0000-00000AA70000}"/>
    <cellStyle name="style1424787249752 2 2 5 5" xfId="42765" xr:uid="{00000000-0005-0000-0000-00000BA70000}"/>
    <cellStyle name="style1424787249752 2 2 5 5 2" xfId="42766" xr:uid="{00000000-0005-0000-0000-00000CA70000}"/>
    <cellStyle name="style1424787249752 2 2 5 5 3" xfId="42767" xr:uid="{00000000-0005-0000-0000-00000DA70000}"/>
    <cellStyle name="style1424787249752 2 2 5 5 4" xfId="42768" xr:uid="{00000000-0005-0000-0000-00000EA70000}"/>
    <cellStyle name="style1424787249752 2 2 5 6" xfId="42769" xr:uid="{00000000-0005-0000-0000-00000FA70000}"/>
    <cellStyle name="style1424787249752 2 2 5 7" xfId="42770" xr:uid="{00000000-0005-0000-0000-000010A70000}"/>
    <cellStyle name="style1424787249752 2 2 5 8" xfId="42771" xr:uid="{00000000-0005-0000-0000-000011A70000}"/>
    <cellStyle name="style1424787249752 2 2 6" xfId="42772" xr:uid="{00000000-0005-0000-0000-000012A70000}"/>
    <cellStyle name="style1424787249752 2 2 6 2" xfId="42773" xr:uid="{00000000-0005-0000-0000-000013A70000}"/>
    <cellStyle name="style1424787249752 2 2 6 2 2" xfId="42774" xr:uid="{00000000-0005-0000-0000-000014A70000}"/>
    <cellStyle name="style1424787249752 2 2 6 2 2 2" xfId="42775" xr:uid="{00000000-0005-0000-0000-000015A70000}"/>
    <cellStyle name="style1424787249752 2 2 6 2 2 2 2" xfId="42776" xr:uid="{00000000-0005-0000-0000-000016A70000}"/>
    <cellStyle name="style1424787249752 2 2 6 2 2 2 3" xfId="42777" xr:uid="{00000000-0005-0000-0000-000017A70000}"/>
    <cellStyle name="style1424787249752 2 2 6 2 2 3" xfId="42778" xr:uid="{00000000-0005-0000-0000-000018A70000}"/>
    <cellStyle name="style1424787249752 2 2 6 2 3" xfId="42779" xr:uid="{00000000-0005-0000-0000-000019A70000}"/>
    <cellStyle name="style1424787249752 2 2 6 2 3 2" xfId="42780" xr:uid="{00000000-0005-0000-0000-00001AA70000}"/>
    <cellStyle name="style1424787249752 2 2 6 2 3 3" xfId="42781" xr:uid="{00000000-0005-0000-0000-00001BA70000}"/>
    <cellStyle name="style1424787249752 2 2 6 2 3 4" xfId="42782" xr:uid="{00000000-0005-0000-0000-00001CA70000}"/>
    <cellStyle name="style1424787249752 2 2 6 2 4" xfId="42783" xr:uid="{00000000-0005-0000-0000-00001DA70000}"/>
    <cellStyle name="style1424787249752 2 2 6 2 5" xfId="42784" xr:uid="{00000000-0005-0000-0000-00001EA70000}"/>
    <cellStyle name="style1424787249752 2 2 6 3" xfId="42785" xr:uid="{00000000-0005-0000-0000-00001FA70000}"/>
    <cellStyle name="style1424787249752 2 2 6 3 2" xfId="42786" xr:uid="{00000000-0005-0000-0000-000020A70000}"/>
    <cellStyle name="style1424787249752 2 2 6 3 2 2" xfId="42787" xr:uid="{00000000-0005-0000-0000-000021A70000}"/>
    <cellStyle name="style1424787249752 2 2 6 3 2 2 2" xfId="42788" xr:uid="{00000000-0005-0000-0000-000022A70000}"/>
    <cellStyle name="style1424787249752 2 2 6 3 2 2 3" xfId="42789" xr:uid="{00000000-0005-0000-0000-000023A70000}"/>
    <cellStyle name="style1424787249752 2 2 6 3 2 3" xfId="42790" xr:uid="{00000000-0005-0000-0000-000024A70000}"/>
    <cellStyle name="style1424787249752 2 2 6 3 3" xfId="42791" xr:uid="{00000000-0005-0000-0000-000025A70000}"/>
    <cellStyle name="style1424787249752 2 2 6 3 3 2" xfId="42792" xr:uid="{00000000-0005-0000-0000-000026A70000}"/>
    <cellStyle name="style1424787249752 2 2 6 3 3 3" xfId="42793" xr:uid="{00000000-0005-0000-0000-000027A70000}"/>
    <cellStyle name="style1424787249752 2 2 6 3 3 4" xfId="42794" xr:uid="{00000000-0005-0000-0000-000028A70000}"/>
    <cellStyle name="style1424787249752 2 2 6 3 4" xfId="42795" xr:uid="{00000000-0005-0000-0000-000029A70000}"/>
    <cellStyle name="style1424787249752 2 2 6 3 5" xfId="42796" xr:uid="{00000000-0005-0000-0000-00002AA70000}"/>
    <cellStyle name="style1424787249752 2 2 6 4" xfId="42797" xr:uid="{00000000-0005-0000-0000-00002BA70000}"/>
    <cellStyle name="style1424787249752 2 2 6 4 2" xfId="42798" xr:uid="{00000000-0005-0000-0000-00002CA70000}"/>
    <cellStyle name="style1424787249752 2 2 6 4 2 2" xfId="42799" xr:uid="{00000000-0005-0000-0000-00002DA70000}"/>
    <cellStyle name="style1424787249752 2 2 6 4 2 3" xfId="42800" xr:uid="{00000000-0005-0000-0000-00002EA70000}"/>
    <cellStyle name="style1424787249752 2 2 6 4 2 4" xfId="42801" xr:uid="{00000000-0005-0000-0000-00002FA70000}"/>
    <cellStyle name="style1424787249752 2 2 6 4 3" xfId="42802" xr:uid="{00000000-0005-0000-0000-000030A70000}"/>
    <cellStyle name="style1424787249752 2 2 6 4 4" xfId="42803" xr:uid="{00000000-0005-0000-0000-000031A70000}"/>
    <cellStyle name="style1424787249752 2 2 6 4 5" xfId="42804" xr:uid="{00000000-0005-0000-0000-000032A70000}"/>
    <cellStyle name="style1424787249752 2 2 6 5" xfId="42805" xr:uid="{00000000-0005-0000-0000-000033A70000}"/>
    <cellStyle name="style1424787249752 2 2 6 5 2" xfId="42806" xr:uid="{00000000-0005-0000-0000-000034A70000}"/>
    <cellStyle name="style1424787249752 2 2 6 5 3" xfId="42807" xr:uid="{00000000-0005-0000-0000-000035A70000}"/>
    <cellStyle name="style1424787249752 2 2 6 5 4" xfId="42808" xr:uid="{00000000-0005-0000-0000-000036A70000}"/>
    <cellStyle name="style1424787249752 2 2 6 6" xfId="42809" xr:uid="{00000000-0005-0000-0000-000037A70000}"/>
    <cellStyle name="style1424787249752 2 2 6 7" xfId="42810" xr:uid="{00000000-0005-0000-0000-000038A70000}"/>
    <cellStyle name="style1424787249752 2 2 6 8" xfId="42811" xr:uid="{00000000-0005-0000-0000-000039A70000}"/>
    <cellStyle name="style1424787249752 2 2 7" xfId="42812" xr:uid="{00000000-0005-0000-0000-00003AA70000}"/>
    <cellStyle name="style1424787249752 2 2 7 2" xfId="42813" xr:uid="{00000000-0005-0000-0000-00003BA70000}"/>
    <cellStyle name="style1424787249752 2 2 7 2 2" xfId="42814" xr:uid="{00000000-0005-0000-0000-00003CA70000}"/>
    <cellStyle name="style1424787249752 2 2 7 2 2 2" xfId="42815" xr:uid="{00000000-0005-0000-0000-00003DA70000}"/>
    <cellStyle name="style1424787249752 2 2 7 2 2 3" xfId="42816" xr:uid="{00000000-0005-0000-0000-00003EA70000}"/>
    <cellStyle name="style1424787249752 2 2 7 2 3" xfId="42817" xr:uid="{00000000-0005-0000-0000-00003FA70000}"/>
    <cellStyle name="style1424787249752 2 2 7 3" xfId="42818" xr:uid="{00000000-0005-0000-0000-000040A70000}"/>
    <cellStyle name="style1424787249752 2 2 7 3 2" xfId="42819" xr:uid="{00000000-0005-0000-0000-000041A70000}"/>
    <cellStyle name="style1424787249752 2 2 7 3 3" xfId="42820" xr:uid="{00000000-0005-0000-0000-000042A70000}"/>
    <cellStyle name="style1424787249752 2 2 7 3 4" xfId="42821" xr:uid="{00000000-0005-0000-0000-000043A70000}"/>
    <cellStyle name="style1424787249752 2 2 7 4" xfId="42822" xr:uid="{00000000-0005-0000-0000-000044A70000}"/>
    <cellStyle name="style1424787249752 2 2 7 5" xfId="42823" xr:uid="{00000000-0005-0000-0000-000045A70000}"/>
    <cellStyle name="style1424787249752 2 2 8" xfId="42824" xr:uid="{00000000-0005-0000-0000-000046A70000}"/>
    <cellStyle name="style1424787249752 2 2 8 2" xfId="42825" xr:uid="{00000000-0005-0000-0000-000047A70000}"/>
    <cellStyle name="style1424787249752 2 2 8 2 2" xfId="42826" xr:uid="{00000000-0005-0000-0000-000048A70000}"/>
    <cellStyle name="style1424787249752 2 2 8 2 2 2" xfId="42827" xr:uid="{00000000-0005-0000-0000-000049A70000}"/>
    <cellStyle name="style1424787249752 2 2 8 2 2 3" xfId="42828" xr:uid="{00000000-0005-0000-0000-00004AA70000}"/>
    <cellStyle name="style1424787249752 2 2 8 2 3" xfId="42829" xr:uid="{00000000-0005-0000-0000-00004BA70000}"/>
    <cellStyle name="style1424787249752 2 2 8 3" xfId="42830" xr:uid="{00000000-0005-0000-0000-00004CA70000}"/>
    <cellStyle name="style1424787249752 2 2 8 3 2" xfId="42831" xr:uid="{00000000-0005-0000-0000-00004DA70000}"/>
    <cellStyle name="style1424787249752 2 2 8 3 3" xfId="42832" xr:uid="{00000000-0005-0000-0000-00004EA70000}"/>
    <cellStyle name="style1424787249752 2 2 8 3 4" xfId="42833" xr:uid="{00000000-0005-0000-0000-00004FA70000}"/>
    <cellStyle name="style1424787249752 2 2 8 4" xfId="42834" xr:uid="{00000000-0005-0000-0000-000050A70000}"/>
    <cellStyle name="style1424787249752 2 2 8 5" xfId="42835" xr:uid="{00000000-0005-0000-0000-000051A70000}"/>
    <cellStyle name="style1424787249752 2 2 9" xfId="42836" xr:uid="{00000000-0005-0000-0000-000052A70000}"/>
    <cellStyle name="style1424787249752 2 2 9 2" xfId="42837" xr:uid="{00000000-0005-0000-0000-000053A70000}"/>
    <cellStyle name="style1424787249752 2 2 9 2 2" xfId="42838" xr:uid="{00000000-0005-0000-0000-000054A70000}"/>
    <cellStyle name="style1424787249752 2 2 9 2 3" xfId="42839" xr:uid="{00000000-0005-0000-0000-000055A70000}"/>
    <cellStyle name="style1424787249752 2 2 9 2 4" xfId="42840" xr:uid="{00000000-0005-0000-0000-000056A70000}"/>
    <cellStyle name="style1424787249752 2 2 9 3" xfId="42841" xr:uid="{00000000-0005-0000-0000-000057A70000}"/>
    <cellStyle name="style1424787249752 2 2 9 4" xfId="42842" xr:uid="{00000000-0005-0000-0000-000058A70000}"/>
    <cellStyle name="style1424787249752 2 2 9 5" xfId="42843" xr:uid="{00000000-0005-0000-0000-000059A70000}"/>
    <cellStyle name="style1424787249752 2 3" xfId="42844" xr:uid="{00000000-0005-0000-0000-00005AA70000}"/>
    <cellStyle name="style1424787249752 2 3 10" xfId="42845" xr:uid="{00000000-0005-0000-0000-00005BA70000}"/>
    <cellStyle name="style1424787249752 2 3 11" xfId="42846" xr:uid="{00000000-0005-0000-0000-00005CA70000}"/>
    <cellStyle name="style1424787249752 2 3 12" xfId="42847" xr:uid="{00000000-0005-0000-0000-00005DA70000}"/>
    <cellStyle name="style1424787249752 2 3 2" xfId="42848" xr:uid="{00000000-0005-0000-0000-00005EA70000}"/>
    <cellStyle name="style1424787249752 2 3 2 2" xfId="42849" xr:uid="{00000000-0005-0000-0000-00005FA70000}"/>
    <cellStyle name="style1424787249752 2 3 2 2 2" xfId="42850" xr:uid="{00000000-0005-0000-0000-000060A70000}"/>
    <cellStyle name="style1424787249752 2 3 2 2 2 2" xfId="42851" xr:uid="{00000000-0005-0000-0000-000061A70000}"/>
    <cellStyle name="style1424787249752 2 3 2 2 2 2 2" xfId="42852" xr:uid="{00000000-0005-0000-0000-000062A70000}"/>
    <cellStyle name="style1424787249752 2 3 2 2 2 2 2 2" xfId="42853" xr:uid="{00000000-0005-0000-0000-000063A70000}"/>
    <cellStyle name="style1424787249752 2 3 2 2 2 2 2 3" xfId="42854" xr:uid="{00000000-0005-0000-0000-000064A70000}"/>
    <cellStyle name="style1424787249752 2 3 2 2 2 2 3" xfId="42855" xr:uid="{00000000-0005-0000-0000-000065A70000}"/>
    <cellStyle name="style1424787249752 2 3 2 2 2 3" xfId="42856" xr:uid="{00000000-0005-0000-0000-000066A70000}"/>
    <cellStyle name="style1424787249752 2 3 2 2 2 3 2" xfId="42857" xr:uid="{00000000-0005-0000-0000-000067A70000}"/>
    <cellStyle name="style1424787249752 2 3 2 2 2 3 3" xfId="42858" xr:uid="{00000000-0005-0000-0000-000068A70000}"/>
    <cellStyle name="style1424787249752 2 3 2 2 2 3 4" xfId="42859" xr:uid="{00000000-0005-0000-0000-000069A70000}"/>
    <cellStyle name="style1424787249752 2 3 2 2 2 4" xfId="42860" xr:uid="{00000000-0005-0000-0000-00006AA70000}"/>
    <cellStyle name="style1424787249752 2 3 2 2 2 5" xfId="42861" xr:uid="{00000000-0005-0000-0000-00006BA70000}"/>
    <cellStyle name="style1424787249752 2 3 2 2 3" xfId="42862" xr:uid="{00000000-0005-0000-0000-00006CA70000}"/>
    <cellStyle name="style1424787249752 2 3 2 2 3 2" xfId="42863" xr:uid="{00000000-0005-0000-0000-00006DA70000}"/>
    <cellStyle name="style1424787249752 2 3 2 2 3 2 2" xfId="42864" xr:uid="{00000000-0005-0000-0000-00006EA70000}"/>
    <cellStyle name="style1424787249752 2 3 2 2 3 2 2 2" xfId="42865" xr:uid="{00000000-0005-0000-0000-00006FA70000}"/>
    <cellStyle name="style1424787249752 2 3 2 2 3 2 2 3" xfId="42866" xr:uid="{00000000-0005-0000-0000-000070A70000}"/>
    <cellStyle name="style1424787249752 2 3 2 2 3 2 3" xfId="42867" xr:uid="{00000000-0005-0000-0000-000071A70000}"/>
    <cellStyle name="style1424787249752 2 3 2 2 3 3" xfId="42868" xr:uid="{00000000-0005-0000-0000-000072A70000}"/>
    <cellStyle name="style1424787249752 2 3 2 2 3 3 2" xfId="42869" xr:uid="{00000000-0005-0000-0000-000073A70000}"/>
    <cellStyle name="style1424787249752 2 3 2 2 3 3 3" xfId="42870" xr:uid="{00000000-0005-0000-0000-000074A70000}"/>
    <cellStyle name="style1424787249752 2 3 2 2 3 3 4" xfId="42871" xr:uid="{00000000-0005-0000-0000-000075A70000}"/>
    <cellStyle name="style1424787249752 2 3 2 2 3 4" xfId="42872" xr:uid="{00000000-0005-0000-0000-000076A70000}"/>
    <cellStyle name="style1424787249752 2 3 2 2 3 5" xfId="42873" xr:uid="{00000000-0005-0000-0000-000077A70000}"/>
    <cellStyle name="style1424787249752 2 3 2 2 4" xfId="42874" xr:uid="{00000000-0005-0000-0000-000078A70000}"/>
    <cellStyle name="style1424787249752 2 3 2 2 4 2" xfId="42875" xr:uid="{00000000-0005-0000-0000-000079A70000}"/>
    <cellStyle name="style1424787249752 2 3 2 2 4 2 2" xfId="42876" xr:uid="{00000000-0005-0000-0000-00007AA70000}"/>
    <cellStyle name="style1424787249752 2 3 2 2 4 2 3" xfId="42877" xr:uid="{00000000-0005-0000-0000-00007BA70000}"/>
    <cellStyle name="style1424787249752 2 3 2 2 4 2 4" xfId="42878" xr:uid="{00000000-0005-0000-0000-00007CA70000}"/>
    <cellStyle name="style1424787249752 2 3 2 2 4 3" xfId="42879" xr:uid="{00000000-0005-0000-0000-00007DA70000}"/>
    <cellStyle name="style1424787249752 2 3 2 2 4 4" xfId="42880" xr:uid="{00000000-0005-0000-0000-00007EA70000}"/>
    <cellStyle name="style1424787249752 2 3 2 2 4 5" xfId="42881" xr:uid="{00000000-0005-0000-0000-00007FA70000}"/>
    <cellStyle name="style1424787249752 2 3 2 2 5" xfId="42882" xr:uid="{00000000-0005-0000-0000-000080A70000}"/>
    <cellStyle name="style1424787249752 2 3 2 2 5 2" xfId="42883" xr:uid="{00000000-0005-0000-0000-000081A70000}"/>
    <cellStyle name="style1424787249752 2 3 2 2 5 3" xfId="42884" xr:uid="{00000000-0005-0000-0000-000082A70000}"/>
    <cellStyle name="style1424787249752 2 3 2 2 5 4" xfId="42885" xr:uid="{00000000-0005-0000-0000-000083A70000}"/>
    <cellStyle name="style1424787249752 2 3 2 2 6" xfId="42886" xr:uid="{00000000-0005-0000-0000-000084A70000}"/>
    <cellStyle name="style1424787249752 2 3 2 2 7" xfId="42887" xr:uid="{00000000-0005-0000-0000-000085A70000}"/>
    <cellStyle name="style1424787249752 2 3 2 2 8" xfId="42888" xr:uid="{00000000-0005-0000-0000-000086A70000}"/>
    <cellStyle name="style1424787249752 2 3 2 3" xfId="42889" xr:uid="{00000000-0005-0000-0000-000087A70000}"/>
    <cellStyle name="style1424787249752 2 3 2 3 2" xfId="42890" xr:uid="{00000000-0005-0000-0000-000088A70000}"/>
    <cellStyle name="style1424787249752 2 3 2 3 2 2" xfId="42891" xr:uid="{00000000-0005-0000-0000-000089A70000}"/>
    <cellStyle name="style1424787249752 2 3 2 3 2 2 2" xfId="42892" xr:uid="{00000000-0005-0000-0000-00008AA70000}"/>
    <cellStyle name="style1424787249752 2 3 2 3 2 2 3" xfId="42893" xr:uid="{00000000-0005-0000-0000-00008BA70000}"/>
    <cellStyle name="style1424787249752 2 3 2 3 2 3" xfId="42894" xr:uid="{00000000-0005-0000-0000-00008CA70000}"/>
    <cellStyle name="style1424787249752 2 3 2 3 3" xfId="42895" xr:uid="{00000000-0005-0000-0000-00008DA70000}"/>
    <cellStyle name="style1424787249752 2 3 2 3 3 2" xfId="42896" xr:uid="{00000000-0005-0000-0000-00008EA70000}"/>
    <cellStyle name="style1424787249752 2 3 2 3 3 3" xfId="42897" xr:uid="{00000000-0005-0000-0000-00008FA70000}"/>
    <cellStyle name="style1424787249752 2 3 2 3 3 4" xfId="42898" xr:uid="{00000000-0005-0000-0000-000090A70000}"/>
    <cellStyle name="style1424787249752 2 3 2 3 4" xfId="42899" xr:uid="{00000000-0005-0000-0000-000091A70000}"/>
    <cellStyle name="style1424787249752 2 3 2 3 5" xfId="42900" xr:uid="{00000000-0005-0000-0000-000092A70000}"/>
    <cellStyle name="style1424787249752 2 3 2 4" xfId="42901" xr:uid="{00000000-0005-0000-0000-000093A70000}"/>
    <cellStyle name="style1424787249752 2 3 2 4 2" xfId="42902" xr:uid="{00000000-0005-0000-0000-000094A70000}"/>
    <cellStyle name="style1424787249752 2 3 2 4 2 2" xfId="42903" xr:uid="{00000000-0005-0000-0000-000095A70000}"/>
    <cellStyle name="style1424787249752 2 3 2 4 2 2 2" xfId="42904" xr:uid="{00000000-0005-0000-0000-000096A70000}"/>
    <cellStyle name="style1424787249752 2 3 2 4 2 2 3" xfId="42905" xr:uid="{00000000-0005-0000-0000-000097A70000}"/>
    <cellStyle name="style1424787249752 2 3 2 4 2 3" xfId="42906" xr:uid="{00000000-0005-0000-0000-000098A70000}"/>
    <cellStyle name="style1424787249752 2 3 2 4 3" xfId="42907" xr:uid="{00000000-0005-0000-0000-000099A70000}"/>
    <cellStyle name="style1424787249752 2 3 2 4 3 2" xfId="42908" xr:uid="{00000000-0005-0000-0000-00009AA70000}"/>
    <cellStyle name="style1424787249752 2 3 2 4 3 3" xfId="42909" xr:uid="{00000000-0005-0000-0000-00009BA70000}"/>
    <cellStyle name="style1424787249752 2 3 2 4 3 4" xfId="42910" xr:uid="{00000000-0005-0000-0000-00009CA70000}"/>
    <cellStyle name="style1424787249752 2 3 2 4 4" xfId="42911" xr:uid="{00000000-0005-0000-0000-00009DA70000}"/>
    <cellStyle name="style1424787249752 2 3 2 4 5" xfId="42912" xr:uid="{00000000-0005-0000-0000-00009EA70000}"/>
    <cellStyle name="style1424787249752 2 3 2 5" xfId="42913" xr:uid="{00000000-0005-0000-0000-00009FA70000}"/>
    <cellStyle name="style1424787249752 2 3 2 5 2" xfId="42914" xr:uid="{00000000-0005-0000-0000-0000A0A70000}"/>
    <cellStyle name="style1424787249752 2 3 2 5 2 2" xfId="42915" xr:uid="{00000000-0005-0000-0000-0000A1A70000}"/>
    <cellStyle name="style1424787249752 2 3 2 5 2 3" xfId="42916" xr:uid="{00000000-0005-0000-0000-0000A2A70000}"/>
    <cellStyle name="style1424787249752 2 3 2 5 2 4" xfId="42917" xr:uid="{00000000-0005-0000-0000-0000A3A70000}"/>
    <cellStyle name="style1424787249752 2 3 2 5 3" xfId="42918" xr:uid="{00000000-0005-0000-0000-0000A4A70000}"/>
    <cellStyle name="style1424787249752 2 3 2 5 4" xfId="42919" xr:uid="{00000000-0005-0000-0000-0000A5A70000}"/>
    <cellStyle name="style1424787249752 2 3 2 5 5" xfId="42920" xr:uid="{00000000-0005-0000-0000-0000A6A70000}"/>
    <cellStyle name="style1424787249752 2 3 2 6" xfId="42921" xr:uid="{00000000-0005-0000-0000-0000A7A70000}"/>
    <cellStyle name="style1424787249752 2 3 2 6 2" xfId="42922" xr:uid="{00000000-0005-0000-0000-0000A8A70000}"/>
    <cellStyle name="style1424787249752 2 3 2 6 3" xfId="42923" xr:uid="{00000000-0005-0000-0000-0000A9A70000}"/>
    <cellStyle name="style1424787249752 2 3 2 6 4" xfId="42924" xr:uid="{00000000-0005-0000-0000-0000AAA70000}"/>
    <cellStyle name="style1424787249752 2 3 2 7" xfId="42925" xr:uid="{00000000-0005-0000-0000-0000ABA70000}"/>
    <cellStyle name="style1424787249752 2 3 2 8" xfId="42926" xr:uid="{00000000-0005-0000-0000-0000ACA70000}"/>
    <cellStyle name="style1424787249752 2 3 2 9" xfId="42927" xr:uid="{00000000-0005-0000-0000-0000ADA70000}"/>
    <cellStyle name="style1424787249752 2 3 3" xfId="42928" xr:uid="{00000000-0005-0000-0000-0000AEA70000}"/>
    <cellStyle name="style1424787249752 2 3 3 2" xfId="42929" xr:uid="{00000000-0005-0000-0000-0000AFA70000}"/>
    <cellStyle name="style1424787249752 2 3 3 2 2" xfId="42930" xr:uid="{00000000-0005-0000-0000-0000B0A70000}"/>
    <cellStyle name="style1424787249752 2 3 3 2 2 2" xfId="42931" xr:uid="{00000000-0005-0000-0000-0000B1A70000}"/>
    <cellStyle name="style1424787249752 2 3 3 2 2 2 2" xfId="42932" xr:uid="{00000000-0005-0000-0000-0000B2A70000}"/>
    <cellStyle name="style1424787249752 2 3 3 2 2 2 3" xfId="42933" xr:uid="{00000000-0005-0000-0000-0000B3A70000}"/>
    <cellStyle name="style1424787249752 2 3 3 2 2 3" xfId="42934" xr:uid="{00000000-0005-0000-0000-0000B4A70000}"/>
    <cellStyle name="style1424787249752 2 3 3 2 3" xfId="42935" xr:uid="{00000000-0005-0000-0000-0000B5A70000}"/>
    <cellStyle name="style1424787249752 2 3 3 2 3 2" xfId="42936" xr:uid="{00000000-0005-0000-0000-0000B6A70000}"/>
    <cellStyle name="style1424787249752 2 3 3 2 3 3" xfId="42937" xr:uid="{00000000-0005-0000-0000-0000B7A70000}"/>
    <cellStyle name="style1424787249752 2 3 3 2 3 4" xfId="42938" xr:uid="{00000000-0005-0000-0000-0000B8A70000}"/>
    <cellStyle name="style1424787249752 2 3 3 2 4" xfId="42939" xr:uid="{00000000-0005-0000-0000-0000B9A70000}"/>
    <cellStyle name="style1424787249752 2 3 3 2 5" xfId="42940" xr:uid="{00000000-0005-0000-0000-0000BAA70000}"/>
    <cellStyle name="style1424787249752 2 3 3 3" xfId="42941" xr:uid="{00000000-0005-0000-0000-0000BBA70000}"/>
    <cellStyle name="style1424787249752 2 3 3 3 2" xfId="42942" xr:uid="{00000000-0005-0000-0000-0000BCA70000}"/>
    <cellStyle name="style1424787249752 2 3 3 3 2 2" xfId="42943" xr:uid="{00000000-0005-0000-0000-0000BDA70000}"/>
    <cellStyle name="style1424787249752 2 3 3 3 2 2 2" xfId="42944" xr:uid="{00000000-0005-0000-0000-0000BEA70000}"/>
    <cellStyle name="style1424787249752 2 3 3 3 2 2 3" xfId="42945" xr:uid="{00000000-0005-0000-0000-0000BFA70000}"/>
    <cellStyle name="style1424787249752 2 3 3 3 2 3" xfId="42946" xr:uid="{00000000-0005-0000-0000-0000C0A70000}"/>
    <cellStyle name="style1424787249752 2 3 3 3 3" xfId="42947" xr:uid="{00000000-0005-0000-0000-0000C1A70000}"/>
    <cellStyle name="style1424787249752 2 3 3 3 3 2" xfId="42948" xr:uid="{00000000-0005-0000-0000-0000C2A70000}"/>
    <cellStyle name="style1424787249752 2 3 3 3 3 3" xfId="42949" xr:uid="{00000000-0005-0000-0000-0000C3A70000}"/>
    <cellStyle name="style1424787249752 2 3 3 3 3 4" xfId="42950" xr:uid="{00000000-0005-0000-0000-0000C4A70000}"/>
    <cellStyle name="style1424787249752 2 3 3 3 4" xfId="42951" xr:uid="{00000000-0005-0000-0000-0000C5A70000}"/>
    <cellStyle name="style1424787249752 2 3 3 3 5" xfId="42952" xr:uid="{00000000-0005-0000-0000-0000C6A70000}"/>
    <cellStyle name="style1424787249752 2 3 3 4" xfId="42953" xr:uid="{00000000-0005-0000-0000-0000C7A70000}"/>
    <cellStyle name="style1424787249752 2 3 3 4 2" xfId="42954" xr:uid="{00000000-0005-0000-0000-0000C8A70000}"/>
    <cellStyle name="style1424787249752 2 3 3 4 2 2" xfId="42955" xr:uid="{00000000-0005-0000-0000-0000C9A70000}"/>
    <cellStyle name="style1424787249752 2 3 3 4 2 3" xfId="42956" xr:uid="{00000000-0005-0000-0000-0000CAA70000}"/>
    <cellStyle name="style1424787249752 2 3 3 4 2 4" xfId="42957" xr:uid="{00000000-0005-0000-0000-0000CBA70000}"/>
    <cellStyle name="style1424787249752 2 3 3 4 3" xfId="42958" xr:uid="{00000000-0005-0000-0000-0000CCA70000}"/>
    <cellStyle name="style1424787249752 2 3 3 4 4" xfId="42959" xr:uid="{00000000-0005-0000-0000-0000CDA70000}"/>
    <cellStyle name="style1424787249752 2 3 3 4 5" xfId="42960" xr:uid="{00000000-0005-0000-0000-0000CEA70000}"/>
    <cellStyle name="style1424787249752 2 3 3 5" xfId="42961" xr:uid="{00000000-0005-0000-0000-0000CFA70000}"/>
    <cellStyle name="style1424787249752 2 3 3 5 2" xfId="42962" xr:uid="{00000000-0005-0000-0000-0000D0A70000}"/>
    <cellStyle name="style1424787249752 2 3 3 5 3" xfId="42963" xr:uid="{00000000-0005-0000-0000-0000D1A70000}"/>
    <cellStyle name="style1424787249752 2 3 3 5 4" xfId="42964" xr:uid="{00000000-0005-0000-0000-0000D2A70000}"/>
    <cellStyle name="style1424787249752 2 3 3 6" xfId="42965" xr:uid="{00000000-0005-0000-0000-0000D3A70000}"/>
    <cellStyle name="style1424787249752 2 3 3 7" xfId="42966" xr:uid="{00000000-0005-0000-0000-0000D4A70000}"/>
    <cellStyle name="style1424787249752 2 3 3 8" xfId="42967" xr:uid="{00000000-0005-0000-0000-0000D5A70000}"/>
    <cellStyle name="style1424787249752 2 3 4" xfId="42968" xr:uid="{00000000-0005-0000-0000-0000D6A70000}"/>
    <cellStyle name="style1424787249752 2 3 4 2" xfId="42969" xr:uid="{00000000-0005-0000-0000-0000D7A70000}"/>
    <cellStyle name="style1424787249752 2 3 4 2 2" xfId="42970" xr:uid="{00000000-0005-0000-0000-0000D8A70000}"/>
    <cellStyle name="style1424787249752 2 3 4 2 2 2" xfId="42971" xr:uid="{00000000-0005-0000-0000-0000D9A70000}"/>
    <cellStyle name="style1424787249752 2 3 4 2 2 2 2" xfId="42972" xr:uid="{00000000-0005-0000-0000-0000DAA70000}"/>
    <cellStyle name="style1424787249752 2 3 4 2 2 2 3" xfId="42973" xr:uid="{00000000-0005-0000-0000-0000DBA70000}"/>
    <cellStyle name="style1424787249752 2 3 4 2 2 3" xfId="42974" xr:uid="{00000000-0005-0000-0000-0000DCA70000}"/>
    <cellStyle name="style1424787249752 2 3 4 2 3" xfId="42975" xr:uid="{00000000-0005-0000-0000-0000DDA70000}"/>
    <cellStyle name="style1424787249752 2 3 4 2 3 2" xfId="42976" xr:uid="{00000000-0005-0000-0000-0000DEA70000}"/>
    <cellStyle name="style1424787249752 2 3 4 2 3 3" xfId="42977" xr:uid="{00000000-0005-0000-0000-0000DFA70000}"/>
    <cellStyle name="style1424787249752 2 3 4 2 3 4" xfId="42978" xr:uid="{00000000-0005-0000-0000-0000E0A70000}"/>
    <cellStyle name="style1424787249752 2 3 4 2 4" xfId="42979" xr:uid="{00000000-0005-0000-0000-0000E1A70000}"/>
    <cellStyle name="style1424787249752 2 3 4 2 5" xfId="42980" xr:uid="{00000000-0005-0000-0000-0000E2A70000}"/>
    <cellStyle name="style1424787249752 2 3 4 3" xfId="42981" xr:uid="{00000000-0005-0000-0000-0000E3A70000}"/>
    <cellStyle name="style1424787249752 2 3 4 3 2" xfId="42982" xr:uid="{00000000-0005-0000-0000-0000E4A70000}"/>
    <cellStyle name="style1424787249752 2 3 4 3 2 2" xfId="42983" xr:uid="{00000000-0005-0000-0000-0000E5A70000}"/>
    <cellStyle name="style1424787249752 2 3 4 3 2 2 2" xfId="42984" xr:uid="{00000000-0005-0000-0000-0000E6A70000}"/>
    <cellStyle name="style1424787249752 2 3 4 3 2 2 3" xfId="42985" xr:uid="{00000000-0005-0000-0000-0000E7A70000}"/>
    <cellStyle name="style1424787249752 2 3 4 3 2 3" xfId="42986" xr:uid="{00000000-0005-0000-0000-0000E8A70000}"/>
    <cellStyle name="style1424787249752 2 3 4 3 3" xfId="42987" xr:uid="{00000000-0005-0000-0000-0000E9A70000}"/>
    <cellStyle name="style1424787249752 2 3 4 3 3 2" xfId="42988" xr:uid="{00000000-0005-0000-0000-0000EAA70000}"/>
    <cellStyle name="style1424787249752 2 3 4 3 3 3" xfId="42989" xr:uid="{00000000-0005-0000-0000-0000EBA70000}"/>
    <cellStyle name="style1424787249752 2 3 4 3 3 4" xfId="42990" xr:uid="{00000000-0005-0000-0000-0000ECA70000}"/>
    <cellStyle name="style1424787249752 2 3 4 3 4" xfId="42991" xr:uid="{00000000-0005-0000-0000-0000EDA70000}"/>
    <cellStyle name="style1424787249752 2 3 4 3 5" xfId="42992" xr:uid="{00000000-0005-0000-0000-0000EEA70000}"/>
    <cellStyle name="style1424787249752 2 3 4 4" xfId="42993" xr:uid="{00000000-0005-0000-0000-0000EFA70000}"/>
    <cellStyle name="style1424787249752 2 3 4 4 2" xfId="42994" xr:uid="{00000000-0005-0000-0000-0000F0A70000}"/>
    <cellStyle name="style1424787249752 2 3 4 4 2 2" xfId="42995" xr:uid="{00000000-0005-0000-0000-0000F1A70000}"/>
    <cellStyle name="style1424787249752 2 3 4 4 2 3" xfId="42996" xr:uid="{00000000-0005-0000-0000-0000F2A70000}"/>
    <cellStyle name="style1424787249752 2 3 4 4 2 4" xfId="42997" xr:uid="{00000000-0005-0000-0000-0000F3A70000}"/>
    <cellStyle name="style1424787249752 2 3 4 4 3" xfId="42998" xr:uid="{00000000-0005-0000-0000-0000F4A70000}"/>
    <cellStyle name="style1424787249752 2 3 4 4 4" xfId="42999" xr:uid="{00000000-0005-0000-0000-0000F5A70000}"/>
    <cellStyle name="style1424787249752 2 3 4 4 5" xfId="43000" xr:uid="{00000000-0005-0000-0000-0000F6A70000}"/>
    <cellStyle name="style1424787249752 2 3 4 5" xfId="43001" xr:uid="{00000000-0005-0000-0000-0000F7A70000}"/>
    <cellStyle name="style1424787249752 2 3 4 5 2" xfId="43002" xr:uid="{00000000-0005-0000-0000-0000F8A70000}"/>
    <cellStyle name="style1424787249752 2 3 4 5 3" xfId="43003" xr:uid="{00000000-0005-0000-0000-0000F9A70000}"/>
    <cellStyle name="style1424787249752 2 3 4 5 4" xfId="43004" xr:uid="{00000000-0005-0000-0000-0000FAA70000}"/>
    <cellStyle name="style1424787249752 2 3 4 6" xfId="43005" xr:uid="{00000000-0005-0000-0000-0000FBA70000}"/>
    <cellStyle name="style1424787249752 2 3 4 7" xfId="43006" xr:uid="{00000000-0005-0000-0000-0000FCA70000}"/>
    <cellStyle name="style1424787249752 2 3 4 8" xfId="43007" xr:uid="{00000000-0005-0000-0000-0000FDA70000}"/>
    <cellStyle name="style1424787249752 2 3 5" xfId="43008" xr:uid="{00000000-0005-0000-0000-0000FEA70000}"/>
    <cellStyle name="style1424787249752 2 3 5 2" xfId="43009" xr:uid="{00000000-0005-0000-0000-0000FFA70000}"/>
    <cellStyle name="style1424787249752 2 3 5 2 2" xfId="43010" xr:uid="{00000000-0005-0000-0000-000000A80000}"/>
    <cellStyle name="style1424787249752 2 3 5 2 2 2" xfId="43011" xr:uid="{00000000-0005-0000-0000-000001A80000}"/>
    <cellStyle name="style1424787249752 2 3 5 2 2 2 2" xfId="43012" xr:uid="{00000000-0005-0000-0000-000002A80000}"/>
    <cellStyle name="style1424787249752 2 3 5 2 2 2 3" xfId="43013" xr:uid="{00000000-0005-0000-0000-000003A80000}"/>
    <cellStyle name="style1424787249752 2 3 5 2 2 3" xfId="43014" xr:uid="{00000000-0005-0000-0000-000004A80000}"/>
    <cellStyle name="style1424787249752 2 3 5 2 3" xfId="43015" xr:uid="{00000000-0005-0000-0000-000005A80000}"/>
    <cellStyle name="style1424787249752 2 3 5 2 3 2" xfId="43016" xr:uid="{00000000-0005-0000-0000-000006A80000}"/>
    <cellStyle name="style1424787249752 2 3 5 2 3 3" xfId="43017" xr:uid="{00000000-0005-0000-0000-000007A80000}"/>
    <cellStyle name="style1424787249752 2 3 5 2 3 4" xfId="43018" xr:uid="{00000000-0005-0000-0000-000008A80000}"/>
    <cellStyle name="style1424787249752 2 3 5 2 4" xfId="43019" xr:uid="{00000000-0005-0000-0000-000009A80000}"/>
    <cellStyle name="style1424787249752 2 3 5 2 5" xfId="43020" xr:uid="{00000000-0005-0000-0000-00000AA80000}"/>
    <cellStyle name="style1424787249752 2 3 5 3" xfId="43021" xr:uid="{00000000-0005-0000-0000-00000BA80000}"/>
    <cellStyle name="style1424787249752 2 3 5 3 2" xfId="43022" xr:uid="{00000000-0005-0000-0000-00000CA80000}"/>
    <cellStyle name="style1424787249752 2 3 5 3 2 2" xfId="43023" xr:uid="{00000000-0005-0000-0000-00000DA80000}"/>
    <cellStyle name="style1424787249752 2 3 5 3 2 2 2" xfId="43024" xr:uid="{00000000-0005-0000-0000-00000EA80000}"/>
    <cellStyle name="style1424787249752 2 3 5 3 2 2 3" xfId="43025" xr:uid="{00000000-0005-0000-0000-00000FA80000}"/>
    <cellStyle name="style1424787249752 2 3 5 3 2 3" xfId="43026" xr:uid="{00000000-0005-0000-0000-000010A80000}"/>
    <cellStyle name="style1424787249752 2 3 5 3 3" xfId="43027" xr:uid="{00000000-0005-0000-0000-000011A80000}"/>
    <cellStyle name="style1424787249752 2 3 5 3 3 2" xfId="43028" xr:uid="{00000000-0005-0000-0000-000012A80000}"/>
    <cellStyle name="style1424787249752 2 3 5 3 3 3" xfId="43029" xr:uid="{00000000-0005-0000-0000-000013A80000}"/>
    <cellStyle name="style1424787249752 2 3 5 3 3 4" xfId="43030" xr:uid="{00000000-0005-0000-0000-000014A80000}"/>
    <cellStyle name="style1424787249752 2 3 5 3 4" xfId="43031" xr:uid="{00000000-0005-0000-0000-000015A80000}"/>
    <cellStyle name="style1424787249752 2 3 5 3 5" xfId="43032" xr:uid="{00000000-0005-0000-0000-000016A80000}"/>
    <cellStyle name="style1424787249752 2 3 5 4" xfId="43033" xr:uid="{00000000-0005-0000-0000-000017A80000}"/>
    <cellStyle name="style1424787249752 2 3 5 4 2" xfId="43034" xr:uid="{00000000-0005-0000-0000-000018A80000}"/>
    <cellStyle name="style1424787249752 2 3 5 4 2 2" xfId="43035" xr:uid="{00000000-0005-0000-0000-000019A80000}"/>
    <cellStyle name="style1424787249752 2 3 5 4 2 3" xfId="43036" xr:uid="{00000000-0005-0000-0000-00001AA80000}"/>
    <cellStyle name="style1424787249752 2 3 5 4 2 4" xfId="43037" xr:uid="{00000000-0005-0000-0000-00001BA80000}"/>
    <cellStyle name="style1424787249752 2 3 5 4 3" xfId="43038" xr:uid="{00000000-0005-0000-0000-00001CA80000}"/>
    <cellStyle name="style1424787249752 2 3 5 4 4" xfId="43039" xr:uid="{00000000-0005-0000-0000-00001DA80000}"/>
    <cellStyle name="style1424787249752 2 3 5 4 5" xfId="43040" xr:uid="{00000000-0005-0000-0000-00001EA80000}"/>
    <cellStyle name="style1424787249752 2 3 5 5" xfId="43041" xr:uid="{00000000-0005-0000-0000-00001FA80000}"/>
    <cellStyle name="style1424787249752 2 3 5 5 2" xfId="43042" xr:uid="{00000000-0005-0000-0000-000020A80000}"/>
    <cellStyle name="style1424787249752 2 3 5 5 3" xfId="43043" xr:uid="{00000000-0005-0000-0000-000021A80000}"/>
    <cellStyle name="style1424787249752 2 3 5 5 4" xfId="43044" xr:uid="{00000000-0005-0000-0000-000022A80000}"/>
    <cellStyle name="style1424787249752 2 3 5 6" xfId="43045" xr:uid="{00000000-0005-0000-0000-000023A80000}"/>
    <cellStyle name="style1424787249752 2 3 5 7" xfId="43046" xr:uid="{00000000-0005-0000-0000-000024A80000}"/>
    <cellStyle name="style1424787249752 2 3 5 8" xfId="43047" xr:uid="{00000000-0005-0000-0000-000025A80000}"/>
    <cellStyle name="style1424787249752 2 3 6" xfId="43048" xr:uid="{00000000-0005-0000-0000-000026A80000}"/>
    <cellStyle name="style1424787249752 2 3 6 2" xfId="43049" xr:uid="{00000000-0005-0000-0000-000027A80000}"/>
    <cellStyle name="style1424787249752 2 3 6 2 2" xfId="43050" xr:uid="{00000000-0005-0000-0000-000028A80000}"/>
    <cellStyle name="style1424787249752 2 3 6 2 2 2" xfId="43051" xr:uid="{00000000-0005-0000-0000-000029A80000}"/>
    <cellStyle name="style1424787249752 2 3 6 2 2 3" xfId="43052" xr:uid="{00000000-0005-0000-0000-00002AA80000}"/>
    <cellStyle name="style1424787249752 2 3 6 2 3" xfId="43053" xr:uid="{00000000-0005-0000-0000-00002BA80000}"/>
    <cellStyle name="style1424787249752 2 3 6 3" xfId="43054" xr:uid="{00000000-0005-0000-0000-00002CA80000}"/>
    <cellStyle name="style1424787249752 2 3 6 3 2" xfId="43055" xr:uid="{00000000-0005-0000-0000-00002DA80000}"/>
    <cellStyle name="style1424787249752 2 3 6 3 3" xfId="43056" xr:uid="{00000000-0005-0000-0000-00002EA80000}"/>
    <cellStyle name="style1424787249752 2 3 6 3 4" xfId="43057" xr:uid="{00000000-0005-0000-0000-00002FA80000}"/>
    <cellStyle name="style1424787249752 2 3 6 4" xfId="43058" xr:uid="{00000000-0005-0000-0000-000030A80000}"/>
    <cellStyle name="style1424787249752 2 3 6 5" xfId="43059" xr:uid="{00000000-0005-0000-0000-000031A80000}"/>
    <cellStyle name="style1424787249752 2 3 7" xfId="43060" xr:uid="{00000000-0005-0000-0000-000032A80000}"/>
    <cellStyle name="style1424787249752 2 3 7 2" xfId="43061" xr:uid="{00000000-0005-0000-0000-000033A80000}"/>
    <cellStyle name="style1424787249752 2 3 7 2 2" xfId="43062" xr:uid="{00000000-0005-0000-0000-000034A80000}"/>
    <cellStyle name="style1424787249752 2 3 7 2 2 2" xfId="43063" xr:uid="{00000000-0005-0000-0000-000035A80000}"/>
    <cellStyle name="style1424787249752 2 3 7 2 2 3" xfId="43064" xr:uid="{00000000-0005-0000-0000-000036A80000}"/>
    <cellStyle name="style1424787249752 2 3 7 2 3" xfId="43065" xr:uid="{00000000-0005-0000-0000-000037A80000}"/>
    <cellStyle name="style1424787249752 2 3 7 3" xfId="43066" xr:uid="{00000000-0005-0000-0000-000038A80000}"/>
    <cellStyle name="style1424787249752 2 3 7 3 2" xfId="43067" xr:uid="{00000000-0005-0000-0000-000039A80000}"/>
    <cellStyle name="style1424787249752 2 3 7 3 3" xfId="43068" xr:uid="{00000000-0005-0000-0000-00003AA80000}"/>
    <cellStyle name="style1424787249752 2 3 7 3 4" xfId="43069" xr:uid="{00000000-0005-0000-0000-00003BA80000}"/>
    <cellStyle name="style1424787249752 2 3 7 4" xfId="43070" xr:uid="{00000000-0005-0000-0000-00003CA80000}"/>
    <cellStyle name="style1424787249752 2 3 7 5" xfId="43071" xr:uid="{00000000-0005-0000-0000-00003DA80000}"/>
    <cellStyle name="style1424787249752 2 3 8" xfId="43072" xr:uid="{00000000-0005-0000-0000-00003EA80000}"/>
    <cellStyle name="style1424787249752 2 3 8 2" xfId="43073" xr:uid="{00000000-0005-0000-0000-00003FA80000}"/>
    <cellStyle name="style1424787249752 2 3 8 2 2" xfId="43074" xr:uid="{00000000-0005-0000-0000-000040A80000}"/>
    <cellStyle name="style1424787249752 2 3 8 2 3" xfId="43075" xr:uid="{00000000-0005-0000-0000-000041A80000}"/>
    <cellStyle name="style1424787249752 2 3 8 2 4" xfId="43076" xr:uid="{00000000-0005-0000-0000-000042A80000}"/>
    <cellStyle name="style1424787249752 2 3 8 3" xfId="43077" xr:uid="{00000000-0005-0000-0000-000043A80000}"/>
    <cellStyle name="style1424787249752 2 3 8 4" xfId="43078" xr:uid="{00000000-0005-0000-0000-000044A80000}"/>
    <cellStyle name="style1424787249752 2 3 8 5" xfId="43079" xr:uid="{00000000-0005-0000-0000-000045A80000}"/>
    <cellStyle name="style1424787249752 2 3 9" xfId="43080" xr:uid="{00000000-0005-0000-0000-000046A80000}"/>
    <cellStyle name="style1424787249752 2 3 9 2" xfId="43081" xr:uid="{00000000-0005-0000-0000-000047A80000}"/>
    <cellStyle name="style1424787249752 2 3 9 3" xfId="43082" xr:uid="{00000000-0005-0000-0000-000048A80000}"/>
    <cellStyle name="style1424787249752 2 3 9 4" xfId="43083" xr:uid="{00000000-0005-0000-0000-000049A80000}"/>
    <cellStyle name="style1424787249752 2 4" xfId="43084" xr:uid="{00000000-0005-0000-0000-00004AA80000}"/>
    <cellStyle name="style1424787249752 2 4 2" xfId="43085" xr:uid="{00000000-0005-0000-0000-00004BA80000}"/>
    <cellStyle name="style1424787249752 2 4 2 2" xfId="43086" xr:uid="{00000000-0005-0000-0000-00004CA80000}"/>
    <cellStyle name="style1424787249752 2 4 2 2 2" xfId="43087" xr:uid="{00000000-0005-0000-0000-00004DA80000}"/>
    <cellStyle name="style1424787249752 2 4 2 2 2 2" xfId="43088" xr:uid="{00000000-0005-0000-0000-00004EA80000}"/>
    <cellStyle name="style1424787249752 2 4 2 2 2 2 2" xfId="43089" xr:uid="{00000000-0005-0000-0000-00004FA80000}"/>
    <cellStyle name="style1424787249752 2 4 2 2 2 2 3" xfId="43090" xr:uid="{00000000-0005-0000-0000-000050A80000}"/>
    <cellStyle name="style1424787249752 2 4 2 2 2 3" xfId="43091" xr:uid="{00000000-0005-0000-0000-000051A80000}"/>
    <cellStyle name="style1424787249752 2 4 2 2 3" xfId="43092" xr:uid="{00000000-0005-0000-0000-000052A80000}"/>
    <cellStyle name="style1424787249752 2 4 2 2 3 2" xfId="43093" xr:uid="{00000000-0005-0000-0000-000053A80000}"/>
    <cellStyle name="style1424787249752 2 4 2 2 3 3" xfId="43094" xr:uid="{00000000-0005-0000-0000-000054A80000}"/>
    <cellStyle name="style1424787249752 2 4 2 2 3 4" xfId="43095" xr:uid="{00000000-0005-0000-0000-000055A80000}"/>
    <cellStyle name="style1424787249752 2 4 2 2 4" xfId="43096" xr:uid="{00000000-0005-0000-0000-000056A80000}"/>
    <cellStyle name="style1424787249752 2 4 2 2 5" xfId="43097" xr:uid="{00000000-0005-0000-0000-000057A80000}"/>
    <cellStyle name="style1424787249752 2 4 2 3" xfId="43098" xr:uid="{00000000-0005-0000-0000-000058A80000}"/>
    <cellStyle name="style1424787249752 2 4 2 3 2" xfId="43099" xr:uid="{00000000-0005-0000-0000-000059A80000}"/>
    <cellStyle name="style1424787249752 2 4 2 3 2 2" xfId="43100" xr:uid="{00000000-0005-0000-0000-00005AA80000}"/>
    <cellStyle name="style1424787249752 2 4 2 3 2 2 2" xfId="43101" xr:uid="{00000000-0005-0000-0000-00005BA80000}"/>
    <cellStyle name="style1424787249752 2 4 2 3 2 2 3" xfId="43102" xr:uid="{00000000-0005-0000-0000-00005CA80000}"/>
    <cellStyle name="style1424787249752 2 4 2 3 2 3" xfId="43103" xr:uid="{00000000-0005-0000-0000-00005DA80000}"/>
    <cellStyle name="style1424787249752 2 4 2 3 3" xfId="43104" xr:uid="{00000000-0005-0000-0000-00005EA80000}"/>
    <cellStyle name="style1424787249752 2 4 2 3 3 2" xfId="43105" xr:uid="{00000000-0005-0000-0000-00005FA80000}"/>
    <cellStyle name="style1424787249752 2 4 2 3 3 3" xfId="43106" xr:uid="{00000000-0005-0000-0000-000060A80000}"/>
    <cellStyle name="style1424787249752 2 4 2 3 3 4" xfId="43107" xr:uid="{00000000-0005-0000-0000-000061A80000}"/>
    <cellStyle name="style1424787249752 2 4 2 3 4" xfId="43108" xr:uid="{00000000-0005-0000-0000-000062A80000}"/>
    <cellStyle name="style1424787249752 2 4 2 3 5" xfId="43109" xr:uid="{00000000-0005-0000-0000-000063A80000}"/>
    <cellStyle name="style1424787249752 2 4 2 4" xfId="43110" xr:uid="{00000000-0005-0000-0000-000064A80000}"/>
    <cellStyle name="style1424787249752 2 4 2 4 2" xfId="43111" xr:uid="{00000000-0005-0000-0000-000065A80000}"/>
    <cellStyle name="style1424787249752 2 4 2 4 2 2" xfId="43112" xr:uid="{00000000-0005-0000-0000-000066A80000}"/>
    <cellStyle name="style1424787249752 2 4 2 4 2 3" xfId="43113" xr:uid="{00000000-0005-0000-0000-000067A80000}"/>
    <cellStyle name="style1424787249752 2 4 2 4 2 4" xfId="43114" xr:uid="{00000000-0005-0000-0000-000068A80000}"/>
    <cellStyle name="style1424787249752 2 4 2 4 3" xfId="43115" xr:uid="{00000000-0005-0000-0000-000069A80000}"/>
    <cellStyle name="style1424787249752 2 4 2 4 4" xfId="43116" xr:uid="{00000000-0005-0000-0000-00006AA80000}"/>
    <cellStyle name="style1424787249752 2 4 2 4 5" xfId="43117" xr:uid="{00000000-0005-0000-0000-00006BA80000}"/>
    <cellStyle name="style1424787249752 2 4 2 5" xfId="43118" xr:uid="{00000000-0005-0000-0000-00006CA80000}"/>
    <cellStyle name="style1424787249752 2 4 2 5 2" xfId="43119" xr:uid="{00000000-0005-0000-0000-00006DA80000}"/>
    <cellStyle name="style1424787249752 2 4 2 5 3" xfId="43120" xr:uid="{00000000-0005-0000-0000-00006EA80000}"/>
    <cellStyle name="style1424787249752 2 4 2 5 4" xfId="43121" xr:uid="{00000000-0005-0000-0000-00006FA80000}"/>
    <cellStyle name="style1424787249752 2 4 2 6" xfId="43122" xr:uid="{00000000-0005-0000-0000-000070A80000}"/>
    <cellStyle name="style1424787249752 2 4 2 7" xfId="43123" xr:uid="{00000000-0005-0000-0000-000071A80000}"/>
    <cellStyle name="style1424787249752 2 4 2 8" xfId="43124" xr:uid="{00000000-0005-0000-0000-000072A80000}"/>
    <cellStyle name="style1424787249752 2 4 3" xfId="43125" xr:uid="{00000000-0005-0000-0000-000073A80000}"/>
    <cellStyle name="style1424787249752 2 4 3 2" xfId="43126" xr:uid="{00000000-0005-0000-0000-000074A80000}"/>
    <cellStyle name="style1424787249752 2 4 3 2 2" xfId="43127" xr:uid="{00000000-0005-0000-0000-000075A80000}"/>
    <cellStyle name="style1424787249752 2 4 3 2 2 2" xfId="43128" xr:uid="{00000000-0005-0000-0000-000076A80000}"/>
    <cellStyle name="style1424787249752 2 4 3 2 2 3" xfId="43129" xr:uid="{00000000-0005-0000-0000-000077A80000}"/>
    <cellStyle name="style1424787249752 2 4 3 2 3" xfId="43130" xr:uid="{00000000-0005-0000-0000-000078A80000}"/>
    <cellStyle name="style1424787249752 2 4 3 3" xfId="43131" xr:uid="{00000000-0005-0000-0000-000079A80000}"/>
    <cellStyle name="style1424787249752 2 4 3 3 2" xfId="43132" xr:uid="{00000000-0005-0000-0000-00007AA80000}"/>
    <cellStyle name="style1424787249752 2 4 3 3 3" xfId="43133" xr:uid="{00000000-0005-0000-0000-00007BA80000}"/>
    <cellStyle name="style1424787249752 2 4 3 3 4" xfId="43134" xr:uid="{00000000-0005-0000-0000-00007CA80000}"/>
    <cellStyle name="style1424787249752 2 4 3 4" xfId="43135" xr:uid="{00000000-0005-0000-0000-00007DA80000}"/>
    <cellStyle name="style1424787249752 2 4 3 5" xfId="43136" xr:uid="{00000000-0005-0000-0000-00007EA80000}"/>
    <cellStyle name="style1424787249752 2 4 4" xfId="43137" xr:uid="{00000000-0005-0000-0000-00007FA80000}"/>
    <cellStyle name="style1424787249752 2 4 4 2" xfId="43138" xr:uid="{00000000-0005-0000-0000-000080A80000}"/>
    <cellStyle name="style1424787249752 2 4 4 2 2" xfId="43139" xr:uid="{00000000-0005-0000-0000-000081A80000}"/>
    <cellStyle name="style1424787249752 2 4 4 2 2 2" xfId="43140" xr:uid="{00000000-0005-0000-0000-000082A80000}"/>
    <cellStyle name="style1424787249752 2 4 4 2 2 3" xfId="43141" xr:uid="{00000000-0005-0000-0000-000083A80000}"/>
    <cellStyle name="style1424787249752 2 4 4 2 3" xfId="43142" xr:uid="{00000000-0005-0000-0000-000084A80000}"/>
    <cellStyle name="style1424787249752 2 4 4 3" xfId="43143" xr:uid="{00000000-0005-0000-0000-000085A80000}"/>
    <cellStyle name="style1424787249752 2 4 4 3 2" xfId="43144" xr:uid="{00000000-0005-0000-0000-000086A80000}"/>
    <cellStyle name="style1424787249752 2 4 4 3 3" xfId="43145" xr:uid="{00000000-0005-0000-0000-000087A80000}"/>
    <cellStyle name="style1424787249752 2 4 4 3 4" xfId="43146" xr:uid="{00000000-0005-0000-0000-000088A80000}"/>
    <cellStyle name="style1424787249752 2 4 4 4" xfId="43147" xr:uid="{00000000-0005-0000-0000-000089A80000}"/>
    <cellStyle name="style1424787249752 2 4 4 5" xfId="43148" xr:uid="{00000000-0005-0000-0000-00008AA80000}"/>
    <cellStyle name="style1424787249752 2 4 5" xfId="43149" xr:uid="{00000000-0005-0000-0000-00008BA80000}"/>
    <cellStyle name="style1424787249752 2 4 5 2" xfId="43150" xr:uid="{00000000-0005-0000-0000-00008CA80000}"/>
    <cellStyle name="style1424787249752 2 4 5 2 2" xfId="43151" xr:uid="{00000000-0005-0000-0000-00008DA80000}"/>
    <cellStyle name="style1424787249752 2 4 5 2 3" xfId="43152" xr:uid="{00000000-0005-0000-0000-00008EA80000}"/>
    <cellStyle name="style1424787249752 2 4 5 2 4" xfId="43153" xr:uid="{00000000-0005-0000-0000-00008FA80000}"/>
    <cellStyle name="style1424787249752 2 4 5 3" xfId="43154" xr:uid="{00000000-0005-0000-0000-000090A80000}"/>
    <cellStyle name="style1424787249752 2 4 5 4" xfId="43155" xr:uid="{00000000-0005-0000-0000-000091A80000}"/>
    <cellStyle name="style1424787249752 2 4 5 5" xfId="43156" xr:uid="{00000000-0005-0000-0000-000092A80000}"/>
    <cellStyle name="style1424787249752 2 4 6" xfId="43157" xr:uid="{00000000-0005-0000-0000-000093A80000}"/>
    <cellStyle name="style1424787249752 2 4 6 2" xfId="43158" xr:uid="{00000000-0005-0000-0000-000094A80000}"/>
    <cellStyle name="style1424787249752 2 4 6 3" xfId="43159" xr:uid="{00000000-0005-0000-0000-000095A80000}"/>
    <cellStyle name="style1424787249752 2 4 6 4" xfId="43160" xr:uid="{00000000-0005-0000-0000-000096A80000}"/>
    <cellStyle name="style1424787249752 2 4 7" xfId="43161" xr:uid="{00000000-0005-0000-0000-000097A80000}"/>
    <cellStyle name="style1424787249752 2 4 8" xfId="43162" xr:uid="{00000000-0005-0000-0000-000098A80000}"/>
    <cellStyle name="style1424787249752 2 4 9" xfId="43163" xr:uid="{00000000-0005-0000-0000-000099A80000}"/>
    <cellStyle name="style1424787249752 2 5" xfId="43164" xr:uid="{00000000-0005-0000-0000-00009AA80000}"/>
    <cellStyle name="style1424787249752 2 5 2" xfId="43165" xr:uid="{00000000-0005-0000-0000-00009BA80000}"/>
    <cellStyle name="style1424787249752 2 5 2 2" xfId="43166" xr:uid="{00000000-0005-0000-0000-00009CA80000}"/>
    <cellStyle name="style1424787249752 2 5 2 2 2" xfId="43167" xr:uid="{00000000-0005-0000-0000-00009DA80000}"/>
    <cellStyle name="style1424787249752 2 5 2 2 2 2" xfId="43168" xr:uid="{00000000-0005-0000-0000-00009EA80000}"/>
    <cellStyle name="style1424787249752 2 5 2 2 2 3" xfId="43169" xr:uid="{00000000-0005-0000-0000-00009FA80000}"/>
    <cellStyle name="style1424787249752 2 5 2 2 3" xfId="43170" xr:uid="{00000000-0005-0000-0000-0000A0A80000}"/>
    <cellStyle name="style1424787249752 2 5 2 3" xfId="43171" xr:uid="{00000000-0005-0000-0000-0000A1A80000}"/>
    <cellStyle name="style1424787249752 2 5 2 3 2" xfId="43172" xr:uid="{00000000-0005-0000-0000-0000A2A80000}"/>
    <cellStyle name="style1424787249752 2 5 2 3 3" xfId="43173" xr:uid="{00000000-0005-0000-0000-0000A3A80000}"/>
    <cellStyle name="style1424787249752 2 5 2 3 4" xfId="43174" xr:uid="{00000000-0005-0000-0000-0000A4A80000}"/>
    <cellStyle name="style1424787249752 2 5 2 4" xfId="43175" xr:uid="{00000000-0005-0000-0000-0000A5A80000}"/>
    <cellStyle name="style1424787249752 2 5 2 5" xfId="43176" xr:uid="{00000000-0005-0000-0000-0000A6A80000}"/>
    <cellStyle name="style1424787249752 2 5 3" xfId="43177" xr:uid="{00000000-0005-0000-0000-0000A7A80000}"/>
    <cellStyle name="style1424787249752 2 5 3 2" xfId="43178" xr:uid="{00000000-0005-0000-0000-0000A8A80000}"/>
    <cellStyle name="style1424787249752 2 5 3 2 2" xfId="43179" xr:uid="{00000000-0005-0000-0000-0000A9A80000}"/>
    <cellStyle name="style1424787249752 2 5 3 2 2 2" xfId="43180" xr:uid="{00000000-0005-0000-0000-0000AAA80000}"/>
    <cellStyle name="style1424787249752 2 5 3 2 2 3" xfId="43181" xr:uid="{00000000-0005-0000-0000-0000ABA80000}"/>
    <cellStyle name="style1424787249752 2 5 3 2 3" xfId="43182" xr:uid="{00000000-0005-0000-0000-0000ACA80000}"/>
    <cellStyle name="style1424787249752 2 5 3 3" xfId="43183" xr:uid="{00000000-0005-0000-0000-0000ADA80000}"/>
    <cellStyle name="style1424787249752 2 5 3 3 2" xfId="43184" xr:uid="{00000000-0005-0000-0000-0000AEA80000}"/>
    <cellStyle name="style1424787249752 2 5 3 3 3" xfId="43185" xr:uid="{00000000-0005-0000-0000-0000AFA80000}"/>
    <cellStyle name="style1424787249752 2 5 3 3 4" xfId="43186" xr:uid="{00000000-0005-0000-0000-0000B0A80000}"/>
    <cellStyle name="style1424787249752 2 5 3 4" xfId="43187" xr:uid="{00000000-0005-0000-0000-0000B1A80000}"/>
    <cellStyle name="style1424787249752 2 5 3 5" xfId="43188" xr:uid="{00000000-0005-0000-0000-0000B2A80000}"/>
    <cellStyle name="style1424787249752 2 5 4" xfId="43189" xr:uid="{00000000-0005-0000-0000-0000B3A80000}"/>
    <cellStyle name="style1424787249752 2 5 4 2" xfId="43190" xr:uid="{00000000-0005-0000-0000-0000B4A80000}"/>
    <cellStyle name="style1424787249752 2 5 4 2 2" xfId="43191" xr:uid="{00000000-0005-0000-0000-0000B5A80000}"/>
    <cellStyle name="style1424787249752 2 5 4 2 3" xfId="43192" xr:uid="{00000000-0005-0000-0000-0000B6A80000}"/>
    <cellStyle name="style1424787249752 2 5 4 2 4" xfId="43193" xr:uid="{00000000-0005-0000-0000-0000B7A80000}"/>
    <cellStyle name="style1424787249752 2 5 4 3" xfId="43194" xr:uid="{00000000-0005-0000-0000-0000B8A80000}"/>
    <cellStyle name="style1424787249752 2 5 4 4" xfId="43195" xr:uid="{00000000-0005-0000-0000-0000B9A80000}"/>
    <cellStyle name="style1424787249752 2 5 4 5" xfId="43196" xr:uid="{00000000-0005-0000-0000-0000BAA80000}"/>
    <cellStyle name="style1424787249752 2 5 5" xfId="43197" xr:uid="{00000000-0005-0000-0000-0000BBA80000}"/>
    <cellStyle name="style1424787249752 2 5 5 2" xfId="43198" xr:uid="{00000000-0005-0000-0000-0000BCA80000}"/>
    <cellStyle name="style1424787249752 2 5 5 3" xfId="43199" xr:uid="{00000000-0005-0000-0000-0000BDA80000}"/>
    <cellStyle name="style1424787249752 2 5 5 4" xfId="43200" xr:uid="{00000000-0005-0000-0000-0000BEA80000}"/>
    <cellStyle name="style1424787249752 2 5 6" xfId="43201" xr:uid="{00000000-0005-0000-0000-0000BFA80000}"/>
    <cellStyle name="style1424787249752 2 5 7" xfId="43202" xr:uid="{00000000-0005-0000-0000-0000C0A80000}"/>
    <cellStyle name="style1424787249752 2 5 8" xfId="43203" xr:uid="{00000000-0005-0000-0000-0000C1A80000}"/>
    <cellStyle name="style1424787249752 2 6" xfId="43204" xr:uid="{00000000-0005-0000-0000-0000C2A80000}"/>
    <cellStyle name="style1424787249752 2 6 2" xfId="43205" xr:uid="{00000000-0005-0000-0000-0000C3A80000}"/>
    <cellStyle name="style1424787249752 2 6 2 2" xfId="43206" xr:uid="{00000000-0005-0000-0000-0000C4A80000}"/>
    <cellStyle name="style1424787249752 2 6 2 2 2" xfId="43207" xr:uid="{00000000-0005-0000-0000-0000C5A80000}"/>
    <cellStyle name="style1424787249752 2 6 2 2 2 2" xfId="43208" xr:uid="{00000000-0005-0000-0000-0000C6A80000}"/>
    <cellStyle name="style1424787249752 2 6 2 2 2 3" xfId="43209" xr:uid="{00000000-0005-0000-0000-0000C7A80000}"/>
    <cellStyle name="style1424787249752 2 6 2 2 3" xfId="43210" xr:uid="{00000000-0005-0000-0000-0000C8A80000}"/>
    <cellStyle name="style1424787249752 2 6 2 3" xfId="43211" xr:uid="{00000000-0005-0000-0000-0000C9A80000}"/>
    <cellStyle name="style1424787249752 2 6 2 3 2" xfId="43212" xr:uid="{00000000-0005-0000-0000-0000CAA80000}"/>
    <cellStyle name="style1424787249752 2 6 2 3 3" xfId="43213" xr:uid="{00000000-0005-0000-0000-0000CBA80000}"/>
    <cellStyle name="style1424787249752 2 6 2 3 4" xfId="43214" xr:uid="{00000000-0005-0000-0000-0000CCA80000}"/>
    <cellStyle name="style1424787249752 2 6 2 4" xfId="43215" xr:uid="{00000000-0005-0000-0000-0000CDA80000}"/>
    <cellStyle name="style1424787249752 2 6 2 5" xfId="43216" xr:uid="{00000000-0005-0000-0000-0000CEA80000}"/>
    <cellStyle name="style1424787249752 2 6 3" xfId="43217" xr:uid="{00000000-0005-0000-0000-0000CFA80000}"/>
    <cellStyle name="style1424787249752 2 6 3 2" xfId="43218" xr:uid="{00000000-0005-0000-0000-0000D0A80000}"/>
    <cellStyle name="style1424787249752 2 6 3 2 2" xfId="43219" xr:uid="{00000000-0005-0000-0000-0000D1A80000}"/>
    <cellStyle name="style1424787249752 2 6 3 2 2 2" xfId="43220" xr:uid="{00000000-0005-0000-0000-0000D2A80000}"/>
    <cellStyle name="style1424787249752 2 6 3 2 2 3" xfId="43221" xr:uid="{00000000-0005-0000-0000-0000D3A80000}"/>
    <cellStyle name="style1424787249752 2 6 3 2 3" xfId="43222" xr:uid="{00000000-0005-0000-0000-0000D4A80000}"/>
    <cellStyle name="style1424787249752 2 6 3 3" xfId="43223" xr:uid="{00000000-0005-0000-0000-0000D5A80000}"/>
    <cellStyle name="style1424787249752 2 6 3 3 2" xfId="43224" xr:uid="{00000000-0005-0000-0000-0000D6A80000}"/>
    <cellStyle name="style1424787249752 2 6 3 3 3" xfId="43225" xr:uid="{00000000-0005-0000-0000-0000D7A80000}"/>
    <cellStyle name="style1424787249752 2 6 3 3 4" xfId="43226" xr:uid="{00000000-0005-0000-0000-0000D8A80000}"/>
    <cellStyle name="style1424787249752 2 6 3 4" xfId="43227" xr:uid="{00000000-0005-0000-0000-0000D9A80000}"/>
    <cellStyle name="style1424787249752 2 6 3 5" xfId="43228" xr:uid="{00000000-0005-0000-0000-0000DAA80000}"/>
    <cellStyle name="style1424787249752 2 6 4" xfId="43229" xr:uid="{00000000-0005-0000-0000-0000DBA80000}"/>
    <cellStyle name="style1424787249752 2 6 4 2" xfId="43230" xr:uid="{00000000-0005-0000-0000-0000DCA80000}"/>
    <cellStyle name="style1424787249752 2 6 4 2 2" xfId="43231" xr:uid="{00000000-0005-0000-0000-0000DDA80000}"/>
    <cellStyle name="style1424787249752 2 6 4 2 3" xfId="43232" xr:uid="{00000000-0005-0000-0000-0000DEA80000}"/>
    <cellStyle name="style1424787249752 2 6 4 2 4" xfId="43233" xr:uid="{00000000-0005-0000-0000-0000DFA80000}"/>
    <cellStyle name="style1424787249752 2 6 4 3" xfId="43234" xr:uid="{00000000-0005-0000-0000-0000E0A80000}"/>
    <cellStyle name="style1424787249752 2 6 4 4" xfId="43235" xr:uid="{00000000-0005-0000-0000-0000E1A80000}"/>
    <cellStyle name="style1424787249752 2 6 4 5" xfId="43236" xr:uid="{00000000-0005-0000-0000-0000E2A80000}"/>
    <cellStyle name="style1424787249752 2 6 5" xfId="43237" xr:uid="{00000000-0005-0000-0000-0000E3A80000}"/>
    <cellStyle name="style1424787249752 2 6 5 2" xfId="43238" xr:uid="{00000000-0005-0000-0000-0000E4A80000}"/>
    <cellStyle name="style1424787249752 2 6 5 3" xfId="43239" xr:uid="{00000000-0005-0000-0000-0000E5A80000}"/>
    <cellStyle name="style1424787249752 2 6 5 4" xfId="43240" xr:uid="{00000000-0005-0000-0000-0000E6A80000}"/>
    <cellStyle name="style1424787249752 2 6 6" xfId="43241" xr:uid="{00000000-0005-0000-0000-0000E7A80000}"/>
    <cellStyle name="style1424787249752 2 6 7" xfId="43242" xr:uid="{00000000-0005-0000-0000-0000E8A80000}"/>
    <cellStyle name="style1424787249752 2 6 8" xfId="43243" xr:uid="{00000000-0005-0000-0000-0000E9A80000}"/>
    <cellStyle name="style1424787249752 2 7" xfId="43244" xr:uid="{00000000-0005-0000-0000-0000EAA80000}"/>
    <cellStyle name="style1424787249752 2 7 2" xfId="43245" xr:uid="{00000000-0005-0000-0000-0000EBA80000}"/>
    <cellStyle name="style1424787249752 2 7 2 2" xfId="43246" xr:uid="{00000000-0005-0000-0000-0000ECA80000}"/>
    <cellStyle name="style1424787249752 2 7 2 2 2" xfId="43247" xr:uid="{00000000-0005-0000-0000-0000EDA80000}"/>
    <cellStyle name="style1424787249752 2 7 2 2 2 2" xfId="43248" xr:uid="{00000000-0005-0000-0000-0000EEA80000}"/>
    <cellStyle name="style1424787249752 2 7 2 2 2 3" xfId="43249" xr:uid="{00000000-0005-0000-0000-0000EFA80000}"/>
    <cellStyle name="style1424787249752 2 7 2 2 3" xfId="43250" xr:uid="{00000000-0005-0000-0000-0000F0A80000}"/>
    <cellStyle name="style1424787249752 2 7 2 3" xfId="43251" xr:uid="{00000000-0005-0000-0000-0000F1A80000}"/>
    <cellStyle name="style1424787249752 2 7 2 3 2" xfId="43252" xr:uid="{00000000-0005-0000-0000-0000F2A80000}"/>
    <cellStyle name="style1424787249752 2 7 2 3 3" xfId="43253" xr:uid="{00000000-0005-0000-0000-0000F3A80000}"/>
    <cellStyle name="style1424787249752 2 7 2 3 4" xfId="43254" xr:uid="{00000000-0005-0000-0000-0000F4A80000}"/>
    <cellStyle name="style1424787249752 2 7 2 4" xfId="43255" xr:uid="{00000000-0005-0000-0000-0000F5A80000}"/>
    <cellStyle name="style1424787249752 2 7 2 5" xfId="43256" xr:uid="{00000000-0005-0000-0000-0000F6A80000}"/>
    <cellStyle name="style1424787249752 2 7 3" xfId="43257" xr:uid="{00000000-0005-0000-0000-0000F7A80000}"/>
    <cellStyle name="style1424787249752 2 7 3 2" xfId="43258" xr:uid="{00000000-0005-0000-0000-0000F8A80000}"/>
    <cellStyle name="style1424787249752 2 7 3 2 2" xfId="43259" xr:uid="{00000000-0005-0000-0000-0000F9A80000}"/>
    <cellStyle name="style1424787249752 2 7 3 2 2 2" xfId="43260" xr:uid="{00000000-0005-0000-0000-0000FAA80000}"/>
    <cellStyle name="style1424787249752 2 7 3 2 2 3" xfId="43261" xr:uid="{00000000-0005-0000-0000-0000FBA80000}"/>
    <cellStyle name="style1424787249752 2 7 3 2 3" xfId="43262" xr:uid="{00000000-0005-0000-0000-0000FCA80000}"/>
    <cellStyle name="style1424787249752 2 7 3 3" xfId="43263" xr:uid="{00000000-0005-0000-0000-0000FDA80000}"/>
    <cellStyle name="style1424787249752 2 7 3 3 2" xfId="43264" xr:uid="{00000000-0005-0000-0000-0000FEA80000}"/>
    <cellStyle name="style1424787249752 2 7 3 3 3" xfId="43265" xr:uid="{00000000-0005-0000-0000-0000FFA80000}"/>
    <cellStyle name="style1424787249752 2 7 3 3 4" xfId="43266" xr:uid="{00000000-0005-0000-0000-000000A90000}"/>
    <cellStyle name="style1424787249752 2 7 3 4" xfId="43267" xr:uid="{00000000-0005-0000-0000-000001A90000}"/>
    <cellStyle name="style1424787249752 2 7 3 5" xfId="43268" xr:uid="{00000000-0005-0000-0000-000002A90000}"/>
    <cellStyle name="style1424787249752 2 7 4" xfId="43269" xr:uid="{00000000-0005-0000-0000-000003A90000}"/>
    <cellStyle name="style1424787249752 2 7 4 2" xfId="43270" xr:uid="{00000000-0005-0000-0000-000004A90000}"/>
    <cellStyle name="style1424787249752 2 7 4 2 2" xfId="43271" xr:uid="{00000000-0005-0000-0000-000005A90000}"/>
    <cellStyle name="style1424787249752 2 7 4 2 3" xfId="43272" xr:uid="{00000000-0005-0000-0000-000006A90000}"/>
    <cellStyle name="style1424787249752 2 7 4 2 4" xfId="43273" xr:uid="{00000000-0005-0000-0000-000007A90000}"/>
    <cellStyle name="style1424787249752 2 7 4 3" xfId="43274" xr:uid="{00000000-0005-0000-0000-000008A90000}"/>
    <cellStyle name="style1424787249752 2 7 4 4" xfId="43275" xr:uid="{00000000-0005-0000-0000-000009A90000}"/>
    <cellStyle name="style1424787249752 2 7 4 5" xfId="43276" xr:uid="{00000000-0005-0000-0000-00000AA90000}"/>
    <cellStyle name="style1424787249752 2 7 5" xfId="43277" xr:uid="{00000000-0005-0000-0000-00000BA90000}"/>
    <cellStyle name="style1424787249752 2 7 5 2" xfId="43278" xr:uid="{00000000-0005-0000-0000-00000CA90000}"/>
    <cellStyle name="style1424787249752 2 7 5 3" xfId="43279" xr:uid="{00000000-0005-0000-0000-00000DA90000}"/>
    <cellStyle name="style1424787249752 2 7 5 4" xfId="43280" xr:uid="{00000000-0005-0000-0000-00000EA90000}"/>
    <cellStyle name="style1424787249752 2 7 6" xfId="43281" xr:uid="{00000000-0005-0000-0000-00000FA90000}"/>
    <cellStyle name="style1424787249752 2 7 7" xfId="43282" xr:uid="{00000000-0005-0000-0000-000010A90000}"/>
    <cellStyle name="style1424787249752 2 7 8" xfId="43283" xr:uid="{00000000-0005-0000-0000-000011A90000}"/>
    <cellStyle name="style1424787249752 2 8" xfId="43284" xr:uid="{00000000-0005-0000-0000-000012A90000}"/>
    <cellStyle name="style1424787249752 2 8 2" xfId="43285" xr:uid="{00000000-0005-0000-0000-000013A90000}"/>
    <cellStyle name="style1424787249752 2 8 2 2" xfId="43286" xr:uid="{00000000-0005-0000-0000-000014A90000}"/>
    <cellStyle name="style1424787249752 2 8 2 2 2" xfId="43287" xr:uid="{00000000-0005-0000-0000-000015A90000}"/>
    <cellStyle name="style1424787249752 2 8 2 2 3" xfId="43288" xr:uid="{00000000-0005-0000-0000-000016A90000}"/>
    <cellStyle name="style1424787249752 2 8 2 3" xfId="43289" xr:uid="{00000000-0005-0000-0000-000017A90000}"/>
    <cellStyle name="style1424787249752 2 8 3" xfId="43290" xr:uid="{00000000-0005-0000-0000-000018A90000}"/>
    <cellStyle name="style1424787249752 2 8 3 2" xfId="43291" xr:uid="{00000000-0005-0000-0000-000019A90000}"/>
    <cellStyle name="style1424787249752 2 8 3 3" xfId="43292" xr:uid="{00000000-0005-0000-0000-00001AA90000}"/>
    <cellStyle name="style1424787249752 2 8 3 4" xfId="43293" xr:uid="{00000000-0005-0000-0000-00001BA90000}"/>
    <cellStyle name="style1424787249752 2 8 4" xfId="43294" xr:uid="{00000000-0005-0000-0000-00001CA90000}"/>
    <cellStyle name="style1424787249752 2 8 5" xfId="43295" xr:uid="{00000000-0005-0000-0000-00001DA90000}"/>
    <cellStyle name="style1424787249752 2 9" xfId="43296" xr:uid="{00000000-0005-0000-0000-00001EA90000}"/>
    <cellStyle name="style1424787249752 2 9 2" xfId="43297" xr:uid="{00000000-0005-0000-0000-00001FA90000}"/>
    <cellStyle name="style1424787249752 2 9 2 2" xfId="43298" xr:uid="{00000000-0005-0000-0000-000020A90000}"/>
    <cellStyle name="style1424787249752 2 9 2 2 2" xfId="43299" xr:uid="{00000000-0005-0000-0000-000021A90000}"/>
    <cellStyle name="style1424787249752 2 9 2 2 3" xfId="43300" xr:uid="{00000000-0005-0000-0000-000022A90000}"/>
    <cellStyle name="style1424787249752 2 9 2 3" xfId="43301" xr:uid="{00000000-0005-0000-0000-000023A90000}"/>
    <cellStyle name="style1424787249752 2 9 3" xfId="43302" xr:uid="{00000000-0005-0000-0000-000024A90000}"/>
    <cellStyle name="style1424787249752 2 9 3 2" xfId="43303" xr:uid="{00000000-0005-0000-0000-000025A90000}"/>
    <cellStyle name="style1424787249752 2 9 3 3" xfId="43304" xr:uid="{00000000-0005-0000-0000-000026A90000}"/>
    <cellStyle name="style1424787249752 2 9 3 4" xfId="43305" xr:uid="{00000000-0005-0000-0000-000027A90000}"/>
    <cellStyle name="style1424787249752 2 9 4" xfId="43306" xr:uid="{00000000-0005-0000-0000-000028A90000}"/>
    <cellStyle name="style1424787249752 2 9 5" xfId="43307" xr:uid="{00000000-0005-0000-0000-000029A90000}"/>
    <cellStyle name="style1424787249752 3" xfId="43308" xr:uid="{00000000-0005-0000-0000-00002AA90000}"/>
    <cellStyle name="style1424787249752 3 10" xfId="43309" xr:uid="{00000000-0005-0000-0000-00002BA90000}"/>
    <cellStyle name="style1424787249752 3 10 2" xfId="43310" xr:uid="{00000000-0005-0000-0000-00002CA90000}"/>
    <cellStyle name="style1424787249752 3 10 3" xfId="43311" xr:uid="{00000000-0005-0000-0000-00002DA90000}"/>
    <cellStyle name="style1424787249752 3 10 4" xfId="43312" xr:uid="{00000000-0005-0000-0000-00002EA90000}"/>
    <cellStyle name="style1424787249752 3 11" xfId="43313" xr:uid="{00000000-0005-0000-0000-00002FA90000}"/>
    <cellStyle name="style1424787249752 3 12" xfId="43314" xr:uid="{00000000-0005-0000-0000-000030A90000}"/>
    <cellStyle name="style1424787249752 3 13" xfId="43315" xr:uid="{00000000-0005-0000-0000-000031A90000}"/>
    <cellStyle name="style1424787249752 3 2" xfId="43316" xr:uid="{00000000-0005-0000-0000-000032A90000}"/>
    <cellStyle name="style1424787249752 3 2 10" xfId="43317" xr:uid="{00000000-0005-0000-0000-000033A90000}"/>
    <cellStyle name="style1424787249752 3 2 11" xfId="43318" xr:uid="{00000000-0005-0000-0000-000034A90000}"/>
    <cellStyle name="style1424787249752 3 2 12" xfId="43319" xr:uid="{00000000-0005-0000-0000-000035A90000}"/>
    <cellStyle name="style1424787249752 3 2 2" xfId="43320" xr:uid="{00000000-0005-0000-0000-000036A90000}"/>
    <cellStyle name="style1424787249752 3 2 2 2" xfId="43321" xr:uid="{00000000-0005-0000-0000-000037A90000}"/>
    <cellStyle name="style1424787249752 3 2 2 2 2" xfId="43322" xr:uid="{00000000-0005-0000-0000-000038A90000}"/>
    <cellStyle name="style1424787249752 3 2 2 2 2 2" xfId="43323" xr:uid="{00000000-0005-0000-0000-000039A90000}"/>
    <cellStyle name="style1424787249752 3 2 2 2 2 2 2" xfId="43324" xr:uid="{00000000-0005-0000-0000-00003AA90000}"/>
    <cellStyle name="style1424787249752 3 2 2 2 2 2 2 2" xfId="43325" xr:uid="{00000000-0005-0000-0000-00003BA90000}"/>
    <cellStyle name="style1424787249752 3 2 2 2 2 2 2 3" xfId="43326" xr:uid="{00000000-0005-0000-0000-00003CA90000}"/>
    <cellStyle name="style1424787249752 3 2 2 2 2 2 3" xfId="43327" xr:uid="{00000000-0005-0000-0000-00003DA90000}"/>
    <cellStyle name="style1424787249752 3 2 2 2 2 3" xfId="43328" xr:uid="{00000000-0005-0000-0000-00003EA90000}"/>
    <cellStyle name="style1424787249752 3 2 2 2 2 3 2" xfId="43329" xr:uid="{00000000-0005-0000-0000-00003FA90000}"/>
    <cellStyle name="style1424787249752 3 2 2 2 2 3 3" xfId="43330" xr:uid="{00000000-0005-0000-0000-000040A90000}"/>
    <cellStyle name="style1424787249752 3 2 2 2 2 3 4" xfId="43331" xr:uid="{00000000-0005-0000-0000-000041A90000}"/>
    <cellStyle name="style1424787249752 3 2 2 2 2 4" xfId="43332" xr:uid="{00000000-0005-0000-0000-000042A90000}"/>
    <cellStyle name="style1424787249752 3 2 2 2 2 5" xfId="43333" xr:uid="{00000000-0005-0000-0000-000043A90000}"/>
    <cellStyle name="style1424787249752 3 2 2 2 3" xfId="43334" xr:uid="{00000000-0005-0000-0000-000044A90000}"/>
    <cellStyle name="style1424787249752 3 2 2 2 3 2" xfId="43335" xr:uid="{00000000-0005-0000-0000-000045A90000}"/>
    <cellStyle name="style1424787249752 3 2 2 2 3 2 2" xfId="43336" xr:uid="{00000000-0005-0000-0000-000046A90000}"/>
    <cellStyle name="style1424787249752 3 2 2 2 3 2 2 2" xfId="43337" xr:uid="{00000000-0005-0000-0000-000047A90000}"/>
    <cellStyle name="style1424787249752 3 2 2 2 3 2 2 3" xfId="43338" xr:uid="{00000000-0005-0000-0000-000048A90000}"/>
    <cellStyle name="style1424787249752 3 2 2 2 3 2 3" xfId="43339" xr:uid="{00000000-0005-0000-0000-000049A90000}"/>
    <cellStyle name="style1424787249752 3 2 2 2 3 3" xfId="43340" xr:uid="{00000000-0005-0000-0000-00004AA90000}"/>
    <cellStyle name="style1424787249752 3 2 2 2 3 3 2" xfId="43341" xr:uid="{00000000-0005-0000-0000-00004BA90000}"/>
    <cellStyle name="style1424787249752 3 2 2 2 3 3 3" xfId="43342" xr:uid="{00000000-0005-0000-0000-00004CA90000}"/>
    <cellStyle name="style1424787249752 3 2 2 2 3 3 4" xfId="43343" xr:uid="{00000000-0005-0000-0000-00004DA90000}"/>
    <cellStyle name="style1424787249752 3 2 2 2 3 4" xfId="43344" xr:uid="{00000000-0005-0000-0000-00004EA90000}"/>
    <cellStyle name="style1424787249752 3 2 2 2 3 5" xfId="43345" xr:uid="{00000000-0005-0000-0000-00004FA90000}"/>
    <cellStyle name="style1424787249752 3 2 2 2 4" xfId="43346" xr:uid="{00000000-0005-0000-0000-000050A90000}"/>
    <cellStyle name="style1424787249752 3 2 2 2 4 2" xfId="43347" xr:uid="{00000000-0005-0000-0000-000051A90000}"/>
    <cellStyle name="style1424787249752 3 2 2 2 4 2 2" xfId="43348" xr:uid="{00000000-0005-0000-0000-000052A90000}"/>
    <cellStyle name="style1424787249752 3 2 2 2 4 2 3" xfId="43349" xr:uid="{00000000-0005-0000-0000-000053A90000}"/>
    <cellStyle name="style1424787249752 3 2 2 2 4 2 4" xfId="43350" xr:uid="{00000000-0005-0000-0000-000054A90000}"/>
    <cellStyle name="style1424787249752 3 2 2 2 4 3" xfId="43351" xr:uid="{00000000-0005-0000-0000-000055A90000}"/>
    <cellStyle name="style1424787249752 3 2 2 2 4 4" xfId="43352" xr:uid="{00000000-0005-0000-0000-000056A90000}"/>
    <cellStyle name="style1424787249752 3 2 2 2 4 5" xfId="43353" xr:uid="{00000000-0005-0000-0000-000057A90000}"/>
    <cellStyle name="style1424787249752 3 2 2 2 5" xfId="43354" xr:uid="{00000000-0005-0000-0000-000058A90000}"/>
    <cellStyle name="style1424787249752 3 2 2 2 5 2" xfId="43355" xr:uid="{00000000-0005-0000-0000-000059A90000}"/>
    <cellStyle name="style1424787249752 3 2 2 2 5 3" xfId="43356" xr:uid="{00000000-0005-0000-0000-00005AA90000}"/>
    <cellStyle name="style1424787249752 3 2 2 2 5 4" xfId="43357" xr:uid="{00000000-0005-0000-0000-00005BA90000}"/>
    <cellStyle name="style1424787249752 3 2 2 2 6" xfId="43358" xr:uid="{00000000-0005-0000-0000-00005CA90000}"/>
    <cellStyle name="style1424787249752 3 2 2 2 7" xfId="43359" xr:uid="{00000000-0005-0000-0000-00005DA90000}"/>
    <cellStyle name="style1424787249752 3 2 2 2 8" xfId="43360" xr:uid="{00000000-0005-0000-0000-00005EA90000}"/>
    <cellStyle name="style1424787249752 3 2 2 3" xfId="43361" xr:uid="{00000000-0005-0000-0000-00005FA90000}"/>
    <cellStyle name="style1424787249752 3 2 2 3 2" xfId="43362" xr:uid="{00000000-0005-0000-0000-000060A90000}"/>
    <cellStyle name="style1424787249752 3 2 2 3 2 2" xfId="43363" xr:uid="{00000000-0005-0000-0000-000061A90000}"/>
    <cellStyle name="style1424787249752 3 2 2 3 2 2 2" xfId="43364" xr:uid="{00000000-0005-0000-0000-000062A90000}"/>
    <cellStyle name="style1424787249752 3 2 2 3 2 2 3" xfId="43365" xr:uid="{00000000-0005-0000-0000-000063A90000}"/>
    <cellStyle name="style1424787249752 3 2 2 3 2 3" xfId="43366" xr:uid="{00000000-0005-0000-0000-000064A90000}"/>
    <cellStyle name="style1424787249752 3 2 2 3 3" xfId="43367" xr:uid="{00000000-0005-0000-0000-000065A90000}"/>
    <cellStyle name="style1424787249752 3 2 2 3 3 2" xfId="43368" xr:uid="{00000000-0005-0000-0000-000066A90000}"/>
    <cellStyle name="style1424787249752 3 2 2 3 3 3" xfId="43369" xr:uid="{00000000-0005-0000-0000-000067A90000}"/>
    <cellStyle name="style1424787249752 3 2 2 3 3 4" xfId="43370" xr:uid="{00000000-0005-0000-0000-000068A90000}"/>
    <cellStyle name="style1424787249752 3 2 2 3 4" xfId="43371" xr:uid="{00000000-0005-0000-0000-000069A90000}"/>
    <cellStyle name="style1424787249752 3 2 2 3 5" xfId="43372" xr:uid="{00000000-0005-0000-0000-00006AA90000}"/>
    <cellStyle name="style1424787249752 3 2 2 4" xfId="43373" xr:uid="{00000000-0005-0000-0000-00006BA90000}"/>
    <cellStyle name="style1424787249752 3 2 2 4 2" xfId="43374" xr:uid="{00000000-0005-0000-0000-00006CA90000}"/>
    <cellStyle name="style1424787249752 3 2 2 4 2 2" xfId="43375" xr:uid="{00000000-0005-0000-0000-00006DA90000}"/>
    <cellStyle name="style1424787249752 3 2 2 4 2 2 2" xfId="43376" xr:uid="{00000000-0005-0000-0000-00006EA90000}"/>
    <cellStyle name="style1424787249752 3 2 2 4 2 2 3" xfId="43377" xr:uid="{00000000-0005-0000-0000-00006FA90000}"/>
    <cellStyle name="style1424787249752 3 2 2 4 2 3" xfId="43378" xr:uid="{00000000-0005-0000-0000-000070A90000}"/>
    <cellStyle name="style1424787249752 3 2 2 4 3" xfId="43379" xr:uid="{00000000-0005-0000-0000-000071A90000}"/>
    <cellStyle name="style1424787249752 3 2 2 4 3 2" xfId="43380" xr:uid="{00000000-0005-0000-0000-000072A90000}"/>
    <cellStyle name="style1424787249752 3 2 2 4 3 3" xfId="43381" xr:uid="{00000000-0005-0000-0000-000073A90000}"/>
    <cellStyle name="style1424787249752 3 2 2 4 3 4" xfId="43382" xr:uid="{00000000-0005-0000-0000-000074A90000}"/>
    <cellStyle name="style1424787249752 3 2 2 4 4" xfId="43383" xr:uid="{00000000-0005-0000-0000-000075A90000}"/>
    <cellStyle name="style1424787249752 3 2 2 4 5" xfId="43384" xr:uid="{00000000-0005-0000-0000-000076A90000}"/>
    <cellStyle name="style1424787249752 3 2 2 5" xfId="43385" xr:uid="{00000000-0005-0000-0000-000077A90000}"/>
    <cellStyle name="style1424787249752 3 2 2 5 2" xfId="43386" xr:uid="{00000000-0005-0000-0000-000078A90000}"/>
    <cellStyle name="style1424787249752 3 2 2 5 2 2" xfId="43387" xr:uid="{00000000-0005-0000-0000-000079A90000}"/>
    <cellStyle name="style1424787249752 3 2 2 5 2 3" xfId="43388" xr:uid="{00000000-0005-0000-0000-00007AA90000}"/>
    <cellStyle name="style1424787249752 3 2 2 5 2 4" xfId="43389" xr:uid="{00000000-0005-0000-0000-00007BA90000}"/>
    <cellStyle name="style1424787249752 3 2 2 5 3" xfId="43390" xr:uid="{00000000-0005-0000-0000-00007CA90000}"/>
    <cellStyle name="style1424787249752 3 2 2 5 4" xfId="43391" xr:uid="{00000000-0005-0000-0000-00007DA90000}"/>
    <cellStyle name="style1424787249752 3 2 2 5 5" xfId="43392" xr:uid="{00000000-0005-0000-0000-00007EA90000}"/>
    <cellStyle name="style1424787249752 3 2 2 6" xfId="43393" xr:uid="{00000000-0005-0000-0000-00007FA90000}"/>
    <cellStyle name="style1424787249752 3 2 2 6 2" xfId="43394" xr:uid="{00000000-0005-0000-0000-000080A90000}"/>
    <cellStyle name="style1424787249752 3 2 2 6 3" xfId="43395" xr:uid="{00000000-0005-0000-0000-000081A90000}"/>
    <cellStyle name="style1424787249752 3 2 2 6 4" xfId="43396" xr:uid="{00000000-0005-0000-0000-000082A90000}"/>
    <cellStyle name="style1424787249752 3 2 2 7" xfId="43397" xr:uid="{00000000-0005-0000-0000-000083A90000}"/>
    <cellStyle name="style1424787249752 3 2 2 8" xfId="43398" xr:uid="{00000000-0005-0000-0000-000084A90000}"/>
    <cellStyle name="style1424787249752 3 2 2 9" xfId="43399" xr:uid="{00000000-0005-0000-0000-000085A90000}"/>
    <cellStyle name="style1424787249752 3 2 3" xfId="43400" xr:uid="{00000000-0005-0000-0000-000086A90000}"/>
    <cellStyle name="style1424787249752 3 2 3 2" xfId="43401" xr:uid="{00000000-0005-0000-0000-000087A90000}"/>
    <cellStyle name="style1424787249752 3 2 3 2 2" xfId="43402" xr:uid="{00000000-0005-0000-0000-000088A90000}"/>
    <cellStyle name="style1424787249752 3 2 3 2 2 2" xfId="43403" xr:uid="{00000000-0005-0000-0000-000089A90000}"/>
    <cellStyle name="style1424787249752 3 2 3 2 2 2 2" xfId="43404" xr:uid="{00000000-0005-0000-0000-00008AA90000}"/>
    <cellStyle name="style1424787249752 3 2 3 2 2 2 3" xfId="43405" xr:uid="{00000000-0005-0000-0000-00008BA90000}"/>
    <cellStyle name="style1424787249752 3 2 3 2 2 3" xfId="43406" xr:uid="{00000000-0005-0000-0000-00008CA90000}"/>
    <cellStyle name="style1424787249752 3 2 3 2 3" xfId="43407" xr:uid="{00000000-0005-0000-0000-00008DA90000}"/>
    <cellStyle name="style1424787249752 3 2 3 2 3 2" xfId="43408" xr:uid="{00000000-0005-0000-0000-00008EA90000}"/>
    <cellStyle name="style1424787249752 3 2 3 2 3 3" xfId="43409" xr:uid="{00000000-0005-0000-0000-00008FA90000}"/>
    <cellStyle name="style1424787249752 3 2 3 2 3 4" xfId="43410" xr:uid="{00000000-0005-0000-0000-000090A90000}"/>
    <cellStyle name="style1424787249752 3 2 3 2 4" xfId="43411" xr:uid="{00000000-0005-0000-0000-000091A90000}"/>
    <cellStyle name="style1424787249752 3 2 3 2 5" xfId="43412" xr:uid="{00000000-0005-0000-0000-000092A90000}"/>
    <cellStyle name="style1424787249752 3 2 3 3" xfId="43413" xr:uid="{00000000-0005-0000-0000-000093A90000}"/>
    <cellStyle name="style1424787249752 3 2 3 3 2" xfId="43414" xr:uid="{00000000-0005-0000-0000-000094A90000}"/>
    <cellStyle name="style1424787249752 3 2 3 3 2 2" xfId="43415" xr:uid="{00000000-0005-0000-0000-000095A90000}"/>
    <cellStyle name="style1424787249752 3 2 3 3 2 2 2" xfId="43416" xr:uid="{00000000-0005-0000-0000-000096A90000}"/>
    <cellStyle name="style1424787249752 3 2 3 3 2 2 3" xfId="43417" xr:uid="{00000000-0005-0000-0000-000097A90000}"/>
    <cellStyle name="style1424787249752 3 2 3 3 2 3" xfId="43418" xr:uid="{00000000-0005-0000-0000-000098A90000}"/>
    <cellStyle name="style1424787249752 3 2 3 3 3" xfId="43419" xr:uid="{00000000-0005-0000-0000-000099A90000}"/>
    <cellStyle name="style1424787249752 3 2 3 3 3 2" xfId="43420" xr:uid="{00000000-0005-0000-0000-00009AA90000}"/>
    <cellStyle name="style1424787249752 3 2 3 3 3 3" xfId="43421" xr:uid="{00000000-0005-0000-0000-00009BA90000}"/>
    <cellStyle name="style1424787249752 3 2 3 3 3 4" xfId="43422" xr:uid="{00000000-0005-0000-0000-00009CA90000}"/>
    <cellStyle name="style1424787249752 3 2 3 3 4" xfId="43423" xr:uid="{00000000-0005-0000-0000-00009DA90000}"/>
    <cellStyle name="style1424787249752 3 2 3 3 5" xfId="43424" xr:uid="{00000000-0005-0000-0000-00009EA90000}"/>
    <cellStyle name="style1424787249752 3 2 3 4" xfId="43425" xr:uid="{00000000-0005-0000-0000-00009FA90000}"/>
    <cellStyle name="style1424787249752 3 2 3 4 2" xfId="43426" xr:uid="{00000000-0005-0000-0000-0000A0A90000}"/>
    <cellStyle name="style1424787249752 3 2 3 4 2 2" xfId="43427" xr:uid="{00000000-0005-0000-0000-0000A1A90000}"/>
    <cellStyle name="style1424787249752 3 2 3 4 2 3" xfId="43428" xr:uid="{00000000-0005-0000-0000-0000A2A90000}"/>
    <cellStyle name="style1424787249752 3 2 3 4 2 4" xfId="43429" xr:uid="{00000000-0005-0000-0000-0000A3A90000}"/>
    <cellStyle name="style1424787249752 3 2 3 4 3" xfId="43430" xr:uid="{00000000-0005-0000-0000-0000A4A90000}"/>
    <cellStyle name="style1424787249752 3 2 3 4 4" xfId="43431" xr:uid="{00000000-0005-0000-0000-0000A5A90000}"/>
    <cellStyle name="style1424787249752 3 2 3 4 5" xfId="43432" xr:uid="{00000000-0005-0000-0000-0000A6A90000}"/>
    <cellStyle name="style1424787249752 3 2 3 5" xfId="43433" xr:uid="{00000000-0005-0000-0000-0000A7A90000}"/>
    <cellStyle name="style1424787249752 3 2 3 5 2" xfId="43434" xr:uid="{00000000-0005-0000-0000-0000A8A90000}"/>
    <cellStyle name="style1424787249752 3 2 3 5 3" xfId="43435" xr:uid="{00000000-0005-0000-0000-0000A9A90000}"/>
    <cellStyle name="style1424787249752 3 2 3 5 4" xfId="43436" xr:uid="{00000000-0005-0000-0000-0000AAA90000}"/>
    <cellStyle name="style1424787249752 3 2 3 6" xfId="43437" xr:uid="{00000000-0005-0000-0000-0000ABA90000}"/>
    <cellStyle name="style1424787249752 3 2 3 7" xfId="43438" xr:uid="{00000000-0005-0000-0000-0000ACA90000}"/>
    <cellStyle name="style1424787249752 3 2 3 8" xfId="43439" xr:uid="{00000000-0005-0000-0000-0000ADA90000}"/>
    <cellStyle name="style1424787249752 3 2 4" xfId="43440" xr:uid="{00000000-0005-0000-0000-0000AEA90000}"/>
    <cellStyle name="style1424787249752 3 2 4 2" xfId="43441" xr:uid="{00000000-0005-0000-0000-0000AFA90000}"/>
    <cellStyle name="style1424787249752 3 2 4 2 2" xfId="43442" xr:uid="{00000000-0005-0000-0000-0000B0A90000}"/>
    <cellStyle name="style1424787249752 3 2 4 2 2 2" xfId="43443" xr:uid="{00000000-0005-0000-0000-0000B1A90000}"/>
    <cellStyle name="style1424787249752 3 2 4 2 2 2 2" xfId="43444" xr:uid="{00000000-0005-0000-0000-0000B2A90000}"/>
    <cellStyle name="style1424787249752 3 2 4 2 2 2 3" xfId="43445" xr:uid="{00000000-0005-0000-0000-0000B3A90000}"/>
    <cellStyle name="style1424787249752 3 2 4 2 2 3" xfId="43446" xr:uid="{00000000-0005-0000-0000-0000B4A90000}"/>
    <cellStyle name="style1424787249752 3 2 4 2 3" xfId="43447" xr:uid="{00000000-0005-0000-0000-0000B5A90000}"/>
    <cellStyle name="style1424787249752 3 2 4 2 3 2" xfId="43448" xr:uid="{00000000-0005-0000-0000-0000B6A90000}"/>
    <cellStyle name="style1424787249752 3 2 4 2 3 3" xfId="43449" xr:uid="{00000000-0005-0000-0000-0000B7A90000}"/>
    <cellStyle name="style1424787249752 3 2 4 2 3 4" xfId="43450" xr:uid="{00000000-0005-0000-0000-0000B8A90000}"/>
    <cellStyle name="style1424787249752 3 2 4 2 4" xfId="43451" xr:uid="{00000000-0005-0000-0000-0000B9A90000}"/>
    <cellStyle name="style1424787249752 3 2 4 2 5" xfId="43452" xr:uid="{00000000-0005-0000-0000-0000BAA90000}"/>
    <cellStyle name="style1424787249752 3 2 4 3" xfId="43453" xr:uid="{00000000-0005-0000-0000-0000BBA90000}"/>
    <cellStyle name="style1424787249752 3 2 4 3 2" xfId="43454" xr:uid="{00000000-0005-0000-0000-0000BCA90000}"/>
    <cellStyle name="style1424787249752 3 2 4 3 2 2" xfId="43455" xr:uid="{00000000-0005-0000-0000-0000BDA90000}"/>
    <cellStyle name="style1424787249752 3 2 4 3 2 2 2" xfId="43456" xr:uid="{00000000-0005-0000-0000-0000BEA90000}"/>
    <cellStyle name="style1424787249752 3 2 4 3 2 2 3" xfId="43457" xr:uid="{00000000-0005-0000-0000-0000BFA90000}"/>
    <cellStyle name="style1424787249752 3 2 4 3 2 3" xfId="43458" xr:uid="{00000000-0005-0000-0000-0000C0A90000}"/>
    <cellStyle name="style1424787249752 3 2 4 3 3" xfId="43459" xr:uid="{00000000-0005-0000-0000-0000C1A90000}"/>
    <cellStyle name="style1424787249752 3 2 4 3 3 2" xfId="43460" xr:uid="{00000000-0005-0000-0000-0000C2A90000}"/>
    <cellStyle name="style1424787249752 3 2 4 3 3 3" xfId="43461" xr:uid="{00000000-0005-0000-0000-0000C3A90000}"/>
    <cellStyle name="style1424787249752 3 2 4 3 3 4" xfId="43462" xr:uid="{00000000-0005-0000-0000-0000C4A90000}"/>
    <cellStyle name="style1424787249752 3 2 4 3 4" xfId="43463" xr:uid="{00000000-0005-0000-0000-0000C5A90000}"/>
    <cellStyle name="style1424787249752 3 2 4 3 5" xfId="43464" xr:uid="{00000000-0005-0000-0000-0000C6A90000}"/>
    <cellStyle name="style1424787249752 3 2 4 4" xfId="43465" xr:uid="{00000000-0005-0000-0000-0000C7A90000}"/>
    <cellStyle name="style1424787249752 3 2 4 4 2" xfId="43466" xr:uid="{00000000-0005-0000-0000-0000C8A90000}"/>
    <cellStyle name="style1424787249752 3 2 4 4 2 2" xfId="43467" xr:uid="{00000000-0005-0000-0000-0000C9A90000}"/>
    <cellStyle name="style1424787249752 3 2 4 4 2 3" xfId="43468" xr:uid="{00000000-0005-0000-0000-0000CAA90000}"/>
    <cellStyle name="style1424787249752 3 2 4 4 2 4" xfId="43469" xr:uid="{00000000-0005-0000-0000-0000CBA90000}"/>
    <cellStyle name="style1424787249752 3 2 4 4 3" xfId="43470" xr:uid="{00000000-0005-0000-0000-0000CCA90000}"/>
    <cellStyle name="style1424787249752 3 2 4 4 4" xfId="43471" xr:uid="{00000000-0005-0000-0000-0000CDA90000}"/>
    <cellStyle name="style1424787249752 3 2 4 4 5" xfId="43472" xr:uid="{00000000-0005-0000-0000-0000CEA90000}"/>
    <cellStyle name="style1424787249752 3 2 4 5" xfId="43473" xr:uid="{00000000-0005-0000-0000-0000CFA90000}"/>
    <cellStyle name="style1424787249752 3 2 4 5 2" xfId="43474" xr:uid="{00000000-0005-0000-0000-0000D0A90000}"/>
    <cellStyle name="style1424787249752 3 2 4 5 3" xfId="43475" xr:uid="{00000000-0005-0000-0000-0000D1A90000}"/>
    <cellStyle name="style1424787249752 3 2 4 5 4" xfId="43476" xr:uid="{00000000-0005-0000-0000-0000D2A90000}"/>
    <cellStyle name="style1424787249752 3 2 4 6" xfId="43477" xr:uid="{00000000-0005-0000-0000-0000D3A90000}"/>
    <cellStyle name="style1424787249752 3 2 4 7" xfId="43478" xr:uid="{00000000-0005-0000-0000-0000D4A90000}"/>
    <cellStyle name="style1424787249752 3 2 4 8" xfId="43479" xr:uid="{00000000-0005-0000-0000-0000D5A90000}"/>
    <cellStyle name="style1424787249752 3 2 5" xfId="43480" xr:uid="{00000000-0005-0000-0000-0000D6A90000}"/>
    <cellStyle name="style1424787249752 3 2 5 2" xfId="43481" xr:uid="{00000000-0005-0000-0000-0000D7A90000}"/>
    <cellStyle name="style1424787249752 3 2 5 2 2" xfId="43482" xr:uid="{00000000-0005-0000-0000-0000D8A90000}"/>
    <cellStyle name="style1424787249752 3 2 5 2 2 2" xfId="43483" xr:uid="{00000000-0005-0000-0000-0000D9A90000}"/>
    <cellStyle name="style1424787249752 3 2 5 2 2 2 2" xfId="43484" xr:uid="{00000000-0005-0000-0000-0000DAA90000}"/>
    <cellStyle name="style1424787249752 3 2 5 2 2 2 3" xfId="43485" xr:uid="{00000000-0005-0000-0000-0000DBA90000}"/>
    <cellStyle name="style1424787249752 3 2 5 2 2 3" xfId="43486" xr:uid="{00000000-0005-0000-0000-0000DCA90000}"/>
    <cellStyle name="style1424787249752 3 2 5 2 3" xfId="43487" xr:uid="{00000000-0005-0000-0000-0000DDA90000}"/>
    <cellStyle name="style1424787249752 3 2 5 2 3 2" xfId="43488" xr:uid="{00000000-0005-0000-0000-0000DEA90000}"/>
    <cellStyle name="style1424787249752 3 2 5 2 3 3" xfId="43489" xr:uid="{00000000-0005-0000-0000-0000DFA90000}"/>
    <cellStyle name="style1424787249752 3 2 5 2 3 4" xfId="43490" xr:uid="{00000000-0005-0000-0000-0000E0A90000}"/>
    <cellStyle name="style1424787249752 3 2 5 2 4" xfId="43491" xr:uid="{00000000-0005-0000-0000-0000E1A90000}"/>
    <cellStyle name="style1424787249752 3 2 5 2 5" xfId="43492" xr:uid="{00000000-0005-0000-0000-0000E2A90000}"/>
    <cellStyle name="style1424787249752 3 2 5 3" xfId="43493" xr:uid="{00000000-0005-0000-0000-0000E3A90000}"/>
    <cellStyle name="style1424787249752 3 2 5 3 2" xfId="43494" xr:uid="{00000000-0005-0000-0000-0000E4A90000}"/>
    <cellStyle name="style1424787249752 3 2 5 3 2 2" xfId="43495" xr:uid="{00000000-0005-0000-0000-0000E5A90000}"/>
    <cellStyle name="style1424787249752 3 2 5 3 2 2 2" xfId="43496" xr:uid="{00000000-0005-0000-0000-0000E6A90000}"/>
    <cellStyle name="style1424787249752 3 2 5 3 2 2 3" xfId="43497" xr:uid="{00000000-0005-0000-0000-0000E7A90000}"/>
    <cellStyle name="style1424787249752 3 2 5 3 2 3" xfId="43498" xr:uid="{00000000-0005-0000-0000-0000E8A90000}"/>
    <cellStyle name="style1424787249752 3 2 5 3 3" xfId="43499" xr:uid="{00000000-0005-0000-0000-0000E9A90000}"/>
    <cellStyle name="style1424787249752 3 2 5 3 3 2" xfId="43500" xr:uid="{00000000-0005-0000-0000-0000EAA90000}"/>
    <cellStyle name="style1424787249752 3 2 5 3 3 3" xfId="43501" xr:uid="{00000000-0005-0000-0000-0000EBA90000}"/>
    <cellStyle name="style1424787249752 3 2 5 3 3 4" xfId="43502" xr:uid="{00000000-0005-0000-0000-0000ECA90000}"/>
    <cellStyle name="style1424787249752 3 2 5 3 4" xfId="43503" xr:uid="{00000000-0005-0000-0000-0000EDA90000}"/>
    <cellStyle name="style1424787249752 3 2 5 3 5" xfId="43504" xr:uid="{00000000-0005-0000-0000-0000EEA90000}"/>
    <cellStyle name="style1424787249752 3 2 5 4" xfId="43505" xr:uid="{00000000-0005-0000-0000-0000EFA90000}"/>
    <cellStyle name="style1424787249752 3 2 5 4 2" xfId="43506" xr:uid="{00000000-0005-0000-0000-0000F0A90000}"/>
    <cellStyle name="style1424787249752 3 2 5 4 2 2" xfId="43507" xr:uid="{00000000-0005-0000-0000-0000F1A90000}"/>
    <cellStyle name="style1424787249752 3 2 5 4 2 3" xfId="43508" xr:uid="{00000000-0005-0000-0000-0000F2A90000}"/>
    <cellStyle name="style1424787249752 3 2 5 4 2 4" xfId="43509" xr:uid="{00000000-0005-0000-0000-0000F3A90000}"/>
    <cellStyle name="style1424787249752 3 2 5 4 3" xfId="43510" xr:uid="{00000000-0005-0000-0000-0000F4A90000}"/>
    <cellStyle name="style1424787249752 3 2 5 4 4" xfId="43511" xr:uid="{00000000-0005-0000-0000-0000F5A90000}"/>
    <cellStyle name="style1424787249752 3 2 5 4 5" xfId="43512" xr:uid="{00000000-0005-0000-0000-0000F6A90000}"/>
    <cellStyle name="style1424787249752 3 2 5 5" xfId="43513" xr:uid="{00000000-0005-0000-0000-0000F7A90000}"/>
    <cellStyle name="style1424787249752 3 2 5 5 2" xfId="43514" xr:uid="{00000000-0005-0000-0000-0000F8A90000}"/>
    <cellStyle name="style1424787249752 3 2 5 5 3" xfId="43515" xr:uid="{00000000-0005-0000-0000-0000F9A90000}"/>
    <cellStyle name="style1424787249752 3 2 5 5 4" xfId="43516" xr:uid="{00000000-0005-0000-0000-0000FAA90000}"/>
    <cellStyle name="style1424787249752 3 2 5 6" xfId="43517" xr:uid="{00000000-0005-0000-0000-0000FBA90000}"/>
    <cellStyle name="style1424787249752 3 2 5 7" xfId="43518" xr:uid="{00000000-0005-0000-0000-0000FCA90000}"/>
    <cellStyle name="style1424787249752 3 2 5 8" xfId="43519" xr:uid="{00000000-0005-0000-0000-0000FDA90000}"/>
    <cellStyle name="style1424787249752 3 2 6" xfId="43520" xr:uid="{00000000-0005-0000-0000-0000FEA90000}"/>
    <cellStyle name="style1424787249752 3 2 6 2" xfId="43521" xr:uid="{00000000-0005-0000-0000-0000FFA90000}"/>
    <cellStyle name="style1424787249752 3 2 6 2 2" xfId="43522" xr:uid="{00000000-0005-0000-0000-000000AA0000}"/>
    <cellStyle name="style1424787249752 3 2 6 2 2 2" xfId="43523" xr:uid="{00000000-0005-0000-0000-000001AA0000}"/>
    <cellStyle name="style1424787249752 3 2 6 2 2 3" xfId="43524" xr:uid="{00000000-0005-0000-0000-000002AA0000}"/>
    <cellStyle name="style1424787249752 3 2 6 2 3" xfId="43525" xr:uid="{00000000-0005-0000-0000-000003AA0000}"/>
    <cellStyle name="style1424787249752 3 2 6 3" xfId="43526" xr:uid="{00000000-0005-0000-0000-000004AA0000}"/>
    <cellStyle name="style1424787249752 3 2 6 3 2" xfId="43527" xr:uid="{00000000-0005-0000-0000-000005AA0000}"/>
    <cellStyle name="style1424787249752 3 2 6 3 3" xfId="43528" xr:uid="{00000000-0005-0000-0000-000006AA0000}"/>
    <cellStyle name="style1424787249752 3 2 6 3 4" xfId="43529" xr:uid="{00000000-0005-0000-0000-000007AA0000}"/>
    <cellStyle name="style1424787249752 3 2 6 4" xfId="43530" xr:uid="{00000000-0005-0000-0000-000008AA0000}"/>
    <cellStyle name="style1424787249752 3 2 6 5" xfId="43531" xr:uid="{00000000-0005-0000-0000-000009AA0000}"/>
    <cellStyle name="style1424787249752 3 2 7" xfId="43532" xr:uid="{00000000-0005-0000-0000-00000AAA0000}"/>
    <cellStyle name="style1424787249752 3 2 7 2" xfId="43533" xr:uid="{00000000-0005-0000-0000-00000BAA0000}"/>
    <cellStyle name="style1424787249752 3 2 7 2 2" xfId="43534" xr:uid="{00000000-0005-0000-0000-00000CAA0000}"/>
    <cellStyle name="style1424787249752 3 2 7 2 2 2" xfId="43535" xr:uid="{00000000-0005-0000-0000-00000DAA0000}"/>
    <cellStyle name="style1424787249752 3 2 7 2 2 3" xfId="43536" xr:uid="{00000000-0005-0000-0000-00000EAA0000}"/>
    <cellStyle name="style1424787249752 3 2 7 2 3" xfId="43537" xr:uid="{00000000-0005-0000-0000-00000FAA0000}"/>
    <cellStyle name="style1424787249752 3 2 7 3" xfId="43538" xr:uid="{00000000-0005-0000-0000-000010AA0000}"/>
    <cellStyle name="style1424787249752 3 2 7 3 2" xfId="43539" xr:uid="{00000000-0005-0000-0000-000011AA0000}"/>
    <cellStyle name="style1424787249752 3 2 7 3 3" xfId="43540" xr:uid="{00000000-0005-0000-0000-000012AA0000}"/>
    <cellStyle name="style1424787249752 3 2 7 3 4" xfId="43541" xr:uid="{00000000-0005-0000-0000-000013AA0000}"/>
    <cellStyle name="style1424787249752 3 2 7 4" xfId="43542" xr:uid="{00000000-0005-0000-0000-000014AA0000}"/>
    <cellStyle name="style1424787249752 3 2 7 5" xfId="43543" xr:uid="{00000000-0005-0000-0000-000015AA0000}"/>
    <cellStyle name="style1424787249752 3 2 8" xfId="43544" xr:uid="{00000000-0005-0000-0000-000016AA0000}"/>
    <cellStyle name="style1424787249752 3 2 8 2" xfId="43545" xr:uid="{00000000-0005-0000-0000-000017AA0000}"/>
    <cellStyle name="style1424787249752 3 2 8 2 2" xfId="43546" xr:uid="{00000000-0005-0000-0000-000018AA0000}"/>
    <cellStyle name="style1424787249752 3 2 8 2 3" xfId="43547" xr:uid="{00000000-0005-0000-0000-000019AA0000}"/>
    <cellStyle name="style1424787249752 3 2 8 2 4" xfId="43548" xr:uid="{00000000-0005-0000-0000-00001AAA0000}"/>
    <cellStyle name="style1424787249752 3 2 8 3" xfId="43549" xr:uid="{00000000-0005-0000-0000-00001BAA0000}"/>
    <cellStyle name="style1424787249752 3 2 8 4" xfId="43550" xr:uid="{00000000-0005-0000-0000-00001CAA0000}"/>
    <cellStyle name="style1424787249752 3 2 8 5" xfId="43551" xr:uid="{00000000-0005-0000-0000-00001DAA0000}"/>
    <cellStyle name="style1424787249752 3 2 9" xfId="43552" xr:uid="{00000000-0005-0000-0000-00001EAA0000}"/>
    <cellStyle name="style1424787249752 3 2 9 2" xfId="43553" xr:uid="{00000000-0005-0000-0000-00001FAA0000}"/>
    <cellStyle name="style1424787249752 3 2 9 3" xfId="43554" xr:uid="{00000000-0005-0000-0000-000020AA0000}"/>
    <cellStyle name="style1424787249752 3 2 9 4" xfId="43555" xr:uid="{00000000-0005-0000-0000-000021AA0000}"/>
    <cellStyle name="style1424787249752 3 3" xfId="43556" xr:uid="{00000000-0005-0000-0000-000022AA0000}"/>
    <cellStyle name="style1424787249752 3 3 2" xfId="43557" xr:uid="{00000000-0005-0000-0000-000023AA0000}"/>
    <cellStyle name="style1424787249752 3 3 2 2" xfId="43558" xr:uid="{00000000-0005-0000-0000-000024AA0000}"/>
    <cellStyle name="style1424787249752 3 3 2 2 2" xfId="43559" xr:uid="{00000000-0005-0000-0000-000025AA0000}"/>
    <cellStyle name="style1424787249752 3 3 2 2 2 2" xfId="43560" xr:uid="{00000000-0005-0000-0000-000026AA0000}"/>
    <cellStyle name="style1424787249752 3 3 2 2 2 2 2" xfId="43561" xr:uid="{00000000-0005-0000-0000-000027AA0000}"/>
    <cellStyle name="style1424787249752 3 3 2 2 2 2 3" xfId="43562" xr:uid="{00000000-0005-0000-0000-000028AA0000}"/>
    <cellStyle name="style1424787249752 3 3 2 2 2 3" xfId="43563" xr:uid="{00000000-0005-0000-0000-000029AA0000}"/>
    <cellStyle name="style1424787249752 3 3 2 2 3" xfId="43564" xr:uid="{00000000-0005-0000-0000-00002AAA0000}"/>
    <cellStyle name="style1424787249752 3 3 2 2 3 2" xfId="43565" xr:uid="{00000000-0005-0000-0000-00002BAA0000}"/>
    <cellStyle name="style1424787249752 3 3 2 2 3 3" xfId="43566" xr:uid="{00000000-0005-0000-0000-00002CAA0000}"/>
    <cellStyle name="style1424787249752 3 3 2 2 3 4" xfId="43567" xr:uid="{00000000-0005-0000-0000-00002DAA0000}"/>
    <cellStyle name="style1424787249752 3 3 2 2 4" xfId="43568" xr:uid="{00000000-0005-0000-0000-00002EAA0000}"/>
    <cellStyle name="style1424787249752 3 3 2 2 5" xfId="43569" xr:uid="{00000000-0005-0000-0000-00002FAA0000}"/>
    <cellStyle name="style1424787249752 3 3 2 3" xfId="43570" xr:uid="{00000000-0005-0000-0000-000030AA0000}"/>
    <cellStyle name="style1424787249752 3 3 2 3 2" xfId="43571" xr:uid="{00000000-0005-0000-0000-000031AA0000}"/>
    <cellStyle name="style1424787249752 3 3 2 3 2 2" xfId="43572" xr:uid="{00000000-0005-0000-0000-000032AA0000}"/>
    <cellStyle name="style1424787249752 3 3 2 3 2 2 2" xfId="43573" xr:uid="{00000000-0005-0000-0000-000033AA0000}"/>
    <cellStyle name="style1424787249752 3 3 2 3 2 2 3" xfId="43574" xr:uid="{00000000-0005-0000-0000-000034AA0000}"/>
    <cellStyle name="style1424787249752 3 3 2 3 2 3" xfId="43575" xr:uid="{00000000-0005-0000-0000-000035AA0000}"/>
    <cellStyle name="style1424787249752 3 3 2 3 3" xfId="43576" xr:uid="{00000000-0005-0000-0000-000036AA0000}"/>
    <cellStyle name="style1424787249752 3 3 2 3 3 2" xfId="43577" xr:uid="{00000000-0005-0000-0000-000037AA0000}"/>
    <cellStyle name="style1424787249752 3 3 2 3 3 3" xfId="43578" xr:uid="{00000000-0005-0000-0000-000038AA0000}"/>
    <cellStyle name="style1424787249752 3 3 2 3 3 4" xfId="43579" xr:uid="{00000000-0005-0000-0000-000039AA0000}"/>
    <cellStyle name="style1424787249752 3 3 2 3 4" xfId="43580" xr:uid="{00000000-0005-0000-0000-00003AAA0000}"/>
    <cellStyle name="style1424787249752 3 3 2 3 5" xfId="43581" xr:uid="{00000000-0005-0000-0000-00003BAA0000}"/>
    <cellStyle name="style1424787249752 3 3 2 4" xfId="43582" xr:uid="{00000000-0005-0000-0000-00003CAA0000}"/>
    <cellStyle name="style1424787249752 3 3 2 4 2" xfId="43583" xr:uid="{00000000-0005-0000-0000-00003DAA0000}"/>
    <cellStyle name="style1424787249752 3 3 2 4 2 2" xfId="43584" xr:uid="{00000000-0005-0000-0000-00003EAA0000}"/>
    <cellStyle name="style1424787249752 3 3 2 4 2 3" xfId="43585" xr:uid="{00000000-0005-0000-0000-00003FAA0000}"/>
    <cellStyle name="style1424787249752 3 3 2 4 2 4" xfId="43586" xr:uid="{00000000-0005-0000-0000-000040AA0000}"/>
    <cellStyle name="style1424787249752 3 3 2 4 3" xfId="43587" xr:uid="{00000000-0005-0000-0000-000041AA0000}"/>
    <cellStyle name="style1424787249752 3 3 2 4 4" xfId="43588" xr:uid="{00000000-0005-0000-0000-000042AA0000}"/>
    <cellStyle name="style1424787249752 3 3 2 4 5" xfId="43589" xr:uid="{00000000-0005-0000-0000-000043AA0000}"/>
    <cellStyle name="style1424787249752 3 3 2 5" xfId="43590" xr:uid="{00000000-0005-0000-0000-000044AA0000}"/>
    <cellStyle name="style1424787249752 3 3 2 5 2" xfId="43591" xr:uid="{00000000-0005-0000-0000-000045AA0000}"/>
    <cellStyle name="style1424787249752 3 3 2 5 3" xfId="43592" xr:uid="{00000000-0005-0000-0000-000046AA0000}"/>
    <cellStyle name="style1424787249752 3 3 2 5 4" xfId="43593" xr:uid="{00000000-0005-0000-0000-000047AA0000}"/>
    <cellStyle name="style1424787249752 3 3 2 6" xfId="43594" xr:uid="{00000000-0005-0000-0000-000048AA0000}"/>
    <cellStyle name="style1424787249752 3 3 2 7" xfId="43595" xr:uid="{00000000-0005-0000-0000-000049AA0000}"/>
    <cellStyle name="style1424787249752 3 3 2 8" xfId="43596" xr:uid="{00000000-0005-0000-0000-00004AAA0000}"/>
    <cellStyle name="style1424787249752 3 3 3" xfId="43597" xr:uid="{00000000-0005-0000-0000-00004BAA0000}"/>
    <cellStyle name="style1424787249752 3 3 3 2" xfId="43598" xr:uid="{00000000-0005-0000-0000-00004CAA0000}"/>
    <cellStyle name="style1424787249752 3 3 3 2 2" xfId="43599" xr:uid="{00000000-0005-0000-0000-00004DAA0000}"/>
    <cellStyle name="style1424787249752 3 3 3 2 2 2" xfId="43600" xr:uid="{00000000-0005-0000-0000-00004EAA0000}"/>
    <cellStyle name="style1424787249752 3 3 3 2 2 3" xfId="43601" xr:uid="{00000000-0005-0000-0000-00004FAA0000}"/>
    <cellStyle name="style1424787249752 3 3 3 2 3" xfId="43602" xr:uid="{00000000-0005-0000-0000-000050AA0000}"/>
    <cellStyle name="style1424787249752 3 3 3 3" xfId="43603" xr:uid="{00000000-0005-0000-0000-000051AA0000}"/>
    <cellStyle name="style1424787249752 3 3 3 3 2" xfId="43604" xr:uid="{00000000-0005-0000-0000-000052AA0000}"/>
    <cellStyle name="style1424787249752 3 3 3 3 3" xfId="43605" xr:uid="{00000000-0005-0000-0000-000053AA0000}"/>
    <cellStyle name="style1424787249752 3 3 3 3 4" xfId="43606" xr:uid="{00000000-0005-0000-0000-000054AA0000}"/>
    <cellStyle name="style1424787249752 3 3 3 4" xfId="43607" xr:uid="{00000000-0005-0000-0000-000055AA0000}"/>
    <cellStyle name="style1424787249752 3 3 3 5" xfId="43608" xr:uid="{00000000-0005-0000-0000-000056AA0000}"/>
    <cellStyle name="style1424787249752 3 3 4" xfId="43609" xr:uid="{00000000-0005-0000-0000-000057AA0000}"/>
    <cellStyle name="style1424787249752 3 3 4 2" xfId="43610" xr:uid="{00000000-0005-0000-0000-000058AA0000}"/>
    <cellStyle name="style1424787249752 3 3 4 2 2" xfId="43611" xr:uid="{00000000-0005-0000-0000-000059AA0000}"/>
    <cellStyle name="style1424787249752 3 3 4 2 2 2" xfId="43612" xr:uid="{00000000-0005-0000-0000-00005AAA0000}"/>
    <cellStyle name="style1424787249752 3 3 4 2 2 3" xfId="43613" xr:uid="{00000000-0005-0000-0000-00005BAA0000}"/>
    <cellStyle name="style1424787249752 3 3 4 2 3" xfId="43614" xr:uid="{00000000-0005-0000-0000-00005CAA0000}"/>
    <cellStyle name="style1424787249752 3 3 4 3" xfId="43615" xr:uid="{00000000-0005-0000-0000-00005DAA0000}"/>
    <cellStyle name="style1424787249752 3 3 4 3 2" xfId="43616" xr:uid="{00000000-0005-0000-0000-00005EAA0000}"/>
    <cellStyle name="style1424787249752 3 3 4 3 3" xfId="43617" xr:uid="{00000000-0005-0000-0000-00005FAA0000}"/>
    <cellStyle name="style1424787249752 3 3 4 3 4" xfId="43618" xr:uid="{00000000-0005-0000-0000-000060AA0000}"/>
    <cellStyle name="style1424787249752 3 3 4 4" xfId="43619" xr:uid="{00000000-0005-0000-0000-000061AA0000}"/>
    <cellStyle name="style1424787249752 3 3 4 5" xfId="43620" xr:uid="{00000000-0005-0000-0000-000062AA0000}"/>
    <cellStyle name="style1424787249752 3 3 5" xfId="43621" xr:uid="{00000000-0005-0000-0000-000063AA0000}"/>
    <cellStyle name="style1424787249752 3 3 5 2" xfId="43622" xr:uid="{00000000-0005-0000-0000-000064AA0000}"/>
    <cellStyle name="style1424787249752 3 3 5 2 2" xfId="43623" xr:uid="{00000000-0005-0000-0000-000065AA0000}"/>
    <cellStyle name="style1424787249752 3 3 5 2 3" xfId="43624" xr:uid="{00000000-0005-0000-0000-000066AA0000}"/>
    <cellStyle name="style1424787249752 3 3 5 2 4" xfId="43625" xr:uid="{00000000-0005-0000-0000-000067AA0000}"/>
    <cellStyle name="style1424787249752 3 3 5 3" xfId="43626" xr:uid="{00000000-0005-0000-0000-000068AA0000}"/>
    <cellStyle name="style1424787249752 3 3 5 4" xfId="43627" xr:uid="{00000000-0005-0000-0000-000069AA0000}"/>
    <cellStyle name="style1424787249752 3 3 5 5" xfId="43628" xr:uid="{00000000-0005-0000-0000-00006AAA0000}"/>
    <cellStyle name="style1424787249752 3 3 6" xfId="43629" xr:uid="{00000000-0005-0000-0000-00006BAA0000}"/>
    <cellStyle name="style1424787249752 3 3 6 2" xfId="43630" xr:uid="{00000000-0005-0000-0000-00006CAA0000}"/>
    <cellStyle name="style1424787249752 3 3 6 3" xfId="43631" xr:uid="{00000000-0005-0000-0000-00006DAA0000}"/>
    <cellStyle name="style1424787249752 3 3 6 4" xfId="43632" xr:uid="{00000000-0005-0000-0000-00006EAA0000}"/>
    <cellStyle name="style1424787249752 3 3 7" xfId="43633" xr:uid="{00000000-0005-0000-0000-00006FAA0000}"/>
    <cellStyle name="style1424787249752 3 3 8" xfId="43634" xr:uid="{00000000-0005-0000-0000-000070AA0000}"/>
    <cellStyle name="style1424787249752 3 3 9" xfId="43635" xr:uid="{00000000-0005-0000-0000-000071AA0000}"/>
    <cellStyle name="style1424787249752 3 4" xfId="43636" xr:uid="{00000000-0005-0000-0000-000072AA0000}"/>
    <cellStyle name="style1424787249752 3 4 2" xfId="43637" xr:uid="{00000000-0005-0000-0000-000073AA0000}"/>
    <cellStyle name="style1424787249752 3 4 2 2" xfId="43638" xr:uid="{00000000-0005-0000-0000-000074AA0000}"/>
    <cellStyle name="style1424787249752 3 4 2 2 2" xfId="43639" xr:uid="{00000000-0005-0000-0000-000075AA0000}"/>
    <cellStyle name="style1424787249752 3 4 2 2 2 2" xfId="43640" xr:uid="{00000000-0005-0000-0000-000076AA0000}"/>
    <cellStyle name="style1424787249752 3 4 2 2 2 3" xfId="43641" xr:uid="{00000000-0005-0000-0000-000077AA0000}"/>
    <cellStyle name="style1424787249752 3 4 2 2 3" xfId="43642" xr:uid="{00000000-0005-0000-0000-000078AA0000}"/>
    <cellStyle name="style1424787249752 3 4 2 3" xfId="43643" xr:uid="{00000000-0005-0000-0000-000079AA0000}"/>
    <cellStyle name="style1424787249752 3 4 2 3 2" xfId="43644" xr:uid="{00000000-0005-0000-0000-00007AAA0000}"/>
    <cellStyle name="style1424787249752 3 4 2 3 3" xfId="43645" xr:uid="{00000000-0005-0000-0000-00007BAA0000}"/>
    <cellStyle name="style1424787249752 3 4 2 3 4" xfId="43646" xr:uid="{00000000-0005-0000-0000-00007CAA0000}"/>
    <cellStyle name="style1424787249752 3 4 2 4" xfId="43647" xr:uid="{00000000-0005-0000-0000-00007DAA0000}"/>
    <cellStyle name="style1424787249752 3 4 2 5" xfId="43648" xr:uid="{00000000-0005-0000-0000-00007EAA0000}"/>
    <cellStyle name="style1424787249752 3 4 3" xfId="43649" xr:uid="{00000000-0005-0000-0000-00007FAA0000}"/>
    <cellStyle name="style1424787249752 3 4 3 2" xfId="43650" xr:uid="{00000000-0005-0000-0000-000080AA0000}"/>
    <cellStyle name="style1424787249752 3 4 3 2 2" xfId="43651" xr:uid="{00000000-0005-0000-0000-000081AA0000}"/>
    <cellStyle name="style1424787249752 3 4 3 2 2 2" xfId="43652" xr:uid="{00000000-0005-0000-0000-000082AA0000}"/>
    <cellStyle name="style1424787249752 3 4 3 2 2 3" xfId="43653" xr:uid="{00000000-0005-0000-0000-000083AA0000}"/>
    <cellStyle name="style1424787249752 3 4 3 2 3" xfId="43654" xr:uid="{00000000-0005-0000-0000-000084AA0000}"/>
    <cellStyle name="style1424787249752 3 4 3 3" xfId="43655" xr:uid="{00000000-0005-0000-0000-000085AA0000}"/>
    <cellStyle name="style1424787249752 3 4 3 3 2" xfId="43656" xr:uid="{00000000-0005-0000-0000-000086AA0000}"/>
    <cellStyle name="style1424787249752 3 4 3 3 3" xfId="43657" xr:uid="{00000000-0005-0000-0000-000087AA0000}"/>
    <cellStyle name="style1424787249752 3 4 3 3 4" xfId="43658" xr:uid="{00000000-0005-0000-0000-000088AA0000}"/>
    <cellStyle name="style1424787249752 3 4 3 4" xfId="43659" xr:uid="{00000000-0005-0000-0000-000089AA0000}"/>
    <cellStyle name="style1424787249752 3 4 3 5" xfId="43660" xr:uid="{00000000-0005-0000-0000-00008AAA0000}"/>
    <cellStyle name="style1424787249752 3 4 4" xfId="43661" xr:uid="{00000000-0005-0000-0000-00008BAA0000}"/>
    <cellStyle name="style1424787249752 3 4 4 2" xfId="43662" xr:uid="{00000000-0005-0000-0000-00008CAA0000}"/>
    <cellStyle name="style1424787249752 3 4 4 2 2" xfId="43663" xr:uid="{00000000-0005-0000-0000-00008DAA0000}"/>
    <cellStyle name="style1424787249752 3 4 4 2 3" xfId="43664" xr:uid="{00000000-0005-0000-0000-00008EAA0000}"/>
    <cellStyle name="style1424787249752 3 4 4 2 4" xfId="43665" xr:uid="{00000000-0005-0000-0000-00008FAA0000}"/>
    <cellStyle name="style1424787249752 3 4 4 3" xfId="43666" xr:uid="{00000000-0005-0000-0000-000090AA0000}"/>
    <cellStyle name="style1424787249752 3 4 4 4" xfId="43667" xr:uid="{00000000-0005-0000-0000-000091AA0000}"/>
    <cellStyle name="style1424787249752 3 4 4 5" xfId="43668" xr:uid="{00000000-0005-0000-0000-000092AA0000}"/>
    <cellStyle name="style1424787249752 3 4 5" xfId="43669" xr:uid="{00000000-0005-0000-0000-000093AA0000}"/>
    <cellStyle name="style1424787249752 3 4 5 2" xfId="43670" xr:uid="{00000000-0005-0000-0000-000094AA0000}"/>
    <cellStyle name="style1424787249752 3 4 5 3" xfId="43671" xr:uid="{00000000-0005-0000-0000-000095AA0000}"/>
    <cellStyle name="style1424787249752 3 4 5 4" xfId="43672" xr:uid="{00000000-0005-0000-0000-000096AA0000}"/>
    <cellStyle name="style1424787249752 3 4 6" xfId="43673" xr:uid="{00000000-0005-0000-0000-000097AA0000}"/>
    <cellStyle name="style1424787249752 3 4 7" xfId="43674" xr:uid="{00000000-0005-0000-0000-000098AA0000}"/>
    <cellStyle name="style1424787249752 3 4 8" xfId="43675" xr:uid="{00000000-0005-0000-0000-000099AA0000}"/>
    <cellStyle name="style1424787249752 3 5" xfId="43676" xr:uid="{00000000-0005-0000-0000-00009AAA0000}"/>
    <cellStyle name="style1424787249752 3 5 2" xfId="43677" xr:uid="{00000000-0005-0000-0000-00009BAA0000}"/>
    <cellStyle name="style1424787249752 3 5 2 2" xfId="43678" xr:uid="{00000000-0005-0000-0000-00009CAA0000}"/>
    <cellStyle name="style1424787249752 3 5 2 2 2" xfId="43679" xr:uid="{00000000-0005-0000-0000-00009DAA0000}"/>
    <cellStyle name="style1424787249752 3 5 2 2 2 2" xfId="43680" xr:uid="{00000000-0005-0000-0000-00009EAA0000}"/>
    <cellStyle name="style1424787249752 3 5 2 2 2 3" xfId="43681" xr:uid="{00000000-0005-0000-0000-00009FAA0000}"/>
    <cellStyle name="style1424787249752 3 5 2 2 3" xfId="43682" xr:uid="{00000000-0005-0000-0000-0000A0AA0000}"/>
    <cellStyle name="style1424787249752 3 5 2 3" xfId="43683" xr:uid="{00000000-0005-0000-0000-0000A1AA0000}"/>
    <cellStyle name="style1424787249752 3 5 2 3 2" xfId="43684" xr:uid="{00000000-0005-0000-0000-0000A2AA0000}"/>
    <cellStyle name="style1424787249752 3 5 2 3 3" xfId="43685" xr:uid="{00000000-0005-0000-0000-0000A3AA0000}"/>
    <cellStyle name="style1424787249752 3 5 2 3 4" xfId="43686" xr:uid="{00000000-0005-0000-0000-0000A4AA0000}"/>
    <cellStyle name="style1424787249752 3 5 2 4" xfId="43687" xr:uid="{00000000-0005-0000-0000-0000A5AA0000}"/>
    <cellStyle name="style1424787249752 3 5 2 5" xfId="43688" xr:uid="{00000000-0005-0000-0000-0000A6AA0000}"/>
    <cellStyle name="style1424787249752 3 5 3" xfId="43689" xr:uid="{00000000-0005-0000-0000-0000A7AA0000}"/>
    <cellStyle name="style1424787249752 3 5 3 2" xfId="43690" xr:uid="{00000000-0005-0000-0000-0000A8AA0000}"/>
    <cellStyle name="style1424787249752 3 5 3 2 2" xfId="43691" xr:uid="{00000000-0005-0000-0000-0000A9AA0000}"/>
    <cellStyle name="style1424787249752 3 5 3 2 2 2" xfId="43692" xr:uid="{00000000-0005-0000-0000-0000AAAA0000}"/>
    <cellStyle name="style1424787249752 3 5 3 2 2 3" xfId="43693" xr:uid="{00000000-0005-0000-0000-0000ABAA0000}"/>
    <cellStyle name="style1424787249752 3 5 3 2 3" xfId="43694" xr:uid="{00000000-0005-0000-0000-0000ACAA0000}"/>
    <cellStyle name="style1424787249752 3 5 3 3" xfId="43695" xr:uid="{00000000-0005-0000-0000-0000ADAA0000}"/>
    <cellStyle name="style1424787249752 3 5 3 3 2" xfId="43696" xr:uid="{00000000-0005-0000-0000-0000AEAA0000}"/>
    <cellStyle name="style1424787249752 3 5 3 3 3" xfId="43697" xr:uid="{00000000-0005-0000-0000-0000AFAA0000}"/>
    <cellStyle name="style1424787249752 3 5 3 3 4" xfId="43698" xr:uid="{00000000-0005-0000-0000-0000B0AA0000}"/>
    <cellStyle name="style1424787249752 3 5 3 4" xfId="43699" xr:uid="{00000000-0005-0000-0000-0000B1AA0000}"/>
    <cellStyle name="style1424787249752 3 5 3 5" xfId="43700" xr:uid="{00000000-0005-0000-0000-0000B2AA0000}"/>
    <cellStyle name="style1424787249752 3 5 4" xfId="43701" xr:uid="{00000000-0005-0000-0000-0000B3AA0000}"/>
    <cellStyle name="style1424787249752 3 5 4 2" xfId="43702" xr:uid="{00000000-0005-0000-0000-0000B4AA0000}"/>
    <cellStyle name="style1424787249752 3 5 4 2 2" xfId="43703" xr:uid="{00000000-0005-0000-0000-0000B5AA0000}"/>
    <cellStyle name="style1424787249752 3 5 4 2 3" xfId="43704" xr:uid="{00000000-0005-0000-0000-0000B6AA0000}"/>
    <cellStyle name="style1424787249752 3 5 4 2 4" xfId="43705" xr:uid="{00000000-0005-0000-0000-0000B7AA0000}"/>
    <cellStyle name="style1424787249752 3 5 4 3" xfId="43706" xr:uid="{00000000-0005-0000-0000-0000B8AA0000}"/>
    <cellStyle name="style1424787249752 3 5 4 4" xfId="43707" xr:uid="{00000000-0005-0000-0000-0000B9AA0000}"/>
    <cellStyle name="style1424787249752 3 5 4 5" xfId="43708" xr:uid="{00000000-0005-0000-0000-0000BAAA0000}"/>
    <cellStyle name="style1424787249752 3 5 5" xfId="43709" xr:uid="{00000000-0005-0000-0000-0000BBAA0000}"/>
    <cellStyle name="style1424787249752 3 5 5 2" xfId="43710" xr:uid="{00000000-0005-0000-0000-0000BCAA0000}"/>
    <cellStyle name="style1424787249752 3 5 5 3" xfId="43711" xr:uid="{00000000-0005-0000-0000-0000BDAA0000}"/>
    <cellStyle name="style1424787249752 3 5 5 4" xfId="43712" xr:uid="{00000000-0005-0000-0000-0000BEAA0000}"/>
    <cellStyle name="style1424787249752 3 5 6" xfId="43713" xr:uid="{00000000-0005-0000-0000-0000BFAA0000}"/>
    <cellStyle name="style1424787249752 3 5 7" xfId="43714" xr:uid="{00000000-0005-0000-0000-0000C0AA0000}"/>
    <cellStyle name="style1424787249752 3 5 8" xfId="43715" xr:uid="{00000000-0005-0000-0000-0000C1AA0000}"/>
    <cellStyle name="style1424787249752 3 6" xfId="43716" xr:uid="{00000000-0005-0000-0000-0000C2AA0000}"/>
    <cellStyle name="style1424787249752 3 6 2" xfId="43717" xr:uid="{00000000-0005-0000-0000-0000C3AA0000}"/>
    <cellStyle name="style1424787249752 3 6 2 2" xfId="43718" xr:uid="{00000000-0005-0000-0000-0000C4AA0000}"/>
    <cellStyle name="style1424787249752 3 6 2 2 2" xfId="43719" xr:uid="{00000000-0005-0000-0000-0000C5AA0000}"/>
    <cellStyle name="style1424787249752 3 6 2 2 2 2" xfId="43720" xr:uid="{00000000-0005-0000-0000-0000C6AA0000}"/>
    <cellStyle name="style1424787249752 3 6 2 2 2 3" xfId="43721" xr:uid="{00000000-0005-0000-0000-0000C7AA0000}"/>
    <cellStyle name="style1424787249752 3 6 2 2 3" xfId="43722" xr:uid="{00000000-0005-0000-0000-0000C8AA0000}"/>
    <cellStyle name="style1424787249752 3 6 2 3" xfId="43723" xr:uid="{00000000-0005-0000-0000-0000C9AA0000}"/>
    <cellStyle name="style1424787249752 3 6 2 3 2" xfId="43724" xr:uid="{00000000-0005-0000-0000-0000CAAA0000}"/>
    <cellStyle name="style1424787249752 3 6 2 3 3" xfId="43725" xr:uid="{00000000-0005-0000-0000-0000CBAA0000}"/>
    <cellStyle name="style1424787249752 3 6 2 3 4" xfId="43726" xr:uid="{00000000-0005-0000-0000-0000CCAA0000}"/>
    <cellStyle name="style1424787249752 3 6 2 4" xfId="43727" xr:uid="{00000000-0005-0000-0000-0000CDAA0000}"/>
    <cellStyle name="style1424787249752 3 6 2 5" xfId="43728" xr:uid="{00000000-0005-0000-0000-0000CEAA0000}"/>
    <cellStyle name="style1424787249752 3 6 3" xfId="43729" xr:uid="{00000000-0005-0000-0000-0000CFAA0000}"/>
    <cellStyle name="style1424787249752 3 6 3 2" xfId="43730" xr:uid="{00000000-0005-0000-0000-0000D0AA0000}"/>
    <cellStyle name="style1424787249752 3 6 3 2 2" xfId="43731" xr:uid="{00000000-0005-0000-0000-0000D1AA0000}"/>
    <cellStyle name="style1424787249752 3 6 3 2 2 2" xfId="43732" xr:uid="{00000000-0005-0000-0000-0000D2AA0000}"/>
    <cellStyle name="style1424787249752 3 6 3 2 2 3" xfId="43733" xr:uid="{00000000-0005-0000-0000-0000D3AA0000}"/>
    <cellStyle name="style1424787249752 3 6 3 2 3" xfId="43734" xr:uid="{00000000-0005-0000-0000-0000D4AA0000}"/>
    <cellStyle name="style1424787249752 3 6 3 3" xfId="43735" xr:uid="{00000000-0005-0000-0000-0000D5AA0000}"/>
    <cellStyle name="style1424787249752 3 6 3 3 2" xfId="43736" xr:uid="{00000000-0005-0000-0000-0000D6AA0000}"/>
    <cellStyle name="style1424787249752 3 6 3 3 3" xfId="43737" xr:uid="{00000000-0005-0000-0000-0000D7AA0000}"/>
    <cellStyle name="style1424787249752 3 6 3 3 4" xfId="43738" xr:uid="{00000000-0005-0000-0000-0000D8AA0000}"/>
    <cellStyle name="style1424787249752 3 6 3 4" xfId="43739" xr:uid="{00000000-0005-0000-0000-0000D9AA0000}"/>
    <cellStyle name="style1424787249752 3 6 3 5" xfId="43740" xr:uid="{00000000-0005-0000-0000-0000DAAA0000}"/>
    <cellStyle name="style1424787249752 3 6 4" xfId="43741" xr:uid="{00000000-0005-0000-0000-0000DBAA0000}"/>
    <cellStyle name="style1424787249752 3 6 4 2" xfId="43742" xr:uid="{00000000-0005-0000-0000-0000DCAA0000}"/>
    <cellStyle name="style1424787249752 3 6 4 2 2" xfId="43743" xr:uid="{00000000-0005-0000-0000-0000DDAA0000}"/>
    <cellStyle name="style1424787249752 3 6 4 2 3" xfId="43744" xr:uid="{00000000-0005-0000-0000-0000DEAA0000}"/>
    <cellStyle name="style1424787249752 3 6 4 2 4" xfId="43745" xr:uid="{00000000-0005-0000-0000-0000DFAA0000}"/>
    <cellStyle name="style1424787249752 3 6 4 3" xfId="43746" xr:uid="{00000000-0005-0000-0000-0000E0AA0000}"/>
    <cellStyle name="style1424787249752 3 6 4 4" xfId="43747" xr:uid="{00000000-0005-0000-0000-0000E1AA0000}"/>
    <cellStyle name="style1424787249752 3 6 4 5" xfId="43748" xr:uid="{00000000-0005-0000-0000-0000E2AA0000}"/>
    <cellStyle name="style1424787249752 3 6 5" xfId="43749" xr:uid="{00000000-0005-0000-0000-0000E3AA0000}"/>
    <cellStyle name="style1424787249752 3 6 5 2" xfId="43750" xr:uid="{00000000-0005-0000-0000-0000E4AA0000}"/>
    <cellStyle name="style1424787249752 3 6 5 3" xfId="43751" xr:uid="{00000000-0005-0000-0000-0000E5AA0000}"/>
    <cellStyle name="style1424787249752 3 6 5 4" xfId="43752" xr:uid="{00000000-0005-0000-0000-0000E6AA0000}"/>
    <cellStyle name="style1424787249752 3 6 6" xfId="43753" xr:uid="{00000000-0005-0000-0000-0000E7AA0000}"/>
    <cellStyle name="style1424787249752 3 6 7" xfId="43754" xr:uid="{00000000-0005-0000-0000-0000E8AA0000}"/>
    <cellStyle name="style1424787249752 3 6 8" xfId="43755" xr:uid="{00000000-0005-0000-0000-0000E9AA0000}"/>
    <cellStyle name="style1424787249752 3 7" xfId="43756" xr:uid="{00000000-0005-0000-0000-0000EAAA0000}"/>
    <cellStyle name="style1424787249752 3 7 2" xfId="43757" xr:uid="{00000000-0005-0000-0000-0000EBAA0000}"/>
    <cellStyle name="style1424787249752 3 7 2 2" xfId="43758" xr:uid="{00000000-0005-0000-0000-0000ECAA0000}"/>
    <cellStyle name="style1424787249752 3 7 2 2 2" xfId="43759" xr:uid="{00000000-0005-0000-0000-0000EDAA0000}"/>
    <cellStyle name="style1424787249752 3 7 2 2 3" xfId="43760" xr:uid="{00000000-0005-0000-0000-0000EEAA0000}"/>
    <cellStyle name="style1424787249752 3 7 2 3" xfId="43761" xr:uid="{00000000-0005-0000-0000-0000EFAA0000}"/>
    <cellStyle name="style1424787249752 3 7 3" xfId="43762" xr:uid="{00000000-0005-0000-0000-0000F0AA0000}"/>
    <cellStyle name="style1424787249752 3 7 3 2" xfId="43763" xr:uid="{00000000-0005-0000-0000-0000F1AA0000}"/>
    <cellStyle name="style1424787249752 3 7 3 3" xfId="43764" xr:uid="{00000000-0005-0000-0000-0000F2AA0000}"/>
    <cellStyle name="style1424787249752 3 7 3 4" xfId="43765" xr:uid="{00000000-0005-0000-0000-0000F3AA0000}"/>
    <cellStyle name="style1424787249752 3 7 4" xfId="43766" xr:uid="{00000000-0005-0000-0000-0000F4AA0000}"/>
    <cellStyle name="style1424787249752 3 7 5" xfId="43767" xr:uid="{00000000-0005-0000-0000-0000F5AA0000}"/>
    <cellStyle name="style1424787249752 3 8" xfId="43768" xr:uid="{00000000-0005-0000-0000-0000F6AA0000}"/>
    <cellStyle name="style1424787249752 3 8 2" xfId="43769" xr:uid="{00000000-0005-0000-0000-0000F7AA0000}"/>
    <cellStyle name="style1424787249752 3 8 2 2" xfId="43770" xr:uid="{00000000-0005-0000-0000-0000F8AA0000}"/>
    <cellStyle name="style1424787249752 3 8 2 2 2" xfId="43771" xr:uid="{00000000-0005-0000-0000-0000F9AA0000}"/>
    <cellStyle name="style1424787249752 3 8 2 2 3" xfId="43772" xr:uid="{00000000-0005-0000-0000-0000FAAA0000}"/>
    <cellStyle name="style1424787249752 3 8 2 3" xfId="43773" xr:uid="{00000000-0005-0000-0000-0000FBAA0000}"/>
    <cellStyle name="style1424787249752 3 8 3" xfId="43774" xr:uid="{00000000-0005-0000-0000-0000FCAA0000}"/>
    <cellStyle name="style1424787249752 3 8 3 2" xfId="43775" xr:uid="{00000000-0005-0000-0000-0000FDAA0000}"/>
    <cellStyle name="style1424787249752 3 8 3 3" xfId="43776" xr:uid="{00000000-0005-0000-0000-0000FEAA0000}"/>
    <cellStyle name="style1424787249752 3 8 3 4" xfId="43777" xr:uid="{00000000-0005-0000-0000-0000FFAA0000}"/>
    <cellStyle name="style1424787249752 3 8 4" xfId="43778" xr:uid="{00000000-0005-0000-0000-000000AB0000}"/>
    <cellStyle name="style1424787249752 3 8 5" xfId="43779" xr:uid="{00000000-0005-0000-0000-000001AB0000}"/>
    <cellStyle name="style1424787249752 3 9" xfId="43780" xr:uid="{00000000-0005-0000-0000-000002AB0000}"/>
    <cellStyle name="style1424787249752 3 9 2" xfId="43781" xr:uid="{00000000-0005-0000-0000-000003AB0000}"/>
    <cellStyle name="style1424787249752 3 9 2 2" xfId="43782" xr:uid="{00000000-0005-0000-0000-000004AB0000}"/>
    <cellStyle name="style1424787249752 3 9 2 3" xfId="43783" xr:uid="{00000000-0005-0000-0000-000005AB0000}"/>
    <cellStyle name="style1424787249752 3 9 2 4" xfId="43784" xr:uid="{00000000-0005-0000-0000-000006AB0000}"/>
    <cellStyle name="style1424787249752 3 9 3" xfId="43785" xr:uid="{00000000-0005-0000-0000-000007AB0000}"/>
    <cellStyle name="style1424787249752 3 9 4" xfId="43786" xr:uid="{00000000-0005-0000-0000-000008AB0000}"/>
    <cellStyle name="style1424787249752 3 9 5" xfId="43787" xr:uid="{00000000-0005-0000-0000-000009AB0000}"/>
    <cellStyle name="style1424787249752 4" xfId="43788" xr:uid="{00000000-0005-0000-0000-00000AAB0000}"/>
    <cellStyle name="style1424787249752 4 10" xfId="43789" xr:uid="{00000000-0005-0000-0000-00000BAB0000}"/>
    <cellStyle name="style1424787249752 4 11" xfId="43790" xr:uid="{00000000-0005-0000-0000-00000CAB0000}"/>
    <cellStyle name="style1424787249752 4 12" xfId="43791" xr:uid="{00000000-0005-0000-0000-00000DAB0000}"/>
    <cellStyle name="style1424787249752 4 2" xfId="43792" xr:uid="{00000000-0005-0000-0000-00000EAB0000}"/>
    <cellStyle name="style1424787249752 4 2 2" xfId="43793" xr:uid="{00000000-0005-0000-0000-00000FAB0000}"/>
    <cellStyle name="style1424787249752 4 2 2 2" xfId="43794" xr:uid="{00000000-0005-0000-0000-000010AB0000}"/>
    <cellStyle name="style1424787249752 4 2 2 2 2" xfId="43795" xr:uid="{00000000-0005-0000-0000-000011AB0000}"/>
    <cellStyle name="style1424787249752 4 2 2 2 2 2" xfId="43796" xr:uid="{00000000-0005-0000-0000-000012AB0000}"/>
    <cellStyle name="style1424787249752 4 2 2 2 2 2 2" xfId="43797" xr:uid="{00000000-0005-0000-0000-000013AB0000}"/>
    <cellStyle name="style1424787249752 4 2 2 2 2 2 3" xfId="43798" xr:uid="{00000000-0005-0000-0000-000014AB0000}"/>
    <cellStyle name="style1424787249752 4 2 2 2 2 3" xfId="43799" xr:uid="{00000000-0005-0000-0000-000015AB0000}"/>
    <cellStyle name="style1424787249752 4 2 2 2 3" xfId="43800" xr:uid="{00000000-0005-0000-0000-000016AB0000}"/>
    <cellStyle name="style1424787249752 4 2 2 2 3 2" xfId="43801" xr:uid="{00000000-0005-0000-0000-000017AB0000}"/>
    <cellStyle name="style1424787249752 4 2 2 2 3 3" xfId="43802" xr:uid="{00000000-0005-0000-0000-000018AB0000}"/>
    <cellStyle name="style1424787249752 4 2 2 2 3 4" xfId="43803" xr:uid="{00000000-0005-0000-0000-000019AB0000}"/>
    <cellStyle name="style1424787249752 4 2 2 2 4" xfId="43804" xr:uid="{00000000-0005-0000-0000-00001AAB0000}"/>
    <cellStyle name="style1424787249752 4 2 2 2 5" xfId="43805" xr:uid="{00000000-0005-0000-0000-00001BAB0000}"/>
    <cellStyle name="style1424787249752 4 2 2 3" xfId="43806" xr:uid="{00000000-0005-0000-0000-00001CAB0000}"/>
    <cellStyle name="style1424787249752 4 2 2 3 2" xfId="43807" xr:uid="{00000000-0005-0000-0000-00001DAB0000}"/>
    <cellStyle name="style1424787249752 4 2 2 3 2 2" xfId="43808" xr:uid="{00000000-0005-0000-0000-00001EAB0000}"/>
    <cellStyle name="style1424787249752 4 2 2 3 2 2 2" xfId="43809" xr:uid="{00000000-0005-0000-0000-00001FAB0000}"/>
    <cellStyle name="style1424787249752 4 2 2 3 2 2 3" xfId="43810" xr:uid="{00000000-0005-0000-0000-000020AB0000}"/>
    <cellStyle name="style1424787249752 4 2 2 3 2 3" xfId="43811" xr:uid="{00000000-0005-0000-0000-000021AB0000}"/>
    <cellStyle name="style1424787249752 4 2 2 3 3" xfId="43812" xr:uid="{00000000-0005-0000-0000-000022AB0000}"/>
    <cellStyle name="style1424787249752 4 2 2 3 3 2" xfId="43813" xr:uid="{00000000-0005-0000-0000-000023AB0000}"/>
    <cellStyle name="style1424787249752 4 2 2 3 3 3" xfId="43814" xr:uid="{00000000-0005-0000-0000-000024AB0000}"/>
    <cellStyle name="style1424787249752 4 2 2 3 3 4" xfId="43815" xr:uid="{00000000-0005-0000-0000-000025AB0000}"/>
    <cellStyle name="style1424787249752 4 2 2 3 4" xfId="43816" xr:uid="{00000000-0005-0000-0000-000026AB0000}"/>
    <cellStyle name="style1424787249752 4 2 2 3 5" xfId="43817" xr:uid="{00000000-0005-0000-0000-000027AB0000}"/>
    <cellStyle name="style1424787249752 4 2 2 4" xfId="43818" xr:uid="{00000000-0005-0000-0000-000028AB0000}"/>
    <cellStyle name="style1424787249752 4 2 2 4 2" xfId="43819" xr:uid="{00000000-0005-0000-0000-000029AB0000}"/>
    <cellStyle name="style1424787249752 4 2 2 4 2 2" xfId="43820" xr:uid="{00000000-0005-0000-0000-00002AAB0000}"/>
    <cellStyle name="style1424787249752 4 2 2 4 2 3" xfId="43821" xr:uid="{00000000-0005-0000-0000-00002BAB0000}"/>
    <cellStyle name="style1424787249752 4 2 2 4 2 4" xfId="43822" xr:uid="{00000000-0005-0000-0000-00002CAB0000}"/>
    <cellStyle name="style1424787249752 4 2 2 4 3" xfId="43823" xr:uid="{00000000-0005-0000-0000-00002DAB0000}"/>
    <cellStyle name="style1424787249752 4 2 2 4 4" xfId="43824" xr:uid="{00000000-0005-0000-0000-00002EAB0000}"/>
    <cellStyle name="style1424787249752 4 2 2 4 5" xfId="43825" xr:uid="{00000000-0005-0000-0000-00002FAB0000}"/>
    <cellStyle name="style1424787249752 4 2 2 5" xfId="43826" xr:uid="{00000000-0005-0000-0000-000030AB0000}"/>
    <cellStyle name="style1424787249752 4 2 2 5 2" xfId="43827" xr:uid="{00000000-0005-0000-0000-000031AB0000}"/>
    <cellStyle name="style1424787249752 4 2 2 5 3" xfId="43828" xr:uid="{00000000-0005-0000-0000-000032AB0000}"/>
    <cellStyle name="style1424787249752 4 2 2 5 4" xfId="43829" xr:uid="{00000000-0005-0000-0000-000033AB0000}"/>
    <cellStyle name="style1424787249752 4 2 2 6" xfId="43830" xr:uid="{00000000-0005-0000-0000-000034AB0000}"/>
    <cellStyle name="style1424787249752 4 2 2 7" xfId="43831" xr:uid="{00000000-0005-0000-0000-000035AB0000}"/>
    <cellStyle name="style1424787249752 4 2 2 8" xfId="43832" xr:uid="{00000000-0005-0000-0000-000036AB0000}"/>
    <cellStyle name="style1424787249752 4 2 3" xfId="43833" xr:uid="{00000000-0005-0000-0000-000037AB0000}"/>
    <cellStyle name="style1424787249752 4 2 3 2" xfId="43834" xr:uid="{00000000-0005-0000-0000-000038AB0000}"/>
    <cellStyle name="style1424787249752 4 2 3 2 2" xfId="43835" xr:uid="{00000000-0005-0000-0000-000039AB0000}"/>
    <cellStyle name="style1424787249752 4 2 3 2 2 2" xfId="43836" xr:uid="{00000000-0005-0000-0000-00003AAB0000}"/>
    <cellStyle name="style1424787249752 4 2 3 2 2 3" xfId="43837" xr:uid="{00000000-0005-0000-0000-00003BAB0000}"/>
    <cellStyle name="style1424787249752 4 2 3 2 3" xfId="43838" xr:uid="{00000000-0005-0000-0000-00003CAB0000}"/>
    <cellStyle name="style1424787249752 4 2 3 3" xfId="43839" xr:uid="{00000000-0005-0000-0000-00003DAB0000}"/>
    <cellStyle name="style1424787249752 4 2 3 3 2" xfId="43840" xr:uid="{00000000-0005-0000-0000-00003EAB0000}"/>
    <cellStyle name="style1424787249752 4 2 3 3 3" xfId="43841" xr:uid="{00000000-0005-0000-0000-00003FAB0000}"/>
    <cellStyle name="style1424787249752 4 2 3 3 4" xfId="43842" xr:uid="{00000000-0005-0000-0000-000040AB0000}"/>
    <cellStyle name="style1424787249752 4 2 3 4" xfId="43843" xr:uid="{00000000-0005-0000-0000-000041AB0000}"/>
    <cellStyle name="style1424787249752 4 2 3 5" xfId="43844" xr:uid="{00000000-0005-0000-0000-000042AB0000}"/>
    <cellStyle name="style1424787249752 4 2 4" xfId="43845" xr:uid="{00000000-0005-0000-0000-000043AB0000}"/>
    <cellStyle name="style1424787249752 4 2 4 2" xfId="43846" xr:uid="{00000000-0005-0000-0000-000044AB0000}"/>
    <cellStyle name="style1424787249752 4 2 4 2 2" xfId="43847" xr:uid="{00000000-0005-0000-0000-000045AB0000}"/>
    <cellStyle name="style1424787249752 4 2 4 2 2 2" xfId="43848" xr:uid="{00000000-0005-0000-0000-000046AB0000}"/>
    <cellStyle name="style1424787249752 4 2 4 2 2 3" xfId="43849" xr:uid="{00000000-0005-0000-0000-000047AB0000}"/>
    <cellStyle name="style1424787249752 4 2 4 2 3" xfId="43850" xr:uid="{00000000-0005-0000-0000-000048AB0000}"/>
    <cellStyle name="style1424787249752 4 2 4 3" xfId="43851" xr:uid="{00000000-0005-0000-0000-000049AB0000}"/>
    <cellStyle name="style1424787249752 4 2 4 3 2" xfId="43852" xr:uid="{00000000-0005-0000-0000-00004AAB0000}"/>
    <cellStyle name="style1424787249752 4 2 4 3 3" xfId="43853" xr:uid="{00000000-0005-0000-0000-00004BAB0000}"/>
    <cellStyle name="style1424787249752 4 2 4 3 4" xfId="43854" xr:uid="{00000000-0005-0000-0000-00004CAB0000}"/>
    <cellStyle name="style1424787249752 4 2 4 4" xfId="43855" xr:uid="{00000000-0005-0000-0000-00004DAB0000}"/>
    <cellStyle name="style1424787249752 4 2 4 5" xfId="43856" xr:uid="{00000000-0005-0000-0000-00004EAB0000}"/>
    <cellStyle name="style1424787249752 4 2 5" xfId="43857" xr:uid="{00000000-0005-0000-0000-00004FAB0000}"/>
    <cellStyle name="style1424787249752 4 2 5 2" xfId="43858" xr:uid="{00000000-0005-0000-0000-000050AB0000}"/>
    <cellStyle name="style1424787249752 4 2 5 2 2" xfId="43859" xr:uid="{00000000-0005-0000-0000-000051AB0000}"/>
    <cellStyle name="style1424787249752 4 2 5 2 3" xfId="43860" xr:uid="{00000000-0005-0000-0000-000052AB0000}"/>
    <cellStyle name="style1424787249752 4 2 5 2 4" xfId="43861" xr:uid="{00000000-0005-0000-0000-000053AB0000}"/>
    <cellStyle name="style1424787249752 4 2 5 3" xfId="43862" xr:uid="{00000000-0005-0000-0000-000054AB0000}"/>
    <cellStyle name="style1424787249752 4 2 5 4" xfId="43863" xr:uid="{00000000-0005-0000-0000-000055AB0000}"/>
    <cellStyle name="style1424787249752 4 2 5 5" xfId="43864" xr:uid="{00000000-0005-0000-0000-000056AB0000}"/>
    <cellStyle name="style1424787249752 4 2 6" xfId="43865" xr:uid="{00000000-0005-0000-0000-000057AB0000}"/>
    <cellStyle name="style1424787249752 4 2 6 2" xfId="43866" xr:uid="{00000000-0005-0000-0000-000058AB0000}"/>
    <cellStyle name="style1424787249752 4 2 6 3" xfId="43867" xr:uid="{00000000-0005-0000-0000-000059AB0000}"/>
    <cellStyle name="style1424787249752 4 2 6 4" xfId="43868" xr:uid="{00000000-0005-0000-0000-00005AAB0000}"/>
    <cellStyle name="style1424787249752 4 2 7" xfId="43869" xr:uid="{00000000-0005-0000-0000-00005BAB0000}"/>
    <cellStyle name="style1424787249752 4 2 8" xfId="43870" xr:uid="{00000000-0005-0000-0000-00005CAB0000}"/>
    <cellStyle name="style1424787249752 4 2 9" xfId="43871" xr:uid="{00000000-0005-0000-0000-00005DAB0000}"/>
    <cellStyle name="style1424787249752 4 3" xfId="43872" xr:uid="{00000000-0005-0000-0000-00005EAB0000}"/>
    <cellStyle name="style1424787249752 4 3 2" xfId="43873" xr:uid="{00000000-0005-0000-0000-00005FAB0000}"/>
    <cellStyle name="style1424787249752 4 3 2 2" xfId="43874" xr:uid="{00000000-0005-0000-0000-000060AB0000}"/>
    <cellStyle name="style1424787249752 4 3 2 2 2" xfId="43875" xr:uid="{00000000-0005-0000-0000-000061AB0000}"/>
    <cellStyle name="style1424787249752 4 3 2 2 2 2" xfId="43876" xr:uid="{00000000-0005-0000-0000-000062AB0000}"/>
    <cellStyle name="style1424787249752 4 3 2 2 2 3" xfId="43877" xr:uid="{00000000-0005-0000-0000-000063AB0000}"/>
    <cellStyle name="style1424787249752 4 3 2 2 3" xfId="43878" xr:uid="{00000000-0005-0000-0000-000064AB0000}"/>
    <cellStyle name="style1424787249752 4 3 2 3" xfId="43879" xr:uid="{00000000-0005-0000-0000-000065AB0000}"/>
    <cellStyle name="style1424787249752 4 3 2 3 2" xfId="43880" xr:uid="{00000000-0005-0000-0000-000066AB0000}"/>
    <cellStyle name="style1424787249752 4 3 2 3 3" xfId="43881" xr:uid="{00000000-0005-0000-0000-000067AB0000}"/>
    <cellStyle name="style1424787249752 4 3 2 3 4" xfId="43882" xr:uid="{00000000-0005-0000-0000-000068AB0000}"/>
    <cellStyle name="style1424787249752 4 3 2 4" xfId="43883" xr:uid="{00000000-0005-0000-0000-000069AB0000}"/>
    <cellStyle name="style1424787249752 4 3 2 5" xfId="43884" xr:uid="{00000000-0005-0000-0000-00006AAB0000}"/>
    <cellStyle name="style1424787249752 4 3 3" xfId="43885" xr:uid="{00000000-0005-0000-0000-00006BAB0000}"/>
    <cellStyle name="style1424787249752 4 3 3 2" xfId="43886" xr:uid="{00000000-0005-0000-0000-00006CAB0000}"/>
    <cellStyle name="style1424787249752 4 3 3 2 2" xfId="43887" xr:uid="{00000000-0005-0000-0000-00006DAB0000}"/>
    <cellStyle name="style1424787249752 4 3 3 2 2 2" xfId="43888" xr:uid="{00000000-0005-0000-0000-00006EAB0000}"/>
    <cellStyle name="style1424787249752 4 3 3 2 2 3" xfId="43889" xr:uid="{00000000-0005-0000-0000-00006FAB0000}"/>
    <cellStyle name="style1424787249752 4 3 3 2 3" xfId="43890" xr:uid="{00000000-0005-0000-0000-000070AB0000}"/>
    <cellStyle name="style1424787249752 4 3 3 3" xfId="43891" xr:uid="{00000000-0005-0000-0000-000071AB0000}"/>
    <cellStyle name="style1424787249752 4 3 3 3 2" xfId="43892" xr:uid="{00000000-0005-0000-0000-000072AB0000}"/>
    <cellStyle name="style1424787249752 4 3 3 3 3" xfId="43893" xr:uid="{00000000-0005-0000-0000-000073AB0000}"/>
    <cellStyle name="style1424787249752 4 3 3 3 4" xfId="43894" xr:uid="{00000000-0005-0000-0000-000074AB0000}"/>
    <cellStyle name="style1424787249752 4 3 3 4" xfId="43895" xr:uid="{00000000-0005-0000-0000-000075AB0000}"/>
    <cellStyle name="style1424787249752 4 3 3 5" xfId="43896" xr:uid="{00000000-0005-0000-0000-000076AB0000}"/>
    <cellStyle name="style1424787249752 4 3 4" xfId="43897" xr:uid="{00000000-0005-0000-0000-000077AB0000}"/>
    <cellStyle name="style1424787249752 4 3 4 2" xfId="43898" xr:uid="{00000000-0005-0000-0000-000078AB0000}"/>
    <cellStyle name="style1424787249752 4 3 4 2 2" xfId="43899" xr:uid="{00000000-0005-0000-0000-000079AB0000}"/>
    <cellStyle name="style1424787249752 4 3 4 2 3" xfId="43900" xr:uid="{00000000-0005-0000-0000-00007AAB0000}"/>
    <cellStyle name="style1424787249752 4 3 4 2 4" xfId="43901" xr:uid="{00000000-0005-0000-0000-00007BAB0000}"/>
    <cellStyle name="style1424787249752 4 3 4 3" xfId="43902" xr:uid="{00000000-0005-0000-0000-00007CAB0000}"/>
    <cellStyle name="style1424787249752 4 3 4 4" xfId="43903" xr:uid="{00000000-0005-0000-0000-00007DAB0000}"/>
    <cellStyle name="style1424787249752 4 3 4 5" xfId="43904" xr:uid="{00000000-0005-0000-0000-00007EAB0000}"/>
    <cellStyle name="style1424787249752 4 3 5" xfId="43905" xr:uid="{00000000-0005-0000-0000-00007FAB0000}"/>
    <cellStyle name="style1424787249752 4 3 5 2" xfId="43906" xr:uid="{00000000-0005-0000-0000-000080AB0000}"/>
    <cellStyle name="style1424787249752 4 3 5 3" xfId="43907" xr:uid="{00000000-0005-0000-0000-000081AB0000}"/>
    <cellStyle name="style1424787249752 4 3 5 4" xfId="43908" xr:uid="{00000000-0005-0000-0000-000082AB0000}"/>
    <cellStyle name="style1424787249752 4 3 6" xfId="43909" xr:uid="{00000000-0005-0000-0000-000083AB0000}"/>
    <cellStyle name="style1424787249752 4 3 7" xfId="43910" xr:uid="{00000000-0005-0000-0000-000084AB0000}"/>
    <cellStyle name="style1424787249752 4 3 8" xfId="43911" xr:uid="{00000000-0005-0000-0000-000085AB0000}"/>
    <cellStyle name="style1424787249752 4 4" xfId="43912" xr:uid="{00000000-0005-0000-0000-000086AB0000}"/>
    <cellStyle name="style1424787249752 4 4 2" xfId="43913" xr:uid="{00000000-0005-0000-0000-000087AB0000}"/>
    <cellStyle name="style1424787249752 4 4 2 2" xfId="43914" xr:uid="{00000000-0005-0000-0000-000088AB0000}"/>
    <cellStyle name="style1424787249752 4 4 2 2 2" xfId="43915" xr:uid="{00000000-0005-0000-0000-000089AB0000}"/>
    <cellStyle name="style1424787249752 4 4 2 2 2 2" xfId="43916" xr:uid="{00000000-0005-0000-0000-00008AAB0000}"/>
    <cellStyle name="style1424787249752 4 4 2 2 2 3" xfId="43917" xr:uid="{00000000-0005-0000-0000-00008BAB0000}"/>
    <cellStyle name="style1424787249752 4 4 2 2 3" xfId="43918" xr:uid="{00000000-0005-0000-0000-00008CAB0000}"/>
    <cellStyle name="style1424787249752 4 4 2 3" xfId="43919" xr:uid="{00000000-0005-0000-0000-00008DAB0000}"/>
    <cellStyle name="style1424787249752 4 4 2 3 2" xfId="43920" xr:uid="{00000000-0005-0000-0000-00008EAB0000}"/>
    <cellStyle name="style1424787249752 4 4 2 3 3" xfId="43921" xr:uid="{00000000-0005-0000-0000-00008FAB0000}"/>
    <cellStyle name="style1424787249752 4 4 2 3 4" xfId="43922" xr:uid="{00000000-0005-0000-0000-000090AB0000}"/>
    <cellStyle name="style1424787249752 4 4 2 4" xfId="43923" xr:uid="{00000000-0005-0000-0000-000091AB0000}"/>
    <cellStyle name="style1424787249752 4 4 2 5" xfId="43924" xr:uid="{00000000-0005-0000-0000-000092AB0000}"/>
    <cellStyle name="style1424787249752 4 4 3" xfId="43925" xr:uid="{00000000-0005-0000-0000-000093AB0000}"/>
    <cellStyle name="style1424787249752 4 4 3 2" xfId="43926" xr:uid="{00000000-0005-0000-0000-000094AB0000}"/>
    <cellStyle name="style1424787249752 4 4 3 2 2" xfId="43927" xr:uid="{00000000-0005-0000-0000-000095AB0000}"/>
    <cellStyle name="style1424787249752 4 4 3 2 2 2" xfId="43928" xr:uid="{00000000-0005-0000-0000-000096AB0000}"/>
    <cellStyle name="style1424787249752 4 4 3 2 2 3" xfId="43929" xr:uid="{00000000-0005-0000-0000-000097AB0000}"/>
    <cellStyle name="style1424787249752 4 4 3 2 3" xfId="43930" xr:uid="{00000000-0005-0000-0000-000098AB0000}"/>
    <cellStyle name="style1424787249752 4 4 3 3" xfId="43931" xr:uid="{00000000-0005-0000-0000-000099AB0000}"/>
    <cellStyle name="style1424787249752 4 4 3 3 2" xfId="43932" xr:uid="{00000000-0005-0000-0000-00009AAB0000}"/>
    <cellStyle name="style1424787249752 4 4 3 3 3" xfId="43933" xr:uid="{00000000-0005-0000-0000-00009BAB0000}"/>
    <cellStyle name="style1424787249752 4 4 3 3 4" xfId="43934" xr:uid="{00000000-0005-0000-0000-00009CAB0000}"/>
    <cellStyle name="style1424787249752 4 4 3 4" xfId="43935" xr:uid="{00000000-0005-0000-0000-00009DAB0000}"/>
    <cellStyle name="style1424787249752 4 4 3 5" xfId="43936" xr:uid="{00000000-0005-0000-0000-00009EAB0000}"/>
    <cellStyle name="style1424787249752 4 4 4" xfId="43937" xr:uid="{00000000-0005-0000-0000-00009FAB0000}"/>
    <cellStyle name="style1424787249752 4 4 4 2" xfId="43938" xr:uid="{00000000-0005-0000-0000-0000A0AB0000}"/>
    <cellStyle name="style1424787249752 4 4 4 2 2" xfId="43939" xr:uid="{00000000-0005-0000-0000-0000A1AB0000}"/>
    <cellStyle name="style1424787249752 4 4 4 2 3" xfId="43940" xr:uid="{00000000-0005-0000-0000-0000A2AB0000}"/>
    <cellStyle name="style1424787249752 4 4 4 2 4" xfId="43941" xr:uid="{00000000-0005-0000-0000-0000A3AB0000}"/>
    <cellStyle name="style1424787249752 4 4 4 3" xfId="43942" xr:uid="{00000000-0005-0000-0000-0000A4AB0000}"/>
    <cellStyle name="style1424787249752 4 4 4 4" xfId="43943" xr:uid="{00000000-0005-0000-0000-0000A5AB0000}"/>
    <cellStyle name="style1424787249752 4 4 4 5" xfId="43944" xr:uid="{00000000-0005-0000-0000-0000A6AB0000}"/>
    <cellStyle name="style1424787249752 4 4 5" xfId="43945" xr:uid="{00000000-0005-0000-0000-0000A7AB0000}"/>
    <cellStyle name="style1424787249752 4 4 5 2" xfId="43946" xr:uid="{00000000-0005-0000-0000-0000A8AB0000}"/>
    <cellStyle name="style1424787249752 4 4 5 3" xfId="43947" xr:uid="{00000000-0005-0000-0000-0000A9AB0000}"/>
    <cellStyle name="style1424787249752 4 4 5 4" xfId="43948" xr:uid="{00000000-0005-0000-0000-0000AAAB0000}"/>
    <cellStyle name="style1424787249752 4 4 6" xfId="43949" xr:uid="{00000000-0005-0000-0000-0000ABAB0000}"/>
    <cellStyle name="style1424787249752 4 4 7" xfId="43950" xr:uid="{00000000-0005-0000-0000-0000ACAB0000}"/>
    <cellStyle name="style1424787249752 4 4 8" xfId="43951" xr:uid="{00000000-0005-0000-0000-0000ADAB0000}"/>
    <cellStyle name="style1424787249752 4 5" xfId="43952" xr:uid="{00000000-0005-0000-0000-0000AEAB0000}"/>
    <cellStyle name="style1424787249752 4 5 2" xfId="43953" xr:uid="{00000000-0005-0000-0000-0000AFAB0000}"/>
    <cellStyle name="style1424787249752 4 5 2 2" xfId="43954" xr:uid="{00000000-0005-0000-0000-0000B0AB0000}"/>
    <cellStyle name="style1424787249752 4 5 2 2 2" xfId="43955" xr:uid="{00000000-0005-0000-0000-0000B1AB0000}"/>
    <cellStyle name="style1424787249752 4 5 2 2 2 2" xfId="43956" xr:uid="{00000000-0005-0000-0000-0000B2AB0000}"/>
    <cellStyle name="style1424787249752 4 5 2 2 2 3" xfId="43957" xr:uid="{00000000-0005-0000-0000-0000B3AB0000}"/>
    <cellStyle name="style1424787249752 4 5 2 2 3" xfId="43958" xr:uid="{00000000-0005-0000-0000-0000B4AB0000}"/>
    <cellStyle name="style1424787249752 4 5 2 3" xfId="43959" xr:uid="{00000000-0005-0000-0000-0000B5AB0000}"/>
    <cellStyle name="style1424787249752 4 5 2 3 2" xfId="43960" xr:uid="{00000000-0005-0000-0000-0000B6AB0000}"/>
    <cellStyle name="style1424787249752 4 5 2 3 3" xfId="43961" xr:uid="{00000000-0005-0000-0000-0000B7AB0000}"/>
    <cellStyle name="style1424787249752 4 5 2 3 4" xfId="43962" xr:uid="{00000000-0005-0000-0000-0000B8AB0000}"/>
    <cellStyle name="style1424787249752 4 5 2 4" xfId="43963" xr:uid="{00000000-0005-0000-0000-0000B9AB0000}"/>
    <cellStyle name="style1424787249752 4 5 2 5" xfId="43964" xr:uid="{00000000-0005-0000-0000-0000BAAB0000}"/>
    <cellStyle name="style1424787249752 4 5 3" xfId="43965" xr:uid="{00000000-0005-0000-0000-0000BBAB0000}"/>
    <cellStyle name="style1424787249752 4 5 3 2" xfId="43966" xr:uid="{00000000-0005-0000-0000-0000BCAB0000}"/>
    <cellStyle name="style1424787249752 4 5 3 2 2" xfId="43967" xr:uid="{00000000-0005-0000-0000-0000BDAB0000}"/>
    <cellStyle name="style1424787249752 4 5 3 2 2 2" xfId="43968" xr:uid="{00000000-0005-0000-0000-0000BEAB0000}"/>
    <cellStyle name="style1424787249752 4 5 3 2 2 3" xfId="43969" xr:uid="{00000000-0005-0000-0000-0000BFAB0000}"/>
    <cellStyle name="style1424787249752 4 5 3 2 3" xfId="43970" xr:uid="{00000000-0005-0000-0000-0000C0AB0000}"/>
    <cellStyle name="style1424787249752 4 5 3 3" xfId="43971" xr:uid="{00000000-0005-0000-0000-0000C1AB0000}"/>
    <cellStyle name="style1424787249752 4 5 3 3 2" xfId="43972" xr:uid="{00000000-0005-0000-0000-0000C2AB0000}"/>
    <cellStyle name="style1424787249752 4 5 3 3 3" xfId="43973" xr:uid="{00000000-0005-0000-0000-0000C3AB0000}"/>
    <cellStyle name="style1424787249752 4 5 3 3 4" xfId="43974" xr:uid="{00000000-0005-0000-0000-0000C4AB0000}"/>
    <cellStyle name="style1424787249752 4 5 3 4" xfId="43975" xr:uid="{00000000-0005-0000-0000-0000C5AB0000}"/>
    <cellStyle name="style1424787249752 4 5 3 5" xfId="43976" xr:uid="{00000000-0005-0000-0000-0000C6AB0000}"/>
    <cellStyle name="style1424787249752 4 5 4" xfId="43977" xr:uid="{00000000-0005-0000-0000-0000C7AB0000}"/>
    <cellStyle name="style1424787249752 4 5 4 2" xfId="43978" xr:uid="{00000000-0005-0000-0000-0000C8AB0000}"/>
    <cellStyle name="style1424787249752 4 5 4 2 2" xfId="43979" xr:uid="{00000000-0005-0000-0000-0000C9AB0000}"/>
    <cellStyle name="style1424787249752 4 5 4 2 3" xfId="43980" xr:uid="{00000000-0005-0000-0000-0000CAAB0000}"/>
    <cellStyle name="style1424787249752 4 5 4 2 4" xfId="43981" xr:uid="{00000000-0005-0000-0000-0000CBAB0000}"/>
    <cellStyle name="style1424787249752 4 5 4 3" xfId="43982" xr:uid="{00000000-0005-0000-0000-0000CCAB0000}"/>
    <cellStyle name="style1424787249752 4 5 4 4" xfId="43983" xr:uid="{00000000-0005-0000-0000-0000CDAB0000}"/>
    <cellStyle name="style1424787249752 4 5 4 5" xfId="43984" xr:uid="{00000000-0005-0000-0000-0000CEAB0000}"/>
    <cellStyle name="style1424787249752 4 5 5" xfId="43985" xr:uid="{00000000-0005-0000-0000-0000CFAB0000}"/>
    <cellStyle name="style1424787249752 4 5 5 2" xfId="43986" xr:uid="{00000000-0005-0000-0000-0000D0AB0000}"/>
    <cellStyle name="style1424787249752 4 5 5 3" xfId="43987" xr:uid="{00000000-0005-0000-0000-0000D1AB0000}"/>
    <cellStyle name="style1424787249752 4 5 5 4" xfId="43988" xr:uid="{00000000-0005-0000-0000-0000D2AB0000}"/>
    <cellStyle name="style1424787249752 4 5 6" xfId="43989" xr:uid="{00000000-0005-0000-0000-0000D3AB0000}"/>
    <cellStyle name="style1424787249752 4 5 7" xfId="43990" xr:uid="{00000000-0005-0000-0000-0000D4AB0000}"/>
    <cellStyle name="style1424787249752 4 5 8" xfId="43991" xr:uid="{00000000-0005-0000-0000-0000D5AB0000}"/>
    <cellStyle name="style1424787249752 4 6" xfId="43992" xr:uid="{00000000-0005-0000-0000-0000D6AB0000}"/>
    <cellStyle name="style1424787249752 4 6 2" xfId="43993" xr:uid="{00000000-0005-0000-0000-0000D7AB0000}"/>
    <cellStyle name="style1424787249752 4 6 2 2" xfId="43994" xr:uid="{00000000-0005-0000-0000-0000D8AB0000}"/>
    <cellStyle name="style1424787249752 4 6 2 2 2" xfId="43995" xr:uid="{00000000-0005-0000-0000-0000D9AB0000}"/>
    <cellStyle name="style1424787249752 4 6 2 2 3" xfId="43996" xr:uid="{00000000-0005-0000-0000-0000DAAB0000}"/>
    <cellStyle name="style1424787249752 4 6 2 3" xfId="43997" xr:uid="{00000000-0005-0000-0000-0000DBAB0000}"/>
    <cellStyle name="style1424787249752 4 6 3" xfId="43998" xr:uid="{00000000-0005-0000-0000-0000DCAB0000}"/>
    <cellStyle name="style1424787249752 4 6 3 2" xfId="43999" xr:uid="{00000000-0005-0000-0000-0000DDAB0000}"/>
    <cellStyle name="style1424787249752 4 6 3 3" xfId="44000" xr:uid="{00000000-0005-0000-0000-0000DEAB0000}"/>
    <cellStyle name="style1424787249752 4 6 3 4" xfId="44001" xr:uid="{00000000-0005-0000-0000-0000DFAB0000}"/>
    <cellStyle name="style1424787249752 4 6 4" xfId="44002" xr:uid="{00000000-0005-0000-0000-0000E0AB0000}"/>
    <cellStyle name="style1424787249752 4 6 5" xfId="44003" xr:uid="{00000000-0005-0000-0000-0000E1AB0000}"/>
    <cellStyle name="style1424787249752 4 7" xfId="44004" xr:uid="{00000000-0005-0000-0000-0000E2AB0000}"/>
    <cellStyle name="style1424787249752 4 7 2" xfId="44005" xr:uid="{00000000-0005-0000-0000-0000E3AB0000}"/>
    <cellStyle name="style1424787249752 4 7 2 2" xfId="44006" xr:uid="{00000000-0005-0000-0000-0000E4AB0000}"/>
    <cellStyle name="style1424787249752 4 7 2 2 2" xfId="44007" xr:uid="{00000000-0005-0000-0000-0000E5AB0000}"/>
    <cellStyle name="style1424787249752 4 7 2 2 3" xfId="44008" xr:uid="{00000000-0005-0000-0000-0000E6AB0000}"/>
    <cellStyle name="style1424787249752 4 7 2 3" xfId="44009" xr:uid="{00000000-0005-0000-0000-0000E7AB0000}"/>
    <cellStyle name="style1424787249752 4 7 3" xfId="44010" xr:uid="{00000000-0005-0000-0000-0000E8AB0000}"/>
    <cellStyle name="style1424787249752 4 7 3 2" xfId="44011" xr:uid="{00000000-0005-0000-0000-0000E9AB0000}"/>
    <cellStyle name="style1424787249752 4 7 3 3" xfId="44012" xr:uid="{00000000-0005-0000-0000-0000EAAB0000}"/>
    <cellStyle name="style1424787249752 4 7 3 4" xfId="44013" xr:uid="{00000000-0005-0000-0000-0000EBAB0000}"/>
    <cellStyle name="style1424787249752 4 7 4" xfId="44014" xr:uid="{00000000-0005-0000-0000-0000ECAB0000}"/>
    <cellStyle name="style1424787249752 4 7 5" xfId="44015" xr:uid="{00000000-0005-0000-0000-0000EDAB0000}"/>
    <cellStyle name="style1424787249752 4 8" xfId="44016" xr:uid="{00000000-0005-0000-0000-0000EEAB0000}"/>
    <cellStyle name="style1424787249752 4 8 2" xfId="44017" xr:uid="{00000000-0005-0000-0000-0000EFAB0000}"/>
    <cellStyle name="style1424787249752 4 8 2 2" xfId="44018" xr:uid="{00000000-0005-0000-0000-0000F0AB0000}"/>
    <cellStyle name="style1424787249752 4 8 2 3" xfId="44019" xr:uid="{00000000-0005-0000-0000-0000F1AB0000}"/>
    <cellStyle name="style1424787249752 4 8 2 4" xfId="44020" xr:uid="{00000000-0005-0000-0000-0000F2AB0000}"/>
    <cellStyle name="style1424787249752 4 8 3" xfId="44021" xr:uid="{00000000-0005-0000-0000-0000F3AB0000}"/>
    <cellStyle name="style1424787249752 4 8 4" xfId="44022" xr:uid="{00000000-0005-0000-0000-0000F4AB0000}"/>
    <cellStyle name="style1424787249752 4 8 5" xfId="44023" xr:uid="{00000000-0005-0000-0000-0000F5AB0000}"/>
    <cellStyle name="style1424787249752 4 9" xfId="44024" xr:uid="{00000000-0005-0000-0000-0000F6AB0000}"/>
    <cellStyle name="style1424787249752 4 9 2" xfId="44025" xr:uid="{00000000-0005-0000-0000-0000F7AB0000}"/>
    <cellStyle name="style1424787249752 4 9 3" xfId="44026" xr:uid="{00000000-0005-0000-0000-0000F8AB0000}"/>
    <cellStyle name="style1424787249752 4 9 4" xfId="44027" xr:uid="{00000000-0005-0000-0000-0000F9AB0000}"/>
    <cellStyle name="style1424787249752 5" xfId="44028" xr:uid="{00000000-0005-0000-0000-0000FAAB0000}"/>
    <cellStyle name="style1424787249752 5 2" xfId="44029" xr:uid="{00000000-0005-0000-0000-0000FBAB0000}"/>
    <cellStyle name="style1424787249752 5 2 2" xfId="44030" xr:uid="{00000000-0005-0000-0000-0000FCAB0000}"/>
    <cellStyle name="style1424787249752 5 2 2 2" xfId="44031" xr:uid="{00000000-0005-0000-0000-0000FDAB0000}"/>
    <cellStyle name="style1424787249752 5 2 2 2 2" xfId="44032" xr:uid="{00000000-0005-0000-0000-0000FEAB0000}"/>
    <cellStyle name="style1424787249752 5 2 2 2 2 2" xfId="44033" xr:uid="{00000000-0005-0000-0000-0000FFAB0000}"/>
    <cellStyle name="style1424787249752 5 2 2 2 2 3" xfId="44034" xr:uid="{00000000-0005-0000-0000-000000AC0000}"/>
    <cellStyle name="style1424787249752 5 2 2 2 3" xfId="44035" xr:uid="{00000000-0005-0000-0000-000001AC0000}"/>
    <cellStyle name="style1424787249752 5 2 2 3" xfId="44036" xr:uid="{00000000-0005-0000-0000-000002AC0000}"/>
    <cellStyle name="style1424787249752 5 2 2 3 2" xfId="44037" xr:uid="{00000000-0005-0000-0000-000003AC0000}"/>
    <cellStyle name="style1424787249752 5 2 2 3 3" xfId="44038" xr:uid="{00000000-0005-0000-0000-000004AC0000}"/>
    <cellStyle name="style1424787249752 5 2 2 3 4" xfId="44039" xr:uid="{00000000-0005-0000-0000-000005AC0000}"/>
    <cellStyle name="style1424787249752 5 2 2 4" xfId="44040" xr:uid="{00000000-0005-0000-0000-000006AC0000}"/>
    <cellStyle name="style1424787249752 5 2 2 5" xfId="44041" xr:uid="{00000000-0005-0000-0000-000007AC0000}"/>
    <cellStyle name="style1424787249752 5 2 3" xfId="44042" xr:uid="{00000000-0005-0000-0000-000008AC0000}"/>
    <cellStyle name="style1424787249752 5 2 3 2" xfId="44043" xr:uid="{00000000-0005-0000-0000-000009AC0000}"/>
    <cellStyle name="style1424787249752 5 2 3 2 2" xfId="44044" xr:uid="{00000000-0005-0000-0000-00000AAC0000}"/>
    <cellStyle name="style1424787249752 5 2 3 2 2 2" xfId="44045" xr:uid="{00000000-0005-0000-0000-00000BAC0000}"/>
    <cellStyle name="style1424787249752 5 2 3 2 2 3" xfId="44046" xr:uid="{00000000-0005-0000-0000-00000CAC0000}"/>
    <cellStyle name="style1424787249752 5 2 3 2 3" xfId="44047" xr:uid="{00000000-0005-0000-0000-00000DAC0000}"/>
    <cellStyle name="style1424787249752 5 2 3 3" xfId="44048" xr:uid="{00000000-0005-0000-0000-00000EAC0000}"/>
    <cellStyle name="style1424787249752 5 2 3 3 2" xfId="44049" xr:uid="{00000000-0005-0000-0000-00000FAC0000}"/>
    <cellStyle name="style1424787249752 5 2 3 3 3" xfId="44050" xr:uid="{00000000-0005-0000-0000-000010AC0000}"/>
    <cellStyle name="style1424787249752 5 2 3 3 4" xfId="44051" xr:uid="{00000000-0005-0000-0000-000011AC0000}"/>
    <cellStyle name="style1424787249752 5 2 3 4" xfId="44052" xr:uid="{00000000-0005-0000-0000-000012AC0000}"/>
    <cellStyle name="style1424787249752 5 2 3 5" xfId="44053" xr:uid="{00000000-0005-0000-0000-000013AC0000}"/>
    <cellStyle name="style1424787249752 5 2 4" xfId="44054" xr:uid="{00000000-0005-0000-0000-000014AC0000}"/>
    <cellStyle name="style1424787249752 5 2 4 2" xfId="44055" xr:uid="{00000000-0005-0000-0000-000015AC0000}"/>
    <cellStyle name="style1424787249752 5 2 4 2 2" xfId="44056" xr:uid="{00000000-0005-0000-0000-000016AC0000}"/>
    <cellStyle name="style1424787249752 5 2 4 2 3" xfId="44057" xr:uid="{00000000-0005-0000-0000-000017AC0000}"/>
    <cellStyle name="style1424787249752 5 2 4 2 4" xfId="44058" xr:uid="{00000000-0005-0000-0000-000018AC0000}"/>
    <cellStyle name="style1424787249752 5 2 4 3" xfId="44059" xr:uid="{00000000-0005-0000-0000-000019AC0000}"/>
    <cellStyle name="style1424787249752 5 2 4 4" xfId="44060" xr:uid="{00000000-0005-0000-0000-00001AAC0000}"/>
    <cellStyle name="style1424787249752 5 2 4 5" xfId="44061" xr:uid="{00000000-0005-0000-0000-00001BAC0000}"/>
    <cellStyle name="style1424787249752 5 2 5" xfId="44062" xr:uid="{00000000-0005-0000-0000-00001CAC0000}"/>
    <cellStyle name="style1424787249752 5 2 5 2" xfId="44063" xr:uid="{00000000-0005-0000-0000-00001DAC0000}"/>
    <cellStyle name="style1424787249752 5 2 5 3" xfId="44064" xr:uid="{00000000-0005-0000-0000-00001EAC0000}"/>
    <cellStyle name="style1424787249752 5 2 5 4" xfId="44065" xr:uid="{00000000-0005-0000-0000-00001FAC0000}"/>
    <cellStyle name="style1424787249752 5 2 6" xfId="44066" xr:uid="{00000000-0005-0000-0000-000020AC0000}"/>
    <cellStyle name="style1424787249752 5 2 7" xfId="44067" xr:uid="{00000000-0005-0000-0000-000021AC0000}"/>
    <cellStyle name="style1424787249752 5 2 8" xfId="44068" xr:uid="{00000000-0005-0000-0000-000022AC0000}"/>
    <cellStyle name="style1424787249752 5 3" xfId="44069" xr:uid="{00000000-0005-0000-0000-000023AC0000}"/>
    <cellStyle name="style1424787249752 5 3 2" xfId="44070" xr:uid="{00000000-0005-0000-0000-000024AC0000}"/>
    <cellStyle name="style1424787249752 5 3 2 2" xfId="44071" xr:uid="{00000000-0005-0000-0000-000025AC0000}"/>
    <cellStyle name="style1424787249752 5 3 2 2 2" xfId="44072" xr:uid="{00000000-0005-0000-0000-000026AC0000}"/>
    <cellStyle name="style1424787249752 5 3 2 2 3" xfId="44073" xr:uid="{00000000-0005-0000-0000-000027AC0000}"/>
    <cellStyle name="style1424787249752 5 3 2 3" xfId="44074" xr:uid="{00000000-0005-0000-0000-000028AC0000}"/>
    <cellStyle name="style1424787249752 5 3 3" xfId="44075" xr:uid="{00000000-0005-0000-0000-000029AC0000}"/>
    <cellStyle name="style1424787249752 5 3 3 2" xfId="44076" xr:uid="{00000000-0005-0000-0000-00002AAC0000}"/>
    <cellStyle name="style1424787249752 5 3 3 3" xfId="44077" xr:uid="{00000000-0005-0000-0000-00002BAC0000}"/>
    <cellStyle name="style1424787249752 5 3 3 4" xfId="44078" xr:uid="{00000000-0005-0000-0000-00002CAC0000}"/>
    <cellStyle name="style1424787249752 5 3 4" xfId="44079" xr:uid="{00000000-0005-0000-0000-00002DAC0000}"/>
    <cellStyle name="style1424787249752 5 3 5" xfId="44080" xr:uid="{00000000-0005-0000-0000-00002EAC0000}"/>
    <cellStyle name="style1424787249752 5 4" xfId="44081" xr:uid="{00000000-0005-0000-0000-00002FAC0000}"/>
    <cellStyle name="style1424787249752 5 4 2" xfId="44082" xr:uid="{00000000-0005-0000-0000-000030AC0000}"/>
    <cellStyle name="style1424787249752 5 4 2 2" xfId="44083" xr:uid="{00000000-0005-0000-0000-000031AC0000}"/>
    <cellStyle name="style1424787249752 5 4 2 2 2" xfId="44084" xr:uid="{00000000-0005-0000-0000-000032AC0000}"/>
    <cellStyle name="style1424787249752 5 4 2 2 3" xfId="44085" xr:uid="{00000000-0005-0000-0000-000033AC0000}"/>
    <cellStyle name="style1424787249752 5 4 2 3" xfId="44086" xr:uid="{00000000-0005-0000-0000-000034AC0000}"/>
    <cellStyle name="style1424787249752 5 4 3" xfId="44087" xr:uid="{00000000-0005-0000-0000-000035AC0000}"/>
    <cellStyle name="style1424787249752 5 4 3 2" xfId="44088" xr:uid="{00000000-0005-0000-0000-000036AC0000}"/>
    <cellStyle name="style1424787249752 5 4 3 3" xfId="44089" xr:uid="{00000000-0005-0000-0000-000037AC0000}"/>
    <cellStyle name="style1424787249752 5 4 3 4" xfId="44090" xr:uid="{00000000-0005-0000-0000-000038AC0000}"/>
    <cellStyle name="style1424787249752 5 4 4" xfId="44091" xr:uid="{00000000-0005-0000-0000-000039AC0000}"/>
    <cellStyle name="style1424787249752 5 4 5" xfId="44092" xr:uid="{00000000-0005-0000-0000-00003AAC0000}"/>
    <cellStyle name="style1424787249752 5 5" xfId="44093" xr:uid="{00000000-0005-0000-0000-00003BAC0000}"/>
    <cellStyle name="style1424787249752 5 5 2" xfId="44094" xr:uid="{00000000-0005-0000-0000-00003CAC0000}"/>
    <cellStyle name="style1424787249752 5 5 2 2" xfId="44095" xr:uid="{00000000-0005-0000-0000-00003DAC0000}"/>
    <cellStyle name="style1424787249752 5 5 2 3" xfId="44096" xr:uid="{00000000-0005-0000-0000-00003EAC0000}"/>
    <cellStyle name="style1424787249752 5 5 2 4" xfId="44097" xr:uid="{00000000-0005-0000-0000-00003FAC0000}"/>
    <cellStyle name="style1424787249752 5 5 3" xfId="44098" xr:uid="{00000000-0005-0000-0000-000040AC0000}"/>
    <cellStyle name="style1424787249752 5 5 4" xfId="44099" xr:uid="{00000000-0005-0000-0000-000041AC0000}"/>
    <cellStyle name="style1424787249752 5 5 5" xfId="44100" xr:uid="{00000000-0005-0000-0000-000042AC0000}"/>
    <cellStyle name="style1424787249752 5 6" xfId="44101" xr:uid="{00000000-0005-0000-0000-000043AC0000}"/>
    <cellStyle name="style1424787249752 5 6 2" xfId="44102" xr:uid="{00000000-0005-0000-0000-000044AC0000}"/>
    <cellStyle name="style1424787249752 5 6 3" xfId="44103" xr:uid="{00000000-0005-0000-0000-000045AC0000}"/>
    <cellStyle name="style1424787249752 5 6 4" xfId="44104" xr:uid="{00000000-0005-0000-0000-000046AC0000}"/>
    <cellStyle name="style1424787249752 5 7" xfId="44105" xr:uid="{00000000-0005-0000-0000-000047AC0000}"/>
    <cellStyle name="style1424787249752 5 8" xfId="44106" xr:uid="{00000000-0005-0000-0000-000048AC0000}"/>
    <cellStyle name="style1424787249752 5 9" xfId="44107" xr:uid="{00000000-0005-0000-0000-000049AC0000}"/>
    <cellStyle name="style1424787249752 6" xfId="44108" xr:uid="{00000000-0005-0000-0000-00004AAC0000}"/>
    <cellStyle name="style1424787249752 6 2" xfId="44109" xr:uid="{00000000-0005-0000-0000-00004BAC0000}"/>
    <cellStyle name="style1424787249752 6 2 2" xfId="44110" xr:uid="{00000000-0005-0000-0000-00004CAC0000}"/>
    <cellStyle name="style1424787249752 6 2 2 2" xfId="44111" xr:uid="{00000000-0005-0000-0000-00004DAC0000}"/>
    <cellStyle name="style1424787249752 6 2 2 2 2" xfId="44112" xr:uid="{00000000-0005-0000-0000-00004EAC0000}"/>
    <cellStyle name="style1424787249752 6 2 2 2 3" xfId="44113" xr:uid="{00000000-0005-0000-0000-00004FAC0000}"/>
    <cellStyle name="style1424787249752 6 2 2 3" xfId="44114" xr:uid="{00000000-0005-0000-0000-000050AC0000}"/>
    <cellStyle name="style1424787249752 6 2 3" xfId="44115" xr:uid="{00000000-0005-0000-0000-000051AC0000}"/>
    <cellStyle name="style1424787249752 6 2 3 2" xfId="44116" xr:uid="{00000000-0005-0000-0000-000052AC0000}"/>
    <cellStyle name="style1424787249752 6 2 3 3" xfId="44117" xr:uid="{00000000-0005-0000-0000-000053AC0000}"/>
    <cellStyle name="style1424787249752 6 2 3 4" xfId="44118" xr:uid="{00000000-0005-0000-0000-000054AC0000}"/>
    <cellStyle name="style1424787249752 6 2 4" xfId="44119" xr:uid="{00000000-0005-0000-0000-000055AC0000}"/>
    <cellStyle name="style1424787249752 6 2 5" xfId="44120" xr:uid="{00000000-0005-0000-0000-000056AC0000}"/>
    <cellStyle name="style1424787249752 6 3" xfId="44121" xr:uid="{00000000-0005-0000-0000-000057AC0000}"/>
    <cellStyle name="style1424787249752 6 3 2" xfId="44122" xr:uid="{00000000-0005-0000-0000-000058AC0000}"/>
    <cellStyle name="style1424787249752 6 3 2 2" xfId="44123" xr:uid="{00000000-0005-0000-0000-000059AC0000}"/>
    <cellStyle name="style1424787249752 6 3 2 2 2" xfId="44124" xr:uid="{00000000-0005-0000-0000-00005AAC0000}"/>
    <cellStyle name="style1424787249752 6 3 2 2 3" xfId="44125" xr:uid="{00000000-0005-0000-0000-00005BAC0000}"/>
    <cellStyle name="style1424787249752 6 3 2 3" xfId="44126" xr:uid="{00000000-0005-0000-0000-00005CAC0000}"/>
    <cellStyle name="style1424787249752 6 3 3" xfId="44127" xr:uid="{00000000-0005-0000-0000-00005DAC0000}"/>
    <cellStyle name="style1424787249752 6 3 3 2" xfId="44128" xr:uid="{00000000-0005-0000-0000-00005EAC0000}"/>
    <cellStyle name="style1424787249752 6 3 3 3" xfId="44129" xr:uid="{00000000-0005-0000-0000-00005FAC0000}"/>
    <cellStyle name="style1424787249752 6 3 3 4" xfId="44130" xr:uid="{00000000-0005-0000-0000-000060AC0000}"/>
    <cellStyle name="style1424787249752 6 3 4" xfId="44131" xr:uid="{00000000-0005-0000-0000-000061AC0000}"/>
    <cellStyle name="style1424787249752 6 3 5" xfId="44132" xr:uid="{00000000-0005-0000-0000-000062AC0000}"/>
    <cellStyle name="style1424787249752 6 4" xfId="44133" xr:uid="{00000000-0005-0000-0000-000063AC0000}"/>
    <cellStyle name="style1424787249752 6 4 2" xfId="44134" xr:uid="{00000000-0005-0000-0000-000064AC0000}"/>
    <cellStyle name="style1424787249752 6 4 2 2" xfId="44135" xr:uid="{00000000-0005-0000-0000-000065AC0000}"/>
    <cellStyle name="style1424787249752 6 4 2 3" xfId="44136" xr:uid="{00000000-0005-0000-0000-000066AC0000}"/>
    <cellStyle name="style1424787249752 6 4 2 4" xfId="44137" xr:uid="{00000000-0005-0000-0000-000067AC0000}"/>
    <cellStyle name="style1424787249752 6 4 3" xfId="44138" xr:uid="{00000000-0005-0000-0000-000068AC0000}"/>
    <cellStyle name="style1424787249752 6 4 4" xfId="44139" xr:uid="{00000000-0005-0000-0000-000069AC0000}"/>
    <cellStyle name="style1424787249752 6 4 5" xfId="44140" xr:uid="{00000000-0005-0000-0000-00006AAC0000}"/>
    <cellStyle name="style1424787249752 6 5" xfId="44141" xr:uid="{00000000-0005-0000-0000-00006BAC0000}"/>
    <cellStyle name="style1424787249752 6 5 2" xfId="44142" xr:uid="{00000000-0005-0000-0000-00006CAC0000}"/>
    <cellStyle name="style1424787249752 6 5 3" xfId="44143" xr:uid="{00000000-0005-0000-0000-00006DAC0000}"/>
    <cellStyle name="style1424787249752 6 5 4" xfId="44144" xr:uid="{00000000-0005-0000-0000-00006EAC0000}"/>
    <cellStyle name="style1424787249752 6 6" xfId="44145" xr:uid="{00000000-0005-0000-0000-00006FAC0000}"/>
    <cellStyle name="style1424787249752 6 7" xfId="44146" xr:uid="{00000000-0005-0000-0000-000070AC0000}"/>
    <cellStyle name="style1424787249752 6 8" xfId="44147" xr:uid="{00000000-0005-0000-0000-000071AC0000}"/>
    <cellStyle name="style1424787249752 7" xfId="44148" xr:uid="{00000000-0005-0000-0000-000072AC0000}"/>
    <cellStyle name="style1424787249752 7 2" xfId="44149" xr:uid="{00000000-0005-0000-0000-000073AC0000}"/>
    <cellStyle name="style1424787249752 7 2 2" xfId="44150" xr:uid="{00000000-0005-0000-0000-000074AC0000}"/>
    <cellStyle name="style1424787249752 7 2 2 2" xfId="44151" xr:uid="{00000000-0005-0000-0000-000075AC0000}"/>
    <cellStyle name="style1424787249752 7 2 2 2 2" xfId="44152" xr:uid="{00000000-0005-0000-0000-000076AC0000}"/>
    <cellStyle name="style1424787249752 7 2 2 2 3" xfId="44153" xr:uid="{00000000-0005-0000-0000-000077AC0000}"/>
    <cellStyle name="style1424787249752 7 2 2 3" xfId="44154" xr:uid="{00000000-0005-0000-0000-000078AC0000}"/>
    <cellStyle name="style1424787249752 7 2 3" xfId="44155" xr:uid="{00000000-0005-0000-0000-000079AC0000}"/>
    <cellStyle name="style1424787249752 7 2 3 2" xfId="44156" xr:uid="{00000000-0005-0000-0000-00007AAC0000}"/>
    <cellStyle name="style1424787249752 7 2 3 3" xfId="44157" xr:uid="{00000000-0005-0000-0000-00007BAC0000}"/>
    <cellStyle name="style1424787249752 7 2 3 4" xfId="44158" xr:uid="{00000000-0005-0000-0000-00007CAC0000}"/>
    <cellStyle name="style1424787249752 7 2 4" xfId="44159" xr:uid="{00000000-0005-0000-0000-00007DAC0000}"/>
    <cellStyle name="style1424787249752 7 2 5" xfId="44160" xr:uid="{00000000-0005-0000-0000-00007EAC0000}"/>
    <cellStyle name="style1424787249752 7 3" xfId="44161" xr:uid="{00000000-0005-0000-0000-00007FAC0000}"/>
    <cellStyle name="style1424787249752 7 3 2" xfId="44162" xr:uid="{00000000-0005-0000-0000-000080AC0000}"/>
    <cellStyle name="style1424787249752 7 3 2 2" xfId="44163" xr:uid="{00000000-0005-0000-0000-000081AC0000}"/>
    <cellStyle name="style1424787249752 7 3 2 2 2" xfId="44164" xr:uid="{00000000-0005-0000-0000-000082AC0000}"/>
    <cellStyle name="style1424787249752 7 3 2 2 3" xfId="44165" xr:uid="{00000000-0005-0000-0000-000083AC0000}"/>
    <cellStyle name="style1424787249752 7 3 2 3" xfId="44166" xr:uid="{00000000-0005-0000-0000-000084AC0000}"/>
    <cellStyle name="style1424787249752 7 3 3" xfId="44167" xr:uid="{00000000-0005-0000-0000-000085AC0000}"/>
    <cellStyle name="style1424787249752 7 3 3 2" xfId="44168" xr:uid="{00000000-0005-0000-0000-000086AC0000}"/>
    <cellStyle name="style1424787249752 7 3 3 3" xfId="44169" xr:uid="{00000000-0005-0000-0000-000087AC0000}"/>
    <cellStyle name="style1424787249752 7 3 3 4" xfId="44170" xr:uid="{00000000-0005-0000-0000-000088AC0000}"/>
    <cellStyle name="style1424787249752 7 3 4" xfId="44171" xr:uid="{00000000-0005-0000-0000-000089AC0000}"/>
    <cellStyle name="style1424787249752 7 3 5" xfId="44172" xr:uid="{00000000-0005-0000-0000-00008AAC0000}"/>
    <cellStyle name="style1424787249752 7 4" xfId="44173" xr:uid="{00000000-0005-0000-0000-00008BAC0000}"/>
    <cellStyle name="style1424787249752 7 4 2" xfId="44174" xr:uid="{00000000-0005-0000-0000-00008CAC0000}"/>
    <cellStyle name="style1424787249752 7 4 2 2" xfId="44175" xr:uid="{00000000-0005-0000-0000-00008DAC0000}"/>
    <cellStyle name="style1424787249752 7 4 2 3" xfId="44176" xr:uid="{00000000-0005-0000-0000-00008EAC0000}"/>
    <cellStyle name="style1424787249752 7 4 2 4" xfId="44177" xr:uid="{00000000-0005-0000-0000-00008FAC0000}"/>
    <cellStyle name="style1424787249752 7 4 3" xfId="44178" xr:uid="{00000000-0005-0000-0000-000090AC0000}"/>
    <cellStyle name="style1424787249752 7 4 4" xfId="44179" xr:uid="{00000000-0005-0000-0000-000091AC0000}"/>
    <cellStyle name="style1424787249752 7 4 5" xfId="44180" xr:uid="{00000000-0005-0000-0000-000092AC0000}"/>
    <cellStyle name="style1424787249752 7 5" xfId="44181" xr:uid="{00000000-0005-0000-0000-000093AC0000}"/>
    <cellStyle name="style1424787249752 7 5 2" xfId="44182" xr:uid="{00000000-0005-0000-0000-000094AC0000}"/>
    <cellStyle name="style1424787249752 7 5 3" xfId="44183" xr:uid="{00000000-0005-0000-0000-000095AC0000}"/>
    <cellStyle name="style1424787249752 7 5 4" xfId="44184" xr:uid="{00000000-0005-0000-0000-000096AC0000}"/>
    <cellStyle name="style1424787249752 7 6" xfId="44185" xr:uid="{00000000-0005-0000-0000-000097AC0000}"/>
    <cellStyle name="style1424787249752 7 7" xfId="44186" xr:uid="{00000000-0005-0000-0000-000098AC0000}"/>
    <cellStyle name="style1424787249752 7 8" xfId="44187" xr:uid="{00000000-0005-0000-0000-000099AC0000}"/>
    <cellStyle name="style1424787249752 8" xfId="44188" xr:uid="{00000000-0005-0000-0000-00009AAC0000}"/>
    <cellStyle name="style1424787249752 8 2" xfId="44189" xr:uid="{00000000-0005-0000-0000-00009BAC0000}"/>
    <cellStyle name="style1424787249752 8 2 2" xfId="44190" xr:uid="{00000000-0005-0000-0000-00009CAC0000}"/>
    <cellStyle name="style1424787249752 8 2 2 2" xfId="44191" xr:uid="{00000000-0005-0000-0000-00009DAC0000}"/>
    <cellStyle name="style1424787249752 8 2 2 2 2" xfId="44192" xr:uid="{00000000-0005-0000-0000-00009EAC0000}"/>
    <cellStyle name="style1424787249752 8 2 2 2 3" xfId="44193" xr:uid="{00000000-0005-0000-0000-00009FAC0000}"/>
    <cellStyle name="style1424787249752 8 2 2 3" xfId="44194" xr:uid="{00000000-0005-0000-0000-0000A0AC0000}"/>
    <cellStyle name="style1424787249752 8 2 3" xfId="44195" xr:uid="{00000000-0005-0000-0000-0000A1AC0000}"/>
    <cellStyle name="style1424787249752 8 2 3 2" xfId="44196" xr:uid="{00000000-0005-0000-0000-0000A2AC0000}"/>
    <cellStyle name="style1424787249752 8 2 3 3" xfId="44197" xr:uid="{00000000-0005-0000-0000-0000A3AC0000}"/>
    <cellStyle name="style1424787249752 8 2 3 4" xfId="44198" xr:uid="{00000000-0005-0000-0000-0000A4AC0000}"/>
    <cellStyle name="style1424787249752 8 2 4" xfId="44199" xr:uid="{00000000-0005-0000-0000-0000A5AC0000}"/>
    <cellStyle name="style1424787249752 8 2 5" xfId="44200" xr:uid="{00000000-0005-0000-0000-0000A6AC0000}"/>
    <cellStyle name="style1424787249752 8 3" xfId="44201" xr:uid="{00000000-0005-0000-0000-0000A7AC0000}"/>
    <cellStyle name="style1424787249752 8 3 2" xfId="44202" xr:uid="{00000000-0005-0000-0000-0000A8AC0000}"/>
    <cellStyle name="style1424787249752 8 3 2 2" xfId="44203" xr:uid="{00000000-0005-0000-0000-0000A9AC0000}"/>
    <cellStyle name="style1424787249752 8 3 2 2 2" xfId="44204" xr:uid="{00000000-0005-0000-0000-0000AAAC0000}"/>
    <cellStyle name="style1424787249752 8 3 2 2 3" xfId="44205" xr:uid="{00000000-0005-0000-0000-0000ABAC0000}"/>
    <cellStyle name="style1424787249752 8 3 2 3" xfId="44206" xr:uid="{00000000-0005-0000-0000-0000ACAC0000}"/>
    <cellStyle name="style1424787249752 8 3 3" xfId="44207" xr:uid="{00000000-0005-0000-0000-0000ADAC0000}"/>
    <cellStyle name="style1424787249752 8 3 3 2" xfId="44208" xr:uid="{00000000-0005-0000-0000-0000AEAC0000}"/>
    <cellStyle name="style1424787249752 8 3 3 3" xfId="44209" xr:uid="{00000000-0005-0000-0000-0000AFAC0000}"/>
    <cellStyle name="style1424787249752 8 3 3 4" xfId="44210" xr:uid="{00000000-0005-0000-0000-0000B0AC0000}"/>
    <cellStyle name="style1424787249752 8 3 4" xfId="44211" xr:uid="{00000000-0005-0000-0000-0000B1AC0000}"/>
    <cellStyle name="style1424787249752 8 3 5" xfId="44212" xr:uid="{00000000-0005-0000-0000-0000B2AC0000}"/>
    <cellStyle name="style1424787249752 8 4" xfId="44213" xr:uid="{00000000-0005-0000-0000-0000B3AC0000}"/>
    <cellStyle name="style1424787249752 8 4 2" xfId="44214" xr:uid="{00000000-0005-0000-0000-0000B4AC0000}"/>
    <cellStyle name="style1424787249752 8 4 2 2" xfId="44215" xr:uid="{00000000-0005-0000-0000-0000B5AC0000}"/>
    <cellStyle name="style1424787249752 8 4 2 3" xfId="44216" xr:uid="{00000000-0005-0000-0000-0000B6AC0000}"/>
    <cellStyle name="style1424787249752 8 4 2 4" xfId="44217" xr:uid="{00000000-0005-0000-0000-0000B7AC0000}"/>
    <cellStyle name="style1424787249752 8 4 3" xfId="44218" xr:uid="{00000000-0005-0000-0000-0000B8AC0000}"/>
    <cellStyle name="style1424787249752 8 4 4" xfId="44219" xr:uid="{00000000-0005-0000-0000-0000B9AC0000}"/>
    <cellStyle name="style1424787249752 8 4 5" xfId="44220" xr:uid="{00000000-0005-0000-0000-0000BAAC0000}"/>
    <cellStyle name="style1424787249752 8 5" xfId="44221" xr:uid="{00000000-0005-0000-0000-0000BBAC0000}"/>
    <cellStyle name="style1424787249752 8 5 2" xfId="44222" xr:uid="{00000000-0005-0000-0000-0000BCAC0000}"/>
    <cellStyle name="style1424787249752 8 5 3" xfId="44223" xr:uid="{00000000-0005-0000-0000-0000BDAC0000}"/>
    <cellStyle name="style1424787249752 8 5 4" xfId="44224" xr:uid="{00000000-0005-0000-0000-0000BEAC0000}"/>
    <cellStyle name="style1424787249752 8 6" xfId="44225" xr:uid="{00000000-0005-0000-0000-0000BFAC0000}"/>
    <cellStyle name="style1424787249752 8 7" xfId="44226" xr:uid="{00000000-0005-0000-0000-0000C0AC0000}"/>
    <cellStyle name="style1424787249752 8 8" xfId="44227" xr:uid="{00000000-0005-0000-0000-0000C1AC0000}"/>
    <cellStyle name="style1424787249752 9" xfId="44228" xr:uid="{00000000-0005-0000-0000-0000C2AC0000}"/>
    <cellStyle name="style1424787249752 9 2" xfId="44229" xr:uid="{00000000-0005-0000-0000-0000C3AC0000}"/>
    <cellStyle name="style1424787249752 9 2 2" xfId="44230" xr:uid="{00000000-0005-0000-0000-0000C4AC0000}"/>
    <cellStyle name="style1424787249752 9 2 2 2" xfId="44231" xr:uid="{00000000-0005-0000-0000-0000C5AC0000}"/>
    <cellStyle name="style1424787249752 9 2 2 3" xfId="44232" xr:uid="{00000000-0005-0000-0000-0000C6AC0000}"/>
    <cellStyle name="style1424787249752 9 2 3" xfId="44233" xr:uid="{00000000-0005-0000-0000-0000C7AC0000}"/>
    <cellStyle name="style1424787249752 9 3" xfId="44234" xr:uid="{00000000-0005-0000-0000-0000C8AC0000}"/>
    <cellStyle name="style1424787249752 9 3 2" xfId="44235" xr:uid="{00000000-0005-0000-0000-0000C9AC0000}"/>
    <cellStyle name="style1424787249752 9 3 3" xfId="44236" xr:uid="{00000000-0005-0000-0000-0000CAAC0000}"/>
    <cellStyle name="style1424787249752 9 3 4" xfId="44237" xr:uid="{00000000-0005-0000-0000-0000CBAC0000}"/>
    <cellStyle name="style1424787249752 9 4" xfId="44238" xr:uid="{00000000-0005-0000-0000-0000CCAC0000}"/>
    <cellStyle name="style1424787249752 9 5" xfId="44239" xr:uid="{00000000-0005-0000-0000-0000CDAC0000}"/>
    <cellStyle name="style1424787249782" xfId="44240" xr:uid="{00000000-0005-0000-0000-0000CEAC0000}"/>
    <cellStyle name="style1424787249782 10" xfId="44241" xr:uid="{00000000-0005-0000-0000-0000CFAC0000}"/>
    <cellStyle name="style1424787249782 10 2" xfId="44242" xr:uid="{00000000-0005-0000-0000-0000D0AC0000}"/>
    <cellStyle name="style1424787249782 10 2 2" xfId="44243" xr:uid="{00000000-0005-0000-0000-0000D1AC0000}"/>
    <cellStyle name="style1424787249782 10 2 2 2" xfId="44244" xr:uid="{00000000-0005-0000-0000-0000D2AC0000}"/>
    <cellStyle name="style1424787249782 10 2 2 3" xfId="44245" xr:uid="{00000000-0005-0000-0000-0000D3AC0000}"/>
    <cellStyle name="style1424787249782 10 2 3" xfId="44246" xr:uid="{00000000-0005-0000-0000-0000D4AC0000}"/>
    <cellStyle name="style1424787249782 10 3" xfId="44247" xr:uid="{00000000-0005-0000-0000-0000D5AC0000}"/>
    <cellStyle name="style1424787249782 10 3 2" xfId="44248" xr:uid="{00000000-0005-0000-0000-0000D6AC0000}"/>
    <cellStyle name="style1424787249782 10 3 3" xfId="44249" xr:uid="{00000000-0005-0000-0000-0000D7AC0000}"/>
    <cellStyle name="style1424787249782 10 3 4" xfId="44250" xr:uid="{00000000-0005-0000-0000-0000D8AC0000}"/>
    <cellStyle name="style1424787249782 10 4" xfId="44251" xr:uid="{00000000-0005-0000-0000-0000D9AC0000}"/>
    <cellStyle name="style1424787249782 10 5" xfId="44252" xr:uid="{00000000-0005-0000-0000-0000DAAC0000}"/>
    <cellStyle name="style1424787249782 11" xfId="44253" xr:uid="{00000000-0005-0000-0000-0000DBAC0000}"/>
    <cellStyle name="style1424787249782 11 2" xfId="44254" xr:uid="{00000000-0005-0000-0000-0000DCAC0000}"/>
    <cellStyle name="style1424787249782 11 2 2" xfId="44255" xr:uid="{00000000-0005-0000-0000-0000DDAC0000}"/>
    <cellStyle name="style1424787249782 11 2 3" xfId="44256" xr:uid="{00000000-0005-0000-0000-0000DEAC0000}"/>
    <cellStyle name="style1424787249782 11 2 4" xfId="44257" xr:uid="{00000000-0005-0000-0000-0000DFAC0000}"/>
    <cellStyle name="style1424787249782 11 3" xfId="44258" xr:uid="{00000000-0005-0000-0000-0000E0AC0000}"/>
    <cellStyle name="style1424787249782 11 4" xfId="44259" xr:uid="{00000000-0005-0000-0000-0000E1AC0000}"/>
    <cellStyle name="style1424787249782 11 5" xfId="44260" xr:uid="{00000000-0005-0000-0000-0000E2AC0000}"/>
    <cellStyle name="style1424787249782 12" xfId="44261" xr:uid="{00000000-0005-0000-0000-0000E3AC0000}"/>
    <cellStyle name="style1424787249782 12 2" xfId="44262" xr:uid="{00000000-0005-0000-0000-0000E4AC0000}"/>
    <cellStyle name="style1424787249782 12 3" xfId="44263" xr:uid="{00000000-0005-0000-0000-0000E5AC0000}"/>
    <cellStyle name="style1424787249782 12 4" xfId="44264" xr:uid="{00000000-0005-0000-0000-0000E6AC0000}"/>
    <cellStyle name="style1424787249782 13" xfId="44265" xr:uid="{00000000-0005-0000-0000-0000E7AC0000}"/>
    <cellStyle name="style1424787249782 14" xfId="44266" xr:uid="{00000000-0005-0000-0000-0000E8AC0000}"/>
    <cellStyle name="style1424787249782 15" xfId="44267" xr:uid="{00000000-0005-0000-0000-0000E9AC0000}"/>
    <cellStyle name="style1424787249782 2" xfId="44268" xr:uid="{00000000-0005-0000-0000-0000EAAC0000}"/>
    <cellStyle name="style1424787249782 2 10" xfId="44269" xr:uid="{00000000-0005-0000-0000-0000EBAC0000}"/>
    <cellStyle name="style1424787249782 2 10 2" xfId="44270" xr:uid="{00000000-0005-0000-0000-0000ECAC0000}"/>
    <cellStyle name="style1424787249782 2 10 2 2" xfId="44271" xr:uid="{00000000-0005-0000-0000-0000EDAC0000}"/>
    <cellStyle name="style1424787249782 2 10 2 3" xfId="44272" xr:uid="{00000000-0005-0000-0000-0000EEAC0000}"/>
    <cellStyle name="style1424787249782 2 10 2 4" xfId="44273" xr:uid="{00000000-0005-0000-0000-0000EFAC0000}"/>
    <cellStyle name="style1424787249782 2 10 3" xfId="44274" xr:uid="{00000000-0005-0000-0000-0000F0AC0000}"/>
    <cellStyle name="style1424787249782 2 10 4" xfId="44275" xr:uid="{00000000-0005-0000-0000-0000F1AC0000}"/>
    <cellStyle name="style1424787249782 2 10 5" xfId="44276" xr:uid="{00000000-0005-0000-0000-0000F2AC0000}"/>
    <cellStyle name="style1424787249782 2 11" xfId="44277" xr:uid="{00000000-0005-0000-0000-0000F3AC0000}"/>
    <cellStyle name="style1424787249782 2 11 2" xfId="44278" xr:uid="{00000000-0005-0000-0000-0000F4AC0000}"/>
    <cellStyle name="style1424787249782 2 11 3" xfId="44279" xr:uid="{00000000-0005-0000-0000-0000F5AC0000}"/>
    <cellStyle name="style1424787249782 2 11 4" xfId="44280" xr:uid="{00000000-0005-0000-0000-0000F6AC0000}"/>
    <cellStyle name="style1424787249782 2 12" xfId="44281" xr:uid="{00000000-0005-0000-0000-0000F7AC0000}"/>
    <cellStyle name="style1424787249782 2 13" xfId="44282" xr:uid="{00000000-0005-0000-0000-0000F8AC0000}"/>
    <cellStyle name="style1424787249782 2 14" xfId="44283" xr:uid="{00000000-0005-0000-0000-0000F9AC0000}"/>
    <cellStyle name="style1424787249782 2 2" xfId="44284" xr:uid="{00000000-0005-0000-0000-0000FAAC0000}"/>
    <cellStyle name="style1424787249782 2 2 10" xfId="44285" xr:uid="{00000000-0005-0000-0000-0000FBAC0000}"/>
    <cellStyle name="style1424787249782 2 2 10 2" xfId="44286" xr:uid="{00000000-0005-0000-0000-0000FCAC0000}"/>
    <cellStyle name="style1424787249782 2 2 10 3" xfId="44287" xr:uid="{00000000-0005-0000-0000-0000FDAC0000}"/>
    <cellStyle name="style1424787249782 2 2 10 4" xfId="44288" xr:uid="{00000000-0005-0000-0000-0000FEAC0000}"/>
    <cellStyle name="style1424787249782 2 2 11" xfId="44289" xr:uid="{00000000-0005-0000-0000-0000FFAC0000}"/>
    <cellStyle name="style1424787249782 2 2 12" xfId="44290" xr:uid="{00000000-0005-0000-0000-000000AD0000}"/>
    <cellStyle name="style1424787249782 2 2 13" xfId="44291" xr:uid="{00000000-0005-0000-0000-000001AD0000}"/>
    <cellStyle name="style1424787249782 2 2 2" xfId="44292" xr:uid="{00000000-0005-0000-0000-000002AD0000}"/>
    <cellStyle name="style1424787249782 2 2 2 10" xfId="44293" xr:uid="{00000000-0005-0000-0000-000003AD0000}"/>
    <cellStyle name="style1424787249782 2 2 2 11" xfId="44294" xr:uid="{00000000-0005-0000-0000-000004AD0000}"/>
    <cellStyle name="style1424787249782 2 2 2 12" xfId="44295" xr:uid="{00000000-0005-0000-0000-000005AD0000}"/>
    <cellStyle name="style1424787249782 2 2 2 2" xfId="44296" xr:uid="{00000000-0005-0000-0000-000006AD0000}"/>
    <cellStyle name="style1424787249782 2 2 2 2 2" xfId="44297" xr:uid="{00000000-0005-0000-0000-000007AD0000}"/>
    <cellStyle name="style1424787249782 2 2 2 2 2 2" xfId="44298" xr:uid="{00000000-0005-0000-0000-000008AD0000}"/>
    <cellStyle name="style1424787249782 2 2 2 2 2 2 2" xfId="44299" xr:uid="{00000000-0005-0000-0000-000009AD0000}"/>
    <cellStyle name="style1424787249782 2 2 2 2 2 2 2 2" xfId="44300" xr:uid="{00000000-0005-0000-0000-00000AAD0000}"/>
    <cellStyle name="style1424787249782 2 2 2 2 2 2 2 2 2" xfId="44301" xr:uid="{00000000-0005-0000-0000-00000BAD0000}"/>
    <cellStyle name="style1424787249782 2 2 2 2 2 2 2 2 3" xfId="44302" xr:uid="{00000000-0005-0000-0000-00000CAD0000}"/>
    <cellStyle name="style1424787249782 2 2 2 2 2 2 2 3" xfId="44303" xr:uid="{00000000-0005-0000-0000-00000DAD0000}"/>
    <cellStyle name="style1424787249782 2 2 2 2 2 2 3" xfId="44304" xr:uid="{00000000-0005-0000-0000-00000EAD0000}"/>
    <cellStyle name="style1424787249782 2 2 2 2 2 2 3 2" xfId="44305" xr:uid="{00000000-0005-0000-0000-00000FAD0000}"/>
    <cellStyle name="style1424787249782 2 2 2 2 2 2 3 3" xfId="44306" xr:uid="{00000000-0005-0000-0000-000010AD0000}"/>
    <cellStyle name="style1424787249782 2 2 2 2 2 2 3 4" xfId="44307" xr:uid="{00000000-0005-0000-0000-000011AD0000}"/>
    <cellStyle name="style1424787249782 2 2 2 2 2 2 4" xfId="44308" xr:uid="{00000000-0005-0000-0000-000012AD0000}"/>
    <cellStyle name="style1424787249782 2 2 2 2 2 2 5" xfId="44309" xr:uid="{00000000-0005-0000-0000-000013AD0000}"/>
    <cellStyle name="style1424787249782 2 2 2 2 2 3" xfId="44310" xr:uid="{00000000-0005-0000-0000-000014AD0000}"/>
    <cellStyle name="style1424787249782 2 2 2 2 2 3 2" xfId="44311" xr:uid="{00000000-0005-0000-0000-000015AD0000}"/>
    <cellStyle name="style1424787249782 2 2 2 2 2 3 2 2" xfId="44312" xr:uid="{00000000-0005-0000-0000-000016AD0000}"/>
    <cellStyle name="style1424787249782 2 2 2 2 2 3 2 2 2" xfId="44313" xr:uid="{00000000-0005-0000-0000-000017AD0000}"/>
    <cellStyle name="style1424787249782 2 2 2 2 2 3 2 2 3" xfId="44314" xr:uid="{00000000-0005-0000-0000-000018AD0000}"/>
    <cellStyle name="style1424787249782 2 2 2 2 2 3 2 3" xfId="44315" xr:uid="{00000000-0005-0000-0000-000019AD0000}"/>
    <cellStyle name="style1424787249782 2 2 2 2 2 3 3" xfId="44316" xr:uid="{00000000-0005-0000-0000-00001AAD0000}"/>
    <cellStyle name="style1424787249782 2 2 2 2 2 3 3 2" xfId="44317" xr:uid="{00000000-0005-0000-0000-00001BAD0000}"/>
    <cellStyle name="style1424787249782 2 2 2 2 2 3 3 3" xfId="44318" xr:uid="{00000000-0005-0000-0000-00001CAD0000}"/>
    <cellStyle name="style1424787249782 2 2 2 2 2 3 3 4" xfId="44319" xr:uid="{00000000-0005-0000-0000-00001DAD0000}"/>
    <cellStyle name="style1424787249782 2 2 2 2 2 3 4" xfId="44320" xr:uid="{00000000-0005-0000-0000-00001EAD0000}"/>
    <cellStyle name="style1424787249782 2 2 2 2 2 3 5" xfId="44321" xr:uid="{00000000-0005-0000-0000-00001FAD0000}"/>
    <cellStyle name="style1424787249782 2 2 2 2 2 4" xfId="44322" xr:uid="{00000000-0005-0000-0000-000020AD0000}"/>
    <cellStyle name="style1424787249782 2 2 2 2 2 4 2" xfId="44323" xr:uid="{00000000-0005-0000-0000-000021AD0000}"/>
    <cellStyle name="style1424787249782 2 2 2 2 2 4 2 2" xfId="44324" xr:uid="{00000000-0005-0000-0000-000022AD0000}"/>
    <cellStyle name="style1424787249782 2 2 2 2 2 4 2 3" xfId="44325" xr:uid="{00000000-0005-0000-0000-000023AD0000}"/>
    <cellStyle name="style1424787249782 2 2 2 2 2 4 2 4" xfId="44326" xr:uid="{00000000-0005-0000-0000-000024AD0000}"/>
    <cellStyle name="style1424787249782 2 2 2 2 2 4 3" xfId="44327" xr:uid="{00000000-0005-0000-0000-000025AD0000}"/>
    <cellStyle name="style1424787249782 2 2 2 2 2 4 4" xfId="44328" xr:uid="{00000000-0005-0000-0000-000026AD0000}"/>
    <cellStyle name="style1424787249782 2 2 2 2 2 4 5" xfId="44329" xr:uid="{00000000-0005-0000-0000-000027AD0000}"/>
    <cellStyle name="style1424787249782 2 2 2 2 2 5" xfId="44330" xr:uid="{00000000-0005-0000-0000-000028AD0000}"/>
    <cellStyle name="style1424787249782 2 2 2 2 2 5 2" xfId="44331" xr:uid="{00000000-0005-0000-0000-000029AD0000}"/>
    <cellStyle name="style1424787249782 2 2 2 2 2 5 3" xfId="44332" xr:uid="{00000000-0005-0000-0000-00002AAD0000}"/>
    <cellStyle name="style1424787249782 2 2 2 2 2 5 4" xfId="44333" xr:uid="{00000000-0005-0000-0000-00002BAD0000}"/>
    <cellStyle name="style1424787249782 2 2 2 2 2 6" xfId="44334" xr:uid="{00000000-0005-0000-0000-00002CAD0000}"/>
    <cellStyle name="style1424787249782 2 2 2 2 2 7" xfId="44335" xr:uid="{00000000-0005-0000-0000-00002DAD0000}"/>
    <cellStyle name="style1424787249782 2 2 2 2 2 8" xfId="44336" xr:uid="{00000000-0005-0000-0000-00002EAD0000}"/>
    <cellStyle name="style1424787249782 2 2 2 2 3" xfId="44337" xr:uid="{00000000-0005-0000-0000-00002FAD0000}"/>
    <cellStyle name="style1424787249782 2 2 2 2 3 2" xfId="44338" xr:uid="{00000000-0005-0000-0000-000030AD0000}"/>
    <cellStyle name="style1424787249782 2 2 2 2 3 2 2" xfId="44339" xr:uid="{00000000-0005-0000-0000-000031AD0000}"/>
    <cellStyle name="style1424787249782 2 2 2 2 3 2 2 2" xfId="44340" xr:uid="{00000000-0005-0000-0000-000032AD0000}"/>
    <cellStyle name="style1424787249782 2 2 2 2 3 2 2 3" xfId="44341" xr:uid="{00000000-0005-0000-0000-000033AD0000}"/>
    <cellStyle name="style1424787249782 2 2 2 2 3 2 3" xfId="44342" xr:uid="{00000000-0005-0000-0000-000034AD0000}"/>
    <cellStyle name="style1424787249782 2 2 2 2 3 3" xfId="44343" xr:uid="{00000000-0005-0000-0000-000035AD0000}"/>
    <cellStyle name="style1424787249782 2 2 2 2 3 3 2" xfId="44344" xr:uid="{00000000-0005-0000-0000-000036AD0000}"/>
    <cellStyle name="style1424787249782 2 2 2 2 3 3 3" xfId="44345" xr:uid="{00000000-0005-0000-0000-000037AD0000}"/>
    <cellStyle name="style1424787249782 2 2 2 2 3 3 4" xfId="44346" xr:uid="{00000000-0005-0000-0000-000038AD0000}"/>
    <cellStyle name="style1424787249782 2 2 2 2 3 4" xfId="44347" xr:uid="{00000000-0005-0000-0000-000039AD0000}"/>
    <cellStyle name="style1424787249782 2 2 2 2 3 5" xfId="44348" xr:uid="{00000000-0005-0000-0000-00003AAD0000}"/>
    <cellStyle name="style1424787249782 2 2 2 2 4" xfId="44349" xr:uid="{00000000-0005-0000-0000-00003BAD0000}"/>
    <cellStyle name="style1424787249782 2 2 2 2 4 2" xfId="44350" xr:uid="{00000000-0005-0000-0000-00003CAD0000}"/>
    <cellStyle name="style1424787249782 2 2 2 2 4 2 2" xfId="44351" xr:uid="{00000000-0005-0000-0000-00003DAD0000}"/>
    <cellStyle name="style1424787249782 2 2 2 2 4 2 2 2" xfId="44352" xr:uid="{00000000-0005-0000-0000-00003EAD0000}"/>
    <cellStyle name="style1424787249782 2 2 2 2 4 2 2 3" xfId="44353" xr:uid="{00000000-0005-0000-0000-00003FAD0000}"/>
    <cellStyle name="style1424787249782 2 2 2 2 4 2 3" xfId="44354" xr:uid="{00000000-0005-0000-0000-000040AD0000}"/>
    <cellStyle name="style1424787249782 2 2 2 2 4 3" xfId="44355" xr:uid="{00000000-0005-0000-0000-000041AD0000}"/>
    <cellStyle name="style1424787249782 2 2 2 2 4 3 2" xfId="44356" xr:uid="{00000000-0005-0000-0000-000042AD0000}"/>
    <cellStyle name="style1424787249782 2 2 2 2 4 3 3" xfId="44357" xr:uid="{00000000-0005-0000-0000-000043AD0000}"/>
    <cellStyle name="style1424787249782 2 2 2 2 4 3 4" xfId="44358" xr:uid="{00000000-0005-0000-0000-000044AD0000}"/>
    <cellStyle name="style1424787249782 2 2 2 2 4 4" xfId="44359" xr:uid="{00000000-0005-0000-0000-000045AD0000}"/>
    <cellStyle name="style1424787249782 2 2 2 2 4 5" xfId="44360" xr:uid="{00000000-0005-0000-0000-000046AD0000}"/>
    <cellStyle name="style1424787249782 2 2 2 2 5" xfId="44361" xr:uid="{00000000-0005-0000-0000-000047AD0000}"/>
    <cellStyle name="style1424787249782 2 2 2 2 5 2" xfId="44362" xr:uid="{00000000-0005-0000-0000-000048AD0000}"/>
    <cellStyle name="style1424787249782 2 2 2 2 5 2 2" xfId="44363" xr:uid="{00000000-0005-0000-0000-000049AD0000}"/>
    <cellStyle name="style1424787249782 2 2 2 2 5 2 3" xfId="44364" xr:uid="{00000000-0005-0000-0000-00004AAD0000}"/>
    <cellStyle name="style1424787249782 2 2 2 2 5 2 4" xfId="44365" xr:uid="{00000000-0005-0000-0000-00004BAD0000}"/>
    <cellStyle name="style1424787249782 2 2 2 2 5 3" xfId="44366" xr:uid="{00000000-0005-0000-0000-00004CAD0000}"/>
    <cellStyle name="style1424787249782 2 2 2 2 5 4" xfId="44367" xr:uid="{00000000-0005-0000-0000-00004DAD0000}"/>
    <cellStyle name="style1424787249782 2 2 2 2 5 5" xfId="44368" xr:uid="{00000000-0005-0000-0000-00004EAD0000}"/>
    <cellStyle name="style1424787249782 2 2 2 2 6" xfId="44369" xr:uid="{00000000-0005-0000-0000-00004FAD0000}"/>
    <cellStyle name="style1424787249782 2 2 2 2 6 2" xfId="44370" xr:uid="{00000000-0005-0000-0000-000050AD0000}"/>
    <cellStyle name="style1424787249782 2 2 2 2 6 3" xfId="44371" xr:uid="{00000000-0005-0000-0000-000051AD0000}"/>
    <cellStyle name="style1424787249782 2 2 2 2 6 4" xfId="44372" xr:uid="{00000000-0005-0000-0000-000052AD0000}"/>
    <cellStyle name="style1424787249782 2 2 2 2 7" xfId="44373" xr:uid="{00000000-0005-0000-0000-000053AD0000}"/>
    <cellStyle name="style1424787249782 2 2 2 2 8" xfId="44374" xr:uid="{00000000-0005-0000-0000-000054AD0000}"/>
    <cellStyle name="style1424787249782 2 2 2 2 9" xfId="44375" xr:uid="{00000000-0005-0000-0000-000055AD0000}"/>
    <cellStyle name="style1424787249782 2 2 2 3" xfId="44376" xr:uid="{00000000-0005-0000-0000-000056AD0000}"/>
    <cellStyle name="style1424787249782 2 2 2 3 2" xfId="44377" xr:uid="{00000000-0005-0000-0000-000057AD0000}"/>
    <cellStyle name="style1424787249782 2 2 2 3 2 2" xfId="44378" xr:uid="{00000000-0005-0000-0000-000058AD0000}"/>
    <cellStyle name="style1424787249782 2 2 2 3 2 2 2" xfId="44379" xr:uid="{00000000-0005-0000-0000-000059AD0000}"/>
    <cellStyle name="style1424787249782 2 2 2 3 2 2 2 2" xfId="44380" xr:uid="{00000000-0005-0000-0000-00005AAD0000}"/>
    <cellStyle name="style1424787249782 2 2 2 3 2 2 2 3" xfId="44381" xr:uid="{00000000-0005-0000-0000-00005BAD0000}"/>
    <cellStyle name="style1424787249782 2 2 2 3 2 2 3" xfId="44382" xr:uid="{00000000-0005-0000-0000-00005CAD0000}"/>
    <cellStyle name="style1424787249782 2 2 2 3 2 3" xfId="44383" xr:uid="{00000000-0005-0000-0000-00005DAD0000}"/>
    <cellStyle name="style1424787249782 2 2 2 3 2 3 2" xfId="44384" xr:uid="{00000000-0005-0000-0000-00005EAD0000}"/>
    <cellStyle name="style1424787249782 2 2 2 3 2 3 3" xfId="44385" xr:uid="{00000000-0005-0000-0000-00005FAD0000}"/>
    <cellStyle name="style1424787249782 2 2 2 3 2 3 4" xfId="44386" xr:uid="{00000000-0005-0000-0000-000060AD0000}"/>
    <cellStyle name="style1424787249782 2 2 2 3 2 4" xfId="44387" xr:uid="{00000000-0005-0000-0000-000061AD0000}"/>
    <cellStyle name="style1424787249782 2 2 2 3 2 5" xfId="44388" xr:uid="{00000000-0005-0000-0000-000062AD0000}"/>
    <cellStyle name="style1424787249782 2 2 2 3 3" xfId="44389" xr:uid="{00000000-0005-0000-0000-000063AD0000}"/>
    <cellStyle name="style1424787249782 2 2 2 3 3 2" xfId="44390" xr:uid="{00000000-0005-0000-0000-000064AD0000}"/>
    <cellStyle name="style1424787249782 2 2 2 3 3 2 2" xfId="44391" xr:uid="{00000000-0005-0000-0000-000065AD0000}"/>
    <cellStyle name="style1424787249782 2 2 2 3 3 2 2 2" xfId="44392" xr:uid="{00000000-0005-0000-0000-000066AD0000}"/>
    <cellStyle name="style1424787249782 2 2 2 3 3 2 2 3" xfId="44393" xr:uid="{00000000-0005-0000-0000-000067AD0000}"/>
    <cellStyle name="style1424787249782 2 2 2 3 3 2 3" xfId="44394" xr:uid="{00000000-0005-0000-0000-000068AD0000}"/>
    <cellStyle name="style1424787249782 2 2 2 3 3 3" xfId="44395" xr:uid="{00000000-0005-0000-0000-000069AD0000}"/>
    <cellStyle name="style1424787249782 2 2 2 3 3 3 2" xfId="44396" xr:uid="{00000000-0005-0000-0000-00006AAD0000}"/>
    <cellStyle name="style1424787249782 2 2 2 3 3 3 3" xfId="44397" xr:uid="{00000000-0005-0000-0000-00006BAD0000}"/>
    <cellStyle name="style1424787249782 2 2 2 3 3 3 4" xfId="44398" xr:uid="{00000000-0005-0000-0000-00006CAD0000}"/>
    <cellStyle name="style1424787249782 2 2 2 3 3 4" xfId="44399" xr:uid="{00000000-0005-0000-0000-00006DAD0000}"/>
    <cellStyle name="style1424787249782 2 2 2 3 3 5" xfId="44400" xr:uid="{00000000-0005-0000-0000-00006EAD0000}"/>
    <cellStyle name="style1424787249782 2 2 2 3 4" xfId="44401" xr:uid="{00000000-0005-0000-0000-00006FAD0000}"/>
    <cellStyle name="style1424787249782 2 2 2 3 4 2" xfId="44402" xr:uid="{00000000-0005-0000-0000-000070AD0000}"/>
    <cellStyle name="style1424787249782 2 2 2 3 4 2 2" xfId="44403" xr:uid="{00000000-0005-0000-0000-000071AD0000}"/>
    <cellStyle name="style1424787249782 2 2 2 3 4 2 3" xfId="44404" xr:uid="{00000000-0005-0000-0000-000072AD0000}"/>
    <cellStyle name="style1424787249782 2 2 2 3 4 2 4" xfId="44405" xr:uid="{00000000-0005-0000-0000-000073AD0000}"/>
    <cellStyle name="style1424787249782 2 2 2 3 4 3" xfId="44406" xr:uid="{00000000-0005-0000-0000-000074AD0000}"/>
    <cellStyle name="style1424787249782 2 2 2 3 4 4" xfId="44407" xr:uid="{00000000-0005-0000-0000-000075AD0000}"/>
    <cellStyle name="style1424787249782 2 2 2 3 4 5" xfId="44408" xr:uid="{00000000-0005-0000-0000-000076AD0000}"/>
    <cellStyle name="style1424787249782 2 2 2 3 5" xfId="44409" xr:uid="{00000000-0005-0000-0000-000077AD0000}"/>
    <cellStyle name="style1424787249782 2 2 2 3 5 2" xfId="44410" xr:uid="{00000000-0005-0000-0000-000078AD0000}"/>
    <cellStyle name="style1424787249782 2 2 2 3 5 3" xfId="44411" xr:uid="{00000000-0005-0000-0000-000079AD0000}"/>
    <cellStyle name="style1424787249782 2 2 2 3 5 4" xfId="44412" xr:uid="{00000000-0005-0000-0000-00007AAD0000}"/>
    <cellStyle name="style1424787249782 2 2 2 3 6" xfId="44413" xr:uid="{00000000-0005-0000-0000-00007BAD0000}"/>
    <cellStyle name="style1424787249782 2 2 2 3 7" xfId="44414" xr:uid="{00000000-0005-0000-0000-00007CAD0000}"/>
    <cellStyle name="style1424787249782 2 2 2 3 8" xfId="44415" xr:uid="{00000000-0005-0000-0000-00007DAD0000}"/>
    <cellStyle name="style1424787249782 2 2 2 4" xfId="44416" xr:uid="{00000000-0005-0000-0000-00007EAD0000}"/>
    <cellStyle name="style1424787249782 2 2 2 4 2" xfId="44417" xr:uid="{00000000-0005-0000-0000-00007FAD0000}"/>
    <cellStyle name="style1424787249782 2 2 2 4 2 2" xfId="44418" xr:uid="{00000000-0005-0000-0000-000080AD0000}"/>
    <cellStyle name="style1424787249782 2 2 2 4 2 2 2" xfId="44419" xr:uid="{00000000-0005-0000-0000-000081AD0000}"/>
    <cellStyle name="style1424787249782 2 2 2 4 2 2 2 2" xfId="44420" xr:uid="{00000000-0005-0000-0000-000082AD0000}"/>
    <cellStyle name="style1424787249782 2 2 2 4 2 2 2 3" xfId="44421" xr:uid="{00000000-0005-0000-0000-000083AD0000}"/>
    <cellStyle name="style1424787249782 2 2 2 4 2 2 3" xfId="44422" xr:uid="{00000000-0005-0000-0000-000084AD0000}"/>
    <cellStyle name="style1424787249782 2 2 2 4 2 3" xfId="44423" xr:uid="{00000000-0005-0000-0000-000085AD0000}"/>
    <cellStyle name="style1424787249782 2 2 2 4 2 3 2" xfId="44424" xr:uid="{00000000-0005-0000-0000-000086AD0000}"/>
    <cellStyle name="style1424787249782 2 2 2 4 2 3 3" xfId="44425" xr:uid="{00000000-0005-0000-0000-000087AD0000}"/>
    <cellStyle name="style1424787249782 2 2 2 4 2 3 4" xfId="44426" xr:uid="{00000000-0005-0000-0000-000088AD0000}"/>
    <cellStyle name="style1424787249782 2 2 2 4 2 4" xfId="44427" xr:uid="{00000000-0005-0000-0000-000089AD0000}"/>
    <cellStyle name="style1424787249782 2 2 2 4 2 5" xfId="44428" xr:uid="{00000000-0005-0000-0000-00008AAD0000}"/>
    <cellStyle name="style1424787249782 2 2 2 4 3" xfId="44429" xr:uid="{00000000-0005-0000-0000-00008BAD0000}"/>
    <cellStyle name="style1424787249782 2 2 2 4 3 2" xfId="44430" xr:uid="{00000000-0005-0000-0000-00008CAD0000}"/>
    <cellStyle name="style1424787249782 2 2 2 4 3 2 2" xfId="44431" xr:uid="{00000000-0005-0000-0000-00008DAD0000}"/>
    <cellStyle name="style1424787249782 2 2 2 4 3 2 2 2" xfId="44432" xr:uid="{00000000-0005-0000-0000-00008EAD0000}"/>
    <cellStyle name="style1424787249782 2 2 2 4 3 2 2 3" xfId="44433" xr:uid="{00000000-0005-0000-0000-00008FAD0000}"/>
    <cellStyle name="style1424787249782 2 2 2 4 3 2 3" xfId="44434" xr:uid="{00000000-0005-0000-0000-000090AD0000}"/>
    <cellStyle name="style1424787249782 2 2 2 4 3 3" xfId="44435" xr:uid="{00000000-0005-0000-0000-000091AD0000}"/>
    <cellStyle name="style1424787249782 2 2 2 4 3 3 2" xfId="44436" xr:uid="{00000000-0005-0000-0000-000092AD0000}"/>
    <cellStyle name="style1424787249782 2 2 2 4 3 3 3" xfId="44437" xr:uid="{00000000-0005-0000-0000-000093AD0000}"/>
    <cellStyle name="style1424787249782 2 2 2 4 3 3 4" xfId="44438" xr:uid="{00000000-0005-0000-0000-000094AD0000}"/>
    <cellStyle name="style1424787249782 2 2 2 4 3 4" xfId="44439" xr:uid="{00000000-0005-0000-0000-000095AD0000}"/>
    <cellStyle name="style1424787249782 2 2 2 4 3 5" xfId="44440" xr:uid="{00000000-0005-0000-0000-000096AD0000}"/>
    <cellStyle name="style1424787249782 2 2 2 4 4" xfId="44441" xr:uid="{00000000-0005-0000-0000-000097AD0000}"/>
    <cellStyle name="style1424787249782 2 2 2 4 4 2" xfId="44442" xr:uid="{00000000-0005-0000-0000-000098AD0000}"/>
    <cellStyle name="style1424787249782 2 2 2 4 4 2 2" xfId="44443" xr:uid="{00000000-0005-0000-0000-000099AD0000}"/>
    <cellStyle name="style1424787249782 2 2 2 4 4 2 3" xfId="44444" xr:uid="{00000000-0005-0000-0000-00009AAD0000}"/>
    <cellStyle name="style1424787249782 2 2 2 4 4 2 4" xfId="44445" xr:uid="{00000000-0005-0000-0000-00009BAD0000}"/>
    <cellStyle name="style1424787249782 2 2 2 4 4 3" xfId="44446" xr:uid="{00000000-0005-0000-0000-00009CAD0000}"/>
    <cellStyle name="style1424787249782 2 2 2 4 4 4" xfId="44447" xr:uid="{00000000-0005-0000-0000-00009DAD0000}"/>
    <cellStyle name="style1424787249782 2 2 2 4 4 5" xfId="44448" xr:uid="{00000000-0005-0000-0000-00009EAD0000}"/>
    <cellStyle name="style1424787249782 2 2 2 4 5" xfId="44449" xr:uid="{00000000-0005-0000-0000-00009FAD0000}"/>
    <cellStyle name="style1424787249782 2 2 2 4 5 2" xfId="44450" xr:uid="{00000000-0005-0000-0000-0000A0AD0000}"/>
    <cellStyle name="style1424787249782 2 2 2 4 5 3" xfId="44451" xr:uid="{00000000-0005-0000-0000-0000A1AD0000}"/>
    <cellStyle name="style1424787249782 2 2 2 4 5 4" xfId="44452" xr:uid="{00000000-0005-0000-0000-0000A2AD0000}"/>
    <cellStyle name="style1424787249782 2 2 2 4 6" xfId="44453" xr:uid="{00000000-0005-0000-0000-0000A3AD0000}"/>
    <cellStyle name="style1424787249782 2 2 2 4 7" xfId="44454" xr:uid="{00000000-0005-0000-0000-0000A4AD0000}"/>
    <cellStyle name="style1424787249782 2 2 2 4 8" xfId="44455" xr:uid="{00000000-0005-0000-0000-0000A5AD0000}"/>
    <cellStyle name="style1424787249782 2 2 2 5" xfId="44456" xr:uid="{00000000-0005-0000-0000-0000A6AD0000}"/>
    <cellStyle name="style1424787249782 2 2 2 5 2" xfId="44457" xr:uid="{00000000-0005-0000-0000-0000A7AD0000}"/>
    <cellStyle name="style1424787249782 2 2 2 5 2 2" xfId="44458" xr:uid="{00000000-0005-0000-0000-0000A8AD0000}"/>
    <cellStyle name="style1424787249782 2 2 2 5 2 2 2" xfId="44459" xr:uid="{00000000-0005-0000-0000-0000A9AD0000}"/>
    <cellStyle name="style1424787249782 2 2 2 5 2 2 2 2" xfId="44460" xr:uid="{00000000-0005-0000-0000-0000AAAD0000}"/>
    <cellStyle name="style1424787249782 2 2 2 5 2 2 2 3" xfId="44461" xr:uid="{00000000-0005-0000-0000-0000ABAD0000}"/>
    <cellStyle name="style1424787249782 2 2 2 5 2 2 3" xfId="44462" xr:uid="{00000000-0005-0000-0000-0000ACAD0000}"/>
    <cellStyle name="style1424787249782 2 2 2 5 2 3" xfId="44463" xr:uid="{00000000-0005-0000-0000-0000ADAD0000}"/>
    <cellStyle name="style1424787249782 2 2 2 5 2 3 2" xfId="44464" xr:uid="{00000000-0005-0000-0000-0000AEAD0000}"/>
    <cellStyle name="style1424787249782 2 2 2 5 2 3 3" xfId="44465" xr:uid="{00000000-0005-0000-0000-0000AFAD0000}"/>
    <cellStyle name="style1424787249782 2 2 2 5 2 3 4" xfId="44466" xr:uid="{00000000-0005-0000-0000-0000B0AD0000}"/>
    <cellStyle name="style1424787249782 2 2 2 5 2 4" xfId="44467" xr:uid="{00000000-0005-0000-0000-0000B1AD0000}"/>
    <cellStyle name="style1424787249782 2 2 2 5 2 5" xfId="44468" xr:uid="{00000000-0005-0000-0000-0000B2AD0000}"/>
    <cellStyle name="style1424787249782 2 2 2 5 3" xfId="44469" xr:uid="{00000000-0005-0000-0000-0000B3AD0000}"/>
    <cellStyle name="style1424787249782 2 2 2 5 3 2" xfId="44470" xr:uid="{00000000-0005-0000-0000-0000B4AD0000}"/>
    <cellStyle name="style1424787249782 2 2 2 5 3 2 2" xfId="44471" xr:uid="{00000000-0005-0000-0000-0000B5AD0000}"/>
    <cellStyle name="style1424787249782 2 2 2 5 3 2 2 2" xfId="44472" xr:uid="{00000000-0005-0000-0000-0000B6AD0000}"/>
    <cellStyle name="style1424787249782 2 2 2 5 3 2 2 3" xfId="44473" xr:uid="{00000000-0005-0000-0000-0000B7AD0000}"/>
    <cellStyle name="style1424787249782 2 2 2 5 3 2 3" xfId="44474" xr:uid="{00000000-0005-0000-0000-0000B8AD0000}"/>
    <cellStyle name="style1424787249782 2 2 2 5 3 3" xfId="44475" xr:uid="{00000000-0005-0000-0000-0000B9AD0000}"/>
    <cellStyle name="style1424787249782 2 2 2 5 3 3 2" xfId="44476" xr:uid="{00000000-0005-0000-0000-0000BAAD0000}"/>
    <cellStyle name="style1424787249782 2 2 2 5 3 3 3" xfId="44477" xr:uid="{00000000-0005-0000-0000-0000BBAD0000}"/>
    <cellStyle name="style1424787249782 2 2 2 5 3 3 4" xfId="44478" xr:uid="{00000000-0005-0000-0000-0000BCAD0000}"/>
    <cellStyle name="style1424787249782 2 2 2 5 3 4" xfId="44479" xr:uid="{00000000-0005-0000-0000-0000BDAD0000}"/>
    <cellStyle name="style1424787249782 2 2 2 5 3 5" xfId="44480" xr:uid="{00000000-0005-0000-0000-0000BEAD0000}"/>
    <cellStyle name="style1424787249782 2 2 2 5 4" xfId="44481" xr:uid="{00000000-0005-0000-0000-0000BFAD0000}"/>
    <cellStyle name="style1424787249782 2 2 2 5 4 2" xfId="44482" xr:uid="{00000000-0005-0000-0000-0000C0AD0000}"/>
    <cellStyle name="style1424787249782 2 2 2 5 4 2 2" xfId="44483" xr:uid="{00000000-0005-0000-0000-0000C1AD0000}"/>
    <cellStyle name="style1424787249782 2 2 2 5 4 2 3" xfId="44484" xr:uid="{00000000-0005-0000-0000-0000C2AD0000}"/>
    <cellStyle name="style1424787249782 2 2 2 5 4 2 4" xfId="44485" xr:uid="{00000000-0005-0000-0000-0000C3AD0000}"/>
    <cellStyle name="style1424787249782 2 2 2 5 4 3" xfId="44486" xr:uid="{00000000-0005-0000-0000-0000C4AD0000}"/>
    <cellStyle name="style1424787249782 2 2 2 5 4 4" xfId="44487" xr:uid="{00000000-0005-0000-0000-0000C5AD0000}"/>
    <cellStyle name="style1424787249782 2 2 2 5 4 5" xfId="44488" xr:uid="{00000000-0005-0000-0000-0000C6AD0000}"/>
    <cellStyle name="style1424787249782 2 2 2 5 5" xfId="44489" xr:uid="{00000000-0005-0000-0000-0000C7AD0000}"/>
    <cellStyle name="style1424787249782 2 2 2 5 5 2" xfId="44490" xr:uid="{00000000-0005-0000-0000-0000C8AD0000}"/>
    <cellStyle name="style1424787249782 2 2 2 5 5 3" xfId="44491" xr:uid="{00000000-0005-0000-0000-0000C9AD0000}"/>
    <cellStyle name="style1424787249782 2 2 2 5 5 4" xfId="44492" xr:uid="{00000000-0005-0000-0000-0000CAAD0000}"/>
    <cellStyle name="style1424787249782 2 2 2 5 6" xfId="44493" xr:uid="{00000000-0005-0000-0000-0000CBAD0000}"/>
    <cellStyle name="style1424787249782 2 2 2 5 7" xfId="44494" xr:uid="{00000000-0005-0000-0000-0000CCAD0000}"/>
    <cellStyle name="style1424787249782 2 2 2 5 8" xfId="44495" xr:uid="{00000000-0005-0000-0000-0000CDAD0000}"/>
    <cellStyle name="style1424787249782 2 2 2 6" xfId="44496" xr:uid="{00000000-0005-0000-0000-0000CEAD0000}"/>
    <cellStyle name="style1424787249782 2 2 2 6 2" xfId="44497" xr:uid="{00000000-0005-0000-0000-0000CFAD0000}"/>
    <cellStyle name="style1424787249782 2 2 2 6 2 2" xfId="44498" xr:uid="{00000000-0005-0000-0000-0000D0AD0000}"/>
    <cellStyle name="style1424787249782 2 2 2 6 2 2 2" xfId="44499" xr:uid="{00000000-0005-0000-0000-0000D1AD0000}"/>
    <cellStyle name="style1424787249782 2 2 2 6 2 2 3" xfId="44500" xr:uid="{00000000-0005-0000-0000-0000D2AD0000}"/>
    <cellStyle name="style1424787249782 2 2 2 6 2 3" xfId="44501" xr:uid="{00000000-0005-0000-0000-0000D3AD0000}"/>
    <cellStyle name="style1424787249782 2 2 2 6 3" xfId="44502" xr:uid="{00000000-0005-0000-0000-0000D4AD0000}"/>
    <cellStyle name="style1424787249782 2 2 2 6 3 2" xfId="44503" xr:uid="{00000000-0005-0000-0000-0000D5AD0000}"/>
    <cellStyle name="style1424787249782 2 2 2 6 3 3" xfId="44504" xr:uid="{00000000-0005-0000-0000-0000D6AD0000}"/>
    <cellStyle name="style1424787249782 2 2 2 6 3 4" xfId="44505" xr:uid="{00000000-0005-0000-0000-0000D7AD0000}"/>
    <cellStyle name="style1424787249782 2 2 2 6 4" xfId="44506" xr:uid="{00000000-0005-0000-0000-0000D8AD0000}"/>
    <cellStyle name="style1424787249782 2 2 2 6 5" xfId="44507" xr:uid="{00000000-0005-0000-0000-0000D9AD0000}"/>
    <cellStyle name="style1424787249782 2 2 2 7" xfId="44508" xr:uid="{00000000-0005-0000-0000-0000DAAD0000}"/>
    <cellStyle name="style1424787249782 2 2 2 7 2" xfId="44509" xr:uid="{00000000-0005-0000-0000-0000DBAD0000}"/>
    <cellStyle name="style1424787249782 2 2 2 7 2 2" xfId="44510" xr:uid="{00000000-0005-0000-0000-0000DCAD0000}"/>
    <cellStyle name="style1424787249782 2 2 2 7 2 2 2" xfId="44511" xr:uid="{00000000-0005-0000-0000-0000DDAD0000}"/>
    <cellStyle name="style1424787249782 2 2 2 7 2 2 3" xfId="44512" xr:uid="{00000000-0005-0000-0000-0000DEAD0000}"/>
    <cellStyle name="style1424787249782 2 2 2 7 2 3" xfId="44513" xr:uid="{00000000-0005-0000-0000-0000DFAD0000}"/>
    <cellStyle name="style1424787249782 2 2 2 7 3" xfId="44514" xr:uid="{00000000-0005-0000-0000-0000E0AD0000}"/>
    <cellStyle name="style1424787249782 2 2 2 7 3 2" xfId="44515" xr:uid="{00000000-0005-0000-0000-0000E1AD0000}"/>
    <cellStyle name="style1424787249782 2 2 2 7 3 3" xfId="44516" xr:uid="{00000000-0005-0000-0000-0000E2AD0000}"/>
    <cellStyle name="style1424787249782 2 2 2 7 3 4" xfId="44517" xr:uid="{00000000-0005-0000-0000-0000E3AD0000}"/>
    <cellStyle name="style1424787249782 2 2 2 7 4" xfId="44518" xr:uid="{00000000-0005-0000-0000-0000E4AD0000}"/>
    <cellStyle name="style1424787249782 2 2 2 7 5" xfId="44519" xr:uid="{00000000-0005-0000-0000-0000E5AD0000}"/>
    <cellStyle name="style1424787249782 2 2 2 8" xfId="44520" xr:uid="{00000000-0005-0000-0000-0000E6AD0000}"/>
    <cellStyle name="style1424787249782 2 2 2 8 2" xfId="44521" xr:uid="{00000000-0005-0000-0000-0000E7AD0000}"/>
    <cellStyle name="style1424787249782 2 2 2 8 2 2" xfId="44522" xr:uid="{00000000-0005-0000-0000-0000E8AD0000}"/>
    <cellStyle name="style1424787249782 2 2 2 8 2 3" xfId="44523" xr:uid="{00000000-0005-0000-0000-0000E9AD0000}"/>
    <cellStyle name="style1424787249782 2 2 2 8 2 4" xfId="44524" xr:uid="{00000000-0005-0000-0000-0000EAAD0000}"/>
    <cellStyle name="style1424787249782 2 2 2 8 3" xfId="44525" xr:uid="{00000000-0005-0000-0000-0000EBAD0000}"/>
    <cellStyle name="style1424787249782 2 2 2 8 4" xfId="44526" xr:uid="{00000000-0005-0000-0000-0000ECAD0000}"/>
    <cellStyle name="style1424787249782 2 2 2 8 5" xfId="44527" xr:uid="{00000000-0005-0000-0000-0000EDAD0000}"/>
    <cellStyle name="style1424787249782 2 2 2 9" xfId="44528" xr:uid="{00000000-0005-0000-0000-0000EEAD0000}"/>
    <cellStyle name="style1424787249782 2 2 2 9 2" xfId="44529" xr:uid="{00000000-0005-0000-0000-0000EFAD0000}"/>
    <cellStyle name="style1424787249782 2 2 2 9 3" xfId="44530" xr:uid="{00000000-0005-0000-0000-0000F0AD0000}"/>
    <cellStyle name="style1424787249782 2 2 2 9 4" xfId="44531" xr:uid="{00000000-0005-0000-0000-0000F1AD0000}"/>
    <cellStyle name="style1424787249782 2 2 3" xfId="44532" xr:uid="{00000000-0005-0000-0000-0000F2AD0000}"/>
    <cellStyle name="style1424787249782 2 2 3 2" xfId="44533" xr:uid="{00000000-0005-0000-0000-0000F3AD0000}"/>
    <cellStyle name="style1424787249782 2 2 3 2 2" xfId="44534" xr:uid="{00000000-0005-0000-0000-0000F4AD0000}"/>
    <cellStyle name="style1424787249782 2 2 3 2 2 2" xfId="44535" xr:uid="{00000000-0005-0000-0000-0000F5AD0000}"/>
    <cellStyle name="style1424787249782 2 2 3 2 2 2 2" xfId="44536" xr:uid="{00000000-0005-0000-0000-0000F6AD0000}"/>
    <cellStyle name="style1424787249782 2 2 3 2 2 2 2 2" xfId="44537" xr:uid="{00000000-0005-0000-0000-0000F7AD0000}"/>
    <cellStyle name="style1424787249782 2 2 3 2 2 2 2 3" xfId="44538" xr:uid="{00000000-0005-0000-0000-0000F8AD0000}"/>
    <cellStyle name="style1424787249782 2 2 3 2 2 2 3" xfId="44539" xr:uid="{00000000-0005-0000-0000-0000F9AD0000}"/>
    <cellStyle name="style1424787249782 2 2 3 2 2 3" xfId="44540" xr:uid="{00000000-0005-0000-0000-0000FAAD0000}"/>
    <cellStyle name="style1424787249782 2 2 3 2 2 3 2" xfId="44541" xr:uid="{00000000-0005-0000-0000-0000FBAD0000}"/>
    <cellStyle name="style1424787249782 2 2 3 2 2 3 3" xfId="44542" xr:uid="{00000000-0005-0000-0000-0000FCAD0000}"/>
    <cellStyle name="style1424787249782 2 2 3 2 2 3 4" xfId="44543" xr:uid="{00000000-0005-0000-0000-0000FDAD0000}"/>
    <cellStyle name="style1424787249782 2 2 3 2 2 4" xfId="44544" xr:uid="{00000000-0005-0000-0000-0000FEAD0000}"/>
    <cellStyle name="style1424787249782 2 2 3 2 2 5" xfId="44545" xr:uid="{00000000-0005-0000-0000-0000FFAD0000}"/>
    <cellStyle name="style1424787249782 2 2 3 2 3" xfId="44546" xr:uid="{00000000-0005-0000-0000-000000AE0000}"/>
    <cellStyle name="style1424787249782 2 2 3 2 3 2" xfId="44547" xr:uid="{00000000-0005-0000-0000-000001AE0000}"/>
    <cellStyle name="style1424787249782 2 2 3 2 3 2 2" xfId="44548" xr:uid="{00000000-0005-0000-0000-000002AE0000}"/>
    <cellStyle name="style1424787249782 2 2 3 2 3 2 2 2" xfId="44549" xr:uid="{00000000-0005-0000-0000-000003AE0000}"/>
    <cellStyle name="style1424787249782 2 2 3 2 3 2 2 3" xfId="44550" xr:uid="{00000000-0005-0000-0000-000004AE0000}"/>
    <cellStyle name="style1424787249782 2 2 3 2 3 2 3" xfId="44551" xr:uid="{00000000-0005-0000-0000-000005AE0000}"/>
    <cellStyle name="style1424787249782 2 2 3 2 3 3" xfId="44552" xr:uid="{00000000-0005-0000-0000-000006AE0000}"/>
    <cellStyle name="style1424787249782 2 2 3 2 3 3 2" xfId="44553" xr:uid="{00000000-0005-0000-0000-000007AE0000}"/>
    <cellStyle name="style1424787249782 2 2 3 2 3 3 3" xfId="44554" xr:uid="{00000000-0005-0000-0000-000008AE0000}"/>
    <cellStyle name="style1424787249782 2 2 3 2 3 3 4" xfId="44555" xr:uid="{00000000-0005-0000-0000-000009AE0000}"/>
    <cellStyle name="style1424787249782 2 2 3 2 3 4" xfId="44556" xr:uid="{00000000-0005-0000-0000-00000AAE0000}"/>
    <cellStyle name="style1424787249782 2 2 3 2 3 5" xfId="44557" xr:uid="{00000000-0005-0000-0000-00000BAE0000}"/>
    <cellStyle name="style1424787249782 2 2 3 2 4" xfId="44558" xr:uid="{00000000-0005-0000-0000-00000CAE0000}"/>
    <cellStyle name="style1424787249782 2 2 3 2 4 2" xfId="44559" xr:uid="{00000000-0005-0000-0000-00000DAE0000}"/>
    <cellStyle name="style1424787249782 2 2 3 2 4 2 2" xfId="44560" xr:uid="{00000000-0005-0000-0000-00000EAE0000}"/>
    <cellStyle name="style1424787249782 2 2 3 2 4 2 3" xfId="44561" xr:uid="{00000000-0005-0000-0000-00000FAE0000}"/>
    <cellStyle name="style1424787249782 2 2 3 2 4 2 4" xfId="44562" xr:uid="{00000000-0005-0000-0000-000010AE0000}"/>
    <cellStyle name="style1424787249782 2 2 3 2 4 3" xfId="44563" xr:uid="{00000000-0005-0000-0000-000011AE0000}"/>
    <cellStyle name="style1424787249782 2 2 3 2 4 4" xfId="44564" xr:uid="{00000000-0005-0000-0000-000012AE0000}"/>
    <cellStyle name="style1424787249782 2 2 3 2 4 5" xfId="44565" xr:uid="{00000000-0005-0000-0000-000013AE0000}"/>
    <cellStyle name="style1424787249782 2 2 3 2 5" xfId="44566" xr:uid="{00000000-0005-0000-0000-000014AE0000}"/>
    <cellStyle name="style1424787249782 2 2 3 2 5 2" xfId="44567" xr:uid="{00000000-0005-0000-0000-000015AE0000}"/>
    <cellStyle name="style1424787249782 2 2 3 2 5 3" xfId="44568" xr:uid="{00000000-0005-0000-0000-000016AE0000}"/>
    <cellStyle name="style1424787249782 2 2 3 2 5 4" xfId="44569" xr:uid="{00000000-0005-0000-0000-000017AE0000}"/>
    <cellStyle name="style1424787249782 2 2 3 2 6" xfId="44570" xr:uid="{00000000-0005-0000-0000-000018AE0000}"/>
    <cellStyle name="style1424787249782 2 2 3 2 7" xfId="44571" xr:uid="{00000000-0005-0000-0000-000019AE0000}"/>
    <cellStyle name="style1424787249782 2 2 3 2 8" xfId="44572" xr:uid="{00000000-0005-0000-0000-00001AAE0000}"/>
    <cellStyle name="style1424787249782 2 2 3 3" xfId="44573" xr:uid="{00000000-0005-0000-0000-00001BAE0000}"/>
    <cellStyle name="style1424787249782 2 2 3 3 2" xfId="44574" xr:uid="{00000000-0005-0000-0000-00001CAE0000}"/>
    <cellStyle name="style1424787249782 2 2 3 3 2 2" xfId="44575" xr:uid="{00000000-0005-0000-0000-00001DAE0000}"/>
    <cellStyle name="style1424787249782 2 2 3 3 2 2 2" xfId="44576" xr:uid="{00000000-0005-0000-0000-00001EAE0000}"/>
    <cellStyle name="style1424787249782 2 2 3 3 2 2 3" xfId="44577" xr:uid="{00000000-0005-0000-0000-00001FAE0000}"/>
    <cellStyle name="style1424787249782 2 2 3 3 2 3" xfId="44578" xr:uid="{00000000-0005-0000-0000-000020AE0000}"/>
    <cellStyle name="style1424787249782 2 2 3 3 3" xfId="44579" xr:uid="{00000000-0005-0000-0000-000021AE0000}"/>
    <cellStyle name="style1424787249782 2 2 3 3 3 2" xfId="44580" xr:uid="{00000000-0005-0000-0000-000022AE0000}"/>
    <cellStyle name="style1424787249782 2 2 3 3 3 3" xfId="44581" xr:uid="{00000000-0005-0000-0000-000023AE0000}"/>
    <cellStyle name="style1424787249782 2 2 3 3 3 4" xfId="44582" xr:uid="{00000000-0005-0000-0000-000024AE0000}"/>
    <cellStyle name="style1424787249782 2 2 3 3 4" xfId="44583" xr:uid="{00000000-0005-0000-0000-000025AE0000}"/>
    <cellStyle name="style1424787249782 2 2 3 3 5" xfId="44584" xr:uid="{00000000-0005-0000-0000-000026AE0000}"/>
    <cellStyle name="style1424787249782 2 2 3 4" xfId="44585" xr:uid="{00000000-0005-0000-0000-000027AE0000}"/>
    <cellStyle name="style1424787249782 2 2 3 4 2" xfId="44586" xr:uid="{00000000-0005-0000-0000-000028AE0000}"/>
    <cellStyle name="style1424787249782 2 2 3 4 2 2" xfId="44587" xr:uid="{00000000-0005-0000-0000-000029AE0000}"/>
    <cellStyle name="style1424787249782 2 2 3 4 2 2 2" xfId="44588" xr:uid="{00000000-0005-0000-0000-00002AAE0000}"/>
    <cellStyle name="style1424787249782 2 2 3 4 2 2 3" xfId="44589" xr:uid="{00000000-0005-0000-0000-00002BAE0000}"/>
    <cellStyle name="style1424787249782 2 2 3 4 2 3" xfId="44590" xr:uid="{00000000-0005-0000-0000-00002CAE0000}"/>
    <cellStyle name="style1424787249782 2 2 3 4 3" xfId="44591" xr:uid="{00000000-0005-0000-0000-00002DAE0000}"/>
    <cellStyle name="style1424787249782 2 2 3 4 3 2" xfId="44592" xr:uid="{00000000-0005-0000-0000-00002EAE0000}"/>
    <cellStyle name="style1424787249782 2 2 3 4 3 3" xfId="44593" xr:uid="{00000000-0005-0000-0000-00002FAE0000}"/>
    <cellStyle name="style1424787249782 2 2 3 4 3 4" xfId="44594" xr:uid="{00000000-0005-0000-0000-000030AE0000}"/>
    <cellStyle name="style1424787249782 2 2 3 4 4" xfId="44595" xr:uid="{00000000-0005-0000-0000-000031AE0000}"/>
    <cellStyle name="style1424787249782 2 2 3 4 5" xfId="44596" xr:uid="{00000000-0005-0000-0000-000032AE0000}"/>
    <cellStyle name="style1424787249782 2 2 3 5" xfId="44597" xr:uid="{00000000-0005-0000-0000-000033AE0000}"/>
    <cellStyle name="style1424787249782 2 2 3 5 2" xfId="44598" xr:uid="{00000000-0005-0000-0000-000034AE0000}"/>
    <cellStyle name="style1424787249782 2 2 3 5 2 2" xfId="44599" xr:uid="{00000000-0005-0000-0000-000035AE0000}"/>
    <cellStyle name="style1424787249782 2 2 3 5 2 3" xfId="44600" xr:uid="{00000000-0005-0000-0000-000036AE0000}"/>
    <cellStyle name="style1424787249782 2 2 3 5 2 4" xfId="44601" xr:uid="{00000000-0005-0000-0000-000037AE0000}"/>
    <cellStyle name="style1424787249782 2 2 3 5 3" xfId="44602" xr:uid="{00000000-0005-0000-0000-000038AE0000}"/>
    <cellStyle name="style1424787249782 2 2 3 5 4" xfId="44603" xr:uid="{00000000-0005-0000-0000-000039AE0000}"/>
    <cellStyle name="style1424787249782 2 2 3 5 5" xfId="44604" xr:uid="{00000000-0005-0000-0000-00003AAE0000}"/>
    <cellStyle name="style1424787249782 2 2 3 6" xfId="44605" xr:uid="{00000000-0005-0000-0000-00003BAE0000}"/>
    <cellStyle name="style1424787249782 2 2 3 6 2" xfId="44606" xr:uid="{00000000-0005-0000-0000-00003CAE0000}"/>
    <cellStyle name="style1424787249782 2 2 3 6 3" xfId="44607" xr:uid="{00000000-0005-0000-0000-00003DAE0000}"/>
    <cellStyle name="style1424787249782 2 2 3 6 4" xfId="44608" xr:uid="{00000000-0005-0000-0000-00003EAE0000}"/>
    <cellStyle name="style1424787249782 2 2 3 7" xfId="44609" xr:uid="{00000000-0005-0000-0000-00003FAE0000}"/>
    <cellStyle name="style1424787249782 2 2 3 8" xfId="44610" xr:uid="{00000000-0005-0000-0000-000040AE0000}"/>
    <cellStyle name="style1424787249782 2 2 3 9" xfId="44611" xr:uid="{00000000-0005-0000-0000-000041AE0000}"/>
    <cellStyle name="style1424787249782 2 2 4" xfId="44612" xr:uid="{00000000-0005-0000-0000-000042AE0000}"/>
    <cellStyle name="style1424787249782 2 2 4 2" xfId="44613" xr:uid="{00000000-0005-0000-0000-000043AE0000}"/>
    <cellStyle name="style1424787249782 2 2 4 2 2" xfId="44614" xr:uid="{00000000-0005-0000-0000-000044AE0000}"/>
    <cellStyle name="style1424787249782 2 2 4 2 2 2" xfId="44615" xr:uid="{00000000-0005-0000-0000-000045AE0000}"/>
    <cellStyle name="style1424787249782 2 2 4 2 2 2 2" xfId="44616" xr:uid="{00000000-0005-0000-0000-000046AE0000}"/>
    <cellStyle name="style1424787249782 2 2 4 2 2 2 3" xfId="44617" xr:uid="{00000000-0005-0000-0000-000047AE0000}"/>
    <cellStyle name="style1424787249782 2 2 4 2 2 3" xfId="44618" xr:uid="{00000000-0005-0000-0000-000048AE0000}"/>
    <cellStyle name="style1424787249782 2 2 4 2 3" xfId="44619" xr:uid="{00000000-0005-0000-0000-000049AE0000}"/>
    <cellStyle name="style1424787249782 2 2 4 2 3 2" xfId="44620" xr:uid="{00000000-0005-0000-0000-00004AAE0000}"/>
    <cellStyle name="style1424787249782 2 2 4 2 3 3" xfId="44621" xr:uid="{00000000-0005-0000-0000-00004BAE0000}"/>
    <cellStyle name="style1424787249782 2 2 4 2 3 4" xfId="44622" xr:uid="{00000000-0005-0000-0000-00004CAE0000}"/>
    <cellStyle name="style1424787249782 2 2 4 2 4" xfId="44623" xr:uid="{00000000-0005-0000-0000-00004DAE0000}"/>
    <cellStyle name="style1424787249782 2 2 4 2 5" xfId="44624" xr:uid="{00000000-0005-0000-0000-00004EAE0000}"/>
    <cellStyle name="style1424787249782 2 2 4 3" xfId="44625" xr:uid="{00000000-0005-0000-0000-00004FAE0000}"/>
    <cellStyle name="style1424787249782 2 2 4 3 2" xfId="44626" xr:uid="{00000000-0005-0000-0000-000050AE0000}"/>
    <cellStyle name="style1424787249782 2 2 4 3 2 2" xfId="44627" xr:uid="{00000000-0005-0000-0000-000051AE0000}"/>
    <cellStyle name="style1424787249782 2 2 4 3 2 2 2" xfId="44628" xr:uid="{00000000-0005-0000-0000-000052AE0000}"/>
    <cellStyle name="style1424787249782 2 2 4 3 2 2 3" xfId="44629" xr:uid="{00000000-0005-0000-0000-000053AE0000}"/>
    <cellStyle name="style1424787249782 2 2 4 3 2 3" xfId="44630" xr:uid="{00000000-0005-0000-0000-000054AE0000}"/>
    <cellStyle name="style1424787249782 2 2 4 3 3" xfId="44631" xr:uid="{00000000-0005-0000-0000-000055AE0000}"/>
    <cellStyle name="style1424787249782 2 2 4 3 3 2" xfId="44632" xr:uid="{00000000-0005-0000-0000-000056AE0000}"/>
    <cellStyle name="style1424787249782 2 2 4 3 3 3" xfId="44633" xr:uid="{00000000-0005-0000-0000-000057AE0000}"/>
    <cellStyle name="style1424787249782 2 2 4 3 3 4" xfId="44634" xr:uid="{00000000-0005-0000-0000-000058AE0000}"/>
    <cellStyle name="style1424787249782 2 2 4 3 4" xfId="44635" xr:uid="{00000000-0005-0000-0000-000059AE0000}"/>
    <cellStyle name="style1424787249782 2 2 4 3 5" xfId="44636" xr:uid="{00000000-0005-0000-0000-00005AAE0000}"/>
    <cellStyle name="style1424787249782 2 2 4 4" xfId="44637" xr:uid="{00000000-0005-0000-0000-00005BAE0000}"/>
    <cellStyle name="style1424787249782 2 2 4 4 2" xfId="44638" xr:uid="{00000000-0005-0000-0000-00005CAE0000}"/>
    <cellStyle name="style1424787249782 2 2 4 4 2 2" xfId="44639" xr:uid="{00000000-0005-0000-0000-00005DAE0000}"/>
    <cellStyle name="style1424787249782 2 2 4 4 2 3" xfId="44640" xr:uid="{00000000-0005-0000-0000-00005EAE0000}"/>
    <cellStyle name="style1424787249782 2 2 4 4 2 4" xfId="44641" xr:uid="{00000000-0005-0000-0000-00005FAE0000}"/>
    <cellStyle name="style1424787249782 2 2 4 4 3" xfId="44642" xr:uid="{00000000-0005-0000-0000-000060AE0000}"/>
    <cellStyle name="style1424787249782 2 2 4 4 4" xfId="44643" xr:uid="{00000000-0005-0000-0000-000061AE0000}"/>
    <cellStyle name="style1424787249782 2 2 4 4 5" xfId="44644" xr:uid="{00000000-0005-0000-0000-000062AE0000}"/>
    <cellStyle name="style1424787249782 2 2 4 5" xfId="44645" xr:uid="{00000000-0005-0000-0000-000063AE0000}"/>
    <cellStyle name="style1424787249782 2 2 4 5 2" xfId="44646" xr:uid="{00000000-0005-0000-0000-000064AE0000}"/>
    <cellStyle name="style1424787249782 2 2 4 5 3" xfId="44647" xr:uid="{00000000-0005-0000-0000-000065AE0000}"/>
    <cellStyle name="style1424787249782 2 2 4 5 4" xfId="44648" xr:uid="{00000000-0005-0000-0000-000066AE0000}"/>
    <cellStyle name="style1424787249782 2 2 4 6" xfId="44649" xr:uid="{00000000-0005-0000-0000-000067AE0000}"/>
    <cellStyle name="style1424787249782 2 2 4 7" xfId="44650" xr:uid="{00000000-0005-0000-0000-000068AE0000}"/>
    <cellStyle name="style1424787249782 2 2 4 8" xfId="44651" xr:uid="{00000000-0005-0000-0000-000069AE0000}"/>
    <cellStyle name="style1424787249782 2 2 5" xfId="44652" xr:uid="{00000000-0005-0000-0000-00006AAE0000}"/>
    <cellStyle name="style1424787249782 2 2 5 2" xfId="44653" xr:uid="{00000000-0005-0000-0000-00006BAE0000}"/>
    <cellStyle name="style1424787249782 2 2 5 2 2" xfId="44654" xr:uid="{00000000-0005-0000-0000-00006CAE0000}"/>
    <cellStyle name="style1424787249782 2 2 5 2 2 2" xfId="44655" xr:uid="{00000000-0005-0000-0000-00006DAE0000}"/>
    <cellStyle name="style1424787249782 2 2 5 2 2 2 2" xfId="44656" xr:uid="{00000000-0005-0000-0000-00006EAE0000}"/>
    <cellStyle name="style1424787249782 2 2 5 2 2 2 3" xfId="44657" xr:uid="{00000000-0005-0000-0000-00006FAE0000}"/>
    <cellStyle name="style1424787249782 2 2 5 2 2 3" xfId="44658" xr:uid="{00000000-0005-0000-0000-000070AE0000}"/>
    <cellStyle name="style1424787249782 2 2 5 2 3" xfId="44659" xr:uid="{00000000-0005-0000-0000-000071AE0000}"/>
    <cellStyle name="style1424787249782 2 2 5 2 3 2" xfId="44660" xr:uid="{00000000-0005-0000-0000-000072AE0000}"/>
    <cellStyle name="style1424787249782 2 2 5 2 3 3" xfId="44661" xr:uid="{00000000-0005-0000-0000-000073AE0000}"/>
    <cellStyle name="style1424787249782 2 2 5 2 3 4" xfId="44662" xr:uid="{00000000-0005-0000-0000-000074AE0000}"/>
    <cellStyle name="style1424787249782 2 2 5 2 4" xfId="44663" xr:uid="{00000000-0005-0000-0000-000075AE0000}"/>
    <cellStyle name="style1424787249782 2 2 5 2 5" xfId="44664" xr:uid="{00000000-0005-0000-0000-000076AE0000}"/>
    <cellStyle name="style1424787249782 2 2 5 3" xfId="44665" xr:uid="{00000000-0005-0000-0000-000077AE0000}"/>
    <cellStyle name="style1424787249782 2 2 5 3 2" xfId="44666" xr:uid="{00000000-0005-0000-0000-000078AE0000}"/>
    <cellStyle name="style1424787249782 2 2 5 3 2 2" xfId="44667" xr:uid="{00000000-0005-0000-0000-000079AE0000}"/>
    <cellStyle name="style1424787249782 2 2 5 3 2 2 2" xfId="44668" xr:uid="{00000000-0005-0000-0000-00007AAE0000}"/>
    <cellStyle name="style1424787249782 2 2 5 3 2 2 3" xfId="44669" xr:uid="{00000000-0005-0000-0000-00007BAE0000}"/>
    <cellStyle name="style1424787249782 2 2 5 3 2 3" xfId="44670" xr:uid="{00000000-0005-0000-0000-00007CAE0000}"/>
    <cellStyle name="style1424787249782 2 2 5 3 3" xfId="44671" xr:uid="{00000000-0005-0000-0000-00007DAE0000}"/>
    <cellStyle name="style1424787249782 2 2 5 3 3 2" xfId="44672" xr:uid="{00000000-0005-0000-0000-00007EAE0000}"/>
    <cellStyle name="style1424787249782 2 2 5 3 3 3" xfId="44673" xr:uid="{00000000-0005-0000-0000-00007FAE0000}"/>
    <cellStyle name="style1424787249782 2 2 5 3 3 4" xfId="44674" xr:uid="{00000000-0005-0000-0000-000080AE0000}"/>
    <cellStyle name="style1424787249782 2 2 5 3 4" xfId="44675" xr:uid="{00000000-0005-0000-0000-000081AE0000}"/>
    <cellStyle name="style1424787249782 2 2 5 3 5" xfId="44676" xr:uid="{00000000-0005-0000-0000-000082AE0000}"/>
    <cellStyle name="style1424787249782 2 2 5 4" xfId="44677" xr:uid="{00000000-0005-0000-0000-000083AE0000}"/>
    <cellStyle name="style1424787249782 2 2 5 4 2" xfId="44678" xr:uid="{00000000-0005-0000-0000-000084AE0000}"/>
    <cellStyle name="style1424787249782 2 2 5 4 2 2" xfId="44679" xr:uid="{00000000-0005-0000-0000-000085AE0000}"/>
    <cellStyle name="style1424787249782 2 2 5 4 2 3" xfId="44680" xr:uid="{00000000-0005-0000-0000-000086AE0000}"/>
    <cellStyle name="style1424787249782 2 2 5 4 2 4" xfId="44681" xr:uid="{00000000-0005-0000-0000-000087AE0000}"/>
    <cellStyle name="style1424787249782 2 2 5 4 3" xfId="44682" xr:uid="{00000000-0005-0000-0000-000088AE0000}"/>
    <cellStyle name="style1424787249782 2 2 5 4 4" xfId="44683" xr:uid="{00000000-0005-0000-0000-000089AE0000}"/>
    <cellStyle name="style1424787249782 2 2 5 4 5" xfId="44684" xr:uid="{00000000-0005-0000-0000-00008AAE0000}"/>
    <cellStyle name="style1424787249782 2 2 5 5" xfId="44685" xr:uid="{00000000-0005-0000-0000-00008BAE0000}"/>
    <cellStyle name="style1424787249782 2 2 5 5 2" xfId="44686" xr:uid="{00000000-0005-0000-0000-00008CAE0000}"/>
    <cellStyle name="style1424787249782 2 2 5 5 3" xfId="44687" xr:uid="{00000000-0005-0000-0000-00008DAE0000}"/>
    <cellStyle name="style1424787249782 2 2 5 5 4" xfId="44688" xr:uid="{00000000-0005-0000-0000-00008EAE0000}"/>
    <cellStyle name="style1424787249782 2 2 5 6" xfId="44689" xr:uid="{00000000-0005-0000-0000-00008FAE0000}"/>
    <cellStyle name="style1424787249782 2 2 5 7" xfId="44690" xr:uid="{00000000-0005-0000-0000-000090AE0000}"/>
    <cellStyle name="style1424787249782 2 2 5 8" xfId="44691" xr:uid="{00000000-0005-0000-0000-000091AE0000}"/>
    <cellStyle name="style1424787249782 2 2 6" xfId="44692" xr:uid="{00000000-0005-0000-0000-000092AE0000}"/>
    <cellStyle name="style1424787249782 2 2 6 2" xfId="44693" xr:uid="{00000000-0005-0000-0000-000093AE0000}"/>
    <cellStyle name="style1424787249782 2 2 6 2 2" xfId="44694" xr:uid="{00000000-0005-0000-0000-000094AE0000}"/>
    <cellStyle name="style1424787249782 2 2 6 2 2 2" xfId="44695" xr:uid="{00000000-0005-0000-0000-000095AE0000}"/>
    <cellStyle name="style1424787249782 2 2 6 2 2 2 2" xfId="44696" xr:uid="{00000000-0005-0000-0000-000096AE0000}"/>
    <cellStyle name="style1424787249782 2 2 6 2 2 2 3" xfId="44697" xr:uid="{00000000-0005-0000-0000-000097AE0000}"/>
    <cellStyle name="style1424787249782 2 2 6 2 2 3" xfId="44698" xr:uid="{00000000-0005-0000-0000-000098AE0000}"/>
    <cellStyle name="style1424787249782 2 2 6 2 3" xfId="44699" xr:uid="{00000000-0005-0000-0000-000099AE0000}"/>
    <cellStyle name="style1424787249782 2 2 6 2 3 2" xfId="44700" xr:uid="{00000000-0005-0000-0000-00009AAE0000}"/>
    <cellStyle name="style1424787249782 2 2 6 2 3 3" xfId="44701" xr:uid="{00000000-0005-0000-0000-00009BAE0000}"/>
    <cellStyle name="style1424787249782 2 2 6 2 3 4" xfId="44702" xr:uid="{00000000-0005-0000-0000-00009CAE0000}"/>
    <cellStyle name="style1424787249782 2 2 6 2 4" xfId="44703" xr:uid="{00000000-0005-0000-0000-00009DAE0000}"/>
    <cellStyle name="style1424787249782 2 2 6 2 5" xfId="44704" xr:uid="{00000000-0005-0000-0000-00009EAE0000}"/>
    <cellStyle name="style1424787249782 2 2 6 3" xfId="44705" xr:uid="{00000000-0005-0000-0000-00009FAE0000}"/>
    <cellStyle name="style1424787249782 2 2 6 3 2" xfId="44706" xr:uid="{00000000-0005-0000-0000-0000A0AE0000}"/>
    <cellStyle name="style1424787249782 2 2 6 3 2 2" xfId="44707" xr:uid="{00000000-0005-0000-0000-0000A1AE0000}"/>
    <cellStyle name="style1424787249782 2 2 6 3 2 2 2" xfId="44708" xr:uid="{00000000-0005-0000-0000-0000A2AE0000}"/>
    <cellStyle name="style1424787249782 2 2 6 3 2 2 3" xfId="44709" xr:uid="{00000000-0005-0000-0000-0000A3AE0000}"/>
    <cellStyle name="style1424787249782 2 2 6 3 2 3" xfId="44710" xr:uid="{00000000-0005-0000-0000-0000A4AE0000}"/>
    <cellStyle name="style1424787249782 2 2 6 3 3" xfId="44711" xr:uid="{00000000-0005-0000-0000-0000A5AE0000}"/>
    <cellStyle name="style1424787249782 2 2 6 3 3 2" xfId="44712" xr:uid="{00000000-0005-0000-0000-0000A6AE0000}"/>
    <cellStyle name="style1424787249782 2 2 6 3 3 3" xfId="44713" xr:uid="{00000000-0005-0000-0000-0000A7AE0000}"/>
    <cellStyle name="style1424787249782 2 2 6 3 3 4" xfId="44714" xr:uid="{00000000-0005-0000-0000-0000A8AE0000}"/>
    <cellStyle name="style1424787249782 2 2 6 3 4" xfId="44715" xr:uid="{00000000-0005-0000-0000-0000A9AE0000}"/>
    <cellStyle name="style1424787249782 2 2 6 3 5" xfId="44716" xr:uid="{00000000-0005-0000-0000-0000AAAE0000}"/>
    <cellStyle name="style1424787249782 2 2 6 4" xfId="44717" xr:uid="{00000000-0005-0000-0000-0000ABAE0000}"/>
    <cellStyle name="style1424787249782 2 2 6 4 2" xfId="44718" xr:uid="{00000000-0005-0000-0000-0000ACAE0000}"/>
    <cellStyle name="style1424787249782 2 2 6 4 2 2" xfId="44719" xr:uid="{00000000-0005-0000-0000-0000ADAE0000}"/>
    <cellStyle name="style1424787249782 2 2 6 4 2 3" xfId="44720" xr:uid="{00000000-0005-0000-0000-0000AEAE0000}"/>
    <cellStyle name="style1424787249782 2 2 6 4 2 4" xfId="44721" xr:uid="{00000000-0005-0000-0000-0000AFAE0000}"/>
    <cellStyle name="style1424787249782 2 2 6 4 3" xfId="44722" xr:uid="{00000000-0005-0000-0000-0000B0AE0000}"/>
    <cellStyle name="style1424787249782 2 2 6 4 4" xfId="44723" xr:uid="{00000000-0005-0000-0000-0000B1AE0000}"/>
    <cellStyle name="style1424787249782 2 2 6 4 5" xfId="44724" xr:uid="{00000000-0005-0000-0000-0000B2AE0000}"/>
    <cellStyle name="style1424787249782 2 2 6 5" xfId="44725" xr:uid="{00000000-0005-0000-0000-0000B3AE0000}"/>
    <cellStyle name="style1424787249782 2 2 6 5 2" xfId="44726" xr:uid="{00000000-0005-0000-0000-0000B4AE0000}"/>
    <cellStyle name="style1424787249782 2 2 6 5 3" xfId="44727" xr:uid="{00000000-0005-0000-0000-0000B5AE0000}"/>
    <cellStyle name="style1424787249782 2 2 6 5 4" xfId="44728" xr:uid="{00000000-0005-0000-0000-0000B6AE0000}"/>
    <cellStyle name="style1424787249782 2 2 6 6" xfId="44729" xr:uid="{00000000-0005-0000-0000-0000B7AE0000}"/>
    <cellStyle name="style1424787249782 2 2 6 7" xfId="44730" xr:uid="{00000000-0005-0000-0000-0000B8AE0000}"/>
    <cellStyle name="style1424787249782 2 2 6 8" xfId="44731" xr:uid="{00000000-0005-0000-0000-0000B9AE0000}"/>
    <cellStyle name="style1424787249782 2 2 7" xfId="44732" xr:uid="{00000000-0005-0000-0000-0000BAAE0000}"/>
    <cellStyle name="style1424787249782 2 2 7 2" xfId="44733" xr:uid="{00000000-0005-0000-0000-0000BBAE0000}"/>
    <cellStyle name="style1424787249782 2 2 7 2 2" xfId="44734" xr:uid="{00000000-0005-0000-0000-0000BCAE0000}"/>
    <cellStyle name="style1424787249782 2 2 7 2 2 2" xfId="44735" xr:uid="{00000000-0005-0000-0000-0000BDAE0000}"/>
    <cellStyle name="style1424787249782 2 2 7 2 2 3" xfId="44736" xr:uid="{00000000-0005-0000-0000-0000BEAE0000}"/>
    <cellStyle name="style1424787249782 2 2 7 2 3" xfId="44737" xr:uid="{00000000-0005-0000-0000-0000BFAE0000}"/>
    <cellStyle name="style1424787249782 2 2 7 3" xfId="44738" xr:uid="{00000000-0005-0000-0000-0000C0AE0000}"/>
    <cellStyle name="style1424787249782 2 2 7 3 2" xfId="44739" xr:uid="{00000000-0005-0000-0000-0000C1AE0000}"/>
    <cellStyle name="style1424787249782 2 2 7 3 3" xfId="44740" xr:uid="{00000000-0005-0000-0000-0000C2AE0000}"/>
    <cellStyle name="style1424787249782 2 2 7 3 4" xfId="44741" xr:uid="{00000000-0005-0000-0000-0000C3AE0000}"/>
    <cellStyle name="style1424787249782 2 2 7 4" xfId="44742" xr:uid="{00000000-0005-0000-0000-0000C4AE0000}"/>
    <cellStyle name="style1424787249782 2 2 7 5" xfId="44743" xr:uid="{00000000-0005-0000-0000-0000C5AE0000}"/>
    <cellStyle name="style1424787249782 2 2 8" xfId="44744" xr:uid="{00000000-0005-0000-0000-0000C6AE0000}"/>
    <cellStyle name="style1424787249782 2 2 8 2" xfId="44745" xr:uid="{00000000-0005-0000-0000-0000C7AE0000}"/>
    <cellStyle name="style1424787249782 2 2 8 2 2" xfId="44746" xr:uid="{00000000-0005-0000-0000-0000C8AE0000}"/>
    <cellStyle name="style1424787249782 2 2 8 2 2 2" xfId="44747" xr:uid="{00000000-0005-0000-0000-0000C9AE0000}"/>
    <cellStyle name="style1424787249782 2 2 8 2 2 3" xfId="44748" xr:uid="{00000000-0005-0000-0000-0000CAAE0000}"/>
    <cellStyle name="style1424787249782 2 2 8 2 3" xfId="44749" xr:uid="{00000000-0005-0000-0000-0000CBAE0000}"/>
    <cellStyle name="style1424787249782 2 2 8 3" xfId="44750" xr:uid="{00000000-0005-0000-0000-0000CCAE0000}"/>
    <cellStyle name="style1424787249782 2 2 8 3 2" xfId="44751" xr:uid="{00000000-0005-0000-0000-0000CDAE0000}"/>
    <cellStyle name="style1424787249782 2 2 8 3 3" xfId="44752" xr:uid="{00000000-0005-0000-0000-0000CEAE0000}"/>
    <cellStyle name="style1424787249782 2 2 8 3 4" xfId="44753" xr:uid="{00000000-0005-0000-0000-0000CFAE0000}"/>
    <cellStyle name="style1424787249782 2 2 8 4" xfId="44754" xr:uid="{00000000-0005-0000-0000-0000D0AE0000}"/>
    <cellStyle name="style1424787249782 2 2 8 5" xfId="44755" xr:uid="{00000000-0005-0000-0000-0000D1AE0000}"/>
    <cellStyle name="style1424787249782 2 2 9" xfId="44756" xr:uid="{00000000-0005-0000-0000-0000D2AE0000}"/>
    <cellStyle name="style1424787249782 2 2 9 2" xfId="44757" xr:uid="{00000000-0005-0000-0000-0000D3AE0000}"/>
    <cellStyle name="style1424787249782 2 2 9 2 2" xfId="44758" xr:uid="{00000000-0005-0000-0000-0000D4AE0000}"/>
    <cellStyle name="style1424787249782 2 2 9 2 3" xfId="44759" xr:uid="{00000000-0005-0000-0000-0000D5AE0000}"/>
    <cellStyle name="style1424787249782 2 2 9 2 4" xfId="44760" xr:uid="{00000000-0005-0000-0000-0000D6AE0000}"/>
    <cellStyle name="style1424787249782 2 2 9 3" xfId="44761" xr:uid="{00000000-0005-0000-0000-0000D7AE0000}"/>
    <cellStyle name="style1424787249782 2 2 9 4" xfId="44762" xr:uid="{00000000-0005-0000-0000-0000D8AE0000}"/>
    <cellStyle name="style1424787249782 2 2 9 5" xfId="44763" xr:uid="{00000000-0005-0000-0000-0000D9AE0000}"/>
    <cellStyle name="style1424787249782 2 3" xfId="44764" xr:uid="{00000000-0005-0000-0000-0000DAAE0000}"/>
    <cellStyle name="style1424787249782 2 3 10" xfId="44765" xr:uid="{00000000-0005-0000-0000-0000DBAE0000}"/>
    <cellStyle name="style1424787249782 2 3 11" xfId="44766" xr:uid="{00000000-0005-0000-0000-0000DCAE0000}"/>
    <cellStyle name="style1424787249782 2 3 12" xfId="44767" xr:uid="{00000000-0005-0000-0000-0000DDAE0000}"/>
    <cellStyle name="style1424787249782 2 3 2" xfId="44768" xr:uid="{00000000-0005-0000-0000-0000DEAE0000}"/>
    <cellStyle name="style1424787249782 2 3 2 2" xfId="44769" xr:uid="{00000000-0005-0000-0000-0000DFAE0000}"/>
    <cellStyle name="style1424787249782 2 3 2 2 2" xfId="44770" xr:uid="{00000000-0005-0000-0000-0000E0AE0000}"/>
    <cellStyle name="style1424787249782 2 3 2 2 2 2" xfId="44771" xr:uid="{00000000-0005-0000-0000-0000E1AE0000}"/>
    <cellStyle name="style1424787249782 2 3 2 2 2 2 2" xfId="44772" xr:uid="{00000000-0005-0000-0000-0000E2AE0000}"/>
    <cellStyle name="style1424787249782 2 3 2 2 2 2 2 2" xfId="44773" xr:uid="{00000000-0005-0000-0000-0000E3AE0000}"/>
    <cellStyle name="style1424787249782 2 3 2 2 2 2 2 3" xfId="44774" xr:uid="{00000000-0005-0000-0000-0000E4AE0000}"/>
    <cellStyle name="style1424787249782 2 3 2 2 2 2 3" xfId="44775" xr:uid="{00000000-0005-0000-0000-0000E5AE0000}"/>
    <cellStyle name="style1424787249782 2 3 2 2 2 3" xfId="44776" xr:uid="{00000000-0005-0000-0000-0000E6AE0000}"/>
    <cellStyle name="style1424787249782 2 3 2 2 2 3 2" xfId="44777" xr:uid="{00000000-0005-0000-0000-0000E7AE0000}"/>
    <cellStyle name="style1424787249782 2 3 2 2 2 3 3" xfId="44778" xr:uid="{00000000-0005-0000-0000-0000E8AE0000}"/>
    <cellStyle name="style1424787249782 2 3 2 2 2 3 4" xfId="44779" xr:uid="{00000000-0005-0000-0000-0000E9AE0000}"/>
    <cellStyle name="style1424787249782 2 3 2 2 2 4" xfId="44780" xr:uid="{00000000-0005-0000-0000-0000EAAE0000}"/>
    <cellStyle name="style1424787249782 2 3 2 2 2 5" xfId="44781" xr:uid="{00000000-0005-0000-0000-0000EBAE0000}"/>
    <cellStyle name="style1424787249782 2 3 2 2 3" xfId="44782" xr:uid="{00000000-0005-0000-0000-0000ECAE0000}"/>
    <cellStyle name="style1424787249782 2 3 2 2 3 2" xfId="44783" xr:uid="{00000000-0005-0000-0000-0000EDAE0000}"/>
    <cellStyle name="style1424787249782 2 3 2 2 3 2 2" xfId="44784" xr:uid="{00000000-0005-0000-0000-0000EEAE0000}"/>
    <cellStyle name="style1424787249782 2 3 2 2 3 2 2 2" xfId="44785" xr:uid="{00000000-0005-0000-0000-0000EFAE0000}"/>
    <cellStyle name="style1424787249782 2 3 2 2 3 2 2 3" xfId="44786" xr:uid="{00000000-0005-0000-0000-0000F0AE0000}"/>
    <cellStyle name="style1424787249782 2 3 2 2 3 2 3" xfId="44787" xr:uid="{00000000-0005-0000-0000-0000F1AE0000}"/>
    <cellStyle name="style1424787249782 2 3 2 2 3 3" xfId="44788" xr:uid="{00000000-0005-0000-0000-0000F2AE0000}"/>
    <cellStyle name="style1424787249782 2 3 2 2 3 3 2" xfId="44789" xr:uid="{00000000-0005-0000-0000-0000F3AE0000}"/>
    <cellStyle name="style1424787249782 2 3 2 2 3 3 3" xfId="44790" xr:uid="{00000000-0005-0000-0000-0000F4AE0000}"/>
    <cellStyle name="style1424787249782 2 3 2 2 3 3 4" xfId="44791" xr:uid="{00000000-0005-0000-0000-0000F5AE0000}"/>
    <cellStyle name="style1424787249782 2 3 2 2 3 4" xfId="44792" xr:uid="{00000000-0005-0000-0000-0000F6AE0000}"/>
    <cellStyle name="style1424787249782 2 3 2 2 3 5" xfId="44793" xr:uid="{00000000-0005-0000-0000-0000F7AE0000}"/>
    <cellStyle name="style1424787249782 2 3 2 2 4" xfId="44794" xr:uid="{00000000-0005-0000-0000-0000F8AE0000}"/>
    <cellStyle name="style1424787249782 2 3 2 2 4 2" xfId="44795" xr:uid="{00000000-0005-0000-0000-0000F9AE0000}"/>
    <cellStyle name="style1424787249782 2 3 2 2 4 2 2" xfId="44796" xr:uid="{00000000-0005-0000-0000-0000FAAE0000}"/>
    <cellStyle name="style1424787249782 2 3 2 2 4 2 3" xfId="44797" xr:uid="{00000000-0005-0000-0000-0000FBAE0000}"/>
    <cellStyle name="style1424787249782 2 3 2 2 4 2 4" xfId="44798" xr:uid="{00000000-0005-0000-0000-0000FCAE0000}"/>
    <cellStyle name="style1424787249782 2 3 2 2 4 3" xfId="44799" xr:uid="{00000000-0005-0000-0000-0000FDAE0000}"/>
    <cellStyle name="style1424787249782 2 3 2 2 4 4" xfId="44800" xr:uid="{00000000-0005-0000-0000-0000FEAE0000}"/>
    <cellStyle name="style1424787249782 2 3 2 2 4 5" xfId="44801" xr:uid="{00000000-0005-0000-0000-0000FFAE0000}"/>
    <cellStyle name="style1424787249782 2 3 2 2 5" xfId="44802" xr:uid="{00000000-0005-0000-0000-000000AF0000}"/>
    <cellStyle name="style1424787249782 2 3 2 2 5 2" xfId="44803" xr:uid="{00000000-0005-0000-0000-000001AF0000}"/>
    <cellStyle name="style1424787249782 2 3 2 2 5 3" xfId="44804" xr:uid="{00000000-0005-0000-0000-000002AF0000}"/>
    <cellStyle name="style1424787249782 2 3 2 2 5 4" xfId="44805" xr:uid="{00000000-0005-0000-0000-000003AF0000}"/>
    <cellStyle name="style1424787249782 2 3 2 2 6" xfId="44806" xr:uid="{00000000-0005-0000-0000-000004AF0000}"/>
    <cellStyle name="style1424787249782 2 3 2 2 7" xfId="44807" xr:uid="{00000000-0005-0000-0000-000005AF0000}"/>
    <cellStyle name="style1424787249782 2 3 2 2 8" xfId="44808" xr:uid="{00000000-0005-0000-0000-000006AF0000}"/>
    <cellStyle name="style1424787249782 2 3 2 3" xfId="44809" xr:uid="{00000000-0005-0000-0000-000007AF0000}"/>
    <cellStyle name="style1424787249782 2 3 2 3 2" xfId="44810" xr:uid="{00000000-0005-0000-0000-000008AF0000}"/>
    <cellStyle name="style1424787249782 2 3 2 3 2 2" xfId="44811" xr:uid="{00000000-0005-0000-0000-000009AF0000}"/>
    <cellStyle name="style1424787249782 2 3 2 3 2 2 2" xfId="44812" xr:uid="{00000000-0005-0000-0000-00000AAF0000}"/>
    <cellStyle name="style1424787249782 2 3 2 3 2 2 3" xfId="44813" xr:uid="{00000000-0005-0000-0000-00000BAF0000}"/>
    <cellStyle name="style1424787249782 2 3 2 3 2 3" xfId="44814" xr:uid="{00000000-0005-0000-0000-00000CAF0000}"/>
    <cellStyle name="style1424787249782 2 3 2 3 3" xfId="44815" xr:uid="{00000000-0005-0000-0000-00000DAF0000}"/>
    <cellStyle name="style1424787249782 2 3 2 3 3 2" xfId="44816" xr:uid="{00000000-0005-0000-0000-00000EAF0000}"/>
    <cellStyle name="style1424787249782 2 3 2 3 3 3" xfId="44817" xr:uid="{00000000-0005-0000-0000-00000FAF0000}"/>
    <cellStyle name="style1424787249782 2 3 2 3 3 4" xfId="44818" xr:uid="{00000000-0005-0000-0000-000010AF0000}"/>
    <cellStyle name="style1424787249782 2 3 2 3 4" xfId="44819" xr:uid="{00000000-0005-0000-0000-000011AF0000}"/>
    <cellStyle name="style1424787249782 2 3 2 3 5" xfId="44820" xr:uid="{00000000-0005-0000-0000-000012AF0000}"/>
    <cellStyle name="style1424787249782 2 3 2 4" xfId="44821" xr:uid="{00000000-0005-0000-0000-000013AF0000}"/>
    <cellStyle name="style1424787249782 2 3 2 4 2" xfId="44822" xr:uid="{00000000-0005-0000-0000-000014AF0000}"/>
    <cellStyle name="style1424787249782 2 3 2 4 2 2" xfId="44823" xr:uid="{00000000-0005-0000-0000-000015AF0000}"/>
    <cellStyle name="style1424787249782 2 3 2 4 2 2 2" xfId="44824" xr:uid="{00000000-0005-0000-0000-000016AF0000}"/>
    <cellStyle name="style1424787249782 2 3 2 4 2 2 3" xfId="44825" xr:uid="{00000000-0005-0000-0000-000017AF0000}"/>
    <cellStyle name="style1424787249782 2 3 2 4 2 3" xfId="44826" xr:uid="{00000000-0005-0000-0000-000018AF0000}"/>
    <cellStyle name="style1424787249782 2 3 2 4 3" xfId="44827" xr:uid="{00000000-0005-0000-0000-000019AF0000}"/>
    <cellStyle name="style1424787249782 2 3 2 4 3 2" xfId="44828" xr:uid="{00000000-0005-0000-0000-00001AAF0000}"/>
    <cellStyle name="style1424787249782 2 3 2 4 3 3" xfId="44829" xr:uid="{00000000-0005-0000-0000-00001BAF0000}"/>
    <cellStyle name="style1424787249782 2 3 2 4 3 4" xfId="44830" xr:uid="{00000000-0005-0000-0000-00001CAF0000}"/>
    <cellStyle name="style1424787249782 2 3 2 4 4" xfId="44831" xr:uid="{00000000-0005-0000-0000-00001DAF0000}"/>
    <cellStyle name="style1424787249782 2 3 2 4 5" xfId="44832" xr:uid="{00000000-0005-0000-0000-00001EAF0000}"/>
    <cellStyle name="style1424787249782 2 3 2 5" xfId="44833" xr:uid="{00000000-0005-0000-0000-00001FAF0000}"/>
    <cellStyle name="style1424787249782 2 3 2 5 2" xfId="44834" xr:uid="{00000000-0005-0000-0000-000020AF0000}"/>
    <cellStyle name="style1424787249782 2 3 2 5 2 2" xfId="44835" xr:uid="{00000000-0005-0000-0000-000021AF0000}"/>
    <cellStyle name="style1424787249782 2 3 2 5 2 3" xfId="44836" xr:uid="{00000000-0005-0000-0000-000022AF0000}"/>
    <cellStyle name="style1424787249782 2 3 2 5 2 4" xfId="44837" xr:uid="{00000000-0005-0000-0000-000023AF0000}"/>
    <cellStyle name="style1424787249782 2 3 2 5 3" xfId="44838" xr:uid="{00000000-0005-0000-0000-000024AF0000}"/>
    <cellStyle name="style1424787249782 2 3 2 5 4" xfId="44839" xr:uid="{00000000-0005-0000-0000-000025AF0000}"/>
    <cellStyle name="style1424787249782 2 3 2 5 5" xfId="44840" xr:uid="{00000000-0005-0000-0000-000026AF0000}"/>
    <cellStyle name="style1424787249782 2 3 2 6" xfId="44841" xr:uid="{00000000-0005-0000-0000-000027AF0000}"/>
    <cellStyle name="style1424787249782 2 3 2 6 2" xfId="44842" xr:uid="{00000000-0005-0000-0000-000028AF0000}"/>
    <cellStyle name="style1424787249782 2 3 2 6 3" xfId="44843" xr:uid="{00000000-0005-0000-0000-000029AF0000}"/>
    <cellStyle name="style1424787249782 2 3 2 6 4" xfId="44844" xr:uid="{00000000-0005-0000-0000-00002AAF0000}"/>
    <cellStyle name="style1424787249782 2 3 2 7" xfId="44845" xr:uid="{00000000-0005-0000-0000-00002BAF0000}"/>
    <cellStyle name="style1424787249782 2 3 2 8" xfId="44846" xr:uid="{00000000-0005-0000-0000-00002CAF0000}"/>
    <cellStyle name="style1424787249782 2 3 2 9" xfId="44847" xr:uid="{00000000-0005-0000-0000-00002DAF0000}"/>
    <cellStyle name="style1424787249782 2 3 3" xfId="44848" xr:uid="{00000000-0005-0000-0000-00002EAF0000}"/>
    <cellStyle name="style1424787249782 2 3 3 2" xfId="44849" xr:uid="{00000000-0005-0000-0000-00002FAF0000}"/>
    <cellStyle name="style1424787249782 2 3 3 2 2" xfId="44850" xr:uid="{00000000-0005-0000-0000-000030AF0000}"/>
    <cellStyle name="style1424787249782 2 3 3 2 2 2" xfId="44851" xr:uid="{00000000-0005-0000-0000-000031AF0000}"/>
    <cellStyle name="style1424787249782 2 3 3 2 2 2 2" xfId="44852" xr:uid="{00000000-0005-0000-0000-000032AF0000}"/>
    <cellStyle name="style1424787249782 2 3 3 2 2 2 3" xfId="44853" xr:uid="{00000000-0005-0000-0000-000033AF0000}"/>
    <cellStyle name="style1424787249782 2 3 3 2 2 3" xfId="44854" xr:uid="{00000000-0005-0000-0000-000034AF0000}"/>
    <cellStyle name="style1424787249782 2 3 3 2 3" xfId="44855" xr:uid="{00000000-0005-0000-0000-000035AF0000}"/>
    <cellStyle name="style1424787249782 2 3 3 2 3 2" xfId="44856" xr:uid="{00000000-0005-0000-0000-000036AF0000}"/>
    <cellStyle name="style1424787249782 2 3 3 2 3 3" xfId="44857" xr:uid="{00000000-0005-0000-0000-000037AF0000}"/>
    <cellStyle name="style1424787249782 2 3 3 2 3 4" xfId="44858" xr:uid="{00000000-0005-0000-0000-000038AF0000}"/>
    <cellStyle name="style1424787249782 2 3 3 2 4" xfId="44859" xr:uid="{00000000-0005-0000-0000-000039AF0000}"/>
    <cellStyle name="style1424787249782 2 3 3 2 5" xfId="44860" xr:uid="{00000000-0005-0000-0000-00003AAF0000}"/>
    <cellStyle name="style1424787249782 2 3 3 3" xfId="44861" xr:uid="{00000000-0005-0000-0000-00003BAF0000}"/>
    <cellStyle name="style1424787249782 2 3 3 3 2" xfId="44862" xr:uid="{00000000-0005-0000-0000-00003CAF0000}"/>
    <cellStyle name="style1424787249782 2 3 3 3 2 2" xfId="44863" xr:uid="{00000000-0005-0000-0000-00003DAF0000}"/>
    <cellStyle name="style1424787249782 2 3 3 3 2 2 2" xfId="44864" xr:uid="{00000000-0005-0000-0000-00003EAF0000}"/>
    <cellStyle name="style1424787249782 2 3 3 3 2 2 3" xfId="44865" xr:uid="{00000000-0005-0000-0000-00003FAF0000}"/>
    <cellStyle name="style1424787249782 2 3 3 3 2 3" xfId="44866" xr:uid="{00000000-0005-0000-0000-000040AF0000}"/>
    <cellStyle name="style1424787249782 2 3 3 3 3" xfId="44867" xr:uid="{00000000-0005-0000-0000-000041AF0000}"/>
    <cellStyle name="style1424787249782 2 3 3 3 3 2" xfId="44868" xr:uid="{00000000-0005-0000-0000-000042AF0000}"/>
    <cellStyle name="style1424787249782 2 3 3 3 3 3" xfId="44869" xr:uid="{00000000-0005-0000-0000-000043AF0000}"/>
    <cellStyle name="style1424787249782 2 3 3 3 3 4" xfId="44870" xr:uid="{00000000-0005-0000-0000-000044AF0000}"/>
    <cellStyle name="style1424787249782 2 3 3 3 4" xfId="44871" xr:uid="{00000000-0005-0000-0000-000045AF0000}"/>
    <cellStyle name="style1424787249782 2 3 3 3 5" xfId="44872" xr:uid="{00000000-0005-0000-0000-000046AF0000}"/>
    <cellStyle name="style1424787249782 2 3 3 4" xfId="44873" xr:uid="{00000000-0005-0000-0000-000047AF0000}"/>
    <cellStyle name="style1424787249782 2 3 3 4 2" xfId="44874" xr:uid="{00000000-0005-0000-0000-000048AF0000}"/>
    <cellStyle name="style1424787249782 2 3 3 4 2 2" xfId="44875" xr:uid="{00000000-0005-0000-0000-000049AF0000}"/>
    <cellStyle name="style1424787249782 2 3 3 4 2 3" xfId="44876" xr:uid="{00000000-0005-0000-0000-00004AAF0000}"/>
    <cellStyle name="style1424787249782 2 3 3 4 2 4" xfId="44877" xr:uid="{00000000-0005-0000-0000-00004BAF0000}"/>
    <cellStyle name="style1424787249782 2 3 3 4 3" xfId="44878" xr:uid="{00000000-0005-0000-0000-00004CAF0000}"/>
    <cellStyle name="style1424787249782 2 3 3 4 4" xfId="44879" xr:uid="{00000000-0005-0000-0000-00004DAF0000}"/>
    <cellStyle name="style1424787249782 2 3 3 4 5" xfId="44880" xr:uid="{00000000-0005-0000-0000-00004EAF0000}"/>
    <cellStyle name="style1424787249782 2 3 3 5" xfId="44881" xr:uid="{00000000-0005-0000-0000-00004FAF0000}"/>
    <cellStyle name="style1424787249782 2 3 3 5 2" xfId="44882" xr:uid="{00000000-0005-0000-0000-000050AF0000}"/>
    <cellStyle name="style1424787249782 2 3 3 5 3" xfId="44883" xr:uid="{00000000-0005-0000-0000-000051AF0000}"/>
    <cellStyle name="style1424787249782 2 3 3 5 4" xfId="44884" xr:uid="{00000000-0005-0000-0000-000052AF0000}"/>
    <cellStyle name="style1424787249782 2 3 3 6" xfId="44885" xr:uid="{00000000-0005-0000-0000-000053AF0000}"/>
    <cellStyle name="style1424787249782 2 3 3 7" xfId="44886" xr:uid="{00000000-0005-0000-0000-000054AF0000}"/>
    <cellStyle name="style1424787249782 2 3 3 8" xfId="44887" xr:uid="{00000000-0005-0000-0000-000055AF0000}"/>
    <cellStyle name="style1424787249782 2 3 4" xfId="44888" xr:uid="{00000000-0005-0000-0000-000056AF0000}"/>
    <cellStyle name="style1424787249782 2 3 4 2" xfId="44889" xr:uid="{00000000-0005-0000-0000-000057AF0000}"/>
    <cellStyle name="style1424787249782 2 3 4 2 2" xfId="44890" xr:uid="{00000000-0005-0000-0000-000058AF0000}"/>
    <cellStyle name="style1424787249782 2 3 4 2 2 2" xfId="44891" xr:uid="{00000000-0005-0000-0000-000059AF0000}"/>
    <cellStyle name="style1424787249782 2 3 4 2 2 2 2" xfId="44892" xr:uid="{00000000-0005-0000-0000-00005AAF0000}"/>
    <cellStyle name="style1424787249782 2 3 4 2 2 2 3" xfId="44893" xr:uid="{00000000-0005-0000-0000-00005BAF0000}"/>
    <cellStyle name="style1424787249782 2 3 4 2 2 3" xfId="44894" xr:uid="{00000000-0005-0000-0000-00005CAF0000}"/>
    <cellStyle name="style1424787249782 2 3 4 2 3" xfId="44895" xr:uid="{00000000-0005-0000-0000-00005DAF0000}"/>
    <cellStyle name="style1424787249782 2 3 4 2 3 2" xfId="44896" xr:uid="{00000000-0005-0000-0000-00005EAF0000}"/>
    <cellStyle name="style1424787249782 2 3 4 2 3 3" xfId="44897" xr:uid="{00000000-0005-0000-0000-00005FAF0000}"/>
    <cellStyle name="style1424787249782 2 3 4 2 3 4" xfId="44898" xr:uid="{00000000-0005-0000-0000-000060AF0000}"/>
    <cellStyle name="style1424787249782 2 3 4 2 4" xfId="44899" xr:uid="{00000000-0005-0000-0000-000061AF0000}"/>
    <cellStyle name="style1424787249782 2 3 4 2 5" xfId="44900" xr:uid="{00000000-0005-0000-0000-000062AF0000}"/>
    <cellStyle name="style1424787249782 2 3 4 3" xfId="44901" xr:uid="{00000000-0005-0000-0000-000063AF0000}"/>
    <cellStyle name="style1424787249782 2 3 4 3 2" xfId="44902" xr:uid="{00000000-0005-0000-0000-000064AF0000}"/>
    <cellStyle name="style1424787249782 2 3 4 3 2 2" xfId="44903" xr:uid="{00000000-0005-0000-0000-000065AF0000}"/>
    <cellStyle name="style1424787249782 2 3 4 3 2 2 2" xfId="44904" xr:uid="{00000000-0005-0000-0000-000066AF0000}"/>
    <cellStyle name="style1424787249782 2 3 4 3 2 2 3" xfId="44905" xr:uid="{00000000-0005-0000-0000-000067AF0000}"/>
    <cellStyle name="style1424787249782 2 3 4 3 2 3" xfId="44906" xr:uid="{00000000-0005-0000-0000-000068AF0000}"/>
    <cellStyle name="style1424787249782 2 3 4 3 3" xfId="44907" xr:uid="{00000000-0005-0000-0000-000069AF0000}"/>
    <cellStyle name="style1424787249782 2 3 4 3 3 2" xfId="44908" xr:uid="{00000000-0005-0000-0000-00006AAF0000}"/>
    <cellStyle name="style1424787249782 2 3 4 3 3 3" xfId="44909" xr:uid="{00000000-0005-0000-0000-00006BAF0000}"/>
    <cellStyle name="style1424787249782 2 3 4 3 3 4" xfId="44910" xr:uid="{00000000-0005-0000-0000-00006CAF0000}"/>
    <cellStyle name="style1424787249782 2 3 4 3 4" xfId="44911" xr:uid="{00000000-0005-0000-0000-00006DAF0000}"/>
    <cellStyle name="style1424787249782 2 3 4 3 5" xfId="44912" xr:uid="{00000000-0005-0000-0000-00006EAF0000}"/>
    <cellStyle name="style1424787249782 2 3 4 4" xfId="44913" xr:uid="{00000000-0005-0000-0000-00006FAF0000}"/>
    <cellStyle name="style1424787249782 2 3 4 4 2" xfId="44914" xr:uid="{00000000-0005-0000-0000-000070AF0000}"/>
    <cellStyle name="style1424787249782 2 3 4 4 2 2" xfId="44915" xr:uid="{00000000-0005-0000-0000-000071AF0000}"/>
    <cellStyle name="style1424787249782 2 3 4 4 2 3" xfId="44916" xr:uid="{00000000-0005-0000-0000-000072AF0000}"/>
    <cellStyle name="style1424787249782 2 3 4 4 2 4" xfId="44917" xr:uid="{00000000-0005-0000-0000-000073AF0000}"/>
    <cellStyle name="style1424787249782 2 3 4 4 3" xfId="44918" xr:uid="{00000000-0005-0000-0000-000074AF0000}"/>
    <cellStyle name="style1424787249782 2 3 4 4 4" xfId="44919" xr:uid="{00000000-0005-0000-0000-000075AF0000}"/>
    <cellStyle name="style1424787249782 2 3 4 4 5" xfId="44920" xr:uid="{00000000-0005-0000-0000-000076AF0000}"/>
    <cellStyle name="style1424787249782 2 3 4 5" xfId="44921" xr:uid="{00000000-0005-0000-0000-000077AF0000}"/>
    <cellStyle name="style1424787249782 2 3 4 5 2" xfId="44922" xr:uid="{00000000-0005-0000-0000-000078AF0000}"/>
    <cellStyle name="style1424787249782 2 3 4 5 3" xfId="44923" xr:uid="{00000000-0005-0000-0000-000079AF0000}"/>
    <cellStyle name="style1424787249782 2 3 4 5 4" xfId="44924" xr:uid="{00000000-0005-0000-0000-00007AAF0000}"/>
    <cellStyle name="style1424787249782 2 3 4 6" xfId="44925" xr:uid="{00000000-0005-0000-0000-00007BAF0000}"/>
    <cellStyle name="style1424787249782 2 3 4 7" xfId="44926" xr:uid="{00000000-0005-0000-0000-00007CAF0000}"/>
    <cellStyle name="style1424787249782 2 3 4 8" xfId="44927" xr:uid="{00000000-0005-0000-0000-00007DAF0000}"/>
    <cellStyle name="style1424787249782 2 3 5" xfId="44928" xr:uid="{00000000-0005-0000-0000-00007EAF0000}"/>
    <cellStyle name="style1424787249782 2 3 5 2" xfId="44929" xr:uid="{00000000-0005-0000-0000-00007FAF0000}"/>
    <cellStyle name="style1424787249782 2 3 5 2 2" xfId="44930" xr:uid="{00000000-0005-0000-0000-000080AF0000}"/>
    <cellStyle name="style1424787249782 2 3 5 2 2 2" xfId="44931" xr:uid="{00000000-0005-0000-0000-000081AF0000}"/>
    <cellStyle name="style1424787249782 2 3 5 2 2 2 2" xfId="44932" xr:uid="{00000000-0005-0000-0000-000082AF0000}"/>
    <cellStyle name="style1424787249782 2 3 5 2 2 2 3" xfId="44933" xr:uid="{00000000-0005-0000-0000-000083AF0000}"/>
    <cellStyle name="style1424787249782 2 3 5 2 2 3" xfId="44934" xr:uid="{00000000-0005-0000-0000-000084AF0000}"/>
    <cellStyle name="style1424787249782 2 3 5 2 3" xfId="44935" xr:uid="{00000000-0005-0000-0000-000085AF0000}"/>
    <cellStyle name="style1424787249782 2 3 5 2 3 2" xfId="44936" xr:uid="{00000000-0005-0000-0000-000086AF0000}"/>
    <cellStyle name="style1424787249782 2 3 5 2 3 3" xfId="44937" xr:uid="{00000000-0005-0000-0000-000087AF0000}"/>
    <cellStyle name="style1424787249782 2 3 5 2 3 4" xfId="44938" xr:uid="{00000000-0005-0000-0000-000088AF0000}"/>
    <cellStyle name="style1424787249782 2 3 5 2 4" xfId="44939" xr:uid="{00000000-0005-0000-0000-000089AF0000}"/>
    <cellStyle name="style1424787249782 2 3 5 2 5" xfId="44940" xr:uid="{00000000-0005-0000-0000-00008AAF0000}"/>
    <cellStyle name="style1424787249782 2 3 5 3" xfId="44941" xr:uid="{00000000-0005-0000-0000-00008BAF0000}"/>
    <cellStyle name="style1424787249782 2 3 5 3 2" xfId="44942" xr:uid="{00000000-0005-0000-0000-00008CAF0000}"/>
    <cellStyle name="style1424787249782 2 3 5 3 2 2" xfId="44943" xr:uid="{00000000-0005-0000-0000-00008DAF0000}"/>
    <cellStyle name="style1424787249782 2 3 5 3 2 2 2" xfId="44944" xr:uid="{00000000-0005-0000-0000-00008EAF0000}"/>
    <cellStyle name="style1424787249782 2 3 5 3 2 2 3" xfId="44945" xr:uid="{00000000-0005-0000-0000-00008FAF0000}"/>
    <cellStyle name="style1424787249782 2 3 5 3 2 3" xfId="44946" xr:uid="{00000000-0005-0000-0000-000090AF0000}"/>
    <cellStyle name="style1424787249782 2 3 5 3 3" xfId="44947" xr:uid="{00000000-0005-0000-0000-000091AF0000}"/>
    <cellStyle name="style1424787249782 2 3 5 3 3 2" xfId="44948" xr:uid="{00000000-0005-0000-0000-000092AF0000}"/>
    <cellStyle name="style1424787249782 2 3 5 3 3 3" xfId="44949" xr:uid="{00000000-0005-0000-0000-000093AF0000}"/>
    <cellStyle name="style1424787249782 2 3 5 3 3 4" xfId="44950" xr:uid="{00000000-0005-0000-0000-000094AF0000}"/>
    <cellStyle name="style1424787249782 2 3 5 3 4" xfId="44951" xr:uid="{00000000-0005-0000-0000-000095AF0000}"/>
    <cellStyle name="style1424787249782 2 3 5 3 5" xfId="44952" xr:uid="{00000000-0005-0000-0000-000096AF0000}"/>
    <cellStyle name="style1424787249782 2 3 5 4" xfId="44953" xr:uid="{00000000-0005-0000-0000-000097AF0000}"/>
    <cellStyle name="style1424787249782 2 3 5 4 2" xfId="44954" xr:uid="{00000000-0005-0000-0000-000098AF0000}"/>
    <cellStyle name="style1424787249782 2 3 5 4 2 2" xfId="44955" xr:uid="{00000000-0005-0000-0000-000099AF0000}"/>
    <cellStyle name="style1424787249782 2 3 5 4 2 3" xfId="44956" xr:uid="{00000000-0005-0000-0000-00009AAF0000}"/>
    <cellStyle name="style1424787249782 2 3 5 4 2 4" xfId="44957" xr:uid="{00000000-0005-0000-0000-00009BAF0000}"/>
    <cellStyle name="style1424787249782 2 3 5 4 3" xfId="44958" xr:uid="{00000000-0005-0000-0000-00009CAF0000}"/>
    <cellStyle name="style1424787249782 2 3 5 4 4" xfId="44959" xr:uid="{00000000-0005-0000-0000-00009DAF0000}"/>
    <cellStyle name="style1424787249782 2 3 5 4 5" xfId="44960" xr:uid="{00000000-0005-0000-0000-00009EAF0000}"/>
    <cellStyle name="style1424787249782 2 3 5 5" xfId="44961" xr:uid="{00000000-0005-0000-0000-00009FAF0000}"/>
    <cellStyle name="style1424787249782 2 3 5 5 2" xfId="44962" xr:uid="{00000000-0005-0000-0000-0000A0AF0000}"/>
    <cellStyle name="style1424787249782 2 3 5 5 3" xfId="44963" xr:uid="{00000000-0005-0000-0000-0000A1AF0000}"/>
    <cellStyle name="style1424787249782 2 3 5 5 4" xfId="44964" xr:uid="{00000000-0005-0000-0000-0000A2AF0000}"/>
    <cellStyle name="style1424787249782 2 3 5 6" xfId="44965" xr:uid="{00000000-0005-0000-0000-0000A3AF0000}"/>
    <cellStyle name="style1424787249782 2 3 5 7" xfId="44966" xr:uid="{00000000-0005-0000-0000-0000A4AF0000}"/>
    <cellStyle name="style1424787249782 2 3 5 8" xfId="44967" xr:uid="{00000000-0005-0000-0000-0000A5AF0000}"/>
    <cellStyle name="style1424787249782 2 3 6" xfId="44968" xr:uid="{00000000-0005-0000-0000-0000A6AF0000}"/>
    <cellStyle name="style1424787249782 2 3 6 2" xfId="44969" xr:uid="{00000000-0005-0000-0000-0000A7AF0000}"/>
    <cellStyle name="style1424787249782 2 3 6 2 2" xfId="44970" xr:uid="{00000000-0005-0000-0000-0000A8AF0000}"/>
    <cellStyle name="style1424787249782 2 3 6 2 2 2" xfId="44971" xr:uid="{00000000-0005-0000-0000-0000A9AF0000}"/>
    <cellStyle name="style1424787249782 2 3 6 2 2 3" xfId="44972" xr:uid="{00000000-0005-0000-0000-0000AAAF0000}"/>
    <cellStyle name="style1424787249782 2 3 6 2 3" xfId="44973" xr:uid="{00000000-0005-0000-0000-0000ABAF0000}"/>
    <cellStyle name="style1424787249782 2 3 6 3" xfId="44974" xr:uid="{00000000-0005-0000-0000-0000ACAF0000}"/>
    <cellStyle name="style1424787249782 2 3 6 3 2" xfId="44975" xr:uid="{00000000-0005-0000-0000-0000ADAF0000}"/>
    <cellStyle name="style1424787249782 2 3 6 3 3" xfId="44976" xr:uid="{00000000-0005-0000-0000-0000AEAF0000}"/>
    <cellStyle name="style1424787249782 2 3 6 3 4" xfId="44977" xr:uid="{00000000-0005-0000-0000-0000AFAF0000}"/>
    <cellStyle name="style1424787249782 2 3 6 4" xfId="44978" xr:uid="{00000000-0005-0000-0000-0000B0AF0000}"/>
    <cellStyle name="style1424787249782 2 3 6 5" xfId="44979" xr:uid="{00000000-0005-0000-0000-0000B1AF0000}"/>
    <cellStyle name="style1424787249782 2 3 7" xfId="44980" xr:uid="{00000000-0005-0000-0000-0000B2AF0000}"/>
    <cellStyle name="style1424787249782 2 3 7 2" xfId="44981" xr:uid="{00000000-0005-0000-0000-0000B3AF0000}"/>
    <cellStyle name="style1424787249782 2 3 7 2 2" xfId="44982" xr:uid="{00000000-0005-0000-0000-0000B4AF0000}"/>
    <cellStyle name="style1424787249782 2 3 7 2 2 2" xfId="44983" xr:uid="{00000000-0005-0000-0000-0000B5AF0000}"/>
    <cellStyle name="style1424787249782 2 3 7 2 2 3" xfId="44984" xr:uid="{00000000-0005-0000-0000-0000B6AF0000}"/>
    <cellStyle name="style1424787249782 2 3 7 2 3" xfId="44985" xr:uid="{00000000-0005-0000-0000-0000B7AF0000}"/>
    <cellStyle name="style1424787249782 2 3 7 3" xfId="44986" xr:uid="{00000000-0005-0000-0000-0000B8AF0000}"/>
    <cellStyle name="style1424787249782 2 3 7 3 2" xfId="44987" xr:uid="{00000000-0005-0000-0000-0000B9AF0000}"/>
    <cellStyle name="style1424787249782 2 3 7 3 3" xfId="44988" xr:uid="{00000000-0005-0000-0000-0000BAAF0000}"/>
    <cellStyle name="style1424787249782 2 3 7 3 4" xfId="44989" xr:uid="{00000000-0005-0000-0000-0000BBAF0000}"/>
    <cellStyle name="style1424787249782 2 3 7 4" xfId="44990" xr:uid="{00000000-0005-0000-0000-0000BCAF0000}"/>
    <cellStyle name="style1424787249782 2 3 7 5" xfId="44991" xr:uid="{00000000-0005-0000-0000-0000BDAF0000}"/>
    <cellStyle name="style1424787249782 2 3 8" xfId="44992" xr:uid="{00000000-0005-0000-0000-0000BEAF0000}"/>
    <cellStyle name="style1424787249782 2 3 8 2" xfId="44993" xr:uid="{00000000-0005-0000-0000-0000BFAF0000}"/>
    <cellStyle name="style1424787249782 2 3 8 2 2" xfId="44994" xr:uid="{00000000-0005-0000-0000-0000C0AF0000}"/>
    <cellStyle name="style1424787249782 2 3 8 2 3" xfId="44995" xr:uid="{00000000-0005-0000-0000-0000C1AF0000}"/>
    <cellStyle name="style1424787249782 2 3 8 2 4" xfId="44996" xr:uid="{00000000-0005-0000-0000-0000C2AF0000}"/>
    <cellStyle name="style1424787249782 2 3 8 3" xfId="44997" xr:uid="{00000000-0005-0000-0000-0000C3AF0000}"/>
    <cellStyle name="style1424787249782 2 3 8 4" xfId="44998" xr:uid="{00000000-0005-0000-0000-0000C4AF0000}"/>
    <cellStyle name="style1424787249782 2 3 8 5" xfId="44999" xr:uid="{00000000-0005-0000-0000-0000C5AF0000}"/>
    <cellStyle name="style1424787249782 2 3 9" xfId="45000" xr:uid="{00000000-0005-0000-0000-0000C6AF0000}"/>
    <cellStyle name="style1424787249782 2 3 9 2" xfId="45001" xr:uid="{00000000-0005-0000-0000-0000C7AF0000}"/>
    <cellStyle name="style1424787249782 2 3 9 3" xfId="45002" xr:uid="{00000000-0005-0000-0000-0000C8AF0000}"/>
    <cellStyle name="style1424787249782 2 3 9 4" xfId="45003" xr:uid="{00000000-0005-0000-0000-0000C9AF0000}"/>
    <cellStyle name="style1424787249782 2 4" xfId="45004" xr:uid="{00000000-0005-0000-0000-0000CAAF0000}"/>
    <cellStyle name="style1424787249782 2 4 2" xfId="45005" xr:uid="{00000000-0005-0000-0000-0000CBAF0000}"/>
    <cellStyle name="style1424787249782 2 4 2 2" xfId="45006" xr:uid="{00000000-0005-0000-0000-0000CCAF0000}"/>
    <cellStyle name="style1424787249782 2 4 2 2 2" xfId="45007" xr:uid="{00000000-0005-0000-0000-0000CDAF0000}"/>
    <cellStyle name="style1424787249782 2 4 2 2 2 2" xfId="45008" xr:uid="{00000000-0005-0000-0000-0000CEAF0000}"/>
    <cellStyle name="style1424787249782 2 4 2 2 2 2 2" xfId="45009" xr:uid="{00000000-0005-0000-0000-0000CFAF0000}"/>
    <cellStyle name="style1424787249782 2 4 2 2 2 2 3" xfId="45010" xr:uid="{00000000-0005-0000-0000-0000D0AF0000}"/>
    <cellStyle name="style1424787249782 2 4 2 2 2 3" xfId="45011" xr:uid="{00000000-0005-0000-0000-0000D1AF0000}"/>
    <cellStyle name="style1424787249782 2 4 2 2 3" xfId="45012" xr:uid="{00000000-0005-0000-0000-0000D2AF0000}"/>
    <cellStyle name="style1424787249782 2 4 2 2 3 2" xfId="45013" xr:uid="{00000000-0005-0000-0000-0000D3AF0000}"/>
    <cellStyle name="style1424787249782 2 4 2 2 3 3" xfId="45014" xr:uid="{00000000-0005-0000-0000-0000D4AF0000}"/>
    <cellStyle name="style1424787249782 2 4 2 2 3 4" xfId="45015" xr:uid="{00000000-0005-0000-0000-0000D5AF0000}"/>
    <cellStyle name="style1424787249782 2 4 2 2 4" xfId="45016" xr:uid="{00000000-0005-0000-0000-0000D6AF0000}"/>
    <cellStyle name="style1424787249782 2 4 2 2 5" xfId="45017" xr:uid="{00000000-0005-0000-0000-0000D7AF0000}"/>
    <cellStyle name="style1424787249782 2 4 2 3" xfId="45018" xr:uid="{00000000-0005-0000-0000-0000D8AF0000}"/>
    <cellStyle name="style1424787249782 2 4 2 3 2" xfId="45019" xr:uid="{00000000-0005-0000-0000-0000D9AF0000}"/>
    <cellStyle name="style1424787249782 2 4 2 3 2 2" xfId="45020" xr:uid="{00000000-0005-0000-0000-0000DAAF0000}"/>
    <cellStyle name="style1424787249782 2 4 2 3 2 2 2" xfId="45021" xr:uid="{00000000-0005-0000-0000-0000DBAF0000}"/>
    <cellStyle name="style1424787249782 2 4 2 3 2 2 3" xfId="45022" xr:uid="{00000000-0005-0000-0000-0000DCAF0000}"/>
    <cellStyle name="style1424787249782 2 4 2 3 2 3" xfId="45023" xr:uid="{00000000-0005-0000-0000-0000DDAF0000}"/>
    <cellStyle name="style1424787249782 2 4 2 3 3" xfId="45024" xr:uid="{00000000-0005-0000-0000-0000DEAF0000}"/>
    <cellStyle name="style1424787249782 2 4 2 3 3 2" xfId="45025" xr:uid="{00000000-0005-0000-0000-0000DFAF0000}"/>
    <cellStyle name="style1424787249782 2 4 2 3 3 3" xfId="45026" xr:uid="{00000000-0005-0000-0000-0000E0AF0000}"/>
    <cellStyle name="style1424787249782 2 4 2 3 3 4" xfId="45027" xr:uid="{00000000-0005-0000-0000-0000E1AF0000}"/>
    <cellStyle name="style1424787249782 2 4 2 3 4" xfId="45028" xr:uid="{00000000-0005-0000-0000-0000E2AF0000}"/>
    <cellStyle name="style1424787249782 2 4 2 3 5" xfId="45029" xr:uid="{00000000-0005-0000-0000-0000E3AF0000}"/>
    <cellStyle name="style1424787249782 2 4 2 4" xfId="45030" xr:uid="{00000000-0005-0000-0000-0000E4AF0000}"/>
    <cellStyle name="style1424787249782 2 4 2 4 2" xfId="45031" xr:uid="{00000000-0005-0000-0000-0000E5AF0000}"/>
    <cellStyle name="style1424787249782 2 4 2 4 2 2" xfId="45032" xr:uid="{00000000-0005-0000-0000-0000E6AF0000}"/>
    <cellStyle name="style1424787249782 2 4 2 4 2 3" xfId="45033" xr:uid="{00000000-0005-0000-0000-0000E7AF0000}"/>
    <cellStyle name="style1424787249782 2 4 2 4 2 4" xfId="45034" xr:uid="{00000000-0005-0000-0000-0000E8AF0000}"/>
    <cellStyle name="style1424787249782 2 4 2 4 3" xfId="45035" xr:uid="{00000000-0005-0000-0000-0000E9AF0000}"/>
    <cellStyle name="style1424787249782 2 4 2 4 4" xfId="45036" xr:uid="{00000000-0005-0000-0000-0000EAAF0000}"/>
    <cellStyle name="style1424787249782 2 4 2 4 5" xfId="45037" xr:uid="{00000000-0005-0000-0000-0000EBAF0000}"/>
    <cellStyle name="style1424787249782 2 4 2 5" xfId="45038" xr:uid="{00000000-0005-0000-0000-0000ECAF0000}"/>
    <cellStyle name="style1424787249782 2 4 2 5 2" xfId="45039" xr:uid="{00000000-0005-0000-0000-0000EDAF0000}"/>
    <cellStyle name="style1424787249782 2 4 2 5 3" xfId="45040" xr:uid="{00000000-0005-0000-0000-0000EEAF0000}"/>
    <cellStyle name="style1424787249782 2 4 2 5 4" xfId="45041" xr:uid="{00000000-0005-0000-0000-0000EFAF0000}"/>
    <cellStyle name="style1424787249782 2 4 2 6" xfId="45042" xr:uid="{00000000-0005-0000-0000-0000F0AF0000}"/>
    <cellStyle name="style1424787249782 2 4 2 7" xfId="45043" xr:uid="{00000000-0005-0000-0000-0000F1AF0000}"/>
    <cellStyle name="style1424787249782 2 4 2 8" xfId="45044" xr:uid="{00000000-0005-0000-0000-0000F2AF0000}"/>
    <cellStyle name="style1424787249782 2 4 3" xfId="45045" xr:uid="{00000000-0005-0000-0000-0000F3AF0000}"/>
    <cellStyle name="style1424787249782 2 4 3 2" xfId="45046" xr:uid="{00000000-0005-0000-0000-0000F4AF0000}"/>
    <cellStyle name="style1424787249782 2 4 3 2 2" xfId="45047" xr:uid="{00000000-0005-0000-0000-0000F5AF0000}"/>
    <cellStyle name="style1424787249782 2 4 3 2 2 2" xfId="45048" xr:uid="{00000000-0005-0000-0000-0000F6AF0000}"/>
    <cellStyle name="style1424787249782 2 4 3 2 2 3" xfId="45049" xr:uid="{00000000-0005-0000-0000-0000F7AF0000}"/>
    <cellStyle name="style1424787249782 2 4 3 2 3" xfId="45050" xr:uid="{00000000-0005-0000-0000-0000F8AF0000}"/>
    <cellStyle name="style1424787249782 2 4 3 3" xfId="45051" xr:uid="{00000000-0005-0000-0000-0000F9AF0000}"/>
    <cellStyle name="style1424787249782 2 4 3 3 2" xfId="45052" xr:uid="{00000000-0005-0000-0000-0000FAAF0000}"/>
    <cellStyle name="style1424787249782 2 4 3 3 3" xfId="45053" xr:uid="{00000000-0005-0000-0000-0000FBAF0000}"/>
    <cellStyle name="style1424787249782 2 4 3 3 4" xfId="45054" xr:uid="{00000000-0005-0000-0000-0000FCAF0000}"/>
    <cellStyle name="style1424787249782 2 4 3 4" xfId="45055" xr:uid="{00000000-0005-0000-0000-0000FDAF0000}"/>
    <cellStyle name="style1424787249782 2 4 3 5" xfId="45056" xr:uid="{00000000-0005-0000-0000-0000FEAF0000}"/>
    <cellStyle name="style1424787249782 2 4 4" xfId="45057" xr:uid="{00000000-0005-0000-0000-0000FFAF0000}"/>
    <cellStyle name="style1424787249782 2 4 4 2" xfId="45058" xr:uid="{00000000-0005-0000-0000-000000B00000}"/>
    <cellStyle name="style1424787249782 2 4 4 2 2" xfId="45059" xr:uid="{00000000-0005-0000-0000-000001B00000}"/>
    <cellStyle name="style1424787249782 2 4 4 2 2 2" xfId="45060" xr:uid="{00000000-0005-0000-0000-000002B00000}"/>
    <cellStyle name="style1424787249782 2 4 4 2 2 3" xfId="45061" xr:uid="{00000000-0005-0000-0000-000003B00000}"/>
    <cellStyle name="style1424787249782 2 4 4 2 3" xfId="45062" xr:uid="{00000000-0005-0000-0000-000004B00000}"/>
    <cellStyle name="style1424787249782 2 4 4 3" xfId="45063" xr:uid="{00000000-0005-0000-0000-000005B00000}"/>
    <cellStyle name="style1424787249782 2 4 4 3 2" xfId="45064" xr:uid="{00000000-0005-0000-0000-000006B00000}"/>
    <cellStyle name="style1424787249782 2 4 4 3 3" xfId="45065" xr:uid="{00000000-0005-0000-0000-000007B00000}"/>
    <cellStyle name="style1424787249782 2 4 4 3 4" xfId="45066" xr:uid="{00000000-0005-0000-0000-000008B00000}"/>
    <cellStyle name="style1424787249782 2 4 4 4" xfId="45067" xr:uid="{00000000-0005-0000-0000-000009B00000}"/>
    <cellStyle name="style1424787249782 2 4 4 5" xfId="45068" xr:uid="{00000000-0005-0000-0000-00000AB00000}"/>
    <cellStyle name="style1424787249782 2 4 5" xfId="45069" xr:uid="{00000000-0005-0000-0000-00000BB00000}"/>
    <cellStyle name="style1424787249782 2 4 5 2" xfId="45070" xr:uid="{00000000-0005-0000-0000-00000CB00000}"/>
    <cellStyle name="style1424787249782 2 4 5 2 2" xfId="45071" xr:uid="{00000000-0005-0000-0000-00000DB00000}"/>
    <cellStyle name="style1424787249782 2 4 5 2 3" xfId="45072" xr:uid="{00000000-0005-0000-0000-00000EB00000}"/>
    <cellStyle name="style1424787249782 2 4 5 2 4" xfId="45073" xr:uid="{00000000-0005-0000-0000-00000FB00000}"/>
    <cellStyle name="style1424787249782 2 4 5 3" xfId="45074" xr:uid="{00000000-0005-0000-0000-000010B00000}"/>
    <cellStyle name="style1424787249782 2 4 5 4" xfId="45075" xr:uid="{00000000-0005-0000-0000-000011B00000}"/>
    <cellStyle name="style1424787249782 2 4 5 5" xfId="45076" xr:uid="{00000000-0005-0000-0000-000012B00000}"/>
    <cellStyle name="style1424787249782 2 4 6" xfId="45077" xr:uid="{00000000-0005-0000-0000-000013B00000}"/>
    <cellStyle name="style1424787249782 2 4 6 2" xfId="45078" xr:uid="{00000000-0005-0000-0000-000014B00000}"/>
    <cellStyle name="style1424787249782 2 4 6 3" xfId="45079" xr:uid="{00000000-0005-0000-0000-000015B00000}"/>
    <cellStyle name="style1424787249782 2 4 6 4" xfId="45080" xr:uid="{00000000-0005-0000-0000-000016B00000}"/>
    <cellStyle name="style1424787249782 2 4 7" xfId="45081" xr:uid="{00000000-0005-0000-0000-000017B00000}"/>
    <cellStyle name="style1424787249782 2 4 8" xfId="45082" xr:uid="{00000000-0005-0000-0000-000018B00000}"/>
    <cellStyle name="style1424787249782 2 4 9" xfId="45083" xr:uid="{00000000-0005-0000-0000-000019B00000}"/>
    <cellStyle name="style1424787249782 2 5" xfId="45084" xr:uid="{00000000-0005-0000-0000-00001AB00000}"/>
    <cellStyle name="style1424787249782 2 5 2" xfId="45085" xr:uid="{00000000-0005-0000-0000-00001BB00000}"/>
    <cellStyle name="style1424787249782 2 5 2 2" xfId="45086" xr:uid="{00000000-0005-0000-0000-00001CB00000}"/>
    <cellStyle name="style1424787249782 2 5 2 2 2" xfId="45087" xr:uid="{00000000-0005-0000-0000-00001DB00000}"/>
    <cellStyle name="style1424787249782 2 5 2 2 2 2" xfId="45088" xr:uid="{00000000-0005-0000-0000-00001EB00000}"/>
    <cellStyle name="style1424787249782 2 5 2 2 2 3" xfId="45089" xr:uid="{00000000-0005-0000-0000-00001FB00000}"/>
    <cellStyle name="style1424787249782 2 5 2 2 3" xfId="45090" xr:uid="{00000000-0005-0000-0000-000020B00000}"/>
    <cellStyle name="style1424787249782 2 5 2 3" xfId="45091" xr:uid="{00000000-0005-0000-0000-000021B00000}"/>
    <cellStyle name="style1424787249782 2 5 2 3 2" xfId="45092" xr:uid="{00000000-0005-0000-0000-000022B00000}"/>
    <cellStyle name="style1424787249782 2 5 2 3 3" xfId="45093" xr:uid="{00000000-0005-0000-0000-000023B00000}"/>
    <cellStyle name="style1424787249782 2 5 2 3 4" xfId="45094" xr:uid="{00000000-0005-0000-0000-000024B00000}"/>
    <cellStyle name="style1424787249782 2 5 2 4" xfId="45095" xr:uid="{00000000-0005-0000-0000-000025B00000}"/>
    <cellStyle name="style1424787249782 2 5 2 5" xfId="45096" xr:uid="{00000000-0005-0000-0000-000026B00000}"/>
    <cellStyle name="style1424787249782 2 5 3" xfId="45097" xr:uid="{00000000-0005-0000-0000-000027B00000}"/>
    <cellStyle name="style1424787249782 2 5 3 2" xfId="45098" xr:uid="{00000000-0005-0000-0000-000028B00000}"/>
    <cellStyle name="style1424787249782 2 5 3 2 2" xfId="45099" xr:uid="{00000000-0005-0000-0000-000029B00000}"/>
    <cellStyle name="style1424787249782 2 5 3 2 2 2" xfId="45100" xr:uid="{00000000-0005-0000-0000-00002AB00000}"/>
    <cellStyle name="style1424787249782 2 5 3 2 2 3" xfId="45101" xr:uid="{00000000-0005-0000-0000-00002BB00000}"/>
    <cellStyle name="style1424787249782 2 5 3 2 3" xfId="45102" xr:uid="{00000000-0005-0000-0000-00002CB00000}"/>
    <cellStyle name="style1424787249782 2 5 3 3" xfId="45103" xr:uid="{00000000-0005-0000-0000-00002DB00000}"/>
    <cellStyle name="style1424787249782 2 5 3 3 2" xfId="45104" xr:uid="{00000000-0005-0000-0000-00002EB00000}"/>
    <cellStyle name="style1424787249782 2 5 3 3 3" xfId="45105" xr:uid="{00000000-0005-0000-0000-00002FB00000}"/>
    <cellStyle name="style1424787249782 2 5 3 3 4" xfId="45106" xr:uid="{00000000-0005-0000-0000-000030B00000}"/>
    <cellStyle name="style1424787249782 2 5 3 4" xfId="45107" xr:uid="{00000000-0005-0000-0000-000031B00000}"/>
    <cellStyle name="style1424787249782 2 5 3 5" xfId="45108" xr:uid="{00000000-0005-0000-0000-000032B00000}"/>
    <cellStyle name="style1424787249782 2 5 4" xfId="45109" xr:uid="{00000000-0005-0000-0000-000033B00000}"/>
    <cellStyle name="style1424787249782 2 5 4 2" xfId="45110" xr:uid="{00000000-0005-0000-0000-000034B00000}"/>
    <cellStyle name="style1424787249782 2 5 4 2 2" xfId="45111" xr:uid="{00000000-0005-0000-0000-000035B00000}"/>
    <cellStyle name="style1424787249782 2 5 4 2 3" xfId="45112" xr:uid="{00000000-0005-0000-0000-000036B00000}"/>
    <cellStyle name="style1424787249782 2 5 4 2 4" xfId="45113" xr:uid="{00000000-0005-0000-0000-000037B00000}"/>
    <cellStyle name="style1424787249782 2 5 4 3" xfId="45114" xr:uid="{00000000-0005-0000-0000-000038B00000}"/>
    <cellStyle name="style1424787249782 2 5 4 4" xfId="45115" xr:uid="{00000000-0005-0000-0000-000039B00000}"/>
    <cellStyle name="style1424787249782 2 5 4 5" xfId="45116" xr:uid="{00000000-0005-0000-0000-00003AB00000}"/>
    <cellStyle name="style1424787249782 2 5 5" xfId="45117" xr:uid="{00000000-0005-0000-0000-00003BB00000}"/>
    <cellStyle name="style1424787249782 2 5 5 2" xfId="45118" xr:uid="{00000000-0005-0000-0000-00003CB00000}"/>
    <cellStyle name="style1424787249782 2 5 5 3" xfId="45119" xr:uid="{00000000-0005-0000-0000-00003DB00000}"/>
    <cellStyle name="style1424787249782 2 5 5 4" xfId="45120" xr:uid="{00000000-0005-0000-0000-00003EB00000}"/>
    <cellStyle name="style1424787249782 2 5 6" xfId="45121" xr:uid="{00000000-0005-0000-0000-00003FB00000}"/>
    <cellStyle name="style1424787249782 2 5 7" xfId="45122" xr:uid="{00000000-0005-0000-0000-000040B00000}"/>
    <cellStyle name="style1424787249782 2 5 8" xfId="45123" xr:uid="{00000000-0005-0000-0000-000041B00000}"/>
    <cellStyle name="style1424787249782 2 6" xfId="45124" xr:uid="{00000000-0005-0000-0000-000042B00000}"/>
    <cellStyle name="style1424787249782 2 6 2" xfId="45125" xr:uid="{00000000-0005-0000-0000-000043B00000}"/>
    <cellStyle name="style1424787249782 2 6 2 2" xfId="45126" xr:uid="{00000000-0005-0000-0000-000044B00000}"/>
    <cellStyle name="style1424787249782 2 6 2 2 2" xfId="45127" xr:uid="{00000000-0005-0000-0000-000045B00000}"/>
    <cellStyle name="style1424787249782 2 6 2 2 2 2" xfId="45128" xr:uid="{00000000-0005-0000-0000-000046B00000}"/>
    <cellStyle name="style1424787249782 2 6 2 2 2 3" xfId="45129" xr:uid="{00000000-0005-0000-0000-000047B00000}"/>
    <cellStyle name="style1424787249782 2 6 2 2 3" xfId="45130" xr:uid="{00000000-0005-0000-0000-000048B00000}"/>
    <cellStyle name="style1424787249782 2 6 2 3" xfId="45131" xr:uid="{00000000-0005-0000-0000-000049B00000}"/>
    <cellStyle name="style1424787249782 2 6 2 3 2" xfId="45132" xr:uid="{00000000-0005-0000-0000-00004AB00000}"/>
    <cellStyle name="style1424787249782 2 6 2 3 3" xfId="45133" xr:uid="{00000000-0005-0000-0000-00004BB00000}"/>
    <cellStyle name="style1424787249782 2 6 2 3 4" xfId="45134" xr:uid="{00000000-0005-0000-0000-00004CB00000}"/>
    <cellStyle name="style1424787249782 2 6 2 4" xfId="45135" xr:uid="{00000000-0005-0000-0000-00004DB00000}"/>
    <cellStyle name="style1424787249782 2 6 2 5" xfId="45136" xr:uid="{00000000-0005-0000-0000-00004EB00000}"/>
    <cellStyle name="style1424787249782 2 6 3" xfId="45137" xr:uid="{00000000-0005-0000-0000-00004FB00000}"/>
    <cellStyle name="style1424787249782 2 6 3 2" xfId="45138" xr:uid="{00000000-0005-0000-0000-000050B00000}"/>
    <cellStyle name="style1424787249782 2 6 3 2 2" xfId="45139" xr:uid="{00000000-0005-0000-0000-000051B00000}"/>
    <cellStyle name="style1424787249782 2 6 3 2 2 2" xfId="45140" xr:uid="{00000000-0005-0000-0000-000052B00000}"/>
    <cellStyle name="style1424787249782 2 6 3 2 2 3" xfId="45141" xr:uid="{00000000-0005-0000-0000-000053B00000}"/>
    <cellStyle name="style1424787249782 2 6 3 2 3" xfId="45142" xr:uid="{00000000-0005-0000-0000-000054B00000}"/>
    <cellStyle name="style1424787249782 2 6 3 3" xfId="45143" xr:uid="{00000000-0005-0000-0000-000055B00000}"/>
    <cellStyle name="style1424787249782 2 6 3 3 2" xfId="45144" xr:uid="{00000000-0005-0000-0000-000056B00000}"/>
    <cellStyle name="style1424787249782 2 6 3 3 3" xfId="45145" xr:uid="{00000000-0005-0000-0000-000057B00000}"/>
    <cellStyle name="style1424787249782 2 6 3 3 4" xfId="45146" xr:uid="{00000000-0005-0000-0000-000058B00000}"/>
    <cellStyle name="style1424787249782 2 6 3 4" xfId="45147" xr:uid="{00000000-0005-0000-0000-000059B00000}"/>
    <cellStyle name="style1424787249782 2 6 3 5" xfId="45148" xr:uid="{00000000-0005-0000-0000-00005AB00000}"/>
    <cellStyle name="style1424787249782 2 6 4" xfId="45149" xr:uid="{00000000-0005-0000-0000-00005BB00000}"/>
    <cellStyle name="style1424787249782 2 6 4 2" xfId="45150" xr:uid="{00000000-0005-0000-0000-00005CB00000}"/>
    <cellStyle name="style1424787249782 2 6 4 2 2" xfId="45151" xr:uid="{00000000-0005-0000-0000-00005DB00000}"/>
    <cellStyle name="style1424787249782 2 6 4 2 3" xfId="45152" xr:uid="{00000000-0005-0000-0000-00005EB00000}"/>
    <cellStyle name="style1424787249782 2 6 4 2 4" xfId="45153" xr:uid="{00000000-0005-0000-0000-00005FB00000}"/>
    <cellStyle name="style1424787249782 2 6 4 3" xfId="45154" xr:uid="{00000000-0005-0000-0000-000060B00000}"/>
    <cellStyle name="style1424787249782 2 6 4 4" xfId="45155" xr:uid="{00000000-0005-0000-0000-000061B00000}"/>
    <cellStyle name="style1424787249782 2 6 4 5" xfId="45156" xr:uid="{00000000-0005-0000-0000-000062B00000}"/>
    <cellStyle name="style1424787249782 2 6 5" xfId="45157" xr:uid="{00000000-0005-0000-0000-000063B00000}"/>
    <cellStyle name="style1424787249782 2 6 5 2" xfId="45158" xr:uid="{00000000-0005-0000-0000-000064B00000}"/>
    <cellStyle name="style1424787249782 2 6 5 3" xfId="45159" xr:uid="{00000000-0005-0000-0000-000065B00000}"/>
    <cellStyle name="style1424787249782 2 6 5 4" xfId="45160" xr:uid="{00000000-0005-0000-0000-000066B00000}"/>
    <cellStyle name="style1424787249782 2 6 6" xfId="45161" xr:uid="{00000000-0005-0000-0000-000067B00000}"/>
    <cellStyle name="style1424787249782 2 6 7" xfId="45162" xr:uid="{00000000-0005-0000-0000-000068B00000}"/>
    <cellStyle name="style1424787249782 2 6 8" xfId="45163" xr:uid="{00000000-0005-0000-0000-000069B00000}"/>
    <cellStyle name="style1424787249782 2 7" xfId="45164" xr:uid="{00000000-0005-0000-0000-00006AB00000}"/>
    <cellStyle name="style1424787249782 2 7 2" xfId="45165" xr:uid="{00000000-0005-0000-0000-00006BB00000}"/>
    <cellStyle name="style1424787249782 2 7 2 2" xfId="45166" xr:uid="{00000000-0005-0000-0000-00006CB00000}"/>
    <cellStyle name="style1424787249782 2 7 2 2 2" xfId="45167" xr:uid="{00000000-0005-0000-0000-00006DB00000}"/>
    <cellStyle name="style1424787249782 2 7 2 2 2 2" xfId="45168" xr:uid="{00000000-0005-0000-0000-00006EB00000}"/>
    <cellStyle name="style1424787249782 2 7 2 2 2 3" xfId="45169" xr:uid="{00000000-0005-0000-0000-00006FB00000}"/>
    <cellStyle name="style1424787249782 2 7 2 2 3" xfId="45170" xr:uid="{00000000-0005-0000-0000-000070B00000}"/>
    <cellStyle name="style1424787249782 2 7 2 3" xfId="45171" xr:uid="{00000000-0005-0000-0000-000071B00000}"/>
    <cellStyle name="style1424787249782 2 7 2 3 2" xfId="45172" xr:uid="{00000000-0005-0000-0000-000072B00000}"/>
    <cellStyle name="style1424787249782 2 7 2 3 3" xfId="45173" xr:uid="{00000000-0005-0000-0000-000073B00000}"/>
    <cellStyle name="style1424787249782 2 7 2 3 4" xfId="45174" xr:uid="{00000000-0005-0000-0000-000074B00000}"/>
    <cellStyle name="style1424787249782 2 7 2 4" xfId="45175" xr:uid="{00000000-0005-0000-0000-000075B00000}"/>
    <cellStyle name="style1424787249782 2 7 2 5" xfId="45176" xr:uid="{00000000-0005-0000-0000-000076B00000}"/>
    <cellStyle name="style1424787249782 2 7 3" xfId="45177" xr:uid="{00000000-0005-0000-0000-000077B00000}"/>
    <cellStyle name="style1424787249782 2 7 3 2" xfId="45178" xr:uid="{00000000-0005-0000-0000-000078B00000}"/>
    <cellStyle name="style1424787249782 2 7 3 2 2" xfId="45179" xr:uid="{00000000-0005-0000-0000-000079B00000}"/>
    <cellStyle name="style1424787249782 2 7 3 2 2 2" xfId="45180" xr:uid="{00000000-0005-0000-0000-00007AB00000}"/>
    <cellStyle name="style1424787249782 2 7 3 2 2 3" xfId="45181" xr:uid="{00000000-0005-0000-0000-00007BB00000}"/>
    <cellStyle name="style1424787249782 2 7 3 2 3" xfId="45182" xr:uid="{00000000-0005-0000-0000-00007CB00000}"/>
    <cellStyle name="style1424787249782 2 7 3 3" xfId="45183" xr:uid="{00000000-0005-0000-0000-00007DB00000}"/>
    <cellStyle name="style1424787249782 2 7 3 3 2" xfId="45184" xr:uid="{00000000-0005-0000-0000-00007EB00000}"/>
    <cellStyle name="style1424787249782 2 7 3 3 3" xfId="45185" xr:uid="{00000000-0005-0000-0000-00007FB00000}"/>
    <cellStyle name="style1424787249782 2 7 3 3 4" xfId="45186" xr:uid="{00000000-0005-0000-0000-000080B00000}"/>
    <cellStyle name="style1424787249782 2 7 3 4" xfId="45187" xr:uid="{00000000-0005-0000-0000-000081B00000}"/>
    <cellStyle name="style1424787249782 2 7 3 5" xfId="45188" xr:uid="{00000000-0005-0000-0000-000082B00000}"/>
    <cellStyle name="style1424787249782 2 7 4" xfId="45189" xr:uid="{00000000-0005-0000-0000-000083B00000}"/>
    <cellStyle name="style1424787249782 2 7 4 2" xfId="45190" xr:uid="{00000000-0005-0000-0000-000084B00000}"/>
    <cellStyle name="style1424787249782 2 7 4 2 2" xfId="45191" xr:uid="{00000000-0005-0000-0000-000085B00000}"/>
    <cellStyle name="style1424787249782 2 7 4 2 3" xfId="45192" xr:uid="{00000000-0005-0000-0000-000086B00000}"/>
    <cellStyle name="style1424787249782 2 7 4 2 4" xfId="45193" xr:uid="{00000000-0005-0000-0000-000087B00000}"/>
    <cellStyle name="style1424787249782 2 7 4 3" xfId="45194" xr:uid="{00000000-0005-0000-0000-000088B00000}"/>
    <cellStyle name="style1424787249782 2 7 4 4" xfId="45195" xr:uid="{00000000-0005-0000-0000-000089B00000}"/>
    <cellStyle name="style1424787249782 2 7 4 5" xfId="45196" xr:uid="{00000000-0005-0000-0000-00008AB00000}"/>
    <cellStyle name="style1424787249782 2 7 5" xfId="45197" xr:uid="{00000000-0005-0000-0000-00008BB00000}"/>
    <cellStyle name="style1424787249782 2 7 5 2" xfId="45198" xr:uid="{00000000-0005-0000-0000-00008CB00000}"/>
    <cellStyle name="style1424787249782 2 7 5 3" xfId="45199" xr:uid="{00000000-0005-0000-0000-00008DB00000}"/>
    <cellStyle name="style1424787249782 2 7 5 4" xfId="45200" xr:uid="{00000000-0005-0000-0000-00008EB00000}"/>
    <cellStyle name="style1424787249782 2 7 6" xfId="45201" xr:uid="{00000000-0005-0000-0000-00008FB00000}"/>
    <cellStyle name="style1424787249782 2 7 7" xfId="45202" xr:uid="{00000000-0005-0000-0000-000090B00000}"/>
    <cellStyle name="style1424787249782 2 7 8" xfId="45203" xr:uid="{00000000-0005-0000-0000-000091B00000}"/>
    <cellStyle name="style1424787249782 2 8" xfId="45204" xr:uid="{00000000-0005-0000-0000-000092B00000}"/>
    <cellStyle name="style1424787249782 2 8 2" xfId="45205" xr:uid="{00000000-0005-0000-0000-000093B00000}"/>
    <cellStyle name="style1424787249782 2 8 2 2" xfId="45206" xr:uid="{00000000-0005-0000-0000-000094B00000}"/>
    <cellStyle name="style1424787249782 2 8 2 2 2" xfId="45207" xr:uid="{00000000-0005-0000-0000-000095B00000}"/>
    <cellStyle name="style1424787249782 2 8 2 2 3" xfId="45208" xr:uid="{00000000-0005-0000-0000-000096B00000}"/>
    <cellStyle name="style1424787249782 2 8 2 3" xfId="45209" xr:uid="{00000000-0005-0000-0000-000097B00000}"/>
    <cellStyle name="style1424787249782 2 8 3" xfId="45210" xr:uid="{00000000-0005-0000-0000-000098B00000}"/>
    <cellStyle name="style1424787249782 2 8 3 2" xfId="45211" xr:uid="{00000000-0005-0000-0000-000099B00000}"/>
    <cellStyle name="style1424787249782 2 8 3 3" xfId="45212" xr:uid="{00000000-0005-0000-0000-00009AB00000}"/>
    <cellStyle name="style1424787249782 2 8 3 4" xfId="45213" xr:uid="{00000000-0005-0000-0000-00009BB00000}"/>
    <cellStyle name="style1424787249782 2 8 4" xfId="45214" xr:uid="{00000000-0005-0000-0000-00009CB00000}"/>
    <cellStyle name="style1424787249782 2 8 5" xfId="45215" xr:uid="{00000000-0005-0000-0000-00009DB00000}"/>
    <cellStyle name="style1424787249782 2 9" xfId="45216" xr:uid="{00000000-0005-0000-0000-00009EB00000}"/>
    <cellStyle name="style1424787249782 2 9 2" xfId="45217" xr:uid="{00000000-0005-0000-0000-00009FB00000}"/>
    <cellStyle name="style1424787249782 2 9 2 2" xfId="45218" xr:uid="{00000000-0005-0000-0000-0000A0B00000}"/>
    <cellStyle name="style1424787249782 2 9 2 2 2" xfId="45219" xr:uid="{00000000-0005-0000-0000-0000A1B00000}"/>
    <cellStyle name="style1424787249782 2 9 2 2 3" xfId="45220" xr:uid="{00000000-0005-0000-0000-0000A2B00000}"/>
    <cellStyle name="style1424787249782 2 9 2 3" xfId="45221" xr:uid="{00000000-0005-0000-0000-0000A3B00000}"/>
    <cellStyle name="style1424787249782 2 9 3" xfId="45222" xr:uid="{00000000-0005-0000-0000-0000A4B00000}"/>
    <cellStyle name="style1424787249782 2 9 3 2" xfId="45223" xr:uid="{00000000-0005-0000-0000-0000A5B00000}"/>
    <cellStyle name="style1424787249782 2 9 3 3" xfId="45224" xr:uid="{00000000-0005-0000-0000-0000A6B00000}"/>
    <cellStyle name="style1424787249782 2 9 3 4" xfId="45225" xr:uid="{00000000-0005-0000-0000-0000A7B00000}"/>
    <cellStyle name="style1424787249782 2 9 4" xfId="45226" xr:uid="{00000000-0005-0000-0000-0000A8B00000}"/>
    <cellStyle name="style1424787249782 2 9 5" xfId="45227" xr:uid="{00000000-0005-0000-0000-0000A9B00000}"/>
    <cellStyle name="style1424787249782 3" xfId="45228" xr:uid="{00000000-0005-0000-0000-0000AAB00000}"/>
    <cellStyle name="style1424787249782 3 10" xfId="45229" xr:uid="{00000000-0005-0000-0000-0000ABB00000}"/>
    <cellStyle name="style1424787249782 3 10 2" xfId="45230" xr:uid="{00000000-0005-0000-0000-0000ACB00000}"/>
    <cellStyle name="style1424787249782 3 10 3" xfId="45231" xr:uid="{00000000-0005-0000-0000-0000ADB00000}"/>
    <cellStyle name="style1424787249782 3 10 4" xfId="45232" xr:uid="{00000000-0005-0000-0000-0000AEB00000}"/>
    <cellStyle name="style1424787249782 3 11" xfId="45233" xr:uid="{00000000-0005-0000-0000-0000AFB00000}"/>
    <cellStyle name="style1424787249782 3 12" xfId="45234" xr:uid="{00000000-0005-0000-0000-0000B0B00000}"/>
    <cellStyle name="style1424787249782 3 13" xfId="45235" xr:uid="{00000000-0005-0000-0000-0000B1B00000}"/>
    <cellStyle name="style1424787249782 3 2" xfId="45236" xr:uid="{00000000-0005-0000-0000-0000B2B00000}"/>
    <cellStyle name="style1424787249782 3 2 10" xfId="45237" xr:uid="{00000000-0005-0000-0000-0000B3B00000}"/>
    <cellStyle name="style1424787249782 3 2 11" xfId="45238" xr:uid="{00000000-0005-0000-0000-0000B4B00000}"/>
    <cellStyle name="style1424787249782 3 2 12" xfId="45239" xr:uid="{00000000-0005-0000-0000-0000B5B00000}"/>
    <cellStyle name="style1424787249782 3 2 2" xfId="45240" xr:uid="{00000000-0005-0000-0000-0000B6B00000}"/>
    <cellStyle name="style1424787249782 3 2 2 2" xfId="45241" xr:uid="{00000000-0005-0000-0000-0000B7B00000}"/>
    <cellStyle name="style1424787249782 3 2 2 2 2" xfId="45242" xr:uid="{00000000-0005-0000-0000-0000B8B00000}"/>
    <cellStyle name="style1424787249782 3 2 2 2 2 2" xfId="45243" xr:uid="{00000000-0005-0000-0000-0000B9B00000}"/>
    <cellStyle name="style1424787249782 3 2 2 2 2 2 2" xfId="45244" xr:uid="{00000000-0005-0000-0000-0000BAB00000}"/>
    <cellStyle name="style1424787249782 3 2 2 2 2 2 2 2" xfId="45245" xr:uid="{00000000-0005-0000-0000-0000BBB00000}"/>
    <cellStyle name="style1424787249782 3 2 2 2 2 2 2 3" xfId="45246" xr:uid="{00000000-0005-0000-0000-0000BCB00000}"/>
    <cellStyle name="style1424787249782 3 2 2 2 2 2 3" xfId="45247" xr:uid="{00000000-0005-0000-0000-0000BDB00000}"/>
    <cellStyle name="style1424787249782 3 2 2 2 2 3" xfId="45248" xr:uid="{00000000-0005-0000-0000-0000BEB00000}"/>
    <cellStyle name="style1424787249782 3 2 2 2 2 3 2" xfId="45249" xr:uid="{00000000-0005-0000-0000-0000BFB00000}"/>
    <cellStyle name="style1424787249782 3 2 2 2 2 3 3" xfId="45250" xr:uid="{00000000-0005-0000-0000-0000C0B00000}"/>
    <cellStyle name="style1424787249782 3 2 2 2 2 3 4" xfId="45251" xr:uid="{00000000-0005-0000-0000-0000C1B00000}"/>
    <cellStyle name="style1424787249782 3 2 2 2 2 4" xfId="45252" xr:uid="{00000000-0005-0000-0000-0000C2B00000}"/>
    <cellStyle name="style1424787249782 3 2 2 2 2 5" xfId="45253" xr:uid="{00000000-0005-0000-0000-0000C3B00000}"/>
    <cellStyle name="style1424787249782 3 2 2 2 3" xfId="45254" xr:uid="{00000000-0005-0000-0000-0000C4B00000}"/>
    <cellStyle name="style1424787249782 3 2 2 2 3 2" xfId="45255" xr:uid="{00000000-0005-0000-0000-0000C5B00000}"/>
    <cellStyle name="style1424787249782 3 2 2 2 3 2 2" xfId="45256" xr:uid="{00000000-0005-0000-0000-0000C6B00000}"/>
    <cellStyle name="style1424787249782 3 2 2 2 3 2 2 2" xfId="45257" xr:uid="{00000000-0005-0000-0000-0000C7B00000}"/>
    <cellStyle name="style1424787249782 3 2 2 2 3 2 2 3" xfId="45258" xr:uid="{00000000-0005-0000-0000-0000C8B00000}"/>
    <cellStyle name="style1424787249782 3 2 2 2 3 2 3" xfId="45259" xr:uid="{00000000-0005-0000-0000-0000C9B00000}"/>
    <cellStyle name="style1424787249782 3 2 2 2 3 3" xfId="45260" xr:uid="{00000000-0005-0000-0000-0000CAB00000}"/>
    <cellStyle name="style1424787249782 3 2 2 2 3 3 2" xfId="45261" xr:uid="{00000000-0005-0000-0000-0000CBB00000}"/>
    <cellStyle name="style1424787249782 3 2 2 2 3 3 3" xfId="45262" xr:uid="{00000000-0005-0000-0000-0000CCB00000}"/>
    <cellStyle name="style1424787249782 3 2 2 2 3 3 4" xfId="45263" xr:uid="{00000000-0005-0000-0000-0000CDB00000}"/>
    <cellStyle name="style1424787249782 3 2 2 2 3 4" xfId="45264" xr:uid="{00000000-0005-0000-0000-0000CEB00000}"/>
    <cellStyle name="style1424787249782 3 2 2 2 3 5" xfId="45265" xr:uid="{00000000-0005-0000-0000-0000CFB00000}"/>
    <cellStyle name="style1424787249782 3 2 2 2 4" xfId="45266" xr:uid="{00000000-0005-0000-0000-0000D0B00000}"/>
    <cellStyle name="style1424787249782 3 2 2 2 4 2" xfId="45267" xr:uid="{00000000-0005-0000-0000-0000D1B00000}"/>
    <cellStyle name="style1424787249782 3 2 2 2 4 2 2" xfId="45268" xr:uid="{00000000-0005-0000-0000-0000D2B00000}"/>
    <cellStyle name="style1424787249782 3 2 2 2 4 2 3" xfId="45269" xr:uid="{00000000-0005-0000-0000-0000D3B00000}"/>
    <cellStyle name="style1424787249782 3 2 2 2 4 2 4" xfId="45270" xr:uid="{00000000-0005-0000-0000-0000D4B00000}"/>
    <cellStyle name="style1424787249782 3 2 2 2 4 3" xfId="45271" xr:uid="{00000000-0005-0000-0000-0000D5B00000}"/>
    <cellStyle name="style1424787249782 3 2 2 2 4 4" xfId="45272" xr:uid="{00000000-0005-0000-0000-0000D6B00000}"/>
    <cellStyle name="style1424787249782 3 2 2 2 4 5" xfId="45273" xr:uid="{00000000-0005-0000-0000-0000D7B00000}"/>
    <cellStyle name="style1424787249782 3 2 2 2 5" xfId="45274" xr:uid="{00000000-0005-0000-0000-0000D8B00000}"/>
    <cellStyle name="style1424787249782 3 2 2 2 5 2" xfId="45275" xr:uid="{00000000-0005-0000-0000-0000D9B00000}"/>
    <cellStyle name="style1424787249782 3 2 2 2 5 3" xfId="45276" xr:uid="{00000000-0005-0000-0000-0000DAB00000}"/>
    <cellStyle name="style1424787249782 3 2 2 2 5 4" xfId="45277" xr:uid="{00000000-0005-0000-0000-0000DBB00000}"/>
    <cellStyle name="style1424787249782 3 2 2 2 6" xfId="45278" xr:uid="{00000000-0005-0000-0000-0000DCB00000}"/>
    <cellStyle name="style1424787249782 3 2 2 2 7" xfId="45279" xr:uid="{00000000-0005-0000-0000-0000DDB00000}"/>
    <cellStyle name="style1424787249782 3 2 2 2 8" xfId="45280" xr:uid="{00000000-0005-0000-0000-0000DEB00000}"/>
    <cellStyle name="style1424787249782 3 2 2 3" xfId="45281" xr:uid="{00000000-0005-0000-0000-0000DFB00000}"/>
    <cellStyle name="style1424787249782 3 2 2 3 2" xfId="45282" xr:uid="{00000000-0005-0000-0000-0000E0B00000}"/>
    <cellStyle name="style1424787249782 3 2 2 3 2 2" xfId="45283" xr:uid="{00000000-0005-0000-0000-0000E1B00000}"/>
    <cellStyle name="style1424787249782 3 2 2 3 2 2 2" xfId="45284" xr:uid="{00000000-0005-0000-0000-0000E2B00000}"/>
    <cellStyle name="style1424787249782 3 2 2 3 2 2 3" xfId="45285" xr:uid="{00000000-0005-0000-0000-0000E3B00000}"/>
    <cellStyle name="style1424787249782 3 2 2 3 2 3" xfId="45286" xr:uid="{00000000-0005-0000-0000-0000E4B00000}"/>
    <cellStyle name="style1424787249782 3 2 2 3 3" xfId="45287" xr:uid="{00000000-0005-0000-0000-0000E5B00000}"/>
    <cellStyle name="style1424787249782 3 2 2 3 3 2" xfId="45288" xr:uid="{00000000-0005-0000-0000-0000E6B00000}"/>
    <cellStyle name="style1424787249782 3 2 2 3 3 3" xfId="45289" xr:uid="{00000000-0005-0000-0000-0000E7B00000}"/>
    <cellStyle name="style1424787249782 3 2 2 3 3 4" xfId="45290" xr:uid="{00000000-0005-0000-0000-0000E8B00000}"/>
    <cellStyle name="style1424787249782 3 2 2 3 4" xfId="45291" xr:uid="{00000000-0005-0000-0000-0000E9B00000}"/>
    <cellStyle name="style1424787249782 3 2 2 3 5" xfId="45292" xr:uid="{00000000-0005-0000-0000-0000EAB00000}"/>
    <cellStyle name="style1424787249782 3 2 2 4" xfId="45293" xr:uid="{00000000-0005-0000-0000-0000EBB00000}"/>
    <cellStyle name="style1424787249782 3 2 2 4 2" xfId="45294" xr:uid="{00000000-0005-0000-0000-0000ECB00000}"/>
    <cellStyle name="style1424787249782 3 2 2 4 2 2" xfId="45295" xr:uid="{00000000-0005-0000-0000-0000EDB00000}"/>
    <cellStyle name="style1424787249782 3 2 2 4 2 2 2" xfId="45296" xr:uid="{00000000-0005-0000-0000-0000EEB00000}"/>
    <cellStyle name="style1424787249782 3 2 2 4 2 2 3" xfId="45297" xr:uid="{00000000-0005-0000-0000-0000EFB00000}"/>
    <cellStyle name="style1424787249782 3 2 2 4 2 3" xfId="45298" xr:uid="{00000000-0005-0000-0000-0000F0B00000}"/>
    <cellStyle name="style1424787249782 3 2 2 4 3" xfId="45299" xr:uid="{00000000-0005-0000-0000-0000F1B00000}"/>
    <cellStyle name="style1424787249782 3 2 2 4 3 2" xfId="45300" xr:uid="{00000000-0005-0000-0000-0000F2B00000}"/>
    <cellStyle name="style1424787249782 3 2 2 4 3 3" xfId="45301" xr:uid="{00000000-0005-0000-0000-0000F3B00000}"/>
    <cellStyle name="style1424787249782 3 2 2 4 3 4" xfId="45302" xr:uid="{00000000-0005-0000-0000-0000F4B00000}"/>
    <cellStyle name="style1424787249782 3 2 2 4 4" xfId="45303" xr:uid="{00000000-0005-0000-0000-0000F5B00000}"/>
    <cellStyle name="style1424787249782 3 2 2 4 5" xfId="45304" xr:uid="{00000000-0005-0000-0000-0000F6B00000}"/>
    <cellStyle name="style1424787249782 3 2 2 5" xfId="45305" xr:uid="{00000000-0005-0000-0000-0000F7B00000}"/>
    <cellStyle name="style1424787249782 3 2 2 5 2" xfId="45306" xr:uid="{00000000-0005-0000-0000-0000F8B00000}"/>
    <cellStyle name="style1424787249782 3 2 2 5 2 2" xfId="45307" xr:uid="{00000000-0005-0000-0000-0000F9B00000}"/>
    <cellStyle name="style1424787249782 3 2 2 5 2 3" xfId="45308" xr:uid="{00000000-0005-0000-0000-0000FAB00000}"/>
    <cellStyle name="style1424787249782 3 2 2 5 2 4" xfId="45309" xr:uid="{00000000-0005-0000-0000-0000FBB00000}"/>
    <cellStyle name="style1424787249782 3 2 2 5 3" xfId="45310" xr:uid="{00000000-0005-0000-0000-0000FCB00000}"/>
    <cellStyle name="style1424787249782 3 2 2 5 4" xfId="45311" xr:uid="{00000000-0005-0000-0000-0000FDB00000}"/>
    <cellStyle name="style1424787249782 3 2 2 5 5" xfId="45312" xr:uid="{00000000-0005-0000-0000-0000FEB00000}"/>
    <cellStyle name="style1424787249782 3 2 2 6" xfId="45313" xr:uid="{00000000-0005-0000-0000-0000FFB00000}"/>
    <cellStyle name="style1424787249782 3 2 2 6 2" xfId="45314" xr:uid="{00000000-0005-0000-0000-000000B10000}"/>
    <cellStyle name="style1424787249782 3 2 2 6 3" xfId="45315" xr:uid="{00000000-0005-0000-0000-000001B10000}"/>
    <cellStyle name="style1424787249782 3 2 2 6 4" xfId="45316" xr:uid="{00000000-0005-0000-0000-000002B10000}"/>
    <cellStyle name="style1424787249782 3 2 2 7" xfId="45317" xr:uid="{00000000-0005-0000-0000-000003B10000}"/>
    <cellStyle name="style1424787249782 3 2 2 8" xfId="45318" xr:uid="{00000000-0005-0000-0000-000004B10000}"/>
    <cellStyle name="style1424787249782 3 2 2 9" xfId="45319" xr:uid="{00000000-0005-0000-0000-000005B10000}"/>
    <cellStyle name="style1424787249782 3 2 3" xfId="45320" xr:uid="{00000000-0005-0000-0000-000006B10000}"/>
    <cellStyle name="style1424787249782 3 2 3 2" xfId="45321" xr:uid="{00000000-0005-0000-0000-000007B10000}"/>
    <cellStyle name="style1424787249782 3 2 3 2 2" xfId="45322" xr:uid="{00000000-0005-0000-0000-000008B10000}"/>
    <cellStyle name="style1424787249782 3 2 3 2 2 2" xfId="45323" xr:uid="{00000000-0005-0000-0000-000009B10000}"/>
    <cellStyle name="style1424787249782 3 2 3 2 2 2 2" xfId="45324" xr:uid="{00000000-0005-0000-0000-00000AB10000}"/>
    <cellStyle name="style1424787249782 3 2 3 2 2 2 3" xfId="45325" xr:uid="{00000000-0005-0000-0000-00000BB10000}"/>
    <cellStyle name="style1424787249782 3 2 3 2 2 3" xfId="45326" xr:uid="{00000000-0005-0000-0000-00000CB10000}"/>
    <cellStyle name="style1424787249782 3 2 3 2 3" xfId="45327" xr:uid="{00000000-0005-0000-0000-00000DB10000}"/>
    <cellStyle name="style1424787249782 3 2 3 2 3 2" xfId="45328" xr:uid="{00000000-0005-0000-0000-00000EB10000}"/>
    <cellStyle name="style1424787249782 3 2 3 2 3 3" xfId="45329" xr:uid="{00000000-0005-0000-0000-00000FB10000}"/>
    <cellStyle name="style1424787249782 3 2 3 2 3 4" xfId="45330" xr:uid="{00000000-0005-0000-0000-000010B10000}"/>
    <cellStyle name="style1424787249782 3 2 3 2 4" xfId="45331" xr:uid="{00000000-0005-0000-0000-000011B10000}"/>
    <cellStyle name="style1424787249782 3 2 3 2 5" xfId="45332" xr:uid="{00000000-0005-0000-0000-000012B10000}"/>
    <cellStyle name="style1424787249782 3 2 3 3" xfId="45333" xr:uid="{00000000-0005-0000-0000-000013B10000}"/>
    <cellStyle name="style1424787249782 3 2 3 3 2" xfId="45334" xr:uid="{00000000-0005-0000-0000-000014B10000}"/>
    <cellStyle name="style1424787249782 3 2 3 3 2 2" xfId="45335" xr:uid="{00000000-0005-0000-0000-000015B10000}"/>
    <cellStyle name="style1424787249782 3 2 3 3 2 2 2" xfId="45336" xr:uid="{00000000-0005-0000-0000-000016B10000}"/>
    <cellStyle name="style1424787249782 3 2 3 3 2 2 3" xfId="45337" xr:uid="{00000000-0005-0000-0000-000017B10000}"/>
    <cellStyle name="style1424787249782 3 2 3 3 2 3" xfId="45338" xr:uid="{00000000-0005-0000-0000-000018B10000}"/>
    <cellStyle name="style1424787249782 3 2 3 3 3" xfId="45339" xr:uid="{00000000-0005-0000-0000-000019B10000}"/>
    <cellStyle name="style1424787249782 3 2 3 3 3 2" xfId="45340" xr:uid="{00000000-0005-0000-0000-00001AB10000}"/>
    <cellStyle name="style1424787249782 3 2 3 3 3 3" xfId="45341" xr:uid="{00000000-0005-0000-0000-00001BB10000}"/>
    <cellStyle name="style1424787249782 3 2 3 3 3 4" xfId="45342" xr:uid="{00000000-0005-0000-0000-00001CB10000}"/>
    <cellStyle name="style1424787249782 3 2 3 3 4" xfId="45343" xr:uid="{00000000-0005-0000-0000-00001DB10000}"/>
    <cellStyle name="style1424787249782 3 2 3 3 5" xfId="45344" xr:uid="{00000000-0005-0000-0000-00001EB10000}"/>
    <cellStyle name="style1424787249782 3 2 3 4" xfId="45345" xr:uid="{00000000-0005-0000-0000-00001FB10000}"/>
    <cellStyle name="style1424787249782 3 2 3 4 2" xfId="45346" xr:uid="{00000000-0005-0000-0000-000020B10000}"/>
    <cellStyle name="style1424787249782 3 2 3 4 2 2" xfId="45347" xr:uid="{00000000-0005-0000-0000-000021B10000}"/>
    <cellStyle name="style1424787249782 3 2 3 4 2 3" xfId="45348" xr:uid="{00000000-0005-0000-0000-000022B10000}"/>
    <cellStyle name="style1424787249782 3 2 3 4 2 4" xfId="45349" xr:uid="{00000000-0005-0000-0000-000023B10000}"/>
    <cellStyle name="style1424787249782 3 2 3 4 3" xfId="45350" xr:uid="{00000000-0005-0000-0000-000024B10000}"/>
    <cellStyle name="style1424787249782 3 2 3 4 4" xfId="45351" xr:uid="{00000000-0005-0000-0000-000025B10000}"/>
    <cellStyle name="style1424787249782 3 2 3 4 5" xfId="45352" xr:uid="{00000000-0005-0000-0000-000026B10000}"/>
    <cellStyle name="style1424787249782 3 2 3 5" xfId="45353" xr:uid="{00000000-0005-0000-0000-000027B10000}"/>
    <cellStyle name="style1424787249782 3 2 3 5 2" xfId="45354" xr:uid="{00000000-0005-0000-0000-000028B10000}"/>
    <cellStyle name="style1424787249782 3 2 3 5 3" xfId="45355" xr:uid="{00000000-0005-0000-0000-000029B10000}"/>
    <cellStyle name="style1424787249782 3 2 3 5 4" xfId="45356" xr:uid="{00000000-0005-0000-0000-00002AB10000}"/>
    <cellStyle name="style1424787249782 3 2 3 6" xfId="45357" xr:uid="{00000000-0005-0000-0000-00002BB10000}"/>
    <cellStyle name="style1424787249782 3 2 3 7" xfId="45358" xr:uid="{00000000-0005-0000-0000-00002CB10000}"/>
    <cellStyle name="style1424787249782 3 2 3 8" xfId="45359" xr:uid="{00000000-0005-0000-0000-00002DB10000}"/>
    <cellStyle name="style1424787249782 3 2 4" xfId="45360" xr:uid="{00000000-0005-0000-0000-00002EB10000}"/>
    <cellStyle name="style1424787249782 3 2 4 2" xfId="45361" xr:uid="{00000000-0005-0000-0000-00002FB10000}"/>
    <cellStyle name="style1424787249782 3 2 4 2 2" xfId="45362" xr:uid="{00000000-0005-0000-0000-000030B10000}"/>
    <cellStyle name="style1424787249782 3 2 4 2 2 2" xfId="45363" xr:uid="{00000000-0005-0000-0000-000031B10000}"/>
    <cellStyle name="style1424787249782 3 2 4 2 2 2 2" xfId="45364" xr:uid="{00000000-0005-0000-0000-000032B10000}"/>
    <cellStyle name="style1424787249782 3 2 4 2 2 2 3" xfId="45365" xr:uid="{00000000-0005-0000-0000-000033B10000}"/>
    <cellStyle name="style1424787249782 3 2 4 2 2 3" xfId="45366" xr:uid="{00000000-0005-0000-0000-000034B10000}"/>
    <cellStyle name="style1424787249782 3 2 4 2 3" xfId="45367" xr:uid="{00000000-0005-0000-0000-000035B10000}"/>
    <cellStyle name="style1424787249782 3 2 4 2 3 2" xfId="45368" xr:uid="{00000000-0005-0000-0000-000036B10000}"/>
    <cellStyle name="style1424787249782 3 2 4 2 3 3" xfId="45369" xr:uid="{00000000-0005-0000-0000-000037B10000}"/>
    <cellStyle name="style1424787249782 3 2 4 2 3 4" xfId="45370" xr:uid="{00000000-0005-0000-0000-000038B10000}"/>
    <cellStyle name="style1424787249782 3 2 4 2 4" xfId="45371" xr:uid="{00000000-0005-0000-0000-000039B10000}"/>
    <cellStyle name="style1424787249782 3 2 4 2 5" xfId="45372" xr:uid="{00000000-0005-0000-0000-00003AB10000}"/>
    <cellStyle name="style1424787249782 3 2 4 3" xfId="45373" xr:uid="{00000000-0005-0000-0000-00003BB10000}"/>
    <cellStyle name="style1424787249782 3 2 4 3 2" xfId="45374" xr:uid="{00000000-0005-0000-0000-00003CB10000}"/>
    <cellStyle name="style1424787249782 3 2 4 3 2 2" xfId="45375" xr:uid="{00000000-0005-0000-0000-00003DB10000}"/>
    <cellStyle name="style1424787249782 3 2 4 3 2 2 2" xfId="45376" xr:uid="{00000000-0005-0000-0000-00003EB10000}"/>
    <cellStyle name="style1424787249782 3 2 4 3 2 2 3" xfId="45377" xr:uid="{00000000-0005-0000-0000-00003FB10000}"/>
    <cellStyle name="style1424787249782 3 2 4 3 2 3" xfId="45378" xr:uid="{00000000-0005-0000-0000-000040B10000}"/>
    <cellStyle name="style1424787249782 3 2 4 3 3" xfId="45379" xr:uid="{00000000-0005-0000-0000-000041B10000}"/>
    <cellStyle name="style1424787249782 3 2 4 3 3 2" xfId="45380" xr:uid="{00000000-0005-0000-0000-000042B10000}"/>
    <cellStyle name="style1424787249782 3 2 4 3 3 3" xfId="45381" xr:uid="{00000000-0005-0000-0000-000043B10000}"/>
    <cellStyle name="style1424787249782 3 2 4 3 3 4" xfId="45382" xr:uid="{00000000-0005-0000-0000-000044B10000}"/>
    <cellStyle name="style1424787249782 3 2 4 3 4" xfId="45383" xr:uid="{00000000-0005-0000-0000-000045B10000}"/>
    <cellStyle name="style1424787249782 3 2 4 3 5" xfId="45384" xr:uid="{00000000-0005-0000-0000-000046B10000}"/>
    <cellStyle name="style1424787249782 3 2 4 4" xfId="45385" xr:uid="{00000000-0005-0000-0000-000047B10000}"/>
    <cellStyle name="style1424787249782 3 2 4 4 2" xfId="45386" xr:uid="{00000000-0005-0000-0000-000048B10000}"/>
    <cellStyle name="style1424787249782 3 2 4 4 2 2" xfId="45387" xr:uid="{00000000-0005-0000-0000-000049B10000}"/>
    <cellStyle name="style1424787249782 3 2 4 4 2 3" xfId="45388" xr:uid="{00000000-0005-0000-0000-00004AB10000}"/>
    <cellStyle name="style1424787249782 3 2 4 4 2 4" xfId="45389" xr:uid="{00000000-0005-0000-0000-00004BB10000}"/>
    <cellStyle name="style1424787249782 3 2 4 4 3" xfId="45390" xr:uid="{00000000-0005-0000-0000-00004CB10000}"/>
    <cellStyle name="style1424787249782 3 2 4 4 4" xfId="45391" xr:uid="{00000000-0005-0000-0000-00004DB10000}"/>
    <cellStyle name="style1424787249782 3 2 4 4 5" xfId="45392" xr:uid="{00000000-0005-0000-0000-00004EB10000}"/>
    <cellStyle name="style1424787249782 3 2 4 5" xfId="45393" xr:uid="{00000000-0005-0000-0000-00004FB10000}"/>
    <cellStyle name="style1424787249782 3 2 4 5 2" xfId="45394" xr:uid="{00000000-0005-0000-0000-000050B10000}"/>
    <cellStyle name="style1424787249782 3 2 4 5 3" xfId="45395" xr:uid="{00000000-0005-0000-0000-000051B10000}"/>
    <cellStyle name="style1424787249782 3 2 4 5 4" xfId="45396" xr:uid="{00000000-0005-0000-0000-000052B10000}"/>
    <cellStyle name="style1424787249782 3 2 4 6" xfId="45397" xr:uid="{00000000-0005-0000-0000-000053B10000}"/>
    <cellStyle name="style1424787249782 3 2 4 7" xfId="45398" xr:uid="{00000000-0005-0000-0000-000054B10000}"/>
    <cellStyle name="style1424787249782 3 2 4 8" xfId="45399" xr:uid="{00000000-0005-0000-0000-000055B10000}"/>
    <cellStyle name="style1424787249782 3 2 5" xfId="45400" xr:uid="{00000000-0005-0000-0000-000056B10000}"/>
    <cellStyle name="style1424787249782 3 2 5 2" xfId="45401" xr:uid="{00000000-0005-0000-0000-000057B10000}"/>
    <cellStyle name="style1424787249782 3 2 5 2 2" xfId="45402" xr:uid="{00000000-0005-0000-0000-000058B10000}"/>
    <cellStyle name="style1424787249782 3 2 5 2 2 2" xfId="45403" xr:uid="{00000000-0005-0000-0000-000059B10000}"/>
    <cellStyle name="style1424787249782 3 2 5 2 2 2 2" xfId="45404" xr:uid="{00000000-0005-0000-0000-00005AB10000}"/>
    <cellStyle name="style1424787249782 3 2 5 2 2 2 3" xfId="45405" xr:uid="{00000000-0005-0000-0000-00005BB10000}"/>
    <cellStyle name="style1424787249782 3 2 5 2 2 3" xfId="45406" xr:uid="{00000000-0005-0000-0000-00005CB10000}"/>
    <cellStyle name="style1424787249782 3 2 5 2 3" xfId="45407" xr:uid="{00000000-0005-0000-0000-00005DB10000}"/>
    <cellStyle name="style1424787249782 3 2 5 2 3 2" xfId="45408" xr:uid="{00000000-0005-0000-0000-00005EB10000}"/>
    <cellStyle name="style1424787249782 3 2 5 2 3 3" xfId="45409" xr:uid="{00000000-0005-0000-0000-00005FB10000}"/>
    <cellStyle name="style1424787249782 3 2 5 2 3 4" xfId="45410" xr:uid="{00000000-0005-0000-0000-000060B10000}"/>
    <cellStyle name="style1424787249782 3 2 5 2 4" xfId="45411" xr:uid="{00000000-0005-0000-0000-000061B10000}"/>
    <cellStyle name="style1424787249782 3 2 5 2 5" xfId="45412" xr:uid="{00000000-0005-0000-0000-000062B10000}"/>
    <cellStyle name="style1424787249782 3 2 5 3" xfId="45413" xr:uid="{00000000-0005-0000-0000-000063B10000}"/>
    <cellStyle name="style1424787249782 3 2 5 3 2" xfId="45414" xr:uid="{00000000-0005-0000-0000-000064B10000}"/>
    <cellStyle name="style1424787249782 3 2 5 3 2 2" xfId="45415" xr:uid="{00000000-0005-0000-0000-000065B10000}"/>
    <cellStyle name="style1424787249782 3 2 5 3 2 2 2" xfId="45416" xr:uid="{00000000-0005-0000-0000-000066B10000}"/>
    <cellStyle name="style1424787249782 3 2 5 3 2 2 3" xfId="45417" xr:uid="{00000000-0005-0000-0000-000067B10000}"/>
    <cellStyle name="style1424787249782 3 2 5 3 2 3" xfId="45418" xr:uid="{00000000-0005-0000-0000-000068B10000}"/>
    <cellStyle name="style1424787249782 3 2 5 3 3" xfId="45419" xr:uid="{00000000-0005-0000-0000-000069B10000}"/>
    <cellStyle name="style1424787249782 3 2 5 3 3 2" xfId="45420" xr:uid="{00000000-0005-0000-0000-00006AB10000}"/>
    <cellStyle name="style1424787249782 3 2 5 3 3 3" xfId="45421" xr:uid="{00000000-0005-0000-0000-00006BB10000}"/>
    <cellStyle name="style1424787249782 3 2 5 3 3 4" xfId="45422" xr:uid="{00000000-0005-0000-0000-00006CB10000}"/>
    <cellStyle name="style1424787249782 3 2 5 3 4" xfId="45423" xr:uid="{00000000-0005-0000-0000-00006DB10000}"/>
    <cellStyle name="style1424787249782 3 2 5 3 5" xfId="45424" xr:uid="{00000000-0005-0000-0000-00006EB10000}"/>
    <cellStyle name="style1424787249782 3 2 5 4" xfId="45425" xr:uid="{00000000-0005-0000-0000-00006FB10000}"/>
    <cellStyle name="style1424787249782 3 2 5 4 2" xfId="45426" xr:uid="{00000000-0005-0000-0000-000070B10000}"/>
    <cellStyle name="style1424787249782 3 2 5 4 2 2" xfId="45427" xr:uid="{00000000-0005-0000-0000-000071B10000}"/>
    <cellStyle name="style1424787249782 3 2 5 4 2 3" xfId="45428" xr:uid="{00000000-0005-0000-0000-000072B10000}"/>
    <cellStyle name="style1424787249782 3 2 5 4 2 4" xfId="45429" xr:uid="{00000000-0005-0000-0000-000073B10000}"/>
    <cellStyle name="style1424787249782 3 2 5 4 3" xfId="45430" xr:uid="{00000000-0005-0000-0000-000074B10000}"/>
    <cellStyle name="style1424787249782 3 2 5 4 4" xfId="45431" xr:uid="{00000000-0005-0000-0000-000075B10000}"/>
    <cellStyle name="style1424787249782 3 2 5 4 5" xfId="45432" xr:uid="{00000000-0005-0000-0000-000076B10000}"/>
    <cellStyle name="style1424787249782 3 2 5 5" xfId="45433" xr:uid="{00000000-0005-0000-0000-000077B10000}"/>
    <cellStyle name="style1424787249782 3 2 5 5 2" xfId="45434" xr:uid="{00000000-0005-0000-0000-000078B10000}"/>
    <cellStyle name="style1424787249782 3 2 5 5 3" xfId="45435" xr:uid="{00000000-0005-0000-0000-000079B10000}"/>
    <cellStyle name="style1424787249782 3 2 5 5 4" xfId="45436" xr:uid="{00000000-0005-0000-0000-00007AB10000}"/>
    <cellStyle name="style1424787249782 3 2 5 6" xfId="45437" xr:uid="{00000000-0005-0000-0000-00007BB10000}"/>
    <cellStyle name="style1424787249782 3 2 5 7" xfId="45438" xr:uid="{00000000-0005-0000-0000-00007CB10000}"/>
    <cellStyle name="style1424787249782 3 2 5 8" xfId="45439" xr:uid="{00000000-0005-0000-0000-00007DB10000}"/>
    <cellStyle name="style1424787249782 3 2 6" xfId="45440" xr:uid="{00000000-0005-0000-0000-00007EB10000}"/>
    <cellStyle name="style1424787249782 3 2 6 2" xfId="45441" xr:uid="{00000000-0005-0000-0000-00007FB10000}"/>
    <cellStyle name="style1424787249782 3 2 6 2 2" xfId="45442" xr:uid="{00000000-0005-0000-0000-000080B10000}"/>
    <cellStyle name="style1424787249782 3 2 6 2 2 2" xfId="45443" xr:uid="{00000000-0005-0000-0000-000081B10000}"/>
    <cellStyle name="style1424787249782 3 2 6 2 2 3" xfId="45444" xr:uid="{00000000-0005-0000-0000-000082B10000}"/>
    <cellStyle name="style1424787249782 3 2 6 2 3" xfId="45445" xr:uid="{00000000-0005-0000-0000-000083B10000}"/>
    <cellStyle name="style1424787249782 3 2 6 3" xfId="45446" xr:uid="{00000000-0005-0000-0000-000084B10000}"/>
    <cellStyle name="style1424787249782 3 2 6 3 2" xfId="45447" xr:uid="{00000000-0005-0000-0000-000085B10000}"/>
    <cellStyle name="style1424787249782 3 2 6 3 3" xfId="45448" xr:uid="{00000000-0005-0000-0000-000086B10000}"/>
    <cellStyle name="style1424787249782 3 2 6 3 4" xfId="45449" xr:uid="{00000000-0005-0000-0000-000087B10000}"/>
    <cellStyle name="style1424787249782 3 2 6 4" xfId="45450" xr:uid="{00000000-0005-0000-0000-000088B10000}"/>
    <cellStyle name="style1424787249782 3 2 6 5" xfId="45451" xr:uid="{00000000-0005-0000-0000-000089B10000}"/>
    <cellStyle name="style1424787249782 3 2 7" xfId="45452" xr:uid="{00000000-0005-0000-0000-00008AB10000}"/>
    <cellStyle name="style1424787249782 3 2 7 2" xfId="45453" xr:uid="{00000000-0005-0000-0000-00008BB10000}"/>
    <cellStyle name="style1424787249782 3 2 7 2 2" xfId="45454" xr:uid="{00000000-0005-0000-0000-00008CB10000}"/>
    <cellStyle name="style1424787249782 3 2 7 2 2 2" xfId="45455" xr:uid="{00000000-0005-0000-0000-00008DB10000}"/>
    <cellStyle name="style1424787249782 3 2 7 2 2 3" xfId="45456" xr:uid="{00000000-0005-0000-0000-00008EB10000}"/>
    <cellStyle name="style1424787249782 3 2 7 2 3" xfId="45457" xr:uid="{00000000-0005-0000-0000-00008FB10000}"/>
    <cellStyle name="style1424787249782 3 2 7 3" xfId="45458" xr:uid="{00000000-0005-0000-0000-000090B10000}"/>
    <cellStyle name="style1424787249782 3 2 7 3 2" xfId="45459" xr:uid="{00000000-0005-0000-0000-000091B10000}"/>
    <cellStyle name="style1424787249782 3 2 7 3 3" xfId="45460" xr:uid="{00000000-0005-0000-0000-000092B10000}"/>
    <cellStyle name="style1424787249782 3 2 7 3 4" xfId="45461" xr:uid="{00000000-0005-0000-0000-000093B10000}"/>
    <cellStyle name="style1424787249782 3 2 7 4" xfId="45462" xr:uid="{00000000-0005-0000-0000-000094B10000}"/>
    <cellStyle name="style1424787249782 3 2 7 5" xfId="45463" xr:uid="{00000000-0005-0000-0000-000095B10000}"/>
    <cellStyle name="style1424787249782 3 2 8" xfId="45464" xr:uid="{00000000-0005-0000-0000-000096B10000}"/>
    <cellStyle name="style1424787249782 3 2 8 2" xfId="45465" xr:uid="{00000000-0005-0000-0000-000097B10000}"/>
    <cellStyle name="style1424787249782 3 2 8 2 2" xfId="45466" xr:uid="{00000000-0005-0000-0000-000098B10000}"/>
    <cellStyle name="style1424787249782 3 2 8 2 3" xfId="45467" xr:uid="{00000000-0005-0000-0000-000099B10000}"/>
    <cellStyle name="style1424787249782 3 2 8 2 4" xfId="45468" xr:uid="{00000000-0005-0000-0000-00009AB10000}"/>
    <cellStyle name="style1424787249782 3 2 8 3" xfId="45469" xr:uid="{00000000-0005-0000-0000-00009BB10000}"/>
    <cellStyle name="style1424787249782 3 2 8 4" xfId="45470" xr:uid="{00000000-0005-0000-0000-00009CB10000}"/>
    <cellStyle name="style1424787249782 3 2 8 5" xfId="45471" xr:uid="{00000000-0005-0000-0000-00009DB10000}"/>
    <cellStyle name="style1424787249782 3 2 9" xfId="45472" xr:uid="{00000000-0005-0000-0000-00009EB10000}"/>
    <cellStyle name="style1424787249782 3 2 9 2" xfId="45473" xr:uid="{00000000-0005-0000-0000-00009FB10000}"/>
    <cellStyle name="style1424787249782 3 2 9 3" xfId="45474" xr:uid="{00000000-0005-0000-0000-0000A0B10000}"/>
    <cellStyle name="style1424787249782 3 2 9 4" xfId="45475" xr:uid="{00000000-0005-0000-0000-0000A1B10000}"/>
    <cellStyle name="style1424787249782 3 3" xfId="45476" xr:uid="{00000000-0005-0000-0000-0000A2B10000}"/>
    <cellStyle name="style1424787249782 3 3 2" xfId="45477" xr:uid="{00000000-0005-0000-0000-0000A3B10000}"/>
    <cellStyle name="style1424787249782 3 3 2 2" xfId="45478" xr:uid="{00000000-0005-0000-0000-0000A4B10000}"/>
    <cellStyle name="style1424787249782 3 3 2 2 2" xfId="45479" xr:uid="{00000000-0005-0000-0000-0000A5B10000}"/>
    <cellStyle name="style1424787249782 3 3 2 2 2 2" xfId="45480" xr:uid="{00000000-0005-0000-0000-0000A6B10000}"/>
    <cellStyle name="style1424787249782 3 3 2 2 2 2 2" xfId="45481" xr:uid="{00000000-0005-0000-0000-0000A7B10000}"/>
    <cellStyle name="style1424787249782 3 3 2 2 2 2 3" xfId="45482" xr:uid="{00000000-0005-0000-0000-0000A8B10000}"/>
    <cellStyle name="style1424787249782 3 3 2 2 2 3" xfId="45483" xr:uid="{00000000-0005-0000-0000-0000A9B10000}"/>
    <cellStyle name="style1424787249782 3 3 2 2 3" xfId="45484" xr:uid="{00000000-0005-0000-0000-0000AAB10000}"/>
    <cellStyle name="style1424787249782 3 3 2 2 3 2" xfId="45485" xr:uid="{00000000-0005-0000-0000-0000ABB10000}"/>
    <cellStyle name="style1424787249782 3 3 2 2 3 3" xfId="45486" xr:uid="{00000000-0005-0000-0000-0000ACB10000}"/>
    <cellStyle name="style1424787249782 3 3 2 2 3 4" xfId="45487" xr:uid="{00000000-0005-0000-0000-0000ADB10000}"/>
    <cellStyle name="style1424787249782 3 3 2 2 4" xfId="45488" xr:uid="{00000000-0005-0000-0000-0000AEB10000}"/>
    <cellStyle name="style1424787249782 3 3 2 2 5" xfId="45489" xr:uid="{00000000-0005-0000-0000-0000AFB10000}"/>
    <cellStyle name="style1424787249782 3 3 2 3" xfId="45490" xr:uid="{00000000-0005-0000-0000-0000B0B10000}"/>
    <cellStyle name="style1424787249782 3 3 2 3 2" xfId="45491" xr:uid="{00000000-0005-0000-0000-0000B1B10000}"/>
    <cellStyle name="style1424787249782 3 3 2 3 2 2" xfId="45492" xr:uid="{00000000-0005-0000-0000-0000B2B10000}"/>
    <cellStyle name="style1424787249782 3 3 2 3 2 2 2" xfId="45493" xr:uid="{00000000-0005-0000-0000-0000B3B10000}"/>
    <cellStyle name="style1424787249782 3 3 2 3 2 2 3" xfId="45494" xr:uid="{00000000-0005-0000-0000-0000B4B10000}"/>
    <cellStyle name="style1424787249782 3 3 2 3 2 3" xfId="45495" xr:uid="{00000000-0005-0000-0000-0000B5B10000}"/>
    <cellStyle name="style1424787249782 3 3 2 3 3" xfId="45496" xr:uid="{00000000-0005-0000-0000-0000B6B10000}"/>
    <cellStyle name="style1424787249782 3 3 2 3 3 2" xfId="45497" xr:uid="{00000000-0005-0000-0000-0000B7B10000}"/>
    <cellStyle name="style1424787249782 3 3 2 3 3 3" xfId="45498" xr:uid="{00000000-0005-0000-0000-0000B8B10000}"/>
    <cellStyle name="style1424787249782 3 3 2 3 3 4" xfId="45499" xr:uid="{00000000-0005-0000-0000-0000B9B10000}"/>
    <cellStyle name="style1424787249782 3 3 2 3 4" xfId="45500" xr:uid="{00000000-0005-0000-0000-0000BAB10000}"/>
    <cellStyle name="style1424787249782 3 3 2 3 5" xfId="45501" xr:uid="{00000000-0005-0000-0000-0000BBB10000}"/>
    <cellStyle name="style1424787249782 3 3 2 4" xfId="45502" xr:uid="{00000000-0005-0000-0000-0000BCB10000}"/>
    <cellStyle name="style1424787249782 3 3 2 4 2" xfId="45503" xr:uid="{00000000-0005-0000-0000-0000BDB10000}"/>
    <cellStyle name="style1424787249782 3 3 2 4 2 2" xfId="45504" xr:uid="{00000000-0005-0000-0000-0000BEB10000}"/>
    <cellStyle name="style1424787249782 3 3 2 4 2 3" xfId="45505" xr:uid="{00000000-0005-0000-0000-0000BFB10000}"/>
    <cellStyle name="style1424787249782 3 3 2 4 2 4" xfId="45506" xr:uid="{00000000-0005-0000-0000-0000C0B10000}"/>
    <cellStyle name="style1424787249782 3 3 2 4 3" xfId="45507" xr:uid="{00000000-0005-0000-0000-0000C1B10000}"/>
    <cellStyle name="style1424787249782 3 3 2 4 4" xfId="45508" xr:uid="{00000000-0005-0000-0000-0000C2B10000}"/>
    <cellStyle name="style1424787249782 3 3 2 4 5" xfId="45509" xr:uid="{00000000-0005-0000-0000-0000C3B10000}"/>
    <cellStyle name="style1424787249782 3 3 2 5" xfId="45510" xr:uid="{00000000-0005-0000-0000-0000C4B10000}"/>
    <cellStyle name="style1424787249782 3 3 2 5 2" xfId="45511" xr:uid="{00000000-0005-0000-0000-0000C5B10000}"/>
    <cellStyle name="style1424787249782 3 3 2 5 3" xfId="45512" xr:uid="{00000000-0005-0000-0000-0000C6B10000}"/>
    <cellStyle name="style1424787249782 3 3 2 5 4" xfId="45513" xr:uid="{00000000-0005-0000-0000-0000C7B10000}"/>
    <cellStyle name="style1424787249782 3 3 2 6" xfId="45514" xr:uid="{00000000-0005-0000-0000-0000C8B10000}"/>
    <cellStyle name="style1424787249782 3 3 2 7" xfId="45515" xr:uid="{00000000-0005-0000-0000-0000C9B10000}"/>
    <cellStyle name="style1424787249782 3 3 2 8" xfId="45516" xr:uid="{00000000-0005-0000-0000-0000CAB10000}"/>
    <cellStyle name="style1424787249782 3 3 3" xfId="45517" xr:uid="{00000000-0005-0000-0000-0000CBB10000}"/>
    <cellStyle name="style1424787249782 3 3 3 2" xfId="45518" xr:uid="{00000000-0005-0000-0000-0000CCB10000}"/>
    <cellStyle name="style1424787249782 3 3 3 2 2" xfId="45519" xr:uid="{00000000-0005-0000-0000-0000CDB10000}"/>
    <cellStyle name="style1424787249782 3 3 3 2 2 2" xfId="45520" xr:uid="{00000000-0005-0000-0000-0000CEB10000}"/>
    <cellStyle name="style1424787249782 3 3 3 2 2 3" xfId="45521" xr:uid="{00000000-0005-0000-0000-0000CFB10000}"/>
    <cellStyle name="style1424787249782 3 3 3 2 3" xfId="45522" xr:uid="{00000000-0005-0000-0000-0000D0B10000}"/>
    <cellStyle name="style1424787249782 3 3 3 3" xfId="45523" xr:uid="{00000000-0005-0000-0000-0000D1B10000}"/>
    <cellStyle name="style1424787249782 3 3 3 3 2" xfId="45524" xr:uid="{00000000-0005-0000-0000-0000D2B10000}"/>
    <cellStyle name="style1424787249782 3 3 3 3 3" xfId="45525" xr:uid="{00000000-0005-0000-0000-0000D3B10000}"/>
    <cellStyle name="style1424787249782 3 3 3 3 4" xfId="45526" xr:uid="{00000000-0005-0000-0000-0000D4B10000}"/>
    <cellStyle name="style1424787249782 3 3 3 4" xfId="45527" xr:uid="{00000000-0005-0000-0000-0000D5B10000}"/>
    <cellStyle name="style1424787249782 3 3 3 5" xfId="45528" xr:uid="{00000000-0005-0000-0000-0000D6B10000}"/>
    <cellStyle name="style1424787249782 3 3 4" xfId="45529" xr:uid="{00000000-0005-0000-0000-0000D7B10000}"/>
    <cellStyle name="style1424787249782 3 3 4 2" xfId="45530" xr:uid="{00000000-0005-0000-0000-0000D8B10000}"/>
    <cellStyle name="style1424787249782 3 3 4 2 2" xfId="45531" xr:uid="{00000000-0005-0000-0000-0000D9B10000}"/>
    <cellStyle name="style1424787249782 3 3 4 2 2 2" xfId="45532" xr:uid="{00000000-0005-0000-0000-0000DAB10000}"/>
    <cellStyle name="style1424787249782 3 3 4 2 2 3" xfId="45533" xr:uid="{00000000-0005-0000-0000-0000DBB10000}"/>
    <cellStyle name="style1424787249782 3 3 4 2 3" xfId="45534" xr:uid="{00000000-0005-0000-0000-0000DCB10000}"/>
    <cellStyle name="style1424787249782 3 3 4 3" xfId="45535" xr:uid="{00000000-0005-0000-0000-0000DDB10000}"/>
    <cellStyle name="style1424787249782 3 3 4 3 2" xfId="45536" xr:uid="{00000000-0005-0000-0000-0000DEB10000}"/>
    <cellStyle name="style1424787249782 3 3 4 3 3" xfId="45537" xr:uid="{00000000-0005-0000-0000-0000DFB10000}"/>
    <cellStyle name="style1424787249782 3 3 4 3 4" xfId="45538" xr:uid="{00000000-0005-0000-0000-0000E0B10000}"/>
    <cellStyle name="style1424787249782 3 3 4 4" xfId="45539" xr:uid="{00000000-0005-0000-0000-0000E1B10000}"/>
    <cellStyle name="style1424787249782 3 3 4 5" xfId="45540" xr:uid="{00000000-0005-0000-0000-0000E2B10000}"/>
    <cellStyle name="style1424787249782 3 3 5" xfId="45541" xr:uid="{00000000-0005-0000-0000-0000E3B10000}"/>
    <cellStyle name="style1424787249782 3 3 5 2" xfId="45542" xr:uid="{00000000-0005-0000-0000-0000E4B10000}"/>
    <cellStyle name="style1424787249782 3 3 5 2 2" xfId="45543" xr:uid="{00000000-0005-0000-0000-0000E5B10000}"/>
    <cellStyle name="style1424787249782 3 3 5 2 3" xfId="45544" xr:uid="{00000000-0005-0000-0000-0000E6B10000}"/>
    <cellStyle name="style1424787249782 3 3 5 2 4" xfId="45545" xr:uid="{00000000-0005-0000-0000-0000E7B10000}"/>
    <cellStyle name="style1424787249782 3 3 5 3" xfId="45546" xr:uid="{00000000-0005-0000-0000-0000E8B10000}"/>
    <cellStyle name="style1424787249782 3 3 5 4" xfId="45547" xr:uid="{00000000-0005-0000-0000-0000E9B10000}"/>
    <cellStyle name="style1424787249782 3 3 5 5" xfId="45548" xr:uid="{00000000-0005-0000-0000-0000EAB10000}"/>
    <cellStyle name="style1424787249782 3 3 6" xfId="45549" xr:uid="{00000000-0005-0000-0000-0000EBB10000}"/>
    <cellStyle name="style1424787249782 3 3 6 2" xfId="45550" xr:uid="{00000000-0005-0000-0000-0000ECB10000}"/>
    <cellStyle name="style1424787249782 3 3 6 3" xfId="45551" xr:uid="{00000000-0005-0000-0000-0000EDB10000}"/>
    <cellStyle name="style1424787249782 3 3 6 4" xfId="45552" xr:uid="{00000000-0005-0000-0000-0000EEB10000}"/>
    <cellStyle name="style1424787249782 3 3 7" xfId="45553" xr:uid="{00000000-0005-0000-0000-0000EFB10000}"/>
    <cellStyle name="style1424787249782 3 3 8" xfId="45554" xr:uid="{00000000-0005-0000-0000-0000F0B10000}"/>
    <cellStyle name="style1424787249782 3 3 9" xfId="45555" xr:uid="{00000000-0005-0000-0000-0000F1B10000}"/>
    <cellStyle name="style1424787249782 3 4" xfId="45556" xr:uid="{00000000-0005-0000-0000-0000F2B10000}"/>
    <cellStyle name="style1424787249782 3 4 2" xfId="45557" xr:uid="{00000000-0005-0000-0000-0000F3B10000}"/>
    <cellStyle name="style1424787249782 3 4 2 2" xfId="45558" xr:uid="{00000000-0005-0000-0000-0000F4B10000}"/>
    <cellStyle name="style1424787249782 3 4 2 2 2" xfId="45559" xr:uid="{00000000-0005-0000-0000-0000F5B10000}"/>
    <cellStyle name="style1424787249782 3 4 2 2 2 2" xfId="45560" xr:uid="{00000000-0005-0000-0000-0000F6B10000}"/>
    <cellStyle name="style1424787249782 3 4 2 2 2 3" xfId="45561" xr:uid="{00000000-0005-0000-0000-0000F7B10000}"/>
    <cellStyle name="style1424787249782 3 4 2 2 3" xfId="45562" xr:uid="{00000000-0005-0000-0000-0000F8B10000}"/>
    <cellStyle name="style1424787249782 3 4 2 3" xfId="45563" xr:uid="{00000000-0005-0000-0000-0000F9B10000}"/>
    <cellStyle name="style1424787249782 3 4 2 3 2" xfId="45564" xr:uid="{00000000-0005-0000-0000-0000FAB10000}"/>
    <cellStyle name="style1424787249782 3 4 2 3 3" xfId="45565" xr:uid="{00000000-0005-0000-0000-0000FBB10000}"/>
    <cellStyle name="style1424787249782 3 4 2 3 4" xfId="45566" xr:uid="{00000000-0005-0000-0000-0000FCB10000}"/>
    <cellStyle name="style1424787249782 3 4 2 4" xfId="45567" xr:uid="{00000000-0005-0000-0000-0000FDB10000}"/>
    <cellStyle name="style1424787249782 3 4 2 5" xfId="45568" xr:uid="{00000000-0005-0000-0000-0000FEB10000}"/>
    <cellStyle name="style1424787249782 3 4 3" xfId="45569" xr:uid="{00000000-0005-0000-0000-0000FFB10000}"/>
    <cellStyle name="style1424787249782 3 4 3 2" xfId="45570" xr:uid="{00000000-0005-0000-0000-000000B20000}"/>
    <cellStyle name="style1424787249782 3 4 3 2 2" xfId="45571" xr:uid="{00000000-0005-0000-0000-000001B20000}"/>
    <cellStyle name="style1424787249782 3 4 3 2 2 2" xfId="45572" xr:uid="{00000000-0005-0000-0000-000002B20000}"/>
    <cellStyle name="style1424787249782 3 4 3 2 2 3" xfId="45573" xr:uid="{00000000-0005-0000-0000-000003B20000}"/>
    <cellStyle name="style1424787249782 3 4 3 2 3" xfId="45574" xr:uid="{00000000-0005-0000-0000-000004B20000}"/>
    <cellStyle name="style1424787249782 3 4 3 3" xfId="45575" xr:uid="{00000000-0005-0000-0000-000005B20000}"/>
    <cellStyle name="style1424787249782 3 4 3 3 2" xfId="45576" xr:uid="{00000000-0005-0000-0000-000006B20000}"/>
    <cellStyle name="style1424787249782 3 4 3 3 3" xfId="45577" xr:uid="{00000000-0005-0000-0000-000007B20000}"/>
    <cellStyle name="style1424787249782 3 4 3 3 4" xfId="45578" xr:uid="{00000000-0005-0000-0000-000008B20000}"/>
    <cellStyle name="style1424787249782 3 4 3 4" xfId="45579" xr:uid="{00000000-0005-0000-0000-000009B20000}"/>
    <cellStyle name="style1424787249782 3 4 3 5" xfId="45580" xr:uid="{00000000-0005-0000-0000-00000AB20000}"/>
    <cellStyle name="style1424787249782 3 4 4" xfId="45581" xr:uid="{00000000-0005-0000-0000-00000BB20000}"/>
    <cellStyle name="style1424787249782 3 4 4 2" xfId="45582" xr:uid="{00000000-0005-0000-0000-00000CB20000}"/>
    <cellStyle name="style1424787249782 3 4 4 2 2" xfId="45583" xr:uid="{00000000-0005-0000-0000-00000DB20000}"/>
    <cellStyle name="style1424787249782 3 4 4 2 3" xfId="45584" xr:uid="{00000000-0005-0000-0000-00000EB20000}"/>
    <cellStyle name="style1424787249782 3 4 4 2 4" xfId="45585" xr:uid="{00000000-0005-0000-0000-00000FB20000}"/>
    <cellStyle name="style1424787249782 3 4 4 3" xfId="45586" xr:uid="{00000000-0005-0000-0000-000010B20000}"/>
    <cellStyle name="style1424787249782 3 4 4 4" xfId="45587" xr:uid="{00000000-0005-0000-0000-000011B20000}"/>
    <cellStyle name="style1424787249782 3 4 4 5" xfId="45588" xr:uid="{00000000-0005-0000-0000-000012B20000}"/>
    <cellStyle name="style1424787249782 3 4 5" xfId="45589" xr:uid="{00000000-0005-0000-0000-000013B20000}"/>
    <cellStyle name="style1424787249782 3 4 5 2" xfId="45590" xr:uid="{00000000-0005-0000-0000-000014B20000}"/>
    <cellStyle name="style1424787249782 3 4 5 3" xfId="45591" xr:uid="{00000000-0005-0000-0000-000015B20000}"/>
    <cellStyle name="style1424787249782 3 4 5 4" xfId="45592" xr:uid="{00000000-0005-0000-0000-000016B20000}"/>
    <cellStyle name="style1424787249782 3 4 6" xfId="45593" xr:uid="{00000000-0005-0000-0000-000017B20000}"/>
    <cellStyle name="style1424787249782 3 4 7" xfId="45594" xr:uid="{00000000-0005-0000-0000-000018B20000}"/>
    <cellStyle name="style1424787249782 3 4 8" xfId="45595" xr:uid="{00000000-0005-0000-0000-000019B20000}"/>
    <cellStyle name="style1424787249782 3 5" xfId="45596" xr:uid="{00000000-0005-0000-0000-00001AB20000}"/>
    <cellStyle name="style1424787249782 3 5 2" xfId="45597" xr:uid="{00000000-0005-0000-0000-00001BB20000}"/>
    <cellStyle name="style1424787249782 3 5 2 2" xfId="45598" xr:uid="{00000000-0005-0000-0000-00001CB20000}"/>
    <cellStyle name="style1424787249782 3 5 2 2 2" xfId="45599" xr:uid="{00000000-0005-0000-0000-00001DB20000}"/>
    <cellStyle name="style1424787249782 3 5 2 2 2 2" xfId="45600" xr:uid="{00000000-0005-0000-0000-00001EB20000}"/>
    <cellStyle name="style1424787249782 3 5 2 2 2 3" xfId="45601" xr:uid="{00000000-0005-0000-0000-00001FB20000}"/>
    <cellStyle name="style1424787249782 3 5 2 2 3" xfId="45602" xr:uid="{00000000-0005-0000-0000-000020B20000}"/>
    <cellStyle name="style1424787249782 3 5 2 3" xfId="45603" xr:uid="{00000000-0005-0000-0000-000021B20000}"/>
    <cellStyle name="style1424787249782 3 5 2 3 2" xfId="45604" xr:uid="{00000000-0005-0000-0000-000022B20000}"/>
    <cellStyle name="style1424787249782 3 5 2 3 3" xfId="45605" xr:uid="{00000000-0005-0000-0000-000023B20000}"/>
    <cellStyle name="style1424787249782 3 5 2 3 4" xfId="45606" xr:uid="{00000000-0005-0000-0000-000024B20000}"/>
    <cellStyle name="style1424787249782 3 5 2 4" xfId="45607" xr:uid="{00000000-0005-0000-0000-000025B20000}"/>
    <cellStyle name="style1424787249782 3 5 2 5" xfId="45608" xr:uid="{00000000-0005-0000-0000-000026B20000}"/>
    <cellStyle name="style1424787249782 3 5 3" xfId="45609" xr:uid="{00000000-0005-0000-0000-000027B20000}"/>
    <cellStyle name="style1424787249782 3 5 3 2" xfId="45610" xr:uid="{00000000-0005-0000-0000-000028B20000}"/>
    <cellStyle name="style1424787249782 3 5 3 2 2" xfId="45611" xr:uid="{00000000-0005-0000-0000-000029B20000}"/>
    <cellStyle name="style1424787249782 3 5 3 2 2 2" xfId="45612" xr:uid="{00000000-0005-0000-0000-00002AB20000}"/>
    <cellStyle name="style1424787249782 3 5 3 2 2 3" xfId="45613" xr:uid="{00000000-0005-0000-0000-00002BB20000}"/>
    <cellStyle name="style1424787249782 3 5 3 2 3" xfId="45614" xr:uid="{00000000-0005-0000-0000-00002CB20000}"/>
    <cellStyle name="style1424787249782 3 5 3 3" xfId="45615" xr:uid="{00000000-0005-0000-0000-00002DB20000}"/>
    <cellStyle name="style1424787249782 3 5 3 3 2" xfId="45616" xr:uid="{00000000-0005-0000-0000-00002EB20000}"/>
    <cellStyle name="style1424787249782 3 5 3 3 3" xfId="45617" xr:uid="{00000000-0005-0000-0000-00002FB20000}"/>
    <cellStyle name="style1424787249782 3 5 3 3 4" xfId="45618" xr:uid="{00000000-0005-0000-0000-000030B20000}"/>
    <cellStyle name="style1424787249782 3 5 3 4" xfId="45619" xr:uid="{00000000-0005-0000-0000-000031B20000}"/>
    <cellStyle name="style1424787249782 3 5 3 5" xfId="45620" xr:uid="{00000000-0005-0000-0000-000032B20000}"/>
    <cellStyle name="style1424787249782 3 5 4" xfId="45621" xr:uid="{00000000-0005-0000-0000-000033B20000}"/>
    <cellStyle name="style1424787249782 3 5 4 2" xfId="45622" xr:uid="{00000000-0005-0000-0000-000034B20000}"/>
    <cellStyle name="style1424787249782 3 5 4 2 2" xfId="45623" xr:uid="{00000000-0005-0000-0000-000035B20000}"/>
    <cellStyle name="style1424787249782 3 5 4 2 3" xfId="45624" xr:uid="{00000000-0005-0000-0000-000036B20000}"/>
    <cellStyle name="style1424787249782 3 5 4 2 4" xfId="45625" xr:uid="{00000000-0005-0000-0000-000037B20000}"/>
    <cellStyle name="style1424787249782 3 5 4 3" xfId="45626" xr:uid="{00000000-0005-0000-0000-000038B20000}"/>
    <cellStyle name="style1424787249782 3 5 4 4" xfId="45627" xr:uid="{00000000-0005-0000-0000-000039B20000}"/>
    <cellStyle name="style1424787249782 3 5 4 5" xfId="45628" xr:uid="{00000000-0005-0000-0000-00003AB20000}"/>
    <cellStyle name="style1424787249782 3 5 5" xfId="45629" xr:uid="{00000000-0005-0000-0000-00003BB20000}"/>
    <cellStyle name="style1424787249782 3 5 5 2" xfId="45630" xr:uid="{00000000-0005-0000-0000-00003CB20000}"/>
    <cellStyle name="style1424787249782 3 5 5 3" xfId="45631" xr:uid="{00000000-0005-0000-0000-00003DB20000}"/>
    <cellStyle name="style1424787249782 3 5 5 4" xfId="45632" xr:uid="{00000000-0005-0000-0000-00003EB20000}"/>
    <cellStyle name="style1424787249782 3 5 6" xfId="45633" xr:uid="{00000000-0005-0000-0000-00003FB20000}"/>
    <cellStyle name="style1424787249782 3 5 7" xfId="45634" xr:uid="{00000000-0005-0000-0000-000040B20000}"/>
    <cellStyle name="style1424787249782 3 5 8" xfId="45635" xr:uid="{00000000-0005-0000-0000-000041B20000}"/>
    <cellStyle name="style1424787249782 3 6" xfId="45636" xr:uid="{00000000-0005-0000-0000-000042B20000}"/>
    <cellStyle name="style1424787249782 3 6 2" xfId="45637" xr:uid="{00000000-0005-0000-0000-000043B20000}"/>
    <cellStyle name="style1424787249782 3 6 2 2" xfId="45638" xr:uid="{00000000-0005-0000-0000-000044B20000}"/>
    <cellStyle name="style1424787249782 3 6 2 2 2" xfId="45639" xr:uid="{00000000-0005-0000-0000-000045B20000}"/>
    <cellStyle name="style1424787249782 3 6 2 2 2 2" xfId="45640" xr:uid="{00000000-0005-0000-0000-000046B20000}"/>
    <cellStyle name="style1424787249782 3 6 2 2 2 3" xfId="45641" xr:uid="{00000000-0005-0000-0000-000047B20000}"/>
    <cellStyle name="style1424787249782 3 6 2 2 3" xfId="45642" xr:uid="{00000000-0005-0000-0000-000048B20000}"/>
    <cellStyle name="style1424787249782 3 6 2 3" xfId="45643" xr:uid="{00000000-0005-0000-0000-000049B20000}"/>
    <cellStyle name="style1424787249782 3 6 2 3 2" xfId="45644" xr:uid="{00000000-0005-0000-0000-00004AB20000}"/>
    <cellStyle name="style1424787249782 3 6 2 3 3" xfId="45645" xr:uid="{00000000-0005-0000-0000-00004BB20000}"/>
    <cellStyle name="style1424787249782 3 6 2 3 4" xfId="45646" xr:uid="{00000000-0005-0000-0000-00004CB20000}"/>
    <cellStyle name="style1424787249782 3 6 2 4" xfId="45647" xr:uid="{00000000-0005-0000-0000-00004DB20000}"/>
    <cellStyle name="style1424787249782 3 6 2 5" xfId="45648" xr:uid="{00000000-0005-0000-0000-00004EB20000}"/>
    <cellStyle name="style1424787249782 3 6 3" xfId="45649" xr:uid="{00000000-0005-0000-0000-00004FB20000}"/>
    <cellStyle name="style1424787249782 3 6 3 2" xfId="45650" xr:uid="{00000000-0005-0000-0000-000050B20000}"/>
    <cellStyle name="style1424787249782 3 6 3 2 2" xfId="45651" xr:uid="{00000000-0005-0000-0000-000051B20000}"/>
    <cellStyle name="style1424787249782 3 6 3 2 2 2" xfId="45652" xr:uid="{00000000-0005-0000-0000-000052B20000}"/>
    <cellStyle name="style1424787249782 3 6 3 2 2 3" xfId="45653" xr:uid="{00000000-0005-0000-0000-000053B20000}"/>
    <cellStyle name="style1424787249782 3 6 3 2 3" xfId="45654" xr:uid="{00000000-0005-0000-0000-000054B20000}"/>
    <cellStyle name="style1424787249782 3 6 3 3" xfId="45655" xr:uid="{00000000-0005-0000-0000-000055B20000}"/>
    <cellStyle name="style1424787249782 3 6 3 3 2" xfId="45656" xr:uid="{00000000-0005-0000-0000-000056B20000}"/>
    <cellStyle name="style1424787249782 3 6 3 3 3" xfId="45657" xr:uid="{00000000-0005-0000-0000-000057B20000}"/>
    <cellStyle name="style1424787249782 3 6 3 3 4" xfId="45658" xr:uid="{00000000-0005-0000-0000-000058B20000}"/>
    <cellStyle name="style1424787249782 3 6 3 4" xfId="45659" xr:uid="{00000000-0005-0000-0000-000059B20000}"/>
    <cellStyle name="style1424787249782 3 6 3 5" xfId="45660" xr:uid="{00000000-0005-0000-0000-00005AB20000}"/>
    <cellStyle name="style1424787249782 3 6 4" xfId="45661" xr:uid="{00000000-0005-0000-0000-00005BB20000}"/>
    <cellStyle name="style1424787249782 3 6 4 2" xfId="45662" xr:uid="{00000000-0005-0000-0000-00005CB20000}"/>
    <cellStyle name="style1424787249782 3 6 4 2 2" xfId="45663" xr:uid="{00000000-0005-0000-0000-00005DB20000}"/>
    <cellStyle name="style1424787249782 3 6 4 2 3" xfId="45664" xr:uid="{00000000-0005-0000-0000-00005EB20000}"/>
    <cellStyle name="style1424787249782 3 6 4 2 4" xfId="45665" xr:uid="{00000000-0005-0000-0000-00005FB20000}"/>
    <cellStyle name="style1424787249782 3 6 4 3" xfId="45666" xr:uid="{00000000-0005-0000-0000-000060B20000}"/>
    <cellStyle name="style1424787249782 3 6 4 4" xfId="45667" xr:uid="{00000000-0005-0000-0000-000061B20000}"/>
    <cellStyle name="style1424787249782 3 6 4 5" xfId="45668" xr:uid="{00000000-0005-0000-0000-000062B20000}"/>
    <cellStyle name="style1424787249782 3 6 5" xfId="45669" xr:uid="{00000000-0005-0000-0000-000063B20000}"/>
    <cellStyle name="style1424787249782 3 6 5 2" xfId="45670" xr:uid="{00000000-0005-0000-0000-000064B20000}"/>
    <cellStyle name="style1424787249782 3 6 5 3" xfId="45671" xr:uid="{00000000-0005-0000-0000-000065B20000}"/>
    <cellStyle name="style1424787249782 3 6 5 4" xfId="45672" xr:uid="{00000000-0005-0000-0000-000066B20000}"/>
    <cellStyle name="style1424787249782 3 6 6" xfId="45673" xr:uid="{00000000-0005-0000-0000-000067B20000}"/>
    <cellStyle name="style1424787249782 3 6 7" xfId="45674" xr:uid="{00000000-0005-0000-0000-000068B20000}"/>
    <cellStyle name="style1424787249782 3 6 8" xfId="45675" xr:uid="{00000000-0005-0000-0000-000069B20000}"/>
    <cellStyle name="style1424787249782 3 7" xfId="45676" xr:uid="{00000000-0005-0000-0000-00006AB20000}"/>
    <cellStyle name="style1424787249782 3 7 2" xfId="45677" xr:uid="{00000000-0005-0000-0000-00006BB20000}"/>
    <cellStyle name="style1424787249782 3 7 2 2" xfId="45678" xr:uid="{00000000-0005-0000-0000-00006CB20000}"/>
    <cellStyle name="style1424787249782 3 7 2 2 2" xfId="45679" xr:uid="{00000000-0005-0000-0000-00006DB20000}"/>
    <cellStyle name="style1424787249782 3 7 2 2 3" xfId="45680" xr:uid="{00000000-0005-0000-0000-00006EB20000}"/>
    <cellStyle name="style1424787249782 3 7 2 3" xfId="45681" xr:uid="{00000000-0005-0000-0000-00006FB20000}"/>
    <cellStyle name="style1424787249782 3 7 3" xfId="45682" xr:uid="{00000000-0005-0000-0000-000070B20000}"/>
    <cellStyle name="style1424787249782 3 7 3 2" xfId="45683" xr:uid="{00000000-0005-0000-0000-000071B20000}"/>
    <cellStyle name="style1424787249782 3 7 3 3" xfId="45684" xr:uid="{00000000-0005-0000-0000-000072B20000}"/>
    <cellStyle name="style1424787249782 3 7 3 4" xfId="45685" xr:uid="{00000000-0005-0000-0000-000073B20000}"/>
    <cellStyle name="style1424787249782 3 7 4" xfId="45686" xr:uid="{00000000-0005-0000-0000-000074B20000}"/>
    <cellStyle name="style1424787249782 3 7 5" xfId="45687" xr:uid="{00000000-0005-0000-0000-000075B20000}"/>
    <cellStyle name="style1424787249782 3 8" xfId="45688" xr:uid="{00000000-0005-0000-0000-000076B20000}"/>
    <cellStyle name="style1424787249782 3 8 2" xfId="45689" xr:uid="{00000000-0005-0000-0000-000077B20000}"/>
    <cellStyle name="style1424787249782 3 8 2 2" xfId="45690" xr:uid="{00000000-0005-0000-0000-000078B20000}"/>
    <cellStyle name="style1424787249782 3 8 2 2 2" xfId="45691" xr:uid="{00000000-0005-0000-0000-000079B20000}"/>
    <cellStyle name="style1424787249782 3 8 2 2 3" xfId="45692" xr:uid="{00000000-0005-0000-0000-00007AB20000}"/>
    <cellStyle name="style1424787249782 3 8 2 3" xfId="45693" xr:uid="{00000000-0005-0000-0000-00007BB20000}"/>
    <cellStyle name="style1424787249782 3 8 3" xfId="45694" xr:uid="{00000000-0005-0000-0000-00007CB20000}"/>
    <cellStyle name="style1424787249782 3 8 3 2" xfId="45695" xr:uid="{00000000-0005-0000-0000-00007DB20000}"/>
    <cellStyle name="style1424787249782 3 8 3 3" xfId="45696" xr:uid="{00000000-0005-0000-0000-00007EB20000}"/>
    <cellStyle name="style1424787249782 3 8 3 4" xfId="45697" xr:uid="{00000000-0005-0000-0000-00007FB20000}"/>
    <cellStyle name="style1424787249782 3 8 4" xfId="45698" xr:uid="{00000000-0005-0000-0000-000080B20000}"/>
    <cellStyle name="style1424787249782 3 8 5" xfId="45699" xr:uid="{00000000-0005-0000-0000-000081B20000}"/>
    <cellStyle name="style1424787249782 3 9" xfId="45700" xr:uid="{00000000-0005-0000-0000-000082B20000}"/>
    <cellStyle name="style1424787249782 3 9 2" xfId="45701" xr:uid="{00000000-0005-0000-0000-000083B20000}"/>
    <cellStyle name="style1424787249782 3 9 2 2" xfId="45702" xr:uid="{00000000-0005-0000-0000-000084B20000}"/>
    <cellStyle name="style1424787249782 3 9 2 3" xfId="45703" xr:uid="{00000000-0005-0000-0000-000085B20000}"/>
    <cellStyle name="style1424787249782 3 9 2 4" xfId="45704" xr:uid="{00000000-0005-0000-0000-000086B20000}"/>
    <cellStyle name="style1424787249782 3 9 3" xfId="45705" xr:uid="{00000000-0005-0000-0000-000087B20000}"/>
    <cellStyle name="style1424787249782 3 9 4" xfId="45706" xr:uid="{00000000-0005-0000-0000-000088B20000}"/>
    <cellStyle name="style1424787249782 3 9 5" xfId="45707" xr:uid="{00000000-0005-0000-0000-000089B20000}"/>
    <cellStyle name="style1424787249782 4" xfId="45708" xr:uid="{00000000-0005-0000-0000-00008AB20000}"/>
    <cellStyle name="style1424787249782 4 10" xfId="45709" xr:uid="{00000000-0005-0000-0000-00008BB20000}"/>
    <cellStyle name="style1424787249782 4 11" xfId="45710" xr:uid="{00000000-0005-0000-0000-00008CB20000}"/>
    <cellStyle name="style1424787249782 4 12" xfId="45711" xr:uid="{00000000-0005-0000-0000-00008DB20000}"/>
    <cellStyle name="style1424787249782 4 2" xfId="45712" xr:uid="{00000000-0005-0000-0000-00008EB20000}"/>
    <cellStyle name="style1424787249782 4 2 2" xfId="45713" xr:uid="{00000000-0005-0000-0000-00008FB20000}"/>
    <cellStyle name="style1424787249782 4 2 2 2" xfId="45714" xr:uid="{00000000-0005-0000-0000-000090B20000}"/>
    <cellStyle name="style1424787249782 4 2 2 2 2" xfId="45715" xr:uid="{00000000-0005-0000-0000-000091B20000}"/>
    <cellStyle name="style1424787249782 4 2 2 2 2 2" xfId="45716" xr:uid="{00000000-0005-0000-0000-000092B20000}"/>
    <cellStyle name="style1424787249782 4 2 2 2 2 2 2" xfId="45717" xr:uid="{00000000-0005-0000-0000-000093B20000}"/>
    <cellStyle name="style1424787249782 4 2 2 2 2 2 3" xfId="45718" xr:uid="{00000000-0005-0000-0000-000094B20000}"/>
    <cellStyle name="style1424787249782 4 2 2 2 2 3" xfId="45719" xr:uid="{00000000-0005-0000-0000-000095B20000}"/>
    <cellStyle name="style1424787249782 4 2 2 2 3" xfId="45720" xr:uid="{00000000-0005-0000-0000-000096B20000}"/>
    <cellStyle name="style1424787249782 4 2 2 2 3 2" xfId="45721" xr:uid="{00000000-0005-0000-0000-000097B20000}"/>
    <cellStyle name="style1424787249782 4 2 2 2 3 3" xfId="45722" xr:uid="{00000000-0005-0000-0000-000098B20000}"/>
    <cellStyle name="style1424787249782 4 2 2 2 3 4" xfId="45723" xr:uid="{00000000-0005-0000-0000-000099B20000}"/>
    <cellStyle name="style1424787249782 4 2 2 2 4" xfId="45724" xr:uid="{00000000-0005-0000-0000-00009AB20000}"/>
    <cellStyle name="style1424787249782 4 2 2 2 5" xfId="45725" xr:uid="{00000000-0005-0000-0000-00009BB20000}"/>
    <cellStyle name="style1424787249782 4 2 2 3" xfId="45726" xr:uid="{00000000-0005-0000-0000-00009CB20000}"/>
    <cellStyle name="style1424787249782 4 2 2 3 2" xfId="45727" xr:uid="{00000000-0005-0000-0000-00009DB20000}"/>
    <cellStyle name="style1424787249782 4 2 2 3 2 2" xfId="45728" xr:uid="{00000000-0005-0000-0000-00009EB20000}"/>
    <cellStyle name="style1424787249782 4 2 2 3 2 2 2" xfId="45729" xr:uid="{00000000-0005-0000-0000-00009FB20000}"/>
    <cellStyle name="style1424787249782 4 2 2 3 2 2 3" xfId="45730" xr:uid="{00000000-0005-0000-0000-0000A0B20000}"/>
    <cellStyle name="style1424787249782 4 2 2 3 2 3" xfId="45731" xr:uid="{00000000-0005-0000-0000-0000A1B20000}"/>
    <cellStyle name="style1424787249782 4 2 2 3 3" xfId="45732" xr:uid="{00000000-0005-0000-0000-0000A2B20000}"/>
    <cellStyle name="style1424787249782 4 2 2 3 3 2" xfId="45733" xr:uid="{00000000-0005-0000-0000-0000A3B20000}"/>
    <cellStyle name="style1424787249782 4 2 2 3 3 3" xfId="45734" xr:uid="{00000000-0005-0000-0000-0000A4B20000}"/>
    <cellStyle name="style1424787249782 4 2 2 3 3 4" xfId="45735" xr:uid="{00000000-0005-0000-0000-0000A5B20000}"/>
    <cellStyle name="style1424787249782 4 2 2 3 4" xfId="45736" xr:uid="{00000000-0005-0000-0000-0000A6B20000}"/>
    <cellStyle name="style1424787249782 4 2 2 3 5" xfId="45737" xr:uid="{00000000-0005-0000-0000-0000A7B20000}"/>
    <cellStyle name="style1424787249782 4 2 2 4" xfId="45738" xr:uid="{00000000-0005-0000-0000-0000A8B20000}"/>
    <cellStyle name="style1424787249782 4 2 2 4 2" xfId="45739" xr:uid="{00000000-0005-0000-0000-0000A9B20000}"/>
    <cellStyle name="style1424787249782 4 2 2 4 2 2" xfId="45740" xr:uid="{00000000-0005-0000-0000-0000AAB20000}"/>
    <cellStyle name="style1424787249782 4 2 2 4 2 3" xfId="45741" xr:uid="{00000000-0005-0000-0000-0000ABB20000}"/>
    <cellStyle name="style1424787249782 4 2 2 4 2 4" xfId="45742" xr:uid="{00000000-0005-0000-0000-0000ACB20000}"/>
    <cellStyle name="style1424787249782 4 2 2 4 3" xfId="45743" xr:uid="{00000000-0005-0000-0000-0000ADB20000}"/>
    <cellStyle name="style1424787249782 4 2 2 4 4" xfId="45744" xr:uid="{00000000-0005-0000-0000-0000AEB20000}"/>
    <cellStyle name="style1424787249782 4 2 2 4 5" xfId="45745" xr:uid="{00000000-0005-0000-0000-0000AFB20000}"/>
    <cellStyle name="style1424787249782 4 2 2 5" xfId="45746" xr:uid="{00000000-0005-0000-0000-0000B0B20000}"/>
    <cellStyle name="style1424787249782 4 2 2 5 2" xfId="45747" xr:uid="{00000000-0005-0000-0000-0000B1B20000}"/>
    <cellStyle name="style1424787249782 4 2 2 5 3" xfId="45748" xr:uid="{00000000-0005-0000-0000-0000B2B20000}"/>
    <cellStyle name="style1424787249782 4 2 2 5 4" xfId="45749" xr:uid="{00000000-0005-0000-0000-0000B3B20000}"/>
    <cellStyle name="style1424787249782 4 2 2 6" xfId="45750" xr:uid="{00000000-0005-0000-0000-0000B4B20000}"/>
    <cellStyle name="style1424787249782 4 2 2 7" xfId="45751" xr:uid="{00000000-0005-0000-0000-0000B5B20000}"/>
    <cellStyle name="style1424787249782 4 2 2 8" xfId="45752" xr:uid="{00000000-0005-0000-0000-0000B6B20000}"/>
    <cellStyle name="style1424787249782 4 2 3" xfId="45753" xr:uid="{00000000-0005-0000-0000-0000B7B20000}"/>
    <cellStyle name="style1424787249782 4 2 3 2" xfId="45754" xr:uid="{00000000-0005-0000-0000-0000B8B20000}"/>
    <cellStyle name="style1424787249782 4 2 3 2 2" xfId="45755" xr:uid="{00000000-0005-0000-0000-0000B9B20000}"/>
    <cellStyle name="style1424787249782 4 2 3 2 2 2" xfId="45756" xr:uid="{00000000-0005-0000-0000-0000BAB20000}"/>
    <cellStyle name="style1424787249782 4 2 3 2 2 3" xfId="45757" xr:uid="{00000000-0005-0000-0000-0000BBB20000}"/>
    <cellStyle name="style1424787249782 4 2 3 2 3" xfId="45758" xr:uid="{00000000-0005-0000-0000-0000BCB20000}"/>
    <cellStyle name="style1424787249782 4 2 3 3" xfId="45759" xr:uid="{00000000-0005-0000-0000-0000BDB20000}"/>
    <cellStyle name="style1424787249782 4 2 3 3 2" xfId="45760" xr:uid="{00000000-0005-0000-0000-0000BEB20000}"/>
    <cellStyle name="style1424787249782 4 2 3 3 3" xfId="45761" xr:uid="{00000000-0005-0000-0000-0000BFB20000}"/>
    <cellStyle name="style1424787249782 4 2 3 3 4" xfId="45762" xr:uid="{00000000-0005-0000-0000-0000C0B20000}"/>
    <cellStyle name="style1424787249782 4 2 3 4" xfId="45763" xr:uid="{00000000-0005-0000-0000-0000C1B20000}"/>
    <cellStyle name="style1424787249782 4 2 3 5" xfId="45764" xr:uid="{00000000-0005-0000-0000-0000C2B20000}"/>
    <cellStyle name="style1424787249782 4 2 4" xfId="45765" xr:uid="{00000000-0005-0000-0000-0000C3B20000}"/>
    <cellStyle name="style1424787249782 4 2 4 2" xfId="45766" xr:uid="{00000000-0005-0000-0000-0000C4B20000}"/>
    <cellStyle name="style1424787249782 4 2 4 2 2" xfId="45767" xr:uid="{00000000-0005-0000-0000-0000C5B20000}"/>
    <cellStyle name="style1424787249782 4 2 4 2 2 2" xfId="45768" xr:uid="{00000000-0005-0000-0000-0000C6B20000}"/>
    <cellStyle name="style1424787249782 4 2 4 2 2 3" xfId="45769" xr:uid="{00000000-0005-0000-0000-0000C7B20000}"/>
    <cellStyle name="style1424787249782 4 2 4 2 3" xfId="45770" xr:uid="{00000000-0005-0000-0000-0000C8B20000}"/>
    <cellStyle name="style1424787249782 4 2 4 3" xfId="45771" xr:uid="{00000000-0005-0000-0000-0000C9B20000}"/>
    <cellStyle name="style1424787249782 4 2 4 3 2" xfId="45772" xr:uid="{00000000-0005-0000-0000-0000CAB20000}"/>
    <cellStyle name="style1424787249782 4 2 4 3 3" xfId="45773" xr:uid="{00000000-0005-0000-0000-0000CBB20000}"/>
    <cellStyle name="style1424787249782 4 2 4 3 4" xfId="45774" xr:uid="{00000000-0005-0000-0000-0000CCB20000}"/>
    <cellStyle name="style1424787249782 4 2 4 4" xfId="45775" xr:uid="{00000000-0005-0000-0000-0000CDB20000}"/>
    <cellStyle name="style1424787249782 4 2 4 5" xfId="45776" xr:uid="{00000000-0005-0000-0000-0000CEB20000}"/>
    <cellStyle name="style1424787249782 4 2 5" xfId="45777" xr:uid="{00000000-0005-0000-0000-0000CFB20000}"/>
    <cellStyle name="style1424787249782 4 2 5 2" xfId="45778" xr:uid="{00000000-0005-0000-0000-0000D0B20000}"/>
    <cellStyle name="style1424787249782 4 2 5 2 2" xfId="45779" xr:uid="{00000000-0005-0000-0000-0000D1B20000}"/>
    <cellStyle name="style1424787249782 4 2 5 2 3" xfId="45780" xr:uid="{00000000-0005-0000-0000-0000D2B20000}"/>
    <cellStyle name="style1424787249782 4 2 5 2 4" xfId="45781" xr:uid="{00000000-0005-0000-0000-0000D3B20000}"/>
    <cellStyle name="style1424787249782 4 2 5 3" xfId="45782" xr:uid="{00000000-0005-0000-0000-0000D4B20000}"/>
    <cellStyle name="style1424787249782 4 2 5 4" xfId="45783" xr:uid="{00000000-0005-0000-0000-0000D5B20000}"/>
    <cellStyle name="style1424787249782 4 2 5 5" xfId="45784" xr:uid="{00000000-0005-0000-0000-0000D6B20000}"/>
    <cellStyle name="style1424787249782 4 2 6" xfId="45785" xr:uid="{00000000-0005-0000-0000-0000D7B20000}"/>
    <cellStyle name="style1424787249782 4 2 6 2" xfId="45786" xr:uid="{00000000-0005-0000-0000-0000D8B20000}"/>
    <cellStyle name="style1424787249782 4 2 6 3" xfId="45787" xr:uid="{00000000-0005-0000-0000-0000D9B20000}"/>
    <cellStyle name="style1424787249782 4 2 6 4" xfId="45788" xr:uid="{00000000-0005-0000-0000-0000DAB20000}"/>
    <cellStyle name="style1424787249782 4 2 7" xfId="45789" xr:uid="{00000000-0005-0000-0000-0000DBB20000}"/>
    <cellStyle name="style1424787249782 4 2 8" xfId="45790" xr:uid="{00000000-0005-0000-0000-0000DCB20000}"/>
    <cellStyle name="style1424787249782 4 2 9" xfId="45791" xr:uid="{00000000-0005-0000-0000-0000DDB20000}"/>
    <cellStyle name="style1424787249782 4 3" xfId="45792" xr:uid="{00000000-0005-0000-0000-0000DEB20000}"/>
    <cellStyle name="style1424787249782 4 3 2" xfId="45793" xr:uid="{00000000-0005-0000-0000-0000DFB20000}"/>
    <cellStyle name="style1424787249782 4 3 2 2" xfId="45794" xr:uid="{00000000-0005-0000-0000-0000E0B20000}"/>
    <cellStyle name="style1424787249782 4 3 2 2 2" xfId="45795" xr:uid="{00000000-0005-0000-0000-0000E1B20000}"/>
    <cellStyle name="style1424787249782 4 3 2 2 2 2" xfId="45796" xr:uid="{00000000-0005-0000-0000-0000E2B20000}"/>
    <cellStyle name="style1424787249782 4 3 2 2 2 3" xfId="45797" xr:uid="{00000000-0005-0000-0000-0000E3B20000}"/>
    <cellStyle name="style1424787249782 4 3 2 2 3" xfId="45798" xr:uid="{00000000-0005-0000-0000-0000E4B20000}"/>
    <cellStyle name="style1424787249782 4 3 2 3" xfId="45799" xr:uid="{00000000-0005-0000-0000-0000E5B20000}"/>
    <cellStyle name="style1424787249782 4 3 2 3 2" xfId="45800" xr:uid="{00000000-0005-0000-0000-0000E6B20000}"/>
    <cellStyle name="style1424787249782 4 3 2 3 3" xfId="45801" xr:uid="{00000000-0005-0000-0000-0000E7B20000}"/>
    <cellStyle name="style1424787249782 4 3 2 3 4" xfId="45802" xr:uid="{00000000-0005-0000-0000-0000E8B20000}"/>
    <cellStyle name="style1424787249782 4 3 2 4" xfId="45803" xr:uid="{00000000-0005-0000-0000-0000E9B20000}"/>
    <cellStyle name="style1424787249782 4 3 2 5" xfId="45804" xr:uid="{00000000-0005-0000-0000-0000EAB20000}"/>
    <cellStyle name="style1424787249782 4 3 3" xfId="45805" xr:uid="{00000000-0005-0000-0000-0000EBB20000}"/>
    <cellStyle name="style1424787249782 4 3 3 2" xfId="45806" xr:uid="{00000000-0005-0000-0000-0000ECB20000}"/>
    <cellStyle name="style1424787249782 4 3 3 2 2" xfId="45807" xr:uid="{00000000-0005-0000-0000-0000EDB20000}"/>
    <cellStyle name="style1424787249782 4 3 3 2 2 2" xfId="45808" xr:uid="{00000000-0005-0000-0000-0000EEB20000}"/>
    <cellStyle name="style1424787249782 4 3 3 2 2 3" xfId="45809" xr:uid="{00000000-0005-0000-0000-0000EFB20000}"/>
    <cellStyle name="style1424787249782 4 3 3 2 3" xfId="45810" xr:uid="{00000000-0005-0000-0000-0000F0B20000}"/>
    <cellStyle name="style1424787249782 4 3 3 3" xfId="45811" xr:uid="{00000000-0005-0000-0000-0000F1B20000}"/>
    <cellStyle name="style1424787249782 4 3 3 3 2" xfId="45812" xr:uid="{00000000-0005-0000-0000-0000F2B20000}"/>
    <cellStyle name="style1424787249782 4 3 3 3 3" xfId="45813" xr:uid="{00000000-0005-0000-0000-0000F3B20000}"/>
    <cellStyle name="style1424787249782 4 3 3 3 4" xfId="45814" xr:uid="{00000000-0005-0000-0000-0000F4B20000}"/>
    <cellStyle name="style1424787249782 4 3 3 4" xfId="45815" xr:uid="{00000000-0005-0000-0000-0000F5B20000}"/>
    <cellStyle name="style1424787249782 4 3 3 5" xfId="45816" xr:uid="{00000000-0005-0000-0000-0000F6B20000}"/>
    <cellStyle name="style1424787249782 4 3 4" xfId="45817" xr:uid="{00000000-0005-0000-0000-0000F7B20000}"/>
    <cellStyle name="style1424787249782 4 3 4 2" xfId="45818" xr:uid="{00000000-0005-0000-0000-0000F8B20000}"/>
    <cellStyle name="style1424787249782 4 3 4 2 2" xfId="45819" xr:uid="{00000000-0005-0000-0000-0000F9B20000}"/>
    <cellStyle name="style1424787249782 4 3 4 2 3" xfId="45820" xr:uid="{00000000-0005-0000-0000-0000FAB20000}"/>
    <cellStyle name="style1424787249782 4 3 4 2 4" xfId="45821" xr:uid="{00000000-0005-0000-0000-0000FBB20000}"/>
    <cellStyle name="style1424787249782 4 3 4 3" xfId="45822" xr:uid="{00000000-0005-0000-0000-0000FCB20000}"/>
    <cellStyle name="style1424787249782 4 3 4 4" xfId="45823" xr:uid="{00000000-0005-0000-0000-0000FDB20000}"/>
    <cellStyle name="style1424787249782 4 3 4 5" xfId="45824" xr:uid="{00000000-0005-0000-0000-0000FEB20000}"/>
    <cellStyle name="style1424787249782 4 3 5" xfId="45825" xr:uid="{00000000-0005-0000-0000-0000FFB20000}"/>
    <cellStyle name="style1424787249782 4 3 5 2" xfId="45826" xr:uid="{00000000-0005-0000-0000-000000B30000}"/>
    <cellStyle name="style1424787249782 4 3 5 3" xfId="45827" xr:uid="{00000000-0005-0000-0000-000001B30000}"/>
    <cellStyle name="style1424787249782 4 3 5 4" xfId="45828" xr:uid="{00000000-0005-0000-0000-000002B30000}"/>
    <cellStyle name="style1424787249782 4 3 6" xfId="45829" xr:uid="{00000000-0005-0000-0000-000003B30000}"/>
    <cellStyle name="style1424787249782 4 3 7" xfId="45830" xr:uid="{00000000-0005-0000-0000-000004B30000}"/>
    <cellStyle name="style1424787249782 4 3 8" xfId="45831" xr:uid="{00000000-0005-0000-0000-000005B30000}"/>
    <cellStyle name="style1424787249782 4 4" xfId="45832" xr:uid="{00000000-0005-0000-0000-000006B30000}"/>
    <cellStyle name="style1424787249782 4 4 2" xfId="45833" xr:uid="{00000000-0005-0000-0000-000007B30000}"/>
    <cellStyle name="style1424787249782 4 4 2 2" xfId="45834" xr:uid="{00000000-0005-0000-0000-000008B30000}"/>
    <cellStyle name="style1424787249782 4 4 2 2 2" xfId="45835" xr:uid="{00000000-0005-0000-0000-000009B30000}"/>
    <cellStyle name="style1424787249782 4 4 2 2 2 2" xfId="45836" xr:uid="{00000000-0005-0000-0000-00000AB30000}"/>
    <cellStyle name="style1424787249782 4 4 2 2 2 3" xfId="45837" xr:uid="{00000000-0005-0000-0000-00000BB30000}"/>
    <cellStyle name="style1424787249782 4 4 2 2 3" xfId="45838" xr:uid="{00000000-0005-0000-0000-00000CB30000}"/>
    <cellStyle name="style1424787249782 4 4 2 3" xfId="45839" xr:uid="{00000000-0005-0000-0000-00000DB30000}"/>
    <cellStyle name="style1424787249782 4 4 2 3 2" xfId="45840" xr:uid="{00000000-0005-0000-0000-00000EB30000}"/>
    <cellStyle name="style1424787249782 4 4 2 3 3" xfId="45841" xr:uid="{00000000-0005-0000-0000-00000FB30000}"/>
    <cellStyle name="style1424787249782 4 4 2 3 4" xfId="45842" xr:uid="{00000000-0005-0000-0000-000010B30000}"/>
    <cellStyle name="style1424787249782 4 4 2 4" xfId="45843" xr:uid="{00000000-0005-0000-0000-000011B30000}"/>
    <cellStyle name="style1424787249782 4 4 2 5" xfId="45844" xr:uid="{00000000-0005-0000-0000-000012B30000}"/>
    <cellStyle name="style1424787249782 4 4 3" xfId="45845" xr:uid="{00000000-0005-0000-0000-000013B30000}"/>
    <cellStyle name="style1424787249782 4 4 3 2" xfId="45846" xr:uid="{00000000-0005-0000-0000-000014B30000}"/>
    <cellStyle name="style1424787249782 4 4 3 2 2" xfId="45847" xr:uid="{00000000-0005-0000-0000-000015B30000}"/>
    <cellStyle name="style1424787249782 4 4 3 2 2 2" xfId="45848" xr:uid="{00000000-0005-0000-0000-000016B30000}"/>
    <cellStyle name="style1424787249782 4 4 3 2 2 3" xfId="45849" xr:uid="{00000000-0005-0000-0000-000017B30000}"/>
    <cellStyle name="style1424787249782 4 4 3 2 3" xfId="45850" xr:uid="{00000000-0005-0000-0000-000018B30000}"/>
    <cellStyle name="style1424787249782 4 4 3 3" xfId="45851" xr:uid="{00000000-0005-0000-0000-000019B30000}"/>
    <cellStyle name="style1424787249782 4 4 3 3 2" xfId="45852" xr:uid="{00000000-0005-0000-0000-00001AB30000}"/>
    <cellStyle name="style1424787249782 4 4 3 3 3" xfId="45853" xr:uid="{00000000-0005-0000-0000-00001BB30000}"/>
    <cellStyle name="style1424787249782 4 4 3 3 4" xfId="45854" xr:uid="{00000000-0005-0000-0000-00001CB30000}"/>
    <cellStyle name="style1424787249782 4 4 3 4" xfId="45855" xr:uid="{00000000-0005-0000-0000-00001DB30000}"/>
    <cellStyle name="style1424787249782 4 4 3 5" xfId="45856" xr:uid="{00000000-0005-0000-0000-00001EB30000}"/>
    <cellStyle name="style1424787249782 4 4 4" xfId="45857" xr:uid="{00000000-0005-0000-0000-00001FB30000}"/>
    <cellStyle name="style1424787249782 4 4 4 2" xfId="45858" xr:uid="{00000000-0005-0000-0000-000020B30000}"/>
    <cellStyle name="style1424787249782 4 4 4 2 2" xfId="45859" xr:uid="{00000000-0005-0000-0000-000021B30000}"/>
    <cellStyle name="style1424787249782 4 4 4 2 3" xfId="45860" xr:uid="{00000000-0005-0000-0000-000022B30000}"/>
    <cellStyle name="style1424787249782 4 4 4 2 4" xfId="45861" xr:uid="{00000000-0005-0000-0000-000023B30000}"/>
    <cellStyle name="style1424787249782 4 4 4 3" xfId="45862" xr:uid="{00000000-0005-0000-0000-000024B30000}"/>
    <cellStyle name="style1424787249782 4 4 4 4" xfId="45863" xr:uid="{00000000-0005-0000-0000-000025B30000}"/>
    <cellStyle name="style1424787249782 4 4 4 5" xfId="45864" xr:uid="{00000000-0005-0000-0000-000026B30000}"/>
    <cellStyle name="style1424787249782 4 4 5" xfId="45865" xr:uid="{00000000-0005-0000-0000-000027B30000}"/>
    <cellStyle name="style1424787249782 4 4 5 2" xfId="45866" xr:uid="{00000000-0005-0000-0000-000028B30000}"/>
    <cellStyle name="style1424787249782 4 4 5 3" xfId="45867" xr:uid="{00000000-0005-0000-0000-000029B30000}"/>
    <cellStyle name="style1424787249782 4 4 5 4" xfId="45868" xr:uid="{00000000-0005-0000-0000-00002AB30000}"/>
    <cellStyle name="style1424787249782 4 4 6" xfId="45869" xr:uid="{00000000-0005-0000-0000-00002BB30000}"/>
    <cellStyle name="style1424787249782 4 4 7" xfId="45870" xr:uid="{00000000-0005-0000-0000-00002CB30000}"/>
    <cellStyle name="style1424787249782 4 4 8" xfId="45871" xr:uid="{00000000-0005-0000-0000-00002DB30000}"/>
    <cellStyle name="style1424787249782 4 5" xfId="45872" xr:uid="{00000000-0005-0000-0000-00002EB30000}"/>
    <cellStyle name="style1424787249782 4 5 2" xfId="45873" xr:uid="{00000000-0005-0000-0000-00002FB30000}"/>
    <cellStyle name="style1424787249782 4 5 2 2" xfId="45874" xr:uid="{00000000-0005-0000-0000-000030B30000}"/>
    <cellStyle name="style1424787249782 4 5 2 2 2" xfId="45875" xr:uid="{00000000-0005-0000-0000-000031B30000}"/>
    <cellStyle name="style1424787249782 4 5 2 2 2 2" xfId="45876" xr:uid="{00000000-0005-0000-0000-000032B30000}"/>
    <cellStyle name="style1424787249782 4 5 2 2 2 3" xfId="45877" xr:uid="{00000000-0005-0000-0000-000033B30000}"/>
    <cellStyle name="style1424787249782 4 5 2 2 3" xfId="45878" xr:uid="{00000000-0005-0000-0000-000034B30000}"/>
    <cellStyle name="style1424787249782 4 5 2 3" xfId="45879" xr:uid="{00000000-0005-0000-0000-000035B30000}"/>
    <cellStyle name="style1424787249782 4 5 2 3 2" xfId="45880" xr:uid="{00000000-0005-0000-0000-000036B30000}"/>
    <cellStyle name="style1424787249782 4 5 2 3 3" xfId="45881" xr:uid="{00000000-0005-0000-0000-000037B30000}"/>
    <cellStyle name="style1424787249782 4 5 2 3 4" xfId="45882" xr:uid="{00000000-0005-0000-0000-000038B30000}"/>
    <cellStyle name="style1424787249782 4 5 2 4" xfId="45883" xr:uid="{00000000-0005-0000-0000-000039B30000}"/>
    <cellStyle name="style1424787249782 4 5 2 5" xfId="45884" xr:uid="{00000000-0005-0000-0000-00003AB30000}"/>
    <cellStyle name="style1424787249782 4 5 3" xfId="45885" xr:uid="{00000000-0005-0000-0000-00003BB30000}"/>
    <cellStyle name="style1424787249782 4 5 3 2" xfId="45886" xr:uid="{00000000-0005-0000-0000-00003CB30000}"/>
    <cellStyle name="style1424787249782 4 5 3 2 2" xfId="45887" xr:uid="{00000000-0005-0000-0000-00003DB30000}"/>
    <cellStyle name="style1424787249782 4 5 3 2 2 2" xfId="45888" xr:uid="{00000000-0005-0000-0000-00003EB30000}"/>
    <cellStyle name="style1424787249782 4 5 3 2 2 3" xfId="45889" xr:uid="{00000000-0005-0000-0000-00003FB30000}"/>
    <cellStyle name="style1424787249782 4 5 3 2 3" xfId="45890" xr:uid="{00000000-0005-0000-0000-000040B30000}"/>
    <cellStyle name="style1424787249782 4 5 3 3" xfId="45891" xr:uid="{00000000-0005-0000-0000-000041B30000}"/>
    <cellStyle name="style1424787249782 4 5 3 3 2" xfId="45892" xr:uid="{00000000-0005-0000-0000-000042B30000}"/>
    <cellStyle name="style1424787249782 4 5 3 3 3" xfId="45893" xr:uid="{00000000-0005-0000-0000-000043B30000}"/>
    <cellStyle name="style1424787249782 4 5 3 3 4" xfId="45894" xr:uid="{00000000-0005-0000-0000-000044B30000}"/>
    <cellStyle name="style1424787249782 4 5 3 4" xfId="45895" xr:uid="{00000000-0005-0000-0000-000045B30000}"/>
    <cellStyle name="style1424787249782 4 5 3 5" xfId="45896" xr:uid="{00000000-0005-0000-0000-000046B30000}"/>
    <cellStyle name="style1424787249782 4 5 4" xfId="45897" xr:uid="{00000000-0005-0000-0000-000047B30000}"/>
    <cellStyle name="style1424787249782 4 5 4 2" xfId="45898" xr:uid="{00000000-0005-0000-0000-000048B30000}"/>
    <cellStyle name="style1424787249782 4 5 4 2 2" xfId="45899" xr:uid="{00000000-0005-0000-0000-000049B30000}"/>
    <cellStyle name="style1424787249782 4 5 4 2 3" xfId="45900" xr:uid="{00000000-0005-0000-0000-00004AB30000}"/>
    <cellStyle name="style1424787249782 4 5 4 2 4" xfId="45901" xr:uid="{00000000-0005-0000-0000-00004BB30000}"/>
    <cellStyle name="style1424787249782 4 5 4 3" xfId="45902" xr:uid="{00000000-0005-0000-0000-00004CB30000}"/>
    <cellStyle name="style1424787249782 4 5 4 4" xfId="45903" xr:uid="{00000000-0005-0000-0000-00004DB30000}"/>
    <cellStyle name="style1424787249782 4 5 4 5" xfId="45904" xr:uid="{00000000-0005-0000-0000-00004EB30000}"/>
    <cellStyle name="style1424787249782 4 5 5" xfId="45905" xr:uid="{00000000-0005-0000-0000-00004FB30000}"/>
    <cellStyle name="style1424787249782 4 5 5 2" xfId="45906" xr:uid="{00000000-0005-0000-0000-000050B30000}"/>
    <cellStyle name="style1424787249782 4 5 5 3" xfId="45907" xr:uid="{00000000-0005-0000-0000-000051B30000}"/>
    <cellStyle name="style1424787249782 4 5 5 4" xfId="45908" xr:uid="{00000000-0005-0000-0000-000052B30000}"/>
    <cellStyle name="style1424787249782 4 5 6" xfId="45909" xr:uid="{00000000-0005-0000-0000-000053B30000}"/>
    <cellStyle name="style1424787249782 4 5 7" xfId="45910" xr:uid="{00000000-0005-0000-0000-000054B30000}"/>
    <cellStyle name="style1424787249782 4 5 8" xfId="45911" xr:uid="{00000000-0005-0000-0000-000055B30000}"/>
    <cellStyle name="style1424787249782 4 6" xfId="45912" xr:uid="{00000000-0005-0000-0000-000056B30000}"/>
    <cellStyle name="style1424787249782 4 6 2" xfId="45913" xr:uid="{00000000-0005-0000-0000-000057B30000}"/>
    <cellStyle name="style1424787249782 4 6 2 2" xfId="45914" xr:uid="{00000000-0005-0000-0000-000058B30000}"/>
    <cellStyle name="style1424787249782 4 6 2 2 2" xfId="45915" xr:uid="{00000000-0005-0000-0000-000059B30000}"/>
    <cellStyle name="style1424787249782 4 6 2 2 3" xfId="45916" xr:uid="{00000000-0005-0000-0000-00005AB30000}"/>
    <cellStyle name="style1424787249782 4 6 2 3" xfId="45917" xr:uid="{00000000-0005-0000-0000-00005BB30000}"/>
    <cellStyle name="style1424787249782 4 6 3" xfId="45918" xr:uid="{00000000-0005-0000-0000-00005CB30000}"/>
    <cellStyle name="style1424787249782 4 6 3 2" xfId="45919" xr:uid="{00000000-0005-0000-0000-00005DB30000}"/>
    <cellStyle name="style1424787249782 4 6 3 3" xfId="45920" xr:uid="{00000000-0005-0000-0000-00005EB30000}"/>
    <cellStyle name="style1424787249782 4 6 3 4" xfId="45921" xr:uid="{00000000-0005-0000-0000-00005FB30000}"/>
    <cellStyle name="style1424787249782 4 6 4" xfId="45922" xr:uid="{00000000-0005-0000-0000-000060B30000}"/>
    <cellStyle name="style1424787249782 4 6 5" xfId="45923" xr:uid="{00000000-0005-0000-0000-000061B30000}"/>
    <cellStyle name="style1424787249782 4 7" xfId="45924" xr:uid="{00000000-0005-0000-0000-000062B30000}"/>
    <cellStyle name="style1424787249782 4 7 2" xfId="45925" xr:uid="{00000000-0005-0000-0000-000063B30000}"/>
    <cellStyle name="style1424787249782 4 7 2 2" xfId="45926" xr:uid="{00000000-0005-0000-0000-000064B30000}"/>
    <cellStyle name="style1424787249782 4 7 2 2 2" xfId="45927" xr:uid="{00000000-0005-0000-0000-000065B30000}"/>
    <cellStyle name="style1424787249782 4 7 2 2 3" xfId="45928" xr:uid="{00000000-0005-0000-0000-000066B30000}"/>
    <cellStyle name="style1424787249782 4 7 2 3" xfId="45929" xr:uid="{00000000-0005-0000-0000-000067B30000}"/>
    <cellStyle name="style1424787249782 4 7 3" xfId="45930" xr:uid="{00000000-0005-0000-0000-000068B30000}"/>
    <cellStyle name="style1424787249782 4 7 3 2" xfId="45931" xr:uid="{00000000-0005-0000-0000-000069B30000}"/>
    <cellStyle name="style1424787249782 4 7 3 3" xfId="45932" xr:uid="{00000000-0005-0000-0000-00006AB30000}"/>
    <cellStyle name="style1424787249782 4 7 3 4" xfId="45933" xr:uid="{00000000-0005-0000-0000-00006BB30000}"/>
    <cellStyle name="style1424787249782 4 7 4" xfId="45934" xr:uid="{00000000-0005-0000-0000-00006CB30000}"/>
    <cellStyle name="style1424787249782 4 7 5" xfId="45935" xr:uid="{00000000-0005-0000-0000-00006DB30000}"/>
    <cellStyle name="style1424787249782 4 8" xfId="45936" xr:uid="{00000000-0005-0000-0000-00006EB30000}"/>
    <cellStyle name="style1424787249782 4 8 2" xfId="45937" xr:uid="{00000000-0005-0000-0000-00006FB30000}"/>
    <cellStyle name="style1424787249782 4 8 2 2" xfId="45938" xr:uid="{00000000-0005-0000-0000-000070B30000}"/>
    <cellStyle name="style1424787249782 4 8 2 3" xfId="45939" xr:uid="{00000000-0005-0000-0000-000071B30000}"/>
    <cellStyle name="style1424787249782 4 8 2 4" xfId="45940" xr:uid="{00000000-0005-0000-0000-000072B30000}"/>
    <cellStyle name="style1424787249782 4 8 3" xfId="45941" xr:uid="{00000000-0005-0000-0000-000073B30000}"/>
    <cellStyle name="style1424787249782 4 8 4" xfId="45942" xr:uid="{00000000-0005-0000-0000-000074B30000}"/>
    <cellStyle name="style1424787249782 4 8 5" xfId="45943" xr:uid="{00000000-0005-0000-0000-000075B30000}"/>
    <cellStyle name="style1424787249782 4 9" xfId="45944" xr:uid="{00000000-0005-0000-0000-000076B30000}"/>
    <cellStyle name="style1424787249782 4 9 2" xfId="45945" xr:uid="{00000000-0005-0000-0000-000077B30000}"/>
    <cellStyle name="style1424787249782 4 9 3" xfId="45946" xr:uid="{00000000-0005-0000-0000-000078B30000}"/>
    <cellStyle name="style1424787249782 4 9 4" xfId="45947" xr:uid="{00000000-0005-0000-0000-000079B30000}"/>
    <cellStyle name="style1424787249782 5" xfId="45948" xr:uid="{00000000-0005-0000-0000-00007AB30000}"/>
    <cellStyle name="style1424787249782 5 2" xfId="45949" xr:uid="{00000000-0005-0000-0000-00007BB30000}"/>
    <cellStyle name="style1424787249782 5 2 2" xfId="45950" xr:uid="{00000000-0005-0000-0000-00007CB30000}"/>
    <cellStyle name="style1424787249782 5 2 2 2" xfId="45951" xr:uid="{00000000-0005-0000-0000-00007DB30000}"/>
    <cellStyle name="style1424787249782 5 2 2 2 2" xfId="45952" xr:uid="{00000000-0005-0000-0000-00007EB30000}"/>
    <cellStyle name="style1424787249782 5 2 2 2 2 2" xfId="45953" xr:uid="{00000000-0005-0000-0000-00007FB30000}"/>
    <cellStyle name="style1424787249782 5 2 2 2 2 3" xfId="45954" xr:uid="{00000000-0005-0000-0000-000080B30000}"/>
    <cellStyle name="style1424787249782 5 2 2 2 3" xfId="45955" xr:uid="{00000000-0005-0000-0000-000081B30000}"/>
    <cellStyle name="style1424787249782 5 2 2 3" xfId="45956" xr:uid="{00000000-0005-0000-0000-000082B30000}"/>
    <cellStyle name="style1424787249782 5 2 2 3 2" xfId="45957" xr:uid="{00000000-0005-0000-0000-000083B30000}"/>
    <cellStyle name="style1424787249782 5 2 2 3 3" xfId="45958" xr:uid="{00000000-0005-0000-0000-000084B30000}"/>
    <cellStyle name="style1424787249782 5 2 2 3 4" xfId="45959" xr:uid="{00000000-0005-0000-0000-000085B30000}"/>
    <cellStyle name="style1424787249782 5 2 2 4" xfId="45960" xr:uid="{00000000-0005-0000-0000-000086B30000}"/>
    <cellStyle name="style1424787249782 5 2 2 5" xfId="45961" xr:uid="{00000000-0005-0000-0000-000087B30000}"/>
    <cellStyle name="style1424787249782 5 2 3" xfId="45962" xr:uid="{00000000-0005-0000-0000-000088B30000}"/>
    <cellStyle name="style1424787249782 5 2 3 2" xfId="45963" xr:uid="{00000000-0005-0000-0000-000089B30000}"/>
    <cellStyle name="style1424787249782 5 2 3 2 2" xfId="45964" xr:uid="{00000000-0005-0000-0000-00008AB30000}"/>
    <cellStyle name="style1424787249782 5 2 3 2 2 2" xfId="45965" xr:uid="{00000000-0005-0000-0000-00008BB30000}"/>
    <cellStyle name="style1424787249782 5 2 3 2 2 3" xfId="45966" xr:uid="{00000000-0005-0000-0000-00008CB30000}"/>
    <cellStyle name="style1424787249782 5 2 3 2 3" xfId="45967" xr:uid="{00000000-0005-0000-0000-00008DB30000}"/>
    <cellStyle name="style1424787249782 5 2 3 3" xfId="45968" xr:uid="{00000000-0005-0000-0000-00008EB30000}"/>
    <cellStyle name="style1424787249782 5 2 3 3 2" xfId="45969" xr:uid="{00000000-0005-0000-0000-00008FB30000}"/>
    <cellStyle name="style1424787249782 5 2 3 3 3" xfId="45970" xr:uid="{00000000-0005-0000-0000-000090B30000}"/>
    <cellStyle name="style1424787249782 5 2 3 3 4" xfId="45971" xr:uid="{00000000-0005-0000-0000-000091B30000}"/>
    <cellStyle name="style1424787249782 5 2 3 4" xfId="45972" xr:uid="{00000000-0005-0000-0000-000092B30000}"/>
    <cellStyle name="style1424787249782 5 2 3 5" xfId="45973" xr:uid="{00000000-0005-0000-0000-000093B30000}"/>
    <cellStyle name="style1424787249782 5 2 4" xfId="45974" xr:uid="{00000000-0005-0000-0000-000094B30000}"/>
    <cellStyle name="style1424787249782 5 2 4 2" xfId="45975" xr:uid="{00000000-0005-0000-0000-000095B30000}"/>
    <cellStyle name="style1424787249782 5 2 4 2 2" xfId="45976" xr:uid="{00000000-0005-0000-0000-000096B30000}"/>
    <cellStyle name="style1424787249782 5 2 4 2 3" xfId="45977" xr:uid="{00000000-0005-0000-0000-000097B30000}"/>
    <cellStyle name="style1424787249782 5 2 4 2 4" xfId="45978" xr:uid="{00000000-0005-0000-0000-000098B30000}"/>
    <cellStyle name="style1424787249782 5 2 4 3" xfId="45979" xr:uid="{00000000-0005-0000-0000-000099B30000}"/>
    <cellStyle name="style1424787249782 5 2 4 4" xfId="45980" xr:uid="{00000000-0005-0000-0000-00009AB30000}"/>
    <cellStyle name="style1424787249782 5 2 4 5" xfId="45981" xr:uid="{00000000-0005-0000-0000-00009BB30000}"/>
    <cellStyle name="style1424787249782 5 2 5" xfId="45982" xr:uid="{00000000-0005-0000-0000-00009CB30000}"/>
    <cellStyle name="style1424787249782 5 2 5 2" xfId="45983" xr:uid="{00000000-0005-0000-0000-00009DB30000}"/>
    <cellStyle name="style1424787249782 5 2 5 3" xfId="45984" xr:uid="{00000000-0005-0000-0000-00009EB30000}"/>
    <cellStyle name="style1424787249782 5 2 5 4" xfId="45985" xr:uid="{00000000-0005-0000-0000-00009FB30000}"/>
    <cellStyle name="style1424787249782 5 2 6" xfId="45986" xr:uid="{00000000-0005-0000-0000-0000A0B30000}"/>
    <cellStyle name="style1424787249782 5 2 7" xfId="45987" xr:uid="{00000000-0005-0000-0000-0000A1B30000}"/>
    <cellStyle name="style1424787249782 5 2 8" xfId="45988" xr:uid="{00000000-0005-0000-0000-0000A2B30000}"/>
    <cellStyle name="style1424787249782 5 3" xfId="45989" xr:uid="{00000000-0005-0000-0000-0000A3B30000}"/>
    <cellStyle name="style1424787249782 5 3 2" xfId="45990" xr:uid="{00000000-0005-0000-0000-0000A4B30000}"/>
    <cellStyle name="style1424787249782 5 3 2 2" xfId="45991" xr:uid="{00000000-0005-0000-0000-0000A5B30000}"/>
    <cellStyle name="style1424787249782 5 3 2 2 2" xfId="45992" xr:uid="{00000000-0005-0000-0000-0000A6B30000}"/>
    <cellStyle name="style1424787249782 5 3 2 2 3" xfId="45993" xr:uid="{00000000-0005-0000-0000-0000A7B30000}"/>
    <cellStyle name="style1424787249782 5 3 2 3" xfId="45994" xr:uid="{00000000-0005-0000-0000-0000A8B30000}"/>
    <cellStyle name="style1424787249782 5 3 3" xfId="45995" xr:uid="{00000000-0005-0000-0000-0000A9B30000}"/>
    <cellStyle name="style1424787249782 5 3 3 2" xfId="45996" xr:uid="{00000000-0005-0000-0000-0000AAB30000}"/>
    <cellStyle name="style1424787249782 5 3 3 3" xfId="45997" xr:uid="{00000000-0005-0000-0000-0000ABB30000}"/>
    <cellStyle name="style1424787249782 5 3 3 4" xfId="45998" xr:uid="{00000000-0005-0000-0000-0000ACB30000}"/>
    <cellStyle name="style1424787249782 5 3 4" xfId="45999" xr:uid="{00000000-0005-0000-0000-0000ADB30000}"/>
    <cellStyle name="style1424787249782 5 3 5" xfId="46000" xr:uid="{00000000-0005-0000-0000-0000AEB30000}"/>
    <cellStyle name="style1424787249782 5 4" xfId="46001" xr:uid="{00000000-0005-0000-0000-0000AFB30000}"/>
    <cellStyle name="style1424787249782 5 4 2" xfId="46002" xr:uid="{00000000-0005-0000-0000-0000B0B30000}"/>
    <cellStyle name="style1424787249782 5 4 2 2" xfId="46003" xr:uid="{00000000-0005-0000-0000-0000B1B30000}"/>
    <cellStyle name="style1424787249782 5 4 2 2 2" xfId="46004" xr:uid="{00000000-0005-0000-0000-0000B2B30000}"/>
    <cellStyle name="style1424787249782 5 4 2 2 3" xfId="46005" xr:uid="{00000000-0005-0000-0000-0000B3B30000}"/>
    <cellStyle name="style1424787249782 5 4 2 3" xfId="46006" xr:uid="{00000000-0005-0000-0000-0000B4B30000}"/>
    <cellStyle name="style1424787249782 5 4 3" xfId="46007" xr:uid="{00000000-0005-0000-0000-0000B5B30000}"/>
    <cellStyle name="style1424787249782 5 4 3 2" xfId="46008" xr:uid="{00000000-0005-0000-0000-0000B6B30000}"/>
    <cellStyle name="style1424787249782 5 4 3 3" xfId="46009" xr:uid="{00000000-0005-0000-0000-0000B7B30000}"/>
    <cellStyle name="style1424787249782 5 4 3 4" xfId="46010" xr:uid="{00000000-0005-0000-0000-0000B8B30000}"/>
    <cellStyle name="style1424787249782 5 4 4" xfId="46011" xr:uid="{00000000-0005-0000-0000-0000B9B30000}"/>
    <cellStyle name="style1424787249782 5 4 5" xfId="46012" xr:uid="{00000000-0005-0000-0000-0000BAB30000}"/>
    <cellStyle name="style1424787249782 5 5" xfId="46013" xr:uid="{00000000-0005-0000-0000-0000BBB30000}"/>
    <cellStyle name="style1424787249782 5 5 2" xfId="46014" xr:uid="{00000000-0005-0000-0000-0000BCB30000}"/>
    <cellStyle name="style1424787249782 5 5 2 2" xfId="46015" xr:uid="{00000000-0005-0000-0000-0000BDB30000}"/>
    <cellStyle name="style1424787249782 5 5 2 3" xfId="46016" xr:uid="{00000000-0005-0000-0000-0000BEB30000}"/>
    <cellStyle name="style1424787249782 5 5 2 4" xfId="46017" xr:uid="{00000000-0005-0000-0000-0000BFB30000}"/>
    <cellStyle name="style1424787249782 5 5 3" xfId="46018" xr:uid="{00000000-0005-0000-0000-0000C0B30000}"/>
    <cellStyle name="style1424787249782 5 5 4" xfId="46019" xr:uid="{00000000-0005-0000-0000-0000C1B30000}"/>
    <cellStyle name="style1424787249782 5 5 5" xfId="46020" xr:uid="{00000000-0005-0000-0000-0000C2B30000}"/>
    <cellStyle name="style1424787249782 5 6" xfId="46021" xr:uid="{00000000-0005-0000-0000-0000C3B30000}"/>
    <cellStyle name="style1424787249782 5 6 2" xfId="46022" xr:uid="{00000000-0005-0000-0000-0000C4B30000}"/>
    <cellStyle name="style1424787249782 5 6 3" xfId="46023" xr:uid="{00000000-0005-0000-0000-0000C5B30000}"/>
    <cellStyle name="style1424787249782 5 6 4" xfId="46024" xr:uid="{00000000-0005-0000-0000-0000C6B30000}"/>
    <cellStyle name="style1424787249782 5 7" xfId="46025" xr:uid="{00000000-0005-0000-0000-0000C7B30000}"/>
    <cellStyle name="style1424787249782 5 8" xfId="46026" xr:uid="{00000000-0005-0000-0000-0000C8B30000}"/>
    <cellStyle name="style1424787249782 5 9" xfId="46027" xr:uid="{00000000-0005-0000-0000-0000C9B30000}"/>
    <cellStyle name="style1424787249782 6" xfId="46028" xr:uid="{00000000-0005-0000-0000-0000CAB30000}"/>
    <cellStyle name="style1424787249782 6 2" xfId="46029" xr:uid="{00000000-0005-0000-0000-0000CBB30000}"/>
    <cellStyle name="style1424787249782 6 2 2" xfId="46030" xr:uid="{00000000-0005-0000-0000-0000CCB30000}"/>
    <cellStyle name="style1424787249782 6 2 2 2" xfId="46031" xr:uid="{00000000-0005-0000-0000-0000CDB30000}"/>
    <cellStyle name="style1424787249782 6 2 2 2 2" xfId="46032" xr:uid="{00000000-0005-0000-0000-0000CEB30000}"/>
    <cellStyle name="style1424787249782 6 2 2 2 3" xfId="46033" xr:uid="{00000000-0005-0000-0000-0000CFB30000}"/>
    <cellStyle name="style1424787249782 6 2 2 3" xfId="46034" xr:uid="{00000000-0005-0000-0000-0000D0B30000}"/>
    <cellStyle name="style1424787249782 6 2 3" xfId="46035" xr:uid="{00000000-0005-0000-0000-0000D1B30000}"/>
    <cellStyle name="style1424787249782 6 2 3 2" xfId="46036" xr:uid="{00000000-0005-0000-0000-0000D2B30000}"/>
    <cellStyle name="style1424787249782 6 2 3 3" xfId="46037" xr:uid="{00000000-0005-0000-0000-0000D3B30000}"/>
    <cellStyle name="style1424787249782 6 2 3 4" xfId="46038" xr:uid="{00000000-0005-0000-0000-0000D4B30000}"/>
    <cellStyle name="style1424787249782 6 2 4" xfId="46039" xr:uid="{00000000-0005-0000-0000-0000D5B30000}"/>
    <cellStyle name="style1424787249782 6 2 5" xfId="46040" xr:uid="{00000000-0005-0000-0000-0000D6B30000}"/>
    <cellStyle name="style1424787249782 6 3" xfId="46041" xr:uid="{00000000-0005-0000-0000-0000D7B30000}"/>
    <cellStyle name="style1424787249782 6 3 2" xfId="46042" xr:uid="{00000000-0005-0000-0000-0000D8B30000}"/>
    <cellStyle name="style1424787249782 6 3 2 2" xfId="46043" xr:uid="{00000000-0005-0000-0000-0000D9B30000}"/>
    <cellStyle name="style1424787249782 6 3 2 2 2" xfId="46044" xr:uid="{00000000-0005-0000-0000-0000DAB30000}"/>
    <cellStyle name="style1424787249782 6 3 2 2 3" xfId="46045" xr:uid="{00000000-0005-0000-0000-0000DBB30000}"/>
    <cellStyle name="style1424787249782 6 3 2 3" xfId="46046" xr:uid="{00000000-0005-0000-0000-0000DCB30000}"/>
    <cellStyle name="style1424787249782 6 3 3" xfId="46047" xr:uid="{00000000-0005-0000-0000-0000DDB30000}"/>
    <cellStyle name="style1424787249782 6 3 3 2" xfId="46048" xr:uid="{00000000-0005-0000-0000-0000DEB30000}"/>
    <cellStyle name="style1424787249782 6 3 3 3" xfId="46049" xr:uid="{00000000-0005-0000-0000-0000DFB30000}"/>
    <cellStyle name="style1424787249782 6 3 3 4" xfId="46050" xr:uid="{00000000-0005-0000-0000-0000E0B30000}"/>
    <cellStyle name="style1424787249782 6 3 4" xfId="46051" xr:uid="{00000000-0005-0000-0000-0000E1B30000}"/>
    <cellStyle name="style1424787249782 6 3 5" xfId="46052" xr:uid="{00000000-0005-0000-0000-0000E2B30000}"/>
    <cellStyle name="style1424787249782 6 4" xfId="46053" xr:uid="{00000000-0005-0000-0000-0000E3B30000}"/>
    <cellStyle name="style1424787249782 6 4 2" xfId="46054" xr:uid="{00000000-0005-0000-0000-0000E4B30000}"/>
    <cellStyle name="style1424787249782 6 4 2 2" xfId="46055" xr:uid="{00000000-0005-0000-0000-0000E5B30000}"/>
    <cellStyle name="style1424787249782 6 4 2 3" xfId="46056" xr:uid="{00000000-0005-0000-0000-0000E6B30000}"/>
    <cellStyle name="style1424787249782 6 4 2 4" xfId="46057" xr:uid="{00000000-0005-0000-0000-0000E7B30000}"/>
    <cellStyle name="style1424787249782 6 4 3" xfId="46058" xr:uid="{00000000-0005-0000-0000-0000E8B30000}"/>
    <cellStyle name="style1424787249782 6 4 4" xfId="46059" xr:uid="{00000000-0005-0000-0000-0000E9B30000}"/>
    <cellStyle name="style1424787249782 6 4 5" xfId="46060" xr:uid="{00000000-0005-0000-0000-0000EAB30000}"/>
    <cellStyle name="style1424787249782 6 5" xfId="46061" xr:uid="{00000000-0005-0000-0000-0000EBB30000}"/>
    <cellStyle name="style1424787249782 6 5 2" xfId="46062" xr:uid="{00000000-0005-0000-0000-0000ECB30000}"/>
    <cellStyle name="style1424787249782 6 5 3" xfId="46063" xr:uid="{00000000-0005-0000-0000-0000EDB30000}"/>
    <cellStyle name="style1424787249782 6 5 4" xfId="46064" xr:uid="{00000000-0005-0000-0000-0000EEB30000}"/>
    <cellStyle name="style1424787249782 6 6" xfId="46065" xr:uid="{00000000-0005-0000-0000-0000EFB30000}"/>
    <cellStyle name="style1424787249782 6 7" xfId="46066" xr:uid="{00000000-0005-0000-0000-0000F0B30000}"/>
    <cellStyle name="style1424787249782 6 8" xfId="46067" xr:uid="{00000000-0005-0000-0000-0000F1B30000}"/>
    <cellStyle name="style1424787249782 7" xfId="46068" xr:uid="{00000000-0005-0000-0000-0000F2B30000}"/>
    <cellStyle name="style1424787249782 7 2" xfId="46069" xr:uid="{00000000-0005-0000-0000-0000F3B30000}"/>
    <cellStyle name="style1424787249782 7 2 2" xfId="46070" xr:uid="{00000000-0005-0000-0000-0000F4B30000}"/>
    <cellStyle name="style1424787249782 7 2 2 2" xfId="46071" xr:uid="{00000000-0005-0000-0000-0000F5B30000}"/>
    <cellStyle name="style1424787249782 7 2 2 2 2" xfId="46072" xr:uid="{00000000-0005-0000-0000-0000F6B30000}"/>
    <cellStyle name="style1424787249782 7 2 2 2 3" xfId="46073" xr:uid="{00000000-0005-0000-0000-0000F7B30000}"/>
    <cellStyle name="style1424787249782 7 2 2 3" xfId="46074" xr:uid="{00000000-0005-0000-0000-0000F8B30000}"/>
    <cellStyle name="style1424787249782 7 2 3" xfId="46075" xr:uid="{00000000-0005-0000-0000-0000F9B30000}"/>
    <cellStyle name="style1424787249782 7 2 3 2" xfId="46076" xr:uid="{00000000-0005-0000-0000-0000FAB30000}"/>
    <cellStyle name="style1424787249782 7 2 3 3" xfId="46077" xr:uid="{00000000-0005-0000-0000-0000FBB30000}"/>
    <cellStyle name="style1424787249782 7 2 3 4" xfId="46078" xr:uid="{00000000-0005-0000-0000-0000FCB30000}"/>
    <cellStyle name="style1424787249782 7 2 4" xfId="46079" xr:uid="{00000000-0005-0000-0000-0000FDB30000}"/>
    <cellStyle name="style1424787249782 7 2 5" xfId="46080" xr:uid="{00000000-0005-0000-0000-0000FEB30000}"/>
    <cellStyle name="style1424787249782 7 3" xfId="46081" xr:uid="{00000000-0005-0000-0000-0000FFB30000}"/>
    <cellStyle name="style1424787249782 7 3 2" xfId="46082" xr:uid="{00000000-0005-0000-0000-000000B40000}"/>
    <cellStyle name="style1424787249782 7 3 2 2" xfId="46083" xr:uid="{00000000-0005-0000-0000-000001B40000}"/>
    <cellStyle name="style1424787249782 7 3 2 2 2" xfId="46084" xr:uid="{00000000-0005-0000-0000-000002B40000}"/>
    <cellStyle name="style1424787249782 7 3 2 2 3" xfId="46085" xr:uid="{00000000-0005-0000-0000-000003B40000}"/>
    <cellStyle name="style1424787249782 7 3 2 3" xfId="46086" xr:uid="{00000000-0005-0000-0000-000004B40000}"/>
    <cellStyle name="style1424787249782 7 3 3" xfId="46087" xr:uid="{00000000-0005-0000-0000-000005B40000}"/>
    <cellStyle name="style1424787249782 7 3 3 2" xfId="46088" xr:uid="{00000000-0005-0000-0000-000006B40000}"/>
    <cellStyle name="style1424787249782 7 3 3 3" xfId="46089" xr:uid="{00000000-0005-0000-0000-000007B40000}"/>
    <cellStyle name="style1424787249782 7 3 3 4" xfId="46090" xr:uid="{00000000-0005-0000-0000-000008B40000}"/>
    <cellStyle name="style1424787249782 7 3 4" xfId="46091" xr:uid="{00000000-0005-0000-0000-000009B40000}"/>
    <cellStyle name="style1424787249782 7 3 5" xfId="46092" xr:uid="{00000000-0005-0000-0000-00000AB40000}"/>
    <cellStyle name="style1424787249782 7 4" xfId="46093" xr:uid="{00000000-0005-0000-0000-00000BB40000}"/>
    <cellStyle name="style1424787249782 7 4 2" xfId="46094" xr:uid="{00000000-0005-0000-0000-00000CB40000}"/>
    <cellStyle name="style1424787249782 7 4 2 2" xfId="46095" xr:uid="{00000000-0005-0000-0000-00000DB40000}"/>
    <cellStyle name="style1424787249782 7 4 2 3" xfId="46096" xr:uid="{00000000-0005-0000-0000-00000EB40000}"/>
    <cellStyle name="style1424787249782 7 4 2 4" xfId="46097" xr:uid="{00000000-0005-0000-0000-00000FB40000}"/>
    <cellStyle name="style1424787249782 7 4 3" xfId="46098" xr:uid="{00000000-0005-0000-0000-000010B40000}"/>
    <cellStyle name="style1424787249782 7 4 4" xfId="46099" xr:uid="{00000000-0005-0000-0000-000011B40000}"/>
    <cellStyle name="style1424787249782 7 4 5" xfId="46100" xr:uid="{00000000-0005-0000-0000-000012B40000}"/>
    <cellStyle name="style1424787249782 7 5" xfId="46101" xr:uid="{00000000-0005-0000-0000-000013B40000}"/>
    <cellStyle name="style1424787249782 7 5 2" xfId="46102" xr:uid="{00000000-0005-0000-0000-000014B40000}"/>
    <cellStyle name="style1424787249782 7 5 3" xfId="46103" xr:uid="{00000000-0005-0000-0000-000015B40000}"/>
    <cellStyle name="style1424787249782 7 5 4" xfId="46104" xr:uid="{00000000-0005-0000-0000-000016B40000}"/>
    <cellStyle name="style1424787249782 7 6" xfId="46105" xr:uid="{00000000-0005-0000-0000-000017B40000}"/>
    <cellStyle name="style1424787249782 7 7" xfId="46106" xr:uid="{00000000-0005-0000-0000-000018B40000}"/>
    <cellStyle name="style1424787249782 7 8" xfId="46107" xr:uid="{00000000-0005-0000-0000-000019B40000}"/>
    <cellStyle name="style1424787249782 8" xfId="46108" xr:uid="{00000000-0005-0000-0000-00001AB40000}"/>
    <cellStyle name="style1424787249782 8 2" xfId="46109" xr:uid="{00000000-0005-0000-0000-00001BB40000}"/>
    <cellStyle name="style1424787249782 8 2 2" xfId="46110" xr:uid="{00000000-0005-0000-0000-00001CB40000}"/>
    <cellStyle name="style1424787249782 8 2 2 2" xfId="46111" xr:uid="{00000000-0005-0000-0000-00001DB40000}"/>
    <cellStyle name="style1424787249782 8 2 2 2 2" xfId="46112" xr:uid="{00000000-0005-0000-0000-00001EB40000}"/>
    <cellStyle name="style1424787249782 8 2 2 2 3" xfId="46113" xr:uid="{00000000-0005-0000-0000-00001FB40000}"/>
    <cellStyle name="style1424787249782 8 2 2 3" xfId="46114" xr:uid="{00000000-0005-0000-0000-000020B40000}"/>
    <cellStyle name="style1424787249782 8 2 3" xfId="46115" xr:uid="{00000000-0005-0000-0000-000021B40000}"/>
    <cellStyle name="style1424787249782 8 2 3 2" xfId="46116" xr:uid="{00000000-0005-0000-0000-000022B40000}"/>
    <cellStyle name="style1424787249782 8 2 3 3" xfId="46117" xr:uid="{00000000-0005-0000-0000-000023B40000}"/>
    <cellStyle name="style1424787249782 8 2 3 4" xfId="46118" xr:uid="{00000000-0005-0000-0000-000024B40000}"/>
    <cellStyle name="style1424787249782 8 2 4" xfId="46119" xr:uid="{00000000-0005-0000-0000-000025B40000}"/>
    <cellStyle name="style1424787249782 8 2 5" xfId="46120" xr:uid="{00000000-0005-0000-0000-000026B40000}"/>
    <cellStyle name="style1424787249782 8 3" xfId="46121" xr:uid="{00000000-0005-0000-0000-000027B40000}"/>
    <cellStyle name="style1424787249782 8 3 2" xfId="46122" xr:uid="{00000000-0005-0000-0000-000028B40000}"/>
    <cellStyle name="style1424787249782 8 3 2 2" xfId="46123" xr:uid="{00000000-0005-0000-0000-000029B40000}"/>
    <cellStyle name="style1424787249782 8 3 2 2 2" xfId="46124" xr:uid="{00000000-0005-0000-0000-00002AB40000}"/>
    <cellStyle name="style1424787249782 8 3 2 2 3" xfId="46125" xr:uid="{00000000-0005-0000-0000-00002BB40000}"/>
    <cellStyle name="style1424787249782 8 3 2 3" xfId="46126" xr:uid="{00000000-0005-0000-0000-00002CB40000}"/>
    <cellStyle name="style1424787249782 8 3 3" xfId="46127" xr:uid="{00000000-0005-0000-0000-00002DB40000}"/>
    <cellStyle name="style1424787249782 8 3 3 2" xfId="46128" xr:uid="{00000000-0005-0000-0000-00002EB40000}"/>
    <cellStyle name="style1424787249782 8 3 3 3" xfId="46129" xr:uid="{00000000-0005-0000-0000-00002FB40000}"/>
    <cellStyle name="style1424787249782 8 3 3 4" xfId="46130" xr:uid="{00000000-0005-0000-0000-000030B40000}"/>
    <cellStyle name="style1424787249782 8 3 4" xfId="46131" xr:uid="{00000000-0005-0000-0000-000031B40000}"/>
    <cellStyle name="style1424787249782 8 3 5" xfId="46132" xr:uid="{00000000-0005-0000-0000-000032B40000}"/>
    <cellStyle name="style1424787249782 8 4" xfId="46133" xr:uid="{00000000-0005-0000-0000-000033B40000}"/>
    <cellStyle name="style1424787249782 8 4 2" xfId="46134" xr:uid="{00000000-0005-0000-0000-000034B40000}"/>
    <cellStyle name="style1424787249782 8 4 2 2" xfId="46135" xr:uid="{00000000-0005-0000-0000-000035B40000}"/>
    <cellStyle name="style1424787249782 8 4 2 3" xfId="46136" xr:uid="{00000000-0005-0000-0000-000036B40000}"/>
    <cellStyle name="style1424787249782 8 4 2 4" xfId="46137" xr:uid="{00000000-0005-0000-0000-000037B40000}"/>
    <cellStyle name="style1424787249782 8 4 3" xfId="46138" xr:uid="{00000000-0005-0000-0000-000038B40000}"/>
    <cellStyle name="style1424787249782 8 4 4" xfId="46139" xr:uid="{00000000-0005-0000-0000-000039B40000}"/>
    <cellStyle name="style1424787249782 8 4 5" xfId="46140" xr:uid="{00000000-0005-0000-0000-00003AB40000}"/>
    <cellStyle name="style1424787249782 8 5" xfId="46141" xr:uid="{00000000-0005-0000-0000-00003BB40000}"/>
    <cellStyle name="style1424787249782 8 5 2" xfId="46142" xr:uid="{00000000-0005-0000-0000-00003CB40000}"/>
    <cellStyle name="style1424787249782 8 5 3" xfId="46143" xr:uid="{00000000-0005-0000-0000-00003DB40000}"/>
    <cellStyle name="style1424787249782 8 5 4" xfId="46144" xr:uid="{00000000-0005-0000-0000-00003EB40000}"/>
    <cellStyle name="style1424787249782 8 6" xfId="46145" xr:uid="{00000000-0005-0000-0000-00003FB40000}"/>
    <cellStyle name="style1424787249782 8 7" xfId="46146" xr:uid="{00000000-0005-0000-0000-000040B40000}"/>
    <cellStyle name="style1424787249782 8 8" xfId="46147" xr:uid="{00000000-0005-0000-0000-000041B40000}"/>
    <cellStyle name="style1424787249782 9" xfId="46148" xr:uid="{00000000-0005-0000-0000-000042B40000}"/>
    <cellStyle name="style1424787249782 9 2" xfId="46149" xr:uid="{00000000-0005-0000-0000-000043B40000}"/>
    <cellStyle name="style1424787249782 9 2 2" xfId="46150" xr:uid="{00000000-0005-0000-0000-000044B40000}"/>
    <cellStyle name="style1424787249782 9 2 2 2" xfId="46151" xr:uid="{00000000-0005-0000-0000-000045B40000}"/>
    <cellStyle name="style1424787249782 9 2 2 3" xfId="46152" xr:uid="{00000000-0005-0000-0000-000046B40000}"/>
    <cellStyle name="style1424787249782 9 2 3" xfId="46153" xr:uid="{00000000-0005-0000-0000-000047B40000}"/>
    <cellStyle name="style1424787249782 9 3" xfId="46154" xr:uid="{00000000-0005-0000-0000-000048B40000}"/>
    <cellStyle name="style1424787249782 9 3 2" xfId="46155" xr:uid="{00000000-0005-0000-0000-000049B40000}"/>
    <cellStyle name="style1424787249782 9 3 3" xfId="46156" xr:uid="{00000000-0005-0000-0000-00004AB40000}"/>
    <cellStyle name="style1424787249782 9 3 4" xfId="46157" xr:uid="{00000000-0005-0000-0000-00004BB40000}"/>
    <cellStyle name="style1424787249782 9 4" xfId="46158" xr:uid="{00000000-0005-0000-0000-00004CB40000}"/>
    <cellStyle name="style1424787249782 9 5" xfId="46159" xr:uid="{00000000-0005-0000-0000-00004DB40000}"/>
    <cellStyle name="style1424787249881" xfId="46160" xr:uid="{00000000-0005-0000-0000-00004EB40000}"/>
    <cellStyle name="style1424787249881 10" xfId="46161" xr:uid="{00000000-0005-0000-0000-00004FB40000}"/>
    <cellStyle name="style1424787249881 10 2" xfId="46162" xr:uid="{00000000-0005-0000-0000-000050B40000}"/>
    <cellStyle name="style1424787249881 10 2 2" xfId="46163" xr:uid="{00000000-0005-0000-0000-000051B40000}"/>
    <cellStyle name="style1424787249881 10 2 2 2" xfId="46164" xr:uid="{00000000-0005-0000-0000-000052B40000}"/>
    <cellStyle name="style1424787249881 10 2 2 3" xfId="46165" xr:uid="{00000000-0005-0000-0000-000053B40000}"/>
    <cellStyle name="style1424787249881 10 2 3" xfId="46166" xr:uid="{00000000-0005-0000-0000-000054B40000}"/>
    <cellStyle name="style1424787249881 10 3" xfId="46167" xr:uid="{00000000-0005-0000-0000-000055B40000}"/>
    <cellStyle name="style1424787249881 10 3 2" xfId="46168" xr:uid="{00000000-0005-0000-0000-000056B40000}"/>
    <cellStyle name="style1424787249881 10 3 3" xfId="46169" xr:uid="{00000000-0005-0000-0000-000057B40000}"/>
    <cellStyle name="style1424787249881 10 3 4" xfId="46170" xr:uid="{00000000-0005-0000-0000-000058B40000}"/>
    <cellStyle name="style1424787249881 10 4" xfId="46171" xr:uid="{00000000-0005-0000-0000-000059B40000}"/>
    <cellStyle name="style1424787249881 10 5" xfId="46172" xr:uid="{00000000-0005-0000-0000-00005AB40000}"/>
    <cellStyle name="style1424787249881 11" xfId="46173" xr:uid="{00000000-0005-0000-0000-00005BB40000}"/>
    <cellStyle name="style1424787249881 11 2" xfId="46174" xr:uid="{00000000-0005-0000-0000-00005CB40000}"/>
    <cellStyle name="style1424787249881 11 2 2" xfId="46175" xr:uid="{00000000-0005-0000-0000-00005DB40000}"/>
    <cellStyle name="style1424787249881 11 2 3" xfId="46176" xr:uid="{00000000-0005-0000-0000-00005EB40000}"/>
    <cellStyle name="style1424787249881 11 2 4" xfId="46177" xr:uid="{00000000-0005-0000-0000-00005FB40000}"/>
    <cellStyle name="style1424787249881 11 3" xfId="46178" xr:uid="{00000000-0005-0000-0000-000060B40000}"/>
    <cellStyle name="style1424787249881 11 4" xfId="46179" xr:uid="{00000000-0005-0000-0000-000061B40000}"/>
    <cellStyle name="style1424787249881 11 5" xfId="46180" xr:uid="{00000000-0005-0000-0000-000062B40000}"/>
    <cellStyle name="style1424787249881 12" xfId="46181" xr:uid="{00000000-0005-0000-0000-000063B40000}"/>
    <cellStyle name="style1424787249881 12 2" xfId="46182" xr:uid="{00000000-0005-0000-0000-000064B40000}"/>
    <cellStyle name="style1424787249881 12 3" xfId="46183" xr:uid="{00000000-0005-0000-0000-000065B40000}"/>
    <cellStyle name="style1424787249881 12 4" xfId="46184" xr:uid="{00000000-0005-0000-0000-000066B40000}"/>
    <cellStyle name="style1424787249881 13" xfId="46185" xr:uid="{00000000-0005-0000-0000-000067B40000}"/>
    <cellStyle name="style1424787249881 14" xfId="46186" xr:uid="{00000000-0005-0000-0000-000068B40000}"/>
    <cellStyle name="style1424787249881 15" xfId="46187" xr:uid="{00000000-0005-0000-0000-000069B40000}"/>
    <cellStyle name="style1424787249881 2" xfId="46188" xr:uid="{00000000-0005-0000-0000-00006AB40000}"/>
    <cellStyle name="style1424787249881 2 10" xfId="46189" xr:uid="{00000000-0005-0000-0000-00006BB40000}"/>
    <cellStyle name="style1424787249881 2 10 2" xfId="46190" xr:uid="{00000000-0005-0000-0000-00006CB40000}"/>
    <cellStyle name="style1424787249881 2 10 2 2" xfId="46191" xr:uid="{00000000-0005-0000-0000-00006DB40000}"/>
    <cellStyle name="style1424787249881 2 10 2 3" xfId="46192" xr:uid="{00000000-0005-0000-0000-00006EB40000}"/>
    <cellStyle name="style1424787249881 2 10 2 4" xfId="46193" xr:uid="{00000000-0005-0000-0000-00006FB40000}"/>
    <cellStyle name="style1424787249881 2 10 3" xfId="46194" xr:uid="{00000000-0005-0000-0000-000070B40000}"/>
    <cellStyle name="style1424787249881 2 10 4" xfId="46195" xr:uid="{00000000-0005-0000-0000-000071B40000}"/>
    <cellStyle name="style1424787249881 2 10 5" xfId="46196" xr:uid="{00000000-0005-0000-0000-000072B40000}"/>
    <cellStyle name="style1424787249881 2 11" xfId="46197" xr:uid="{00000000-0005-0000-0000-000073B40000}"/>
    <cellStyle name="style1424787249881 2 11 2" xfId="46198" xr:uid="{00000000-0005-0000-0000-000074B40000}"/>
    <cellStyle name="style1424787249881 2 11 3" xfId="46199" xr:uid="{00000000-0005-0000-0000-000075B40000}"/>
    <cellStyle name="style1424787249881 2 11 4" xfId="46200" xr:uid="{00000000-0005-0000-0000-000076B40000}"/>
    <cellStyle name="style1424787249881 2 12" xfId="46201" xr:uid="{00000000-0005-0000-0000-000077B40000}"/>
    <cellStyle name="style1424787249881 2 13" xfId="46202" xr:uid="{00000000-0005-0000-0000-000078B40000}"/>
    <cellStyle name="style1424787249881 2 14" xfId="46203" xr:uid="{00000000-0005-0000-0000-000079B40000}"/>
    <cellStyle name="style1424787249881 2 2" xfId="46204" xr:uid="{00000000-0005-0000-0000-00007AB40000}"/>
    <cellStyle name="style1424787249881 2 2 10" xfId="46205" xr:uid="{00000000-0005-0000-0000-00007BB40000}"/>
    <cellStyle name="style1424787249881 2 2 10 2" xfId="46206" xr:uid="{00000000-0005-0000-0000-00007CB40000}"/>
    <cellStyle name="style1424787249881 2 2 10 3" xfId="46207" xr:uid="{00000000-0005-0000-0000-00007DB40000}"/>
    <cellStyle name="style1424787249881 2 2 10 4" xfId="46208" xr:uid="{00000000-0005-0000-0000-00007EB40000}"/>
    <cellStyle name="style1424787249881 2 2 11" xfId="46209" xr:uid="{00000000-0005-0000-0000-00007FB40000}"/>
    <cellStyle name="style1424787249881 2 2 12" xfId="46210" xr:uid="{00000000-0005-0000-0000-000080B40000}"/>
    <cellStyle name="style1424787249881 2 2 13" xfId="46211" xr:uid="{00000000-0005-0000-0000-000081B40000}"/>
    <cellStyle name="style1424787249881 2 2 2" xfId="46212" xr:uid="{00000000-0005-0000-0000-000082B40000}"/>
    <cellStyle name="style1424787249881 2 2 2 10" xfId="46213" xr:uid="{00000000-0005-0000-0000-000083B40000}"/>
    <cellStyle name="style1424787249881 2 2 2 11" xfId="46214" xr:uid="{00000000-0005-0000-0000-000084B40000}"/>
    <cellStyle name="style1424787249881 2 2 2 12" xfId="46215" xr:uid="{00000000-0005-0000-0000-000085B40000}"/>
    <cellStyle name="style1424787249881 2 2 2 2" xfId="46216" xr:uid="{00000000-0005-0000-0000-000086B40000}"/>
    <cellStyle name="style1424787249881 2 2 2 2 2" xfId="46217" xr:uid="{00000000-0005-0000-0000-000087B40000}"/>
    <cellStyle name="style1424787249881 2 2 2 2 2 2" xfId="46218" xr:uid="{00000000-0005-0000-0000-000088B40000}"/>
    <cellStyle name="style1424787249881 2 2 2 2 2 2 2" xfId="46219" xr:uid="{00000000-0005-0000-0000-000089B40000}"/>
    <cellStyle name="style1424787249881 2 2 2 2 2 2 2 2" xfId="46220" xr:uid="{00000000-0005-0000-0000-00008AB40000}"/>
    <cellStyle name="style1424787249881 2 2 2 2 2 2 2 2 2" xfId="46221" xr:uid="{00000000-0005-0000-0000-00008BB40000}"/>
    <cellStyle name="style1424787249881 2 2 2 2 2 2 2 2 3" xfId="46222" xr:uid="{00000000-0005-0000-0000-00008CB40000}"/>
    <cellStyle name="style1424787249881 2 2 2 2 2 2 2 3" xfId="46223" xr:uid="{00000000-0005-0000-0000-00008DB40000}"/>
    <cellStyle name="style1424787249881 2 2 2 2 2 2 3" xfId="46224" xr:uid="{00000000-0005-0000-0000-00008EB40000}"/>
    <cellStyle name="style1424787249881 2 2 2 2 2 2 3 2" xfId="46225" xr:uid="{00000000-0005-0000-0000-00008FB40000}"/>
    <cellStyle name="style1424787249881 2 2 2 2 2 2 3 3" xfId="46226" xr:uid="{00000000-0005-0000-0000-000090B40000}"/>
    <cellStyle name="style1424787249881 2 2 2 2 2 2 3 4" xfId="46227" xr:uid="{00000000-0005-0000-0000-000091B40000}"/>
    <cellStyle name="style1424787249881 2 2 2 2 2 2 4" xfId="46228" xr:uid="{00000000-0005-0000-0000-000092B40000}"/>
    <cellStyle name="style1424787249881 2 2 2 2 2 2 5" xfId="46229" xr:uid="{00000000-0005-0000-0000-000093B40000}"/>
    <cellStyle name="style1424787249881 2 2 2 2 2 3" xfId="46230" xr:uid="{00000000-0005-0000-0000-000094B40000}"/>
    <cellStyle name="style1424787249881 2 2 2 2 2 3 2" xfId="46231" xr:uid="{00000000-0005-0000-0000-000095B40000}"/>
    <cellStyle name="style1424787249881 2 2 2 2 2 3 2 2" xfId="46232" xr:uid="{00000000-0005-0000-0000-000096B40000}"/>
    <cellStyle name="style1424787249881 2 2 2 2 2 3 2 2 2" xfId="46233" xr:uid="{00000000-0005-0000-0000-000097B40000}"/>
    <cellStyle name="style1424787249881 2 2 2 2 2 3 2 2 3" xfId="46234" xr:uid="{00000000-0005-0000-0000-000098B40000}"/>
    <cellStyle name="style1424787249881 2 2 2 2 2 3 2 3" xfId="46235" xr:uid="{00000000-0005-0000-0000-000099B40000}"/>
    <cellStyle name="style1424787249881 2 2 2 2 2 3 3" xfId="46236" xr:uid="{00000000-0005-0000-0000-00009AB40000}"/>
    <cellStyle name="style1424787249881 2 2 2 2 2 3 3 2" xfId="46237" xr:uid="{00000000-0005-0000-0000-00009BB40000}"/>
    <cellStyle name="style1424787249881 2 2 2 2 2 3 3 3" xfId="46238" xr:uid="{00000000-0005-0000-0000-00009CB40000}"/>
    <cellStyle name="style1424787249881 2 2 2 2 2 3 3 4" xfId="46239" xr:uid="{00000000-0005-0000-0000-00009DB40000}"/>
    <cellStyle name="style1424787249881 2 2 2 2 2 3 4" xfId="46240" xr:uid="{00000000-0005-0000-0000-00009EB40000}"/>
    <cellStyle name="style1424787249881 2 2 2 2 2 3 5" xfId="46241" xr:uid="{00000000-0005-0000-0000-00009FB40000}"/>
    <cellStyle name="style1424787249881 2 2 2 2 2 4" xfId="46242" xr:uid="{00000000-0005-0000-0000-0000A0B40000}"/>
    <cellStyle name="style1424787249881 2 2 2 2 2 4 2" xfId="46243" xr:uid="{00000000-0005-0000-0000-0000A1B40000}"/>
    <cellStyle name="style1424787249881 2 2 2 2 2 4 2 2" xfId="46244" xr:uid="{00000000-0005-0000-0000-0000A2B40000}"/>
    <cellStyle name="style1424787249881 2 2 2 2 2 4 2 3" xfId="46245" xr:uid="{00000000-0005-0000-0000-0000A3B40000}"/>
    <cellStyle name="style1424787249881 2 2 2 2 2 4 2 4" xfId="46246" xr:uid="{00000000-0005-0000-0000-0000A4B40000}"/>
    <cellStyle name="style1424787249881 2 2 2 2 2 4 3" xfId="46247" xr:uid="{00000000-0005-0000-0000-0000A5B40000}"/>
    <cellStyle name="style1424787249881 2 2 2 2 2 4 4" xfId="46248" xr:uid="{00000000-0005-0000-0000-0000A6B40000}"/>
    <cellStyle name="style1424787249881 2 2 2 2 2 4 5" xfId="46249" xr:uid="{00000000-0005-0000-0000-0000A7B40000}"/>
    <cellStyle name="style1424787249881 2 2 2 2 2 5" xfId="46250" xr:uid="{00000000-0005-0000-0000-0000A8B40000}"/>
    <cellStyle name="style1424787249881 2 2 2 2 2 5 2" xfId="46251" xr:uid="{00000000-0005-0000-0000-0000A9B40000}"/>
    <cellStyle name="style1424787249881 2 2 2 2 2 5 3" xfId="46252" xr:uid="{00000000-0005-0000-0000-0000AAB40000}"/>
    <cellStyle name="style1424787249881 2 2 2 2 2 5 4" xfId="46253" xr:uid="{00000000-0005-0000-0000-0000ABB40000}"/>
    <cellStyle name="style1424787249881 2 2 2 2 2 6" xfId="46254" xr:uid="{00000000-0005-0000-0000-0000ACB40000}"/>
    <cellStyle name="style1424787249881 2 2 2 2 2 7" xfId="46255" xr:uid="{00000000-0005-0000-0000-0000ADB40000}"/>
    <cellStyle name="style1424787249881 2 2 2 2 2 8" xfId="46256" xr:uid="{00000000-0005-0000-0000-0000AEB40000}"/>
    <cellStyle name="style1424787249881 2 2 2 2 3" xfId="46257" xr:uid="{00000000-0005-0000-0000-0000AFB40000}"/>
    <cellStyle name="style1424787249881 2 2 2 2 3 2" xfId="46258" xr:uid="{00000000-0005-0000-0000-0000B0B40000}"/>
    <cellStyle name="style1424787249881 2 2 2 2 3 2 2" xfId="46259" xr:uid="{00000000-0005-0000-0000-0000B1B40000}"/>
    <cellStyle name="style1424787249881 2 2 2 2 3 2 2 2" xfId="46260" xr:uid="{00000000-0005-0000-0000-0000B2B40000}"/>
    <cellStyle name="style1424787249881 2 2 2 2 3 2 2 3" xfId="46261" xr:uid="{00000000-0005-0000-0000-0000B3B40000}"/>
    <cellStyle name="style1424787249881 2 2 2 2 3 2 3" xfId="46262" xr:uid="{00000000-0005-0000-0000-0000B4B40000}"/>
    <cellStyle name="style1424787249881 2 2 2 2 3 3" xfId="46263" xr:uid="{00000000-0005-0000-0000-0000B5B40000}"/>
    <cellStyle name="style1424787249881 2 2 2 2 3 3 2" xfId="46264" xr:uid="{00000000-0005-0000-0000-0000B6B40000}"/>
    <cellStyle name="style1424787249881 2 2 2 2 3 3 3" xfId="46265" xr:uid="{00000000-0005-0000-0000-0000B7B40000}"/>
    <cellStyle name="style1424787249881 2 2 2 2 3 3 4" xfId="46266" xr:uid="{00000000-0005-0000-0000-0000B8B40000}"/>
    <cellStyle name="style1424787249881 2 2 2 2 3 4" xfId="46267" xr:uid="{00000000-0005-0000-0000-0000B9B40000}"/>
    <cellStyle name="style1424787249881 2 2 2 2 3 5" xfId="46268" xr:uid="{00000000-0005-0000-0000-0000BAB40000}"/>
    <cellStyle name="style1424787249881 2 2 2 2 4" xfId="46269" xr:uid="{00000000-0005-0000-0000-0000BBB40000}"/>
    <cellStyle name="style1424787249881 2 2 2 2 4 2" xfId="46270" xr:uid="{00000000-0005-0000-0000-0000BCB40000}"/>
    <cellStyle name="style1424787249881 2 2 2 2 4 2 2" xfId="46271" xr:uid="{00000000-0005-0000-0000-0000BDB40000}"/>
    <cellStyle name="style1424787249881 2 2 2 2 4 2 2 2" xfId="46272" xr:uid="{00000000-0005-0000-0000-0000BEB40000}"/>
    <cellStyle name="style1424787249881 2 2 2 2 4 2 2 3" xfId="46273" xr:uid="{00000000-0005-0000-0000-0000BFB40000}"/>
    <cellStyle name="style1424787249881 2 2 2 2 4 2 3" xfId="46274" xr:uid="{00000000-0005-0000-0000-0000C0B40000}"/>
    <cellStyle name="style1424787249881 2 2 2 2 4 3" xfId="46275" xr:uid="{00000000-0005-0000-0000-0000C1B40000}"/>
    <cellStyle name="style1424787249881 2 2 2 2 4 3 2" xfId="46276" xr:uid="{00000000-0005-0000-0000-0000C2B40000}"/>
    <cellStyle name="style1424787249881 2 2 2 2 4 3 3" xfId="46277" xr:uid="{00000000-0005-0000-0000-0000C3B40000}"/>
    <cellStyle name="style1424787249881 2 2 2 2 4 3 4" xfId="46278" xr:uid="{00000000-0005-0000-0000-0000C4B40000}"/>
    <cellStyle name="style1424787249881 2 2 2 2 4 4" xfId="46279" xr:uid="{00000000-0005-0000-0000-0000C5B40000}"/>
    <cellStyle name="style1424787249881 2 2 2 2 4 5" xfId="46280" xr:uid="{00000000-0005-0000-0000-0000C6B40000}"/>
    <cellStyle name="style1424787249881 2 2 2 2 5" xfId="46281" xr:uid="{00000000-0005-0000-0000-0000C7B40000}"/>
    <cellStyle name="style1424787249881 2 2 2 2 5 2" xfId="46282" xr:uid="{00000000-0005-0000-0000-0000C8B40000}"/>
    <cellStyle name="style1424787249881 2 2 2 2 5 2 2" xfId="46283" xr:uid="{00000000-0005-0000-0000-0000C9B40000}"/>
    <cellStyle name="style1424787249881 2 2 2 2 5 2 3" xfId="46284" xr:uid="{00000000-0005-0000-0000-0000CAB40000}"/>
    <cellStyle name="style1424787249881 2 2 2 2 5 2 4" xfId="46285" xr:uid="{00000000-0005-0000-0000-0000CBB40000}"/>
    <cellStyle name="style1424787249881 2 2 2 2 5 3" xfId="46286" xr:uid="{00000000-0005-0000-0000-0000CCB40000}"/>
    <cellStyle name="style1424787249881 2 2 2 2 5 4" xfId="46287" xr:uid="{00000000-0005-0000-0000-0000CDB40000}"/>
    <cellStyle name="style1424787249881 2 2 2 2 5 5" xfId="46288" xr:uid="{00000000-0005-0000-0000-0000CEB40000}"/>
    <cellStyle name="style1424787249881 2 2 2 2 6" xfId="46289" xr:uid="{00000000-0005-0000-0000-0000CFB40000}"/>
    <cellStyle name="style1424787249881 2 2 2 2 6 2" xfId="46290" xr:uid="{00000000-0005-0000-0000-0000D0B40000}"/>
    <cellStyle name="style1424787249881 2 2 2 2 6 3" xfId="46291" xr:uid="{00000000-0005-0000-0000-0000D1B40000}"/>
    <cellStyle name="style1424787249881 2 2 2 2 6 4" xfId="46292" xr:uid="{00000000-0005-0000-0000-0000D2B40000}"/>
    <cellStyle name="style1424787249881 2 2 2 2 7" xfId="46293" xr:uid="{00000000-0005-0000-0000-0000D3B40000}"/>
    <cellStyle name="style1424787249881 2 2 2 2 8" xfId="46294" xr:uid="{00000000-0005-0000-0000-0000D4B40000}"/>
    <cellStyle name="style1424787249881 2 2 2 2 9" xfId="46295" xr:uid="{00000000-0005-0000-0000-0000D5B40000}"/>
    <cellStyle name="style1424787249881 2 2 2 3" xfId="46296" xr:uid="{00000000-0005-0000-0000-0000D6B40000}"/>
    <cellStyle name="style1424787249881 2 2 2 3 2" xfId="46297" xr:uid="{00000000-0005-0000-0000-0000D7B40000}"/>
    <cellStyle name="style1424787249881 2 2 2 3 2 2" xfId="46298" xr:uid="{00000000-0005-0000-0000-0000D8B40000}"/>
    <cellStyle name="style1424787249881 2 2 2 3 2 2 2" xfId="46299" xr:uid="{00000000-0005-0000-0000-0000D9B40000}"/>
    <cellStyle name="style1424787249881 2 2 2 3 2 2 2 2" xfId="46300" xr:uid="{00000000-0005-0000-0000-0000DAB40000}"/>
    <cellStyle name="style1424787249881 2 2 2 3 2 2 2 3" xfId="46301" xr:uid="{00000000-0005-0000-0000-0000DBB40000}"/>
    <cellStyle name="style1424787249881 2 2 2 3 2 2 3" xfId="46302" xr:uid="{00000000-0005-0000-0000-0000DCB40000}"/>
    <cellStyle name="style1424787249881 2 2 2 3 2 3" xfId="46303" xr:uid="{00000000-0005-0000-0000-0000DDB40000}"/>
    <cellStyle name="style1424787249881 2 2 2 3 2 3 2" xfId="46304" xr:uid="{00000000-0005-0000-0000-0000DEB40000}"/>
    <cellStyle name="style1424787249881 2 2 2 3 2 3 3" xfId="46305" xr:uid="{00000000-0005-0000-0000-0000DFB40000}"/>
    <cellStyle name="style1424787249881 2 2 2 3 2 3 4" xfId="46306" xr:uid="{00000000-0005-0000-0000-0000E0B40000}"/>
    <cellStyle name="style1424787249881 2 2 2 3 2 4" xfId="46307" xr:uid="{00000000-0005-0000-0000-0000E1B40000}"/>
    <cellStyle name="style1424787249881 2 2 2 3 2 5" xfId="46308" xr:uid="{00000000-0005-0000-0000-0000E2B40000}"/>
    <cellStyle name="style1424787249881 2 2 2 3 3" xfId="46309" xr:uid="{00000000-0005-0000-0000-0000E3B40000}"/>
    <cellStyle name="style1424787249881 2 2 2 3 3 2" xfId="46310" xr:uid="{00000000-0005-0000-0000-0000E4B40000}"/>
    <cellStyle name="style1424787249881 2 2 2 3 3 2 2" xfId="46311" xr:uid="{00000000-0005-0000-0000-0000E5B40000}"/>
    <cellStyle name="style1424787249881 2 2 2 3 3 2 2 2" xfId="46312" xr:uid="{00000000-0005-0000-0000-0000E6B40000}"/>
    <cellStyle name="style1424787249881 2 2 2 3 3 2 2 3" xfId="46313" xr:uid="{00000000-0005-0000-0000-0000E7B40000}"/>
    <cellStyle name="style1424787249881 2 2 2 3 3 2 3" xfId="46314" xr:uid="{00000000-0005-0000-0000-0000E8B40000}"/>
    <cellStyle name="style1424787249881 2 2 2 3 3 3" xfId="46315" xr:uid="{00000000-0005-0000-0000-0000E9B40000}"/>
    <cellStyle name="style1424787249881 2 2 2 3 3 3 2" xfId="46316" xr:uid="{00000000-0005-0000-0000-0000EAB40000}"/>
    <cellStyle name="style1424787249881 2 2 2 3 3 3 3" xfId="46317" xr:uid="{00000000-0005-0000-0000-0000EBB40000}"/>
    <cellStyle name="style1424787249881 2 2 2 3 3 3 4" xfId="46318" xr:uid="{00000000-0005-0000-0000-0000ECB40000}"/>
    <cellStyle name="style1424787249881 2 2 2 3 3 4" xfId="46319" xr:uid="{00000000-0005-0000-0000-0000EDB40000}"/>
    <cellStyle name="style1424787249881 2 2 2 3 3 5" xfId="46320" xr:uid="{00000000-0005-0000-0000-0000EEB40000}"/>
    <cellStyle name="style1424787249881 2 2 2 3 4" xfId="46321" xr:uid="{00000000-0005-0000-0000-0000EFB40000}"/>
    <cellStyle name="style1424787249881 2 2 2 3 4 2" xfId="46322" xr:uid="{00000000-0005-0000-0000-0000F0B40000}"/>
    <cellStyle name="style1424787249881 2 2 2 3 4 2 2" xfId="46323" xr:uid="{00000000-0005-0000-0000-0000F1B40000}"/>
    <cellStyle name="style1424787249881 2 2 2 3 4 2 3" xfId="46324" xr:uid="{00000000-0005-0000-0000-0000F2B40000}"/>
    <cellStyle name="style1424787249881 2 2 2 3 4 2 4" xfId="46325" xr:uid="{00000000-0005-0000-0000-0000F3B40000}"/>
    <cellStyle name="style1424787249881 2 2 2 3 4 3" xfId="46326" xr:uid="{00000000-0005-0000-0000-0000F4B40000}"/>
    <cellStyle name="style1424787249881 2 2 2 3 4 4" xfId="46327" xr:uid="{00000000-0005-0000-0000-0000F5B40000}"/>
    <cellStyle name="style1424787249881 2 2 2 3 4 5" xfId="46328" xr:uid="{00000000-0005-0000-0000-0000F6B40000}"/>
    <cellStyle name="style1424787249881 2 2 2 3 5" xfId="46329" xr:uid="{00000000-0005-0000-0000-0000F7B40000}"/>
    <cellStyle name="style1424787249881 2 2 2 3 5 2" xfId="46330" xr:uid="{00000000-0005-0000-0000-0000F8B40000}"/>
    <cellStyle name="style1424787249881 2 2 2 3 5 3" xfId="46331" xr:uid="{00000000-0005-0000-0000-0000F9B40000}"/>
    <cellStyle name="style1424787249881 2 2 2 3 5 4" xfId="46332" xr:uid="{00000000-0005-0000-0000-0000FAB40000}"/>
    <cellStyle name="style1424787249881 2 2 2 3 6" xfId="46333" xr:uid="{00000000-0005-0000-0000-0000FBB40000}"/>
    <cellStyle name="style1424787249881 2 2 2 3 7" xfId="46334" xr:uid="{00000000-0005-0000-0000-0000FCB40000}"/>
    <cellStyle name="style1424787249881 2 2 2 3 8" xfId="46335" xr:uid="{00000000-0005-0000-0000-0000FDB40000}"/>
    <cellStyle name="style1424787249881 2 2 2 4" xfId="46336" xr:uid="{00000000-0005-0000-0000-0000FEB40000}"/>
    <cellStyle name="style1424787249881 2 2 2 4 2" xfId="46337" xr:uid="{00000000-0005-0000-0000-0000FFB40000}"/>
    <cellStyle name="style1424787249881 2 2 2 4 2 2" xfId="46338" xr:uid="{00000000-0005-0000-0000-000000B50000}"/>
    <cellStyle name="style1424787249881 2 2 2 4 2 2 2" xfId="46339" xr:uid="{00000000-0005-0000-0000-000001B50000}"/>
    <cellStyle name="style1424787249881 2 2 2 4 2 2 2 2" xfId="46340" xr:uid="{00000000-0005-0000-0000-000002B50000}"/>
    <cellStyle name="style1424787249881 2 2 2 4 2 2 2 3" xfId="46341" xr:uid="{00000000-0005-0000-0000-000003B50000}"/>
    <cellStyle name="style1424787249881 2 2 2 4 2 2 3" xfId="46342" xr:uid="{00000000-0005-0000-0000-000004B50000}"/>
    <cellStyle name="style1424787249881 2 2 2 4 2 3" xfId="46343" xr:uid="{00000000-0005-0000-0000-000005B50000}"/>
    <cellStyle name="style1424787249881 2 2 2 4 2 3 2" xfId="46344" xr:uid="{00000000-0005-0000-0000-000006B50000}"/>
    <cellStyle name="style1424787249881 2 2 2 4 2 3 3" xfId="46345" xr:uid="{00000000-0005-0000-0000-000007B50000}"/>
    <cellStyle name="style1424787249881 2 2 2 4 2 3 4" xfId="46346" xr:uid="{00000000-0005-0000-0000-000008B50000}"/>
    <cellStyle name="style1424787249881 2 2 2 4 2 4" xfId="46347" xr:uid="{00000000-0005-0000-0000-000009B50000}"/>
    <cellStyle name="style1424787249881 2 2 2 4 2 5" xfId="46348" xr:uid="{00000000-0005-0000-0000-00000AB50000}"/>
    <cellStyle name="style1424787249881 2 2 2 4 3" xfId="46349" xr:uid="{00000000-0005-0000-0000-00000BB50000}"/>
    <cellStyle name="style1424787249881 2 2 2 4 3 2" xfId="46350" xr:uid="{00000000-0005-0000-0000-00000CB50000}"/>
    <cellStyle name="style1424787249881 2 2 2 4 3 2 2" xfId="46351" xr:uid="{00000000-0005-0000-0000-00000DB50000}"/>
    <cellStyle name="style1424787249881 2 2 2 4 3 2 2 2" xfId="46352" xr:uid="{00000000-0005-0000-0000-00000EB50000}"/>
    <cellStyle name="style1424787249881 2 2 2 4 3 2 2 3" xfId="46353" xr:uid="{00000000-0005-0000-0000-00000FB50000}"/>
    <cellStyle name="style1424787249881 2 2 2 4 3 2 3" xfId="46354" xr:uid="{00000000-0005-0000-0000-000010B50000}"/>
    <cellStyle name="style1424787249881 2 2 2 4 3 3" xfId="46355" xr:uid="{00000000-0005-0000-0000-000011B50000}"/>
    <cellStyle name="style1424787249881 2 2 2 4 3 3 2" xfId="46356" xr:uid="{00000000-0005-0000-0000-000012B50000}"/>
    <cellStyle name="style1424787249881 2 2 2 4 3 3 3" xfId="46357" xr:uid="{00000000-0005-0000-0000-000013B50000}"/>
    <cellStyle name="style1424787249881 2 2 2 4 3 3 4" xfId="46358" xr:uid="{00000000-0005-0000-0000-000014B50000}"/>
    <cellStyle name="style1424787249881 2 2 2 4 3 4" xfId="46359" xr:uid="{00000000-0005-0000-0000-000015B50000}"/>
    <cellStyle name="style1424787249881 2 2 2 4 3 5" xfId="46360" xr:uid="{00000000-0005-0000-0000-000016B50000}"/>
    <cellStyle name="style1424787249881 2 2 2 4 4" xfId="46361" xr:uid="{00000000-0005-0000-0000-000017B50000}"/>
    <cellStyle name="style1424787249881 2 2 2 4 4 2" xfId="46362" xr:uid="{00000000-0005-0000-0000-000018B50000}"/>
    <cellStyle name="style1424787249881 2 2 2 4 4 2 2" xfId="46363" xr:uid="{00000000-0005-0000-0000-000019B50000}"/>
    <cellStyle name="style1424787249881 2 2 2 4 4 2 3" xfId="46364" xr:uid="{00000000-0005-0000-0000-00001AB50000}"/>
    <cellStyle name="style1424787249881 2 2 2 4 4 2 4" xfId="46365" xr:uid="{00000000-0005-0000-0000-00001BB50000}"/>
    <cellStyle name="style1424787249881 2 2 2 4 4 3" xfId="46366" xr:uid="{00000000-0005-0000-0000-00001CB50000}"/>
    <cellStyle name="style1424787249881 2 2 2 4 4 4" xfId="46367" xr:uid="{00000000-0005-0000-0000-00001DB50000}"/>
    <cellStyle name="style1424787249881 2 2 2 4 4 5" xfId="46368" xr:uid="{00000000-0005-0000-0000-00001EB50000}"/>
    <cellStyle name="style1424787249881 2 2 2 4 5" xfId="46369" xr:uid="{00000000-0005-0000-0000-00001FB50000}"/>
    <cellStyle name="style1424787249881 2 2 2 4 5 2" xfId="46370" xr:uid="{00000000-0005-0000-0000-000020B50000}"/>
    <cellStyle name="style1424787249881 2 2 2 4 5 3" xfId="46371" xr:uid="{00000000-0005-0000-0000-000021B50000}"/>
    <cellStyle name="style1424787249881 2 2 2 4 5 4" xfId="46372" xr:uid="{00000000-0005-0000-0000-000022B50000}"/>
    <cellStyle name="style1424787249881 2 2 2 4 6" xfId="46373" xr:uid="{00000000-0005-0000-0000-000023B50000}"/>
    <cellStyle name="style1424787249881 2 2 2 4 7" xfId="46374" xr:uid="{00000000-0005-0000-0000-000024B50000}"/>
    <cellStyle name="style1424787249881 2 2 2 4 8" xfId="46375" xr:uid="{00000000-0005-0000-0000-000025B50000}"/>
    <cellStyle name="style1424787249881 2 2 2 5" xfId="46376" xr:uid="{00000000-0005-0000-0000-000026B50000}"/>
    <cellStyle name="style1424787249881 2 2 2 5 2" xfId="46377" xr:uid="{00000000-0005-0000-0000-000027B50000}"/>
    <cellStyle name="style1424787249881 2 2 2 5 2 2" xfId="46378" xr:uid="{00000000-0005-0000-0000-000028B50000}"/>
    <cellStyle name="style1424787249881 2 2 2 5 2 2 2" xfId="46379" xr:uid="{00000000-0005-0000-0000-000029B50000}"/>
    <cellStyle name="style1424787249881 2 2 2 5 2 2 2 2" xfId="46380" xr:uid="{00000000-0005-0000-0000-00002AB50000}"/>
    <cellStyle name="style1424787249881 2 2 2 5 2 2 2 3" xfId="46381" xr:uid="{00000000-0005-0000-0000-00002BB50000}"/>
    <cellStyle name="style1424787249881 2 2 2 5 2 2 3" xfId="46382" xr:uid="{00000000-0005-0000-0000-00002CB50000}"/>
    <cellStyle name="style1424787249881 2 2 2 5 2 3" xfId="46383" xr:uid="{00000000-0005-0000-0000-00002DB50000}"/>
    <cellStyle name="style1424787249881 2 2 2 5 2 3 2" xfId="46384" xr:uid="{00000000-0005-0000-0000-00002EB50000}"/>
    <cellStyle name="style1424787249881 2 2 2 5 2 3 3" xfId="46385" xr:uid="{00000000-0005-0000-0000-00002FB50000}"/>
    <cellStyle name="style1424787249881 2 2 2 5 2 3 4" xfId="46386" xr:uid="{00000000-0005-0000-0000-000030B50000}"/>
    <cellStyle name="style1424787249881 2 2 2 5 2 4" xfId="46387" xr:uid="{00000000-0005-0000-0000-000031B50000}"/>
    <cellStyle name="style1424787249881 2 2 2 5 2 5" xfId="46388" xr:uid="{00000000-0005-0000-0000-000032B50000}"/>
    <cellStyle name="style1424787249881 2 2 2 5 3" xfId="46389" xr:uid="{00000000-0005-0000-0000-000033B50000}"/>
    <cellStyle name="style1424787249881 2 2 2 5 3 2" xfId="46390" xr:uid="{00000000-0005-0000-0000-000034B50000}"/>
    <cellStyle name="style1424787249881 2 2 2 5 3 2 2" xfId="46391" xr:uid="{00000000-0005-0000-0000-000035B50000}"/>
    <cellStyle name="style1424787249881 2 2 2 5 3 2 2 2" xfId="46392" xr:uid="{00000000-0005-0000-0000-000036B50000}"/>
    <cellStyle name="style1424787249881 2 2 2 5 3 2 2 3" xfId="46393" xr:uid="{00000000-0005-0000-0000-000037B50000}"/>
    <cellStyle name="style1424787249881 2 2 2 5 3 2 3" xfId="46394" xr:uid="{00000000-0005-0000-0000-000038B50000}"/>
    <cellStyle name="style1424787249881 2 2 2 5 3 3" xfId="46395" xr:uid="{00000000-0005-0000-0000-000039B50000}"/>
    <cellStyle name="style1424787249881 2 2 2 5 3 3 2" xfId="46396" xr:uid="{00000000-0005-0000-0000-00003AB50000}"/>
    <cellStyle name="style1424787249881 2 2 2 5 3 3 3" xfId="46397" xr:uid="{00000000-0005-0000-0000-00003BB50000}"/>
    <cellStyle name="style1424787249881 2 2 2 5 3 3 4" xfId="46398" xr:uid="{00000000-0005-0000-0000-00003CB50000}"/>
    <cellStyle name="style1424787249881 2 2 2 5 3 4" xfId="46399" xr:uid="{00000000-0005-0000-0000-00003DB50000}"/>
    <cellStyle name="style1424787249881 2 2 2 5 3 5" xfId="46400" xr:uid="{00000000-0005-0000-0000-00003EB50000}"/>
    <cellStyle name="style1424787249881 2 2 2 5 4" xfId="46401" xr:uid="{00000000-0005-0000-0000-00003FB50000}"/>
    <cellStyle name="style1424787249881 2 2 2 5 4 2" xfId="46402" xr:uid="{00000000-0005-0000-0000-000040B50000}"/>
    <cellStyle name="style1424787249881 2 2 2 5 4 2 2" xfId="46403" xr:uid="{00000000-0005-0000-0000-000041B50000}"/>
    <cellStyle name="style1424787249881 2 2 2 5 4 2 3" xfId="46404" xr:uid="{00000000-0005-0000-0000-000042B50000}"/>
    <cellStyle name="style1424787249881 2 2 2 5 4 2 4" xfId="46405" xr:uid="{00000000-0005-0000-0000-000043B50000}"/>
    <cellStyle name="style1424787249881 2 2 2 5 4 3" xfId="46406" xr:uid="{00000000-0005-0000-0000-000044B50000}"/>
    <cellStyle name="style1424787249881 2 2 2 5 4 4" xfId="46407" xr:uid="{00000000-0005-0000-0000-000045B50000}"/>
    <cellStyle name="style1424787249881 2 2 2 5 4 5" xfId="46408" xr:uid="{00000000-0005-0000-0000-000046B50000}"/>
    <cellStyle name="style1424787249881 2 2 2 5 5" xfId="46409" xr:uid="{00000000-0005-0000-0000-000047B50000}"/>
    <cellStyle name="style1424787249881 2 2 2 5 5 2" xfId="46410" xr:uid="{00000000-0005-0000-0000-000048B50000}"/>
    <cellStyle name="style1424787249881 2 2 2 5 5 3" xfId="46411" xr:uid="{00000000-0005-0000-0000-000049B50000}"/>
    <cellStyle name="style1424787249881 2 2 2 5 5 4" xfId="46412" xr:uid="{00000000-0005-0000-0000-00004AB50000}"/>
    <cellStyle name="style1424787249881 2 2 2 5 6" xfId="46413" xr:uid="{00000000-0005-0000-0000-00004BB50000}"/>
    <cellStyle name="style1424787249881 2 2 2 5 7" xfId="46414" xr:uid="{00000000-0005-0000-0000-00004CB50000}"/>
    <cellStyle name="style1424787249881 2 2 2 5 8" xfId="46415" xr:uid="{00000000-0005-0000-0000-00004DB50000}"/>
    <cellStyle name="style1424787249881 2 2 2 6" xfId="46416" xr:uid="{00000000-0005-0000-0000-00004EB50000}"/>
    <cellStyle name="style1424787249881 2 2 2 6 2" xfId="46417" xr:uid="{00000000-0005-0000-0000-00004FB50000}"/>
    <cellStyle name="style1424787249881 2 2 2 6 2 2" xfId="46418" xr:uid="{00000000-0005-0000-0000-000050B50000}"/>
    <cellStyle name="style1424787249881 2 2 2 6 2 2 2" xfId="46419" xr:uid="{00000000-0005-0000-0000-000051B50000}"/>
    <cellStyle name="style1424787249881 2 2 2 6 2 2 3" xfId="46420" xr:uid="{00000000-0005-0000-0000-000052B50000}"/>
    <cellStyle name="style1424787249881 2 2 2 6 2 3" xfId="46421" xr:uid="{00000000-0005-0000-0000-000053B50000}"/>
    <cellStyle name="style1424787249881 2 2 2 6 3" xfId="46422" xr:uid="{00000000-0005-0000-0000-000054B50000}"/>
    <cellStyle name="style1424787249881 2 2 2 6 3 2" xfId="46423" xr:uid="{00000000-0005-0000-0000-000055B50000}"/>
    <cellStyle name="style1424787249881 2 2 2 6 3 3" xfId="46424" xr:uid="{00000000-0005-0000-0000-000056B50000}"/>
    <cellStyle name="style1424787249881 2 2 2 6 3 4" xfId="46425" xr:uid="{00000000-0005-0000-0000-000057B50000}"/>
    <cellStyle name="style1424787249881 2 2 2 6 4" xfId="46426" xr:uid="{00000000-0005-0000-0000-000058B50000}"/>
    <cellStyle name="style1424787249881 2 2 2 6 5" xfId="46427" xr:uid="{00000000-0005-0000-0000-000059B50000}"/>
    <cellStyle name="style1424787249881 2 2 2 7" xfId="46428" xr:uid="{00000000-0005-0000-0000-00005AB50000}"/>
    <cellStyle name="style1424787249881 2 2 2 7 2" xfId="46429" xr:uid="{00000000-0005-0000-0000-00005BB50000}"/>
    <cellStyle name="style1424787249881 2 2 2 7 2 2" xfId="46430" xr:uid="{00000000-0005-0000-0000-00005CB50000}"/>
    <cellStyle name="style1424787249881 2 2 2 7 2 2 2" xfId="46431" xr:uid="{00000000-0005-0000-0000-00005DB50000}"/>
    <cellStyle name="style1424787249881 2 2 2 7 2 2 3" xfId="46432" xr:uid="{00000000-0005-0000-0000-00005EB50000}"/>
    <cellStyle name="style1424787249881 2 2 2 7 2 3" xfId="46433" xr:uid="{00000000-0005-0000-0000-00005FB50000}"/>
    <cellStyle name="style1424787249881 2 2 2 7 3" xfId="46434" xr:uid="{00000000-0005-0000-0000-000060B50000}"/>
    <cellStyle name="style1424787249881 2 2 2 7 3 2" xfId="46435" xr:uid="{00000000-0005-0000-0000-000061B50000}"/>
    <cellStyle name="style1424787249881 2 2 2 7 3 3" xfId="46436" xr:uid="{00000000-0005-0000-0000-000062B50000}"/>
    <cellStyle name="style1424787249881 2 2 2 7 3 4" xfId="46437" xr:uid="{00000000-0005-0000-0000-000063B50000}"/>
    <cellStyle name="style1424787249881 2 2 2 7 4" xfId="46438" xr:uid="{00000000-0005-0000-0000-000064B50000}"/>
    <cellStyle name="style1424787249881 2 2 2 7 5" xfId="46439" xr:uid="{00000000-0005-0000-0000-000065B50000}"/>
    <cellStyle name="style1424787249881 2 2 2 8" xfId="46440" xr:uid="{00000000-0005-0000-0000-000066B50000}"/>
    <cellStyle name="style1424787249881 2 2 2 8 2" xfId="46441" xr:uid="{00000000-0005-0000-0000-000067B50000}"/>
    <cellStyle name="style1424787249881 2 2 2 8 2 2" xfId="46442" xr:uid="{00000000-0005-0000-0000-000068B50000}"/>
    <cellStyle name="style1424787249881 2 2 2 8 2 3" xfId="46443" xr:uid="{00000000-0005-0000-0000-000069B50000}"/>
    <cellStyle name="style1424787249881 2 2 2 8 2 4" xfId="46444" xr:uid="{00000000-0005-0000-0000-00006AB50000}"/>
    <cellStyle name="style1424787249881 2 2 2 8 3" xfId="46445" xr:uid="{00000000-0005-0000-0000-00006BB50000}"/>
    <cellStyle name="style1424787249881 2 2 2 8 4" xfId="46446" xr:uid="{00000000-0005-0000-0000-00006CB50000}"/>
    <cellStyle name="style1424787249881 2 2 2 8 5" xfId="46447" xr:uid="{00000000-0005-0000-0000-00006DB50000}"/>
    <cellStyle name="style1424787249881 2 2 2 9" xfId="46448" xr:uid="{00000000-0005-0000-0000-00006EB50000}"/>
    <cellStyle name="style1424787249881 2 2 2 9 2" xfId="46449" xr:uid="{00000000-0005-0000-0000-00006FB50000}"/>
    <cellStyle name="style1424787249881 2 2 2 9 3" xfId="46450" xr:uid="{00000000-0005-0000-0000-000070B50000}"/>
    <cellStyle name="style1424787249881 2 2 2 9 4" xfId="46451" xr:uid="{00000000-0005-0000-0000-000071B50000}"/>
    <cellStyle name="style1424787249881 2 2 3" xfId="46452" xr:uid="{00000000-0005-0000-0000-000072B50000}"/>
    <cellStyle name="style1424787249881 2 2 3 2" xfId="46453" xr:uid="{00000000-0005-0000-0000-000073B50000}"/>
    <cellStyle name="style1424787249881 2 2 3 2 2" xfId="46454" xr:uid="{00000000-0005-0000-0000-000074B50000}"/>
    <cellStyle name="style1424787249881 2 2 3 2 2 2" xfId="46455" xr:uid="{00000000-0005-0000-0000-000075B50000}"/>
    <cellStyle name="style1424787249881 2 2 3 2 2 2 2" xfId="46456" xr:uid="{00000000-0005-0000-0000-000076B50000}"/>
    <cellStyle name="style1424787249881 2 2 3 2 2 2 2 2" xfId="46457" xr:uid="{00000000-0005-0000-0000-000077B50000}"/>
    <cellStyle name="style1424787249881 2 2 3 2 2 2 2 3" xfId="46458" xr:uid="{00000000-0005-0000-0000-000078B50000}"/>
    <cellStyle name="style1424787249881 2 2 3 2 2 2 3" xfId="46459" xr:uid="{00000000-0005-0000-0000-000079B50000}"/>
    <cellStyle name="style1424787249881 2 2 3 2 2 3" xfId="46460" xr:uid="{00000000-0005-0000-0000-00007AB50000}"/>
    <cellStyle name="style1424787249881 2 2 3 2 2 3 2" xfId="46461" xr:uid="{00000000-0005-0000-0000-00007BB50000}"/>
    <cellStyle name="style1424787249881 2 2 3 2 2 3 3" xfId="46462" xr:uid="{00000000-0005-0000-0000-00007CB50000}"/>
    <cellStyle name="style1424787249881 2 2 3 2 2 3 4" xfId="46463" xr:uid="{00000000-0005-0000-0000-00007DB50000}"/>
    <cellStyle name="style1424787249881 2 2 3 2 2 4" xfId="46464" xr:uid="{00000000-0005-0000-0000-00007EB50000}"/>
    <cellStyle name="style1424787249881 2 2 3 2 2 5" xfId="46465" xr:uid="{00000000-0005-0000-0000-00007FB50000}"/>
    <cellStyle name="style1424787249881 2 2 3 2 3" xfId="46466" xr:uid="{00000000-0005-0000-0000-000080B50000}"/>
    <cellStyle name="style1424787249881 2 2 3 2 3 2" xfId="46467" xr:uid="{00000000-0005-0000-0000-000081B50000}"/>
    <cellStyle name="style1424787249881 2 2 3 2 3 2 2" xfId="46468" xr:uid="{00000000-0005-0000-0000-000082B50000}"/>
    <cellStyle name="style1424787249881 2 2 3 2 3 2 2 2" xfId="46469" xr:uid="{00000000-0005-0000-0000-000083B50000}"/>
    <cellStyle name="style1424787249881 2 2 3 2 3 2 2 3" xfId="46470" xr:uid="{00000000-0005-0000-0000-000084B50000}"/>
    <cellStyle name="style1424787249881 2 2 3 2 3 2 3" xfId="46471" xr:uid="{00000000-0005-0000-0000-000085B50000}"/>
    <cellStyle name="style1424787249881 2 2 3 2 3 3" xfId="46472" xr:uid="{00000000-0005-0000-0000-000086B50000}"/>
    <cellStyle name="style1424787249881 2 2 3 2 3 3 2" xfId="46473" xr:uid="{00000000-0005-0000-0000-000087B50000}"/>
    <cellStyle name="style1424787249881 2 2 3 2 3 3 3" xfId="46474" xr:uid="{00000000-0005-0000-0000-000088B50000}"/>
    <cellStyle name="style1424787249881 2 2 3 2 3 3 4" xfId="46475" xr:uid="{00000000-0005-0000-0000-000089B50000}"/>
    <cellStyle name="style1424787249881 2 2 3 2 3 4" xfId="46476" xr:uid="{00000000-0005-0000-0000-00008AB50000}"/>
    <cellStyle name="style1424787249881 2 2 3 2 3 5" xfId="46477" xr:uid="{00000000-0005-0000-0000-00008BB50000}"/>
    <cellStyle name="style1424787249881 2 2 3 2 4" xfId="46478" xr:uid="{00000000-0005-0000-0000-00008CB50000}"/>
    <cellStyle name="style1424787249881 2 2 3 2 4 2" xfId="46479" xr:uid="{00000000-0005-0000-0000-00008DB50000}"/>
    <cellStyle name="style1424787249881 2 2 3 2 4 2 2" xfId="46480" xr:uid="{00000000-0005-0000-0000-00008EB50000}"/>
    <cellStyle name="style1424787249881 2 2 3 2 4 2 3" xfId="46481" xr:uid="{00000000-0005-0000-0000-00008FB50000}"/>
    <cellStyle name="style1424787249881 2 2 3 2 4 2 4" xfId="46482" xr:uid="{00000000-0005-0000-0000-000090B50000}"/>
    <cellStyle name="style1424787249881 2 2 3 2 4 3" xfId="46483" xr:uid="{00000000-0005-0000-0000-000091B50000}"/>
    <cellStyle name="style1424787249881 2 2 3 2 4 4" xfId="46484" xr:uid="{00000000-0005-0000-0000-000092B50000}"/>
    <cellStyle name="style1424787249881 2 2 3 2 4 5" xfId="46485" xr:uid="{00000000-0005-0000-0000-000093B50000}"/>
    <cellStyle name="style1424787249881 2 2 3 2 5" xfId="46486" xr:uid="{00000000-0005-0000-0000-000094B50000}"/>
    <cellStyle name="style1424787249881 2 2 3 2 5 2" xfId="46487" xr:uid="{00000000-0005-0000-0000-000095B50000}"/>
    <cellStyle name="style1424787249881 2 2 3 2 5 3" xfId="46488" xr:uid="{00000000-0005-0000-0000-000096B50000}"/>
    <cellStyle name="style1424787249881 2 2 3 2 5 4" xfId="46489" xr:uid="{00000000-0005-0000-0000-000097B50000}"/>
    <cellStyle name="style1424787249881 2 2 3 2 6" xfId="46490" xr:uid="{00000000-0005-0000-0000-000098B50000}"/>
    <cellStyle name="style1424787249881 2 2 3 2 7" xfId="46491" xr:uid="{00000000-0005-0000-0000-000099B50000}"/>
    <cellStyle name="style1424787249881 2 2 3 2 8" xfId="46492" xr:uid="{00000000-0005-0000-0000-00009AB50000}"/>
    <cellStyle name="style1424787249881 2 2 3 3" xfId="46493" xr:uid="{00000000-0005-0000-0000-00009BB50000}"/>
    <cellStyle name="style1424787249881 2 2 3 3 2" xfId="46494" xr:uid="{00000000-0005-0000-0000-00009CB50000}"/>
    <cellStyle name="style1424787249881 2 2 3 3 2 2" xfId="46495" xr:uid="{00000000-0005-0000-0000-00009DB50000}"/>
    <cellStyle name="style1424787249881 2 2 3 3 2 2 2" xfId="46496" xr:uid="{00000000-0005-0000-0000-00009EB50000}"/>
    <cellStyle name="style1424787249881 2 2 3 3 2 2 3" xfId="46497" xr:uid="{00000000-0005-0000-0000-00009FB50000}"/>
    <cellStyle name="style1424787249881 2 2 3 3 2 3" xfId="46498" xr:uid="{00000000-0005-0000-0000-0000A0B50000}"/>
    <cellStyle name="style1424787249881 2 2 3 3 3" xfId="46499" xr:uid="{00000000-0005-0000-0000-0000A1B50000}"/>
    <cellStyle name="style1424787249881 2 2 3 3 3 2" xfId="46500" xr:uid="{00000000-0005-0000-0000-0000A2B50000}"/>
    <cellStyle name="style1424787249881 2 2 3 3 3 3" xfId="46501" xr:uid="{00000000-0005-0000-0000-0000A3B50000}"/>
    <cellStyle name="style1424787249881 2 2 3 3 3 4" xfId="46502" xr:uid="{00000000-0005-0000-0000-0000A4B50000}"/>
    <cellStyle name="style1424787249881 2 2 3 3 4" xfId="46503" xr:uid="{00000000-0005-0000-0000-0000A5B50000}"/>
    <cellStyle name="style1424787249881 2 2 3 3 5" xfId="46504" xr:uid="{00000000-0005-0000-0000-0000A6B50000}"/>
    <cellStyle name="style1424787249881 2 2 3 4" xfId="46505" xr:uid="{00000000-0005-0000-0000-0000A7B50000}"/>
    <cellStyle name="style1424787249881 2 2 3 4 2" xfId="46506" xr:uid="{00000000-0005-0000-0000-0000A8B50000}"/>
    <cellStyle name="style1424787249881 2 2 3 4 2 2" xfId="46507" xr:uid="{00000000-0005-0000-0000-0000A9B50000}"/>
    <cellStyle name="style1424787249881 2 2 3 4 2 2 2" xfId="46508" xr:uid="{00000000-0005-0000-0000-0000AAB50000}"/>
    <cellStyle name="style1424787249881 2 2 3 4 2 2 3" xfId="46509" xr:uid="{00000000-0005-0000-0000-0000ABB50000}"/>
    <cellStyle name="style1424787249881 2 2 3 4 2 3" xfId="46510" xr:uid="{00000000-0005-0000-0000-0000ACB50000}"/>
    <cellStyle name="style1424787249881 2 2 3 4 3" xfId="46511" xr:uid="{00000000-0005-0000-0000-0000ADB50000}"/>
    <cellStyle name="style1424787249881 2 2 3 4 3 2" xfId="46512" xr:uid="{00000000-0005-0000-0000-0000AEB50000}"/>
    <cellStyle name="style1424787249881 2 2 3 4 3 3" xfId="46513" xr:uid="{00000000-0005-0000-0000-0000AFB50000}"/>
    <cellStyle name="style1424787249881 2 2 3 4 3 4" xfId="46514" xr:uid="{00000000-0005-0000-0000-0000B0B50000}"/>
    <cellStyle name="style1424787249881 2 2 3 4 4" xfId="46515" xr:uid="{00000000-0005-0000-0000-0000B1B50000}"/>
    <cellStyle name="style1424787249881 2 2 3 4 5" xfId="46516" xr:uid="{00000000-0005-0000-0000-0000B2B50000}"/>
    <cellStyle name="style1424787249881 2 2 3 5" xfId="46517" xr:uid="{00000000-0005-0000-0000-0000B3B50000}"/>
    <cellStyle name="style1424787249881 2 2 3 5 2" xfId="46518" xr:uid="{00000000-0005-0000-0000-0000B4B50000}"/>
    <cellStyle name="style1424787249881 2 2 3 5 2 2" xfId="46519" xr:uid="{00000000-0005-0000-0000-0000B5B50000}"/>
    <cellStyle name="style1424787249881 2 2 3 5 2 3" xfId="46520" xr:uid="{00000000-0005-0000-0000-0000B6B50000}"/>
    <cellStyle name="style1424787249881 2 2 3 5 2 4" xfId="46521" xr:uid="{00000000-0005-0000-0000-0000B7B50000}"/>
    <cellStyle name="style1424787249881 2 2 3 5 3" xfId="46522" xr:uid="{00000000-0005-0000-0000-0000B8B50000}"/>
    <cellStyle name="style1424787249881 2 2 3 5 4" xfId="46523" xr:uid="{00000000-0005-0000-0000-0000B9B50000}"/>
    <cellStyle name="style1424787249881 2 2 3 5 5" xfId="46524" xr:uid="{00000000-0005-0000-0000-0000BAB50000}"/>
    <cellStyle name="style1424787249881 2 2 3 6" xfId="46525" xr:uid="{00000000-0005-0000-0000-0000BBB50000}"/>
    <cellStyle name="style1424787249881 2 2 3 6 2" xfId="46526" xr:uid="{00000000-0005-0000-0000-0000BCB50000}"/>
    <cellStyle name="style1424787249881 2 2 3 6 3" xfId="46527" xr:uid="{00000000-0005-0000-0000-0000BDB50000}"/>
    <cellStyle name="style1424787249881 2 2 3 6 4" xfId="46528" xr:uid="{00000000-0005-0000-0000-0000BEB50000}"/>
    <cellStyle name="style1424787249881 2 2 3 7" xfId="46529" xr:uid="{00000000-0005-0000-0000-0000BFB50000}"/>
    <cellStyle name="style1424787249881 2 2 3 8" xfId="46530" xr:uid="{00000000-0005-0000-0000-0000C0B50000}"/>
    <cellStyle name="style1424787249881 2 2 3 9" xfId="46531" xr:uid="{00000000-0005-0000-0000-0000C1B50000}"/>
    <cellStyle name="style1424787249881 2 2 4" xfId="46532" xr:uid="{00000000-0005-0000-0000-0000C2B50000}"/>
    <cellStyle name="style1424787249881 2 2 4 2" xfId="46533" xr:uid="{00000000-0005-0000-0000-0000C3B50000}"/>
    <cellStyle name="style1424787249881 2 2 4 2 2" xfId="46534" xr:uid="{00000000-0005-0000-0000-0000C4B50000}"/>
    <cellStyle name="style1424787249881 2 2 4 2 2 2" xfId="46535" xr:uid="{00000000-0005-0000-0000-0000C5B50000}"/>
    <cellStyle name="style1424787249881 2 2 4 2 2 2 2" xfId="46536" xr:uid="{00000000-0005-0000-0000-0000C6B50000}"/>
    <cellStyle name="style1424787249881 2 2 4 2 2 2 3" xfId="46537" xr:uid="{00000000-0005-0000-0000-0000C7B50000}"/>
    <cellStyle name="style1424787249881 2 2 4 2 2 3" xfId="46538" xr:uid="{00000000-0005-0000-0000-0000C8B50000}"/>
    <cellStyle name="style1424787249881 2 2 4 2 3" xfId="46539" xr:uid="{00000000-0005-0000-0000-0000C9B50000}"/>
    <cellStyle name="style1424787249881 2 2 4 2 3 2" xfId="46540" xr:uid="{00000000-0005-0000-0000-0000CAB50000}"/>
    <cellStyle name="style1424787249881 2 2 4 2 3 3" xfId="46541" xr:uid="{00000000-0005-0000-0000-0000CBB50000}"/>
    <cellStyle name="style1424787249881 2 2 4 2 3 4" xfId="46542" xr:uid="{00000000-0005-0000-0000-0000CCB50000}"/>
    <cellStyle name="style1424787249881 2 2 4 2 4" xfId="46543" xr:uid="{00000000-0005-0000-0000-0000CDB50000}"/>
    <cellStyle name="style1424787249881 2 2 4 2 5" xfId="46544" xr:uid="{00000000-0005-0000-0000-0000CEB50000}"/>
    <cellStyle name="style1424787249881 2 2 4 3" xfId="46545" xr:uid="{00000000-0005-0000-0000-0000CFB50000}"/>
    <cellStyle name="style1424787249881 2 2 4 3 2" xfId="46546" xr:uid="{00000000-0005-0000-0000-0000D0B50000}"/>
    <cellStyle name="style1424787249881 2 2 4 3 2 2" xfId="46547" xr:uid="{00000000-0005-0000-0000-0000D1B50000}"/>
    <cellStyle name="style1424787249881 2 2 4 3 2 2 2" xfId="46548" xr:uid="{00000000-0005-0000-0000-0000D2B50000}"/>
    <cellStyle name="style1424787249881 2 2 4 3 2 2 3" xfId="46549" xr:uid="{00000000-0005-0000-0000-0000D3B50000}"/>
    <cellStyle name="style1424787249881 2 2 4 3 2 3" xfId="46550" xr:uid="{00000000-0005-0000-0000-0000D4B50000}"/>
    <cellStyle name="style1424787249881 2 2 4 3 3" xfId="46551" xr:uid="{00000000-0005-0000-0000-0000D5B50000}"/>
    <cellStyle name="style1424787249881 2 2 4 3 3 2" xfId="46552" xr:uid="{00000000-0005-0000-0000-0000D6B50000}"/>
    <cellStyle name="style1424787249881 2 2 4 3 3 3" xfId="46553" xr:uid="{00000000-0005-0000-0000-0000D7B50000}"/>
    <cellStyle name="style1424787249881 2 2 4 3 3 4" xfId="46554" xr:uid="{00000000-0005-0000-0000-0000D8B50000}"/>
    <cellStyle name="style1424787249881 2 2 4 3 4" xfId="46555" xr:uid="{00000000-0005-0000-0000-0000D9B50000}"/>
    <cellStyle name="style1424787249881 2 2 4 3 5" xfId="46556" xr:uid="{00000000-0005-0000-0000-0000DAB50000}"/>
    <cellStyle name="style1424787249881 2 2 4 4" xfId="46557" xr:uid="{00000000-0005-0000-0000-0000DBB50000}"/>
    <cellStyle name="style1424787249881 2 2 4 4 2" xfId="46558" xr:uid="{00000000-0005-0000-0000-0000DCB50000}"/>
    <cellStyle name="style1424787249881 2 2 4 4 2 2" xfId="46559" xr:uid="{00000000-0005-0000-0000-0000DDB50000}"/>
    <cellStyle name="style1424787249881 2 2 4 4 2 3" xfId="46560" xr:uid="{00000000-0005-0000-0000-0000DEB50000}"/>
    <cellStyle name="style1424787249881 2 2 4 4 2 4" xfId="46561" xr:uid="{00000000-0005-0000-0000-0000DFB50000}"/>
    <cellStyle name="style1424787249881 2 2 4 4 3" xfId="46562" xr:uid="{00000000-0005-0000-0000-0000E0B50000}"/>
    <cellStyle name="style1424787249881 2 2 4 4 4" xfId="46563" xr:uid="{00000000-0005-0000-0000-0000E1B50000}"/>
    <cellStyle name="style1424787249881 2 2 4 4 5" xfId="46564" xr:uid="{00000000-0005-0000-0000-0000E2B50000}"/>
    <cellStyle name="style1424787249881 2 2 4 5" xfId="46565" xr:uid="{00000000-0005-0000-0000-0000E3B50000}"/>
    <cellStyle name="style1424787249881 2 2 4 5 2" xfId="46566" xr:uid="{00000000-0005-0000-0000-0000E4B50000}"/>
    <cellStyle name="style1424787249881 2 2 4 5 3" xfId="46567" xr:uid="{00000000-0005-0000-0000-0000E5B50000}"/>
    <cellStyle name="style1424787249881 2 2 4 5 4" xfId="46568" xr:uid="{00000000-0005-0000-0000-0000E6B50000}"/>
    <cellStyle name="style1424787249881 2 2 4 6" xfId="46569" xr:uid="{00000000-0005-0000-0000-0000E7B50000}"/>
    <cellStyle name="style1424787249881 2 2 4 7" xfId="46570" xr:uid="{00000000-0005-0000-0000-0000E8B50000}"/>
    <cellStyle name="style1424787249881 2 2 4 8" xfId="46571" xr:uid="{00000000-0005-0000-0000-0000E9B50000}"/>
    <cellStyle name="style1424787249881 2 2 5" xfId="46572" xr:uid="{00000000-0005-0000-0000-0000EAB50000}"/>
    <cellStyle name="style1424787249881 2 2 5 2" xfId="46573" xr:uid="{00000000-0005-0000-0000-0000EBB50000}"/>
    <cellStyle name="style1424787249881 2 2 5 2 2" xfId="46574" xr:uid="{00000000-0005-0000-0000-0000ECB50000}"/>
    <cellStyle name="style1424787249881 2 2 5 2 2 2" xfId="46575" xr:uid="{00000000-0005-0000-0000-0000EDB50000}"/>
    <cellStyle name="style1424787249881 2 2 5 2 2 2 2" xfId="46576" xr:uid="{00000000-0005-0000-0000-0000EEB50000}"/>
    <cellStyle name="style1424787249881 2 2 5 2 2 2 3" xfId="46577" xr:uid="{00000000-0005-0000-0000-0000EFB50000}"/>
    <cellStyle name="style1424787249881 2 2 5 2 2 3" xfId="46578" xr:uid="{00000000-0005-0000-0000-0000F0B50000}"/>
    <cellStyle name="style1424787249881 2 2 5 2 3" xfId="46579" xr:uid="{00000000-0005-0000-0000-0000F1B50000}"/>
    <cellStyle name="style1424787249881 2 2 5 2 3 2" xfId="46580" xr:uid="{00000000-0005-0000-0000-0000F2B50000}"/>
    <cellStyle name="style1424787249881 2 2 5 2 3 3" xfId="46581" xr:uid="{00000000-0005-0000-0000-0000F3B50000}"/>
    <cellStyle name="style1424787249881 2 2 5 2 3 4" xfId="46582" xr:uid="{00000000-0005-0000-0000-0000F4B50000}"/>
    <cellStyle name="style1424787249881 2 2 5 2 4" xfId="46583" xr:uid="{00000000-0005-0000-0000-0000F5B50000}"/>
    <cellStyle name="style1424787249881 2 2 5 2 5" xfId="46584" xr:uid="{00000000-0005-0000-0000-0000F6B50000}"/>
    <cellStyle name="style1424787249881 2 2 5 3" xfId="46585" xr:uid="{00000000-0005-0000-0000-0000F7B50000}"/>
    <cellStyle name="style1424787249881 2 2 5 3 2" xfId="46586" xr:uid="{00000000-0005-0000-0000-0000F8B50000}"/>
    <cellStyle name="style1424787249881 2 2 5 3 2 2" xfId="46587" xr:uid="{00000000-0005-0000-0000-0000F9B50000}"/>
    <cellStyle name="style1424787249881 2 2 5 3 2 2 2" xfId="46588" xr:uid="{00000000-0005-0000-0000-0000FAB50000}"/>
    <cellStyle name="style1424787249881 2 2 5 3 2 2 3" xfId="46589" xr:uid="{00000000-0005-0000-0000-0000FBB50000}"/>
    <cellStyle name="style1424787249881 2 2 5 3 2 3" xfId="46590" xr:uid="{00000000-0005-0000-0000-0000FCB50000}"/>
    <cellStyle name="style1424787249881 2 2 5 3 3" xfId="46591" xr:uid="{00000000-0005-0000-0000-0000FDB50000}"/>
    <cellStyle name="style1424787249881 2 2 5 3 3 2" xfId="46592" xr:uid="{00000000-0005-0000-0000-0000FEB50000}"/>
    <cellStyle name="style1424787249881 2 2 5 3 3 3" xfId="46593" xr:uid="{00000000-0005-0000-0000-0000FFB50000}"/>
    <cellStyle name="style1424787249881 2 2 5 3 3 4" xfId="46594" xr:uid="{00000000-0005-0000-0000-000000B60000}"/>
    <cellStyle name="style1424787249881 2 2 5 3 4" xfId="46595" xr:uid="{00000000-0005-0000-0000-000001B60000}"/>
    <cellStyle name="style1424787249881 2 2 5 3 5" xfId="46596" xr:uid="{00000000-0005-0000-0000-000002B60000}"/>
    <cellStyle name="style1424787249881 2 2 5 4" xfId="46597" xr:uid="{00000000-0005-0000-0000-000003B60000}"/>
    <cellStyle name="style1424787249881 2 2 5 4 2" xfId="46598" xr:uid="{00000000-0005-0000-0000-000004B60000}"/>
    <cellStyle name="style1424787249881 2 2 5 4 2 2" xfId="46599" xr:uid="{00000000-0005-0000-0000-000005B60000}"/>
    <cellStyle name="style1424787249881 2 2 5 4 2 3" xfId="46600" xr:uid="{00000000-0005-0000-0000-000006B60000}"/>
    <cellStyle name="style1424787249881 2 2 5 4 2 4" xfId="46601" xr:uid="{00000000-0005-0000-0000-000007B60000}"/>
    <cellStyle name="style1424787249881 2 2 5 4 3" xfId="46602" xr:uid="{00000000-0005-0000-0000-000008B60000}"/>
    <cellStyle name="style1424787249881 2 2 5 4 4" xfId="46603" xr:uid="{00000000-0005-0000-0000-000009B60000}"/>
    <cellStyle name="style1424787249881 2 2 5 4 5" xfId="46604" xr:uid="{00000000-0005-0000-0000-00000AB60000}"/>
    <cellStyle name="style1424787249881 2 2 5 5" xfId="46605" xr:uid="{00000000-0005-0000-0000-00000BB60000}"/>
    <cellStyle name="style1424787249881 2 2 5 5 2" xfId="46606" xr:uid="{00000000-0005-0000-0000-00000CB60000}"/>
    <cellStyle name="style1424787249881 2 2 5 5 3" xfId="46607" xr:uid="{00000000-0005-0000-0000-00000DB60000}"/>
    <cellStyle name="style1424787249881 2 2 5 5 4" xfId="46608" xr:uid="{00000000-0005-0000-0000-00000EB60000}"/>
    <cellStyle name="style1424787249881 2 2 5 6" xfId="46609" xr:uid="{00000000-0005-0000-0000-00000FB60000}"/>
    <cellStyle name="style1424787249881 2 2 5 7" xfId="46610" xr:uid="{00000000-0005-0000-0000-000010B60000}"/>
    <cellStyle name="style1424787249881 2 2 5 8" xfId="46611" xr:uid="{00000000-0005-0000-0000-000011B60000}"/>
    <cellStyle name="style1424787249881 2 2 6" xfId="46612" xr:uid="{00000000-0005-0000-0000-000012B60000}"/>
    <cellStyle name="style1424787249881 2 2 6 2" xfId="46613" xr:uid="{00000000-0005-0000-0000-000013B60000}"/>
    <cellStyle name="style1424787249881 2 2 6 2 2" xfId="46614" xr:uid="{00000000-0005-0000-0000-000014B60000}"/>
    <cellStyle name="style1424787249881 2 2 6 2 2 2" xfId="46615" xr:uid="{00000000-0005-0000-0000-000015B60000}"/>
    <cellStyle name="style1424787249881 2 2 6 2 2 2 2" xfId="46616" xr:uid="{00000000-0005-0000-0000-000016B60000}"/>
    <cellStyle name="style1424787249881 2 2 6 2 2 2 3" xfId="46617" xr:uid="{00000000-0005-0000-0000-000017B60000}"/>
    <cellStyle name="style1424787249881 2 2 6 2 2 3" xfId="46618" xr:uid="{00000000-0005-0000-0000-000018B60000}"/>
    <cellStyle name="style1424787249881 2 2 6 2 3" xfId="46619" xr:uid="{00000000-0005-0000-0000-000019B60000}"/>
    <cellStyle name="style1424787249881 2 2 6 2 3 2" xfId="46620" xr:uid="{00000000-0005-0000-0000-00001AB60000}"/>
    <cellStyle name="style1424787249881 2 2 6 2 3 3" xfId="46621" xr:uid="{00000000-0005-0000-0000-00001BB60000}"/>
    <cellStyle name="style1424787249881 2 2 6 2 3 4" xfId="46622" xr:uid="{00000000-0005-0000-0000-00001CB60000}"/>
    <cellStyle name="style1424787249881 2 2 6 2 4" xfId="46623" xr:uid="{00000000-0005-0000-0000-00001DB60000}"/>
    <cellStyle name="style1424787249881 2 2 6 2 5" xfId="46624" xr:uid="{00000000-0005-0000-0000-00001EB60000}"/>
    <cellStyle name="style1424787249881 2 2 6 3" xfId="46625" xr:uid="{00000000-0005-0000-0000-00001FB60000}"/>
    <cellStyle name="style1424787249881 2 2 6 3 2" xfId="46626" xr:uid="{00000000-0005-0000-0000-000020B60000}"/>
    <cellStyle name="style1424787249881 2 2 6 3 2 2" xfId="46627" xr:uid="{00000000-0005-0000-0000-000021B60000}"/>
    <cellStyle name="style1424787249881 2 2 6 3 2 2 2" xfId="46628" xr:uid="{00000000-0005-0000-0000-000022B60000}"/>
    <cellStyle name="style1424787249881 2 2 6 3 2 2 3" xfId="46629" xr:uid="{00000000-0005-0000-0000-000023B60000}"/>
    <cellStyle name="style1424787249881 2 2 6 3 2 3" xfId="46630" xr:uid="{00000000-0005-0000-0000-000024B60000}"/>
    <cellStyle name="style1424787249881 2 2 6 3 3" xfId="46631" xr:uid="{00000000-0005-0000-0000-000025B60000}"/>
    <cellStyle name="style1424787249881 2 2 6 3 3 2" xfId="46632" xr:uid="{00000000-0005-0000-0000-000026B60000}"/>
    <cellStyle name="style1424787249881 2 2 6 3 3 3" xfId="46633" xr:uid="{00000000-0005-0000-0000-000027B60000}"/>
    <cellStyle name="style1424787249881 2 2 6 3 3 4" xfId="46634" xr:uid="{00000000-0005-0000-0000-000028B60000}"/>
    <cellStyle name="style1424787249881 2 2 6 3 4" xfId="46635" xr:uid="{00000000-0005-0000-0000-000029B60000}"/>
    <cellStyle name="style1424787249881 2 2 6 3 5" xfId="46636" xr:uid="{00000000-0005-0000-0000-00002AB60000}"/>
    <cellStyle name="style1424787249881 2 2 6 4" xfId="46637" xr:uid="{00000000-0005-0000-0000-00002BB60000}"/>
    <cellStyle name="style1424787249881 2 2 6 4 2" xfId="46638" xr:uid="{00000000-0005-0000-0000-00002CB60000}"/>
    <cellStyle name="style1424787249881 2 2 6 4 2 2" xfId="46639" xr:uid="{00000000-0005-0000-0000-00002DB60000}"/>
    <cellStyle name="style1424787249881 2 2 6 4 2 3" xfId="46640" xr:uid="{00000000-0005-0000-0000-00002EB60000}"/>
    <cellStyle name="style1424787249881 2 2 6 4 2 4" xfId="46641" xr:uid="{00000000-0005-0000-0000-00002FB60000}"/>
    <cellStyle name="style1424787249881 2 2 6 4 3" xfId="46642" xr:uid="{00000000-0005-0000-0000-000030B60000}"/>
    <cellStyle name="style1424787249881 2 2 6 4 4" xfId="46643" xr:uid="{00000000-0005-0000-0000-000031B60000}"/>
    <cellStyle name="style1424787249881 2 2 6 4 5" xfId="46644" xr:uid="{00000000-0005-0000-0000-000032B60000}"/>
    <cellStyle name="style1424787249881 2 2 6 5" xfId="46645" xr:uid="{00000000-0005-0000-0000-000033B60000}"/>
    <cellStyle name="style1424787249881 2 2 6 5 2" xfId="46646" xr:uid="{00000000-0005-0000-0000-000034B60000}"/>
    <cellStyle name="style1424787249881 2 2 6 5 3" xfId="46647" xr:uid="{00000000-0005-0000-0000-000035B60000}"/>
    <cellStyle name="style1424787249881 2 2 6 5 4" xfId="46648" xr:uid="{00000000-0005-0000-0000-000036B60000}"/>
    <cellStyle name="style1424787249881 2 2 6 6" xfId="46649" xr:uid="{00000000-0005-0000-0000-000037B60000}"/>
    <cellStyle name="style1424787249881 2 2 6 7" xfId="46650" xr:uid="{00000000-0005-0000-0000-000038B60000}"/>
    <cellStyle name="style1424787249881 2 2 6 8" xfId="46651" xr:uid="{00000000-0005-0000-0000-000039B60000}"/>
    <cellStyle name="style1424787249881 2 2 7" xfId="46652" xr:uid="{00000000-0005-0000-0000-00003AB60000}"/>
    <cellStyle name="style1424787249881 2 2 7 2" xfId="46653" xr:uid="{00000000-0005-0000-0000-00003BB60000}"/>
    <cellStyle name="style1424787249881 2 2 7 2 2" xfId="46654" xr:uid="{00000000-0005-0000-0000-00003CB60000}"/>
    <cellStyle name="style1424787249881 2 2 7 2 2 2" xfId="46655" xr:uid="{00000000-0005-0000-0000-00003DB60000}"/>
    <cellStyle name="style1424787249881 2 2 7 2 2 3" xfId="46656" xr:uid="{00000000-0005-0000-0000-00003EB60000}"/>
    <cellStyle name="style1424787249881 2 2 7 2 3" xfId="46657" xr:uid="{00000000-0005-0000-0000-00003FB60000}"/>
    <cellStyle name="style1424787249881 2 2 7 3" xfId="46658" xr:uid="{00000000-0005-0000-0000-000040B60000}"/>
    <cellStyle name="style1424787249881 2 2 7 3 2" xfId="46659" xr:uid="{00000000-0005-0000-0000-000041B60000}"/>
    <cellStyle name="style1424787249881 2 2 7 3 3" xfId="46660" xr:uid="{00000000-0005-0000-0000-000042B60000}"/>
    <cellStyle name="style1424787249881 2 2 7 3 4" xfId="46661" xr:uid="{00000000-0005-0000-0000-000043B60000}"/>
    <cellStyle name="style1424787249881 2 2 7 4" xfId="46662" xr:uid="{00000000-0005-0000-0000-000044B60000}"/>
    <cellStyle name="style1424787249881 2 2 7 5" xfId="46663" xr:uid="{00000000-0005-0000-0000-000045B60000}"/>
    <cellStyle name="style1424787249881 2 2 8" xfId="46664" xr:uid="{00000000-0005-0000-0000-000046B60000}"/>
    <cellStyle name="style1424787249881 2 2 8 2" xfId="46665" xr:uid="{00000000-0005-0000-0000-000047B60000}"/>
    <cellStyle name="style1424787249881 2 2 8 2 2" xfId="46666" xr:uid="{00000000-0005-0000-0000-000048B60000}"/>
    <cellStyle name="style1424787249881 2 2 8 2 2 2" xfId="46667" xr:uid="{00000000-0005-0000-0000-000049B60000}"/>
    <cellStyle name="style1424787249881 2 2 8 2 2 3" xfId="46668" xr:uid="{00000000-0005-0000-0000-00004AB60000}"/>
    <cellStyle name="style1424787249881 2 2 8 2 3" xfId="46669" xr:uid="{00000000-0005-0000-0000-00004BB60000}"/>
    <cellStyle name="style1424787249881 2 2 8 3" xfId="46670" xr:uid="{00000000-0005-0000-0000-00004CB60000}"/>
    <cellStyle name="style1424787249881 2 2 8 3 2" xfId="46671" xr:uid="{00000000-0005-0000-0000-00004DB60000}"/>
    <cellStyle name="style1424787249881 2 2 8 3 3" xfId="46672" xr:uid="{00000000-0005-0000-0000-00004EB60000}"/>
    <cellStyle name="style1424787249881 2 2 8 3 4" xfId="46673" xr:uid="{00000000-0005-0000-0000-00004FB60000}"/>
    <cellStyle name="style1424787249881 2 2 8 4" xfId="46674" xr:uid="{00000000-0005-0000-0000-000050B60000}"/>
    <cellStyle name="style1424787249881 2 2 8 5" xfId="46675" xr:uid="{00000000-0005-0000-0000-000051B60000}"/>
    <cellStyle name="style1424787249881 2 2 9" xfId="46676" xr:uid="{00000000-0005-0000-0000-000052B60000}"/>
    <cellStyle name="style1424787249881 2 2 9 2" xfId="46677" xr:uid="{00000000-0005-0000-0000-000053B60000}"/>
    <cellStyle name="style1424787249881 2 2 9 2 2" xfId="46678" xr:uid="{00000000-0005-0000-0000-000054B60000}"/>
    <cellStyle name="style1424787249881 2 2 9 2 3" xfId="46679" xr:uid="{00000000-0005-0000-0000-000055B60000}"/>
    <cellStyle name="style1424787249881 2 2 9 2 4" xfId="46680" xr:uid="{00000000-0005-0000-0000-000056B60000}"/>
    <cellStyle name="style1424787249881 2 2 9 3" xfId="46681" xr:uid="{00000000-0005-0000-0000-000057B60000}"/>
    <cellStyle name="style1424787249881 2 2 9 4" xfId="46682" xr:uid="{00000000-0005-0000-0000-000058B60000}"/>
    <cellStyle name="style1424787249881 2 2 9 5" xfId="46683" xr:uid="{00000000-0005-0000-0000-000059B60000}"/>
    <cellStyle name="style1424787249881 2 3" xfId="46684" xr:uid="{00000000-0005-0000-0000-00005AB60000}"/>
    <cellStyle name="style1424787249881 2 3 10" xfId="46685" xr:uid="{00000000-0005-0000-0000-00005BB60000}"/>
    <cellStyle name="style1424787249881 2 3 11" xfId="46686" xr:uid="{00000000-0005-0000-0000-00005CB60000}"/>
    <cellStyle name="style1424787249881 2 3 12" xfId="46687" xr:uid="{00000000-0005-0000-0000-00005DB60000}"/>
    <cellStyle name="style1424787249881 2 3 2" xfId="46688" xr:uid="{00000000-0005-0000-0000-00005EB60000}"/>
    <cellStyle name="style1424787249881 2 3 2 2" xfId="46689" xr:uid="{00000000-0005-0000-0000-00005FB60000}"/>
    <cellStyle name="style1424787249881 2 3 2 2 2" xfId="46690" xr:uid="{00000000-0005-0000-0000-000060B60000}"/>
    <cellStyle name="style1424787249881 2 3 2 2 2 2" xfId="46691" xr:uid="{00000000-0005-0000-0000-000061B60000}"/>
    <cellStyle name="style1424787249881 2 3 2 2 2 2 2" xfId="46692" xr:uid="{00000000-0005-0000-0000-000062B60000}"/>
    <cellStyle name="style1424787249881 2 3 2 2 2 2 2 2" xfId="46693" xr:uid="{00000000-0005-0000-0000-000063B60000}"/>
    <cellStyle name="style1424787249881 2 3 2 2 2 2 2 3" xfId="46694" xr:uid="{00000000-0005-0000-0000-000064B60000}"/>
    <cellStyle name="style1424787249881 2 3 2 2 2 2 3" xfId="46695" xr:uid="{00000000-0005-0000-0000-000065B60000}"/>
    <cellStyle name="style1424787249881 2 3 2 2 2 3" xfId="46696" xr:uid="{00000000-0005-0000-0000-000066B60000}"/>
    <cellStyle name="style1424787249881 2 3 2 2 2 3 2" xfId="46697" xr:uid="{00000000-0005-0000-0000-000067B60000}"/>
    <cellStyle name="style1424787249881 2 3 2 2 2 3 3" xfId="46698" xr:uid="{00000000-0005-0000-0000-000068B60000}"/>
    <cellStyle name="style1424787249881 2 3 2 2 2 3 4" xfId="46699" xr:uid="{00000000-0005-0000-0000-000069B60000}"/>
    <cellStyle name="style1424787249881 2 3 2 2 2 4" xfId="46700" xr:uid="{00000000-0005-0000-0000-00006AB60000}"/>
    <cellStyle name="style1424787249881 2 3 2 2 2 5" xfId="46701" xr:uid="{00000000-0005-0000-0000-00006BB60000}"/>
    <cellStyle name="style1424787249881 2 3 2 2 3" xfId="46702" xr:uid="{00000000-0005-0000-0000-00006CB60000}"/>
    <cellStyle name="style1424787249881 2 3 2 2 3 2" xfId="46703" xr:uid="{00000000-0005-0000-0000-00006DB60000}"/>
    <cellStyle name="style1424787249881 2 3 2 2 3 2 2" xfId="46704" xr:uid="{00000000-0005-0000-0000-00006EB60000}"/>
    <cellStyle name="style1424787249881 2 3 2 2 3 2 2 2" xfId="46705" xr:uid="{00000000-0005-0000-0000-00006FB60000}"/>
    <cellStyle name="style1424787249881 2 3 2 2 3 2 2 3" xfId="46706" xr:uid="{00000000-0005-0000-0000-000070B60000}"/>
    <cellStyle name="style1424787249881 2 3 2 2 3 2 3" xfId="46707" xr:uid="{00000000-0005-0000-0000-000071B60000}"/>
    <cellStyle name="style1424787249881 2 3 2 2 3 3" xfId="46708" xr:uid="{00000000-0005-0000-0000-000072B60000}"/>
    <cellStyle name="style1424787249881 2 3 2 2 3 3 2" xfId="46709" xr:uid="{00000000-0005-0000-0000-000073B60000}"/>
    <cellStyle name="style1424787249881 2 3 2 2 3 3 3" xfId="46710" xr:uid="{00000000-0005-0000-0000-000074B60000}"/>
    <cellStyle name="style1424787249881 2 3 2 2 3 3 4" xfId="46711" xr:uid="{00000000-0005-0000-0000-000075B60000}"/>
    <cellStyle name="style1424787249881 2 3 2 2 3 4" xfId="46712" xr:uid="{00000000-0005-0000-0000-000076B60000}"/>
    <cellStyle name="style1424787249881 2 3 2 2 3 5" xfId="46713" xr:uid="{00000000-0005-0000-0000-000077B60000}"/>
    <cellStyle name="style1424787249881 2 3 2 2 4" xfId="46714" xr:uid="{00000000-0005-0000-0000-000078B60000}"/>
    <cellStyle name="style1424787249881 2 3 2 2 4 2" xfId="46715" xr:uid="{00000000-0005-0000-0000-000079B60000}"/>
    <cellStyle name="style1424787249881 2 3 2 2 4 2 2" xfId="46716" xr:uid="{00000000-0005-0000-0000-00007AB60000}"/>
    <cellStyle name="style1424787249881 2 3 2 2 4 2 3" xfId="46717" xr:uid="{00000000-0005-0000-0000-00007BB60000}"/>
    <cellStyle name="style1424787249881 2 3 2 2 4 2 4" xfId="46718" xr:uid="{00000000-0005-0000-0000-00007CB60000}"/>
    <cellStyle name="style1424787249881 2 3 2 2 4 3" xfId="46719" xr:uid="{00000000-0005-0000-0000-00007DB60000}"/>
    <cellStyle name="style1424787249881 2 3 2 2 4 4" xfId="46720" xr:uid="{00000000-0005-0000-0000-00007EB60000}"/>
    <cellStyle name="style1424787249881 2 3 2 2 4 5" xfId="46721" xr:uid="{00000000-0005-0000-0000-00007FB60000}"/>
    <cellStyle name="style1424787249881 2 3 2 2 5" xfId="46722" xr:uid="{00000000-0005-0000-0000-000080B60000}"/>
    <cellStyle name="style1424787249881 2 3 2 2 5 2" xfId="46723" xr:uid="{00000000-0005-0000-0000-000081B60000}"/>
    <cellStyle name="style1424787249881 2 3 2 2 5 3" xfId="46724" xr:uid="{00000000-0005-0000-0000-000082B60000}"/>
    <cellStyle name="style1424787249881 2 3 2 2 5 4" xfId="46725" xr:uid="{00000000-0005-0000-0000-000083B60000}"/>
    <cellStyle name="style1424787249881 2 3 2 2 6" xfId="46726" xr:uid="{00000000-0005-0000-0000-000084B60000}"/>
    <cellStyle name="style1424787249881 2 3 2 2 7" xfId="46727" xr:uid="{00000000-0005-0000-0000-000085B60000}"/>
    <cellStyle name="style1424787249881 2 3 2 2 8" xfId="46728" xr:uid="{00000000-0005-0000-0000-000086B60000}"/>
    <cellStyle name="style1424787249881 2 3 2 3" xfId="46729" xr:uid="{00000000-0005-0000-0000-000087B60000}"/>
    <cellStyle name="style1424787249881 2 3 2 3 2" xfId="46730" xr:uid="{00000000-0005-0000-0000-000088B60000}"/>
    <cellStyle name="style1424787249881 2 3 2 3 2 2" xfId="46731" xr:uid="{00000000-0005-0000-0000-000089B60000}"/>
    <cellStyle name="style1424787249881 2 3 2 3 2 2 2" xfId="46732" xr:uid="{00000000-0005-0000-0000-00008AB60000}"/>
    <cellStyle name="style1424787249881 2 3 2 3 2 2 3" xfId="46733" xr:uid="{00000000-0005-0000-0000-00008BB60000}"/>
    <cellStyle name="style1424787249881 2 3 2 3 2 3" xfId="46734" xr:uid="{00000000-0005-0000-0000-00008CB60000}"/>
    <cellStyle name="style1424787249881 2 3 2 3 3" xfId="46735" xr:uid="{00000000-0005-0000-0000-00008DB60000}"/>
    <cellStyle name="style1424787249881 2 3 2 3 3 2" xfId="46736" xr:uid="{00000000-0005-0000-0000-00008EB60000}"/>
    <cellStyle name="style1424787249881 2 3 2 3 3 3" xfId="46737" xr:uid="{00000000-0005-0000-0000-00008FB60000}"/>
    <cellStyle name="style1424787249881 2 3 2 3 3 4" xfId="46738" xr:uid="{00000000-0005-0000-0000-000090B60000}"/>
    <cellStyle name="style1424787249881 2 3 2 3 4" xfId="46739" xr:uid="{00000000-0005-0000-0000-000091B60000}"/>
    <cellStyle name="style1424787249881 2 3 2 3 5" xfId="46740" xr:uid="{00000000-0005-0000-0000-000092B60000}"/>
    <cellStyle name="style1424787249881 2 3 2 4" xfId="46741" xr:uid="{00000000-0005-0000-0000-000093B60000}"/>
    <cellStyle name="style1424787249881 2 3 2 4 2" xfId="46742" xr:uid="{00000000-0005-0000-0000-000094B60000}"/>
    <cellStyle name="style1424787249881 2 3 2 4 2 2" xfId="46743" xr:uid="{00000000-0005-0000-0000-000095B60000}"/>
    <cellStyle name="style1424787249881 2 3 2 4 2 2 2" xfId="46744" xr:uid="{00000000-0005-0000-0000-000096B60000}"/>
    <cellStyle name="style1424787249881 2 3 2 4 2 2 3" xfId="46745" xr:uid="{00000000-0005-0000-0000-000097B60000}"/>
    <cellStyle name="style1424787249881 2 3 2 4 2 3" xfId="46746" xr:uid="{00000000-0005-0000-0000-000098B60000}"/>
    <cellStyle name="style1424787249881 2 3 2 4 3" xfId="46747" xr:uid="{00000000-0005-0000-0000-000099B60000}"/>
    <cellStyle name="style1424787249881 2 3 2 4 3 2" xfId="46748" xr:uid="{00000000-0005-0000-0000-00009AB60000}"/>
    <cellStyle name="style1424787249881 2 3 2 4 3 3" xfId="46749" xr:uid="{00000000-0005-0000-0000-00009BB60000}"/>
    <cellStyle name="style1424787249881 2 3 2 4 3 4" xfId="46750" xr:uid="{00000000-0005-0000-0000-00009CB60000}"/>
    <cellStyle name="style1424787249881 2 3 2 4 4" xfId="46751" xr:uid="{00000000-0005-0000-0000-00009DB60000}"/>
    <cellStyle name="style1424787249881 2 3 2 4 5" xfId="46752" xr:uid="{00000000-0005-0000-0000-00009EB60000}"/>
    <cellStyle name="style1424787249881 2 3 2 5" xfId="46753" xr:uid="{00000000-0005-0000-0000-00009FB60000}"/>
    <cellStyle name="style1424787249881 2 3 2 5 2" xfId="46754" xr:uid="{00000000-0005-0000-0000-0000A0B60000}"/>
    <cellStyle name="style1424787249881 2 3 2 5 2 2" xfId="46755" xr:uid="{00000000-0005-0000-0000-0000A1B60000}"/>
    <cellStyle name="style1424787249881 2 3 2 5 2 3" xfId="46756" xr:uid="{00000000-0005-0000-0000-0000A2B60000}"/>
    <cellStyle name="style1424787249881 2 3 2 5 2 4" xfId="46757" xr:uid="{00000000-0005-0000-0000-0000A3B60000}"/>
    <cellStyle name="style1424787249881 2 3 2 5 3" xfId="46758" xr:uid="{00000000-0005-0000-0000-0000A4B60000}"/>
    <cellStyle name="style1424787249881 2 3 2 5 4" xfId="46759" xr:uid="{00000000-0005-0000-0000-0000A5B60000}"/>
    <cellStyle name="style1424787249881 2 3 2 5 5" xfId="46760" xr:uid="{00000000-0005-0000-0000-0000A6B60000}"/>
    <cellStyle name="style1424787249881 2 3 2 6" xfId="46761" xr:uid="{00000000-0005-0000-0000-0000A7B60000}"/>
    <cellStyle name="style1424787249881 2 3 2 6 2" xfId="46762" xr:uid="{00000000-0005-0000-0000-0000A8B60000}"/>
    <cellStyle name="style1424787249881 2 3 2 6 3" xfId="46763" xr:uid="{00000000-0005-0000-0000-0000A9B60000}"/>
    <cellStyle name="style1424787249881 2 3 2 6 4" xfId="46764" xr:uid="{00000000-0005-0000-0000-0000AAB60000}"/>
    <cellStyle name="style1424787249881 2 3 2 7" xfId="46765" xr:uid="{00000000-0005-0000-0000-0000ABB60000}"/>
    <cellStyle name="style1424787249881 2 3 2 8" xfId="46766" xr:uid="{00000000-0005-0000-0000-0000ACB60000}"/>
    <cellStyle name="style1424787249881 2 3 2 9" xfId="46767" xr:uid="{00000000-0005-0000-0000-0000ADB60000}"/>
    <cellStyle name="style1424787249881 2 3 3" xfId="46768" xr:uid="{00000000-0005-0000-0000-0000AEB60000}"/>
    <cellStyle name="style1424787249881 2 3 3 2" xfId="46769" xr:uid="{00000000-0005-0000-0000-0000AFB60000}"/>
    <cellStyle name="style1424787249881 2 3 3 2 2" xfId="46770" xr:uid="{00000000-0005-0000-0000-0000B0B60000}"/>
    <cellStyle name="style1424787249881 2 3 3 2 2 2" xfId="46771" xr:uid="{00000000-0005-0000-0000-0000B1B60000}"/>
    <cellStyle name="style1424787249881 2 3 3 2 2 2 2" xfId="46772" xr:uid="{00000000-0005-0000-0000-0000B2B60000}"/>
    <cellStyle name="style1424787249881 2 3 3 2 2 2 3" xfId="46773" xr:uid="{00000000-0005-0000-0000-0000B3B60000}"/>
    <cellStyle name="style1424787249881 2 3 3 2 2 3" xfId="46774" xr:uid="{00000000-0005-0000-0000-0000B4B60000}"/>
    <cellStyle name="style1424787249881 2 3 3 2 3" xfId="46775" xr:uid="{00000000-0005-0000-0000-0000B5B60000}"/>
    <cellStyle name="style1424787249881 2 3 3 2 3 2" xfId="46776" xr:uid="{00000000-0005-0000-0000-0000B6B60000}"/>
    <cellStyle name="style1424787249881 2 3 3 2 3 3" xfId="46777" xr:uid="{00000000-0005-0000-0000-0000B7B60000}"/>
    <cellStyle name="style1424787249881 2 3 3 2 3 4" xfId="46778" xr:uid="{00000000-0005-0000-0000-0000B8B60000}"/>
    <cellStyle name="style1424787249881 2 3 3 2 4" xfId="46779" xr:uid="{00000000-0005-0000-0000-0000B9B60000}"/>
    <cellStyle name="style1424787249881 2 3 3 2 5" xfId="46780" xr:uid="{00000000-0005-0000-0000-0000BAB60000}"/>
    <cellStyle name="style1424787249881 2 3 3 3" xfId="46781" xr:uid="{00000000-0005-0000-0000-0000BBB60000}"/>
    <cellStyle name="style1424787249881 2 3 3 3 2" xfId="46782" xr:uid="{00000000-0005-0000-0000-0000BCB60000}"/>
    <cellStyle name="style1424787249881 2 3 3 3 2 2" xfId="46783" xr:uid="{00000000-0005-0000-0000-0000BDB60000}"/>
    <cellStyle name="style1424787249881 2 3 3 3 2 2 2" xfId="46784" xr:uid="{00000000-0005-0000-0000-0000BEB60000}"/>
    <cellStyle name="style1424787249881 2 3 3 3 2 2 3" xfId="46785" xr:uid="{00000000-0005-0000-0000-0000BFB60000}"/>
    <cellStyle name="style1424787249881 2 3 3 3 2 3" xfId="46786" xr:uid="{00000000-0005-0000-0000-0000C0B60000}"/>
    <cellStyle name="style1424787249881 2 3 3 3 3" xfId="46787" xr:uid="{00000000-0005-0000-0000-0000C1B60000}"/>
    <cellStyle name="style1424787249881 2 3 3 3 3 2" xfId="46788" xr:uid="{00000000-0005-0000-0000-0000C2B60000}"/>
    <cellStyle name="style1424787249881 2 3 3 3 3 3" xfId="46789" xr:uid="{00000000-0005-0000-0000-0000C3B60000}"/>
    <cellStyle name="style1424787249881 2 3 3 3 3 4" xfId="46790" xr:uid="{00000000-0005-0000-0000-0000C4B60000}"/>
    <cellStyle name="style1424787249881 2 3 3 3 4" xfId="46791" xr:uid="{00000000-0005-0000-0000-0000C5B60000}"/>
    <cellStyle name="style1424787249881 2 3 3 3 5" xfId="46792" xr:uid="{00000000-0005-0000-0000-0000C6B60000}"/>
    <cellStyle name="style1424787249881 2 3 3 4" xfId="46793" xr:uid="{00000000-0005-0000-0000-0000C7B60000}"/>
    <cellStyle name="style1424787249881 2 3 3 4 2" xfId="46794" xr:uid="{00000000-0005-0000-0000-0000C8B60000}"/>
    <cellStyle name="style1424787249881 2 3 3 4 2 2" xfId="46795" xr:uid="{00000000-0005-0000-0000-0000C9B60000}"/>
    <cellStyle name="style1424787249881 2 3 3 4 2 3" xfId="46796" xr:uid="{00000000-0005-0000-0000-0000CAB60000}"/>
    <cellStyle name="style1424787249881 2 3 3 4 2 4" xfId="46797" xr:uid="{00000000-0005-0000-0000-0000CBB60000}"/>
    <cellStyle name="style1424787249881 2 3 3 4 3" xfId="46798" xr:uid="{00000000-0005-0000-0000-0000CCB60000}"/>
    <cellStyle name="style1424787249881 2 3 3 4 4" xfId="46799" xr:uid="{00000000-0005-0000-0000-0000CDB60000}"/>
    <cellStyle name="style1424787249881 2 3 3 4 5" xfId="46800" xr:uid="{00000000-0005-0000-0000-0000CEB60000}"/>
    <cellStyle name="style1424787249881 2 3 3 5" xfId="46801" xr:uid="{00000000-0005-0000-0000-0000CFB60000}"/>
    <cellStyle name="style1424787249881 2 3 3 5 2" xfId="46802" xr:uid="{00000000-0005-0000-0000-0000D0B60000}"/>
    <cellStyle name="style1424787249881 2 3 3 5 3" xfId="46803" xr:uid="{00000000-0005-0000-0000-0000D1B60000}"/>
    <cellStyle name="style1424787249881 2 3 3 5 4" xfId="46804" xr:uid="{00000000-0005-0000-0000-0000D2B60000}"/>
    <cellStyle name="style1424787249881 2 3 3 6" xfId="46805" xr:uid="{00000000-0005-0000-0000-0000D3B60000}"/>
    <cellStyle name="style1424787249881 2 3 3 7" xfId="46806" xr:uid="{00000000-0005-0000-0000-0000D4B60000}"/>
    <cellStyle name="style1424787249881 2 3 3 8" xfId="46807" xr:uid="{00000000-0005-0000-0000-0000D5B60000}"/>
    <cellStyle name="style1424787249881 2 3 4" xfId="46808" xr:uid="{00000000-0005-0000-0000-0000D6B60000}"/>
    <cellStyle name="style1424787249881 2 3 4 2" xfId="46809" xr:uid="{00000000-0005-0000-0000-0000D7B60000}"/>
    <cellStyle name="style1424787249881 2 3 4 2 2" xfId="46810" xr:uid="{00000000-0005-0000-0000-0000D8B60000}"/>
    <cellStyle name="style1424787249881 2 3 4 2 2 2" xfId="46811" xr:uid="{00000000-0005-0000-0000-0000D9B60000}"/>
    <cellStyle name="style1424787249881 2 3 4 2 2 2 2" xfId="46812" xr:uid="{00000000-0005-0000-0000-0000DAB60000}"/>
    <cellStyle name="style1424787249881 2 3 4 2 2 2 3" xfId="46813" xr:uid="{00000000-0005-0000-0000-0000DBB60000}"/>
    <cellStyle name="style1424787249881 2 3 4 2 2 3" xfId="46814" xr:uid="{00000000-0005-0000-0000-0000DCB60000}"/>
    <cellStyle name="style1424787249881 2 3 4 2 3" xfId="46815" xr:uid="{00000000-0005-0000-0000-0000DDB60000}"/>
    <cellStyle name="style1424787249881 2 3 4 2 3 2" xfId="46816" xr:uid="{00000000-0005-0000-0000-0000DEB60000}"/>
    <cellStyle name="style1424787249881 2 3 4 2 3 3" xfId="46817" xr:uid="{00000000-0005-0000-0000-0000DFB60000}"/>
    <cellStyle name="style1424787249881 2 3 4 2 3 4" xfId="46818" xr:uid="{00000000-0005-0000-0000-0000E0B60000}"/>
    <cellStyle name="style1424787249881 2 3 4 2 4" xfId="46819" xr:uid="{00000000-0005-0000-0000-0000E1B60000}"/>
    <cellStyle name="style1424787249881 2 3 4 2 5" xfId="46820" xr:uid="{00000000-0005-0000-0000-0000E2B60000}"/>
    <cellStyle name="style1424787249881 2 3 4 3" xfId="46821" xr:uid="{00000000-0005-0000-0000-0000E3B60000}"/>
    <cellStyle name="style1424787249881 2 3 4 3 2" xfId="46822" xr:uid="{00000000-0005-0000-0000-0000E4B60000}"/>
    <cellStyle name="style1424787249881 2 3 4 3 2 2" xfId="46823" xr:uid="{00000000-0005-0000-0000-0000E5B60000}"/>
    <cellStyle name="style1424787249881 2 3 4 3 2 2 2" xfId="46824" xr:uid="{00000000-0005-0000-0000-0000E6B60000}"/>
    <cellStyle name="style1424787249881 2 3 4 3 2 2 3" xfId="46825" xr:uid="{00000000-0005-0000-0000-0000E7B60000}"/>
    <cellStyle name="style1424787249881 2 3 4 3 2 3" xfId="46826" xr:uid="{00000000-0005-0000-0000-0000E8B60000}"/>
    <cellStyle name="style1424787249881 2 3 4 3 3" xfId="46827" xr:uid="{00000000-0005-0000-0000-0000E9B60000}"/>
    <cellStyle name="style1424787249881 2 3 4 3 3 2" xfId="46828" xr:uid="{00000000-0005-0000-0000-0000EAB60000}"/>
    <cellStyle name="style1424787249881 2 3 4 3 3 3" xfId="46829" xr:uid="{00000000-0005-0000-0000-0000EBB60000}"/>
    <cellStyle name="style1424787249881 2 3 4 3 3 4" xfId="46830" xr:uid="{00000000-0005-0000-0000-0000ECB60000}"/>
    <cellStyle name="style1424787249881 2 3 4 3 4" xfId="46831" xr:uid="{00000000-0005-0000-0000-0000EDB60000}"/>
    <cellStyle name="style1424787249881 2 3 4 3 5" xfId="46832" xr:uid="{00000000-0005-0000-0000-0000EEB60000}"/>
    <cellStyle name="style1424787249881 2 3 4 4" xfId="46833" xr:uid="{00000000-0005-0000-0000-0000EFB60000}"/>
    <cellStyle name="style1424787249881 2 3 4 4 2" xfId="46834" xr:uid="{00000000-0005-0000-0000-0000F0B60000}"/>
    <cellStyle name="style1424787249881 2 3 4 4 2 2" xfId="46835" xr:uid="{00000000-0005-0000-0000-0000F1B60000}"/>
    <cellStyle name="style1424787249881 2 3 4 4 2 3" xfId="46836" xr:uid="{00000000-0005-0000-0000-0000F2B60000}"/>
    <cellStyle name="style1424787249881 2 3 4 4 2 4" xfId="46837" xr:uid="{00000000-0005-0000-0000-0000F3B60000}"/>
    <cellStyle name="style1424787249881 2 3 4 4 3" xfId="46838" xr:uid="{00000000-0005-0000-0000-0000F4B60000}"/>
    <cellStyle name="style1424787249881 2 3 4 4 4" xfId="46839" xr:uid="{00000000-0005-0000-0000-0000F5B60000}"/>
    <cellStyle name="style1424787249881 2 3 4 4 5" xfId="46840" xr:uid="{00000000-0005-0000-0000-0000F6B60000}"/>
    <cellStyle name="style1424787249881 2 3 4 5" xfId="46841" xr:uid="{00000000-0005-0000-0000-0000F7B60000}"/>
    <cellStyle name="style1424787249881 2 3 4 5 2" xfId="46842" xr:uid="{00000000-0005-0000-0000-0000F8B60000}"/>
    <cellStyle name="style1424787249881 2 3 4 5 3" xfId="46843" xr:uid="{00000000-0005-0000-0000-0000F9B60000}"/>
    <cellStyle name="style1424787249881 2 3 4 5 4" xfId="46844" xr:uid="{00000000-0005-0000-0000-0000FAB60000}"/>
    <cellStyle name="style1424787249881 2 3 4 6" xfId="46845" xr:uid="{00000000-0005-0000-0000-0000FBB60000}"/>
    <cellStyle name="style1424787249881 2 3 4 7" xfId="46846" xr:uid="{00000000-0005-0000-0000-0000FCB60000}"/>
    <cellStyle name="style1424787249881 2 3 4 8" xfId="46847" xr:uid="{00000000-0005-0000-0000-0000FDB60000}"/>
    <cellStyle name="style1424787249881 2 3 5" xfId="46848" xr:uid="{00000000-0005-0000-0000-0000FEB60000}"/>
    <cellStyle name="style1424787249881 2 3 5 2" xfId="46849" xr:uid="{00000000-0005-0000-0000-0000FFB60000}"/>
    <cellStyle name="style1424787249881 2 3 5 2 2" xfId="46850" xr:uid="{00000000-0005-0000-0000-000000B70000}"/>
    <cellStyle name="style1424787249881 2 3 5 2 2 2" xfId="46851" xr:uid="{00000000-0005-0000-0000-000001B70000}"/>
    <cellStyle name="style1424787249881 2 3 5 2 2 2 2" xfId="46852" xr:uid="{00000000-0005-0000-0000-000002B70000}"/>
    <cellStyle name="style1424787249881 2 3 5 2 2 2 3" xfId="46853" xr:uid="{00000000-0005-0000-0000-000003B70000}"/>
    <cellStyle name="style1424787249881 2 3 5 2 2 3" xfId="46854" xr:uid="{00000000-0005-0000-0000-000004B70000}"/>
    <cellStyle name="style1424787249881 2 3 5 2 3" xfId="46855" xr:uid="{00000000-0005-0000-0000-000005B70000}"/>
    <cellStyle name="style1424787249881 2 3 5 2 3 2" xfId="46856" xr:uid="{00000000-0005-0000-0000-000006B70000}"/>
    <cellStyle name="style1424787249881 2 3 5 2 3 3" xfId="46857" xr:uid="{00000000-0005-0000-0000-000007B70000}"/>
    <cellStyle name="style1424787249881 2 3 5 2 3 4" xfId="46858" xr:uid="{00000000-0005-0000-0000-000008B70000}"/>
    <cellStyle name="style1424787249881 2 3 5 2 4" xfId="46859" xr:uid="{00000000-0005-0000-0000-000009B70000}"/>
    <cellStyle name="style1424787249881 2 3 5 2 5" xfId="46860" xr:uid="{00000000-0005-0000-0000-00000AB70000}"/>
    <cellStyle name="style1424787249881 2 3 5 3" xfId="46861" xr:uid="{00000000-0005-0000-0000-00000BB70000}"/>
    <cellStyle name="style1424787249881 2 3 5 3 2" xfId="46862" xr:uid="{00000000-0005-0000-0000-00000CB70000}"/>
    <cellStyle name="style1424787249881 2 3 5 3 2 2" xfId="46863" xr:uid="{00000000-0005-0000-0000-00000DB70000}"/>
    <cellStyle name="style1424787249881 2 3 5 3 2 2 2" xfId="46864" xr:uid="{00000000-0005-0000-0000-00000EB70000}"/>
    <cellStyle name="style1424787249881 2 3 5 3 2 2 3" xfId="46865" xr:uid="{00000000-0005-0000-0000-00000FB70000}"/>
    <cellStyle name="style1424787249881 2 3 5 3 2 3" xfId="46866" xr:uid="{00000000-0005-0000-0000-000010B70000}"/>
    <cellStyle name="style1424787249881 2 3 5 3 3" xfId="46867" xr:uid="{00000000-0005-0000-0000-000011B70000}"/>
    <cellStyle name="style1424787249881 2 3 5 3 3 2" xfId="46868" xr:uid="{00000000-0005-0000-0000-000012B70000}"/>
    <cellStyle name="style1424787249881 2 3 5 3 3 3" xfId="46869" xr:uid="{00000000-0005-0000-0000-000013B70000}"/>
    <cellStyle name="style1424787249881 2 3 5 3 3 4" xfId="46870" xr:uid="{00000000-0005-0000-0000-000014B70000}"/>
    <cellStyle name="style1424787249881 2 3 5 3 4" xfId="46871" xr:uid="{00000000-0005-0000-0000-000015B70000}"/>
    <cellStyle name="style1424787249881 2 3 5 3 5" xfId="46872" xr:uid="{00000000-0005-0000-0000-000016B70000}"/>
    <cellStyle name="style1424787249881 2 3 5 4" xfId="46873" xr:uid="{00000000-0005-0000-0000-000017B70000}"/>
    <cellStyle name="style1424787249881 2 3 5 4 2" xfId="46874" xr:uid="{00000000-0005-0000-0000-000018B70000}"/>
    <cellStyle name="style1424787249881 2 3 5 4 2 2" xfId="46875" xr:uid="{00000000-0005-0000-0000-000019B70000}"/>
    <cellStyle name="style1424787249881 2 3 5 4 2 3" xfId="46876" xr:uid="{00000000-0005-0000-0000-00001AB70000}"/>
    <cellStyle name="style1424787249881 2 3 5 4 2 4" xfId="46877" xr:uid="{00000000-0005-0000-0000-00001BB70000}"/>
    <cellStyle name="style1424787249881 2 3 5 4 3" xfId="46878" xr:uid="{00000000-0005-0000-0000-00001CB70000}"/>
    <cellStyle name="style1424787249881 2 3 5 4 4" xfId="46879" xr:uid="{00000000-0005-0000-0000-00001DB70000}"/>
    <cellStyle name="style1424787249881 2 3 5 4 5" xfId="46880" xr:uid="{00000000-0005-0000-0000-00001EB70000}"/>
    <cellStyle name="style1424787249881 2 3 5 5" xfId="46881" xr:uid="{00000000-0005-0000-0000-00001FB70000}"/>
    <cellStyle name="style1424787249881 2 3 5 5 2" xfId="46882" xr:uid="{00000000-0005-0000-0000-000020B70000}"/>
    <cellStyle name="style1424787249881 2 3 5 5 3" xfId="46883" xr:uid="{00000000-0005-0000-0000-000021B70000}"/>
    <cellStyle name="style1424787249881 2 3 5 5 4" xfId="46884" xr:uid="{00000000-0005-0000-0000-000022B70000}"/>
    <cellStyle name="style1424787249881 2 3 5 6" xfId="46885" xr:uid="{00000000-0005-0000-0000-000023B70000}"/>
    <cellStyle name="style1424787249881 2 3 5 7" xfId="46886" xr:uid="{00000000-0005-0000-0000-000024B70000}"/>
    <cellStyle name="style1424787249881 2 3 5 8" xfId="46887" xr:uid="{00000000-0005-0000-0000-000025B70000}"/>
    <cellStyle name="style1424787249881 2 3 6" xfId="46888" xr:uid="{00000000-0005-0000-0000-000026B70000}"/>
    <cellStyle name="style1424787249881 2 3 6 2" xfId="46889" xr:uid="{00000000-0005-0000-0000-000027B70000}"/>
    <cellStyle name="style1424787249881 2 3 6 2 2" xfId="46890" xr:uid="{00000000-0005-0000-0000-000028B70000}"/>
    <cellStyle name="style1424787249881 2 3 6 2 2 2" xfId="46891" xr:uid="{00000000-0005-0000-0000-000029B70000}"/>
    <cellStyle name="style1424787249881 2 3 6 2 2 3" xfId="46892" xr:uid="{00000000-0005-0000-0000-00002AB70000}"/>
    <cellStyle name="style1424787249881 2 3 6 2 3" xfId="46893" xr:uid="{00000000-0005-0000-0000-00002BB70000}"/>
    <cellStyle name="style1424787249881 2 3 6 3" xfId="46894" xr:uid="{00000000-0005-0000-0000-00002CB70000}"/>
    <cellStyle name="style1424787249881 2 3 6 3 2" xfId="46895" xr:uid="{00000000-0005-0000-0000-00002DB70000}"/>
    <cellStyle name="style1424787249881 2 3 6 3 3" xfId="46896" xr:uid="{00000000-0005-0000-0000-00002EB70000}"/>
    <cellStyle name="style1424787249881 2 3 6 3 4" xfId="46897" xr:uid="{00000000-0005-0000-0000-00002FB70000}"/>
    <cellStyle name="style1424787249881 2 3 6 4" xfId="46898" xr:uid="{00000000-0005-0000-0000-000030B70000}"/>
    <cellStyle name="style1424787249881 2 3 6 5" xfId="46899" xr:uid="{00000000-0005-0000-0000-000031B70000}"/>
    <cellStyle name="style1424787249881 2 3 7" xfId="46900" xr:uid="{00000000-0005-0000-0000-000032B70000}"/>
    <cellStyle name="style1424787249881 2 3 7 2" xfId="46901" xr:uid="{00000000-0005-0000-0000-000033B70000}"/>
    <cellStyle name="style1424787249881 2 3 7 2 2" xfId="46902" xr:uid="{00000000-0005-0000-0000-000034B70000}"/>
    <cellStyle name="style1424787249881 2 3 7 2 2 2" xfId="46903" xr:uid="{00000000-0005-0000-0000-000035B70000}"/>
    <cellStyle name="style1424787249881 2 3 7 2 2 3" xfId="46904" xr:uid="{00000000-0005-0000-0000-000036B70000}"/>
    <cellStyle name="style1424787249881 2 3 7 2 3" xfId="46905" xr:uid="{00000000-0005-0000-0000-000037B70000}"/>
    <cellStyle name="style1424787249881 2 3 7 3" xfId="46906" xr:uid="{00000000-0005-0000-0000-000038B70000}"/>
    <cellStyle name="style1424787249881 2 3 7 3 2" xfId="46907" xr:uid="{00000000-0005-0000-0000-000039B70000}"/>
    <cellStyle name="style1424787249881 2 3 7 3 3" xfId="46908" xr:uid="{00000000-0005-0000-0000-00003AB70000}"/>
    <cellStyle name="style1424787249881 2 3 7 3 4" xfId="46909" xr:uid="{00000000-0005-0000-0000-00003BB70000}"/>
    <cellStyle name="style1424787249881 2 3 7 4" xfId="46910" xr:uid="{00000000-0005-0000-0000-00003CB70000}"/>
    <cellStyle name="style1424787249881 2 3 7 5" xfId="46911" xr:uid="{00000000-0005-0000-0000-00003DB70000}"/>
    <cellStyle name="style1424787249881 2 3 8" xfId="46912" xr:uid="{00000000-0005-0000-0000-00003EB70000}"/>
    <cellStyle name="style1424787249881 2 3 8 2" xfId="46913" xr:uid="{00000000-0005-0000-0000-00003FB70000}"/>
    <cellStyle name="style1424787249881 2 3 8 2 2" xfId="46914" xr:uid="{00000000-0005-0000-0000-000040B70000}"/>
    <cellStyle name="style1424787249881 2 3 8 2 3" xfId="46915" xr:uid="{00000000-0005-0000-0000-000041B70000}"/>
    <cellStyle name="style1424787249881 2 3 8 2 4" xfId="46916" xr:uid="{00000000-0005-0000-0000-000042B70000}"/>
    <cellStyle name="style1424787249881 2 3 8 3" xfId="46917" xr:uid="{00000000-0005-0000-0000-000043B70000}"/>
    <cellStyle name="style1424787249881 2 3 8 4" xfId="46918" xr:uid="{00000000-0005-0000-0000-000044B70000}"/>
    <cellStyle name="style1424787249881 2 3 8 5" xfId="46919" xr:uid="{00000000-0005-0000-0000-000045B70000}"/>
    <cellStyle name="style1424787249881 2 3 9" xfId="46920" xr:uid="{00000000-0005-0000-0000-000046B70000}"/>
    <cellStyle name="style1424787249881 2 3 9 2" xfId="46921" xr:uid="{00000000-0005-0000-0000-000047B70000}"/>
    <cellStyle name="style1424787249881 2 3 9 3" xfId="46922" xr:uid="{00000000-0005-0000-0000-000048B70000}"/>
    <cellStyle name="style1424787249881 2 3 9 4" xfId="46923" xr:uid="{00000000-0005-0000-0000-000049B70000}"/>
    <cellStyle name="style1424787249881 2 4" xfId="46924" xr:uid="{00000000-0005-0000-0000-00004AB70000}"/>
    <cellStyle name="style1424787249881 2 4 2" xfId="46925" xr:uid="{00000000-0005-0000-0000-00004BB70000}"/>
    <cellStyle name="style1424787249881 2 4 2 2" xfId="46926" xr:uid="{00000000-0005-0000-0000-00004CB70000}"/>
    <cellStyle name="style1424787249881 2 4 2 2 2" xfId="46927" xr:uid="{00000000-0005-0000-0000-00004DB70000}"/>
    <cellStyle name="style1424787249881 2 4 2 2 2 2" xfId="46928" xr:uid="{00000000-0005-0000-0000-00004EB70000}"/>
    <cellStyle name="style1424787249881 2 4 2 2 2 2 2" xfId="46929" xr:uid="{00000000-0005-0000-0000-00004FB70000}"/>
    <cellStyle name="style1424787249881 2 4 2 2 2 2 3" xfId="46930" xr:uid="{00000000-0005-0000-0000-000050B70000}"/>
    <cellStyle name="style1424787249881 2 4 2 2 2 3" xfId="46931" xr:uid="{00000000-0005-0000-0000-000051B70000}"/>
    <cellStyle name="style1424787249881 2 4 2 2 3" xfId="46932" xr:uid="{00000000-0005-0000-0000-000052B70000}"/>
    <cellStyle name="style1424787249881 2 4 2 2 3 2" xfId="46933" xr:uid="{00000000-0005-0000-0000-000053B70000}"/>
    <cellStyle name="style1424787249881 2 4 2 2 3 3" xfId="46934" xr:uid="{00000000-0005-0000-0000-000054B70000}"/>
    <cellStyle name="style1424787249881 2 4 2 2 3 4" xfId="46935" xr:uid="{00000000-0005-0000-0000-000055B70000}"/>
    <cellStyle name="style1424787249881 2 4 2 2 4" xfId="46936" xr:uid="{00000000-0005-0000-0000-000056B70000}"/>
    <cellStyle name="style1424787249881 2 4 2 2 5" xfId="46937" xr:uid="{00000000-0005-0000-0000-000057B70000}"/>
    <cellStyle name="style1424787249881 2 4 2 3" xfId="46938" xr:uid="{00000000-0005-0000-0000-000058B70000}"/>
    <cellStyle name="style1424787249881 2 4 2 3 2" xfId="46939" xr:uid="{00000000-0005-0000-0000-000059B70000}"/>
    <cellStyle name="style1424787249881 2 4 2 3 2 2" xfId="46940" xr:uid="{00000000-0005-0000-0000-00005AB70000}"/>
    <cellStyle name="style1424787249881 2 4 2 3 2 2 2" xfId="46941" xr:uid="{00000000-0005-0000-0000-00005BB70000}"/>
    <cellStyle name="style1424787249881 2 4 2 3 2 2 3" xfId="46942" xr:uid="{00000000-0005-0000-0000-00005CB70000}"/>
    <cellStyle name="style1424787249881 2 4 2 3 2 3" xfId="46943" xr:uid="{00000000-0005-0000-0000-00005DB70000}"/>
    <cellStyle name="style1424787249881 2 4 2 3 3" xfId="46944" xr:uid="{00000000-0005-0000-0000-00005EB70000}"/>
    <cellStyle name="style1424787249881 2 4 2 3 3 2" xfId="46945" xr:uid="{00000000-0005-0000-0000-00005FB70000}"/>
    <cellStyle name="style1424787249881 2 4 2 3 3 3" xfId="46946" xr:uid="{00000000-0005-0000-0000-000060B70000}"/>
    <cellStyle name="style1424787249881 2 4 2 3 3 4" xfId="46947" xr:uid="{00000000-0005-0000-0000-000061B70000}"/>
    <cellStyle name="style1424787249881 2 4 2 3 4" xfId="46948" xr:uid="{00000000-0005-0000-0000-000062B70000}"/>
    <cellStyle name="style1424787249881 2 4 2 3 5" xfId="46949" xr:uid="{00000000-0005-0000-0000-000063B70000}"/>
    <cellStyle name="style1424787249881 2 4 2 4" xfId="46950" xr:uid="{00000000-0005-0000-0000-000064B70000}"/>
    <cellStyle name="style1424787249881 2 4 2 4 2" xfId="46951" xr:uid="{00000000-0005-0000-0000-000065B70000}"/>
    <cellStyle name="style1424787249881 2 4 2 4 2 2" xfId="46952" xr:uid="{00000000-0005-0000-0000-000066B70000}"/>
    <cellStyle name="style1424787249881 2 4 2 4 2 3" xfId="46953" xr:uid="{00000000-0005-0000-0000-000067B70000}"/>
    <cellStyle name="style1424787249881 2 4 2 4 2 4" xfId="46954" xr:uid="{00000000-0005-0000-0000-000068B70000}"/>
    <cellStyle name="style1424787249881 2 4 2 4 3" xfId="46955" xr:uid="{00000000-0005-0000-0000-000069B70000}"/>
    <cellStyle name="style1424787249881 2 4 2 4 4" xfId="46956" xr:uid="{00000000-0005-0000-0000-00006AB70000}"/>
    <cellStyle name="style1424787249881 2 4 2 4 5" xfId="46957" xr:uid="{00000000-0005-0000-0000-00006BB70000}"/>
    <cellStyle name="style1424787249881 2 4 2 5" xfId="46958" xr:uid="{00000000-0005-0000-0000-00006CB70000}"/>
    <cellStyle name="style1424787249881 2 4 2 5 2" xfId="46959" xr:uid="{00000000-0005-0000-0000-00006DB70000}"/>
    <cellStyle name="style1424787249881 2 4 2 5 3" xfId="46960" xr:uid="{00000000-0005-0000-0000-00006EB70000}"/>
    <cellStyle name="style1424787249881 2 4 2 5 4" xfId="46961" xr:uid="{00000000-0005-0000-0000-00006FB70000}"/>
    <cellStyle name="style1424787249881 2 4 2 6" xfId="46962" xr:uid="{00000000-0005-0000-0000-000070B70000}"/>
    <cellStyle name="style1424787249881 2 4 2 7" xfId="46963" xr:uid="{00000000-0005-0000-0000-000071B70000}"/>
    <cellStyle name="style1424787249881 2 4 2 8" xfId="46964" xr:uid="{00000000-0005-0000-0000-000072B70000}"/>
    <cellStyle name="style1424787249881 2 4 3" xfId="46965" xr:uid="{00000000-0005-0000-0000-000073B70000}"/>
    <cellStyle name="style1424787249881 2 4 3 2" xfId="46966" xr:uid="{00000000-0005-0000-0000-000074B70000}"/>
    <cellStyle name="style1424787249881 2 4 3 2 2" xfId="46967" xr:uid="{00000000-0005-0000-0000-000075B70000}"/>
    <cellStyle name="style1424787249881 2 4 3 2 2 2" xfId="46968" xr:uid="{00000000-0005-0000-0000-000076B70000}"/>
    <cellStyle name="style1424787249881 2 4 3 2 2 3" xfId="46969" xr:uid="{00000000-0005-0000-0000-000077B70000}"/>
    <cellStyle name="style1424787249881 2 4 3 2 3" xfId="46970" xr:uid="{00000000-0005-0000-0000-000078B70000}"/>
    <cellStyle name="style1424787249881 2 4 3 3" xfId="46971" xr:uid="{00000000-0005-0000-0000-000079B70000}"/>
    <cellStyle name="style1424787249881 2 4 3 3 2" xfId="46972" xr:uid="{00000000-0005-0000-0000-00007AB70000}"/>
    <cellStyle name="style1424787249881 2 4 3 3 3" xfId="46973" xr:uid="{00000000-0005-0000-0000-00007BB70000}"/>
    <cellStyle name="style1424787249881 2 4 3 3 4" xfId="46974" xr:uid="{00000000-0005-0000-0000-00007CB70000}"/>
    <cellStyle name="style1424787249881 2 4 3 4" xfId="46975" xr:uid="{00000000-0005-0000-0000-00007DB70000}"/>
    <cellStyle name="style1424787249881 2 4 3 5" xfId="46976" xr:uid="{00000000-0005-0000-0000-00007EB70000}"/>
    <cellStyle name="style1424787249881 2 4 4" xfId="46977" xr:uid="{00000000-0005-0000-0000-00007FB70000}"/>
    <cellStyle name="style1424787249881 2 4 4 2" xfId="46978" xr:uid="{00000000-0005-0000-0000-000080B70000}"/>
    <cellStyle name="style1424787249881 2 4 4 2 2" xfId="46979" xr:uid="{00000000-0005-0000-0000-000081B70000}"/>
    <cellStyle name="style1424787249881 2 4 4 2 2 2" xfId="46980" xr:uid="{00000000-0005-0000-0000-000082B70000}"/>
    <cellStyle name="style1424787249881 2 4 4 2 2 3" xfId="46981" xr:uid="{00000000-0005-0000-0000-000083B70000}"/>
    <cellStyle name="style1424787249881 2 4 4 2 3" xfId="46982" xr:uid="{00000000-0005-0000-0000-000084B70000}"/>
    <cellStyle name="style1424787249881 2 4 4 3" xfId="46983" xr:uid="{00000000-0005-0000-0000-000085B70000}"/>
    <cellStyle name="style1424787249881 2 4 4 3 2" xfId="46984" xr:uid="{00000000-0005-0000-0000-000086B70000}"/>
    <cellStyle name="style1424787249881 2 4 4 3 3" xfId="46985" xr:uid="{00000000-0005-0000-0000-000087B70000}"/>
    <cellStyle name="style1424787249881 2 4 4 3 4" xfId="46986" xr:uid="{00000000-0005-0000-0000-000088B70000}"/>
    <cellStyle name="style1424787249881 2 4 4 4" xfId="46987" xr:uid="{00000000-0005-0000-0000-000089B70000}"/>
    <cellStyle name="style1424787249881 2 4 4 5" xfId="46988" xr:uid="{00000000-0005-0000-0000-00008AB70000}"/>
    <cellStyle name="style1424787249881 2 4 5" xfId="46989" xr:uid="{00000000-0005-0000-0000-00008BB70000}"/>
    <cellStyle name="style1424787249881 2 4 5 2" xfId="46990" xr:uid="{00000000-0005-0000-0000-00008CB70000}"/>
    <cellStyle name="style1424787249881 2 4 5 2 2" xfId="46991" xr:uid="{00000000-0005-0000-0000-00008DB70000}"/>
    <cellStyle name="style1424787249881 2 4 5 2 3" xfId="46992" xr:uid="{00000000-0005-0000-0000-00008EB70000}"/>
    <cellStyle name="style1424787249881 2 4 5 2 4" xfId="46993" xr:uid="{00000000-0005-0000-0000-00008FB70000}"/>
    <cellStyle name="style1424787249881 2 4 5 3" xfId="46994" xr:uid="{00000000-0005-0000-0000-000090B70000}"/>
    <cellStyle name="style1424787249881 2 4 5 4" xfId="46995" xr:uid="{00000000-0005-0000-0000-000091B70000}"/>
    <cellStyle name="style1424787249881 2 4 5 5" xfId="46996" xr:uid="{00000000-0005-0000-0000-000092B70000}"/>
    <cellStyle name="style1424787249881 2 4 6" xfId="46997" xr:uid="{00000000-0005-0000-0000-000093B70000}"/>
    <cellStyle name="style1424787249881 2 4 6 2" xfId="46998" xr:uid="{00000000-0005-0000-0000-000094B70000}"/>
    <cellStyle name="style1424787249881 2 4 6 3" xfId="46999" xr:uid="{00000000-0005-0000-0000-000095B70000}"/>
    <cellStyle name="style1424787249881 2 4 6 4" xfId="47000" xr:uid="{00000000-0005-0000-0000-000096B70000}"/>
    <cellStyle name="style1424787249881 2 4 7" xfId="47001" xr:uid="{00000000-0005-0000-0000-000097B70000}"/>
    <cellStyle name="style1424787249881 2 4 8" xfId="47002" xr:uid="{00000000-0005-0000-0000-000098B70000}"/>
    <cellStyle name="style1424787249881 2 4 9" xfId="47003" xr:uid="{00000000-0005-0000-0000-000099B70000}"/>
    <cellStyle name="style1424787249881 2 5" xfId="47004" xr:uid="{00000000-0005-0000-0000-00009AB70000}"/>
    <cellStyle name="style1424787249881 2 5 2" xfId="47005" xr:uid="{00000000-0005-0000-0000-00009BB70000}"/>
    <cellStyle name="style1424787249881 2 5 2 2" xfId="47006" xr:uid="{00000000-0005-0000-0000-00009CB70000}"/>
    <cellStyle name="style1424787249881 2 5 2 2 2" xfId="47007" xr:uid="{00000000-0005-0000-0000-00009DB70000}"/>
    <cellStyle name="style1424787249881 2 5 2 2 2 2" xfId="47008" xr:uid="{00000000-0005-0000-0000-00009EB70000}"/>
    <cellStyle name="style1424787249881 2 5 2 2 2 3" xfId="47009" xr:uid="{00000000-0005-0000-0000-00009FB70000}"/>
    <cellStyle name="style1424787249881 2 5 2 2 3" xfId="47010" xr:uid="{00000000-0005-0000-0000-0000A0B70000}"/>
    <cellStyle name="style1424787249881 2 5 2 3" xfId="47011" xr:uid="{00000000-0005-0000-0000-0000A1B70000}"/>
    <cellStyle name="style1424787249881 2 5 2 3 2" xfId="47012" xr:uid="{00000000-0005-0000-0000-0000A2B70000}"/>
    <cellStyle name="style1424787249881 2 5 2 3 3" xfId="47013" xr:uid="{00000000-0005-0000-0000-0000A3B70000}"/>
    <cellStyle name="style1424787249881 2 5 2 3 4" xfId="47014" xr:uid="{00000000-0005-0000-0000-0000A4B70000}"/>
    <cellStyle name="style1424787249881 2 5 2 4" xfId="47015" xr:uid="{00000000-0005-0000-0000-0000A5B70000}"/>
    <cellStyle name="style1424787249881 2 5 2 5" xfId="47016" xr:uid="{00000000-0005-0000-0000-0000A6B70000}"/>
    <cellStyle name="style1424787249881 2 5 3" xfId="47017" xr:uid="{00000000-0005-0000-0000-0000A7B70000}"/>
    <cellStyle name="style1424787249881 2 5 3 2" xfId="47018" xr:uid="{00000000-0005-0000-0000-0000A8B70000}"/>
    <cellStyle name="style1424787249881 2 5 3 2 2" xfId="47019" xr:uid="{00000000-0005-0000-0000-0000A9B70000}"/>
    <cellStyle name="style1424787249881 2 5 3 2 2 2" xfId="47020" xr:uid="{00000000-0005-0000-0000-0000AAB70000}"/>
    <cellStyle name="style1424787249881 2 5 3 2 2 3" xfId="47021" xr:uid="{00000000-0005-0000-0000-0000ABB70000}"/>
    <cellStyle name="style1424787249881 2 5 3 2 3" xfId="47022" xr:uid="{00000000-0005-0000-0000-0000ACB70000}"/>
    <cellStyle name="style1424787249881 2 5 3 3" xfId="47023" xr:uid="{00000000-0005-0000-0000-0000ADB70000}"/>
    <cellStyle name="style1424787249881 2 5 3 3 2" xfId="47024" xr:uid="{00000000-0005-0000-0000-0000AEB70000}"/>
    <cellStyle name="style1424787249881 2 5 3 3 3" xfId="47025" xr:uid="{00000000-0005-0000-0000-0000AFB70000}"/>
    <cellStyle name="style1424787249881 2 5 3 3 4" xfId="47026" xr:uid="{00000000-0005-0000-0000-0000B0B70000}"/>
    <cellStyle name="style1424787249881 2 5 3 4" xfId="47027" xr:uid="{00000000-0005-0000-0000-0000B1B70000}"/>
    <cellStyle name="style1424787249881 2 5 3 5" xfId="47028" xr:uid="{00000000-0005-0000-0000-0000B2B70000}"/>
    <cellStyle name="style1424787249881 2 5 4" xfId="47029" xr:uid="{00000000-0005-0000-0000-0000B3B70000}"/>
    <cellStyle name="style1424787249881 2 5 4 2" xfId="47030" xr:uid="{00000000-0005-0000-0000-0000B4B70000}"/>
    <cellStyle name="style1424787249881 2 5 4 2 2" xfId="47031" xr:uid="{00000000-0005-0000-0000-0000B5B70000}"/>
    <cellStyle name="style1424787249881 2 5 4 2 3" xfId="47032" xr:uid="{00000000-0005-0000-0000-0000B6B70000}"/>
    <cellStyle name="style1424787249881 2 5 4 2 4" xfId="47033" xr:uid="{00000000-0005-0000-0000-0000B7B70000}"/>
    <cellStyle name="style1424787249881 2 5 4 3" xfId="47034" xr:uid="{00000000-0005-0000-0000-0000B8B70000}"/>
    <cellStyle name="style1424787249881 2 5 4 4" xfId="47035" xr:uid="{00000000-0005-0000-0000-0000B9B70000}"/>
    <cellStyle name="style1424787249881 2 5 4 5" xfId="47036" xr:uid="{00000000-0005-0000-0000-0000BAB70000}"/>
    <cellStyle name="style1424787249881 2 5 5" xfId="47037" xr:uid="{00000000-0005-0000-0000-0000BBB70000}"/>
    <cellStyle name="style1424787249881 2 5 5 2" xfId="47038" xr:uid="{00000000-0005-0000-0000-0000BCB70000}"/>
    <cellStyle name="style1424787249881 2 5 5 3" xfId="47039" xr:uid="{00000000-0005-0000-0000-0000BDB70000}"/>
    <cellStyle name="style1424787249881 2 5 5 4" xfId="47040" xr:uid="{00000000-0005-0000-0000-0000BEB70000}"/>
    <cellStyle name="style1424787249881 2 5 6" xfId="47041" xr:uid="{00000000-0005-0000-0000-0000BFB70000}"/>
    <cellStyle name="style1424787249881 2 5 7" xfId="47042" xr:uid="{00000000-0005-0000-0000-0000C0B70000}"/>
    <cellStyle name="style1424787249881 2 5 8" xfId="47043" xr:uid="{00000000-0005-0000-0000-0000C1B70000}"/>
    <cellStyle name="style1424787249881 2 6" xfId="47044" xr:uid="{00000000-0005-0000-0000-0000C2B70000}"/>
    <cellStyle name="style1424787249881 2 6 2" xfId="47045" xr:uid="{00000000-0005-0000-0000-0000C3B70000}"/>
    <cellStyle name="style1424787249881 2 6 2 2" xfId="47046" xr:uid="{00000000-0005-0000-0000-0000C4B70000}"/>
    <cellStyle name="style1424787249881 2 6 2 2 2" xfId="47047" xr:uid="{00000000-0005-0000-0000-0000C5B70000}"/>
    <cellStyle name="style1424787249881 2 6 2 2 2 2" xfId="47048" xr:uid="{00000000-0005-0000-0000-0000C6B70000}"/>
    <cellStyle name="style1424787249881 2 6 2 2 2 3" xfId="47049" xr:uid="{00000000-0005-0000-0000-0000C7B70000}"/>
    <cellStyle name="style1424787249881 2 6 2 2 3" xfId="47050" xr:uid="{00000000-0005-0000-0000-0000C8B70000}"/>
    <cellStyle name="style1424787249881 2 6 2 3" xfId="47051" xr:uid="{00000000-0005-0000-0000-0000C9B70000}"/>
    <cellStyle name="style1424787249881 2 6 2 3 2" xfId="47052" xr:uid="{00000000-0005-0000-0000-0000CAB70000}"/>
    <cellStyle name="style1424787249881 2 6 2 3 3" xfId="47053" xr:uid="{00000000-0005-0000-0000-0000CBB70000}"/>
    <cellStyle name="style1424787249881 2 6 2 3 4" xfId="47054" xr:uid="{00000000-0005-0000-0000-0000CCB70000}"/>
    <cellStyle name="style1424787249881 2 6 2 4" xfId="47055" xr:uid="{00000000-0005-0000-0000-0000CDB70000}"/>
    <cellStyle name="style1424787249881 2 6 2 5" xfId="47056" xr:uid="{00000000-0005-0000-0000-0000CEB70000}"/>
    <cellStyle name="style1424787249881 2 6 3" xfId="47057" xr:uid="{00000000-0005-0000-0000-0000CFB70000}"/>
    <cellStyle name="style1424787249881 2 6 3 2" xfId="47058" xr:uid="{00000000-0005-0000-0000-0000D0B70000}"/>
    <cellStyle name="style1424787249881 2 6 3 2 2" xfId="47059" xr:uid="{00000000-0005-0000-0000-0000D1B70000}"/>
    <cellStyle name="style1424787249881 2 6 3 2 2 2" xfId="47060" xr:uid="{00000000-0005-0000-0000-0000D2B70000}"/>
    <cellStyle name="style1424787249881 2 6 3 2 2 3" xfId="47061" xr:uid="{00000000-0005-0000-0000-0000D3B70000}"/>
    <cellStyle name="style1424787249881 2 6 3 2 3" xfId="47062" xr:uid="{00000000-0005-0000-0000-0000D4B70000}"/>
    <cellStyle name="style1424787249881 2 6 3 3" xfId="47063" xr:uid="{00000000-0005-0000-0000-0000D5B70000}"/>
    <cellStyle name="style1424787249881 2 6 3 3 2" xfId="47064" xr:uid="{00000000-0005-0000-0000-0000D6B70000}"/>
    <cellStyle name="style1424787249881 2 6 3 3 3" xfId="47065" xr:uid="{00000000-0005-0000-0000-0000D7B70000}"/>
    <cellStyle name="style1424787249881 2 6 3 3 4" xfId="47066" xr:uid="{00000000-0005-0000-0000-0000D8B70000}"/>
    <cellStyle name="style1424787249881 2 6 3 4" xfId="47067" xr:uid="{00000000-0005-0000-0000-0000D9B70000}"/>
    <cellStyle name="style1424787249881 2 6 3 5" xfId="47068" xr:uid="{00000000-0005-0000-0000-0000DAB70000}"/>
    <cellStyle name="style1424787249881 2 6 4" xfId="47069" xr:uid="{00000000-0005-0000-0000-0000DBB70000}"/>
    <cellStyle name="style1424787249881 2 6 4 2" xfId="47070" xr:uid="{00000000-0005-0000-0000-0000DCB70000}"/>
    <cellStyle name="style1424787249881 2 6 4 2 2" xfId="47071" xr:uid="{00000000-0005-0000-0000-0000DDB70000}"/>
    <cellStyle name="style1424787249881 2 6 4 2 3" xfId="47072" xr:uid="{00000000-0005-0000-0000-0000DEB70000}"/>
    <cellStyle name="style1424787249881 2 6 4 2 4" xfId="47073" xr:uid="{00000000-0005-0000-0000-0000DFB70000}"/>
    <cellStyle name="style1424787249881 2 6 4 3" xfId="47074" xr:uid="{00000000-0005-0000-0000-0000E0B70000}"/>
    <cellStyle name="style1424787249881 2 6 4 4" xfId="47075" xr:uid="{00000000-0005-0000-0000-0000E1B70000}"/>
    <cellStyle name="style1424787249881 2 6 4 5" xfId="47076" xr:uid="{00000000-0005-0000-0000-0000E2B70000}"/>
    <cellStyle name="style1424787249881 2 6 5" xfId="47077" xr:uid="{00000000-0005-0000-0000-0000E3B70000}"/>
    <cellStyle name="style1424787249881 2 6 5 2" xfId="47078" xr:uid="{00000000-0005-0000-0000-0000E4B70000}"/>
    <cellStyle name="style1424787249881 2 6 5 3" xfId="47079" xr:uid="{00000000-0005-0000-0000-0000E5B70000}"/>
    <cellStyle name="style1424787249881 2 6 5 4" xfId="47080" xr:uid="{00000000-0005-0000-0000-0000E6B70000}"/>
    <cellStyle name="style1424787249881 2 6 6" xfId="47081" xr:uid="{00000000-0005-0000-0000-0000E7B70000}"/>
    <cellStyle name="style1424787249881 2 6 7" xfId="47082" xr:uid="{00000000-0005-0000-0000-0000E8B70000}"/>
    <cellStyle name="style1424787249881 2 6 8" xfId="47083" xr:uid="{00000000-0005-0000-0000-0000E9B70000}"/>
    <cellStyle name="style1424787249881 2 7" xfId="47084" xr:uid="{00000000-0005-0000-0000-0000EAB70000}"/>
    <cellStyle name="style1424787249881 2 7 2" xfId="47085" xr:uid="{00000000-0005-0000-0000-0000EBB70000}"/>
    <cellStyle name="style1424787249881 2 7 2 2" xfId="47086" xr:uid="{00000000-0005-0000-0000-0000ECB70000}"/>
    <cellStyle name="style1424787249881 2 7 2 2 2" xfId="47087" xr:uid="{00000000-0005-0000-0000-0000EDB70000}"/>
    <cellStyle name="style1424787249881 2 7 2 2 2 2" xfId="47088" xr:uid="{00000000-0005-0000-0000-0000EEB70000}"/>
    <cellStyle name="style1424787249881 2 7 2 2 2 3" xfId="47089" xr:uid="{00000000-0005-0000-0000-0000EFB70000}"/>
    <cellStyle name="style1424787249881 2 7 2 2 3" xfId="47090" xr:uid="{00000000-0005-0000-0000-0000F0B70000}"/>
    <cellStyle name="style1424787249881 2 7 2 3" xfId="47091" xr:uid="{00000000-0005-0000-0000-0000F1B70000}"/>
    <cellStyle name="style1424787249881 2 7 2 3 2" xfId="47092" xr:uid="{00000000-0005-0000-0000-0000F2B70000}"/>
    <cellStyle name="style1424787249881 2 7 2 3 3" xfId="47093" xr:uid="{00000000-0005-0000-0000-0000F3B70000}"/>
    <cellStyle name="style1424787249881 2 7 2 3 4" xfId="47094" xr:uid="{00000000-0005-0000-0000-0000F4B70000}"/>
    <cellStyle name="style1424787249881 2 7 2 4" xfId="47095" xr:uid="{00000000-0005-0000-0000-0000F5B70000}"/>
    <cellStyle name="style1424787249881 2 7 2 5" xfId="47096" xr:uid="{00000000-0005-0000-0000-0000F6B70000}"/>
    <cellStyle name="style1424787249881 2 7 3" xfId="47097" xr:uid="{00000000-0005-0000-0000-0000F7B70000}"/>
    <cellStyle name="style1424787249881 2 7 3 2" xfId="47098" xr:uid="{00000000-0005-0000-0000-0000F8B70000}"/>
    <cellStyle name="style1424787249881 2 7 3 2 2" xfId="47099" xr:uid="{00000000-0005-0000-0000-0000F9B70000}"/>
    <cellStyle name="style1424787249881 2 7 3 2 2 2" xfId="47100" xr:uid="{00000000-0005-0000-0000-0000FAB70000}"/>
    <cellStyle name="style1424787249881 2 7 3 2 2 3" xfId="47101" xr:uid="{00000000-0005-0000-0000-0000FBB70000}"/>
    <cellStyle name="style1424787249881 2 7 3 2 3" xfId="47102" xr:uid="{00000000-0005-0000-0000-0000FCB70000}"/>
    <cellStyle name="style1424787249881 2 7 3 3" xfId="47103" xr:uid="{00000000-0005-0000-0000-0000FDB70000}"/>
    <cellStyle name="style1424787249881 2 7 3 3 2" xfId="47104" xr:uid="{00000000-0005-0000-0000-0000FEB70000}"/>
    <cellStyle name="style1424787249881 2 7 3 3 3" xfId="47105" xr:uid="{00000000-0005-0000-0000-0000FFB70000}"/>
    <cellStyle name="style1424787249881 2 7 3 3 4" xfId="47106" xr:uid="{00000000-0005-0000-0000-000000B80000}"/>
    <cellStyle name="style1424787249881 2 7 3 4" xfId="47107" xr:uid="{00000000-0005-0000-0000-000001B80000}"/>
    <cellStyle name="style1424787249881 2 7 3 5" xfId="47108" xr:uid="{00000000-0005-0000-0000-000002B80000}"/>
    <cellStyle name="style1424787249881 2 7 4" xfId="47109" xr:uid="{00000000-0005-0000-0000-000003B80000}"/>
    <cellStyle name="style1424787249881 2 7 4 2" xfId="47110" xr:uid="{00000000-0005-0000-0000-000004B80000}"/>
    <cellStyle name="style1424787249881 2 7 4 2 2" xfId="47111" xr:uid="{00000000-0005-0000-0000-000005B80000}"/>
    <cellStyle name="style1424787249881 2 7 4 2 3" xfId="47112" xr:uid="{00000000-0005-0000-0000-000006B80000}"/>
    <cellStyle name="style1424787249881 2 7 4 2 4" xfId="47113" xr:uid="{00000000-0005-0000-0000-000007B80000}"/>
    <cellStyle name="style1424787249881 2 7 4 3" xfId="47114" xr:uid="{00000000-0005-0000-0000-000008B80000}"/>
    <cellStyle name="style1424787249881 2 7 4 4" xfId="47115" xr:uid="{00000000-0005-0000-0000-000009B80000}"/>
    <cellStyle name="style1424787249881 2 7 4 5" xfId="47116" xr:uid="{00000000-0005-0000-0000-00000AB80000}"/>
    <cellStyle name="style1424787249881 2 7 5" xfId="47117" xr:uid="{00000000-0005-0000-0000-00000BB80000}"/>
    <cellStyle name="style1424787249881 2 7 5 2" xfId="47118" xr:uid="{00000000-0005-0000-0000-00000CB80000}"/>
    <cellStyle name="style1424787249881 2 7 5 3" xfId="47119" xr:uid="{00000000-0005-0000-0000-00000DB80000}"/>
    <cellStyle name="style1424787249881 2 7 5 4" xfId="47120" xr:uid="{00000000-0005-0000-0000-00000EB80000}"/>
    <cellStyle name="style1424787249881 2 7 6" xfId="47121" xr:uid="{00000000-0005-0000-0000-00000FB80000}"/>
    <cellStyle name="style1424787249881 2 7 7" xfId="47122" xr:uid="{00000000-0005-0000-0000-000010B80000}"/>
    <cellStyle name="style1424787249881 2 7 8" xfId="47123" xr:uid="{00000000-0005-0000-0000-000011B80000}"/>
    <cellStyle name="style1424787249881 2 8" xfId="47124" xr:uid="{00000000-0005-0000-0000-000012B80000}"/>
    <cellStyle name="style1424787249881 2 8 2" xfId="47125" xr:uid="{00000000-0005-0000-0000-000013B80000}"/>
    <cellStyle name="style1424787249881 2 8 2 2" xfId="47126" xr:uid="{00000000-0005-0000-0000-000014B80000}"/>
    <cellStyle name="style1424787249881 2 8 2 2 2" xfId="47127" xr:uid="{00000000-0005-0000-0000-000015B80000}"/>
    <cellStyle name="style1424787249881 2 8 2 2 3" xfId="47128" xr:uid="{00000000-0005-0000-0000-000016B80000}"/>
    <cellStyle name="style1424787249881 2 8 2 3" xfId="47129" xr:uid="{00000000-0005-0000-0000-000017B80000}"/>
    <cellStyle name="style1424787249881 2 8 3" xfId="47130" xr:uid="{00000000-0005-0000-0000-000018B80000}"/>
    <cellStyle name="style1424787249881 2 8 3 2" xfId="47131" xr:uid="{00000000-0005-0000-0000-000019B80000}"/>
    <cellStyle name="style1424787249881 2 8 3 3" xfId="47132" xr:uid="{00000000-0005-0000-0000-00001AB80000}"/>
    <cellStyle name="style1424787249881 2 8 3 4" xfId="47133" xr:uid="{00000000-0005-0000-0000-00001BB80000}"/>
    <cellStyle name="style1424787249881 2 8 4" xfId="47134" xr:uid="{00000000-0005-0000-0000-00001CB80000}"/>
    <cellStyle name="style1424787249881 2 8 5" xfId="47135" xr:uid="{00000000-0005-0000-0000-00001DB80000}"/>
    <cellStyle name="style1424787249881 2 9" xfId="47136" xr:uid="{00000000-0005-0000-0000-00001EB80000}"/>
    <cellStyle name="style1424787249881 2 9 2" xfId="47137" xr:uid="{00000000-0005-0000-0000-00001FB80000}"/>
    <cellStyle name="style1424787249881 2 9 2 2" xfId="47138" xr:uid="{00000000-0005-0000-0000-000020B80000}"/>
    <cellStyle name="style1424787249881 2 9 2 2 2" xfId="47139" xr:uid="{00000000-0005-0000-0000-000021B80000}"/>
    <cellStyle name="style1424787249881 2 9 2 2 3" xfId="47140" xr:uid="{00000000-0005-0000-0000-000022B80000}"/>
    <cellStyle name="style1424787249881 2 9 2 3" xfId="47141" xr:uid="{00000000-0005-0000-0000-000023B80000}"/>
    <cellStyle name="style1424787249881 2 9 3" xfId="47142" xr:uid="{00000000-0005-0000-0000-000024B80000}"/>
    <cellStyle name="style1424787249881 2 9 3 2" xfId="47143" xr:uid="{00000000-0005-0000-0000-000025B80000}"/>
    <cellStyle name="style1424787249881 2 9 3 3" xfId="47144" xr:uid="{00000000-0005-0000-0000-000026B80000}"/>
    <cellStyle name="style1424787249881 2 9 3 4" xfId="47145" xr:uid="{00000000-0005-0000-0000-000027B80000}"/>
    <cellStyle name="style1424787249881 2 9 4" xfId="47146" xr:uid="{00000000-0005-0000-0000-000028B80000}"/>
    <cellStyle name="style1424787249881 2 9 5" xfId="47147" xr:uid="{00000000-0005-0000-0000-000029B80000}"/>
    <cellStyle name="style1424787249881 3" xfId="47148" xr:uid="{00000000-0005-0000-0000-00002AB80000}"/>
    <cellStyle name="style1424787249881 3 10" xfId="47149" xr:uid="{00000000-0005-0000-0000-00002BB80000}"/>
    <cellStyle name="style1424787249881 3 10 2" xfId="47150" xr:uid="{00000000-0005-0000-0000-00002CB80000}"/>
    <cellStyle name="style1424787249881 3 10 3" xfId="47151" xr:uid="{00000000-0005-0000-0000-00002DB80000}"/>
    <cellStyle name="style1424787249881 3 10 4" xfId="47152" xr:uid="{00000000-0005-0000-0000-00002EB80000}"/>
    <cellStyle name="style1424787249881 3 11" xfId="47153" xr:uid="{00000000-0005-0000-0000-00002FB80000}"/>
    <cellStyle name="style1424787249881 3 12" xfId="47154" xr:uid="{00000000-0005-0000-0000-000030B80000}"/>
    <cellStyle name="style1424787249881 3 13" xfId="47155" xr:uid="{00000000-0005-0000-0000-000031B80000}"/>
    <cellStyle name="style1424787249881 3 2" xfId="47156" xr:uid="{00000000-0005-0000-0000-000032B80000}"/>
    <cellStyle name="style1424787249881 3 2 10" xfId="47157" xr:uid="{00000000-0005-0000-0000-000033B80000}"/>
    <cellStyle name="style1424787249881 3 2 11" xfId="47158" xr:uid="{00000000-0005-0000-0000-000034B80000}"/>
    <cellStyle name="style1424787249881 3 2 12" xfId="47159" xr:uid="{00000000-0005-0000-0000-000035B80000}"/>
    <cellStyle name="style1424787249881 3 2 2" xfId="47160" xr:uid="{00000000-0005-0000-0000-000036B80000}"/>
    <cellStyle name="style1424787249881 3 2 2 2" xfId="47161" xr:uid="{00000000-0005-0000-0000-000037B80000}"/>
    <cellStyle name="style1424787249881 3 2 2 2 2" xfId="47162" xr:uid="{00000000-0005-0000-0000-000038B80000}"/>
    <cellStyle name="style1424787249881 3 2 2 2 2 2" xfId="47163" xr:uid="{00000000-0005-0000-0000-000039B80000}"/>
    <cellStyle name="style1424787249881 3 2 2 2 2 2 2" xfId="47164" xr:uid="{00000000-0005-0000-0000-00003AB80000}"/>
    <cellStyle name="style1424787249881 3 2 2 2 2 2 2 2" xfId="47165" xr:uid="{00000000-0005-0000-0000-00003BB80000}"/>
    <cellStyle name="style1424787249881 3 2 2 2 2 2 2 3" xfId="47166" xr:uid="{00000000-0005-0000-0000-00003CB80000}"/>
    <cellStyle name="style1424787249881 3 2 2 2 2 2 3" xfId="47167" xr:uid="{00000000-0005-0000-0000-00003DB80000}"/>
    <cellStyle name="style1424787249881 3 2 2 2 2 3" xfId="47168" xr:uid="{00000000-0005-0000-0000-00003EB80000}"/>
    <cellStyle name="style1424787249881 3 2 2 2 2 3 2" xfId="47169" xr:uid="{00000000-0005-0000-0000-00003FB80000}"/>
    <cellStyle name="style1424787249881 3 2 2 2 2 3 3" xfId="47170" xr:uid="{00000000-0005-0000-0000-000040B80000}"/>
    <cellStyle name="style1424787249881 3 2 2 2 2 3 4" xfId="47171" xr:uid="{00000000-0005-0000-0000-000041B80000}"/>
    <cellStyle name="style1424787249881 3 2 2 2 2 4" xfId="47172" xr:uid="{00000000-0005-0000-0000-000042B80000}"/>
    <cellStyle name="style1424787249881 3 2 2 2 2 5" xfId="47173" xr:uid="{00000000-0005-0000-0000-000043B80000}"/>
    <cellStyle name="style1424787249881 3 2 2 2 3" xfId="47174" xr:uid="{00000000-0005-0000-0000-000044B80000}"/>
    <cellStyle name="style1424787249881 3 2 2 2 3 2" xfId="47175" xr:uid="{00000000-0005-0000-0000-000045B80000}"/>
    <cellStyle name="style1424787249881 3 2 2 2 3 2 2" xfId="47176" xr:uid="{00000000-0005-0000-0000-000046B80000}"/>
    <cellStyle name="style1424787249881 3 2 2 2 3 2 2 2" xfId="47177" xr:uid="{00000000-0005-0000-0000-000047B80000}"/>
    <cellStyle name="style1424787249881 3 2 2 2 3 2 2 3" xfId="47178" xr:uid="{00000000-0005-0000-0000-000048B80000}"/>
    <cellStyle name="style1424787249881 3 2 2 2 3 2 3" xfId="47179" xr:uid="{00000000-0005-0000-0000-000049B80000}"/>
    <cellStyle name="style1424787249881 3 2 2 2 3 3" xfId="47180" xr:uid="{00000000-0005-0000-0000-00004AB80000}"/>
    <cellStyle name="style1424787249881 3 2 2 2 3 3 2" xfId="47181" xr:uid="{00000000-0005-0000-0000-00004BB80000}"/>
    <cellStyle name="style1424787249881 3 2 2 2 3 3 3" xfId="47182" xr:uid="{00000000-0005-0000-0000-00004CB80000}"/>
    <cellStyle name="style1424787249881 3 2 2 2 3 3 4" xfId="47183" xr:uid="{00000000-0005-0000-0000-00004DB80000}"/>
    <cellStyle name="style1424787249881 3 2 2 2 3 4" xfId="47184" xr:uid="{00000000-0005-0000-0000-00004EB80000}"/>
    <cellStyle name="style1424787249881 3 2 2 2 3 5" xfId="47185" xr:uid="{00000000-0005-0000-0000-00004FB80000}"/>
    <cellStyle name="style1424787249881 3 2 2 2 4" xfId="47186" xr:uid="{00000000-0005-0000-0000-000050B80000}"/>
    <cellStyle name="style1424787249881 3 2 2 2 4 2" xfId="47187" xr:uid="{00000000-0005-0000-0000-000051B80000}"/>
    <cellStyle name="style1424787249881 3 2 2 2 4 2 2" xfId="47188" xr:uid="{00000000-0005-0000-0000-000052B80000}"/>
    <cellStyle name="style1424787249881 3 2 2 2 4 2 3" xfId="47189" xr:uid="{00000000-0005-0000-0000-000053B80000}"/>
    <cellStyle name="style1424787249881 3 2 2 2 4 2 4" xfId="47190" xr:uid="{00000000-0005-0000-0000-000054B80000}"/>
    <cellStyle name="style1424787249881 3 2 2 2 4 3" xfId="47191" xr:uid="{00000000-0005-0000-0000-000055B80000}"/>
    <cellStyle name="style1424787249881 3 2 2 2 4 4" xfId="47192" xr:uid="{00000000-0005-0000-0000-000056B80000}"/>
    <cellStyle name="style1424787249881 3 2 2 2 4 5" xfId="47193" xr:uid="{00000000-0005-0000-0000-000057B80000}"/>
    <cellStyle name="style1424787249881 3 2 2 2 5" xfId="47194" xr:uid="{00000000-0005-0000-0000-000058B80000}"/>
    <cellStyle name="style1424787249881 3 2 2 2 5 2" xfId="47195" xr:uid="{00000000-0005-0000-0000-000059B80000}"/>
    <cellStyle name="style1424787249881 3 2 2 2 5 3" xfId="47196" xr:uid="{00000000-0005-0000-0000-00005AB80000}"/>
    <cellStyle name="style1424787249881 3 2 2 2 5 4" xfId="47197" xr:uid="{00000000-0005-0000-0000-00005BB80000}"/>
    <cellStyle name="style1424787249881 3 2 2 2 6" xfId="47198" xr:uid="{00000000-0005-0000-0000-00005CB80000}"/>
    <cellStyle name="style1424787249881 3 2 2 2 7" xfId="47199" xr:uid="{00000000-0005-0000-0000-00005DB80000}"/>
    <cellStyle name="style1424787249881 3 2 2 2 8" xfId="47200" xr:uid="{00000000-0005-0000-0000-00005EB80000}"/>
    <cellStyle name="style1424787249881 3 2 2 3" xfId="47201" xr:uid="{00000000-0005-0000-0000-00005FB80000}"/>
    <cellStyle name="style1424787249881 3 2 2 3 2" xfId="47202" xr:uid="{00000000-0005-0000-0000-000060B80000}"/>
    <cellStyle name="style1424787249881 3 2 2 3 2 2" xfId="47203" xr:uid="{00000000-0005-0000-0000-000061B80000}"/>
    <cellStyle name="style1424787249881 3 2 2 3 2 2 2" xfId="47204" xr:uid="{00000000-0005-0000-0000-000062B80000}"/>
    <cellStyle name="style1424787249881 3 2 2 3 2 2 3" xfId="47205" xr:uid="{00000000-0005-0000-0000-000063B80000}"/>
    <cellStyle name="style1424787249881 3 2 2 3 2 3" xfId="47206" xr:uid="{00000000-0005-0000-0000-000064B80000}"/>
    <cellStyle name="style1424787249881 3 2 2 3 3" xfId="47207" xr:uid="{00000000-0005-0000-0000-000065B80000}"/>
    <cellStyle name="style1424787249881 3 2 2 3 3 2" xfId="47208" xr:uid="{00000000-0005-0000-0000-000066B80000}"/>
    <cellStyle name="style1424787249881 3 2 2 3 3 3" xfId="47209" xr:uid="{00000000-0005-0000-0000-000067B80000}"/>
    <cellStyle name="style1424787249881 3 2 2 3 3 4" xfId="47210" xr:uid="{00000000-0005-0000-0000-000068B80000}"/>
    <cellStyle name="style1424787249881 3 2 2 3 4" xfId="47211" xr:uid="{00000000-0005-0000-0000-000069B80000}"/>
    <cellStyle name="style1424787249881 3 2 2 3 5" xfId="47212" xr:uid="{00000000-0005-0000-0000-00006AB80000}"/>
    <cellStyle name="style1424787249881 3 2 2 4" xfId="47213" xr:uid="{00000000-0005-0000-0000-00006BB80000}"/>
    <cellStyle name="style1424787249881 3 2 2 4 2" xfId="47214" xr:uid="{00000000-0005-0000-0000-00006CB80000}"/>
    <cellStyle name="style1424787249881 3 2 2 4 2 2" xfId="47215" xr:uid="{00000000-0005-0000-0000-00006DB80000}"/>
    <cellStyle name="style1424787249881 3 2 2 4 2 2 2" xfId="47216" xr:uid="{00000000-0005-0000-0000-00006EB80000}"/>
    <cellStyle name="style1424787249881 3 2 2 4 2 2 3" xfId="47217" xr:uid="{00000000-0005-0000-0000-00006FB80000}"/>
    <cellStyle name="style1424787249881 3 2 2 4 2 3" xfId="47218" xr:uid="{00000000-0005-0000-0000-000070B80000}"/>
    <cellStyle name="style1424787249881 3 2 2 4 3" xfId="47219" xr:uid="{00000000-0005-0000-0000-000071B80000}"/>
    <cellStyle name="style1424787249881 3 2 2 4 3 2" xfId="47220" xr:uid="{00000000-0005-0000-0000-000072B80000}"/>
    <cellStyle name="style1424787249881 3 2 2 4 3 3" xfId="47221" xr:uid="{00000000-0005-0000-0000-000073B80000}"/>
    <cellStyle name="style1424787249881 3 2 2 4 3 4" xfId="47222" xr:uid="{00000000-0005-0000-0000-000074B80000}"/>
    <cellStyle name="style1424787249881 3 2 2 4 4" xfId="47223" xr:uid="{00000000-0005-0000-0000-000075B80000}"/>
    <cellStyle name="style1424787249881 3 2 2 4 5" xfId="47224" xr:uid="{00000000-0005-0000-0000-000076B80000}"/>
    <cellStyle name="style1424787249881 3 2 2 5" xfId="47225" xr:uid="{00000000-0005-0000-0000-000077B80000}"/>
    <cellStyle name="style1424787249881 3 2 2 5 2" xfId="47226" xr:uid="{00000000-0005-0000-0000-000078B80000}"/>
    <cellStyle name="style1424787249881 3 2 2 5 2 2" xfId="47227" xr:uid="{00000000-0005-0000-0000-000079B80000}"/>
    <cellStyle name="style1424787249881 3 2 2 5 2 3" xfId="47228" xr:uid="{00000000-0005-0000-0000-00007AB80000}"/>
    <cellStyle name="style1424787249881 3 2 2 5 2 4" xfId="47229" xr:uid="{00000000-0005-0000-0000-00007BB80000}"/>
    <cellStyle name="style1424787249881 3 2 2 5 3" xfId="47230" xr:uid="{00000000-0005-0000-0000-00007CB80000}"/>
    <cellStyle name="style1424787249881 3 2 2 5 4" xfId="47231" xr:uid="{00000000-0005-0000-0000-00007DB80000}"/>
    <cellStyle name="style1424787249881 3 2 2 5 5" xfId="47232" xr:uid="{00000000-0005-0000-0000-00007EB80000}"/>
    <cellStyle name="style1424787249881 3 2 2 6" xfId="47233" xr:uid="{00000000-0005-0000-0000-00007FB80000}"/>
    <cellStyle name="style1424787249881 3 2 2 6 2" xfId="47234" xr:uid="{00000000-0005-0000-0000-000080B80000}"/>
    <cellStyle name="style1424787249881 3 2 2 6 3" xfId="47235" xr:uid="{00000000-0005-0000-0000-000081B80000}"/>
    <cellStyle name="style1424787249881 3 2 2 6 4" xfId="47236" xr:uid="{00000000-0005-0000-0000-000082B80000}"/>
    <cellStyle name="style1424787249881 3 2 2 7" xfId="47237" xr:uid="{00000000-0005-0000-0000-000083B80000}"/>
    <cellStyle name="style1424787249881 3 2 2 8" xfId="47238" xr:uid="{00000000-0005-0000-0000-000084B80000}"/>
    <cellStyle name="style1424787249881 3 2 2 9" xfId="47239" xr:uid="{00000000-0005-0000-0000-000085B80000}"/>
    <cellStyle name="style1424787249881 3 2 3" xfId="47240" xr:uid="{00000000-0005-0000-0000-000086B80000}"/>
    <cellStyle name="style1424787249881 3 2 3 2" xfId="47241" xr:uid="{00000000-0005-0000-0000-000087B80000}"/>
    <cellStyle name="style1424787249881 3 2 3 2 2" xfId="47242" xr:uid="{00000000-0005-0000-0000-000088B80000}"/>
    <cellStyle name="style1424787249881 3 2 3 2 2 2" xfId="47243" xr:uid="{00000000-0005-0000-0000-000089B80000}"/>
    <cellStyle name="style1424787249881 3 2 3 2 2 2 2" xfId="47244" xr:uid="{00000000-0005-0000-0000-00008AB80000}"/>
    <cellStyle name="style1424787249881 3 2 3 2 2 2 3" xfId="47245" xr:uid="{00000000-0005-0000-0000-00008BB80000}"/>
    <cellStyle name="style1424787249881 3 2 3 2 2 3" xfId="47246" xr:uid="{00000000-0005-0000-0000-00008CB80000}"/>
    <cellStyle name="style1424787249881 3 2 3 2 3" xfId="47247" xr:uid="{00000000-0005-0000-0000-00008DB80000}"/>
    <cellStyle name="style1424787249881 3 2 3 2 3 2" xfId="47248" xr:uid="{00000000-0005-0000-0000-00008EB80000}"/>
    <cellStyle name="style1424787249881 3 2 3 2 3 3" xfId="47249" xr:uid="{00000000-0005-0000-0000-00008FB80000}"/>
    <cellStyle name="style1424787249881 3 2 3 2 3 4" xfId="47250" xr:uid="{00000000-0005-0000-0000-000090B80000}"/>
    <cellStyle name="style1424787249881 3 2 3 2 4" xfId="47251" xr:uid="{00000000-0005-0000-0000-000091B80000}"/>
    <cellStyle name="style1424787249881 3 2 3 2 5" xfId="47252" xr:uid="{00000000-0005-0000-0000-000092B80000}"/>
    <cellStyle name="style1424787249881 3 2 3 3" xfId="47253" xr:uid="{00000000-0005-0000-0000-000093B80000}"/>
    <cellStyle name="style1424787249881 3 2 3 3 2" xfId="47254" xr:uid="{00000000-0005-0000-0000-000094B80000}"/>
    <cellStyle name="style1424787249881 3 2 3 3 2 2" xfId="47255" xr:uid="{00000000-0005-0000-0000-000095B80000}"/>
    <cellStyle name="style1424787249881 3 2 3 3 2 2 2" xfId="47256" xr:uid="{00000000-0005-0000-0000-000096B80000}"/>
    <cellStyle name="style1424787249881 3 2 3 3 2 2 3" xfId="47257" xr:uid="{00000000-0005-0000-0000-000097B80000}"/>
    <cellStyle name="style1424787249881 3 2 3 3 2 3" xfId="47258" xr:uid="{00000000-0005-0000-0000-000098B80000}"/>
    <cellStyle name="style1424787249881 3 2 3 3 3" xfId="47259" xr:uid="{00000000-0005-0000-0000-000099B80000}"/>
    <cellStyle name="style1424787249881 3 2 3 3 3 2" xfId="47260" xr:uid="{00000000-0005-0000-0000-00009AB80000}"/>
    <cellStyle name="style1424787249881 3 2 3 3 3 3" xfId="47261" xr:uid="{00000000-0005-0000-0000-00009BB80000}"/>
    <cellStyle name="style1424787249881 3 2 3 3 3 4" xfId="47262" xr:uid="{00000000-0005-0000-0000-00009CB80000}"/>
    <cellStyle name="style1424787249881 3 2 3 3 4" xfId="47263" xr:uid="{00000000-0005-0000-0000-00009DB80000}"/>
    <cellStyle name="style1424787249881 3 2 3 3 5" xfId="47264" xr:uid="{00000000-0005-0000-0000-00009EB80000}"/>
    <cellStyle name="style1424787249881 3 2 3 4" xfId="47265" xr:uid="{00000000-0005-0000-0000-00009FB80000}"/>
    <cellStyle name="style1424787249881 3 2 3 4 2" xfId="47266" xr:uid="{00000000-0005-0000-0000-0000A0B80000}"/>
    <cellStyle name="style1424787249881 3 2 3 4 2 2" xfId="47267" xr:uid="{00000000-0005-0000-0000-0000A1B80000}"/>
    <cellStyle name="style1424787249881 3 2 3 4 2 3" xfId="47268" xr:uid="{00000000-0005-0000-0000-0000A2B80000}"/>
    <cellStyle name="style1424787249881 3 2 3 4 2 4" xfId="47269" xr:uid="{00000000-0005-0000-0000-0000A3B80000}"/>
    <cellStyle name="style1424787249881 3 2 3 4 3" xfId="47270" xr:uid="{00000000-0005-0000-0000-0000A4B80000}"/>
    <cellStyle name="style1424787249881 3 2 3 4 4" xfId="47271" xr:uid="{00000000-0005-0000-0000-0000A5B80000}"/>
    <cellStyle name="style1424787249881 3 2 3 4 5" xfId="47272" xr:uid="{00000000-0005-0000-0000-0000A6B80000}"/>
    <cellStyle name="style1424787249881 3 2 3 5" xfId="47273" xr:uid="{00000000-0005-0000-0000-0000A7B80000}"/>
    <cellStyle name="style1424787249881 3 2 3 5 2" xfId="47274" xr:uid="{00000000-0005-0000-0000-0000A8B80000}"/>
    <cellStyle name="style1424787249881 3 2 3 5 3" xfId="47275" xr:uid="{00000000-0005-0000-0000-0000A9B80000}"/>
    <cellStyle name="style1424787249881 3 2 3 5 4" xfId="47276" xr:uid="{00000000-0005-0000-0000-0000AAB80000}"/>
    <cellStyle name="style1424787249881 3 2 3 6" xfId="47277" xr:uid="{00000000-0005-0000-0000-0000ABB80000}"/>
    <cellStyle name="style1424787249881 3 2 3 7" xfId="47278" xr:uid="{00000000-0005-0000-0000-0000ACB80000}"/>
    <cellStyle name="style1424787249881 3 2 3 8" xfId="47279" xr:uid="{00000000-0005-0000-0000-0000ADB80000}"/>
    <cellStyle name="style1424787249881 3 2 4" xfId="47280" xr:uid="{00000000-0005-0000-0000-0000AEB80000}"/>
    <cellStyle name="style1424787249881 3 2 4 2" xfId="47281" xr:uid="{00000000-0005-0000-0000-0000AFB80000}"/>
    <cellStyle name="style1424787249881 3 2 4 2 2" xfId="47282" xr:uid="{00000000-0005-0000-0000-0000B0B80000}"/>
    <cellStyle name="style1424787249881 3 2 4 2 2 2" xfId="47283" xr:uid="{00000000-0005-0000-0000-0000B1B80000}"/>
    <cellStyle name="style1424787249881 3 2 4 2 2 2 2" xfId="47284" xr:uid="{00000000-0005-0000-0000-0000B2B80000}"/>
    <cellStyle name="style1424787249881 3 2 4 2 2 2 3" xfId="47285" xr:uid="{00000000-0005-0000-0000-0000B3B80000}"/>
    <cellStyle name="style1424787249881 3 2 4 2 2 3" xfId="47286" xr:uid="{00000000-0005-0000-0000-0000B4B80000}"/>
    <cellStyle name="style1424787249881 3 2 4 2 3" xfId="47287" xr:uid="{00000000-0005-0000-0000-0000B5B80000}"/>
    <cellStyle name="style1424787249881 3 2 4 2 3 2" xfId="47288" xr:uid="{00000000-0005-0000-0000-0000B6B80000}"/>
    <cellStyle name="style1424787249881 3 2 4 2 3 3" xfId="47289" xr:uid="{00000000-0005-0000-0000-0000B7B80000}"/>
    <cellStyle name="style1424787249881 3 2 4 2 3 4" xfId="47290" xr:uid="{00000000-0005-0000-0000-0000B8B80000}"/>
    <cellStyle name="style1424787249881 3 2 4 2 4" xfId="47291" xr:uid="{00000000-0005-0000-0000-0000B9B80000}"/>
    <cellStyle name="style1424787249881 3 2 4 2 5" xfId="47292" xr:uid="{00000000-0005-0000-0000-0000BAB80000}"/>
    <cellStyle name="style1424787249881 3 2 4 3" xfId="47293" xr:uid="{00000000-0005-0000-0000-0000BBB80000}"/>
    <cellStyle name="style1424787249881 3 2 4 3 2" xfId="47294" xr:uid="{00000000-0005-0000-0000-0000BCB80000}"/>
    <cellStyle name="style1424787249881 3 2 4 3 2 2" xfId="47295" xr:uid="{00000000-0005-0000-0000-0000BDB80000}"/>
    <cellStyle name="style1424787249881 3 2 4 3 3" xfId="47296" xr:uid="{00000000-0005-0000-0000-0000BEB80000}"/>
    <cellStyle name="style1424787249881 3 2 4 3 4" xfId="47297" xr:uid="{00000000-0005-0000-0000-0000BFB80000}"/>
    <cellStyle name="style1424787249881 3 2 4 3 5" xfId="47298" xr:uid="{00000000-0005-0000-0000-0000C0B80000}"/>
    <cellStyle name="style1424787249881 3 2 4 4" xfId="47299" xr:uid="{00000000-0005-0000-0000-0000C1B80000}"/>
    <cellStyle name="style1424787249881 3 2 4 4 2" xfId="47300" xr:uid="{00000000-0005-0000-0000-0000C2B80000}"/>
    <cellStyle name="style1424787249881 3 2 4 4 2 2" xfId="47301" xr:uid="{00000000-0005-0000-0000-0000C3B80000}"/>
    <cellStyle name="style1424787249881 3 2 4 4 2 3" xfId="47302" xr:uid="{00000000-0005-0000-0000-0000C4B80000}"/>
    <cellStyle name="style1424787249881 3 2 4 4 2 4" xfId="47303" xr:uid="{00000000-0005-0000-0000-0000C5B80000}"/>
    <cellStyle name="style1424787249881 3 2 4 4 3" xfId="47304" xr:uid="{00000000-0005-0000-0000-0000C6B80000}"/>
    <cellStyle name="style1424787249881 3 2 4 4 4" xfId="47305" xr:uid="{00000000-0005-0000-0000-0000C7B80000}"/>
    <cellStyle name="style1424787249881 3 2 4 4 5" xfId="47306" xr:uid="{00000000-0005-0000-0000-0000C8B80000}"/>
    <cellStyle name="style1424787249881 3 2 4 5" xfId="47307" xr:uid="{00000000-0005-0000-0000-0000C9B80000}"/>
    <cellStyle name="style1424787249881 3 2 4 5 2" xfId="47308" xr:uid="{00000000-0005-0000-0000-0000CAB80000}"/>
    <cellStyle name="style1424787249881 3 2 4 5 3" xfId="47309" xr:uid="{00000000-0005-0000-0000-0000CBB80000}"/>
    <cellStyle name="style1424787249881 3 2 4 5 4" xfId="47310" xr:uid="{00000000-0005-0000-0000-0000CCB80000}"/>
    <cellStyle name="style1424787249881 3 2 4 6" xfId="47311" xr:uid="{00000000-0005-0000-0000-0000CDB80000}"/>
    <cellStyle name="style1424787249881 3 2 4 7" xfId="47312" xr:uid="{00000000-0005-0000-0000-0000CEB80000}"/>
    <cellStyle name="style1424787249881 3 2 4 8" xfId="47313" xr:uid="{00000000-0005-0000-0000-0000CFB80000}"/>
    <cellStyle name="style1424787249881 3 2 5" xfId="47314" xr:uid="{00000000-0005-0000-0000-0000D0B80000}"/>
    <cellStyle name="style1424787249881 3 2 5 2" xfId="47315" xr:uid="{00000000-0005-0000-0000-0000D1B80000}"/>
    <cellStyle name="style1424787249881 3 2 5 2 2" xfId="47316" xr:uid="{00000000-0005-0000-0000-0000D2B80000}"/>
    <cellStyle name="style1424787249881 3 2 5 2 2 2" xfId="47317" xr:uid="{00000000-0005-0000-0000-0000D3B80000}"/>
    <cellStyle name="style1424787249881 3 2 5 2 3" xfId="47318" xr:uid="{00000000-0005-0000-0000-0000D4B80000}"/>
    <cellStyle name="style1424787249881 3 2 5 2 4" xfId="47319" xr:uid="{00000000-0005-0000-0000-0000D5B80000}"/>
    <cellStyle name="style1424787249881 3 2 5 2 5" xfId="47320" xr:uid="{00000000-0005-0000-0000-0000D6B80000}"/>
    <cellStyle name="style1424787249881 3 2 5 3" xfId="47321" xr:uid="{00000000-0005-0000-0000-0000D7B80000}"/>
    <cellStyle name="style1424787249881 3 2 5 3 2" xfId="47322" xr:uid="{00000000-0005-0000-0000-0000D8B80000}"/>
    <cellStyle name="style1424787249881 3 2 5 3 2 2" xfId="47323" xr:uid="{00000000-0005-0000-0000-0000D9B80000}"/>
    <cellStyle name="style1424787249881 3 2 5 3 3" xfId="47324" xr:uid="{00000000-0005-0000-0000-0000DAB80000}"/>
    <cellStyle name="style1424787249881 3 2 5 3 4" xfId="47325" xr:uid="{00000000-0005-0000-0000-0000DBB80000}"/>
    <cellStyle name="style1424787249881 3 2 5 3 5" xfId="47326" xr:uid="{00000000-0005-0000-0000-0000DCB80000}"/>
    <cellStyle name="style1424787249881 3 2 5 4" xfId="47327" xr:uid="{00000000-0005-0000-0000-0000DDB80000}"/>
    <cellStyle name="style1424787249881 3 2 5 4 2" xfId="47328" xr:uid="{00000000-0005-0000-0000-0000DEB80000}"/>
    <cellStyle name="style1424787249881 3 2 5 4 3" xfId="47329" xr:uid="{00000000-0005-0000-0000-0000DFB80000}"/>
    <cellStyle name="style1424787249881 3 2 5 4 4" xfId="47330" xr:uid="{00000000-0005-0000-0000-0000E0B80000}"/>
    <cellStyle name="style1424787249881 3 2 5 4 5" xfId="47331" xr:uid="{00000000-0005-0000-0000-0000E1B80000}"/>
    <cellStyle name="style1424787249881 3 2 5 5" xfId="47332" xr:uid="{00000000-0005-0000-0000-0000E2B80000}"/>
    <cellStyle name="style1424787249881 3 2 5 6" xfId="47333" xr:uid="{00000000-0005-0000-0000-0000E3B80000}"/>
    <cellStyle name="style1424787249881 3 2 5 7" xfId="47334" xr:uid="{00000000-0005-0000-0000-0000E4B80000}"/>
    <cellStyle name="style1424787249881 3 2 5 8" xfId="47335" xr:uid="{00000000-0005-0000-0000-0000E5B80000}"/>
    <cellStyle name="style1424787249881 3 2 6" xfId="47336" xr:uid="{00000000-0005-0000-0000-0000E6B80000}"/>
    <cellStyle name="style1424787249881 3 2 6 2" xfId="47337" xr:uid="{00000000-0005-0000-0000-0000E7B80000}"/>
    <cellStyle name="style1424787249881 3 2 6 2 2" xfId="47338" xr:uid="{00000000-0005-0000-0000-0000E8B80000}"/>
    <cellStyle name="style1424787249881 3 2 6 3" xfId="47339" xr:uid="{00000000-0005-0000-0000-0000E9B80000}"/>
    <cellStyle name="style1424787249881 3 2 6 4" xfId="47340" xr:uid="{00000000-0005-0000-0000-0000EAB80000}"/>
    <cellStyle name="style1424787249881 3 2 6 5" xfId="47341" xr:uid="{00000000-0005-0000-0000-0000EBB80000}"/>
    <cellStyle name="style1424787249881 3 2 7" xfId="47342" xr:uid="{00000000-0005-0000-0000-0000ECB80000}"/>
    <cellStyle name="style1424787249881 3 2 7 2" xfId="47343" xr:uid="{00000000-0005-0000-0000-0000EDB80000}"/>
    <cellStyle name="style1424787249881 3 2 7 2 2" xfId="47344" xr:uid="{00000000-0005-0000-0000-0000EEB80000}"/>
    <cellStyle name="style1424787249881 3 2 7 3" xfId="47345" xr:uid="{00000000-0005-0000-0000-0000EFB80000}"/>
    <cellStyle name="style1424787249881 3 2 7 4" xfId="47346" xr:uid="{00000000-0005-0000-0000-0000F0B80000}"/>
    <cellStyle name="style1424787249881 3 2 7 5" xfId="47347" xr:uid="{00000000-0005-0000-0000-0000F1B80000}"/>
    <cellStyle name="style1424787249881 3 2 8" xfId="47348" xr:uid="{00000000-0005-0000-0000-0000F2B80000}"/>
    <cellStyle name="style1424787249881 3 2 8 2" xfId="47349" xr:uid="{00000000-0005-0000-0000-0000F3B80000}"/>
    <cellStyle name="style1424787249881 3 2 8 2 2" xfId="47350" xr:uid="{00000000-0005-0000-0000-0000F4B80000}"/>
    <cellStyle name="style1424787249881 3 2 8 2 3" xfId="47351" xr:uid="{00000000-0005-0000-0000-0000F5B80000}"/>
    <cellStyle name="style1424787249881 3 2 8 2 4" xfId="47352" xr:uid="{00000000-0005-0000-0000-0000F6B80000}"/>
    <cellStyle name="style1424787249881 3 2 8 3" xfId="47353" xr:uid="{00000000-0005-0000-0000-0000F7B80000}"/>
    <cellStyle name="style1424787249881 3 2 8 4" xfId="47354" xr:uid="{00000000-0005-0000-0000-0000F8B80000}"/>
    <cellStyle name="style1424787249881 3 2 8 5" xfId="47355" xr:uid="{00000000-0005-0000-0000-0000F9B80000}"/>
    <cellStyle name="style1424787249881 3 2 9" xfId="47356" xr:uid="{00000000-0005-0000-0000-0000FAB80000}"/>
    <cellStyle name="style1424787249881 3 2 9 2" xfId="47357" xr:uid="{00000000-0005-0000-0000-0000FBB80000}"/>
    <cellStyle name="style1424787249881 3 2 9 3" xfId="47358" xr:uid="{00000000-0005-0000-0000-0000FCB80000}"/>
    <cellStyle name="style1424787249881 3 2 9 4" xfId="47359" xr:uid="{00000000-0005-0000-0000-0000FDB80000}"/>
    <cellStyle name="style1424787249881 3 3" xfId="47360" xr:uid="{00000000-0005-0000-0000-0000FEB80000}"/>
    <cellStyle name="style1424787249881 3 3 2" xfId="47361" xr:uid="{00000000-0005-0000-0000-0000FFB80000}"/>
    <cellStyle name="style1424787249881 3 3 2 2" xfId="47362" xr:uid="{00000000-0005-0000-0000-000000B90000}"/>
    <cellStyle name="style1424787249881 3 3 2 2 2" xfId="47363" xr:uid="{00000000-0005-0000-0000-000001B90000}"/>
    <cellStyle name="style1424787249881 3 3 2 2 2 2" xfId="47364" xr:uid="{00000000-0005-0000-0000-000002B90000}"/>
    <cellStyle name="style1424787249881 3 3 2 2 3" xfId="47365" xr:uid="{00000000-0005-0000-0000-000003B90000}"/>
    <cellStyle name="style1424787249881 3 3 2 2 4" xfId="47366" xr:uid="{00000000-0005-0000-0000-000004B90000}"/>
    <cellStyle name="style1424787249881 3 3 2 2 5" xfId="47367" xr:uid="{00000000-0005-0000-0000-000005B90000}"/>
    <cellStyle name="style1424787249881 3 3 2 3" xfId="47368" xr:uid="{00000000-0005-0000-0000-000006B90000}"/>
    <cellStyle name="style1424787249881 3 3 2 3 2" xfId="47369" xr:uid="{00000000-0005-0000-0000-000007B90000}"/>
    <cellStyle name="style1424787249881 3 3 2 3 2 2" xfId="47370" xr:uid="{00000000-0005-0000-0000-000008B90000}"/>
    <cellStyle name="style1424787249881 3 3 2 3 3" xfId="47371" xr:uid="{00000000-0005-0000-0000-000009B90000}"/>
    <cellStyle name="style1424787249881 3 3 2 3 4" xfId="47372" xr:uid="{00000000-0005-0000-0000-00000AB90000}"/>
    <cellStyle name="style1424787249881 3 3 2 3 5" xfId="47373" xr:uid="{00000000-0005-0000-0000-00000BB90000}"/>
    <cellStyle name="style1424787249881 3 3 2 4" xfId="47374" xr:uid="{00000000-0005-0000-0000-00000CB90000}"/>
    <cellStyle name="style1424787249881 3 3 2 4 2" xfId="47375" xr:uid="{00000000-0005-0000-0000-00000DB90000}"/>
    <cellStyle name="style1424787249881 3 3 2 4 3" xfId="47376" xr:uid="{00000000-0005-0000-0000-00000EB90000}"/>
    <cellStyle name="style1424787249881 3 3 2 4 4" xfId="47377" xr:uid="{00000000-0005-0000-0000-00000FB90000}"/>
    <cellStyle name="style1424787249881 3 3 2 4 5" xfId="47378" xr:uid="{00000000-0005-0000-0000-000010B90000}"/>
    <cellStyle name="style1424787249881 3 3 2 5" xfId="47379" xr:uid="{00000000-0005-0000-0000-000011B90000}"/>
    <cellStyle name="style1424787249881 3 3 2 6" xfId="47380" xr:uid="{00000000-0005-0000-0000-000012B90000}"/>
    <cellStyle name="style1424787249881 3 3 2 7" xfId="47381" xr:uid="{00000000-0005-0000-0000-000013B90000}"/>
    <cellStyle name="style1424787249881 3 3 2 8" xfId="47382" xr:uid="{00000000-0005-0000-0000-000014B90000}"/>
    <cellStyle name="style1424787249881 3 3 3" xfId="47383" xr:uid="{00000000-0005-0000-0000-000015B90000}"/>
    <cellStyle name="style1424787249881 3 3 3 2" xfId="47384" xr:uid="{00000000-0005-0000-0000-000016B90000}"/>
    <cellStyle name="style1424787249881 3 3 3 2 2" xfId="47385" xr:uid="{00000000-0005-0000-0000-000017B90000}"/>
    <cellStyle name="style1424787249881 3 3 3 3" xfId="47386" xr:uid="{00000000-0005-0000-0000-000018B90000}"/>
    <cellStyle name="style1424787249881 3 3 3 4" xfId="47387" xr:uid="{00000000-0005-0000-0000-000019B90000}"/>
    <cellStyle name="style1424787249881 3 3 3 5" xfId="47388" xr:uid="{00000000-0005-0000-0000-00001AB90000}"/>
    <cellStyle name="style1424787249881 3 3 4" xfId="47389" xr:uid="{00000000-0005-0000-0000-00001BB90000}"/>
    <cellStyle name="style1424787249881 3 3 4 2" xfId="47390" xr:uid="{00000000-0005-0000-0000-00001CB90000}"/>
    <cellStyle name="style1424787249881 3 3 4 2 2" xfId="47391" xr:uid="{00000000-0005-0000-0000-00001DB90000}"/>
    <cellStyle name="style1424787249881 3 3 4 3" xfId="47392" xr:uid="{00000000-0005-0000-0000-00001EB90000}"/>
    <cellStyle name="style1424787249881 3 3 4 4" xfId="47393" xr:uid="{00000000-0005-0000-0000-00001FB90000}"/>
    <cellStyle name="style1424787249881 3 3 4 5" xfId="47394" xr:uid="{00000000-0005-0000-0000-000020B90000}"/>
    <cellStyle name="style1424787249881 3 3 5" xfId="47395" xr:uid="{00000000-0005-0000-0000-000021B90000}"/>
    <cellStyle name="style1424787249881 3 3 5 2" xfId="47396" xr:uid="{00000000-0005-0000-0000-000022B90000}"/>
    <cellStyle name="style1424787249881 3 3 5 3" xfId="47397" xr:uid="{00000000-0005-0000-0000-000023B90000}"/>
    <cellStyle name="style1424787249881 3 3 5 4" xfId="47398" xr:uid="{00000000-0005-0000-0000-000024B90000}"/>
    <cellStyle name="style1424787249881 3 3 5 5" xfId="47399" xr:uid="{00000000-0005-0000-0000-000025B90000}"/>
    <cellStyle name="style1424787249881 3 3 6" xfId="47400" xr:uid="{00000000-0005-0000-0000-000026B90000}"/>
    <cellStyle name="style1424787249881 3 3 7" xfId="47401" xr:uid="{00000000-0005-0000-0000-000027B90000}"/>
    <cellStyle name="style1424787249881 3 3 8" xfId="47402" xr:uid="{00000000-0005-0000-0000-000028B90000}"/>
    <cellStyle name="style1424787249881 3 3 9" xfId="47403" xr:uid="{00000000-0005-0000-0000-000029B90000}"/>
    <cellStyle name="style1424787249881 3 4" xfId="47404" xr:uid="{00000000-0005-0000-0000-00002AB90000}"/>
    <cellStyle name="style1424787249881 3 4 2" xfId="47405" xr:uid="{00000000-0005-0000-0000-00002BB90000}"/>
    <cellStyle name="style1424787249881 3 4 2 2" xfId="47406" xr:uid="{00000000-0005-0000-0000-00002CB90000}"/>
    <cellStyle name="style1424787249881 3 4 2 2 2" xfId="47407" xr:uid="{00000000-0005-0000-0000-00002DB90000}"/>
    <cellStyle name="style1424787249881 3 4 2 3" xfId="47408" xr:uid="{00000000-0005-0000-0000-00002EB90000}"/>
    <cellStyle name="style1424787249881 3 4 2 4" xfId="47409" xr:uid="{00000000-0005-0000-0000-00002FB90000}"/>
    <cellStyle name="style1424787249881 3 4 2 5" xfId="47410" xr:uid="{00000000-0005-0000-0000-000030B90000}"/>
    <cellStyle name="style1424787249881 3 4 3" xfId="47411" xr:uid="{00000000-0005-0000-0000-000031B90000}"/>
    <cellStyle name="style1424787249881 3 4 3 2" xfId="47412" xr:uid="{00000000-0005-0000-0000-000032B90000}"/>
    <cellStyle name="style1424787249881 3 4 3 2 2" xfId="47413" xr:uid="{00000000-0005-0000-0000-000033B90000}"/>
    <cellStyle name="style1424787249881 3 4 3 3" xfId="47414" xr:uid="{00000000-0005-0000-0000-000034B90000}"/>
    <cellStyle name="style1424787249881 3 4 3 4" xfId="47415" xr:uid="{00000000-0005-0000-0000-000035B90000}"/>
    <cellStyle name="style1424787249881 3 4 3 5" xfId="47416" xr:uid="{00000000-0005-0000-0000-000036B90000}"/>
    <cellStyle name="style1424787249881 3 4 4" xfId="47417" xr:uid="{00000000-0005-0000-0000-000037B90000}"/>
    <cellStyle name="style1424787249881 3 4 4 2" xfId="47418" xr:uid="{00000000-0005-0000-0000-000038B90000}"/>
    <cellStyle name="style1424787249881 3 4 4 3" xfId="47419" xr:uid="{00000000-0005-0000-0000-000039B90000}"/>
    <cellStyle name="style1424787249881 3 4 4 4" xfId="47420" xr:uid="{00000000-0005-0000-0000-00003AB90000}"/>
    <cellStyle name="style1424787249881 3 4 4 5" xfId="47421" xr:uid="{00000000-0005-0000-0000-00003BB90000}"/>
    <cellStyle name="style1424787249881 3 4 5" xfId="47422" xr:uid="{00000000-0005-0000-0000-00003CB90000}"/>
    <cellStyle name="style1424787249881 3 4 6" xfId="47423" xr:uid="{00000000-0005-0000-0000-00003DB90000}"/>
    <cellStyle name="style1424787249881 3 4 7" xfId="47424" xr:uid="{00000000-0005-0000-0000-00003EB90000}"/>
    <cellStyle name="style1424787249881 3 4 8" xfId="47425" xr:uid="{00000000-0005-0000-0000-00003FB90000}"/>
    <cellStyle name="style1424787249881 3 5" xfId="47426" xr:uid="{00000000-0005-0000-0000-000040B90000}"/>
    <cellStyle name="style1424787249881 3 5 2" xfId="47427" xr:uid="{00000000-0005-0000-0000-000041B90000}"/>
    <cellStyle name="style1424787249881 3 5 2 2" xfId="47428" xr:uid="{00000000-0005-0000-0000-000042B90000}"/>
    <cellStyle name="style1424787249881 3 5 2 2 2" xfId="47429" xr:uid="{00000000-0005-0000-0000-000043B90000}"/>
    <cellStyle name="style1424787249881 3 5 2 3" xfId="47430" xr:uid="{00000000-0005-0000-0000-000044B90000}"/>
    <cellStyle name="style1424787249881 3 5 2 4" xfId="47431" xr:uid="{00000000-0005-0000-0000-000045B90000}"/>
    <cellStyle name="style1424787249881 3 5 2 5" xfId="47432" xr:uid="{00000000-0005-0000-0000-000046B90000}"/>
    <cellStyle name="style1424787249881 3 5 3" xfId="47433" xr:uid="{00000000-0005-0000-0000-000047B90000}"/>
    <cellStyle name="style1424787249881 3 5 3 2" xfId="47434" xr:uid="{00000000-0005-0000-0000-000048B90000}"/>
    <cellStyle name="style1424787249881 3 5 3 2 2" xfId="47435" xr:uid="{00000000-0005-0000-0000-000049B90000}"/>
    <cellStyle name="style1424787249881 3 5 3 3" xfId="47436" xr:uid="{00000000-0005-0000-0000-00004AB90000}"/>
    <cellStyle name="style1424787249881 3 5 3 4" xfId="47437" xr:uid="{00000000-0005-0000-0000-00004BB90000}"/>
    <cellStyle name="style1424787249881 3 5 3 5" xfId="47438" xr:uid="{00000000-0005-0000-0000-00004CB90000}"/>
    <cellStyle name="style1424787249881 3 5 4" xfId="47439" xr:uid="{00000000-0005-0000-0000-00004DB90000}"/>
    <cellStyle name="style1424787249881 3 5 4 2" xfId="47440" xr:uid="{00000000-0005-0000-0000-00004EB90000}"/>
    <cellStyle name="style1424787249881 3 5 4 3" xfId="47441" xr:uid="{00000000-0005-0000-0000-00004FB90000}"/>
    <cellStyle name="style1424787249881 3 5 4 4" xfId="47442" xr:uid="{00000000-0005-0000-0000-000050B90000}"/>
    <cellStyle name="style1424787249881 3 5 4 5" xfId="47443" xr:uid="{00000000-0005-0000-0000-000051B90000}"/>
    <cellStyle name="style1424787249881 3 5 5" xfId="47444" xr:uid="{00000000-0005-0000-0000-000052B90000}"/>
    <cellStyle name="style1424787249881 3 5 6" xfId="47445" xr:uid="{00000000-0005-0000-0000-000053B90000}"/>
    <cellStyle name="style1424787249881 3 5 7" xfId="47446" xr:uid="{00000000-0005-0000-0000-000054B90000}"/>
    <cellStyle name="style1424787249881 3 5 8" xfId="47447" xr:uid="{00000000-0005-0000-0000-000055B90000}"/>
    <cellStyle name="style1424787249881 3 6" xfId="47448" xr:uid="{00000000-0005-0000-0000-000056B90000}"/>
    <cellStyle name="style1424787249881 3 6 2" xfId="47449" xr:uid="{00000000-0005-0000-0000-000057B90000}"/>
    <cellStyle name="style1424787249881 3 6 2 2" xfId="47450" xr:uid="{00000000-0005-0000-0000-000058B90000}"/>
    <cellStyle name="style1424787249881 3 6 2 2 2" xfId="47451" xr:uid="{00000000-0005-0000-0000-000059B90000}"/>
    <cellStyle name="style1424787249881 3 6 2 3" xfId="47452" xr:uid="{00000000-0005-0000-0000-00005AB90000}"/>
    <cellStyle name="style1424787249881 3 6 2 4" xfId="47453" xr:uid="{00000000-0005-0000-0000-00005BB90000}"/>
    <cellStyle name="style1424787249881 3 6 2 5" xfId="47454" xr:uid="{00000000-0005-0000-0000-00005CB90000}"/>
    <cellStyle name="style1424787249881 3 6 3" xfId="47455" xr:uid="{00000000-0005-0000-0000-00005DB90000}"/>
    <cellStyle name="style1424787249881 3 6 3 2" xfId="47456" xr:uid="{00000000-0005-0000-0000-00005EB90000}"/>
    <cellStyle name="style1424787249881 3 6 3 2 2" xfId="47457" xr:uid="{00000000-0005-0000-0000-00005FB90000}"/>
    <cellStyle name="style1424787249881 3 6 3 3" xfId="47458" xr:uid="{00000000-0005-0000-0000-000060B90000}"/>
    <cellStyle name="style1424787249881 3 6 3 4" xfId="47459" xr:uid="{00000000-0005-0000-0000-000061B90000}"/>
    <cellStyle name="style1424787249881 3 6 3 5" xfId="47460" xr:uid="{00000000-0005-0000-0000-000062B90000}"/>
    <cellStyle name="style1424787249881 3 6 4" xfId="47461" xr:uid="{00000000-0005-0000-0000-000063B90000}"/>
    <cellStyle name="style1424787249881 3 6 4 2" xfId="47462" xr:uid="{00000000-0005-0000-0000-000064B90000}"/>
    <cellStyle name="style1424787249881 3 6 4 3" xfId="47463" xr:uid="{00000000-0005-0000-0000-000065B90000}"/>
    <cellStyle name="style1424787249881 3 6 4 4" xfId="47464" xr:uid="{00000000-0005-0000-0000-000066B90000}"/>
    <cellStyle name="style1424787249881 3 6 4 5" xfId="47465" xr:uid="{00000000-0005-0000-0000-000067B90000}"/>
    <cellStyle name="style1424787249881 3 6 5" xfId="47466" xr:uid="{00000000-0005-0000-0000-000068B90000}"/>
    <cellStyle name="style1424787249881 3 6 6" xfId="47467" xr:uid="{00000000-0005-0000-0000-000069B90000}"/>
    <cellStyle name="style1424787249881 3 6 7" xfId="47468" xr:uid="{00000000-0005-0000-0000-00006AB90000}"/>
    <cellStyle name="style1424787249881 3 6 8" xfId="47469" xr:uid="{00000000-0005-0000-0000-00006BB90000}"/>
    <cellStyle name="style1424787249881 3 7" xfId="47470" xr:uid="{00000000-0005-0000-0000-00006CB90000}"/>
    <cellStyle name="style1424787249881 3 7 2" xfId="47471" xr:uid="{00000000-0005-0000-0000-00006DB90000}"/>
    <cellStyle name="style1424787249881 3 7 2 2" xfId="47472" xr:uid="{00000000-0005-0000-0000-00006EB90000}"/>
    <cellStyle name="style1424787249881 3 7 3" xfId="47473" xr:uid="{00000000-0005-0000-0000-00006FB90000}"/>
    <cellStyle name="style1424787249881 3 7 4" xfId="47474" xr:uid="{00000000-0005-0000-0000-000070B90000}"/>
    <cellStyle name="style1424787249881 3 7 5" xfId="47475" xr:uid="{00000000-0005-0000-0000-000071B90000}"/>
    <cellStyle name="style1424787249881 3 8" xfId="47476" xr:uid="{00000000-0005-0000-0000-000072B90000}"/>
    <cellStyle name="style1424787249881 3 8 2" xfId="47477" xr:uid="{00000000-0005-0000-0000-000073B90000}"/>
    <cellStyle name="style1424787249881 3 8 2 2" xfId="47478" xr:uid="{00000000-0005-0000-0000-000074B90000}"/>
    <cellStyle name="style1424787249881 3 8 3" xfId="47479" xr:uid="{00000000-0005-0000-0000-000075B90000}"/>
    <cellStyle name="style1424787249881 3 8 4" xfId="47480" xr:uid="{00000000-0005-0000-0000-000076B90000}"/>
    <cellStyle name="style1424787249881 3 8 5" xfId="47481" xr:uid="{00000000-0005-0000-0000-000077B90000}"/>
    <cellStyle name="style1424787249881 3 9" xfId="47482" xr:uid="{00000000-0005-0000-0000-000078B90000}"/>
    <cellStyle name="style1424787249881 3 9 2" xfId="47483" xr:uid="{00000000-0005-0000-0000-000079B90000}"/>
    <cellStyle name="style1424787249881 3 9 2 2" xfId="47484" xr:uid="{00000000-0005-0000-0000-00007AB90000}"/>
    <cellStyle name="style1424787249881 3 9 2 3" xfId="47485" xr:uid="{00000000-0005-0000-0000-00007BB90000}"/>
    <cellStyle name="style1424787249881 3 9 2 4" xfId="47486" xr:uid="{00000000-0005-0000-0000-00007CB90000}"/>
    <cellStyle name="style1424787249881 3 9 3" xfId="47487" xr:uid="{00000000-0005-0000-0000-00007DB90000}"/>
    <cellStyle name="style1424787249881 3 9 4" xfId="47488" xr:uid="{00000000-0005-0000-0000-00007EB90000}"/>
    <cellStyle name="style1424787249881 3 9 5" xfId="47489" xr:uid="{00000000-0005-0000-0000-00007FB90000}"/>
    <cellStyle name="style1424787249881 4" xfId="47490" xr:uid="{00000000-0005-0000-0000-000080B90000}"/>
    <cellStyle name="style1424787249881 4 10" xfId="47491" xr:uid="{00000000-0005-0000-0000-000081B90000}"/>
    <cellStyle name="style1424787249881 4 11" xfId="47492" xr:uid="{00000000-0005-0000-0000-000082B90000}"/>
    <cellStyle name="style1424787249881 4 12" xfId="47493" xr:uid="{00000000-0005-0000-0000-000083B90000}"/>
    <cellStyle name="style1424787249881 4 2" xfId="47494" xr:uid="{00000000-0005-0000-0000-000084B90000}"/>
    <cellStyle name="style1424787249881 4 2 2" xfId="47495" xr:uid="{00000000-0005-0000-0000-000085B90000}"/>
    <cellStyle name="style1424787249881 4 2 2 2" xfId="47496" xr:uid="{00000000-0005-0000-0000-000086B90000}"/>
    <cellStyle name="style1424787249881 4 2 2 2 2" xfId="47497" xr:uid="{00000000-0005-0000-0000-000087B90000}"/>
    <cellStyle name="style1424787249881 4 2 2 2 2 2" xfId="47498" xr:uid="{00000000-0005-0000-0000-000088B90000}"/>
    <cellStyle name="style1424787249881 4 2 2 2 3" xfId="47499" xr:uid="{00000000-0005-0000-0000-000089B90000}"/>
    <cellStyle name="style1424787249881 4 2 2 2 4" xfId="47500" xr:uid="{00000000-0005-0000-0000-00008AB90000}"/>
    <cellStyle name="style1424787249881 4 2 2 2 5" xfId="47501" xr:uid="{00000000-0005-0000-0000-00008BB90000}"/>
    <cellStyle name="style1424787249881 4 2 2 3" xfId="47502" xr:uid="{00000000-0005-0000-0000-00008CB90000}"/>
    <cellStyle name="style1424787249881 4 2 2 3 2" xfId="47503" xr:uid="{00000000-0005-0000-0000-00008DB90000}"/>
    <cellStyle name="style1424787249881 4 2 2 3 2 2" xfId="47504" xr:uid="{00000000-0005-0000-0000-00008EB90000}"/>
    <cellStyle name="style1424787249881 4 2 2 3 3" xfId="47505" xr:uid="{00000000-0005-0000-0000-00008FB90000}"/>
    <cellStyle name="style1424787249881 4 2 2 3 4" xfId="47506" xr:uid="{00000000-0005-0000-0000-000090B90000}"/>
    <cellStyle name="style1424787249881 4 2 2 3 5" xfId="47507" xr:uid="{00000000-0005-0000-0000-000091B90000}"/>
    <cellStyle name="style1424787249881 4 2 2 4" xfId="47508" xr:uid="{00000000-0005-0000-0000-000092B90000}"/>
    <cellStyle name="style1424787249881 4 2 2 4 2" xfId="47509" xr:uid="{00000000-0005-0000-0000-000093B90000}"/>
    <cellStyle name="style1424787249881 4 2 2 4 3" xfId="47510" xr:uid="{00000000-0005-0000-0000-000094B90000}"/>
    <cellStyle name="style1424787249881 4 2 2 4 4" xfId="47511" xr:uid="{00000000-0005-0000-0000-000095B90000}"/>
    <cellStyle name="style1424787249881 4 2 2 4 5" xfId="47512" xr:uid="{00000000-0005-0000-0000-000096B90000}"/>
    <cellStyle name="style1424787249881 4 2 2 5" xfId="47513" xr:uid="{00000000-0005-0000-0000-000097B90000}"/>
    <cellStyle name="style1424787249881 4 2 2 6" xfId="47514" xr:uid="{00000000-0005-0000-0000-000098B90000}"/>
    <cellStyle name="style1424787249881 4 2 2 7" xfId="47515" xr:uid="{00000000-0005-0000-0000-000099B90000}"/>
    <cellStyle name="style1424787249881 4 2 2 8" xfId="47516" xr:uid="{00000000-0005-0000-0000-00009AB90000}"/>
    <cellStyle name="style1424787249881 4 2 3" xfId="47517" xr:uid="{00000000-0005-0000-0000-00009BB90000}"/>
    <cellStyle name="style1424787249881 4 2 3 2" xfId="47518" xr:uid="{00000000-0005-0000-0000-00009CB90000}"/>
    <cellStyle name="style1424787249881 4 2 3 2 2" xfId="47519" xr:uid="{00000000-0005-0000-0000-00009DB90000}"/>
    <cellStyle name="style1424787249881 4 2 3 3" xfId="47520" xr:uid="{00000000-0005-0000-0000-00009EB90000}"/>
    <cellStyle name="style1424787249881 4 2 3 4" xfId="47521" xr:uid="{00000000-0005-0000-0000-00009FB90000}"/>
    <cellStyle name="style1424787249881 4 2 3 5" xfId="47522" xr:uid="{00000000-0005-0000-0000-0000A0B90000}"/>
    <cellStyle name="style1424787249881 4 2 4" xfId="47523" xr:uid="{00000000-0005-0000-0000-0000A1B90000}"/>
    <cellStyle name="style1424787249881 4 2 4 2" xfId="47524" xr:uid="{00000000-0005-0000-0000-0000A2B90000}"/>
    <cellStyle name="style1424787249881 4 2 4 2 2" xfId="47525" xr:uid="{00000000-0005-0000-0000-0000A3B90000}"/>
    <cellStyle name="style1424787249881 4 2 4 3" xfId="47526" xr:uid="{00000000-0005-0000-0000-0000A4B90000}"/>
    <cellStyle name="style1424787249881 4 2 4 4" xfId="47527" xr:uid="{00000000-0005-0000-0000-0000A5B90000}"/>
    <cellStyle name="style1424787249881 4 2 4 5" xfId="47528" xr:uid="{00000000-0005-0000-0000-0000A6B90000}"/>
    <cellStyle name="style1424787249881 4 2 5" xfId="47529" xr:uid="{00000000-0005-0000-0000-0000A7B90000}"/>
    <cellStyle name="style1424787249881 4 2 5 2" xfId="47530" xr:uid="{00000000-0005-0000-0000-0000A8B90000}"/>
    <cellStyle name="style1424787249881 4 2 5 3" xfId="47531" xr:uid="{00000000-0005-0000-0000-0000A9B90000}"/>
    <cellStyle name="style1424787249881 4 2 5 4" xfId="47532" xr:uid="{00000000-0005-0000-0000-0000AAB90000}"/>
    <cellStyle name="style1424787249881 4 2 5 5" xfId="47533" xr:uid="{00000000-0005-0000-0000-0000ABB90000}"/>
    <cellStyle name="style1424787249881 4 2 6" xfId="47534" xr:uid="{00000000-0005-0000-0000-0000ACB90000}"/>
    <cellStyle name="style1424787249881 4 2 7" xfId="47535" xr:uid="{00000000-0005-0000-0000-0000ADB90000}"/>
    <cellStyle name="style1424787249881 4 2 8" xfId="47536" xr:uid="{00000000-0005-0000-0000-0000AEB90000}"/>
    <cellStyle name="style1424787249881 4 2 9" xfId="47537" xr:uid="{00000000-0005-0000-0000-0000AFB90000}"/>
    <cellStyle name="style1424787249881 4 3" xfId="47538" xr:uid="{00000000-0005-0000-0000-0000B0B90000}"/>
    <cellStyle name="style1424787249881 4 3 2" xfId="47539" xr:uid="{00000000-0005-0000-0000-0000B1B90000}"/>
    <cellStyle name="style1424787249881 4 3 2 2" xfId="47540" xr:uid="{00000000-0005-0000-0000-0000B2B90000}"/>
    <cellStyle name="style1424787249881 4 3 2 2 2" xfId="47541" xr:uid="{00000000-0005-0000-0000-0000B3B90000}"/>
    <cellStyle name="style1424787249881 4 3 2 3" xfId="47542" xr:uid="{00000000-0005-0000-0000-0000B4B90000}"/>
    <cellStyle name="style1424787249881 4 3 2 4" xfId="47543" xr:uid="{00000000-0005-0000-0000-0000B5B90000}"/>
    <cellStyle name="style1424787249881 4 3 2 5" xfId="47544" xr:uid="{00000000-0005-0000-0000-0000B6B90000}"/>
    <cellStyle name="style1424787249881 4 3 3" xfId="47545" xr:uid="{00000000-0005-0000-0000-0000B7B90000}"/>
    <cellStyle name="style1424787249881 4 3 3 2" xfId="47546" xr:uid="{00000000-0005-0000-0000-0000B8B90000}"/>
    <cellStyle name="style1424787249881 4 3 3 2 2" xfId="47547" xr:uid="{00000000-0005-0000-0000-0000B9B90000}"/>
    <cellStyle name="style1424787249881 4 3 3 3" xfId="47548" xr:uid="{00000000-0005-0000-0000-0000BAB90000}"/>
    <cellStyle name="style1424787249881 4 3 3 4" xfId="47549" xr:uid="{00000000-0005-0000-0000-0000BBB90000}"/>
    <cellStyle name="style1424787249881 4 3 3 5" xfId="47550" xr:uid="{00000000-0005-0000-0000-0000BCB90000}"/>
    <cellStyle name="style1424787249881 4 3 4" xfId="47551" xr:uid="{00000000-0005-0000-0000-0000BDB90000}"/>
    <cellStyle name="style1424787249881 4 3 4 2" xfId="47552" xr:uid="{00000000-0005-0000-0000-0000BEB90000}"/>
    <cellStyle name="style1424787249881 4 3 4 3" xfId="47553" xr:uid="{00000000-0005-0000-0000-0000BFB90000}"/>
    <cellStyle name="style1424787249881 4 3 4 4" xfId="47554" xr:uid="{00000000-0005-0000-0000-0000C0B90000}"/>
    <cellStyle name="style1424787249881 4 3 4 5" xfId="47555" xr:uid="{00000000-0005-0000-0000-0000C1B90000}"/>
    <cellStyle name="style1424787249881 4 3 5" xfId="47556" xr:uid="{00000000-0005-0000-0000-0000C2B90000}"/>
    <cellStyle name="style1424787249881 4 3 6" xfId="47557" xr:uid="{00000000-0005-0000-0000-0000C3B90000}"/>
    <cellStyle name="style1424787249881 4 3 7" xfId="47558" xr:uid="{00000000-0005-0000-0000-0000C4B90000}"/>
    <cellStyle name="style1424787249881 4 3 8" xfId="47559" xr:uid="{00000000-0005-0000-0000-0000C5B90000}"/>
    <cellStyle name="style1424787249881 4 4" xfId="47560" xr:uid="{00000000-0005-0000-0000-0000C6B90000}"/>
    <cellStyle name="style1424787249881 4 4 2" xfId="47561" xr:uid="{00000000-0005-0000-0000-0000C7B90000}"/>
    <cellStyle name="style1424787249881 4 4 2 2" xfId="47562" xr:uid="{00000000-0005-0000-0000-0000C8B90000}"/>
    <cellStyle name="style1424787249881 4 4 2 2 2" xfId="47563" xr:uid="{00000000-0005-0000-0000-0000C9B90000}"/>
    <cellStyle name="style1424787249881 4 4 2 3" xfId="47564" xr:uid="{00000000-0005-0000-0000-0000CAB90000}"/>
    <cellStyle name="style1424787249881 4 4 2 4" xfId="47565" xr:uid="{00000000-0005-0000-0000-0000CBB90000}"/>
    <cellStyle name="style1424787249881 4 4 2 5" xfId="47566" xr:uid="{00000000-0005-0000-0000-0000CCB90000}"/>
    <cellStyle name="style1424787249881 4 4 3" xfId="47567" xr:uid="{00000000-0005-0000-0000-0000CDB90000}"/>
    <cellStyle name="style1424787249881 4 4 3 2" xfId="47568" xr:uid="{00000000-0005-0000-0000-0000CEB90000}"/>
    <cellStyle name="style1424787249881 4 4 3 2 2" xfId="47569" xr:uid="{00000000-0005-0000-0000-0000CFB90000}"/>
    <cellStyle name="style1424787249881 4 4 3 3" xfId="47570" xr:uid="{00000000-0005-0000-0000-0000D0B90000}"/>
    <cellStyle name="style1424787249881 4 4 3 4" xfId="47571" xr:uid="{00000000-0005-0000-0000-0000D1B90000}"/>
    <cellStyle name="style1424787249881 4 4 3 5" xfId="47572" xr:uid="{00000000-0005-0000-0000-0000D2B90000}"/>
    <cellStyle name="style1424787249881 4 4 4" xfId="47573" xr:uid="{00000000-0005-0000-0000-0000D3B90000}"/>
    <cellStyle name="style1424787249881 4 4 4 2" xfId="47574" xr:uid="{00000000-0005-0000-0000-0000D4B90000}"/>
    <cellStyle name="style1424787249881 4 4 4 3" xfId="47575" xr:uid="{00000000-0005-0000-0000-0000D5B90000}"/>
    <cellStyle name="style1424787249881 4 4 4 4" xfId="47576" xr:uid="{00000000-0005-0000-0000-0000D6B90000}"/>
    <cellStyle name="style1424787249881 4 4 4 5" xfId="47577" xr:uid="{00000000-0005-0000-0000-0000D7B90000}"/>
    <cellStyle name="style1424787249881 4 4 5" xfId="47578" xr:uid="{00000000-0005-0000-0000-0000D8B90000}"/>
    <cellStyle name="style1424787249881 4 4 6" xfId="47579" xr:uid="{00000000-0005-0000-0000-0000D9B90000}"/>
    <cellStyle name="style1424787249881 4 4 7" xfId="47580" xr:uid="{00000000-0005-0000-0000-0000DAB90000}"/>
    <cellStyle name="style1424787249881 4 4 8" xfId="47581" xr:uid="{00000000-0005-0000-0000-0000DBB90000}"/>
    <cellStyle name="style1424787249881 4 5" xfId="47582" xr:uid="{00000000-0005-0000-0000-0000DCB90000}"/>
    <cellStyle name="style1424787249881 4 5 2" xfId="47583" xr:uid="{00000000-0005-0000-0000-0000DDB90000}"/>
    <cellStyle name="style1424787249881 4 5 2 2" xfId="47584" xr:uid="{00000000-0005-0000-0000-0000DEB90000}"/>
    <cellStyle name="style1424787249881 4 5 2 2 2" xfId="47585" xr:uid="{00000000-0005-0000-0000-0000DFB90000}"/>
    <cellStyle name="style1424787249881 4 5 2 3" xfId="47586" xr:uid="{00000000-0005-0000-0000-0000E0B90000}"/>
    <cellStyle name="style1424787249881 4 5 2 4" xfId="47587" xr:uid="{00000000-0005-0000-0000-0000E1B90000}"/>
    <cellStyle name="style1424787249881 4 5 2 5" xfId="47588" xr:uid="{00000000-0005-0000-0000-0000E2B90000}"/>
    <cellStyle name="style1424787249881 4 5 3" xfId="47589" xr:uid="{00000000-0005-0000-0000-0000E3B90000}"/>
    <cellStyle name="style1424787249881 4 5 3 2" xfId="47590" xr:uid="{00000000-0005-0000-0000-0000E4B90000}"/>
    <cellStyle name="style1424787249881 4 5 3 2 2" xfId="47591" xr:uid="{00000000-0005-0000-0000-0000E5B90000}"/>
    <cellStyle name="style1424787249881 4 5 3 3" xfId="47592" xr:uid="{00000000-0005-0000-0000-0000E6B90000}"/>
    <cellStyle name="style1424787249881 4 5 3 4" xfId="47593" xr:uid="{00000000-0005-0000-0000-0000E7B90000}"/>
    <cellStyle name="style1424787249881 4 5 3 5" xfId="47594" xr:uid="{00000000-0005-0000-0000-0000E8B90000}"/>
    <cellStyle name="style1424787249881 4 5 4" xfId="47595" xr:uid="{00000000-0005-0000-0000-0000E9B90000}"/>
    <cellStyle name="style1424787249881 4 5 4 2" xfId="47596" xr:uid="{00000000-0005-0000-0000-0000EAB90000}"/>
    <cellStyle name="style1424787249881 4 5 4 3" xfId="47597" xr:uid="{00000000-0005-0000-0000-0000EBB90000}"/>
    <cellStyle name="style1424787249881 4 5 4 4" xfId="47598" xr:uid="{00000000-0005-0000-0000-0000ECB90000}"/>
    <cellStyle name="style1424787249881 4 5 4 5" xfId="47599" xr:uid="{00000000-0005-0000-0000-0000EDB90000}"/>
    <cellStyle name="style1424787249881 4 5 5" xfId="47600" xr:uid="{00000000-0005-0000-0000-0000EEB90000}"/>
    <cellStyle name="style1424787249881 4 5 6" xfId="47601" xr:uid="{00000000-0005-0000-0000-0000EFB90000}"/>
    <cellStyle name="style1424787249881 4 5 7" xfId="47602" xr:uid="{00000000-0005-0000-0000-0000F0B90000}"/>
    <cellStyle name="style1424787249881 4 5 8" xfId="47603" xr:uid="{00000000-0005-0000-0000-0000F1B90000}"/>
    <cellStyle name="style1424787249881 4 6" xfId="47604" xr:uid="{00000000-0005-0000-0000-0000F2B90000}"/>
    <cellStyle name="style1424787249881 4 6 2" xfId="47605" xr:uid="{00000000-0005-0000-0000-0000F3B90000}"/>
    <cellStyle name="style1424787249881 4 6 2 2" xfId="47606" xr:uid="{00000000-0005-0000-0000-0000F4B90000}"/>
    <cellStyle name="style1424787249881 4 6 3" xfId="47607" xr:uid="{00000000-0005-0000-0000-0000F5B90000}"/>
    <cellStyle name="style1424787249881 4 6 4" xfId="47608" xr:uid="{00000000-0005-0000-0000-0000F6B90000}"/>
    <cellStyle name="style1424787249881 4 6 5" xfId="47609" xr:uid="{00000000-0005-0000-0000-0000F7B90000}"/>
    <cellStyle name="style1424787249881 4 7" xfId="47610" xr:uid="{00000000-0005-0000-0000-0000F8B90000}"/>
    <cellStyle name="style1424787249881 4 7 2" xfId="47611" xr:uid="{00000000-0005-0000-0000-0000F9B90000}"/>
    <cellStyle name="style1424787249881 4 7 2 2" xfId="47612" xr:uid="{00000000-0005-0000-0000-0000FAB90000}"/>
    <cellStyle name="style1424787249881 4 7 3" xfId="47613" xr:uid="{00000000-0005-0000-0000-0000FBB90000}"/>
    <cellStyle name="style1424787249881 4 7 4" xfId="47614" xr:uid="{00000000-0005-0000-0000-0000FCB90000}"/>
    <cellStyle name="style1424787249881 4 7 5" xfId="47615" xr:uid="{00000000-0005-0000-0000-0000FDB90000}"/>
    <cellStyle name="style1424787249881 4 8" xfId="47616" xr:uid="{00000000-0005-0000-0000-0000FEB90000}"/>
    <cellStyle name="style1424787249881 4 8 2" xfId="47617" xr:uid="{00000000-0005-0000-0000-0000FFB90000}"/>
    <cellStyle name="style1424787249881 4 8 3" xfId="47618" xr:uid="{00000000-0005-0000-0000-000000BA0000}"/>
    <cellStyle name="style1424787249881 4 8 4" xfId="47619" xr:uid="{00000000-0005-0000-0000-000001BA0000}"/>
    <cellStyle name="style1424787249881 4 8 5" xfId="47620" xr:uid="{00000000-0005-0000-0000-000002BA0000}"/>
    <cellStyle name="style1424787249881 4 9" xfId="47621" xr:uid="{00000000-0005-0000-0000-000003BA0000}"/>
    <cellStyle name="style1424787249881 5" xfId="47622" xr:uid="{00000000-0005-0000-0000-000004BA0000}"/>
    <cellStyle name="style1424787249881 5 2" xfId="47623" xr:uid="{00000000-0005-0000-0000-000005BA0000}"/>
    <cellStyle name="style1424787249881 5 2 2" xfId="47624" xr:uid="{00000000-0005-0000-0000-000006BA0000}"/>
    <cellStyle name="style1424787249881 5 2 2 2" xfId="47625" xr:uid="{00000000-0005-0000-0000-000007BA0000}"/>
    <cellStyle name="style1424787249881 5 2 2 2 2" xfId="47626" xr:uid="{00000000-0005-0000-0000-000008BA0000}"/>
    <cellStyle name="style1424787249881 5 2 2 3" xfId="47627" xr:uid="{00000000-0005-0000-0000-000009BA0000}"/>
    <cellStyle name="style1424787249881 5 2 2 4" xfId="47628" xr:uid="{00000000-0005-0000-0000-00000ABA0000}"/>
    <cellStyle name="style1424787249881 5 2 2 5" xfId="47629" xr:uid="{00000000-0005-0000-0000-00000BBA0000}"/>
    <cellStyle name="style1424787249881 5 2 3" xfId="47630" xr:uid="{00000000-0005-0000-0000-00000CBA0000}"/>
    <cellStyle name="style1424787249881 5 2 3 2" xfId="47631" xr:uid="{00000000-0005-0000-0000-00000DBA0000}"/>
    <cellStyle name="style1424787249881 5 2 3 2 2" xfId="47632" xr:uid="{00000000-0005-0000-0000-00000EBA0000}"/>
    <cellStyle name="style1424787249881 5 2 3 3" xfId="47633" xr:uid="{00000000-0005-0000-0000-00000FBA0000}"/>
    <cellStyle name="style1424787249881 5 2 3 4" xfId="47634" xr:uid="{00000000-0005-0000-0000-000010BA0000}"/>
    <cellStyle name="style1424787249881 5 2 3 5" xfId="47635" xr:uid="{00000000-0005-0000-0000-000011BA0000}"/>
    <cellStyle name="style1424787249881 5 2 4" xfId="47636" xr:uid="{00000000-0005-0000-0000-000012BA0000}"/>
    <cellStyle name="style1424787249881 5 2 4 2" xfId="47637" xr:uid="{00000000-0005-0000-0000-000013BA0000}"/>
    <cellStyle name="style1424787249881 5 2 4 3" xfId="47638" xr:uid="{00000000-0005-0000-0000-000014BA0000}"/>
    <cellStyle name="style1424787249881 5 2 4 4" xfId="47639" xr:uid="{00000000-0005-0000-0000-000015BA0000}"/>
    <cellStyle name="style1424787249881 5 2 4 5" xfId="47640" xr:uid="{00000000-0005-0000-0000-000016BA0000}"/>
    <cellStyle name="style1424787249881 5 2 5" xfId="47641" xr:uid="{00000000-0005-0000-0000-000017BA0000}"/>
    <cellStyle name="style1424787249881 5 2 6" xfId="47642" xr:uid="{00000000-0005-0000-0000-000018BA0000}"/>
    <cellStyle name="style1424787249881 5 2 7" xfId="47643" xr:uid="{00000000-0005-0000-0000-000019BA0000}"/>
    <cellStyle name="style1424787249881 5 2 8" xfId="47644" xr:uid="{00000000-0005-0000-0000-00001ABA0000}"/>
    <cellStyle name="style1424787249881 5 3" xfId="47645" xr:uid="{00000000-0005-0000-0000-00001BBA0000}"/>
    <cellStyle name="style1424787249881 5 3 2" xfId="47646" xr:uid="{00000000-0005-0000-0000-00001CBA0000}"/>
    <cellStyle name="style1424787249881 5 3 2 2" xfId="47647" xr:uid="{00000000-0005-0000-0000-00001DBA0000}"/>
    <cellStyle name="style1424787249881 5 3 3" xfId="47648" xr:uid="{00000000-0005-0000-0000-00001EBA0000}"/>
    <cellStyle name="style1424787249881 5 3 4" xfId="47649" xr:uid="{00000000-0005-0000-0000-00001FBA0000}"/>
    <cellStyle name="style1424787249881 5 3 5" xfId="47650" xr:uid="{00000000-0005-0000-0000-000020BA0000}"/>
    <cellStyle name="style1424787249881 5 4" xfId="47651" xr:uid="{00000000-0005-0000-0000-000021BA0000}"/>
    <cellStyle name="style1424787249881 5 4 2" xfId="47652" xr:uid="{00000000-0005-0000-0000-000022BA0000}"/>
    <cellStyle name="style1424787249881 5 4 2 2" xfId="47653" xr:uid="{00000000-0005-0000-0000-000023BA0000}"/>
    <cellStyle name="style1424787249881 5 4 3" xfId="47654" xr:uid="{00000000-0005-0000-0000-000024BA0000}"/>
    <cellStyle name="style1424787249881 5 4 4" xfId="47655" xr:uid="{00000000-0005-0000-0000-000025BA0000}"/>
    <cellStyle name="style1424787249881 5 4 5" xfId="47656" xr:uid="{00000000-0005-0000-0000-000026BA0000}"/>
    <cellStyle name="style1424787249881 5 5" xfId="47657" xr:uid="{00000000-0005-0000-0000-000027BA0000}"/>
    <cellStyle name="style1424787249881 5 5 2" xfId="47658" xr:uid="{00000000-0005-0000-0000-000028BA0000}"/>
    <cellStyle name="style1424787249881 5 5 3" xfId="47659" xr:uid="{00000000-0005-0000-0000-000029BA0000}"/>
    <cellStyle name="style1424787249881 5 5 4" xfId="47660" xr:uid="{00000000-0005-0000-0000-00002ABA0000}"/>
    <cellStyle name="style1424787249881 5 5 5" xfId="47661" xr:uid="{00000000-0005-0000-0000-00002BBA0000}"/>
    <cellStyle name="style1424787249881 5 6" xfId="47662" xr:uid="{00000000-0005-0000-0000-00002CBA0000}"/>
    <cellStyle name="style1424787249881 5 7" xfId="47663" xr:uid="{00000000-0005-0000-0000-00002DBA0000}"/>
    <cellStyle name="style1424787249881 5 8" xfId="47664" xr:uid="{00000000-0005-0000-0000-00002EBA0000}"/>
    <cellStyle name="style1424787249881 5 9" xfId="47665" xr:uid="{00000000-0005-0000-0000-00002FBA0000}"/>
    <cellStyle name="style1424787249881 6" xfId="47666" xr:uid="{00000000-0005-0000-0000-000030BA0000}"/>
    <cellStyle name="style1424787249881 6 2" xfId="47667" xr:uid="{00000000-0005-0000-0000-000031BA0000}"/>
    <cellStyle name="style1424787249881 6 2 2" xfId="47668" xr:uid="{00000000-0005-0000-0000-000032BA0000}"/>
    <cellStyle name="style1424787249881 6 2 2 2" xfId="47669" xr:uid="{00000000-0005-0000-0000-000033BA0000}"/>
    <cellStyle name="style1424787249881 6 2 3" xfId="47670" xr:uid="{00000000-0005-0000-0000-000034BA0000}"/>
    <cellStyle name="style1424787249881 6 2 4" xfId="47671" xr:uid="{00000000-0005-0000-0000-000035BA0000}"/>
    <cellStyle name="style1424787249881 6 2 5" xfId="47672" xr:uid="{00000000-0005-0000-0000-000036BA0000}"/>
    <cellStyle name="style1424787249881 6 3" xfId="47673" xr:uid="{00000000-0005-0000-0000-000037BA0000}"/>
    <cellStyle name="style1424787249881 6 3 2" xfId="47674" xr:uid="{00000000-0005-0000-0000-000038BA0000}"/>
    <cellStyle name="style1424787249881 6 3 2 2" xfId="47675" xr:uid="{00000000-0005-0000-0000-000039BA0000}"/>
    <cellStyle name="style1424787249881 6 3 3" xfId="47676" xr:uid="{00000000-0005-0000-0000-00003ABA0000}"/>
    <cellStyle name="style1424787249881 6 3 4" xfId="47677" xr:uid="{00000000-0005-0000-0000-00003BBA0000}"/>
    <cellStyle name="style1424787249881 6 3 5" xfId="47678" xr:uid="{00000000-0005-0000-0000-00003CBA0000}"/>
    <cellStyle name="style1424787249881 6 4" xfId="47679" xr:uid="{00000000-0005-0000-0000-00003DBA0000}"/>
    <cellStyle name="style1424787249881 6 4 2" xfId="47680" xr:uid="{00000000-0005-0000-0000-00003EBA0000}"/>
    <cellStyle name="style1424787249881 6 4 3" xfId="47681" xr:uid="{00000000-0005-0000-0000-00003FBA0000}"/>
    <cellStyle name="style1424787249881 6 4 4" xfId="47682" xr:uid="{00000000-0005-0000-0000-000040BA0000}"/>
    <cellStyle name="style1424787249881 6 4 5" xfId="47683" xr:uid="{00000000-0005-0000-0000-000041BA0000}"/>
    <cellStyle name="style1424787249881 6 5" xfId="47684" xr:uid="{00000000-0005-0000-0000-000042BA0000}"/>
    <cellStyle name="style1424787249881 6 6" xfId="47685" xr:uid="{00000000-0005-0000-0000-000043BA0000}"/>
    <cellStyle name="style1424787249881 6 7" xfId="47686" xr:uid="{00000000-0005-0000-0000-000044BA0000}"/>
    <cellStyle name="style1424787249881 6 8" xfId="47687" xr:uid="{00000000-0005-0000-0000-000045BA0000}"/>
    <cellStyle name="style1424787249881 7" xfId="47688" xr:uid="{00000000-0005-0000-0000-000046BA0000}"/>
    <cellStyle name="style1424787249881 7 2" xfId="47689" xr:uid="{00000000-0005-0000-0000-000047BA0000}"/>
    <cellStyle name="style1424787249881 7 2 2" xfId="47690" xr:uid="{00000000-0005-0000-0000-000048BA0000}"/>
    <cellStyle name="style1424787249881 7 2 2 2" xfId="47691" xr:uid="{00000000-0005-0000-0000-000049BA0000}"/>
    <cellStyle name="style1424787249881 7 2 3" xfId="47692" xr:uid="{00000000-0005-0000-0000-00004ABA0000}"/>
    <cellStyle name="style1424787249881 7 2 4" xfId="47693" xr:uid="{00000000-0005-0000-0000-00004BBA0000}"/>
    <cellStyle name="style1424787249881 7 2 5" xfId="47694" xr:uid="{00000000-0005-0000-0000-00004CBA0000}"/>
    <cellStyle name="style1424787249881 7 3" xfId="47695" xr:uid="{00000000-0005-0000-0000-00004DBA0000}"/>
    <cellStyle name="style1424787249881 7 3 2" xfId="47696" xr:uid="{00000000-0005-0000-0000-00004EBA0000}"/>
    <cellStyle name="style1424787249881 7 3 2 2" xfId="47697" xr:uid="{00000000-0005-0000-0000-00004FBA0000}"/>
    <cellStyle name="style1424787249881 7 3 3" xfId="47698" xr:uid="{00000000-0005-0000-0000-000050BA0000}"/>
    <cellStyle name="style1424787249881 7 3 4" xfId="47699" xr:uid="{00000000-0005-0000-0000-000051BA0000}"/>
    <cellStyle name="style1424787249881 7 3 5" xfId="47700" xr:uid="{00000000-0005-0000-0000-000052BA0000}"/>
    <cellStyle name="style1424787249881 7 4" xfId="47701" xr:uid="{00000000-0005-0000-0000-000053BA0000}"/>
    <cellStyle name="style1424787249881 7 4 2" xfId="47702" xr:uid="{00000000-0005-0000-0000-000054BA0000}"/>
    <cellStyle name="style1424787249881 7 4 3" xfId="47703" xr:uid="{00000000-0005-0000-0000-000055BA0000}"/>
    <cellStyle name="style1424787249881 7 4 4" xfId="47704" xr:uid="{00000000-0005-0000-0000-000056BA0000}"/>
    <cellStyle name="style1424787249881 7 4 5" xfId="47705" xr:uid="{00000000-0005-0000-0000-000057BA0000}"/>
    <cellStyle name="style1424787249881 7 5" xfId="47706" xr:uid="{00000000-0005-0000-0000-000058BA0000}"/>
    <cellStyle name="style1424787249881 7 6" xfId="47707" xr:uid="{00000000-0005-0000-0000-000059BA0000}"/>
    <cellStyle name="style1424787249881 7 7" xfId="47708" xr:uid="{00000000-0005-0000-0000-00005ABA0000}"/>
    <cellStyle name="style1424787249881 7 8" xfId="47709" xr:uid="{00000000-0005-0000-0000-00005BBA0000}"/>
    <cellStyle name="style1424787249881 8" xfId="47710" xr:uid="{00000000-0005-0000-0000-00005CBA0000}"/>
    <cellStyle name="style1424787249881 8 2" xfId="47711" xr:uid="{00000000-0005-0000-0000-00005DBA0000}"/>
    <cellStyle name="style1424787249881 8 2 2" xfId="47712" xr:uid="{00000000-0005-0000-0000-00005EBA0000}"/>
    <cellStyle name="style1424787249881 8 2 2 2" xfId="47713" xr:uid="{00000000-0005-0000-0000-00005FBA0000}"/>
    <cellStyle name="style1424787249881 8 2 3" xfId="47714" xr:uid="{00000000-0005-0000-0000-000060BA0000}"/>
    <cellStyle name="style1424787249881 8 2 4" xfId="47715" xr:uid="{00000000-0005-0000-0000-000061BA0000}"/>
    <cellStyle name="style1424787249881 8 2 5" xfId="47716" xr:uid="{00000000-0005-0000-0000-000062BA0000}"/>
    <cellStyle name="style1424787249881 8 3" xfId="47717" xr:uid="{00000000-0005-0000-0000-000063BA0000}"/>
    <cellStyle name="style1424787249881 8 3 2" xfId="47718" xr:uid="{00000000-0005-0000-0000-000064BA0000}"/>
    <cellStyle name="style1424787249881 8 3 2 2" xfId="47719" xr:uid="{00000000-0005-0000-0000-000065BA0000}"/>
    <cellStyle name="style1424787249881 8 3 3" xfId="47720" xr:uid="{00000000-0005-0000-0000-000066BA0000}"/>
    <cellStyle name="style1424787249881 8 3 4" xfId="47721" xr:uid="{00000000-0005-0000-0000-000067BA0000}"/>
    <cellStyle name="style1424787249881 8 3 5" xfId="47722" xr:uid="{00000000-0005-0000-0000-000068BA0000}"/>
    <cellStyle name="style1424787249881 8 4" xfId="47723" xr:uid="{00000000-0005-0000-0000-000069BA0000}"/>
    <cellStyle name="style1424787249881 8 4 2" xfId="47724" xr:uid="{00000000-0005-0000-0000-00006ABA0000}"/>
    <cellStyle name="style1424787249881 8 4 3" xfId="47725" xr:uid="{00000000-0005-0000-0000-00006BBA0000}"/>
    <cellStyle name="style1424787249881 8 4 4" xfId="47726" xr:uid="{00000000-0005-0000-0000-00006CBA0000}"/>
    <cellStyle name="style1424787249881 8 4 5" xfId="47727" xr:uid="{00000000-0005-0000-0000-00006DBA0000}"/>
    <cellStyle name="style1424787249881 8 5" xfId="47728" xr:uid="{00000000-0005-0000-0000-00006EBA0000}"/>
    <cellStyle name="style1424787249881 8 6" xfId="47729" xr:uid="{00000000-0005-0000-0000-00006FBA0000}"/>
    <cellStyle name="style1424787249881 8 7" xfId="47730" xr:uid="{00000000-0005-0000-0000-000070BA0000}"/>
    <cellStyle name="style1424787249881 8 8" xfId="47731" xr:uid="{00000000-0005-0000-0000-000071BA0000}"/>
    <cellStyle name="style1424787249881 9" xfId="47732" xr:uid="{00000000-0005-0000-0000-000072BA0000}"/>
    <cellStyle name="style1424787249881 9 2" xfId="47733" xr:uid="{00000000-0005-0000-0000-000073BA0000}"/>
    <cellStyle name="style1424787249881 9 2 2" xfId="47734" xr:uid="{00000000-0005-0000-0000-000074BA0000}"/>
    <cellStyle name="style1424787249881 9 3" xfId="47735" xr:uid="{00000000-0005-0000-0000-000075BA0000}"/>
    <cellStyle name="style1424787249881 9 4" xfId="47736" xr:uid="{00000000-0005-0000-0000-000076BA0000}"/>
    <cellStyle name="style1424787249881 9 5" xfId="47737" xr:uid="{00000000-0005-0000-0000-000077BA0000}"/>
    <cellStyle name="style1424787249911" xfId="47738" xr:uid="{00000000-0005-0000-0000-000078BA0000}"/>
    <cellStyle name="style1424787249911 10" xfId="47739" xr:uid="{00000000-0005-0000-0000-000079BA0000}"/>
    <cellStyle name="style1424787249911 10 2" xfId="47740" xr:uid="{00000000-0005-0000-0000-00007ABA0000}"/>
    <cellStyle name="style1424787249911 10 2 2" xfId="47741" xr:uid="{00000000-0005-0000-0000-00007BBA0000}"/>
    <cellStyle name="style1424787249911 10 3" xfId="47742" xr:uid="{00000000-0005-0000-0000-00007CBA0000}"/>
    <cellStyle name="style1424787249911 10 4" xfId="47743" xr:uid="{00000000-0005-0000-0000-00007DBA0000}"/>
    <cellStyle name="style1424787249911 10 5" xfId="47744" xr:uid="{00000000-0005-0000-0000-00007EBA0000}"/>
    <cellStyle name="style1424787249911 11" xfId="47745" xr:uid="{00000000-0005-0000-0000-00007FBA0000}"/>
    <cellStyle name="style1424787249911 11 2" xfId="47746" xr:uid="{00000000-0005-0000-0000-000080BA0000}"/>
    <cellStyle name="style1424787249911 11 3" xfId="47747" xr:uid="{00000000-0005-0000-0000-000081BA0000}"/>
    <cellStyle name="style1424787249911 11 4" xfId="47748" xr:uid="{00000000-0005-0000-0000-000082BA0000}"/>
    <cellStyle name="style1424787249911 11 5" xfId="47749" xr:uid="{00000000-0005-0000-0000-000083BA0000}"/>
    <cellStyle name="style1424787249911 12" xfId="47750" xr:uid="{00000000-0005-0000-0000-000084BA0000}"/>
    <cellStyle name="style1424787249911 13" xfId="47751" xr:uid="{00000000-0005-0000-0000-000085BA0000}"/>
    <cellStyle name="style1424787249911 14" xfId="47752" xr:uid="{00000000-0005-0000-0000-000086BA0000}"/>
    <cellStyle name="style1424787249911 15" xfId="47753" xr:uid="{00000000-0005-0000-0000-000087BA0000}"/>
    <cellStyle name="style1424787249911 2" xfId="47754" xr:uid="{00000000-0005-0000-0000-000088BA0000}"/>
    <cellStyle name="style1424787249911 2 10" xfId="47755" xr:uid="{00000000-0005-0000-0000-000089BA0000}"/>
    <cellStyle name="style1424787249911 2 10 2" xfId="47756" xr:uid="{00000000-0005-0000-0000-00008ABA0000}"/>
    <cellStyle name="style1424787249911 2 10 3" xfId="47757" xr:uid="{00000000-0005-0000-0000-00008BBA0000}"/>
    <cellStyle name="style1424787249911 2 10 4" xfId="47758" xr:uid="{00000000-0005-0000-0000-00008CBA0000}"/>
    <cellStyle name="style1424787249911 2 10 5" xfId="47759" xr:uid="{00000000-0005-0000-0000-00008DBA0000}"/>
    <cellStyle name="style1424787249911 2 11" xfId="47760" xr:uid="{00000000-0005-0000-0000-00008EBA0000}"/>
    <cellStyle name="style1424787249911 2 12" xfId="47761" xr:uid="{00000000-0005-0000-0000-00008FBA0000}"/>
    <cellStyle name="style1424787249911 2 13" xfId="47762" xr:uid="{00000000-0005-0000-0000-000090BA0000}"/>
    <cellStyle name="style1424787249911 2 14" xfId="47763" xr:uid="{00000000-0005-0000-0000-000091BA0000}"/>
    <cellStyle name="style1424787249911 2 2" xfId="47764" xr:uid="{00000000-0005-0000-0000-000092BA0000}"/>
    <cellStyle name="style1424787249911 2 2 10" xfId="47765" xr:uid="{00000000-0005-0000-0000-000093BA0000}"/>
    <cellStyle name="style1424787249911 2 2 11" xfId="47766" xr:uid="{00000000-0005-0000-0000-000094BA0000}"/>
    <cellStyle name="style1424787249911 2 2 12" xfId="47767" xr:uid="{00000000-0005-0000-0000-000095BA0000}"/>
    <cellStyle name="style1424787249911 2 2 13" xfId="47768" xr:uid="{00000000-0005-0000-0000-000096BA0000}"/>
    <cellStyle name="style1424787249911 2 2 2" xfId="47769" xr:uid="{00000000-0005-0000-0000-000097BA0000}"/>
    <cellStyle name="style1424787249911 2 2 2 10" xfId="47770" xr:uid="{00000000-0005-0000-0000-000098BA0000}"/>
    <cellStyle name="style1424787249911 2 2 2 11" xfId="47771" xr:uid="{00000000-0005-0000-0000-000099BA0000}"/>
    <cellStyle name="style1424787249911 2 2 2 12" xfId="47772" xr:uid="{00000000-0005-0000-0000-00009ABA0000}"/>
    <cellStyle name="style1424787249911 2 2 2 2" xfId="47773" xr:uid="{00000000-0005-0000-0000-00009BBA0000}"/>
    <cellStyle name="style1424787249911 2 2 2 2 2" xfId="47774" xr:uid="{00000000-0005-0000-0000-00009CBA0000}"/>
    <cellStyle name="style1424787249911 2 2 2 2 2 2" xfId="47775" xr:uid="{00000000-0005-0000-0000-00009DBA0000}"/>
    <cellStyle name="style1424787249911 2 2 2 2 2 2 2" xfId="47776" xr:uid="{00000000-0005-0000-0000-00009EBA0000}"/>
    <cellStyle name="style1424787249911 2 2 2 2 2 2 2 2" xfId="47777" xr:uid="{00000000-0005-0000-0000-00009FBA0000}"/>
    <cellStyle name="style1424787249911 2 2 2 2 2 2 3" xfId="47778" xr:uid="{00000000-0005-0000-0000-0000A0BA0000}"/>
    <cellStyle name="style1424787249911 2 2 2 2 2 2 4" xfId="47779" xr:uid="{00000000-0005-0000-0000-0000A1BA0000}"/>
    <cellStyle name="style1424787249911 2 2 2 2 2 2 5" xfId="47780" xr:uid="{00000000-0005-0000-0000-0000A2BA0000}"/>
    <cellStyle name="style1424787249911 2 2 2 2 2 3" xfId="47781" xr:uid="{00000000-0005-0000-0000-0000A3BA0000}"/>
    <cellStyle name="style1424787249911 2 2 2 2 2 3 2" xfId="47782" xr:uid="{00000000-0005-0000-0000-0000A4BA0000}"/>
    <cellStyle name="style1424787249911 2 2 2 2 2 3 2 2" xfId="47783" xr:uid="{00000000-0005-0000-0000-0000A5BA0000}"/>
    <cellStyle name="style1424787249911 2 2 2 2 2 3 3" xfId="47784" xr:uid="{00000000-0005-0000-0000-0000A6BA0000}"/>
    <cellStyle name="style1424787249911 2 2 2 2 2 3 4" xfId="47785" xr:uid="{00000000-0005-0000-0000-0000A7BA0000}"/>
    <cellStyle name="style1424787249911 2 2 2 2 2 3 5" xfId="47786" xr:uid="{00000000-0005-0000-0000-0000A8BA0000}"/>
    <cellStyle name="style1424787249911 2 2 2 2 2 4" xfId="47787" xr:uid="{00000000-0005-0000-0000-0000A9BA0000}"/>
    <cellStyle name="style1424787249911 2 2 2 2 2 4 2" xfId="47788" xr:uid="{00000000-0005-0000-0000-0000AABA0000}"/>
    <cellStyle name="style1424787249911 2 2 2 2 2 4 3" xfId="47789" xr:uid="{00000000-0005-0000-0000-0000ABBA0000}"/>
    <cellStyle name="style1424787249911 2 2 2 2 2 4 4" xfId="47790" xr:uid="{00000000-0005-0000-0000-0000ACBA0000}"/>
    <cellStyle name="style1424787249911 2 2 2 2 2 4 5" xfId="47791" xr:uid="{00000000-0005-0000-0000-0000ADBA0000}"/>
    <cellStyle name="style1424787249911 2 2 2 2 2 5" xfId="47792" xr:uid="{00000000-0005-0000-0000-0000AEBA0000}"/>
    <cellStyle name="style1424787249911 2 2 2 2 2 6" xfId="47793" xr:uid="{00000000-0005-0000-0000-0000AFBA0000}"/>
    <cellStyle name="style1424787249911 2 2 2 2 2 7" xfId="47794" xr:uid="{00000000-0005-0000-0000-0000B0BA0000}"/>
    <cellStyle name="style1424787249911 2 2 2 2 2 8" xfId="47795" xr:uid="{00000000-0005-0000-0000-0000B1BA0000}"/>
    <cellStyle name="style1424787249911 2 2 2 2 3" xfId="47796" xr:uid="{00000000-0005-0000-0000-0000B2BA0000}"/>
    <cellStyle name="style1424787249911 2 2 2 2 3 2" xfId="47797" xr:uid="{00000000-0005-0000-0000-0000B3BA0000}"/>
    <cellStyle name="style1424787249911 2 2 2 2 3 2 2" xfId="47798" xr:uid="{00000000-0005-0000-0000-0000B4BA0000}"/>
    <cellStyle name="style1424787249911 2 2 2 2 3 3" xfId="47799" xr:uid="{00000000-0005-0000-0000-0000B5BA0000}"/>
    <cellStyle name="style1424787249911 2 2 2 2 3 4" xfId="47800" xr:uid="{00000000-0005-0000-0000-0000B6BA0000}"/>
    <cellStyle name="style1424787249911 2 2 2 2 3 5" xfId="47801" xr:uid="{00000000-0005-0000-0000-0000B7BA0000}"/>
    <cellStyle name="style1424787249911 2 2 2 2 4" xfId="47802" xr:uid="{00000000-0005-0000-0000-0000B8BA0000}"/>
    <cellStyle name="style1424787249911 2 2 2 2 4 2" xfId="47803" xr:uid="{00000000-0005-0000-0000-0000B9BA0000}"/>
    <cellStyle name="style1424787249911 2 2 2 2 4 2 2" xfId="47804" xr:uid="{00000000-0005-0000-0000-0000BABA0000}"/>
    <cellStyle name="style1424787249911 2 2 2 2 4 3" xfId="47805" xr:uid="{00000000-0005-0000-0000-0000BBBA0000}"/>
    <cellStyle name="style1424787249911 2 2 2 2 4 4" xfId="47806" xr:uid="{00000000-0005-0000-0000-0000BCBA0000}"/>
    <cellStyle name="style1424787249911 2 2 2 2 4 5" xfId="47807" xr:uid="{00000000-0005-0000-0000-0000BDBA0000}"/>
    <cellStyle name="style1424787249911 2 2 2 2 5" xfId="47808" xr:uid="{00000000-0005-0000-0000-0000BEBA0000}"/>
    <cellStyle name="style1424787249911 2 2 2 2 5 2" xfId="47809" xr:uid="{00000000-0005-0000-0000-0000BFBA0000}"/>
    <cellStyle name="style1424787249911 2 2 2 2 5 3" xfId="47810" xr:uid="{00000000-0005-0000-0000-0000C0BA0000}"/>
    <cellStyle name="style1424787249911 2 2 2 2 5 4" xfId="47811" xr:uid="{00000000-0005-0000-0000-0000C1BA0000}"/>
    <cellStyle name="style1424787249911 2 2 2 2 5 5" xfId="47812" xr:uid="{00000000-0005-0000-0000-0000C2BA0000}"/>
    <cellStyle name="style1424787249911 2 2 2 2 6" xfId="47813" xr:uid="{00000000-0005-0000-0000-0000C3BA0000}"/>
    <cellStyle name="style1424787249911 2 2 2 2 7" xfId="47814" xr:uid="{00000000-0005-0000-0000-0000C4BA0000}"/>
    <cellStyle name="style1424787249911 2 2 2 2 8" xfId="47815" xr:uid="{00000000-0005-0000-0000-0000C5BA0000}"/>
    <cellStyle name="style1424787249911 2 2 2 2 9" xfId="47816" xr:uid="{00000000-0005-0000-0000-0000C6BA0000}"/>
    <cellStyle name="style1424787249911 2 2 2 3" xfId="47817" xr:uid="{00000000-0005-0000-0000-0000C7BA0000}"/>
    <cellStyle name="style1424787249911 2 2 2 3 2" xfId="47818" xr:uid="{00000000-0005-0000-0000-0000C8BA0000}"/>
    <cellStyle name="style1424787249911 2 2 2 3 2 2" xfId="47819" xr:uid="{00000000-0005-0000-0000-0000C9BA0000}"/>
    <cellStyle name="style1424787249911 2 2 2 3 2 2 2" xfId="47820" xr:uid="{00000000-0005-0000-0000-0000CABA0000}"/>
    <cellStyle name="style1424787249911 2 2 2 3 2 3" xfId="47821" xr:uid="{00000000-0005-0000-0000-0000CBBA0000}"/>
    <cellStyle name="style1424787249911 2 2 2 3 2 4" xfId="47822" xr:uid="{00000000-0005-0000-0000-0000CCBA0000}"/>
    <cellStyle name="style1424787249911 2 2 2 3 2 5" xfId="47823" xr:uid="{00000000-0005-0000-0000-0000CDBA0000}"/>
    <cellStyle name="style1424787249911 2 2 2 3 3" xfId="47824" xr:uid="{00000000-0005-0000-0000-0000CEBA0000}"/>
    <cellStyle name="style1424787249911 2 2 2 3 3 2" xfId="47825" xr:uid="{00000000-0005-0000-0000-0000CFBA0000}"/>
    <cellStyle name="style1424787249911 2 2 2 3 3 2 2" xfId="47826" xr:uid="{00000000-0005-0000-0000-0000D0BA0000}"/>
    <cellStyle name="style1424787249911 2 2 2 3 3 3" xfId="47827" xr:uid="{00000000-0005-0000-0000-0000D1BA0000}"/>
    <cellStyle name="style1424787249911 2 2 2 3 3 4" xfId="47828" xr:uid="{00000000-0005-0000-0000-0000D2BA0000}"/>
    <cellStyle name="style1424787249911 2 2 2 3 3 5" xfId="47829" xr:uid="{00000000-0005-0000-0000-0000D3BA0000}"/>
    <cellStyle name="style1424787249911 2 2 2 3 4" xfId="47830" xr:uid="{00000000-0005-0000-0000-0000D4BA0000}"/>
    <cellStyle name="style1424787249911 2 2 2 3 4 2" xfId="47831" xr:uid="{00000000-0005-0000-0000-0000D5BA0000}"/>
    <cellStyle name="style1424787249911 2 2 2 3 4 3" xfId="47832" xr:uid="{00000000-0005-0000-0000-0000D6BA0000}"/>
    <cellStyle name="style1424787249911 2 2 2 3 4 4" xfId="47833" xr:uid="{00000000-0005-0000-0000-0000D7BA0000}"/>
    <cellStyle name="style1424787249911 2 2 2 3 4 5" xfId="47834" xr:uid="{00000000-0005-0000-0000-0000D8BA0000}"/>
    <cellStyle name="style1424787249911 2 2 2 3 5" xfId="47835" xr:uid="{00000000-0005-0000-0000-0000D9BA0000}"/>
    <cellStyle name="style1424787249911 2 2 2 3 6" xfId="47836" xr:uid="{00000000-0005-0000-0000-0000DABA0000}"/>
    <cellStyle name="style1424787249911 2 2 2 3 7" xfId="47837" xr:uid="{00000000-0005-0000-0000-0000DBBA0000}"/>
    <cellStyle name="style1424787249911 2 2 2 3 8" xfId="47838" xr:uid="{00000000-0005-0000-0000-0000DCBA0000}"/>
    <cellStyle name="style1424787249911 2 2 2 4" xfId="47839" xr:uid="{00000000-0005-0000-0000-0000DDBA0000}"/>
    <cellStyle name="style1424787249911 2 2 2 4 2" xfId="47840" xr:uid="{00000000-0005-0000-0000-0000DEBA0000}"/>
    <cellStyle name="style1424787249911 2 2 2 4 2 2" xfId="47841" xr:uid="{00000000-0005-0000-0000-0000DFBA0000}"/>
    <cellStyle name="style1424787249911 2 2 2 4 2 2 2" xfId="47842" xr:uid="{00000000-0005-0000-0000-0000E0BA0000}"/>
    <cellStyle name="style1424787249911 2 2 2 4 2 3" xfId="47843" xr:uid="{00000000-0005-0000-0000-0000E1BA0000}"/>
    <cellStyle name="style1424787249911 2 2 2 4 2 4" xfId="47844" xr:uid="{00000000-0005-0000-0000-0000E2BA0000}"/>
    <cellStyle name="style1424787249911 2 2 2 4 2 5" xfId="47845" xr:uid="{00000000-0005-0000-0000-0000E3BA0000}"/>
    <cellStyle name="style1424787249911 2 2 2 4 3" xfId="47846" xr:uid="{00000000-0005-0000-0000-0000E4BA0000}"/>
    <cellStyle name="style1424787249911 2 2 2 4 3 2" xfId="47847" xr:uid="{00000000-0005-0000-0000-0000E5BA0000}"/>
    <cellStyle name="style1424787249911 2 2 2 4 3 2 2" xfId="47848" xr:uid="{00000000-0005-0000-0000-0000E6BA0000}"/>
    <cellStyle name="style1424787249911 2 2 2 4 3 3" xfId="47849" xr:uid="{00000000-0005-0000-0000-0000E7BA0000}"/>
    <cellStyle name="style1424787249911 2 2 2 4 3 4" xfId="47850" xr:uid="{00000000-0005-0000-0000-0000E8BA0000}"/>
    <cellStyle name="style1424787249911 2 2 2 4 3 5" xfId="47851" xr:uid="{00000000-0005-0000-0000-0000E9BA0000}"/>
    <cellStyle name="style1424787249911 2 2 2 4 4" xfId="47852" xr:uid="{00000000-0005-0000-0000-0000EABA0000}"/>
    <cellStyle name="style1424787249911 2 2 2 4 4 2" xfId="47853" xr:uid="{00000000-0005-0000-0000-0000EBBA0000}"/>
    <cellStyle name="style1424787249911 2 2 2 4 4 3" xfId="47854" xr:uid="{00000000-0005-0000-0000-0000ECBA0000}"/>
    <cellStyle name="style1424787249911 2 2 2 4 4 4" xfId="47855" xr:uid="{00000000-0005-0000-0000-0000EDBA0000}"/>
    <cellStyle name="style1424787249911 2 2 2 4 4 5" xfId="47856" xr:uid="{00000000-0005-0000-0000-0000EEBA0000}"/>
    <cellStyle name="style1424787249911 2 2 2 4 5" xfId="47857" xr:uid="{00000000-0005-0000-0000-0000EFBA0000}"/>
    <cellStyle name="style1424787249911 2 2 2 4 6" xfId="47858" xr:uid="{00000000-0005-0000-0000-0000F0BA0000}"/>
    <cellStyle name="style1424787249911 2 2 2 4 7" xfId="47859" xr:uid="{00000000-0005-0000-0000-0000F1BA0000}"/>
    <cellStyle name="style1424787249911 2 2 2 4 8" xfId="47860" xr:uid="{00000000-0005-0000-0000-0000F2BA0000}"/>
    <cellStyle name="style1424787249911 2 2 2 5" xfId="47861" xr:uid="{00000000-0005-0000-0000-0000F3BA0000}"/>
    <cellStyle name="style1424787249911 2 2 2 5 2" xfId="47862" xr:uid="{00000000-0005-0000-0000-0000F4BA0000}"/>
    <cellStyle name="style1424787249911 2 2 2 5 2 2" xfId="47863" xr:uid="{00000000-0005-0000-0000-0000F5BA0000}"/>
    <cellStyle name="style1424787249911 2 2 2 5 2 2 2" xfId="47864" xr:uid="{00000000-0005-0000-0000-0000F6BA0000}"/>
    <cellStyle name="style1424787249911 2 2 2 5 2 3" xfId="47865" xr:uid="{00000000-0005-0000-0000-0000F7BA0000}"/>
    <cellStyle name="style1424787249911 2 2 2 5 2 4" xfId="47866" xr:uid="{00000000-0005-0000-0000-0000F8BA0000}"/>
    <cellStyle name="style1424787249911 2 2 2 5 2 5" xfId="47867" xr:uid="{00000000-0005-0000-0000-0000F9BA0000}"/>
    <cellStyle name="style1424787249911 2 2 2 5 3" xfId="47868" xr:uid="{00000000-0005-0000-0000-0000FABA0000}"/>
    <cellStyle name="style1424787249911 2 2 2 5 3 2" xfId="47869" xr:uid="{00000000-0005-0000-0000-0000FBBA0000}"/>
    <cellStyle name="style1424787249911 2 2 2 5 3 2 2" xfId="47870" xr:uid="{00000000-0005-0000-0000-0000FCBA0000}"/>
    <cellStyle name="style1424787249911 2 2 2 5 3 3" xfId="47871" xr:uid="{00000000-0005-0000-0000-0000FDBA0000}"/>
    <cellStyle name="style1424787249911 2 2 2 5 3 4" xfId="47872" xr:uid="{00000000-0005-0000-0000-0000FEBA0000}"/>
    <cellStyle name="style1424787249911 2 2 2 5 3 5" xfId="47873" xr:uid="{00000000-0005-0000-0000-0000FFBA0000}"/>
    <cellStyle name="style1424787249911 2 2 2 5 4" xfId="47874" xr:uid="{00000000-0005-0000-0000-000000BB0000}"/>
    <cellStyle name="style1424787249911 2 2 2 5 4 2" xfId="47875" xr:uid="{00000000-0005-0000-0000-000001BB0000}"/>
    <cellStyle name="style1424787249911 2 2 2 5 4 3" xfId="47876" xr:uid="{00000000-0005-0000-0000-000002BB0000}"/>
    <cellStyle name="style1424787249911 2 2 2 5 4 4" xfId="47877" xr:uid="{00000000-0005-0000-0000-000003BB0000}"/>
    <cellStyle name="style1424787249911 2 2 2 5 4 5" xfId="47878" xr:uid="{00000000-0005-0000-0000-000004BB0000}"/>
    <cellStyle name="style1424787249911 2 2 2 5 5" xfId="47879" xr:uid="{00000000-0005-0000-0000-000005BB0000}"/>
    <cellStyle name="style1424787249911 2 2 2 5 6" xfId="47880" xr:uid="{00000000-0005-0000-0000-000006BB0000}"/>
    <cellStyle name="style1424787249911 2 2 2 5 7" xfId="47881" xr:uid="{00000000-0005-0000-0000-000007BB0000}"/>
    <cellStyle name="style1424787249911 2 2 2 5 8" xfId="47882" xr:uid="{00000000-0005-0000-0000-000008BB0000}"/>
    <cellStyle name="style1424787249911 2 2 2 6" xfId="47883" xr:uid="{00000000-0005-0000-0000-000009BB0000}"/>
    <cellStyle name="style1424787249911 2 2 2 6 2" xfId="47884" xr:uid="{00000000-0005-0000-0000-00000ABB0000}"/>
    <cellStyle name="style1424787249911 2 2 2 6 2 2" xfId="47885" xr:uid="{00000000-0005-0000-0000-00000BBB0000}"/>
    <cellStyle name="style1424787249911 2 2 2 6 3" xfId="47886" xr:uid="{00000000-0005-0000-0000-00000CBB0000}"/>
    <cellStyle name="style1424787249911 2 2 2 6 4" xfId="47887" xr:uid="{00000000-0005-0000-0000-00000DBB0000}"/>
    <cellStyle name="style1424787249911 2 2 2 6 5" xfId="47888" xr:uid="{00000000-0005-0000-0000-00000EBB0000}"/>
    <cellStyle name="style1424787249911 2 2 2 7" xfId="47889" xr:uid="{00000000-0005-0000-0000-00000FBB0000}"/>
    <cellStyle name="style1424787249911 2 2 2 7 2" xfId="47890" xr:uid="{00000000-0005-0000-0000-000010BB0000}"/>
    <cellStyle name="style1424787249911 2 2 2 7 2 2" xfId="47891" xr:uid="{00000000-0005-0000-0000-000011BB0000}"/>
    <cellStyle name="style1424787249911 2 2 2 7 3" xfId="47892" xr:uid="{00000000-0005-0000-0000-000012BB0000}"/>
    <cellStyle name="style1424787249911 2 2 2 7 4" xfId="47893" xr:uid="{00000000-0005-0000-0000-000013BB0000}"/>
    <cellStyle name="style1424787249911 2 2 2 7 5" xfId="47894" xr:uid="{00000000-0005-0000-0000-000014BB0000}"/>
    <cellStyle name="style1424787249911 2 2 2 8" xfId="47895" xr:uid="{00000000-0005-0000-0000-000015BB0000}"/>
    <cellStyle name="style1424787249911 2 2 2 8 2" xfId="47896" xr:uid="{00000000-0005-0000-0000-000016BB0000}"/>
    <cellStyle name="style1424787249911 2 2 2 8 3" xfId="47897" xr:uid="{00000000-0005-0000-0000-000017BB0000}"/>
    <cellStyle name="style1424787249911 2 2 2 8 4" xfId="47898" xr:uid="{00000000-0005-0000-0000-000018BB0000}"/>
    <cellStyle name="style1424787249911 2 2 2 8 5" xfId="47899" xr:uid="{00000000-0005-0000-0000-000019BB0000}"/>
    <cellStyle name="style1424787249911 2 2 2 9" xfId="47900" xr:uid="{00000000-0005-0000-0000-00001ABB0000}"/>
    <cellStyle name="style1424787249911 2 2 3" xfId="47901" xr:uid="{00000000-0005-0000-0000-00001BBB0000}"/>
    <cellStyle name="style1424787249911 2 2 3 2" xfId="47902" xr:uid="{00000000-0005-0000-0000-00001CBB0000}"/>
    <cellStyle name="style1424787249911 2 2 3 2 2" xfId="47903" xr:uid="{00000000-0005-0000-0000-00001DBB0000}"/>
    <cellStyle name="style1424787249911 2 2 3 2 2 2" xfId="47904" xr:uid="{00000000-0005-0000-0000-00001EBB0000}"/>
    <cellStyle name="style1424787249911 2 2 3 2 2 2 2" xfId="47905" xr:uid="{00000000-0005-0000-0000-00001FBB0000}"/>
    <cellStyle name="style1424787249911 2 2 3 2 2 3" xfId="47906" xr:uid="{00000000-0005-0000-0000-000020BB0000}"/>
    <cellStyle name="style1424787249911 2 2 3 2 2 4" xfId="47907" xr:uid="{00000000-0005-0000-0000-000021BB0000}"/>
    <cellStyle name="style1424787249911 2 2 3 2 2 5" xfId="47908" xr:uid="{00000000-0005-0000-0000-000022BB0000}"/>
    <cellStyle name="style1424787249911 2 2 3 2 3" xfId="47909" xr:uid="{00000000-0005-0000-0000-000023BB0000}"/>
    <cellStyle name="style1424787249911 2 2 3 2 3 2" xfId="47910" xr:uid="{00000000-0005-0000-0000-000024BB0000}"/>
    <cellStyle name="style1424787249911 2 2 3 2 3 2 2" xfId="47911" xr:uid="{00000000-0005-0000-0000-000025BB0000}"/>
    <cellStyle name="style1424787249911 2 2 3 2 3 3" xfId="47912" xr:uid="{00000000-0005-0000-0000-000026BB0000}"/>
    <cellStyle name="style1424787249911 2 2 3 2 3 4" xfId="47913" xr:uid="{00000000-0005-0000-0000-000027BB0000}"/>
    <cellStyle name="style1424787249911 2 2 3 2 3 5" xfId="47914" xr:uid="{00000000-0005-0000-0000-000028BB0000}"/>
    <cellStyle name="style1424787249911 2 2 3 2 4" xfId="47915" xr:uid="{00000000-0005-0000-0000-000029BB0000}"/>
    <cellStyle name="style1424787249911 2 2 3 2 4 2" xfId="47916" xr:uid="{00000000-0005-0000-0000-00002ABB0000}"/>
    <cellStyle name="style1424787249911 2 2 3 2 4 3" xfId="47917" xr:uid="{00000000-0005-0000-0000-00002BBB0000}"/>
    <cellStyle name="style1424787249911 2 2 3 2 4 4" xfId="47918" xr:uid="{00000000-0005-0000-0000-00002CBB0000}"/>
    <cellStyle name="style1424787249911 2 2 3 2 4 5" xfId="47919" xr:uid="{00000000-0005-0000-0000-00002DBB0000}"/>
    <cellStyle name="style1424787249911 2 2 3 2 5" xfId="47920" xr:uid="{00000000-0005-0000-0000-00002EBB0000}"/>
    <cellStyle name="style1424787249911 2 2 3 2 6" xfId="47921" xr:uid="{00000000-0005-0000-0000-00002FBB0000}"/>
    <cellStyle name="style1424787249911 2 2 3 2 7" xfId="47922" xr:uid="{00000000-0005-0000-0000-000030BB0000}"/>
    <cellStyle name="style1424787249911 2 2 3 2 8" xfId="47923" xr:uid="{00000000-0005-0000-0000-000031BB0000}"/>
    <cellStyle name="style1424787249911 2 2 3 3" xfId="47924" xr:uid="{00000000-0005-0000-0000-000032BB0000}"/>
    <cellStyle name="style1424787249911 2 2 3 3 2" xfId="47925" xr:uid="{00000000-0005-0000-0000-000033BB0000}"/>
    <cellStyle name="style1424787249911 2 2 3 3 2 2" xfId="47926" xr:uid="{00000000-0005-0000-0000-000034BB0000}"/>
    <cellStyle name="style1424787249911 2 2 3 3 3" xfId="47927" xr:uid="{00000000-0005-0000-0000-000035BB0000}"/>
    <cellStyle name="style1424787249911 2 2 3 3 4" xfId="47928" xr:uid="{00000000-0005-0000-0000-000036BB0000}"/>
    <cellStyle name="style1424787249911 2 2 3 3 5" xfId="47929" xr:uid="{00000000-0005-0000-0000-000037BB0000}"/>
    <cellStyle name="style1424787249911 2 2 3 4" xfId="47930" xr:uid="{00000000-0005-0000-0000-000038BB0000}"/>
    <cellStyle name="style1424787249911 2 2 3 4 2" xfId="47931" xr:uid="{00000000-0005-0000-0000-000039BB0000}"/>
    <cellStyle name="style1424787249911 2 2 3 4 2 2" xfId="47932" xr:uid="{00000000-0005-0000-0000-00003ABB0000}"/>
    <cellStyle name="style1424787249911 2 2 3 4 3" xfId="47933" xr:uid="{00000000-0005-0000-0000-00003BBB0000}"/>
    <cellStyle name="style1424787249911 2 2 3 4 4" xfId="47934" xr:uid="{00000000-0005-0000-0000-00003CBB0000}"/>
    <cellStyle name="style1424787249911 2 2 3 4 5" xfId="47935" xr:uid="{00000000-0005-0000-0000-00003DBB0000}"/>
    <cellStyle name="style1424787249911 2 2 3 5" xfId="47936" xr:uid="{00000000-0005-0000-0000-00003EBB0000}"/>
    <cellStyle name="style1424787249911 2 2 3 5 2" xfId="47937" xr:uid="{00000000-0005-0000-0000-00003FBB0000}"/>
    <cellStyle name="style1424787249911 2 2 3 5 3" xfId="47938" xr:uid="{00000000-0005-0000-0000-000040BB0000}"/>
    <cellStyle name="style1424787249911 2 2 3 5 4" xfId="47939" xr:uid="{00000000-0005-0000-0000-000041BB0000}"/>
    <cellStyle name="style1424787249911 2 2 3 5 5" xfId="47940" xr:uid="{00000000-0005-0000-0000-000042BB0000}"/>
    <cellStyle name="style1424787249911 2 2 3 6" xfId="47941" xr:uid="{00000000-0005-0000-0000-000043BB0000}"/>
    <cellStyle name="style1424787249911 2 2 3 7" xfId="47942" xr:uid="{00000000-0005-0000-0000-000044BB0000}"/>
    <cellStyle name="style1424787249911 2 2 3 8" xfId="47943" xr:uid="{00000000-0005-0000-0000-000045BB0000}"/>
    <cellStyle name="style1424787249911 2 2 3 9" xfId="47944" xr:uid="{00000000-0005-0000-0000-000046BB0000}"/>
    <cellStyle name="style1424787249911 2 2 4" xfId="47945" xr:uid="{00000000-0005-0000-0000-000047BB0000}"/>
    <cellStyle name="style1424787249911 2 2 4 2" xfId="47946" xr:uid="{00000000-0005-0000-0000-000048BB0000}"/>
    <cellStyle name="style1424787249911 2 2 4 2 2" xfId="47947" xr:uid="{00000000-0005-0000-0000-000049BB0000}"/>
    <cellStyle name="style1424787249911 2 2 4 2 2 2" xfId="47948" xr:uid="{00000000-0005-0000-0000-00004ABB0000}"/>
    <cellStyle name="style1424787249911 2 2 4 2 3" xfId="47949" xr:uid="{00000000-0005-0000-0000-00004BBB0000}"/>
    <cellStyle name="style1424787249911 2 2 4 2 4" xfId="47950" xr:uid="{00000000-0005-0000-0000-00004CBB0000}"/>
    <cellStyle name="style1424787249911 2 2 4 2 5" xfId="47951" xr:uid="{00000000-0005-0000-0000-00004DBB0000}"/>
    <cellStyle name="style1424787249911 2 2 4 3" xfId="47952" xr:uid="{00000000-0005-0000-0000-00004EBB0000}"/>
    <cellStyle name="style1424787249911 2 2 4 3 2" xfId="47953" xr:uid="{00000000-0005-0000-0000-00004FBB0000}"/>
    <cellStyle name="style1424787249911 2 2 4 3 2 2" xfId="47954" xr:uid="{00000000-0005-0000-0000-000050BB0000}"/>
    <cellStyle name="style1424787249911 2 2 4 3 3" xfId="47955" xr:uid="{00000000-0005-0000-0000-000051BB0000}"/>
    <cellStyle name="style1424787249911 2 2 4 3 4" xfId="47956" xr:uid="{00000000-0005-0000-0000-000052BB0000}"/>
    <cellStyle name="style1424787249911 2 2 4 3 5" xfId="47957" xr:uid="{00000000-0005-0000-0000-000053BB0000}"/>
    <cellStyle name="style1424787249911 2 2 4 4" xfId="47958" xr:uid="{00000000-0005-0000-0000-000054BB0000}"/>
    <cellStyle name="style1424787249911 2 2 4 4 2" xfId="47959" xr:uid="{00000000-0005-0000-0000-000055BB0000}"/>
    <cellStyle name="style1424787249911 2 2 4 4 3" xfId="47960" xr:uid="{00000000-0005-0000-0000-000056BB0000}"/>
    <cellStyle name="style1424787249911 2 2 4 4 4" xfId="47961" xr:uid="{00000000-0005-0000-0000-000057BB0000}"/>
    <cellStyle name="style1424787249911 2 2 4 4 5" xfId="47962" xr:uid="{00000000-0005-0000-0000-000058BB0000}"/>
    <cellStyle name="style1424787249911 2 2 4 5" xfId="47963" xr:uid="{00000000-0005-0000-0000-000059BB0000}"/>
    <cellStyle name="style1424787249911 2 2 4 6" xfId="47964" xr:uid="{00000000-0005-0000-0000-00005ABB0000}"/>
    <cellStyle name="style1424787249911 2 2 4 7" xfId="47965" xr:uid="{00000000-0005-0000-0000-00005BBB0000}"/>
    <cellStyle name="style1424787249911 2 2 4 8" xfId="47966" xr:uid="{00000000-0005-0000-0000-00005CBB0000}"/>
    <cellStyle name="style1424787249911 2 2 5" xfId="47967" xr:uid="{00000000-0005-0000-0000-00005DBB0000}"/>
    <cellStyle name="style1424787249911 2 2 5 2" xfId="47968" xr:uid="{00000000-0005-0000-0000-00005EBB0000}"/>
    <cellStyle name="style1424787249911 2 2 5 2 2" xfId="47969" xr:uid="{00000000-0005-0000-0000-00005FBB0000}"/>
    <cellStyle name="style1424787249911 2 2 5 2 2 2" xfId="47970" xr:uid="{00000000-0005-0000-0000-000060BB0000}"/>
    <cellStyle name="style1424787249911 2 2 5 2 3" xfId="47971" xr:uid="{00000000-0005-0000-0000-000061BB0000}"/>
    <cellStyle name="style1424787249911 2 2 5 2 4" xfId="47972" xr:uid="{00000000-0005-0000-0000-000062BB0000}"/>
    <cellStyle name="style1424787249911 2 2 5 2 5" xfId="47973" xr:uid="{00000000-0005-0000-0000-000063BB0000}"/>
    <cellStyle name="style1424787249911 2 2 5 3" xfId="47974" xr:uid="{00000000-0005-0000-0000-000064BB0000}"/>
    <cellStyle name="style1424787249911 2 2 5 3 2" xfId="47975" xr:uid="{00000000-0005-0000-0000-000065BB0000}"/>
    <cellStyle name="style1424787249911 2 2 5 3 2 2" xfId="47976" xr:uid="{00000000-0005-0000-0000-000066BB0000}"/>
    <cellStyle name="style1424787249911 2 2 5 3 3" xfId="47977" xr:uid="{00000000-0005-0000-0000-000067BB0000}"/>
    <cellStyle name="style1424787249911 2 2 5 3 4" xfId="47978" xr:uid="{00000000-0005-0000-0000-000068BB0000}"/>
    <cellStyle name="style1424787249911 2 2 5 3 5" xfId="47979" xr:uid="{00000000-0005-0000-0000-000069BB0000}"/>
    <cellStyle name="style1424787249911 2 2 5 4" xfId="47980" xr:uid="{00000000-0005-0000-0000-00006ABB0000}"/>
    <cellStyle name="style1424787249911 2 2 5 4 2" xfId="47981" xr:uid="{00000000-0005-0000-0000-00006BBB0000}"/>
    <cellStyle name="style1424787249911 2 2 5 4 3" xfId="47982" xr:uid="{00000000-0005-0000-0000-00006CBB0000}"/>
    <cellStyle name="style1424787249911 2 2 5 4 4" xfId="47983" xr:uid="{00000000-0005-0000-0000-00006DBB0000}"/>
    <cellStyle name="style1424787249911 2 2 5 4 5" xfId="47984" xr:uid="{00000000-0005-0000-0000-00006EBB0000}"/>
    <cellStyle name="style1424787249911 2 2 5 5" xfId="47985" xr:uid="{00000000-0005-0000-0000-00006FBB0000}"/>
    <cellStyle name="style1424787249911 2 2 5 6" xfId="47986" xr:uid="{00000000-0005-0000-0000-000070BB0000}"/>
    <cellStyle name="style1424787249911 2 2 5 7" xfId="47987" xr:uid="{00000000-0005-0000-0000-000071BB0000}"/>
    <cellStyle name="style1424787249911 2 2 5 8" xfId="47988" xr:uid="{00000000-0005-0000-0000-000072BB0000}"/>
    <cellStyle name="style1424787249911 2 2 6" xfId="47989" xr:uid="{00000000-0005-0000-0000-000073BB0000}"/>
    <cellStyle name="style1424787249911 2 2 6 2" xfId="47990" xr:uid="{00000000-0005-0000-0000-000074BB0000}"/>
    <cellStyle name="style1424787249911 2 2 6 2 2" xfId="47991" xr:uid="{00000000-0005-0000-0000-000075BB0000}"/>
    <cellStyle name="style1424787249911 2 2 6 2 2 2" xfId="47992" xr:uid="{00000000-0005-0000-0000-000076BB0000}"/>
    <cellStyle name="style1424787249911 2 2 6 2 3" xfId="47993" xr:uid="{00000000-0005-0000-0000-000077BB0000}"/>
    <cellStyle name="style1424787249911 2 2 6 2 4" xfId="47994" xr:uid="{00000000-0005-0000-0000-000078BB0000}"/>
    <cellStyle name="style1424787249911 2 2 6 2 5" xfId="47995" xr:uid="{00000000-0005-0000-0000-000079BB0000}"/>
    <cellStyle name="style1424787249911 2 2 6 3" xfId="47996" xr:uid="{00000000-0005-0000-0000-00007ABB0000}"/>
    <cellStyle name="style1424787249911 2 2 6 3 2" xfId="47997" xr:uid="{00000000-0005-0000-0000-00007BBB0000}"/>
    <cellStyle name="style1424787249911 2 2 6 3 2 2" xfId="47998" xr:uid="{00000000-0005-0000-0000-00007CBB0000}"/>
    <cellStyle name="style1424787249911 2 2 6 3 3" xfId="47999" xr:uid="{00000000-0005-0000-0000-00007DBB0000}"/>
    <cellStyle name="style1424787249911 2 2 6 3 4" xfId="48000" xr:uid="{00000000-0005-0000-0000-00007EBB0000}"/>
    <cellStyle name="style1424787249911 2 2 6 3 5" xfId="48001" xr:uid="{00000000-0005-0000-0000-00007FBB0000}"/>
    <cellStyle name="style1424787249911 2 2 6 4" xfId="48002" xr:uid="{00000000-0005-0000-0000-000080BB0000}"/>
    <cellStyle name="style1424787249911 2 2 6 4 2" xfId="48003" xr:uid="{00000000-0005-0000-0000-000081BB0000}"/>
    <cellStyle name="style1424787249911 2 2 6 4 3" xfId="48004" xr:uid="{00000000-0005-0000-0000-000082BB0000}"/>
    <cellStyle name="style1424787249911 2 2 6 4 4" xfId="48005" xr:uid="{00000000-0005-0000-0000-000083BB0000}"/>
    <cellStyle name="style1424787249911 2 2 6 4 5" xfId="48006" xr:uid="{00000000-0005-0000-0000-000084BB0000}"/>
    <cellStyle name="style1424787249911 2 2 6 5" xfId="48007" xr:uid="{00000000-0005-0000-0000-000085BB0000}"/>
    <cellStyle name="style1424787249911 2 2 6 6" xfId="48008" xr:uid="{00000000-0005-0000-0000-000086BB0000}"/>
    <cellStyle name="style1424787249911 2 2 6 7" xfId="48009" xr:uid="{00000000-0005-0000-0000-000087BB0000}"/>
    <cellStyle name="style1424787249911 2 2 6 8" xfId="48010" xr:uid="{00000000-0005-0000-0000-000088BB0000}"/>
    <cellStyle name="style1424787249911 2 2 7" xfId="48011" xr:uid="{00000000-0005-0000-0000-000089BB0000}"/>
    <cellStyle name="style1424787249911 2 2 7 2" xfId="48012" xr:uid="{00000000-0005-0000-0000-00008ABB0000}"/>
    <cellStyle name="style1424787249911 2 2 7 2 2" xfId="48013" xr:uid="{00000000-0005-0000-0000-00008BBB0000}"/>
    <cellStyle name="style1424787249911 2 2 7 3" xfId="48014" xr:uid="{00000000-0005-0000-0000-00008CBB0000}"/>
    <cellStyle name="style1424787249911 2 2 7 4" xfId="48015" xr:uid="{00000000-0005-0000-0000-00008DBB0000}"/>
    <cellStyle name="style1424787249911 2 2 7 5" xfId="48016" xr:uid="{00000000-0005-0000-0000-00008EBB0000}"/>
    <cellStyle name="style1424787249911 2 2 8" xfId="48017" xr:uid="{00000000-0005-0000-0000-00008FBB0000}"/>
    <cellStyle name="style1424787249911 2 2 8 2" xfId="48018" xr:uid="{00000000-0005-0000-0000-000090BB0000}"/>
    <cellStyle name="style1424787249911 2 2 8 2 2" xfId="48019" xr:uid="{00000000-0005-0000-0000-000091BB0000}"/>
    <cellStyle name="style1424787249911 2 2 8 3" xfId="48020" xr:uid="{00000000-0005-0000-0000-000092BB0000}"/>
    <cellStyle name="style1424787249911 2 2 8 4" xfId="48021" xr:uid="{00000000-0005-0000-0000-000093BB0000}"/>
    <cellStyle name="style1424787249911 2 2 8 5" xfId="48022" xr:uid="{00000000-0005-0000-0000-000094BB0000}"/>
    <cellStyle name="style1424787249911 2 2 9" xfId="48023" xr:uid="{00000000-0005-0000-0000-000095BB0000}"/>
    <cellStyle name="style1424787249911 2 2 9 2" xfId="48024" xr:uid="{00000000-0005-0000-0000-000096BB0000}"/>
    <cellStyle name="style1424787249911 2 2 9 3" xfId="48025" xr:uid="{00000000-0005-0000-0000-000097BB0000}"/>
    <cellStyle name="style1424787249911 2 2 9 4" xfId="48026" xr:uid="{00000000-0005-0000-0000-000098BB0000}"/>
    <cellStyle name="style1424787249911 2 2 9 5" xfId="48027" xr:uid="{00000000-0005-0000-0000-000099BB0000}"/>
    <cellStyle name="style1424787249911 2 3" xfId="48028" xr:uid="{00000000-0005-0000-0000-00009ABB0000}"/>
    <cellStyle name="style1424787249911 2 3 10" xfId="48029" xr:uid="{00000000-0005-0000-0000-00009BBB0000}"/>
    <cellStyle name="style1424787249911 2 3 11" xfId="48030" xr:uid="{00000000-0005-0000-0000-00009CBB0000}"/>
    <cellStyle name="style1424787249911 2 3 12" xfId="48031" xr:uid="{00000000-0005-0000-0000-00009DBB0000}"/>
    <cellStyle name="style1424787249911 2 3 2" xfId="48032" xr:uid="{00000000-0005-0000-0000-00009EBB0000}"/>
    <cellStyle name="style1424787249911 2 3 2 2" xfId="48033" xr:uid="{00000000-0005-0000-0000-00009FBB0000}"/>
    <cellStyle name="style1424787249911 2 3 2 2 2" xfId="48034" xr:uid="{00000000-0005-0000-0000-0000A0BB0000}"/>
    <cellStyle name="style1424787249911 2 3 2 2 2 2" xfId="48035" xr:uid="{00000000-0005-0000-0000-0000A1BB0000}"/>
    <cellStyle name="style1424787249911 2 3 2 2 2 2 2" xfId="48036" xr:uid="{00000000-0005-0000-0000-0000A2BB0000}"/>
    <cellStyle name="style1424787249911 2 3 2 2 2 3" xfId="48037" xr:uid="{00000000-0005-0000-0000-0000A3BB0000}"/>
    <cellStyle name="style1424787249911 2 3 2 2 2 4" xfId="48038" xr:uid="{00000000-0005-0000-0000-0000A4BB0000}"/>
    <cellStyle name="style1424787249911 2 3 2 2 2 5" xfId="48039" xr:uid="{00000000-0005-0000-0000-0000A5BB0000}"/>
    <cellStyle name="style1424787249911 2 3 2 2 3" xfId="48040" xr:uid="{00000000-0005-0000-0000-0000A6BB0000}"/>
    <cellStyle name="style1424787249911 2 3 2 2 3 2" xfId="48041" xr:uid="{00000000-0005-0000-0000-0000A7BB0000}"/>
    <cellStyle name="style1424787249911 2 3 2 2 3 2 2" xfId="48042" xr:uid="{00000000-0005-0000-0000-0000A8BB0000}"/>
    <cellStyle name="style1424787249911 2 3 2 2 3 3" xfId="48043" xr:uid="{00000000-0005-0000-0000-0000A9BB0000}"/>
    <cellStyle name="style1424787249911 2 3 2 2 3 4" xfId="48044" xr:uid="{00000000-0005-0000-0000-0000AABB0000}"/>
    <cellStyle name="style1424787249911 2 3 2 2 3 5" xfId="48045" xr:uid="{00000000-0005-0000-0000-0000ABBB0000}"/>
    <cellStyle name="style1424787249911 2 3 2 2 4" xfId="48046" xr:uid="{00000000-0005-0000-0000-0000ACBB0000}"/>
    <cellStyle name="style1424787249911 2 3 2 2 4 2" xfId="48047" xr:uid="{00000000-0005-0000-0000-0000ADBB0000}"/>
    <cellStyle name="style1424787249911 2 3 2 2 4 3" xfId="48048" xr:uid="{00000000-0005-0000-0000-0000AEBB0000}"/>
    <cellStyle name="style1424787249911 2 3 2 2 4 4" xfId="48049" xr:uid="{00000000-0005-0000-0000-0000AFBB0000}"/>
    <cellStyle name="style1424787249911 2 3 2 2 4 5" xfId="48050" xr:uid="{00000000-0005-0000-0000-0000B0BB0000}"/>
    <cellStyle name="style1424787249911 2 3 2 2 5" xfId="48051" xr:uid="{00000000-0005-0000-0000-0000B1BB0000}"/>
    <cellStyle name="style1424787249911 2 3 2 2 6" xfId="48052" xr:uid="{00000000-0005-0000-0000-0000B2BB0000}"/>
    <cellStyle name="style1424787249911 2 3 2 2 7" xfId="48053" xr:uid="{00000000-0005-0000-0000-0000B3BB0000}"/>
    <cellStyle name="style1424787249911 2 3 2 2 8" xfId="48054" xr:uid="{00000000-0005-0000-0000-0000B4BB0000}"/>
    <cellStyle name="style1424787249911 2 3 2 3" xfId="48055" xr:uid="{00000000-0005-0000-0000-0000B5BB0000}"/>
    <cellStyle name="style1424787249911 2 3 2 3 2" xfId="48056" xr:uid="{00000000-0005-0000-0000-0000B6BB0000}"/>
    <cellStyle name="style1424787249911 2 3 2 3 2 2" xfId="48057" xr:uid="{00000000-0005-0000-0000-0000B7BB0000}"/>
    <cellStyle name="style1424787249911 2 3 2 3 3" xfId="48058" xr:uid="{00000000-0005-0000-0000-0000B8BB0000}"/>
    <cellStyle name="style1424787249911 2 3 2 3 4" xfId="48059" xr:uid="{00000000-0005-0000-0000-0000B9BB0000}"/>
    <cellStyle name="style1424787249911 2 3 2 3 5" xfId="48060" xr:uid="{00000000-0005-0000-0000-0000BABB0000}"/>
    <cellStyle name="style1424787249911 2 3 2 4" xfId="48061" xr:uid="{00000000-0005-0000-0000-0000BBBB0000}"/>
    <cellStyle name="style1424787249911 2 3 2 4 2" xfId="48062" xr:uid="{00000000-0005-0000-0000-0000BCBB0000}"/>
    <cellStyle name="style1424787249911 2 3 2 4 2 2" xfId="48063" xr:uid="{00000000-0005-0000-0000-0000BDBB0000}"/>
    <cellStyle name="style1424787249911 2 3 2 4 3" xfId="48064" xr:uid="{00000000-0005-0000-0000-0000BEBB0000}"/>
    <cellStyle name="style1424787249911 2 3 2 4 4" xfId="48065" xr:uid="{00000000-0005-0000-0000-0000BFBB0000}"/>
    <cellStyle name="style1424787249911 2 3 2 4 5" xfId="48066" xr:uid="{00000000-0005-0000-0000-0000C0BB0000}"/>
    <cellStyle name="style1424787249911 2 3 2 5" xfId="48067" xr:uid="{00000000-0005-0000-0000-0000C1BB0000}"/>
    <cellStyle name="style1424787249911 2 3 2 5 2" xfId="48068" xr:uid="{00000000-0005-0000-0000-0000C2BB0000}"/>
    <cellStyle name="style1424787249911 2 3 2 5 3" xfId="48069" xr:uid="{00000000-0005-0000-0000-0000C3BB0000}"/>
    <cellStyle name="style1424787249911 2 3 2 5 4" xfId="48070" xr:uid="{00000000-0005-0000-0000-0000C4BB0000}"/>
    <cellStyle name="style1424787249911 2 3 2 5 5" xfId="48071" xr:uid="{00000000-0005-0000-0000-0000C5BB0000}"/>
    <cellStyle name="style1424787249911 2 3 2 6" xfId="48072" xr:uid="{00000000-0005-0000-0000-0000C6BB0000}"/>
    <cellStyle name="style1424787249911 2 3 2 7" xfId="48073" xr:uid="{00000000-0005-0000-0000-0000C7BB0000}"/>
    <cellStyle name="style1424787249911 2 3 2 8" xfId="48074" xr:uid="{00000000-0005-0000-0000-0000C8BB0000}"/>
    <cellStyle name="style1424787249911 2 3 2 9" xfId="48075" xr:uid="{00000000-0005-0000-0000-0000C9BB0000}"/>
    <cellStyle name="style1424787249911 2 3 3" xfId="48076" xr:uid="{00000000-0005-0000-0000-0000CABB0000}"/>
    <cellStyle name="style1424787249911 2 3 3 2" xfId="48077" xr:uid="{00000000-0005-0000-0000-0000CBBB0000}"/>
    <cellStyle name="style1424787249911 2 3 3 2 2" xfId="48078" xr:uid="{00000000-0005-0000-0000-0000CCBB0000}"/>
    <cellStyle name="style1424787249911 2 3 3 2 2 2" xfId="48079" xr:uid="{00000000-0005-0000-0000-0000CDBB0000}"/>
    <cellStyle name="style1424787249911 2 3 3 2 3" xfId="48080" xr:uid="{00000000-0005-0000-0000-0000CEBB0000}"/>
    <cellStyle name="style1424787249911 2 3 3 2 4" xfId="48081" xr:uid="{00000000-0005-0000-0000-0000CFBB0000}"/>
    <cellStyle name="style1424787249911 2 3 3 2 5" xfId="48082" xr:uid="{00000000-0005-0000-0000-0000D0BB0000}"/>
    <cellStyle name="style1424787249911 2 3 3 3" xfId="48083" xr:uid="{00000000-0005-0000-0000-0000D1BB0000}"/>
    <cellStyle name="style1424787249911 2 3 3 3 2" xfId="48084" xr:uid="{00000000-0005-0000-0000-0000D2BB0000}"/>
    <cellStyle name="style1424787249911 2 3 3 3 2 2" xfId="48085" xr:uid="{00000000-0005-0000-0000-0000D3BB0000}"/>
    <cellStyle name="style1424787249911 2 3 3 3 3" xfId="48086" xr:uid="{00000000-0005-0000-0000-0000D4BB0000}"/>
    <cellStyle name="style1424787249911 2 3 3 3 4" xfId="48087" xr:uid="{00000000-0005-0000-0000-0000D5BB0000}"/>
    <cellStyle name="style1424787249911 2 3 3 3 5" xfId="48088" xr:uid="{00000000-0005-0000-0000-0000D6BB0000}"/>
    <cellStyle name="style1424787249911 2 3 3 4" xfId="48089" xr:uid="{00000000-0005-0000-0000-0000D7BB0000}"/>
    <cellStyle name="style1424787249911 2 3 3 4 2" xfId="48090" xr:uid="{00000000-0005-0000-0000-0000D8BB0000}"/>
    <cellStyle name="style1424787249911 2 3 3 4 3" xfId="48091" xr:uid="{00000000-0005-0000-0000-0000D9BB0000}"/>
    <cellStyle name="style1424787249911 2 3 3 4 4" xfId="48092" xr:uid="{00000000-0005-0000-0000-0000DABB0000}"/>
    <cellStyle name="style1424787249911 2 3 3 4 5" xfId="48093" xr:uid="{00000000-0005-0000-0000-0000DBBB0000}"/>
    <cellStyle name="style1424787249911 2 3 3 5" xfId="48094" xr:uid="{00000000-0005-0000-0000-0000DCBB0000}"/>
    <cellStyle name="style1424787249911 2 3 3 6" xfId="48095" xr:uid="{00000000-0005-0000-0000-0000DDBB0000}"/>
    <cellStyle name="style1424787249911 2 3 3 7" xfId="48096" xr:uid="{00000000-0005-0000-0000-0000DEBB0000}"/>
    <cellStyle name="style1424787249911 2 3 3 8" xfId="48097" xr:uid="{00000000-0005-0000-0000-0000DFBB0000}"/>
    <cellStyle name="style1424787249911 2 3 4" xfId="48098" xr:uid="{00000000-0005-0000-0000-0000E0BB0000}"/>
    <cellStyle name="style1424787249911 2 3 4 2" xfId="48099" xr:uid="{00000000-0005-0000-0000-0000E1BB0000}"/>
    <cellStyle name="style1424787249911 2 3 4 2 2" xfId="48100" xr:uid="{00000000-0005-0000-0000-0000E2BB0000}"/>
    <cellStyle name="style1424787249911 2 3 4 2 2 2" xfId="48101" xr:uid="{00000000-0005-0000-0000-0000E3BB0000}"/>
    <cellStyle name="style1424787249911 2 3 4 2 3" xfId="48102" xr:uid="{00000000-0005-0000-0000-0000E4BB0000}"/>
    <cellStyle name="style1424787249911 2 3 4 2 4" xfId="48103" xr:uid="{00000000-0005-0000-0000-0000E5BB0000}"/>
    <cellStyle name="style1424787249911 2 3 4 2 5" xfId="48104" xr:uid="{00000000-0005-0000-0000-0000E6BB0000}"/>
    <cellStyle name="style1424787249911 2 3 4 3" xfId="48105" xr:uid="{00000000-0005-0000-0000-0000E7BB0000}"/>
    <cellStyle name="style1424787249911 2 3 4 3 2" xfId="48106" xr:uid="{00000000-0005-0000-0000-0000E8BB0000}"/>
    <cellStyle name="style1424787249911 2 3 4 3 2 2" xfId="48107" xr:uid="{00000000-0005-0000-0000-0000E9BB0000}"/>
    <cellStyle name="style1424787249911 2 3 4 3 3" xfId="48108" xr:uid="{00000000-0005-0000-0000-0000EABB0000}"/>
    <cellStyle name="style1424787249911 2 3 4 3 4" xfId="48109" xr:uid="{00000000-0005-0000-0000-0000EBBB0000}"/>
    <cellStyle name="style1424787249911 2 3 4 3 5" xfId="48110" xr:uid="{00000000-0005-0000-0000-0000ECBB0000}"/>
    <cellStyle name="style1424787249911 2 3 4 4" xfId="48111" xr:uid="{00000000-0005-0000-0000-0000EDBB0000}"/>
    <cellStyle name="style1424787249911 2 3 4 4 2" xfId="48112" xr:uid="{00000000-0005-0000-0000-0000EEBB0000}"/>
    <cellStyle name="style1424787249911 2 3 4 4 3" xfId="48113" xr:uid="{00000000-0005-0000-0000-0000EFBB0000}"/>
    <cellStyle name="style1424787249911 2 3 4 4 4" xfId="48114" xr:uid="{00000000-0005-0000-0000-0000F0BB0000}"/>
    <cellStyle name="style1424787249911 2 3 4 4 5" xfId="48115" xr:uid="{00000000-0005-0000-0000-0000F1BB0000}"/>
    <cellStyle name="style1424787249911 2 3 4 5" xfId="48116" xr:uid="{00000000-0005-0000-0000-0000F2BB0000}"/>
    <cellStyle name="style1424787249911 2 3 4 6" xfId="48117" xr:uid="{00000000-0005-0000-0000-0000F3BB0000}"/>
    <cellStyle name="style1424787249911 2 3 4 7" xfId="48118" xr:uid="{00000000-0005-0000-0000-0000F4BB0000}"/>
    <cellStyle name="style1424787249911 2 3 4 8" xfId="48119" xr:uid="{00000000-0005-0000-0000-0000F5BB0000}"/>
    <cellStyle name="style1424787249911 2 3 5" xfId="48120" xr:uid="{00000000-0005-0000-0000-0000F6BB0000}"/>
    <cellStyle name="style1424787249911 2 3 5 2" xfId="48121" xr:uid="{00000000-0005-0000-0000-0000F7BB0000}"/>
    <cellStyle name="style1424787249911 2 3 5 2 2" xfId="48122" xr:uid="{00000000-0005-0000-0000-0000F8BB0000}"/>
    <cellStyle name="style1424787249911 2 3 5 2 2 2" xfId="48123" xr:uid="{00000000-0005-0000-0000-0000F9BB0000}"/>
    <cellStyle name="style1424787249911 2 3 5 2 3" xfId="48124" xr:uid="{00000000-0005-0000-0000-0000FABB0000}"/>
    <cellStyle name="style1424787249911 2 3 5 2 4" xfId="48125" xr:uid="{00000000-0005-0000-0000-0000FBBB0000}"/>
    <cellStyle name="style1424787249911 2 3 5 2 5" xfId="48126" xr:uid="{00000000-0005-0000-0000-0000FCBB0000}"/>
    <cellStyle name="style1424787249911 2 3 5 3" xfId="48127" xr:uid="{00000000-0005-0000-0000-0000FDBB0000}"/>
    <cellStyle name="style1424787249911 2 3 5 3 2" xfId="48128" xr:uid="{00000000-0005-0000-0000-0000FEBB0000}"/>
    <cellStyle name="style1424787249911 2 3 5 3 2 2" xfId="48129" xr:uid="{00000000-0005-0000-0000-0000FFBB0000}"/>
    <cellStyle name="style1424787249911 2 3 5 3 3" xfId="48130" xr:uid="{00000000-0005-0000-0000-000000BC0000}"/>
    <cellStyle name="style1424787249911 2 3 5 3 4" xfId="48131" xr:uid="{00000000-0005-0000-0000-000001BC0000}"/>
    <cellStyle name="style1424787249911 2 3 5 3 5" xfId="48132" xr:uid="{00000000-0005-0000-0000-000002BC0000}"/>
    <cellStyle name="style1424787249911 2 3 5 4" xfId="48133" xr:uid="{00000000-0005-0000-0000-000003BC0000}"/>
    <cellStyle name="style1424787249911 2 3 5 4 2" xfId="48134" xr:uid="{00000000-0005-0000-0000-000004BC0000}"/>
    <cellStyle name="style1424787249911 2 3 5 4 3" xfId="48135" xr:uid="{00000000-0005-0000-0000-000005BC0000}"/>
    <cellStyle name="style1424787249911 2 3 5 4 4" xfId="48136" xr:uid="{00000000-0005-0000-0000-000006BC0000}"/>
    <cellStyle name="style1424787249911 2 3 5 4 5" xfId="48137" xr:uid="{00000000-0005-0000-0000-000007BC0000}"/>
    <cellStyle name="style1424787249911 2 3 5 5" xfId="48138" xr:uid="{00000000-0005-0000-0000-000008BC0000}"/>
    <cellStyle name="style1424787249911 2 3 5 6" xfId="48139" xr:uid="{00000000-0005-0000-0000-000009BC0000}"/>
    <cellStyle name="style1424787249911 2 3 5 7" xfId="48140" xr:uid="{00000000-0005-0000-0000-00000ABC0000}"/>
    <cellStyle name="style1424787249911 2 3 5 8" xfId="48141" xr:uid="{00000000-0005-0000-0000-00000BBC0000}"/>
    <cellStyle name="style1424787249911 2 3 6" xfId="48142" xr:uid="{00000000-0005-0000-0000-00000CBC0000}"/>
    <cellStyle name="style1424787249911 2 3 6 2" xfId="48143" xr:uid="{00000000-0005-0000-0000-00000DBC0000}"/>
    <cellStyle name="style1424787249911 2 3 6 2 2" xfId="48144" xr:uid="{00000000-0005-0000-0000-00000EBC0000}"/>
    <cellStyle name="style1424787249911 2 3 6 3" xfId="48145" xr:uid="{00000000-0005-0000-0000-00000FBC0000}"/>
    <cellStyle name="style1424787249911 2 3 6 4" xfId="48146" xr:uid="{00000000-0005-0000-0000-000010BC0000}"/>
    <cellStyle name="style1424787249911 2 3 6 5" xfId="48147" xr:uid="{00000000-0005-0000-0000-000011BC0000}"/>
    <cellStyle name="style1424787249911 2 3 7" xfId="48148" xr:uid="{00000000-0005-0000-0000-000012BC0000}"/>
    <cellStyle name="style1424787249911 2 3 7 2" xfId="48149" xr:uid="{00000000-0005-0000-0000-000013BC0000}"/>
    <cellStyle name="style1424787249911 2 3 7 2 2" xfId="48150" xr:uid="{00000000-0005-0000-0000-000014BC0000}"/>
    <cellStyle name="style1424787249911 2 3 7 3" xfId="48151" xr:uid="{00000000-0005-0000-0000-000015BC0000}"/>
    <cellStyle name="style1424787249911 2 3 7 4" xfId="48152" xr:uid="{00000000-0005-0000-0000-000016BC0000}"/>
    <cellStyle name="style1424787249911 2 3 7 5" xfId="48153" xr:uid="{00000000-0005-0000-0000-000017BC0000}"/>
    <cellStyle name="style1424787249911 2 3 8" xfId="48154" xr:uid="{00000000-0005-0000-0000-000018BC0000}"/>
    <cellStyle name="style1424787249911 2 3 8 2" xfId="48155" xr:uid="{00000000-0005-0000-0000-000019BC0000}"/>
    <cellStyle name="style1424787249911 2 3 8 3" xfId="48156" xr:uid="{00000000-0005-0000-0000-00001ABC0000}"/>
    <cellStyle name="style1424787249911 2 3 8 4" xfId="48157" xr:uid="{00000000-0005-0000-0000-00001BBC0000}"/>
    <cellStyle name="style1424787249911 2 3 8 5" xfId="48158" xr:uid="{00000000-0005-0000-0000-00001CBC0000}"/>
    <cellStyle name="style1424787249911 2 3 9" xfId="48159" xr:uid="{00000000-0005-0000-0000-00001DBC0000}"/>
    <cellStyle name="style1424787249911 2 4" xfId="48160" xr:uid="{00000000-0005-0000-0000-00001EBC0000}"/>
    <cellStyle name="style1424787249911 2 4 2" xfId="48161" xr:uid="{00000000-0005-0000-0000-00001FBC0000}"/>
    <cellStyle name="style1424787249911 2 4 2 2" xfId="48162" xr:uid="{00000000-0005-0000-0000-000020BC0000}"/>
    <cellStyle name="style1424787249911 2 4 2 2 2" xfId="48163" xr:uid="{00000000-0005-0000-0000-000021BC0000}"/>
    <cellStyle name="style1424787249911 2 4 2 2 2 2" xfId="48164" xr:uid="{00000000-0005-0000-0000-000022BC0000}"/>
    <cellStyle name="style1424787249911 2 4 2 2 3" xfId="48165" xr:uid="{00000000-0005-0000-0000-000023BC0000}"/>
    <cellStyle name="style1424787249911 2 4 2 2 4" xfId="48166" xr:uid="{00000000-0005-0000-0000-000024BC0000}"/>
    <cellStyle name="style1424787249911 2 4 2 2 5" xfId="48167" xr:uid="{00000000-0005-0000-0000-000025BC0000}"/>
    <cellStyle name="style1424787249911 2 4 2 3" xfId="48168" xr:uid="{00000000-0005-0000-0000-000026BC0000}"/>
    <cellStyle name="style1424787249911 2 4 2 3 2" xfId="48169" xr:uid="{00000000-0005-0000-0000-000027BC0000}"/>
    <cellStyle name="style1424787249911 2 4 2 3 2 2" xfId="48170" xr:uid="{00000000-0005-0000-0000-000028BC0000}"/>
    <cellStyle name="style1424787249911 2 4 2 3 3" xfId="48171" xr:uid="{00000000-0005-0000-0000-000029BC0000}"/>
    <cellStyle name="style1424787249911 2 4 2 3 4" xfId="48172" xr:uid="{00000000-0005-0000-0000-00002ABC0000}"/>
    <cellStyle name="style1424787249911 2 4 2 3 5" xfId="48173" xr:uid="{00000000-0005-0000-0000-00002BBC0000}"/>
    <cellStyle name="style1424787249911 2 4 2 4" xfId="48174" xr:uid="{00000000-0005-0000-0000-00002CBC0000}"/>
    <cellStyle name="style1424787249911 2 4 2 4 2" xfId="48175" xr:uid="{00000000-0005-0000-0000-00002DBC0000}"/>
    <cellStyle name="style1424787249911 2 4 2 4 3" xfId="48176" xr:uid="{00000000-0005-0000-0000-00002EBC0000}"/>
    <cellStyle name="style1424787249911 2 4 2 4 4" xfId="48177" xr:uid="{00000000-0005-0000-0000-00002FBC0000}"/>
    <cellStyle name="style1424787249911 2 4 2 4 5" xfId="48178" xr:uid="{00000000-0005-0000-0000-000030BC0000}"/>
    <cellStyle name="style1424787249911 2 4 2 5" xfId="48179" xr:uid="{00000000-0005-0000-0000-000031BC0000}"/>
    <cellStyle name="style1424787249911 2 4 2 6" xfId="48180" xr:uid="{00000000-0005-0000-0000-000032BC0000}"/>
    <cellStyle name="style1424787249911 2 4 2 7" xfId="48181" xr:uid="{00000000-0005-0000-0000-000033BC0000}"/>
    <cellStyle name="style1424787249911 2 4 2 8" xfId="48182" xr:uid="{00000000-0005-0000-0000-000034BC0000}"/>
    <cellStyle name="style1424787249911 2 4 3" xfId="48183" xr:uid="{00000000-0005-0000-0000-000035BC0000}"/>
    <cellStyle name="style1424787249911 2 4 3 2" xfId="48184" xr:uid="{00000000-0005-0000-0000-000036BC0000}"/>
    <cellStyle name="style1424787249911 2 4 3 2 2" xfId="48185" xr:uid="{00000000-0005-0000-0000-000037BC0000}"/>
    <cellStyle name="style1424787249911 2 4 3 3" xfId="48186" xr:uid="{00000000-0005-0000-0000-000038BC0000}"/>
    <cellStyle name="style1424787249911 2 4 3 4" xfId="48187" xr:uid="{00000000-0005-0000-0000-000039BC0000}"/>
    <cellStyle name="style1424787249911 2 4 3 5" xfId="48188" xr:uid="{00000000-0005-0000-0000-00003ABC0000}"/>
    <cellStyle name="style1424787249911 2 4 4" xfId="48189" xr:uid="{00000000-0005-0000-0000-00003BBC0000}"/>
    <cellStyle name="style1424787249911 2 4 4 2" xfId="48190" xr:uid="{00000000-0005-0000-0000-00003CBC0000}"/>
    <cellStyle name="style1424787249911 2 4 4 2 2" xfId="48191" xr:uid="{00000000-0005-0000-0000-00003DBC0000}"/>
    <cellStyle name="style1424787249911 2 4 4 3" xfId="48192" xr:uid="{00000000-0005-0000-0000-00003EBC0000}"/>
    <cellStyle name="style1424787249911 2 4 4 4" xfId="48193" xr:uid="{00000000-0005-0000-0000-00003FBC0000}"/>
    <cellStyle name="style1424787249911 2 4 4 5" xfId="48194" xr:uid="{00000000-0005-0000-0000-000040BC0000}"/>
    <cellStyle name="style1424787249911 2 4 5" xfId="48195" xr:uid="{00000000-0005-0000-0000-000041BC0000}"/>
    <cellStyle name="style1424787249911 2 4 5 2" xfId="48196" xr:uid="{00000000-0005-0000-0000-000042BC0000}"/>
    <cellStyle name="style1424787249911 2 4 5 3" xfId="48197" xr:uid="{00000000-0005-0000-0000-000043BC0000}"/>
    <cellStyle name="style1424787249911 2 4 5 4" xfId="48198" xr:uid="{00000000-0005-0000-0000-000044BC0000}"/>
    <cellStyle name="style1424787249911 2 4 5 5" xfId="48199" xr:uid="{00000000-0005-0000-0000-000045BC0000}"/>
    <cellStyle name="style1424787249911 2 4 6" xfId="48200" xr:uid="{00000000-0005-0000-0000-000046BC0000}"/>
    <cellStyle name="style1424787249911 2 4 7" xfId="48201" xr:uid="{00000000-0005-0000-0000-000047BC0000}"/>
    <cellStyle name="style1424787249911 2 4 8" xfId="48202" xr:uid="{00000000-0005-0000-0000-000048BC0000}"/>
    <cellStyle name="style1424787249911 2 4 9" xfId="48203" xr:uid="{00000000-0005-0000-0000-000049BC0000}"/>
    <cellStyle name="style1424787249911 2 5" xfId="48204" xr:uid="{00000000-0005-0000-0000-00004ABC0000}"/>
    <cellStyle name="style1424787249911 2 5 2" xfId="48205" xr:uid="{00000000-0005-0000-0000-00004BBC0000}"/>
    <cellStyle name="style1424787249911 2 5 2 2" xfId="48206" xr:uid="{00000000-0005-0000-0000-00004CBC0000}"/>
    <cellStyle name="style1424787249911 2 5 2 2 2" xfId="48207" xr:uid="{00000000-0005-0000-0000-00004DBC0000}"/>
    <cellStyle name="style1424787249911 2 5 2 3" xfId="48208" xr:uid="{00000000-0005-0000-0000-00004EBC0000}"/>
    <cellStyle name="style1424787249911 2 5 2 4" xfId="48209" xr:uid="{00000000-0005-0000-0000-00004FBC0000}"/>
    <cellStyle name="style1424787249911 2 5 2 5" xfId="48210" xr:uid="{00000000-0005-0000-0000-000050BC0000}"/>
    <cellStyle name="style1424787249911 2 5 3" xfId="48211" xr:uid="{00000000-0005-0000-0000-000051BC0000}"/>
    <cellStyle name="style1424787249911 2 5 3 2" xfId="48212" xr:uid="{00000000-0005-0000-0000-000052BC0000}"/>
    <cellStyle name="style1424787249911 2 5 3 2 2" xfId="48213" xr:uid="{00000000-0005-0000-0000-000053BC0000}"/>
    <cellStyle name="style1424787249911 2 5 3 3" xfId="48214" xr:uid="{00000000-0005-0000-0000-000054BC0000}"/>
    <cellStyle name="style1424787249911 2 5 3 4" xfId="48215" xr:uid="{00000000-0005-0000-0000-000055BC0000}"/>
    <cellStyle name="style1424787249911 2 5 3 5" xfId="48216" xr:uid="{00000000-0005-0000-0000-000056BC0000}"/>
    <cellStyle name="style1424787249911 2 5 4" xfId="48217" xr:uid="{00000000-0005-0000-0000-000057BC0000}"/>
    <cellStyle name="style1424787249911 2 5 4 2" xfId="48218" xr:uid="{00000000-0005-0000-0000-000058BC0000}"/>
    <cellStyle name="style1424787249911 2 5 4 3" xfId="48219" xr:uid="{00000000-0005-0000-0000-000059BC0000}"/>
    <cellStyle name="style1424787249911 2 5 4 4" xfId="48220" xr:uid="{00000000-0005-0000-0000-00005ABC0000}"/>
    <cellStyle name="style1424787249911 2 5 4 5" xfId="48221" xr:uid="{00000000-0005-0000-0000-00005BBC0000}"/>
    <cellStyle name="style1424787249911 2 5 5" xfId="48222" xr:uid="{00000000-0005-0000-0000-00005CBC0000}"/>
    <cellStyle name="style1424787249911 2 5 6" xfId="48223" xr:uid="{00000000-0005-0000-0000-00005DBC0000}"/>
    <cellStyle name="style1424787249911 2 5 7" xfId="48224" xr:uid="{00000000-0005-0000-0000-00005EBC0000}"/>
    <cellStyle name="style1424787249911 2 5 8" xfId="48225" xr:uid="{00000000-0005-0000-0000-00005FBC0000}"/>
    <cellStyle name="style1424787249911 2 6" xfId="48226" xr:uid="{00000000-0005-0000-0000-000060BC0000}"/>
    <cellStyle name="style1424787249911 2 6 2" xfId="48227" xr:uid="{00000000-0005-0000-0000-000061BC0000}"/>
    <cellStyle name="style1424787249911 2 6 2 2" xfId="48228" xr:uid="{00000000-0005-0000-0000-000062BC0000}"/>
    <cellStyle name="style1424787249911 2 6 2 2 2" xfId="48229" xr:uid="{00000000-0005-0000-0000-000063BC0000}"/>
    <cellStyle name="style1424787249911 2 6 2 3" xfId="48230" xr:uid="{00000000-0005-0000-0000-000064BC0000}"/>
    <cellStyle name="style1424787249911 2 6 2 4" xfId="48231" xr:uid="{00000000-0005-0000-0000-000065BC0000}"/>
    <cellStyle name="style1424787249911 2 6 2 5" xfId="48232" xr:uid="{00000000-0005-0000-0000-000066BC0000}"/>
    <cellStyle name="style1424787249911 2 6 3" xfId="48233" xr:uid="{00000000-0005-0000-0000-000067BC0000}"/>
    <cellStyle name="style1424787249911 2 6 3 2" xfId="48234" xr:uid="{00000000-0005-0000-0000-000068BC0000}"/>
    <cellStyle name="style1424787249911 2 6 3 2 2" xfId="48235" xr:uid="{00000000-0005-0000-0000-000069BC0000}"/>
    <cellStyle name="style1424787249911 2 6 3 3" xfId="48236" xr:uid="{00000000-0005-0000-0000-00006ABC0000}"/>
    <cellStyle name="style1424787249911 2 6 3 4" xfId="48237" xr:uid="{00000000-0005-0000-0000-00006BBC0000}"/>
    <cellStyle name="style1424787249911 2 6 3 5" xfId="48238" xr:uid="{00000000-0005-0000-0000-00006CBC0000}"/>
    <cellStyle name="style1424787249911 2 6 4" xfId="48239" xr:uid="{00000000-0005-0000-0000-00006DBC0000}"/>
    <cellStyle name="style1424787249911 2 6 4 2" xfId="48240" xr:uid="{00000000-0005-0000-0000-00006EBC0000}"/>
    <cellStyle name="style1424787249911 2 6 4 3" xfId="48241" xr:uid="{00000000-0005-0000-0000-00006FBC0000}"/>
    <cellStyle name="style1424787249911 2 6 4 4" xfId="48242" xr:uid="{00000000-0005-0000-0000-000070BC0000}"/>
    <cellStyle name="style1424787249911 2 6 4 5" xfId="48243" xr:uid="{00000000-0005-0000-0000-000071BC0000}"/>
    <cellStyle name="style1424787249911 2 6 5" xfId="48244" xr:uid="{00000000-0005-0000-0000-000072BC0000}"/>
    <cellStyle name="style1424787249911 2 6 6" xfId="48245" xr:uid="{00000000-0005-0000-0000-000073BC0000}"/>
    <cellStyle name="style1424787249911 2 6 7" xfId="48246" xr:uid="{00000000-0005-0000-0000-000074BC0000}"/>
    <cellStyle name="style1424787249911 2 6 8" xfId="48247" xr:uid="{00000000-0005-0000-0000-000075BC0000}"/>
    <cellStyle name="style1424787249911 2 7" xfId="48248" xr:uid="{00000000-0005-0000-0000-000076BC0000}"/>
    <cellStyle name="style1424787249911 2 7 2" xfId="48249" xr:uid="{00000000-0005-0000-0000-000077BC0000}"/>
    <cellStyle name="style1424787249911 2 7 2 2" xfId="48250" xr:uid="{00000000-0005-0000-0000-000078BC0000}"/>
    <cellStyle name="style1424787249911 2 7 2 2 2" xfId="48251" xr:uid="{00000000-0005-0000-0000-000079BC0000}"/>
    <cellStyle name="style1424787249911 2 7 2 3" xfId="48252" xr:uid="{00000000-0005-0000-0000-00007ABC0000}"/>
    <cellStyle name="style1424787249911 2 7 2 4" xfId="48253" xr:uid="{00000000-0005-0000-0000-00007BBC0000}"/>
    <cellStyle name="style1424787249911 2 7 2 5" xfId="48254" xr:uid="{00000000-0005-0000-0000-00007CBC0000}"/>
    <cellStyle name="style1424787249911 2 7 3" xfId="48255" xr:uid="{00000000-0005-0000-0000-00007DBC0000}"/>
    <cellStyle name="style1424787249911 2 7 3 2" xfId="48256" xr:uid="{00000000-0005-0000-0000-00007EBC0000}"/>
    <cellStyle name="style1424787249911 2 7 3 2 2" xfId="48257" xr:uid="{00000000-0005-0000-0000-00007FBC0000}"/>
    <cellStyle name="style1424787249911 2 7 3 3" xfId="48258" xr:uid="{00000000-0005-0000-0000-000080BC0000}"/>
    <cellStyle name="style1424787249911 2 7 3 4" xfId="48259" xr:uid="{00000000-0005-0000-0000-000081BC0000}"/>
    <cellStyle name="style1424787249911 2 7 3 5" xfId="48260" xr:uid="{00000000-0005-0000-0000-000082BC0000}"/>
    <cellStyle name="style1424787249911 2 7 4" xfId="48261" xr:uid="{00000000-0005-0000-0000-000083BC0000}"/>
    <cellStyle name="style1424787249911 2 7 4 2" xfId="48262" xr:uid="{00000000-0005-0000-0000-000084BC0000}"/>
    <cellStyle name="style1424787249911 2 7 4 3" xfId="48263" xr:uid="{00000000-0005-0000-0000-000085BC0000}"/>
    <cellStyle name="style1424787249911 2 7 4 4" xfId="48264" xr:uid="{00000000-0005-0000-0000-000086BC0000}"/>
    <cellStyle name="style1424787249911 2 7 4 5" xfId="48265" xr:uid="{00000000-0005-0000-0000-000087BC0000}"/>
    <cellStyle name="style1424787249911 2 7 5" xfId="48266" xr:uid="{00000000-0005-0000-0000-000088BC0000}"/>
    <cellStyle name="style1424787249911 2 7 6" xfId="48267" xr:uid="{00000000-0005-0000-0000-000089BC0000}"/>
    <cellStyle name="style1424787249911 2 7 7" xfId="48268" xr:uid="{00000000-0005-0000-0000-00008ABC0000}"/>
    <cellStyle name="style1424787249911 2 7 8" xfId="48269" xr:uid="{00000000-0005-0000-0000-00008BBC0000}"/>
    <cellStyle name="style1424787249911 2 8" xfId="48270" xr:uid="{00000000-0005-0000-0000-00008CBC0000}"/>
    <cellStyle name="style1424787249911 2 8 2" xfId="48271" xr:uid="{00000000-0005-0000-0000-00008DBC0000}"/>
    <cellStyle name="style1424787249911 2 8 2 2" xfId="48272" xr:uid="{00000000-0005-0000-0000-00008EBC0000}"/>
    <cellStyle name="style1424787249911 2 8 3" xfId="48273" xr:uid="{00000000-0005-0000-0000-00008FBC0000}"/>
    <cellStyle name="style1424787249911 2 8 4" xfId="48274" xr:uid="{00000000-0005-0000-0000-000090BC0000}"/>
    <cellStyle name="style1424787249911 2 8 5" xfId="48275" xr:uid="{00000000-0005-0000-0000-000091BC0000}"/>
    <cellStyle name="style1424787249911 2 9" xfId="48276" xr:uid="{00000000-0005-0000-0000-000092BC0000}"/>
    <cellStyle name="style1424787249911 2 9 2" xfId="48277" xr:uid="{00000000-0005-0000-0000-000093BC0000}"/>
    <cellStyle name="style1424787249911 2 9 2 2" xfId="48278" xr:uid="{00000000-0005-0000-0000-000094BC0000}"/>
    <cellStyle name="style1424787249911 2 9 3" xfId="48279" xr:uid="{00000000-0005-0000-0000-000095BC0000}"/>
    <cellStyle name="style1424787249911 2 9 4" xfId="48280" xr:uid="{00000000-0005-0000-0000-000096BC0000}"/>
    <cellStyle name="style1424787249911 2 9 5" xfId="48281" xr:uid="{00000000-0005-0000-0000-000097BC0000}"/>
    <cellStyle name="style1424787249911 3" xfId="48282" xr:uid="{00000000-0005-0000-0000-000098BC0000}"/>
    <cellStyle name="style1424787249911 3 10" xfId="48283" xr:uid="{00000000-0005-0000-0000-000099BC0000}"/>
    <cellStyle name="style1424787249911 3 11" xfId="48284" xr:uid="{00000000-0005-0000-0000-00009ABC0000}"/>
    <cellStyle name="style1424787249911 3 12" xfId="48285" xr:uid="{00000000-0005-0000-0000-00009BBC0000}"/>
    <cellStyle name="style1424787249911 3 13" xfId="48286" xr:uid="{00000000-0005-0000-0000-00009CBC0000}"/>
    <cellStyle name="style1424787249911 3 2" xfId="48287" xr:uid="{00000000-0005-0000-0000-00009DBC0000}"/>
    <cellStyle name="style1424787249911 3 2 10" xfId="48288" xr:uid="{00000000-0005-0000-0000-00009EBC0000}"/>
    <cellStyle name="style1424787249911 3 2 11" xfId="48289" xr:uid="{00000000-0005-0000-0000-00009FBC0000}"/>
    <cellStyle name="style1424787249911 3 2 12" xfId="48290" xr:uid="{00000000-0005-0000-0000-0000A0BC0000}"/>
    <cellStyle name="style1424787249911 3 2 2" xfId="48291" xr:uid="{00000000-0005-0000-0000-0000A1BC0000}"/>
    <cellStyle name="style1424787249911 3 2 2 2" xfId="48292" xr:uid="{00000000-0005-0000-0000-0000A2BC0000}"/>
    <cellStyle name="style1424787249911 3 2 2 2 2" xfId="48293" xr:uid="{00000000-0005-0000-0000-0000A3BC0000}"/>
    <cellStyle name="style1424787249911 3 2 2 2 2 2" xfId="48294" xr:uid="{00000000-0005-0000-0000-0000A4BC0000}"/>
    <cellStyle name="style1424787249911 3 2 2 2 2 2 2" xfId="48295" xr:uid="{00000000-0005-0000-0000-0000A5BC0000}"/>
    <cellStyle name="style1424787249911 3 2 2 2 2 3" xfId="48296" xr:uid="{00000000-0005-0000-0000-0000A6BC0000}"/>
    <cellStyle name="style1424787249911 3 2 2 2 2 4" xfId="48297" xr:uid="{00000000-0005-0000-0000-0000A7BC0000}"/>
    <cellStyle name="style1424787249911 3 2 2 2 2 5" xfId="48298" xr:uid="{00000000-0005-0000-0000-0000A8BC0000}"/>
    <cellStyle name="style1424787249911 3 2 2 2 3" xfId="48299" xr:uid="{00000000-0005-0000-0000-0000A9BC0000}"/>
    <cellStyle name="style1424787249911 3 2 2 2 3 2" xfId="48300" xr:uid="{00000000-0005-0000-0000-0000AABC0000}"/>
    <cellStyle name="style1424787249911 3 2 2 2 3 2 2" xfId="48301" xr:uid="{00000000-0005-0000-0000-0000ABBC0000}"/>
    <cellStyle name="style1424787249911 3 2 2 2 3 3" xfId="48302" xr:uid="{00000000-0005-0000-0000-0000ACBC0000}"/>
    <cellStyle name="style1424787249911 3 2 2 2 3 4" xfId="48303" xr:uid="{00000000-0005-0000-0000-0000ADBC0000}"/>
    <cellStyle name="style1424787249911 3 2 2 2 3 5" xfId="48304" xr:uid="{00000000-0005-0000-0000-0000AEBC0000}"/>
    <cellStyle name="style1424787249911 3 2 2 2 4" xfId="48305" xr:uid="{00000000-0005-0000-0000-0000AFBC0000}"/>
    <cellStyle name="style1424787249911 3 2 2 2 4 2" xfId="48306" xr:uid="{00000000-0005-0000-0000-0000B0BC0000}"/>
    <cellStyle name="style1424787249911 3 2 2 2 4 3" xfId="48307" xr:uid="{00000000-0005-0000-0000-0000B1BC0000}"/>
    <cellStyle name="style1424787249911 3 2 2 2 4 4" xfId="48308" xr:uid="{00000000-0005-0000-0000-0000B2BC0000}"/>
    <cellStyle name="style1424787249911 3 2 2 2 4 5" xfId="48309" xr:uid="{00000000-0005-0000-0000-0000B3BC0000}"/>
    <cellStyle name="style1424787249911 3 2 2 2 5" xfId="48310" xr:uid="{00000000-0005-0000-0000-0000B4BC0000}"/>
    <cellStyle name="style1424787249911 3 2 2 2 6" xfId="48311" xr:uid="{00000000-0005-0000-0000-0000B5BC0000}"/>
    <cellStyle name="style1424787249911 3 2 2 2 7" xfId="48312" xr:uid="{00000000-0005-0000-0000-0000B6BC0000}"/>
    <cellStyle name="style1424787249911 3 2 2 2 8" xfId="48313" xr:uid="{00000000-0005-0000-0000-0000B7BC0000}"/>
    <cellStyle name="style1424787249911 3 2 2 3" xfId="48314" xr:uid="{00000000-0005-0000-0000-0000B8BC0000}"/>
    <cellStyle name="style1424787249911 3 2 2 3 2" xfId="48315" xr:uid="{00000000-0005-0000-0000-0000B9BC0000}"/>
    <cellStyle name="style1424787249911 3 2 2 3 2 2" xfId="48316" xr:uid="{00000000-0005-0000-0000-0000BABC0000}"/>
    <cellStyle name="style1424787249911 3 2 2 3 3" xfId="48317" xr:uid="{00000000-0005-0000-0000-0000BBBC0000}"/>
    <cellStyle name="style1424787249911 3 2 2 3 4" xfId="48318" xr:uid="{00000000-0005-0000-0000-0000BCBC0000}"/>
    <cellStyle name="style1424787249911 3 2 2 3 5" xfId="48319" xr:uid="{00000000-0005-0000-0000-0000BDBC0000}"/>
    <cellStyle name="style1424787249911 3 2 2 4" xfId="48320" xr:uid="{00000000-0005-0000-0000-0000BEBC0000}"/>
    <cellStyle name="style1424787249911 3 2 2 4 2" xfId="48321" xr:uid="{00000000-0005-0000-0000-0000BFBC0000}"/>
    <cellStyle name="style1424787249911 3 2 2 4 2 2" xfId="48322" xr:uid="{00000000-0005-0000-0000-0000C0BC0000}"/>
    <cellStyle name="style1424787249911 3 2 2 4 3" xfId="48323" xr:uid="{00000000-0005-0000-0000-0000C1BC0000}"/>
    <cellStyle name="style1424787249911 3 2 2 4 4" xfId="48324" xr:uid="{00000000-0005-0000-0000-0000C2BC0000}"/>
    <cellStyle name="style1424787249911 3 2 2 4 5" xfId="48325" xr:uid="{00000000-0005-0000-0000-0000C3BC0000}"/>
    <cellStyle name="style1424787249911 3 2 2 5" xfId="48326" xr:uid="{00000000-0005-0000-0000-0000C4BC0000}"/>
    <cellStyle name="style1424787249911 3 2 2 5 2" xfId="48327" xr:uid="{00000000-0005-0000-0000-0000C5BC0000}"/>
    <cellStyle name="style1424787249911 3 2 2 5 3" xfId="48328" xr:uid="{00000000-0005-0000-0000-0000C6BC0000}"/>
    <cellStyle name="style1424787249911 3 2 2 5 4" xfId="48329" xr:uid="{00000000-0005-0000-0000-0000C7BC0000}"/>
    <cellStyle name="style1424787249911 3 2 2 5 5" xfId="48330" xr:uid="{00000000-0005-0000-0000-0000C8BC0000}"/>
    <cellStyle name="style1424787249911 3 2 2 6" xfId="48331" xr:uid="{00000000-0005-0000-0000-0000C9BC0000}"/>
    <cellStyle name="style1424787249911 3 2 2 7" xfId="48332" xr:uid="{00000000-0005-0000-0000-0000CABC0000}"/>
    <cellStyle name="style1424787249911 3 2 2 8" xfId="48333" xr:uid="{00000000-0005-0000-0000-0000CBBC0000}"/>
    <cellStyle name="style1424787249911 3 2 2 9" xfId="48334" xr:uid="{00000000-0005-0000-0000-0000CCBC0000}"/>
    <cellStyle name="style1424787249911 3 2 3" xfId="48335" xr:uid="{00000000-0005-0000-0000-0000CDBC0000}"/>
    <cellStyle name="style1424787249911 3 2 3 2" xfId="48336" xr:uid="{00000000-0005-0000-0000-0000CEBC0000}"/>
    <cellStyle name="style1424787249911 3 2 3 2 2" xfId="48337" xr:uid="{00000000-0005-0000-0000-0000CFBC0000}"/>
    <cellStyle name="style1424787249911 3 2 3 2 2 2" xfId="48338" xr:uid="{00000000-0005-0000-0000-0000D0BC0000}"/>
    <cellStyle name="style1424787249911 3 2 3 2 3" xfId="48339" xr:uid="{00000000-0005-0000-0000-0000D1BC0000}"/>
    <cellStyle name="style1424787249911 3 2 3 2 4" xfId="48340" xr:uid="{00000000-0005-0000-0000-0000D2BC0000}"/>
    <cellStyle name="style1424787249911 3 2 3 2 5" xfId="48341" xr:uid="{00000000-0005-0000-0000-0000D3BC0000}"/>
    <cellStyle name="style1424787249911 3 2 3 3" xfId="48342" xr:uid="{00000000-0005-0000-0000-0000D4BC0000}"/>
    <cellStyle name="style1424787249911 3 2 3 3 2" xfId="48343" xr:uid="{00000000-0005-0000-0000-0000D5BC0000}"/>
    <cellStyle name="style1424787249911 3 2 3 3 2 2" xfId="48344" xr:uid="{00000000-0005-0000-0000-0000D6BC0000}"/>
    <cellStyle name="style1424787249911 3 2 3 3 3" xfId="48345" xr:uid="{00000000-0005-0000-0000-0000D7BC0000}"/>
    <cellStyle name="style1424787249911 3 2 3 3 4" xfId="48346" xr:uid="{00000000-0005-0000-0000-0000D8BC0000}"/>
    <cellStyle name="style1424787249911 3 2 3 3 5" xfId="48347" xr:uid="{00000000-0005-0000-0000-0000D9BC0000}"/>
    <cellStyle name="style1424787249911 3 2 3 4" xfId="48348" xr:uid="{00000000-0005-0000-0000-0000DABC0000}"/>
    <cellStyle name="style1424787249911 3 2 3 4 2" xfId="48349" xr:uid="{00000000-0005-0000-0000-0000DBBC0000}"/>
    <cellStyle name="style1424787249911 3 2 3 4 3" xfId="48350" xr:uid="{00000000-0005-0000-0000-0000DCBC0000}"/>
    <cellStyle name="style1424787249911 3 2 3 4 4" xfId="48351" xr:uid="{00000000-0005-0000-0000-0000DDBC0000}"/>
    <cellStyle name="style1424787249911 3 2 3 4 5" xfId="48352" xr:uid="{00000000-0005-0000-0000-0000DEBC0000}"/>
    <cellStyle name="style1424787249911 3 2 3 5" xfId="48353" xr:uid="{00000000-0005-0000-0000-0000DFBC0000}"/>
    <cellStyle name="style1424787249911 3 2 3 6" xfId="48354" xr:uid="{00000000-0005-0000-0000-0000E0BC0000}"/>
    <cellStyle name="style1424787249911 3 2 3 7" xfId="48355" xr:uid="{00000000-0005-0000-0000-0000E1BC0000}"/>
    <cellStyle name="style1424787249911 3 2 3 8" xfId="48356" xr:uid="{00000000-0005-0000-0000-0000E2BC0000}"/>
    <cellStyle name="style1424787249911 3 2 4" xfId="48357" xr:uid="{00000000-0005-0000-0000-0000E3BC0000}"/>
    <cellStyle name="style1424787249911 3 2 4 2" xfId="48358" xr:uid="{00000000-0005-0000-0000-0000E4BC0000}"/>
    <cellStyle name="style1424787249911 3 2 4 2 2" xfId="48359" xr:uid="{00000000-0005-0000-0000-0000E5BC0000}"/>
    <cellStyle name="style1424787249911 3 2 4 2 2 2" xfId="48360" xr:uid="{00000000-0005-0000-0000-0000E6BC0000}"/>
    <cellStyle name="style1424787249911 3 2 4 2 3" xfId="48361" xr:uid="{00000000-0005-0000-0000-0000E7BC0000}"/>
    <cellStyle name="style1424787249911 3 2 4 2 4" xfId="48362" xr:uid="{00000000-0005-0000-0000-0000E8BC0000}"/>
    <cellStyle name="style1424787249911 3 2 4 2 5" xfId="48363" xr:uid="{00000000-0005-0000-0000-0000E9BC0000}"/>
    <cellStyle name="style1424787249911 3 2 4 3" xfId="48364" xr:uid="{00000000-0005-0000-0000-0000EABC0000}"/>
    <cellStyle name="style1424787249911 3 2 4 3 2" xfId="48365" xr:uid="{00000000-0005-0000-0000-0000EBBC0000}"/>
    <cellStyle name="style1424787249911 3 2 4 3 2 2" xfId="48366" xr:uid="{00000000-0005-0000-0000-0000ECBC0000}"/>
    <cellStyle name="style1424787249911 3 2 4 3 3" xfId="48367" xr:uid="{00000000-0005-0000-0000-0000EDBC0000}"/>
    <cellStyle name="style1424787249911 3 2 4 3 4" xfId="48368" xr:uid="{00000000-0005-0000-0000-0000EEBC0000}"/>
    <cellStyle name="style1424787249911 3 2 4 3 5" xfId="48369" xr:uid="{00000000-0005-0000-0000-0000EFBC0000}"/>
    <cellStyle name="style1424787249911 3 2 4 4" xfId="48370" xr:uid="{00000000-0005-0000-0000-0000F0BC0000}"/>
    <cellStyle name="style1424787249911 3 2 4 4 2" xfId="48371" xr:uid="{00000000-0005-0000-0000-0000F1BC0000}"/>
    <cellStyle name="style1424787249911 3 2 4 4 3" xfId="48372" xr:uid="{00000000-0005-0000-0000-0000F2BC0000}"/>
    <cellStyle name="style1424787249911 3 2 4 4 4" xfId="48373" xr:uid="{00000000-0005-0000-0000-0000F3BC0000}"/>
    <cellStyle name="style1424787249911 3 2 4 4 5" xfId="48374" xr:uid="{00000000-0005-0000-0000-0000F4BC0000}"/>
    <cellStyle name="style1424787249911 3 2 4 5" xfId="48375" xr:uid="{00000000-0005-0000-0000-0000F5BC0000}"/>
    <cellStyle name="style1424787249911 3 2 4 6" xfId="48376" xr:uid="{00000000-0005-0000-0000-0000F6BC0000}"/>
    <cellStyle name="style1424787249911 3 2 4 7" xfId="48377" xr:uid="{00000000-0005-0000-0000-0000F7BC0000}"/>
    <cellStyle name="style1424787249911 3 2 4 8" xfId="48378" xr:uid="{00000000-0005-0000-0000-0000F8BC0000}"/>
    <cellStyle name="style1424787249911 3 2 5" xfId="48379" xr:uid="{00000000-0005-0000-0000-0000F9BC0000}"/>
    <cellStyle name="style1424787249911 3 2 5 2" xfId="48380" xr:uid="{00000000-0005-0000-0000-0000FABC0000}"/>
    <cellStyle name="style1424787249911 3 2 5 2 2" xfId="48381" xr:uid="{00000000-0005-0000-0000-0000FBBC0000}"/>
    <cellStyle name="style1424787249911 3 2 5 2 2 2" xfId="48382" xr:uid="{00000000-0005-0000-0000-0000FCBC0000}"/>
    <cellStyle name="style1424787249911 3 2 5 2 3" xfId="48383" xr:uid="{00000000-0005-0000-0000-0000FDBC0000}"/>
    <cellStyle name="style1424787249911 3 2 5 2 4" xfId="48384" xr:uid="{00000000-0005-0000-0000-0000FEBC0000}"/>
    <cellStyle name="style1424787249911 3 2 5 2 5" xfId="48385" xr:uid="{00000000-0005-0000-0000-0000FFBC0000}"/>
    <cellStyle name="style1424787249911 3 2 5 3" xfId="48386" xr:uid="{00000000-0005-0000-0000-000000BD0000}"/>
    <cellStyle name="style1424787249911 3 2 5 3 2" xfId="48387" xr:uid="{00000000-0005-0000-0000-000001BD0000}"/>
    <cellStyle name="style1424787249911 3 2 5 3 2 2" xfId="48388" xr:uid="{00000000-0005-0000-0000-000002BD0000}"/>
    <cellStyle name="style1424787249911 3 2 5 3 3" xfId="48389" xr:uid="{00000000-0005-0000-0000-000003BD0000}"/>
    <cellStyle name="style1424787249911 3 2 5 3 4" xfId="48390" xr:uid="{00000000-0005-0000-0000-000004BD0000}"/>
    <cellStyle name="style1424787249911 3 2 5 3 5" xfId="48391" xr:uid="{00000000-0005-0000-0000-000005BD0000}"/>
    <cellStyle name="style1424787249911 3 2 5 4" xfId="48392" xr:uid="{00000000-0005-0000-0000-000006BD0000}"/>
    <cellStyle name="style1424787249911 3 2 5 4 2" xfId="48393" xr:uid="{00000000-0005-0000-0000-000007BD0000}"/>
    <cellStyle name="style1424787249911 3 2 5 4 3" xfId="48394" xr:uid="{00000000-0005-0000-0000-000008BD0000}"/>
    <cellStyle name="style1424787249911 3 2 5 4 4" xfId="48395" xr:uid="{00000000-0005-0000-0000-000009BD0000}"/>
    <cellStyle name="style1424787249911 3 2 5 4 5" xfId="48396" xr:uid="{00000000-0005-0000-0000-00000ABD0000}"/>
    <cellStyle name="style1424787249911 3 2 5 5" xfId="48397" xr:uid="{00000000-0005-0000-0000-00000BBD0000}"/>
    <cellStyle name="style1424787249911 3 2 5 6" xfId="48398" xr:uid="{00000000-0005-0000-0000-00000CBD0000}"/>
    <cellStyle name="style1424787249911 3 2 5 7" xfId="48399" xr:uid="{00000000-0005-0000-0000-00000DBD0000}"/>
    <cellStyle name="style1424787249911 3 2 5 8" xfId="48400" xr:uid="{00000000-0005-0000-0000-00000EBD0000}"/>
    <cellStyle name="style1424787249911 3 2 6" xfId="48401" xr:uid="{00000000-0005-0000-0000-00000FBD0000}"/>
    <cellStyle name="style1424787249911 3 2 6 2" xfId="48402" xr:uid="{00000000-0005-0000-0000-000010BD0000}"/>
    <cellStyle name="style1424787249911 3 2 6 2 2" xfId="48403" xr:uid="{00000000-0005-0000-0000-000011BD0000}"/>
    <cellStyle name="style1424787249911 3 2 6 3" xfId="48404" xr:uid="{00000000-0005-0000-0000-000012BD0000}"/>
    <cellStyle name="style1424787249911 3 2 6 4" xfId="48405" xr:uid="{00000000-0005-0000-0000-000013BD0000}"/>
    <cellStyle name="style1424787249911 3 2 6 5" xfId="48406" xr:uid="{00000000-0005-0000-0000-000014BD0000}"/>
    <cellStyle name="style1424787249911 3 2 7" xfId="48407" xr:uid="{00000000-0005-0000-0000-000015BD0000}"/>
    <cellStyle name="style1424787249911 3 2 7 2" xfId="48408" xr:uid="{00000000-0005-0000-0000-000016BD0000}"/>
    <cellStyle name="style1424787249911 3 2 7 2 2" xfId="48409" xr:uid="{00000000-0005-0000-0000-000017BD0000}"/>
    <cellStyle name="style1424787249911 3 2 7 3" xfId="48410" xr:uid="{00000000-0005-0000-0000-000018BD0000}"/>
    <cellStyle name="style1424787249911 3 2 7 4" xfId="48411" xr:uid="{00000000-0005-0000-0000-000019BD0000}"/>
    <cellStyle name="style1424787249911 3 2 7 5" xfId="48412" xr:uid="{00000000-0005-0000-0000-00001ABD0000}"/>
    <cellStyle name="style1424787249911 3 2 8" xfId="48413" xr:uid="{00000000-0005-0000-0000-00001BBD0000}"/>
    <cellStyle name="style1424787249911 3 2 8 2" xfId="48414" xr:uid="{00000000-0005-0000-0000-00001CBD0000}"/>
    <cellStyle name="style1424787249911 3 2 8 3" xfId="48415" xr:uid="{00000000-0005-0000-0000-00001DBD0000}"/>
    <cellStyle name="style1424787249911 3 2 8 4" xfId="48416" xr:uid="{00000000-0005-0000-0000-00001EBD0000}"/>
    <cellStyle name="style1424787249911 3 2 8 5" xfId="48417" xr:uid="{00000000-0005-0000-0000-00001FBD0000}"/>
    <cellStyle name="style1424787249911 3 2 9" xfId="48418" xr:uid="{00000000-0005-0000-0000-000020BD0000}"/>
    <cellStyle name="style1424787249911 3 3" xfId="48419" xr:uid="{00000000-0005-0000-0000-000021BD0000}"/>
    <cellStyle name="style1424787249911 3 3 2" xfId="48420" xr:uid="{00000000-0005-0000-0000-000022BD0000}"/>
    <cellStyle name="style1424787249911 3 3 2 2" xfId="48421" xr:uid="{00000000-0005-0000-0000-000023BD0000}"/>
    <cellStyle name="style1424787249911 3 3 2 2 2" xfId="48422" xr:uid="{00000000-0005-0000-0000-000024BD0000}"/>
    <cellStyle name="style1424787249911 3 3 2 2 2 2" xfId="48423" xr:uid="{00000000-0005-0000-0000-000025BD0000}"/>
    <cellStyle name="style1424787249911 3 3 2 2 3" xfId="48424" xr:uid="{00000000-0005-0000-0000-000026BD0000}"/>
    <cellStyle name="style1424787249911 3 3 2 2 4" xfId="48425" xr:uid="{00000000-0005-0000-0000-000027BD0000}"/>
    <cellStyle name="style1424787249911 3 3 2 2 5" xfId="48426" xr:uid="{00000000-0005-0000-0000-000028BD0000}"/>
    <cellStyle name="style1424787249911 3 3 2 3" xfId="48427" xr:uid="{00000000-0005-0000-0000-000029BD0000}"/>
    <cellStyle name="style1424787249911 3 3 2 3 2" xfId="48428" xr:uid="{00000000-0005-0000-0000-00002ABD0000}"/>
    <cellStyle name="style1424787249911 3 3 2 3 2 2" xfId="48429" xr:uid="{00000000-0005-0000-0000-00002BBD0000}"/>
    <cellStyle name="style1424787249911 3 3 2 3 3" xfId="48430" xr:uid="{00000000-0005-0000-0000-00002CBD0000}"/>
    <cellStyle name="style1424787249911 3 3 2 3 4" xfId="48431" xr:uid="{00000000-0005-0000-0000-00002DBD0000}"/>
    <cellStyle name="style1424787249911 3 3 2 3 5" xfId="48432" xr:uid="{00000000-0005-0000-0000-00002EBD0000}"/>
    <cellStyle name="style1424787249911 3 3 2 4" xfId="48433" xr:uid="{00000000-0005-0000-0000-00002FBD0000}"/>
    <cellStyle name="style1424787249911 3 3 2 4 2" xfId="48434" xr:uid="{00000000-0005-0000-0000-000030BD0000}"/>
    <cellStyle name="style1424787249911 3 3 2 4 3" xfId="48435" xr:uid="{00000000-0005-0000-0000-000031BD0000}"/>
    <cellStyle name="style1424787249911 3 3 2 4 4" xfId="48436" xr:uid="{00000000-0005-0000-0000-000032BD0000}"/>
    <cellStyle name="style1424787249911 3 3 2 4 5" xfId="48437" xr:uid="{00000000-0005-0000-0000-000033BD0000}"/>
    <cellStyle name="style1424787249911 3 3 2 5" xfId="48438" xr:uid="{00000000-0005-0000-0000-000034BD0000}"/>
    <cellStyle name="style1424787249911 3 3 2 6" xfId="48439" xr:uid="{00000000-0005-0000-0000-000035BD0000}"/>
    <cellStyle name="style1424787249911 3 3 2 7" xfId="48440" xr:uid="{00000000-0005-0000-0000-000036BD0000}"/>
    <cellStyle name="style1424787249911 3 3 2 8" xfId="48441" xr:uid="{00000000-0005-0000-0000-000037BD0000}"/>
    <cellStyle name="style1424787249911 3 3 3" xfId="48442" xr:uid="{00000000-0005-0000-0000-000038BD0000}"/>
    <cellStyle name="style1424787249911 3 3 3 2" xfId="48443" xr:uid="{00000000-0005-0000-0000-000039BD0000}"/>
    <cellStyle name="style1424787249911 3 3 3 2 2" xfId="48444" xr:uid="{00000000-0005-0000-0000-00003ABD0000}"/>
    <cellStyle name="style1424787249911 3 3 3 3" xfId="48445" xr:uid="{00000000-0005-0000-0000-00003BBD0000}"/>
    <cellStyle name="style1424787249911 3 3 3 4" xfId="48446" xr:uid="{00000000-0005-0000-0000-00003CBD0000}"/>
    <cellStyle name="style1424787249911 3 3 3 5" xfId="48447" xr:uid="{00000000-0005-0000-0000-00003DBD0000}"/>
    <cellStyle name="style1424787249911 3 3 4" xfId="48448" xr:uid="{00000000-0005-0000-0000-00003EBD0000}"/>
    <cellStyle name="style1424787249911 3 3 4 2" xfId="48449" xr:uid="{00000000-0005-0000-0000-00003FBD0000}"/>
    <cellStyle name="style1424787249911 3 3 4 2 2" xfId="48450" xr:uid="{00000000-0005-0000-0000-000040BD0000}"/>
    <cellStyle name="style1424787249911 3 3 4 3" xfId="48451" xr:uid="{00000000-0005-0000-0000-000041BD0000}"/>
    <cellStyle name="style1424787249911 3 3 4 4" xfId="48452" xr:uid="{00000000-0005-0000-0000-000042BD0000}"/>
    <cellStyle name="style1424787249911 3 3 4 5" xfId="48453" xr:uid="{00000000-0005-0000-0000-000043BD0000}"/>
    <cellStyle name="style1424787249911 3 3 5" xfId="48454" xr:uid="{00000000-0005-0000-0000-000044BD0000}"/>
    <cellStyle name="style1424787249911 3 3 5 2" xfId="48455" xr:uid="{00000000-0005-0000-0000-000045BD0000}"/>
    <cellStyle name="style1424787249911 3 3 5 3" xfId="48456" xr:uid="{00000000-0005-0000-0000-000046BD0000}"/>
    <cellStyle name="style1424787249911 3 3 5 4" xfId="48457" xr:uid="{00000000-0005-0000-0000-000047BD0000}"/>
    <cellStyle name="style1424787249911 3 3 5 5" xfId="48458" xr:uid="{00000000-0005-0000-0000-000048BD0000}"/>
    <cellStyle name="style1424787249911 3 3 6" xfId="48459" xr:uid="{00000000-0005-0000-0000-000049BD0000}"/>
    <cellStyle name="style1424787249911 3 3 7" xfId="48460" xr:uid="{00000000-0005-0000-0000-00004ABD0000}"/>
    <cellStyle name="style1424787249911 3 3 8" xfId="48461" xr:uid="{00000000-0005-0000-0000-00004BBD0000}"/>
    <cellStyle name="style1424787249911 3 3 9" xfId="48462" xr:uid="{00000000-0005-0000-0000-00004CBD0000}"/>
    <cellStyle name="style1424787249911 3 4" xfId="48463" xr:uid="{00000000-0005-0000-0000-00004DBD0000}"/>
    <cellStyle name="style1424787249911 3 4 2" xfId="48464" xr:uid="{00000000-0005-0000-0000-00004EBD0000}"/>
    <cellStyle name="style1424787249911 3 4 2 2" xfId="48465" xr:uid="{00000000-0005-0000-0000-00004FBD0000}"/>
    <cellStyle name="style1424787249911 3 4 2 2 2" xfId="48466" xr:uid="{00000000-0005-0000-0000-000050BD0000}"/>
    <cellStyle name="style1424787249911 3 4 2 3" xfId="48467" xr:uid="{00000000-0005-0000-0000-000051BD0000}"/>
    <cellStyle name="style1424787249911 3 4 2 4" xfId="48468" xr:uid="{00000000-0005-0000-0000-000052BD0000}"/>
    <cellStyle name="style1424787249911 3 4 2 5" xfId="48469" xr:uid="{00000000-0005-0000-0000-000053BD0000}"/>
    <cellStyle name="style1424787249911 3 4 3" xfId="48470" xr:uid="{00000000-0005-0000-0000-000054BD0000}"/>
    <cellStyle name="style1424787249911 3 4 3 2" xfId="48471" xr:uid="{00000000-0005-0000-0000-000055BD0000}"/>
    <cellStyle name="style1424787249911 3 4 3 2 2" xfId="48472" xr:uid="{00000000-0005-0000-0000-000056BD0000}"/>
    <cellStyle name="style1424787249911 3 4 3 3" xfId="48473" xr:uid="{00000000-0005-0000-0000-000057BD0000}"/>
    <cellStyle name="style1424787249911 3 4 3 4" xfId="48474" xr:uid="{00000000-0005-0000-0000-000058BD0000}"/>
    <cellStyle name="style1424787249911 3 4 3 5" xfId="48475" xr:uid="{00000000-0005-0000-0000-000059BD0000}"/>
    <cellStyle name="style1424787249911 3 4 4" xfId="48476" xr:uid="{00000000-0005-0000-0000-00005ABD0000}"/>
    <cellStyle name="style1424787249911 3 4 4 2" xfId="48477" xr:uid="{00000000-0005-0000-0000-00005BBD0000}"/>
    <cellStyle name="style1424787249911 3 4 4 3" xfId="48478" xr:uid="{00000000-0005-0000-0000-00005CBD0000}"/>
    <cellStyle name="style1424787249911 3 4 4 4" xfId="48479" xr:uid="{00000000-0005-0000-0000-00005DBD0000}"/>
    <cellStyle name="style1424787249911 3 4 4 5" xfId="48480" xr:uid="{00000000-0005-0000-0000-00005EBD0000}"/>
    <cellStyle name="style1424787249911 3 4 5" xfId="48481" xr:uid="{00000000-0005-0000-0000-00005FBD0000}"/>
    <cellStyle name="style1424787249911 3 4 6" xfId="48482" xr:uid="{00000000-0005-0000-0000-000060BD0000}"/>
    <cellStyle name="style1424787249911 3 4 7" xfId="48483" xr:uid="{00000000-0005-0000-0000-000061BD0000}"/>
    <cellStyle name="style1424787249911 3 4 8" xfId="48484" xr:uid="{00000000-0005-0000-0000-000062BD0000}"/>
    <cellStyle name="style1424787249911 3 5" xfId="48485" xr:uid="{00000000-0005-0000-0000-000063BD0000}"/>
    <cellStyle name="style1424787249911 3 5 2" xfId="48486" xr:uid="{00000000-0005-0000-0000-000064BD0000}"/>
    <cellStyle name="style1424787249911 3 5 2 2" xfId="48487" xr:uid="{00000000-0005-0000-0000-000065BD0000}"/>
    <cellStyle name="style1424787249911 3 5 2 2 2" xfId="48488" xr:uid="{00000000-0005-0000-0000-000066BD0000}"/>
    <cellStyle name="style1424787249911 3 5 2 3" xfId="48489" xr:uid="{00000000-0005-0000-0000-000067BD0000}"/>
    <cellStyle name="style1424787249911 3 5 2 4" xfId="48490" xr:uid="{00000000-0005-0000-0000-000068BD0000}"/>
    <cellStyle name="style1424787249911 3 5 2 5" xfId="48491" xr:uid="{00000000-0005-0000-0000-000069BD0000}"/>
    <cellStyle name="style1424787249911 3 5 3" xfId="48492" xr:uid="{00000000-0005-0000-0000-00006ABD0000}"/>
    <cellStyle name="style1424787249911 3 5 3 2" xfId="48493" xr:uid="{00000000-0005-0000-0000-00006BBD0000}"/>
    <cellStyle name="style1424787249911 3 5 3 2 2" xfId="48494" xr:uid="{00000000-0005-0000-0000-00006CBD0000}"/>
    <cellStyle name="style1424787249911 3 5 3 3" xfId="48495" xr:uid="{00000000-0005-0000-0000-00006DBD0000}"/>
    <cellStyle name="style1424787249911 3 5 3 4" xfId="48496" xr:uid="{00000000-0005-0000-0000-00006EBD0000}"/>
    <cellStyle name="style1424787249911 3 5 3 5" xfId="48497" xr:uid="{00000000-0005-0000-0000-00006FBD0000}"/>
    <cellStyle name="style1424787249911 3 5 4" xfId="48498" xr:uid="{00000000-0005-0000-0000-000070BD0000}"/>
    <cellStyle name="style1424787249911 3 5 4 2" xfId="48499" xr:uid="{00000000-0005-0000-0000-000071BD0000}"/>
    <cellStyle name="style1424787249911 3 5 4 3" xfId="48500" xr:uid="{00000000-0005-0000-0000-000072BD0000}"/>
    <cellStyle name="style1424787249911 3 5 4 4" xfId="48501" xr:uid="{00000000-0005-0000-0000-000073BD0000}"/>
    <cellStyle name="style1424787249911 3 5 4 5" xfId="48502" xr:uid="{00000000-0005-0000-0000-000074BD0000}"/>
    <cellStyle name="style1424787249911 3 5 5" xfId="48503" xr:uid="{00000000-0005-0000-0000-000075BD0000}"/>
    <cellStyle name="style1424787249911 3 5 6" xfId="48504" xr:uid="{00000000-0005-0000-0000-000076BD0000}"/>
    <cellStyle name="style1424787249911 3 5 7" xfId="48505" xr:uid="{00000000-0005-0000-0000-000077BD0000}"/>
    <cellStyle name="style1424787249911 3 5 8" xfId="48506" xr:uid="{00000000-0005-0000-0000-000078BD0000}"/>
    <cellStyle name="style1424787249911 3 6" xfId="48507" xr:uid="{00000000-0005-0000-0000-000079BD0000}"/>
    <cellStyle name="style1424787249911 3 6 2" xfId="48508" xr:uid="{00000000-0005-0000-0000-00007ABD0000}"/>
    <cellStyle name="style1424787249911 3 6 2 2" xfId="48509" xr:uid="{00000000-0005-0000-0000-00007BBD0000}"/>
    <cellStyle name="style1424787249911 3 6 2 2 2" xfId="48510" xr:uid="{00000000-0005-0000-0000-00007CBD0000}"/>
    <cellStyle name="style1424787249911 3 6 2 3" xfId="48511" xr:uid="{00000000-0005-0000-0000-00007DBD0000}"/>
    <cellStyle name="style1424787249911 3 6 2 4" xfId="48512" xr:uid="{00000000-0005-0000-0000-00007EBD0000}"/>
    <cellStyle name="style1424787249911 3 6 2 5" xfId="48513" xr:uid="{00000000-0005-0000-0000-00007FBD0000}"/>
    <cellStyle name="style1424787249911 3 6 3" xfId="48514" xr:uid="{00000000-0005-0000-0000-000080BD0000}"/>
    <cellStyle name="style1424787249911 3 6 3 2" xfId="48515" xr:uid="{00000000-0005-0000-0000-000081BD0000}"/>
    <cellStyle name="style1424787249911 3 6 3 2 2" xfId="48516" xr:uid="{00000000-0005-0000-0000-000082BD0000}"/>
    <cellStyle name="style1424787249911 3 6 3 3" xfId="48517" xr:uid="{00000000-0005-0000-0000-000083BD0000}"/>
    <cellStyle name="style1424787249911 3 6 3 4" xfId="48518" xr:uid="{00000000-0005-0000-0000-000084BD0000}"/>
    <cellStyle name="style1424787249911 3 6 3 5" xfId="48519" xr:uid="{00000000-0005-0000-0000-000085BD0000}"/>
    <cellStyle name="style1424787249911 3 6 4" xfId="48520" xr:uid="{00000000-0005-0000-0000-000086BD0000}"/>
    <cellStyle name="style1424787249911 3 6 4 2" xfId="48521" xr:uid="{00000000-0005-0000-0000-000087BD0000}"/>
    <cellStyle name="style1424787249911 3 6 4 3" xfId="48522" xr:uid="{00000000-0005-0000-0000-000088BD0000}"/>
    <cellStyle name="style1424787249911 3 6 4 4" xfId="48523" xr:uid="{00000000-0005-0000-0000-000089BD0000}"/>
    <cellStyle name="style1424787249911 3 6 4 5" xfId="48524" xr:uid="{00000000-0005-0000-0000-00008ABD0000}"/>
    <cellStyle name="style1424787249911 3 6 5" xfId="48525" xr:uid="{00000000-0005-0000-0000-00008BBD0000}"/>
    <cellStyle name="style1424787249911 3 6 6" xfId="48526" xr:uid="{00000000-0005-0000-0000-00008CBD0000}"/>
    <cellStyle name="style1424787249911 3 6 7" xfId="48527" xr:uid="{00000000-0005-0000-0000-00008DBD0000}"/>
    <cellStyle name="style1424787249911 3 6 8" xfId="48528" xr:uid="{00000000-0005-0000-0000-00008EBD0000}"/>
    <cellStyle name="style1424787249911 3 7" xfId="48529" xr:uid="{00000000-0005-0000-0000-00008FBD0000}"/>
    <cellStyle name="style1424787249911 3 7 2" xfId="48530" xr:uid="{00000000-0005-0000-0000-000090BD0000}"/>
    <cellStyle name="style1424787249911 3 7 2 2" xfId="48531" xr:uid="{00000000-0005-0000-0000-000091BD0000}"/>
    <cellStyle name="style1424787249911 3 7 3" xfId="48532" xr:uid="{00000000-0005-0000-0000-000092BD0000}"/>
    <cellStyle name="style1424787249911 3 7 4" xfId="48533" xr:uid="{00000000-0005-0000-0000-000093BD0000}"/>
    <cellStyle name="style1424787249911 3 7 5" xfId="48534" xr:uid="{00000000-0005-0000-0000-000094BD0000}"/>
    <cellStyle name="style1424787249911 3 8" xfId="48535" xr:uid="{00000000-0005-0000-0000-000095BD0000}"/>
    <cellStyle name="style1424787249911 3 8 2" xfId="48536" xr:uid="{00000000-0005-0000-0000-000096BD0000}"/>
    <cellStyle name="style1424787249911 3 8 2 2" xfId="48537" xr:uid="{00000000-0005-0000-0000-000097BD0000}"/>
    <cellStyle name="style1424787249911 3 8 3" xfId="48538" xr:uid="{00000000-0005-0000-0000-000098BD0000}"/>
    <cellStyle name="style1424787249911 3 8 4" xfId="48539" xr:uid="{00000000-0005-0000-0000-000099BD0000}"/>
    <cellStyle name="style1424787249911 3 8 5" xfId="48540" xr:uid="{00000000-0005-0000-0000-00009ABD0000}"/>
    <cellStyle name="style1424787249911 3 9" xfId="48541" xr:uid="{00000000-0005-0000-0000-00009BBD0000}"/>
    <cellStyle name="style1424787249911 3 9 2" xfId="48542" xr:uid="{00000000-0005-0000-0000-00009CBD0000}"/>
    <cellStyle name="style1424787249911 3 9 3" xfId="48543" xr:uid="{00000000-0005-0000-0000-00009DBD0000}"/>
    <cellStyle name="style1424787249911 3 9 4" xfId="48544" xr:uid="{00000000-0005-0000-0000-00009EBD0000}"/>
    <cellStyle name="style1424787249911 3 9 5" xfId="48545" xr:uid="{00000000-0005-0000-0000-00009FBD0000}"/>
    <cellStyle name="style1424787249911 4" xfId="48546" xr:uid="{00000000-0005-0000-0000-0000A0BD0000}"/>
    <cellStyle name="style1424787249911 4 10" xfId="48547" xr:uid="{00000000-0005-0000-0000-0000A1BD0000}"/>
    <cellStyle name="style1424787249911 4 11" xfId="48548" xr:uid="{00000000-0005-0000-0000-0000A2BD0000}"/>
    <cellStyle name="style1424787249911 4 12" xfId="48549" xr:uid="{00000000-0005-0000-0000-0000A3BD0000}"/>
    <cellStyle name="style1424787249911 4 2" xfId="48550" xr:uid="{00000000-0005-0000-0000-0000A4BD0000}"/>
    <cellStyle name="style1424787249911 4 2 2" xfId="48551" xr:uid="{00000000-0005-0000-0000-0000A5BD0000}"/>
    <cellStyle name="style1424787249911 4 2 2 2" xfId="48552" xr:uid="{00000000-0005-0000-0000-0000A6BD0000}"/>
    <cellStyle name="style1424787249911 4 2 2 2 2" xfId="48553" xr:uid="{00000000-0005-0000-0000-0000A7BD0000}"/>
    <cellStyle name="style1424787249911 4 2 2 2 2 2" xfId="48554" xr:uid="{00000000-0005-0000-0000-0000A8BD0000}"/>
    <cellStyle name="style1424787249911 4 2 2 2 3" xfId="48555" xr:uid="{00000000-0005-0000-0000-0000A9BD0000}"/>
    <cellStyle name="style1424787249911 4 2 2 2 4" xfId="48556" xr:uid="{00000000-0005-0000-0000-0000AABD0000}"/>
    <cellStyle name="style1424787249911 4 2 2 2 5" xfId="48557" xr:uid="{00000000-0005-0000-0000-0000ABBD0000}"/>
    <cellStyle name="style1424787249911 4 2 2 3" xfId="48558" xr:uid="{00000000-0005-0000-0000-0000ACBD0000}"/>
    <cellStyle name="style1424787249911 4 2 2 3 2" xfId="48559" xr:uid="{00000000-0005-0000-0000-0000ADBD0000}"/>
    <cellStyle name="style1424787249911 4 2 2 3 2 2" xfId="48560" xr:uid="{00000000-0005-0000-0000-0000AEBD0000}"/>
    <cellStyle name="style1424787249911 4 2 2 3 3" xfId="48561" xr:uid="{00000000-0005-0000-0000-0000AFBD0000}"/>
    <cellStyle name="style1424787249911 4 2 2 3 4" xfId="48562" xr:uid="{00000000-0005-0000-0000-0000B0BD0000}"/>
    <cellStyle name="style1424787249911 4 2 2 3 5" xfId="48563" xr:uid="{00000000-0005-0000-0000-0000B1BD0000}"/>
    <cellStyle name="style1424787249911 4 2 2 4" xfId="48564" xr:uid="{00000000-0005-0000-0000-0000B2BD0000}"/>
    <cellStyle name="style1424787249911 4 2 2 4 2" xfId="48565" xr:uid="{00000000-0005-0000-0000-0000B3BD0000}"/>
    <cellStyle name="style1424787249911 4 2 2 4 3" xfId="48566" xr:uid="{00000000-0005-0000-0000-0000B4BD0000}"/>
    <cellStyle name="style1424787249911 4 2 2 4 4" xfId="48567" xr:uid="{00000000-0005-0000-0000-0000B5BD0000}"/>
    <cellStyle name="style1424787249911 4 2 2 4 5" xfId="48568" xr:uid="{00000000-0005-0000-0000-0000B6BD0000}"/>
    <cellStyle name="style1424787249911 4 2 2 5" xfId="48569" xr:uid="{00000000-0005-0000-0000-0000B7BD0000}"/>
    <cellStyle name="style1424787249911 4 2 2 6" xfId="48570" xr:uid="{00000000-0005-0000-0000-0000B8BD0000}"/>
    <cellStyle name="style1424787249911 4 2 2 7" xfId="48571" xr:uid="{00000000-0005-0000-0000-0000B9BD0000}"/>
    <cellStyle name="style1424787249911 4 2 2 8" xfId="48572" xr:uid="{00000000-0005-0000-0000-0000BABD0000}"/>
    <cellStyle name="style1424787249911 4 2 3" xfId="48573" xr:uid="{00000000-0005-0000-0000-0000BBBD0000}"/>
    <cellStyle name="style1424787249911 4 2 3 2" xfId="48574" xr:uid="{00000000-0005-0000-0000-0000BCBD0000}"/>
    <cellStyle name="style1424787249911 4 2 3 2 2" xfId="48575" xr:uid="{00000000-0005-0000-0000-0000BDBD0000}"/>
    <cellStyle name="style1424787249911 4 2 3 3" xfId="48576" xr:uid="{00000000-0005-0000-0000-0000BEBD0000}"/>
    <cellStyle name="style1424787249911 4 2 3 4" xfId="48577" xr:uid="{00000000-0005-0000-0000-0000BFBD0000}"/>
    <cellStyle name="style1424787249911 4 2 3 5" xfId="48578" xr:uid="{00000000-0005-0000-0000-0000C0BD0000}"/>
    <cellStyle name="style1424787249911 4 2 4" xfId="48579" xr:uid="{00000000-0005-0000-0000-0000C1BD0000}"/>
    <cellStyle name="style1424787249911 4 2 4 2" xfId="48580" xr:uid="{00000000-0005-0000-0000-0000C2BD0000}"/>
    <cellStyle name="style1424787249911 4 2 4 2 2" xfId="48581" xr:uid="{00000000-0005-0000-0000-0000C3BD0000}"/>
    <cellStyle name="style1424787249911 4 2 4 3" xfId="48582" xr:uid="{00000000-0005-0000-0000-0000C4BD0000}"/>
    <cellStyle name="style1424787249911 4 2 4 4" xfId="48583" xr:uid="{00000000-0005-0000-0000-0000C5BD0000}"/>
    <cellStyle name="style1424787249911 4 2 4 5" xfId="48584" xr:uid="{00000000-0005-0000-0000-0000C6BD0000}"/>
    <cellStyle name="style1424787249911 4 2 5" xfId="48585" xr:uid="{00000000-0005-0000-0000-0000C7BD0000}"/>
    <cellStyle name="style1424787249911 4 2 5 2" xfId="48586" xr:uid="{00000000-0005-0000-0000-0000C8BD0000}"/>
    <cellStyle name="style1424787249911 4 2 5 3" xfId="48587" xr:uid="{00000000-0005-0000-0000-0000C9BD0000}"/>
    <cellStyle name="style1424787249911 4 2 5 4" xfId="48588" xr:uid="{00000000-0005-0000-0000-0000CABD0000}"/>
    <cellStyle name="style1424787249911 4 2 5 5" xfId="48589" xr:uid="{00000000-0005-0000-0000-0000CBBD0000}"/>
    <cellStyle name="style1424787249911 4 2 6" xfId="48590" xr:uid="{00000000-0005-0000-0000-0000CCBD0000}"/>
    <cellStyle name="style1424787249911 4 2 7" xfId="48591" xr:uid="{00000000-0005-0000-0000-0000CDBD0000}"/>
    <cellStyle name="style1424787249911 4 2 8" xfId="48592" xr:uid="{00000000-0005-0000-0000-0000CEBD0000}"/>
    <cellStyle name="style1424787249911 4 2 9" xfId="48593" xr:uid="{00000000-0005-0000-0000-0000CFBD0000}"/>
    <cellStyle name="style1424787249911 4 3" xfId="48594" xr:uid="{00000000-0005-0000-0000-0000D0BD0000}"/>
    <cellStyle name="style1424787249911 4 3 2" xfId="48595" xr:uid="{00000000-0005-0000-0000-0000D1BD0000}"/>
    <cellStyle name="style1424787249911 4 3 2 2" xfId="48596" xr:uid="{00000000-0005-0000-0000-0000D2BD0000}"/>
    <cellStyle name="style1424787249911 4 3 2 2 2" xfId="48597" xr:uid="{00000000-0005-0000-0000-0000D3BD0000}"/>
    <cellStyle name="style1424787249911 4 3 2 3" xfId="48598" xr:uid="{00000000-0005-0000-0000-0000D4BD0000}"/>
    <cellStyle name="style1424787249911 4 3 2 4" xfId="48599" xr:uid="{00000000-0005-0000-0000-0000D5BD0000}"/>
    <cellStyle name="style1424787249911 4 3 2 5" xfId="48600" xr:uid="{00000000-0005-0000-0000-0000D6BD0000}"/>
    <cellStyle name="style1424787249911 4 3 3" xfId="48601" xr:uid="{00000000-0005-0000-0000-0000D7BD0000}"/>
    <cellStyle name="style1424787249911 4 3 3 2" xfId="48602" xr:uid="{00000000-0005-0000-0000-0000D8BD0000}"/>
    <cellStyle name="style1424787249911 4 3 3 2 2" xfId="48603" xr:uid="{00000000-0005-0000-0000-0000D9BD0000}"/>
    <cellStyle name="style1424787249911 4 3 3 3" xfId="48604" xr:uid="{00000000-0005-0000-0000-0000DABD0000}"/>
    <cellStyle name="style1424787249911 4 3 3 4" xfId="48605" xr:uid="{00000000-0005-0000-0000-0000DBBD0000}"/>
    <cellStyle name="style1424787249911 4 3 3 5" xfId="48606" xr:uid="{00000000-0005-0000-0000-0000DCBD0000}"/>
    <cellStyle name="style1424787249911 4 3 4" xfId="48607" xr:uid="{00000000-0005-0000-0000-0000DDBD0000}"/>
    <cellStyle name="style1424787249911 4 3 4 2" xfId="48608" xr:uid="{00000000-0005-0000-0000-0000DEBD0000}"/>
    <cellStyle name="style1424787249911 4 3 4 3" xfId="48609" xr:uid="{00000000-0005-0000-0000-0000DFBD0000}"/>
    <cellStyle name="style1424787249911 4 3 4 4" xfId="48610" xr:uid="{00000000-0005-0000-0000-0000E0BD0000}"/>
    <cellStyle name="style1424787249911 4 3 4 5" xfId="48611" xr:uid="{00000000-0005-0000-0000-0000E1BD0000}"/>
    <cellStyle name="style1424787249911 4 3 5" xfId="48612" xr:uid="{00000000-0005-0000-0000-0000E2BD0000}"/>
    <cellStyle name="style1424787249911 4 3 6" xfId="48613" xr:uid="{00000000-0005-0000-0000-0000E3BD0000}"/>
    <cellStyle name="style1424787249911 4 3 7" xfId="48614" xr:uid="{00000000-0005-0000-0000-0000E4BD0000}"/>
    <cellStyle name="style1424787249911 4 3 8" xfId="48615" xr:uid="{00000000-0005-0000-0000-0000E5BD0000}"/>
    <cellStyle name="style1424787249911 4 4" xfId="48616" xr:uid="{00000000-0005-0000-0000-0000E6BD0000}"/>
    <cellStyle name="style1424787249911 4 4 2" xfId="48617" xr:uid="{00000000-0005-0000-0000-0000E7BD0000}"/>
    <cellStyle name="style1424787249911 4 4 2 2" xfId="48618" xr:uid="{00000000-0005-0000-0000-0000E8BD0000}"/>
    <cellStyle name="style1424787249911 4 4 2 2 2" xfId="48619" xr:uid="{00000000-0005-0000-0000-0000E9BD0000}"/>
    <cellStyle name="style1424787249911 4 4 2 3" xfId="48620" xr:uid="{00000000-0005-0000-0000-0000EABD0000}"/>
    <cellStyle name="style1424787249911 4 4 2 4" xfId="48621" xr:uid="{00000000-0005-0000-0000-0000EBBD0000}"/>
    <cellStyle name="style1424787249911 4 4 2 5" xfId="48622" xr:uid="{00000000-0005-0000-0000-0000ECBD0000}"/>
    <cellStyle name="style1424787249911 4 4 3" xfId="48623" xr:uid="{00000000-0005-0000-0000-0000EDBD0000}"/>
    <cellStyle name="style1424787249911 4 4 3 2" xfId="48624" xr:uid="{00000000-0005-0000-0000-0000EEBD0000}"/>
    <cellStyle name="style1424787249911 4 4 3 2 2" xfId="48625" xr:uid="{00000000-0005-0000-0000-0000EFBD0000}"/>
    <cellStyle name="style1424787249911 4 4 3 3" xfId="48626" xr:uid="{00000000-0005-0000-0000-0000F0BD0000}"/>
    <cellStyle name="style1424787249911 4 4 3 4" xfId="48627" xr:uid="{00000000-0005-0000-0000-0000F1BD0000}"/>
    <cellStyle name="style1424787249911 4 4 3 5" xfId="48628" xr:uid="{00000000-0005-0000-0000-0000F2BD0000}"/>
    <cellStyle name="style1424787249911 4 4 4" xfId="48629" xr:uid="{00000000-0005-0000-0000-0000F3BD0000}"/>
    <cellStyle name="style1424787249911 4 4 4 2" xfId="48630" xr:uid="{00000000-0005-0000-0000-0000F4BD0000}"/>
    <cellStyle name="style1424787249911 4 4 4 3" xfId="48631" xr:uid="{00000000-0005-0000-0000-0000F5BD0000}"/>
    <cellStyle name="style1424787249911 4 4 4 4" xfId="48632" xr:uid="{00000000-0005-0000-0000-0000F6BD0000}"/>
    <cellStyle name="style1424787249911 4 4 4 5" xfId="48633" xr:uid="{00000000-0005-0000-0000-0000F7BD0000}"/>
    <cellStyle name="style1424787249911 4 4 5" xfId="48634" xr:uid="{00000000-0005-0000-0000-0000F8BD0000}"/>
    <cellStyle name="style1424787249911 4 4 6" xfId="48635" xr:uid="{00000000-0005-0000-0000-0000F9BD0000}"/>
    <cellStyle name="style1424787249911 4 4 7" xfId="48636" xr:uid="{00000000-0005-0000-0000-0000FABD0000}"/>
    <cellStyle name="style1424787249911 4 4 8" xfId="48637" xr:uid="{00000000-0005-0000-0000-0000FBBD0000}"/>
    <cellStyle name="style1424787249911 4 5" xfId="48638" xr:uid="{00000000-0005-0000-0000-0000FCBD0000}"/>
    <cellStyle name="style1424787249911 4 5 2" xfId="48639" xr:uid="{00000000-0005-0000-0000-0000FDBD0000}"/>
    <cellStyle name="style1424787249911 4 5 2 2" xfId="48640" xr:uid="{00000000-0005-0000-0000-0000FEBD0000}"/>
    <cellStyle name="style1424787249911 4 5 2 2 2" xfId="48641" xr:uid="{00000000-0005-0000-0000-0000FFBD0000}"/>
    <cellStyle name="style1424787249911 4 5 2 3" xfId="48642" xr:uid="{00000000-0005-0000-0000-000000BE0000}"/>
    <cellStyle name="style1424787249911 4 5 2 4" xfId="48643" xr:uid="{00000000-0005-0000-0000-000001BE0000}"/>
    <cellStyle name="style1424787249911 4 5 2 5" xfId="48644" xr:uid="{00000000-0005-0000-0000-000002BE0000}"/>
    <cellStyle name="style1424787249911 4 5 3" xfId="48645" xr:uid="{00000000-0005-0000-0000-000003BE0000}"/>
    <cellStyle name="style1424787249911 4 5 3 2" xfId="48646" xr:uid="{00000000-0005-0000-0000-000004BE0000}"/>
    <cellStyle name="style1424787249911 4 5 3 2 2" xfId="48647" xr:uid="{00000000-0005-0000-0000-000005BE0000}"/>
    <cellStyle name="style1424787249911 4 5 3 3" xfId="48648" xr:uid="{00000000-0005-0000-0000-000006BE0000}"/>
    <cellStyle name="style1424787249911 4 5 3 4" xfId="48649" xr:uid="{00000000-0005-0000-0000-000007BE0000}"/>
    <cellStyle name="style1424787249911 4 5 3 5" xfId="48650" xr:uid="{00000000-0005-0000-0000-000008BE0000}"/>
    <cellStyle name="style1424787249911 4 5 4" xfId="48651" xr:uid="{00000000-0005-0000-0000-000009BE0000}"/>
    <cellStyle name="style1424787249911 4 5 4 2" xfId="48652" xr:uid="{00000000-0005-0000-0000-00000ABE0000}"/>
    <cellStyle name="style1424787249911 4 5 4 3" xfId="48653" xr:uid="{00000000-0005-0000-0000-00000BBE0000}"/>
    <cellStyle name="style1424787249911 4 5 4 4" xfId="48654" xr:uid="{00000000-0005-0000-0000-00000CBE0000}"/>
    <cellStyle name="style1424787249911 4 5 4 5" xfId="48655" xr:uid="{00000000-0005-0000-0000-00000DBE0000}"/>
    <cellStyle name="style1424787249911 4 5 5" xfId="48656" xr:uid="{00000000-0005-0000-0000-00000EBE0000}"/>
    <cellStyle name="style1424787249911 4 5 6" xfId="48657" xr:uid="{00000000-0005-0000-0000-00000FBE0000}"/>
    <cellStyle name="style1424787249911 4 5 7" xfId="48658" xr:uid="{00000000-0005-0000-0000-000010BE0000}"/>
    <cellStyle name="style1424787249911 4 5 8" xfId="48659" xr:uid="{00000000-0005-0000-0000-000011BE0000}"/>
    <cellStyle name="style1424787249911 4 6" xfId="48660" xr:uid="{00000000-0005-0000-0000-000012BE0000}"/>
    <cellStyle name="style1424787249911 4 6 2" xfId="48661" xr:uid="{00000000-0005-0000-0000-000013BE0000}"/>
    <cellStyle name="style1424787249911 4 6 2 2" xfId="48662" xr:uid="{00000000-0005-0000-0000-000014BE0000}"/>
    <cellStyle name="style1424787249911 4 6 3" xfId="48663" xr:uid="{00000000-0005-0000-0000-000015BE0000}"/>
    <cellStyle name="style1424787249911 4 6 4" xfId="48664" xr:uid="{00000000-0005-0000-0000-000016BE0000}"/>
    <cellStyle name="style1424787249911 4 6 5" xfId="48665" xr:uid="{00000000-0005-0000-0000-000017BE0000}"/>
    <cellStyle name="style1424787249911 4 7" xfId="48666" xr:uid="{00000000-0005-0000-0000-000018BE0000}"/>
    <cellStyle name="style1424787249911 4 7 2" xfId="48667" xr:uid="{00000000-0005-0000-0000-000019BE0000}"/>
    <cellStyle name="style1424787249911 4 7 2 2" xfId="48668" xr:uid="{00000000-0005-0000-0000-00001ABE0000}"/>
    <cellStyle name="style1424787249911 4 7 3" xfId="48669" xr:uid="{00000000-0005-0000-0000-00001BBE0000}"/>
    <cellStyle name="style1424787249911 4 7 4" xfId="48670" xr:uid="{00000000-0005-0000-0000-00001CBE0000}"/>
    <cellStyle name="style1424787249911 4 7 5" xfId="48671" xr:uid="{00000000-0005-0000-0000-00001DBE0000}"/>
    <cellStyle name="style1424787249911 4 8" xfId="48672" xr:uid="{00000000-0005-0000-0000-00001EBE0000}"/>
    <cellStyle name="style1424787249911 4 8 2" xfId="48673" xr:uid="{00000000-0005-0000-0000-00001FBE0000}"/>
    <cellStyle name="style1424787249911 4 8 3" xfId="48674" xr:uid="{00000000-0005-0000-0000-000020BE0000}"/>
    <cellStyle name="style1424787249911 4 8 4" xfId="48675" xr:uid="{00000000-0005-0000-0000-000021BE0000}"/>
    <cellStyle name="style1424787249911 4 8 5" xfId="48676" xr:uid="{00000000-0005-0000-0000-000022BE0000}"/>
    <cellStyle name="style1424787249911 4 9" xfId="48677" xr:uid="{00000000-0005-0000-0000-000023BE0000}"/>
    <cellStyle name="style1424787249911 5" xfId="48678" xr:uid="{00000000-0005-0000-0000-000024BE0000}"/>
    <cellStyle name="style1424787249911 5 2" xfId="48679" xr:uid="{00000000-0005-0000-0000-000025BE0000}"/>
    <cellStyle name="style1424787249911 5 2 2" xfId="48680" xr:uid="{00000000-0005-0000-0000-000026BE0000}"/>
    <cellStyle name="style1424787249911 5 2 2 2" xfId="48681" xr:uid="{00000000-0005-0000-0000-000027BE0000}"/>
    <cellStyle name="style1424787249911 5 2 2 2 2" xfId="48682" xr:uid="{00000000-0005-0000-0000-000028BE0000}"/>
    <cellStyle name="style1424787249911 5 2 2 3" xfId="48683" xr:uid="{00000000-0005-0000-0000-000029BE0000}"/>
    <cellStyle name="style1424787249911 5 2 2 4" xfId="48684" xr:uid="{00000000-0005-0000-0000-00002ABE0000}"/>
    <cellStyle name="style1424787249911 5 2 2 5" xfId="48685" xr:uid="{00000000-0005-0000-0000-00002BBE0000}"/>
    <cellStyle name="style1424787249911 5 2 3" xfId="48686" xr:uid="{00000000-0005-0000-0000-00002CBE0000}"/>
    <cellStyle name="style1424787249911 5 2 3 2" xfId="48687" xr:uid="{00000000-0005-0000-0000-00002DBE0000}"/>
    <cellStyle name="style1424787249911 5 2 3 2 2" xfId="48688" xr:uid="{00000000-0005-0000-0000-00002EBE0000}"/>
    <cellStyle name="style1424787249911 5 2 3 3" xfId="48689" xr:uid="{00000000-0005-0000-0000-00002FBE0000}"/>
    <cellStyle name="style1424787249911 5 2 3 4" xfId="48690" xr:uid="{00000000-0005-0000-0000-000030BE0000}"/>
    <cellStyle name="style1424787249911 5 2 3 5" xfId="48691" xr:uid="{00000000-0005-0000-0000-000031BE0000}"/>
    <cellStyle name="style1424787249911 5 2 4" xfId="48692" xr:uid="{00000000-0005-0000-0000-000032BE0000}"/>
    <cellStyle name="style1424787249911 5 2 4 2" xfId="48693" xr:uid="{00000000-0005-0000-0000-000033BE0000}"/>
    <cellStyle name="style1424787249911 5 2 4 3" xfId="48694" xr:uid="{00000000-0005-0000-0000-000034BE0000}"/>
    <cellStyle name="style1424787249911 5 2 4 4" xfId="48695" xr:uid="{00000000-0005-0000-0000-000035BE0000}"/>
    <cellStyle name="style1424787249911 5 2 4 5" xfId="48696" xr:uid="{00000000-0005-0000-0000-000036BE0000}"/>
    <cellStyle name="style1424787249911 5 2 5" xfId="48697" xr:uid="{00000000-0005-0000-0000-000037BE0000}"/>
    <cellStyle name="style1424787249911 5 2 6" xfId="48698" xr:uid="{00000000-0005-0000-0000-000038BE0000}"/>
    <cellStyle name="style1424787249911 5 2 7" xfId="48699" xr:uid="{00000000-0005-0000-0000-000039BE0000}"/>
    <cellStyle name="style1424787249911 5 2 8" xfId="48700" xr:uid="{00000000-0005-0000-0000-00003ABE0000}"/>
    <cellStyle name="style1424787249911 5 3" xfId="48701" xr:uid="{00000000-0005-0000-0000-00003BBE0000}"/>
    <cellStyle name="style1424787249911 5 3 2" xfId="48702" xr:uid="{00000000-0005-0000-0000-00003CBE0000}"/>
    <cellStyle name="style1424787249911 5 3 2 2" xfId="48703" xr:uid="{00000000-0005-0000-0000-00003DBE0000}"/>
    <cellStyle name="style1424787249911 5 3 3" xfId="48704" xr:uid="{00000000-0005-0000-0000-00003EBE0000}"/>
    <cellStyle name="style1424787249911 5 3 4" xfId="48705" xr:uid="{00000000-0005-0000-0000-00003FBE0000}"/>
    <cellStyle name="style1424787249911 5 3 5" xfId="48706" xr:uid="{00000000-0005-0000-0000-000040BE0000}"/>
    <cellStyle name="style1424787249911 5 4" xfId="48707" xr:uid="{00000000-0005-0000-0000-000041BE0000}"/>
    <cellStyle name="style1424787249911 5 4 2" xfId="48708" xr:uid="{00000000-0005-0000-0000-000042BE0000}"/>
    <cellStyle name="style1424787249911 5 4 2 2" xfId="48709" xr:uid="{00000000-0005-0000-0000-000043BE0000}"/>
    <cellStyle name="style1424787249911 5 4 3" xfId="48710" xr:uid="{00000000-0005-0000-0000-000044BE0000}"/>
    <cellStyle name="style1424787249911 5 4 4" xfId="48711" xr:uid="{00000000-0005-0000-0000-000045BE0000}"/>
    <cellStyle name="style1424787249911 5 4 5" xfId="48712" xr:uid="{00000000-0005-0000-0000-000046BE0000}"/>
    <cellStyle name="style1424787249911 5 5" xfId="48713" xr:uid="{00000000-0005-0000-0000-000047BE0000}"/>
    <cellStyle name="style1424787249911 5 5 2" xfId="48714" xr:uid="{00000000-0005-0000-0000-000048BE0000}"/>
    <cellStyle name="style1424787249911 5 5 3" xfId="48715" xr:uid="{00000000-0005-0000-0000-000049BE0000}"/>
    <cellStyle name="style1424787249911 5 5 4" xfId="48716" xr:uid="{00000000-0005-0000-0000-00004ABE0000}"/>
    <cellStyle name="style1424787249911 5 5 5" xfId="48717" xr:uid="{00000000-0005-0000-0000-00004BBE0000}"/>
    <cellStyle name="style1424787249911 5 6" xfId="48718" xr:uid="{00000000-0005-0000-0000-00004CBE0000}"/>
    <cellStyle name="style1424787249911 5 7" xfId="48719" xr:uid="{00000000-0005-0000-0000-00004DBE0000}"/>
    <cellStyle name="style1424787249911 5 8" xfId="48720" xr:uid="{00000000-0005-0000-0000-00004EBE0000}"/>
    <cellStyle name="style1424787249911 5 9" xfId="48721" xr:uid="{00000000-0005-0000-0000-00004FBE0000}"/>
    <cellStyle name="style1424787249911 6" xfId="48722" xr:uid="{00000000-0005-0000-0000-000050BE0000}"/>
    <cellStyle name="style1424787249911 6 2" xfId="48723" xr:uid="{00000000-0005-0000-0000-000051BE0000}"/>
    <cellStyle name="style1424787249911 6 2 2" xfId="48724" xr:uid="{00000000-0005-0000-0000-000052BE0000}"/>
    <cellStyle name="style1424787249911 6 2 2 2" xfId="48725" xr:uid="{00000000-0005-0000-0000-000053BE0000}"/>
    <cellStyle name="style1424787249911 6 2 3" xfId="48726" xr:uid="{00000000-0005-0000-0000-000054BE0000}"/>
    <cellStyle name="style1424787249911 6 2 4" xfId="48727" xr:uid="{00000000-0005-0000-0000-000055BE0000}"/>
    <cellStyle name="style1424787249911 6 2 5" xfId="48728" xr:uid="{00000000-0005-0000-0000-000056BE0000}"/>
    <cellStyle name="style1424787249911 6 3" xfId="48729" xr:uid="{00000000-0005-0000-0000-000057BE0000}"/>
    <cellStyle name="style1424787249911 6 3 2" xfId="48730" xr:uid="{00000000-0005-0000-0000-000058BE0000}"/>
    <cellStyle name="style1424787249911 6 3 2 2" xfId="48731" xr:uid="{00000000-0005-0000-0000-000059BE0000}"/>
    <cellStyle name="style1424787249911 6 3 3" xfId="48732" xr:uid="{00000000-0005-0000-0000-00005ABE0000}"/>
    <cellStyle name="style1424787249911 6 3 4" xfId="48733" xr:uid="{00000000-0005-0000-0000-00005BBE0000}"/>
    <cellStyle name="style1424787249911 6 3 5" xfId="48734" xr:uid="{00000000-0005-0000-0000-00005CBE0000}"/>
    <cellStyle name="style1424787249911 6 4" xfId="48735" xr:uid="{00000000-0005-0000-0000-00005DBE0000}"/>
    <cellStyle name="style1424787249911 6 4 2" xfId="48736" xr:uid="{00000000-0005-0000-0000-00005EBE0000}"/>
    <cellStyle name="style1424787249911 6 4 3" xfId="48737" xr:uid="{00000000-0005-0000-0000-00005FBE0000}"/>
    <cellStyle name="style1424787249911 6 4 4" xfId="48738" xr:uid="{00000000-0005-0000-0000-000060BE0000}"/>
    <cellStyle name="style1424787249911 6 4 5" xfId="48739" xr:uid="{00000000-0005-0000-0000-000061BE0000}"/>
    <cellStyle name="style1424787249911 6 5" xfId="48740" xr:uid="{00000000-0005-0000-0000-000062BE0000}"/>
    <cellStyle name="style1424787249911 6 6" xfId="48741" xr:uid="{00000000-0005-0000-0000-000063BE0000}"/>
    <cellStyle name="style1424787249911 6 7" xfId="48742" xr:uid="{00000000-0005-0000-0000-000064BE0000}"/>
    <cellStyle name="style1424787249911 6 8" xfId="48743" xr:uid="{00000000-0005-0000-0000-000065BE0000}"/>
    <cellStyle name="style1424787249911 7" xfId="48744" xr:uid="{00000000-0005-0000-0000-000066BE0000}"/>
    <cellStyle name="style1424787249911 7 2" xfId="48745" xr:uid="{00000000-0005-0000-0000-000067BE0000}"/>
    <cellStyle name="style1424787249911 7 2 2" xfId="48746" xr:uid="{00000000-0005-0000-0000-000068BE0000}"/>
    <cellStyle name="style1424787249911 7 2 2 2" xfId="48747" xr:uid="{00000000-0005-0000-0000-000069BE0000}"/>
    <cellStyle name="style1424787249911 7 2 3" xfId="48748" xr:uid="{00000000-0005-0000-0000-00006ABE0000}"/>
    <cellStyle name="style1424787249911 7 2 4" xfId="48749" xr:uid="{00000000-0005-0000-0000-00006BBE0000}"/>
    <cellStyle name="style1424787249911 7 2 5" xfId="48750" xr:uid="{00000000-0005-0000-0000-00006CBE0000}"/>
    <cellStyle name="style1424787249911 7 3" xfId="48751" xr:uid="{00000000-0005-0000-0000-00006DBE0000}"/>
    <cellStyle name="style1424787249911 7 3 2" xfId="48752" xr:uid="{00000000-0005-0000-0000-00006EBE0000}"/>
    <cellStyle name="style1424787249911 7 3 2 2" xfId="48753" xr:uid="{00000000-0005-0000-0000-00006FBE0000}"/>
    <cellStyle name="style1424787249911 7 3 3" xfId="48754" xr:uid="{00000000-0005-0000-0000-000070BE0000}"/>
    <cellStyle name="style1424787249911 7 3 4" xfId="48755" xr:uid="{00000000-0005-0000-0000-000071BE0000}"/>
    <cellStyle name="style1424787249911 7 3 5" xfId="48756" xr:uid="{00000000-0005-0000-0000-000072BE0000}"/>
    <cellStyle name="style1424787249911 7 4" xfId="48757" xr:uid="{00000000-0005-0000-0000-000073BE0000}"/>
    <cellStyle name="style1424787249911 7 4 2" xfId="48758" xr:uid="{00000000-0005-0000-0000-000074BE0000}"/>
    <cellStyle name="style1424787249911 7 4 3" xfId="48759" xr:uid="{00000000-0005-0000-0000-000075BE0000}"/>
    <cellStyle name="style1424787249911 7 4 4" xfId="48760" xr:uid="{00000000-0005-0000-0000-000076BE0000}"/>
    <cellStyle name="style1424787249911 7 4 5" xfId="48761" xr:uid="{00000000-0005-0000-0000-000077BE0000}"/>
    <cellStyle name="style1424787249911 7 5" xfId="48762" xr:uid="{00000000-0005-0000-0000-000078BE0000}"/>
    <cellStyle name="style1424787249911 7 6" xfId="48763" xr:uid="{00000000-0005-0000-0000-000079BE0000}"/>
    <cellStyle name="style1424787249911 7 7" xfId="48764" xr:uid="{00000000-0005-0000-0000-00007ABE0000}"/>
    <cellStyle name="style1424787249911 7 8" xfId="48765" xr:uid="{00000000-0005-0000-0000-00007BBE0000}"/>
    <cellStyle name="style1424787249911 8" xfId="48766" xr:uid="{00000000-0005-0000-0000-00007CBE0000}"/>
    <cellStyle name="style1424787249911 8 2" xfId="48767" xr:uid="{00000000-0005-0000-0000-00007DBE0000}"/>
    <cellStyle name="style1424787249911 8 2 2" xfId="48768" xr:uid="{00000000-0005-0000-0000-00007EBE0000}"/>
    <cellStyle name="style1424787249911 8 2 2 2" xfId="48769" xr:uid="{00000000-0005-0000-0000-00007FBE0000}"/>
    <cellStyle name="style1424787249911 8 2 3" xfId="48770" xr:uid="{00000000-0005-0000-0000-000080BE0000}"/>
    <cellStyle name="style1424787249911 8 2 4" xfId="48771" xr:uid="{00000000-0005-0000-0000-000081BE0000}"/>
    <cellStyle name="style1424787249911 8 2 5" xfId="48772" xr:uid="{00000000-0005-0000-0000-000082BE0000}"/>
    <cellStyle name="style1424787249911 8 3" xfId="48773" xr:uid="{00000000-0005-0000-0000-000083BE0000}"/>
    <cellStyle name="style1424787249911 8 3 2" xfId="48774" xr:uid="{00000000-0005-0000-0000-000084BE0000}"/>
    <cellStyle name="style1424787249911 8 3 2 2" xfId="48775" xr:uid="{00000000-0005-0000-0000-000085BE0000}"/>
    <cellStyle name="style1424787249911 8 3 3" xfId="48776" xr:uid="{00000000-0005-0000-0000-000086BE0000}"/>
    <cellStyle name="style1424787249911 8 3 4" xfId="48777" xr:uid="{00000000-0005-0000-0000-000087BE0000}"/>
    <cellStyle name="style1424787249911 8 3 5" xfId="48778" xr:uid="{00000000-0005-0000-0000-000088BE0000}"/>
    <cellStyle name="style1424787249911 8 4" xfId="48779" xr:uid="{00000000-0005-0000-0000-000089BE0000}"/>
    <cellStyle name="style1424787249911 8 4 2" xfId="48780" xr:uid="{00000000-0005-0000-0000-00008ABE0000}"/>
    <cellStyle name="style1424787249911 8 4 3" xfId="48781" xr:uid="{00000000-0005-0000-0000-00008BBE0000}"/>
    <cellStyle name="style1424787249911 8 4 4" xfId="48782" xr:uid="{00000000-0005-0000-0000-00008CBE0000}"/>
    <cellStyle name="style1424787249911 8 4 5" xfId="48783" xr:uid="{00000000-0005-0000-0000-00008DBE0000}"/>
    <cellStyle name="style1424787249911 8 5" xfId="48784" xr:uid="{00000000-0005-0000-0000-00008EBE0000}"/>
    <cellStyle name="style1424787249911 8 6" xfId="48785" xr:uid="{00000000-0005-0000-0000-00008FBE0000}"/>
    <cellStyle name="style1424787249911 8 7" xfId="48786" xr:uid="{00000000-0005-0000-0000-000090BE0000}"/>
    <cellStyle name="style1424787249911 8 8" xfId="48787" xr:uid="{00000000-0005-0000-0000-000091BE0000}"/>
    <cellStyle name="style1424787249911 9" xfId="48788" xr:uid="{00000000-0005-0000-0000-000092BE0000}"/>
    <cellStyle name="style1424787249911 9 2" xfId="48789" xr:uid="{00000000-0005-0000-0000-000093BE0000}"/>
    <cellStyle name="style1424787249911 9 2 2" xfId="48790" xr:uid="{00000000-0005-0000-0000-000094BE0000}"/>
    <cellStyle name="style1424787249911 9 3" xfId="48791" xr:uid="{00000000-0005-0000-0000-000095BE0000}"/>
    <cellStyle name="style1424787249911 9 4" xfId="48792" xr:uid="{00000000-0005-0000-0000-000096BE0000}"/>
    <cellStyle name="style1424787249911 9 5" xfId="48793" xr:uid="{00000000-0005-0000-0000-000097BE0000}"/>
    <cellStyle name="style1424787249956" xfId="48794" xr:uid="{00000000-0005-0000-0000-000098BE0000}"/>
    <cellStyle name="style1424787249956 10" xfId="48795" xr:uid="{00000000-0005-0000-0000-000099BE0000}"/>
    <cellStyle name="style1424787249956 10 2" xfId="48796" xr:uid="{00000000-0005-0000-0000-00009ABE0000}"/>
    <cellStyle name="style1424787249956 10 2 2" xfId="48797" xr:uid="{00000000-0005-0000-0000-00009BBE0000}"/>
    <cellStyle name="style1424787249956 10 3" xfId="48798" xr:uid="{00000000-0005-0000-0000-00009CBE0000}"/>
    <cellStyle name="style1424787249956 10 4" xfId="48799" xr:uid="{00000000-0005-0000-0000-00009DBE0000}"/>
    <cellStyle name="style1424787249956 10 5" xfId="48800" xr:uid="{00000000-0005-0000-0000-00009EBE0000}"/>
    <cellStyle name="style1424787249956 11" xfId="48801" xr:uid="{00000000-0005-0000-0000-00009FBE0000}"/>
    <cellStyle name="style1424787249956 11 2" xfId="48802" xr:uid="{00000000-0005-0000-0000-0000A0BE0000}"/>
    <cellStyle name="style1424787249956 11 3" xfId="48803" xr:uid="{00000000-0005-0000-0000-0000A1BE0000}"/>
    <cellStyle name="style1424787249956 11 4" xfId="48804" xr:uid="{00000000-0005-0000-0000-0000A2BE0000}"/>
    <cellStyle name="style1424787249956 11 5" xfId="48805" xr:uid="{00000000-0005-0000-0000-0000A3BE0000}"/>
    <cellStyle name="style1424787249956 12" xfId="48806" xr:uid="{00000000-0005-0000-0000-0000A4BE0000}"/>
    <cellStyle name="style1424787249956 13" xfId="48807" xr:uid="{00000000-0005-0000-0000-0000A5BE0000}"/>
    <cellStyle name="style1424787249956 14" xfId="48808" xr:uid="{00000000-0005-0000-0000-0000A6BE0000}"/>
    <cellStyle name="style1424787249956 15" xfId="48809" xr:uid="{00000000-0005-0000-0000-0000A7BE0000}"/>
    <cellStyle name="style1424787249956 2" xfId="48810" xr:uid="{00000000-0005-0000-0000-0000A8BE0000}"/>
    <cellStyle name="style1424787249956 2 10" xfId="48811" xr:uid="{00000000-0005-0000-0000-0000A9BE0000}"/>
    <cellStyle name="style1424787249956 2 10 2" xfId="48812" xr:uid="{00000000-0005-0000-0000-0000AABE0000}"/>
    <cellStyle name="style1424787249956 2 10 3" xfId="48813" xr:uid="{00000000-0005-0000-0000-0000ABBE0000}"/>
    <cellStyle name="style1424787249956 2 10 4" xfId="48814" xr:uid="{00000000-0005-0000-0000-0000ACBE0000}"/>
    <cellStyle name="style1424787249956 2 10 5" xfId="48815" xr:uid="{00000000-0005-0000-0000-0000ADBE0000}"/>
    <cellStyle name="style1424787249956 2 11" xfId="48816" xr:uid="{00000000-0005-0000-0000-0000AEBE0000}"/>
    <cellStyle name="style1424787249956 2 12" xfId="48817" xr:uid="{00000000-0005-0000-0000-0000AFBE0000}"/>
    <cellStyle name="style1424787249956 2 13" xfId="48818" xr:uid="{00000000-0005-0000-0000-0000B0BE0000}"/>
    <cellStyle name="style1424787249956 2 14" xfId="48819" xr:uid="{00000000-0005-0000-0000-0000B1BE0000}"/>
    <cellStyle name="style1424787249956 2 2" xfId="48820" xr:uid="{00000000-0005-0000-0000-0000B2BE0000}"/>
    <cellStyle name="style1424787249956 2 2 10" xfId="48821" xr:uid="{00000000-0005-0000-0000-0000B3BE0000}"/>
    <cellStyle name="style1424787249956 2 2 11" xfId="48822" xr:uid="{00000000-0005-0000-0000-0000B4BE0000}"/>
    <cellStyle name="style1424787249956 2 2 12" xfId="48823" xr:uid="{00000000-0005-0000-0000-0000B5BE0000}"/>
    <cellStyle name="style1424787249956 2 2 13" xfId="48824" xr:uid="{00000000-0005-0000-0000-0000B6BE0000}"/>
    <cellStyle name="style1424787249956 2 2 2" xfId="48825" xr:uid="{00000000-0005-0000-0000-0000B7BE0000}"/>
    <cellStyle name="style1424787249956 2 2 2 10" xfId="48826" xr:uid="{00000000-0005-0000-0000-0000B8BE0000}"/>
    <cellStyle name="style1424787249956 2 2 2 11" xfId="48827" xr:uid="{00000000-0005-0000-0000-0000B9BE0000}"/>
    <cellStyle name="style1424787249956 2 2 2 12" xfId="48828" xr:uid="{00000000-0005-0000-0000-0000BABE0000}"/>
    <cellStyle name="style1424787249956 2 2 2 2" xfId="48829" xr:uid="{00000000-0005-0000-0000-0000BBBE0000}"/>
    <cellStyle name="style1424787249956 2 2 2 2 2" xfId="48830" xr:uid="{00000000-0005-0000-0000-0000BCBE0000}"/>
    <cellStyle name="style1424787249956 2 2 2 2 2 2" xfId="48831" xr:uid="{00000000-0005-0000-0000-0000BDBE0000}"/>
    <cellStyle name="style1424787249956 2 2 2 2 2 2 2" xfId="48832" xr:uid="{00000000-0005-0000-0000-0000BEBE0000}"/>
    <cellStyle name="style1424787249956 2 2 2 2 2 2 2 2" xfId="48833" xr:uid="{00000000-0005-0000-0000-0000BFBE0000}"/>
    <cellStyle name="style1424787249956 2 2 2 2 2 2 3" xfId="48834" xr:uid="{00000000-0005-0000-0000-0000C0BE0000}"/>
    <cellStyle name="style1424787249956 2 2 2 2 2 2 4" xfId="48835" xr:uid="{00000000-0005-0000-0000-0000C1BE0000}"/>
    <cellStyle name="style1424787249956 2 2 2 2 2 2 5" xfId="48836" xr:uid="{00000000-0005-0000-0000-0000C2BE0000}"/>
    <cellStyle name="style1424787249956 2 2 2 2 2 3" xfId="48837" xr:uid="{00000000-0005-0000-0000-0000C3BE0000}"/>
    <cellStyle name="style1424787249956 2 2 2 2 2 3 2" xfId="48838" xr:uid="{00000000-0005-0000-0000-0000C4BE0000}"/>
    <cellStyle name="style1424787249956 2 2 2 2 2 3 2 2" xfId="48839" xr:uid="{00000000-0005-0000-0000-0000C5BE0000}"/>
    <cellStyle name="style1424787249956 2 2 2 2 2 3 3" xfId="48840" xr:uid="{00000000-0005-0000-0000-0000C6BE0000}"/>
    <cellStyle name="style1424787249956 2 2 2 2 2 3 4" xfId="48841" xr:uid="{00000000-0005-0000-0000-0000C7BE0000}"/>
    <cellStyle name="style1424787249956 2 2 2 2 2 3 5" xfId="48842" xr:uid="{00000000-0005-0000-0000-0000C8BE0000}"/>
    <cellStyle name="style1424787249956 2 2 2 2 2 4" xfId="48843" xr:uid="{00000000-0005-0000-0000-0000C9BE0000}"/>
    <cellStyle name="style1424787249956 2 2 2 2 2 4 2" xfId="48844" xr:uid="{00000000-0005-0000-0000-0000CABE0000}"/>
    <cellStyle name="style1424787249956 2 2 2 2 2 4 3" xfId="48845" xr:uid="{00000000-0005-0000-0000-0000CBBE0000}"/>
    <cellStyle name="style1424787249956 2 2 2 2 2 4 4" xfId="48846" xr:uid="{00000000-0005-0000-0000-0000CCBE0000}"/>
    <cellStyle name="style1424787249956 2 2 2 2 2 4 5" xfId="48847" xr:uid="{00000000-0005-0000-0000-0000CDBE0000}"/>
    <cellStyle name="style1424787249956 2 2 2 2 2 5" xfId="48848" xr:uid="{00000000-0005-0000-0000-0000CEBE0000}"/>
    <cellStyle name="style1424787249956 2 2 2 2 2 6" xfId="48849" xr:uid="{00000000-0005-0000-0000-0000CFBE0000}"/>
    <cellStyle name="style1424787249956 2 2 2 2 2 7" xfId="48850" xr:uid="{00000000-0005-0000-0000-0000D0BE0000}"/>
    <cellStyle name="style1424787249956 2 2 2 2 2 8" xfId="48851" xr:uid="{00000000-0005-0000-0000-0000D1BE0000}"/>
    <cellStyle name="style1424787249956 2 2 2 2 3" xfId="48852" xr:uid="{00000000-0005-0000-0000-0000D2BE0000}"/>
    <cellStyle name="style1424787249956 2 2 2 2 3 2" xfId="48853" xr:uid="{00000000-0005-0000-0000-0000D3BE0000}"/>
    <cellStyle name="style1424787249956 2 2 2 2 3 2 2" xfId="48854" xr:uid="{00000000-0005-0000-0000-0000D4BE0000}"/>
    <cellStyle name="style1424787249956 2 2 2 2 3 3" xfId="48855" xr:uid="{00000000-0005-0000-0000-0000D5BE0000}"/>
    <cellStyle name="style1424787249956 2 2 2 2 3 4" xfId="48856" xr:uid="{00000000-0005-0000-0000-0000D6BE0000}"/>
    <cellStyle name="style1424787249956 2 2 2 2 3 5" xfId="48857" xr:uid="{00000000-0005-0000-0000-0000D7BE0000}"/>
    <cellStyle name="style1424787249956 2 2 2 2 4" xfId="48858" xr:uid="{00000000-0005-0000-0000-0000D8BE0000}"/>
    <cellStyle name="style1424787249956 2 2 2 2 4 2" xfId="48859" xr:uid="{00000000-0005-0000-0000-0000D9BE0000}"/>
    <cellStyle name="style1424787249956 2 2 2 2 4 2 2" xfId="48860" xr:uid="{00000000-0005-0000-0000-0000DABE0000}"/>
    <cellStyle name="style1424787249956 2 2 2 2 4 3" xfId="48861" xr:uid="{00000000-0005-0000-0000-0000DBBE0000}"/>
    <cellStyle name="style1424787249956 2 2 2 2 4 4" xfId="48862" xr:uid="{00000000-0005-0000-0000-0000DCBE0000}"/>
    <cellStyle name="style1424787249956 2 2 2 2 4 5" xfId="48863" xr:uid="{00000000-0005-0000-0000-0000DDBE0000}"/>
    <cellStyle name="style1424787249956 2 2 2 2 5" xfId="48864" xr:uid="{00000000-0005-0000-0000-0000DEBE0000}"/>
    <cellStyle name="style1424787249956 2 2 2 2 5 2" xfId="48865" xr:uid="{00000000-0005-0000-0000-0000DFBE0000}"/>
    <cellStyle name="style1424787249956 2 2 2 2 5 3" xfId="48866" xr:uid="{00000000-0005-0000-0000-0000E0BE0000}"/>
    <cellStyle name="style1424787249956 2 2 2 2 5 4" xfId="48867" xr:uid="{00000000-0005-0000-0000-0000E1BE0000}"/>
    <cellStyle name="style1424787249956 2 2 2 2 5 5" xfId="48868" xr:uid="{00000000-0005-0000-0000-0000E2BE0000}"/>
    <cellStyle name="style1424787249956 2 2 2 2 6" xfId="48869" xr:uid="{00000000-0005-0000-0000-0000E3BE0000}"/>
    <cellStyle name="style1424787249956 2 2 2 2 7" xfId="48870" xr:uid="{00000000-0005-0000-0000-0000E4BE0000}"/>
    <cellStyle name="style1424787249956 2 2 2 2 8" xfId="48871" xr:uid="{00000000-0005-0000-0000-0000E5BE0000}"/>
    <cellStyle name="style1424787249956 2 2 2 2 9" xfId="48872" xr:uid="{00000000-0005-0000-0000-0000E6BE0000}"/>
    <cellStyle name="style1424787249956 2 2 2 3" xfId="48873" xr:uid="{00000000-0005-0000-0000-0000E7BE0000}"/>
    <cellStyle name="style1424787249956 2 2 2 3 2" xfId="48874" xr:uid="{00000000-0005-0000-0000-0000E8BE0000}"/>
    <cellStyle name="style1424787249956 2 2 2 3 2 2" xfId="48875" xr:uid="{00000000-0005-0000-0000-0000E9BE0000}"/>
    <cellStyle name="style1424787249956 2 2 2 3 2 2 2" xfId="48876" xr:uid="{00000000-0005-0000-0000-0000EABE0000}"/>
    <cellStyle name="style1424787249956 2 2 2 3 2 3" xfId="48877" xr:uid="{00000000-0005-0000-0000-0000EBBE0000}"/>
    <cellStyle name="style1424787249956 2 2 2 3 2 4" xfId="48878" xr:uid="{00000000-0005-0000-0000-0000ECBE0000}"/>
    <cellStyle name="style1424787249956 2 2 2 3 2 5" xfId="48879" xr:uid="{00000000-0005-0000-0000-0000EDBE0000}"/>
    <cellStyle name="style1424787249956 2 2 2 3 3" xfId="48880" xr:uid="{00000000-0005-0000-0000-0000EEBE0000}"/>
    <cellStyle name="style1424787249956 2 2 2 3 3 2" xfId="48881" xr:uid="{00000000-0005-0000-0000-0000EFBE0000}"/>
    <cellStyle name="style1424787249956 2 2 2 3 3 2 2" xfId="48882" xr:uid="{00000000-0005-0000-0000-0000F0BE0000}"/>
    <cellStyle name="style1424787249956 2 2 2 3 3 3" xfId="48883" xr:uid="{00000000-0005-0000-0000-0000F1BE0000}"/>
    <cellStyle name="style1424787249956 2 2 2 3 3 4" xfId="48884" xr:uid="{00000000-0005-0000-0000-0000F2BE0000}"/>
    <cellStyle name="style1424787249956 2 2 2 3 3 5" xfId="48885" xr:uid="{00000000-0005-0000-0000-0000F3BE0000}"/>
    <cellStyle name="style1424787249956 2 2 2 3 4" xfId="48886" xr:uid="{00000000-0005-0000-0000-0000F4BE0000}"/>
    <cellStyle name="style1424787249956 2 2 2 3 4 2" xfId="48887" xr:uid="{00000000-0005-0000-0000-0000F5BE0000}"/>
    <cellStyle name="style1424787249956 2 2 2 3 4 3" xfId="48888" xr:uid="{00000000-0005-0000-0000-0000F6BE0000}"/>
    <cellStyle name="style1424787249956 2 2 2 3 4 4" xfId="48889" xr:uid="{00000000-0005-0000-0000-0000F7BE0000}"/>
    <cellStyle name="style1424787249956 2 2 2 3 4 5" xfId="48890" xr:uid="{00000000-0005-0000-0000-0000F8BE0000}"/>
    <cellStyle name="style1424787249956 2 2 2 3 5" xfId="48891" xr:uid="{00000000-0005-0000-0000-0000F9BE0000}"/>
    <cellStyle name="style1424787249956 2 2 2 3 6" xfId="48892" xr:uid="{00000000-0005-0000-0000-0000FABE0000}"/>
    <cellStyle name="style1424787249956 2 2 2 3 7" xfId="48893" xr:uid="{00000000-0005-0000-0000-0000FBBE0000}"/>
    <cellStyle name="style1424787249956 2 2 2 3 8" xfId="48894" xr:uid="{00000000-0005-0000-0000-0000FCBE0000}"/>
    <cellStyle name="style1424787249956 2 2 2 4" xfId="48895" xr:uid="{00000000-0005-0000-0000-0000FDBE0000}"/>
    <cellStyle name="style1424787249956 2 2 2 4 2" xfId="48896" xr:uid="{00000000-0005-0000-0000-0000FEBE0000}"/>
    <cellStyle name="style1424787249956 2 2 2 4 2 2" xfId="48897" xr:uid="{00000000-0005-0000-0000-0000FFBE0000}"/>
    <cellStyle name="style1424787249956 2 2 2 4 2 2 2" xfId="48898" xr:uid="{00000000-0005-0000-0000-000000BF0000}"/>
    <cellStyle name="style1424787249956 2 2 2 4 2 3" xfId="48899" xr:uid="{00000000-0005-0000-0000-000001BF0000}"/>
    <cellStyle name="style1424787249956 2 2 2 4 2 4" xfId="48900" xr:uid="{00000000-0005-0000-0000-000002BF0000}"/>
    <cellStyle name="style1424787249956 2 2 2 4 2 5" xfId="48901" xr:uid="{00000000-0005-0000-0000-000003BF0000}"/>
    <cellStyle name="style1424787249956 2 2 2 4 3" xfId="48902" xr:uid="{00000000-0005-0000-0000-000004BF0000}"/>
    <cellStyle name="style1424787249956 2 2 2 4 3 2" xfId="48903" xr:uid="{00000000-0005-0000-0000-000005BF0000}"/>
    <cellStyle name="style1424787249956 2 2 2 4 3 2 2" xfId="48904" xr:uid="{00000000-0005-0000-0000-000006BF0000}"/>
    <cellStyle name="style1424787249956 2 2 2 4 3 3" xfId="48905" xr:uid="{00000000-0005-0000-0000-000007BF0000}"/>
    <cellStyle name="style1424787249956 2 2 2 4 3 4" xfId="48906" xr:uid="{00000000-0005-0000-0000-000008BF0000}"/>
    <cellStyle name="style1424787249956 2 2 2 4 3 5" xfId="48907" xr:uid="{00000000-0005-0000-0000-000009BF0000}"/>
    <cellStyle name="style1424787249956 2 2 2 4 4" xfId="48908" xr:uid="{00000000-0005-0000-0000-00000ABF0000}"/>
    <cellStyle name="style1424787249956 2 2 2 4 4 2" xfId="48909" xr:uid="{00000000-0005-0000-0000-00000BBF0000}"/>
    <cellStyle name="style1424787249956 2 2 2 4 4 3" xfId="48910" xr:uid="{00000000-0005-0000-0000-00000CBF0000}"/>
    <cellStyle name="style1424787249956 2 2 2 4 4 4" xfId="48911" xr:uid="{00000000-0005-0000-0000-00000DBF0000}"/>
    <cellStyle name="style1424787249956 2 2 2 4 4 5" xfId="48912" xr:uid="{00000000-0005-0000-0000-00000EBF0000}"/>
    <cellStyle name="style1424787249956 2 2 2 4 5" xfId="48913" xr:uid="{00000000-0005-0000-0000-00000FBF0000}"/>
    <cellStyle name="style1424787249956 2 2 2 4 6" xfId="48914" xr:uid="{00000000-0005-0000-0000-000010BF0000}"/>
    <cellStyle name="style1424787249956 2 2 2 4 7" xfId="48915" xr:uid="{00000000-0005-0000-0000-000011BF0000}"/>
    <cellStyle name="style1424787249956 2 2 2 4 8" xfId="48916" xr:uid="{00000000-0005-0000-0000-000012BF0000}"/>
    <cellStyle name="style1424787249956 2 2 2 5" xfId="48917" xr:uid="{00000000-0005-0000-0000-000013BF0000}"/>
    <cellStyle name="style1424787249956 2 2 2 5 2" xfId="48918" xr:uid="{00000000-0005-0000-0000-000014BF0000}"/>
    <cellStyle name="style1424787249956 2 2 2 5 2 2" xfId="48919" xr:uid="{00000000-0005-0000-0000-000015BF0000}"/>
    <cellStyle name="style1424787249956 2 2 2 5 2 2 2" xfId="48920" xr:uid="{00000000-0005-0000-0000-000016BF0000}"/>
    <cellStyle name="style1424787249956 2 2 2 5 2 3" xfId="48921" xr:uid="{00000000-0005-0000-0000-000017BF0000}"/>
    <cellStyle name="style1424787249956 2 2 2 5 2 4" xfId="48922" xr:uid="{00000000-0005-0000-0000-000018BF0000}"/>
    <cellStyle name="style1424787249956 2 2 2 5 2 5" xfId="48923" xr:uid="{00000000-0005-0000-0000-000019BF0000}"/>
    <cellStyle name="style1424787249956 2 2 2 5 3" xfId="48924" xr:uid="{00000000-0005-0000-0000-00001ABF0000}"/>
    <cellStyle name="style1424787249956 2 2 2 5 3 2" xfId="48925" xr:uid="{00000000-0005-0000-0000-00001BBF0000}"/>
    <cellStyle name="style1424787249956 2 2 2 5 3 2 2" xfId="48926" xr:uid="{00000000-0005-0000-0000-00001CBF0000}"/>
    <cellStyle name="style1424787249956 2 2 2 5 3 3" xfId="48927" xr:uid="{00000000-0005-0000-0000-00001DBF0000}"/>
    <cellStyle name="style1424787249956 2 2 2 5 3 4" xfId="48928" xr:uid="{00000000-0005-0000-0000-00001EBF0000}"/>
    <cellStyle name="style1424787249956 2 2 2 5 3 5" xfId="48929" xr:uid="{00000000-0005-0000-0000-00001FBF0000}"/>
    <cellStyle name="style1424787249956 2 2 2 5 4" xfId="48930" xr:uid="{00000000-0005-0000-0000-000020BF0000}"/>
    <cellStyle name="style1424787249956 2 2 2 5 4 2" xfId="48931" xr:uid="{00000000-0005-0000-0000-000021BF0000}"/>
    <cellStyle name="style1424787249956 2 2 2 5 4 3" xfId="48932" xr:uid="{00000000-0005-0000-0000-000022BF0000}"/>
    <cellStyle name="style1424787249956 2 2 2 5 4 4" xfId="48933" xr:uid="{00000000-0005-0000-0000-000023BF0000}"/>
    <cellStyle name="style1424787249956 2 2 2 5 4 5" xfId="48934" xr:uid="{00000000-0005-0000-0000-000024BF0000}"/>
    <cellStyle name="style1424787249956 2 2 2 5 5" xfId="48935" xr:uid="{00000000-0005-0000-0000-000025BF0000}"/>
    <cellStyle name="style1424787249956 2 2 2 5 6" xfId="48936" xr:uid="{00000000-0005-0000-0000-000026BF0000}"/>
    <cellStyle name="style1424787249956 2 2 2 5 7" xfId="48937" xr:uid="{00000000-0005-0000-0000-000027BF0000}"/>
    <cellStyle name="style1424787249956 2 2 2 5 8" xfId="48938" xr:uid="{00000000-0005-0000-0000-000028BF0000}"/>
    <cellStyle name="style1424787249956 2 2 2 6" xfId="48939" xr:uid="{00000000-0005-0000-0000-000029BF0000}"/>
    <cellStyle name="style1424787249956 2 2 2 6 2" xfId="48940" xr:uid="{00000000-0005-0000-0000-00002ABF0000}"/>
    <cellStyle name="style1424787249956 2 2 2 6 2 2" xfId="48941" xr:uid="{00000000-0005-0000-0000-00002BBF0000}"/>
    <cellStyle name="style1424787249956 2 2 2 6 3" xfId="48942" xr:uid="{00000000-0005-0000-0000-00002CBF0000}"/>
    <cellStyle name="style1424787249956 2 2 2 6 4" xfId="48943" xr:uid="{00000000-0005-0000-0000-00002DBF0000}"/>
    <cellStyle name="style1424787249956 2 2 2 6 5" xfId="48944" xr:uid="{00000000-0005-0000-0000-00002EBF0000}"/>
    <cellStyle name="style1424787249956 2 2 2 7" xfId="48945" xr:uid="{00000000-0005-0000-0000-00002FBF0000}"/>
    <cellStyle name="style1424787249956 2 2 2 7 2" xfId="48946" xr:uid="{00000000-0005-0000-0000-000030BF0000}"/>
    <cellStyle name="style1424787249956 2 2 2 7 2 2" xfId="48947" xr:uid="{00000000-0005-0000-0000-000031BF0000}"/>
    <cellStyle name="style1424787249956 2 2 2 7 3" xfId="48948" xr:uid="{00000000-0005-0000-0000-000032BF0000}"/>
    <cellStyle name="style1424787249956 2 2 2 7 4" xfId="48949" xr:uid="{00000000-0005-0000-0000-000033BF0000}"/>
    <cellStyle name="style1424787249956 2 2 2 7 5" xfId="48950" xr:uid="{00000000-0005-0000-0000-000034BF0000}"/>
    <cellStyle name="style1424787249956 2 2 2 8" xfId="48951" xr:uid="{00000000-0005-0000-0000-000035BF0000}"/>
    <cellStyle name="style1424787249956 2 2 2 8 2" xfId="48952" xr:uid="{00000000-0005-0000-0000-000036BF0000}"/>
    <cellStyle name="style1424787249956 2 2 2 8 3" xfId="48953" xr:uid="{00000000-0005-0000-0000-000037BF0000}"/>
    <cellStyle name="style1424787249956 2 2 2 8 4" xfId="48954" xr:uid="{00000000-0005-0000-0000-000038BF0000}"/>
    <cellStyle name="style1424787249956 2 2 2 8 5" xfId="48955" xr:uid="{00000000-0005-0000-0000-000039BF0000}"/>
    <cellStyle name="style1424787249956 2 2 2 9" xfId="48956" xr:uid="{00000000-0005-0000-0000-00003ABF0000}"/>
    <cellStyle name="style1424787249956 2 2 3" xfId="48957" xr:uid="{00000000-0005-0000-0000-00003BBF0000}"/>
    <cellStyle name="style1424787249956 2 2 3 2" xfId="48958" xr:uid="{00000000-0005-0000-0000-00003CBF0000}"/>
    <cellStyle name="style1424787249956 2 2 3 2 2" xfId="48959" xr:uid="{00000000-0005-0000-0000-00003DBF0000}"/>
    <cellStyle name="style1424787249956 2 2 3 2 2 2" xfId="48960" xr:uid="{00000000-0005-0000-0000-00003EBF0000}"/>
    <cellStyle name="style1424787249956 2 2 3 2 2 2 2" xfId="48961" xr:uid="{00000000-0005-0000-0000-00003FBF0000}"/>
    <cellStyle name="style1424787249956 2 2 3 2 2 3" xfId="48962" xr:uid="{00000000-0005-0000-0000-000040BF0000}"/>
    <cellStyle name="style1424787249956 2 2 3 2 2 4" xfId="48963" xr:uid="{00000000-0005-0000-0000-000041BF0000}"/>
    <cellStyle name="style1424787249956 2 2 3 2 2 5" xfId="48964" xr:uid="{00000000-0005-0000-0000-000042BF0000}"/>
    <cellStyle name="style1424787249956 2 2 3 2 3" xfId="48965" xr:uid="{00000000-0005-0000-0000-000043BF0000}"/>
    <cellStyle name="style1424787249956 2 2 3 2 3 2" xfId="48966" xr:uid="{00000000-0005-0000-0000-000044BF0000}"/>
    <cellStyle name="style1424787249956 2 2 3 2 3 2 2" xfId="48967" xr:uid="{00000000-0005-0000-0000-000045BF0000}"/>
    <cellStyle name="style1424787249956 2 2 3 2 3 3" xfId="48968" xr:uid="{00000000-0005-0000-0000-000046BF0000}"/>
    <cellStyle name="style1424787249956 2 2 3 2 3 4" xfId="48969" xr:uid="{00000000-0005-0000-0000-000047BF0000}"/>
    <cellStyle name="style1424787249956 2 2 3 2 3 5" xfId="48970" xr:uid="{00000000-0005-0000-0000-000048BF0000}"/>
    <cellStyle name="style1424787249956 2 2 3 2 4" xfId="48971" xr:uid="{00000000-0005-0000-0000-000049BF0000}"/>
    <cellStyle name="style1424787249956 2 2 3 2 4 2" xfId="48972" xr:uid="{00000000-0005-0000-0000-00004ABF0000}"/>
    <cellStyle name="style1424787249956 2 2 3 2 4 3" xfId="48973" xr:uid="{00000000-0005-0000-0000-00004BBF0000}"/>
    <cellStyle name="style1424787249956 2 2 3 2 4 4" xfId="48974" xr:uid="{00000000-0005-0000-0000-00004CBF0000}"/>
    <cellStyle name="style1424787249956 2 2 3 2 4 5" xfId="48975" xr:uid="{00000000-0005-0000-0000-00004DBF0000}"/>
    <cellStyle name="style1424787249956 2 2 3 2 5" xfId="48976" xr:uid="{00000000-0005-0000-0000-00004EBF0000}"/>
    <cellStyle name="style1424787249956 2 2 3 2 6" xfId="48977" xr:uid="{00000000-0005-0000-0000-00004FBF0000}"/>
    <cellStyle name="style1424787249956 2 2 3 2 7" xfId="48978" xr:uid="{00000000-0005-0000-0000-000050BF0000}"/>
    <cellStyle name="style1424787249956 2 2 3 2 8" xfId="48979" xr:uid="{00000000-0005-0000-0000-000051BF0000}"/>
    <cellStyle name="style1424787249956 2 2 3 3" xfId="48980" xr:uid="{00000000-0005-0000-0000-000052BF0000}"/>
    <cellStyle name="style1424787249956 2 2 3 3 2" xfId="48981" xr:uid="{00000000-0005-0000-0000-000053BF0000}"/>
    <cellStyle name="style1424787249956 2 2 3 3 2 2" xfId="48982" xr:uid="{00000000-0005-0000-0000-000054BF0000}"/>
    <cellStyle name="style1424787249956 2 2 3 3 3" xfId="48983" xr:uid="{00000000-0005-0000-0000-000055BF0000}"/>
    <cellStyle name="style1424787249956 2 2 3 3 4" xfId="48984" xr:uid="{00000000-0005-0000-0000-000056BF0000}"/>
    <cellStyle name="style1424787249956 2 2 3 3 5" xfId="48985" xr:uid="{00000000-0005-0000-0000-000057BF0000}"/>
    <cellStyle name="style1424787249956 2 2 3 4" xfId="48986" xr:uid="{00000000-0005-0000-0000-000058BF0000}"/>
    <cellStyle name="style1424787249956 2 2 3 4 2" xfId="48987" xr:uid="{00000000-0005-0000-0000-000059BF0000}"/>
    <cellStyle name="style1424787249956 2 2 3 4 2 2" xfId="48988" xr:uid="{00000000-0005-0000-0000-00005ABF0000}"/>
    <cellStyle name="style1424787249956 2 2 3 4 3" xfId="48989" xr:uid="{00000000-0005-0000-0000-00005BBF0000}"/>
    <cellStyle name="style1424787249956 2 2 3 4 4" xfId="48990" xr:uid="{00000000-0005-0000-0000-00005CBF0000}"/>
    <cellStyle name="style1424787249956 2 2 3 4 5" xfId="48991" xr:uid="{00000000-0005-0000-0000-00005DBF0000}"/>
    <cellStyle name="style1424787249956 2 2 3 5" xfId="48992" xr:uid="{00000000-0005-0000-0000-00005EBF0000}"/>
    <cellStyle name="style1424787249956 2 2 3 5 2" xfId="48993" xr:uid="{00000000-0005-0000-0000-00005FBF0000}"/>
    <cellStyle name="style1424787249956 2 2 3 5 3" xfId="48994" xr:uid="{00000000-0005-0000-0000-000060BF0000}"/>
    <cellStyle name="style1424787249956 2 2 3 5 4" xfId="48995" xr:uid="{00000000-0005-0000-0000-000061BF0000}"/>
    <cellStyle name="style1424787249956 2 2 3 5 5" xfId="48996" xr:uid="{00000000-0005-0000-0000-000062BF0000}"/>
    <cellStyle name="style1424787249956 2 2 3 6" xfId="48997" xr:uid="{00000000-0005-0000-0000-000063BF0000}"/>
    <cellStyle name="style1424787249956 2 2 3 7" xfId="48998" xr:uid="{00000000-0005-0000-0000-000064BF0000}"/>
    <cellStyle name="style1424787249956 2 2 3 8" xfId="48999" xr:uid="{00000000-0005-0000-0000-000065BF0000}"/>
    <cellStyle name="style1424787249956 2 2 3 9" xfId="49000" xr:uid="{00000000-0005-0000-0000-000066BF0000}"/>
    <cellStyle name="style1424787249956 2 2 4" xfId="49001" xr:uid="{00000000-0005-0000-0000-000067BF0000}"/>
    <cellStyle name="style1424787249956 2 2 4 2" xfId="49002" xr:uid="{00000000-0005-0000-0000-000068BF0000}"/>
    <cellStyle name="style1424787249956 2 2 4 2 2" xfId="49003" xr:uid="{00000000-0005-0000-0000-000069BF0000}"/>
    <cellStyle name="style1424787249956 2 2 4 2 2 2" xfId="49004" xr:uid="{00000000-0005-0000-0000-00006ABF0000}"/>
    <cellStyle name="style1424787249956 2 2 4 2 3" xfId="49005" xr:uid="{00000000-0005-0000-0000-00006BBF0000}"/>
    <cellStyle name="style1424787249956 2 2 4 2 4" xfId="49006" xr:uid="{00000000-0005-0000-0000-00006CBF0000}"/>
    <cellStyle name="style1424787249956 2 2 4 2 5" xfId="49007" xr:uid="{00000000-0005-0000-0000-00006DBF0000}"/>
    <cellStyle name="style1424787249956 2 2 4 3" xfId="49008" xr:uid="{00000000-0005-0000-0000-00006EBF0000}"/>
    <cellStyle name="style1424787249956 2 2 4 3 2" xfId="49009" xr:uid="{00000000-0005-0000-0000-00006FBF0000}"/>
    <cellStyle name="style1424787249956 2 2 4 3 2 2" xfId="49010" xr:uid="{00000000-0005-0000-0000-000070BF0000}"/>
    <cellStyle name="style1424787249956 2 2 4 3 3" xfId="49011" xr:uid="{00000000-0005-0000-0000-000071BF0000}"/>
    <cellStyle name="style1424787249956 2 2 4 3 4" xfId="49012" xr:uid="{00000000-0005-0000-0000-000072BF0000}"/>
    <cellStyle name="style1424787249956 2 2 4 3 5" xfId="49013" xr:uid="{00000000-0005-0000-0000-000073BF0000}"/>
    <cellStyle name="style1424787249956 2 2 4 4" xfId="49014" xr:uid="{00000000-0005-0000-0000-000074BF0000}"/>
    <cellStyle name="style1424787249956 2 2 4 4 2" xfId="49015" xr:uid="{00000000-0005-0000-0000-000075BF0000}"/>
    <cellStyle name="style1424787249956 2 2 4 4 3" xfId="49016" xr:uid="{00000000-0005-0000-0000-000076BF0000}"/>
    <cellStyle name="style1424787249956 2 2 4 4 4" xfId="49017" xr:uid="{00000000-0005-0000-0000-000077BF0000}"/>
    <cellStyle name="style1424787249956 2 2 4 4 5" xfId="49018" xr:uid="{00000000-0005-0000-0000-000078BF0000}"/>
    <cellStyle name="style1424787249956 2 2 4 5" xfId="49019" xr:uid="{00000000-0005-0000-0000-000079BF0000}"/>
    <cellStyle name="style1424787249956 2 2 4 6" xfId="49020" xr:uid="{00000000-0005-0000-0000-00007ABF0000}"/>
    <cellStyle name="style1424787249956 2 2 4 7" xfId="49021" xr:uid="{00000000-0005-0000-0000-00007BBF0000}"/>
    <cellStyle name="style1424787249956 2 2 4 8" xfId="49022" xr:uid="{00000000-0005-0000-0000-00007CBF0000}"/>
    <cellStyle name="style1424787249956 2 2 5" xfId="49023" xr:uid="{00000000-0005-0000-0000-00007DBF0000}"/>
    <cellStyle name="style1424787249956 2 2 5 2" xfId="49024" xr:uid="{00000000-0005-0000-0000-00007EBF0000}"/>
    <cellStyle name="style1424787249956 2 2 5 2 2" xfId="49025" xr:uid="{00000000-0005-0000-0000-00007FBF0000}"/>
    <cellStyle name="style1424787249956 2 2 5 2 2 2" xfId="49026" xr:uid="{00000000-0005-0000-0000-000080BF0000}"/>
    <cellStyle name="style1424787249956 2 2 5 2 3" xfId="49027" xr:uid="{00000000-0005-0000-0000-000081BF0000}"/>
    <cellStyle name="style1424787249956 2 2 5 2 4" xfId="49028" xr:uid="{00000000-0005-0000-0000-000082BF0000}"/>
    <cellStyle name="style1424787249956 2 2 5 2 5" xfId="49029" xr:uid="{00000000-0005-0000-0000-000083BF0000}"/>
    <cellStyle name="style1424787249956 2 2 5 3" xfId="49030" xr:uid="{00000000-0005-0000-0000-000084BF0000}"/>
    <cellStyle name="style1424787249956 2 2 5 3 2" xfId="49031" xr:uid="{00000000-0005-0000-0000-000085BF0000}"/>
    <cellStyle name="style1424787249956 2 2 5 3 2 2" xfId="49032" xr:uid="{00000000-0005-0000-0000-000086BF0000}"/>
    <cellStyle name="style1424787249956 2 2 5 3 3" xfId="49033" xr:uid="{00000000-0005-0000-0000-000087BF0000}"/>
    <cellStyle name="style1424787249956 2 2 5 3 4" xfId="49034" xr:uid="{00000000-0005-0000-0000-000088BF0000}"/>
    <cellStyle name="style1424787249956 2 2 5 3 5" xfId="49035" xr:uid="{00000000-0005-0000-0000-000089BF0000}"/>
    <cellStyle name="style1424787249956 2 2 5 4" xfId="49036" xr:uid="{00000000-0005-0000-0000-00008ABF0000}"/>
    <cellStyle name="style1424787249956 2 2 5 4 2" xfId="49037" xr:uid="{00000000-0005-0000-0000-00008BBF0000}"/>
    <cellStyle name="style1424787249956 2 2 5 4 3" xfId="49038" xr:uid="{00000000-0005-0000-0000-00008CBF0000}"/>
    <cellStyle name="style1424787249956 2 2 5 4 4" xfId="49039" xr:uid="{00000000-0005-0000-0000-00008DBF0000}"/>
    <cellStyle name="style1424787249956 2 2 5 4 5" xfId="49040" xr:uid="{00000000-0005-0000-0000-00008EBF0000}"/>
    <cellStyle name="style1424787249956 2 2 5 5" xfId="49041" xr:uid="{00000000-0005-0000-0000-00008FBF0000}"/>
    <cellStyle name="style1424787249956 2 2 5 6" xfId="49042" xr:uid="{00000000-0005-0000-0000-000090BF0000}"/>
    <cellStyle name="style1424787249956 2 2 5 7" xfId="49043" xr:uid="{00000000-0005-0000-0000-000091BF0000}"/>
    <cellStyle name="style1424787249956 2 2 5 8" xfId="49044" xr:uid="{00000000-0005-0000-0000-000092BF0000}"/>
    <cellStyle name="style1424787249956 2 2 6" xfId="49045" xr:uid="{00000000-0005-0000-0000-000093BF0000}"/>
    <cellStyle name="style1424787249956 2 2 6 2" xfId="49046" xr:uid="{00000000-0005-0000-0000-000094BF0000}"/>
    <cellStyle name="style1424787249956 2 2 6 2 2" xfId="49047" xr:uid="{00000000-0005-0000-0000-000095BF0000}"/>
    <cellStyle name="style1424787249956 2 2 6 2 2 2" xfId="49048" xr:uid="{00000000-0005-0000-0000-000096BF0000}"/>
    <cellStyle name="style1424787249956 2 2 6 2 3" xfId="49049" xr:uid="{00000000-0005-0000-0000-000097BF0000}"/>
    <cellStyle name="style1424787249956 2 2 6 2 4" xfId="49050" xr:uid="{00000000-0005-0000-0000-000098BF0000}"/>
    <cellStyle name="style1424787249956 2 2 6 2 5" xfId="49051" xr:uid="{00000000-0005-0000-0000-000099BF0000}"/>
    <cellStyle name="style1424787249956 2 2 6 3" xfId="49052" xr:uid="{00000000-0005-0000-0000-00009ABF0000}"/>
    <cellStyle name="style1424787249956 2 2 6 3 2" xfId="49053" xr:uid="{00000000-0005-0000-0000-00009BBF0000}"/>
    <cellStyle name="style1424787249956 2 2 6 3 2 2" xfId="49054" xr:uid="{00000000-0005-0000-0000-00009CBF0000}"/>
    <cellStyle name="style1424787249956 2 2 6 3 3" xfId="49055" xr:uid="{00000000-0005-0000-0000-00009DBF0000}"/>
    <cellStyle name="style1424787249956 2 2 6 3 4" xfId="49056" xr:uid="{00000000-0005-0000-0000-00009EBF0000}"/>
    <cellStyle name="style1424787249956 2 2 6 3 5" xfId="49057" xr:uid="{00000000-0005-0000-0000-00009FBF0000}"/>
    <cellStyle name="style1424787249956 2 2 6 4" xfId="49058" xr:uid="{00000000-0005-0000-0000-0000A0BF0000}"/>
    <cellStyle name="style1424787249956 2 2 6 4 2" xfId="49059" xr:uid="{00000000-0005-0000-0000-0000A1BF0000}"/>
    <cellStyle name="style1424787249956 2 2 6 4 3" xfId="49060" xr:uid="{00000000-0005-0000-0000-0000A2BF0000}"/>
    <cellStyle name="style1424787249956 2 2 6 4 4" xfId="49061" xr:uid="{00000000-0005-0000-0000-0000A3BF0000}"/>
    <cellStyle name="style1424787249956 2 2 6 4 5" xfId="49062" xr:uid="{00000000-0005-0000-0000-0000A4BF0000}"/>
    <cellStyle name="style1424787249956 2 2 6 5" xfId="49063" xr:uid="{00000000-0005-0000-0000-0000A5BF0000}"/>
    <cellStyle name="style1424787249956 2 2 6 6" xfId="49064" xr:uid="{00000000-0005-0000-0000-0000A6BF0000}"/>
    <cellStyle name="style1424787249956 2 2 6 7" xfId="49065" xr:uid="{00000000-0005-0000-0000-0000A7BF0000}"/>
    <cellStyle name="style1424787249956 2 2 6 8" xfId="49066" xr:uid="{00000000-0005-0000-0000-0000A8BF0000}"/>
    <cellStyle name="style1424787249956 2 2 7" xfId="49067" xr:uid="{00000000-0005-0000-0000-0000A9BF0000}"/>
    <cellStyle name="style1424787249956 2 2 7 2" xfId="49068" xr:uid="{00000000-0005-0000-0000-0000AABF0000}"/>
    <cellStyle name="style1424787249956 2 2 7 2 2" xfId="49069" xr:uid="{00000000-0005-0000-0000-0000ABBF0000}"/>
    <cellStyle name="style1424787249956 2 2 7 3" xfId="49070" xr:uid="{00000000-0005-0000-0000-0000ACBF0000}"/>
    <cellStyle name="style1424787249956 2 2 7 4" xfId="49071" xr:uid="{00000000-0005-0000-0000-0000ADBF0000}"/>
    <cellStyle name="style1424787249956 2 2 7 5" xfId="49072" xr:uid="{00000000-0005-0000-0000-0000AEBF0000}"/>
    <cellStyle name="style1424787249956 2 2 8" xfId="49073" xr:uid="{00000000-0005-0000-0000-0000AFBF0000}"/>
    <cellStyle name="style1424787249956 2 2 8 2" xfId="49074" xr:uid="{00000000-0005-0000-0000-0000B0BF0000}"/>
    <cellStyle name="style1424787249956 2 2 8 2 2" xfId="49075" xr:uid="{00000000-0005-0000-0000-0000B1BF0000}"/>
    <cellStyle name="style1424787249956 2 2 8 3" xfId="49076" xr:uid="{00000000-0005-0000-0000-0000B2BF0000}"/>
    <cellStyle name="style1424787249956 2 2 8 4" xfId="49077" xr:uid="{00000000-0005-0000-0000-0000B3BF0000}"/>
    <cellStyle name="style1424787249956 2 2 8 5" xfId="49078" xr:uid="{00000000-0005-0000-0000-0000B4BF0000}"/>
    <cellStyle name="style1424787249956 2 2 9" xfId="49079" xr:uid="{00000000-0005-0000-0000-0000B5BF0000}"/>
    <cellStyle name="style1424787249956 2 2 9 2" xfId="49080" xr:uid="{00000000-0005-0000-0000-0000B6BF0000}"/>
    <cellStyle name="style1424787249956 2 2 9 3" xfId="49081" xr:uid="{00000000-0005-0000-0000-0000B7BF0000}"/>
    <cellStyle name="style1424787249956 2 2 9 4" xfId="49082" xr:uid="{00000000-0005-0000-0000-0000B8BF0000}"/>
    <cellStyle name="style1424787249956 2 2 9 5" xfId="49083" xr:uid="{00000000-0005-0000-0000-0000B9BF0000}"/>
    <cellStyle name="style1424787249956 2 3" xfId="49084" xr:uid="{00000000-0005-0000-0000-0000BABF0000}"/>
    <cellStyle name="style1424787249956 2 3 10" xfId="49085" xr:uid="{00000000-0005-0000-0000-0000BBBF0000}"/>
    <cellStyle name="style1424787249956 2 3 11" xfId="49086" xr:uid="{00000000-0005-0000-0000-0000BCBF0000}"/>
    <cellStyle name="style1424787249956 2 3 12" xfId="49087" xr:uid="{00000000-0005-0000-0000-0000BDBF0000}"/>
    <cellStyle name="style1424787249956 2 3 2" xfId="49088" xr:uid="{00000000-0005-0000-0000-0000BEBF0000}"/>
    <cellStyle name="style1424787249956 2 3 2 2" xfId="49089" xr:uid="{00000000-0005-0000-0000-0000BFBF0000}"/>
    <cellStyle name="style1424787249956 2 3 2 2 2" xfId="49090" xr:uid="{00000000-0005-0000-0000-0000C0BF0000}"/>
    <cellStyle name="style1424787249956 2 3 2 2 2 2" xfId="49091" xr:uid="{00000000-0005-0000-0000-0000C1BF0000}"/>
    <cellStyle name="style1424787249956 2 3 2 2 2 2 2" xfId="49092" xr:uid="{00000000-0005-0000-0000-0000C2BF0000}"/>
    <cellStyle name="style1424787249956 2 3 2 2 2 3" xfId="49093" xr:uid="{00000000-0005-0000-0000-0000C3BF0000}"/>
    <cellStyle name="style1424787249956 2 3 2 2 2 4" xfId="49094" xr:uid="{00000000-0005-0000-0000-0000C4BF0000}"/>
    <cellStyle name="style1424787249956 2 3 2 2 2 5" xfId="49095" xr:uid="{00000000-0005-0000-0000-0000C5BF0000}"/>
    <cellStyle name="style1424787249956 2 3 2 2 3" xfId="49096" xr:uid="{00000000-0005-0000-0000-0000C6BF0000}"/>
    <cellStyle name="style1424787249956 2 3 2 2 3 2" xfId="49097" xr:uid="{00000000-0005-0000-0000-0000C7BF0000}"/>
    <cellStyle name="style1424787249956 2 3 2 2 3 2 2" xfId="49098" xr:uid="{00000000-0005-0000-0000-0000C8BF0000}"/>
    <cellStyle name="style1424787249956 2 3 2 2 3 3" xfId="49099" xr:uid="{00000000-0005-0000-0000-0000C9BF0000}"/>
    <cellStyle name="style1424787249956 2 3 2 2 3 4" xfId="49100" xr:uid="{00000000-0005-0000-0000-0000CABF0000}"/>
    <cellStyle name="style1424787249956 2 3 2 2 3 5" xfId="49101" xr:uid="{00000000-0005-0000-0000-0000CBBF0000}"/>
    <cellStyle name="style1424787249956 2 3 2 2 4" xfId="49102" xr:uid="{00000000-0005-0000-0000-0000CCBF0000}"/>
    <cellStyle name="style1424787249956 2 3 2 2 4 2" xfId="49103" xr:uid="{00000000-0005-0000-0000-0000CDBF0000}"/>
    <cellStyle name="style1424787249956 2 3 2 2 4 3" xfId="49104" xr:uid="{00000000-0005-0000-0000-0000CEBF0000}"/>
    <cellStyle name="style1424787249956 2 3 2 2 4 4" xfId="49105" xr:uid="{00000000-0005-0000-0000-0000CFBF0000}"/>
    <cellStyle name="style1424787249956 2 3 2 2 4 5" xfId="49106" xr:uid="{00000000-0005-0000-0000-0000D0BF0000}"/>
    <cellStyle name="style1424787249956 2 3 2 2 5" xfId="49107" xr:uid="{00000000-0005-0000-0000-0000D1BF0000}"/>
    <cellStyle name="style1424787249956 2 3 2 2 6" xfId="49108" xr:uid="{00000000-0005-0000-0000-0000D2BF0000}"/>
    <cellStyle name="style1424787249956 2 3 2 2 7" xfId="49109" xr:uid="{00000000-0005-0000-0000-0000D3BF0000}"/>
    <cellStyle name="style1424787249956 2 3 2 2 8" xfId="49110" xr:uid="{00000000-0005-0000-0000-0000D4BF0000}"/>
    <cellStyle name="style1424787249956 2 3 2 3" xfId="49111" xr:uid="{00000000-0005-0000-0000-0000D5BF0000}"/>
    <cellStyle name="style1424787249956 2 3 2 3 2" xfId="49112" xr:uid="{00000000-0005-0000-0000-0000D6BF0000}"/>
    <cellStyle name="style1424787249956 2 3 2 3 2 2" xfId="49113" xr:uid="{00000000-0005-0000-0000-0000D7BF0000}"/>
    <cellStyle name="style1424787249956 2 3 2 3 3" xfId="49114" xr:uid="{00000000-0005-0000-0000-0000D8BF0000}"/>
    <cellStyle name="style1424787249956 2 3 2 3 4" xfId="49115" xr:uid="{00000000-0005-0000-0000-0000D9BF0000}"/>
    <cellStyle name="style1424787249956 2 3 2 3 5" xfId="49116" xr:uid="{00000000-0005-0000-0000-0000DABF0000}"/>
    <cellStyle name="style1424787249956 2 3 2 4" xfId="49117" xr:uid="{00000000-0005-0000-0000-0000DBBF0000}"/>
    <cellStyle name="style1424787249956 2 3 2 4 2" xfId="49118" xr:uid="{00000000-0005-0000-0000-0000DCBF0000}"/>
    <cellStyle name="style1424787249956 2 3 2 4 2 2" xfId="49119" xr:uid="{00000000-0005-0000-0000-0000DDBF0000}"/>
    <cellStyle name="style1424787249956 2 3 2 4 3" xfId="49120" xr:uid="{00000000-0005-0000-0000-0000DEBF0000}"/>
    <cellStyle name="style1424787249956 2 3 2 4 4" xfId="49121" xr:uid="{00000000-0005-0000-0000-0000DFBF0000}"/>
    <cellStyle name="style1424787249956 2 3 2 4 5" xfId="49122" xr:uid="{00000000-0005-0000-0000-0000E0BF0000}"/>
    <cellStyle name="style1424787249956 2 3 2 5" xfId="49123" xr:uid="{00000000-0005-0000-0000-0000E1BF0000}"/>
    <cellStyle name="style1424787249956 2 3 2 5 2" xfId="49124" xr:uid="{00000000-0005-0000-0000-0000E2BF0000}"/>
    <cellStyle name="style1424787249956 2 3 2 5 3" xfId="49125" xr:uid="{00000000-0005-0000-0000-0000E3BF0000}"/>
    <cellStyle name="style1424787249956 2 3 2 5 4" xfId="49126" xr:uid="{00000000-0005-0000-0000-0000E4BF0000}"/>
    <cellStyle name="style1424787249956 2 3 2 5 5" xfId="49127" xr:uid="{00000000-0005-0000-0000-0000E5BF0000}"/>
    <cellStyle name="style1424787249956 2 3 2 6" xfId="49128" xr:uid="{00000000-0005-0000-0000-0000E6BF0000}"/>
    <cellStyle name="style1424787249956 2 3 2 7" xfId="49129" xr:uid="{00000000-0005-0000-0000-0000E7BF0000}"/>
    <cellStyle name="style1424787249956 2 3 2 8" xfId="49130" xr:uid="{00000000-0005-0000-0000-0000E8BF0000}"/>
    <cellStyle name="style1424787249956 2 3 2 9" xfId="49131" xr:uid="{00000000-0005-0000-0000-0000E9BF0000}"/>
    <cellStyle name="style1424787249956 2 3 3" xfId="49132" xr:uid="{00000000-0005-0000-0000-0000EABF0000}"/>
    <cellStyle name="style1424787249956 2 3 3 2" xfId="49133" xr:uid="{00000000-0005-0000-0000-0000EBBF0000}"/>
    <cellStyle name="style1424787249956 2 3 3 2 2" xfId="49134" xr:uid="{00000000-0005-0000-0000-0000ECBF0000}"/>
    <cellStyle name="style1424787249956 2 3 3 2 2 2" xfId="49135" xr:uid="{00000000-0005-0000-0000-0000EDBF0000}"/>
    <cellStyle name="style1424787249956 2 3 3 2 3" xfId="49136" xr:uid="{00000000-0005-0000-0000-0000EEBF0000}"/>
    <cellStyle name="style1424787249956 2 3 3 2 4" xfId="49137" xr:uid="{00000000-0005-0000-0000-0000EFBF0000}"/>
    <cellStyle name="style1424787249956 2 3 3 2 5" xfId="49138" xr:uid="{00000000-0005-0000-0000-0000F0BF0000}"/>
    <cellStyle name="style1424787249956 2 3 3 3" xfId="49139" xr:uid="{00000000-0005-0000-0000-0000F1BF0000}"/>
    <cellStyle name="style1424787249956 2 3 3 3 2" xfId="49140" xr:uid="{00000000-0005-0000-0000-0000F2BF0000}"/>
    <cellStyle name="style1424787249956 2 3 3 3 2 2" xfId="49141" xr:uid="{00000000-0005-0000-0000-0000F3BF0000}"/>
    <cellStyle name="style1424787249956 2 3 3 3 3" xfId="49142" xr:uid="{00000000-0005-0000-0000-0000F4BF0000}"/>
    <cellStyle name="style1424787249956 2 3 3 3 4" xfId="49143" xr:uid="{00000000-0005-0000-0000-0000F5BF0000}"/>
    <cellStyle name="style1424787249956 2 3 3 3 5" xfId="49144" xr:uid="{00000000-0005-0000-0000-0000F6BF0000}"/>
    <cellStyle name="style1424787249956 2 3 3 4" xfId="49145" xr:uid="{00000000-0005-0000-0000-0000F7BF0000}"/>
    <cellStyle name="style1424787249956 2 3 3 4 2" xfId="49146" xr:uid="{00000000-0005-0000-0000-0000F8BF0000}"/>
    <cellStyle name="style1424787249956 2 3 3 4 3" xfId="49147" xr:uid="{00000000-0005-0000-0000-0000F9BF0000}"/>
    <cellStyle name="style1424787249956 2 3 3 4 4" xfId="49148" xr:uid="{00000000-0005-0000-0000-0000FABF0000}"/>
    <cellStyle name="style1424787249956 2 3 3 4 5" xfId="49149" xr:uid="{00000000-0005-0000-0000-0000FBBF0000}"/>
    <cellStyle name="style1424787249956 2 3 3 5" xfId="49150" xr:uid="{00000000-0005-0000-0000-0000FCBF0000}"/>
    <cellStyle name="style1424787249956 2 3 3 6" xfId="49151" xr:uid="{00000000-0005-0000-0000-0000FDBF0000}"/>
    <cellStyle name="style1424787249956 2 3 3 7" xfId="49152" xr:uid="{00000000-0005-0000-0000-0000FEBF0000}"/>
    <cellStyle name="style1424787249956 2 3 3 8" xfId="49153" xr:uid="{00000000-0005-0000-0000-0000FFBF0000}"/>
    <cellStyle name="style1424787249956 2 3 4" xfId="49154" xr:uid="{00000000-0005-0000-0000-000000C00000}"/>
    <cellStyle name="style1424787249956 2 3 4 2" xfId="49155" xr:uid="{00000000-0005-0000-0000-000001C00000}"/>
    <cellStyle name="style1424787249956 2 3 4 2 2" xfId="49156" xr:uid="{00000000-0005-0000-0000-000002C00000}"/>
    <cellStyle name="style1424787249956 2 3 4 2 2 2" xfId="49157" xr:uid="{00000000-0005-0000-0000-000003C00000}"/>
    <cellStyle name="style1424787249956 2 3 4 2 3" xfId="49158" xr:uid="{00000000-0005-0000-0000-000004C00000}"/>
    <cellStyle name="style1424787249956 2 3 4 2 4" xfId="49159" xr:uid="{00000000-0005-0000-0000-000005C00000}"/>
    <cellStyle name="style1424787249956 2 3 4 2 5" xfId="49160" xr:uid="{00000000-0005-0000-0000-000006C00000}"/>
    <cellStyle name="style1424787249956 2 3 4 3" xfId="49161" xr:uid="{00000000-0005-0000-0000-000007C00000}"/>
    <cellStyle name="style1424787249956 2 3 4 3 2" xfId="49162" xr:uid="{00000000-0005-0000-0000-000008C00000}"/>
    <cellStyle name="style1424787249956 2 3 4 3 2 2" xfId="49163" xr:uid="{00000000-0005-0000-0000-000009C00000}"/>
    <cellStyle name="style1424787249956 2 3 4 3 3" xfId="49164" xr:uid="{00000000-0005-0000-0000-00000AC00000}"/>
    <cellStyle name="style1424787249956 2 3 4 3 4" xfId="49165" xr:uid="{00000000-0005-0000-0000-00000BC00000}"/>
    <cellStyle name="style1424787249956 2 3 4 3 5" xfId="49166" xr:uid="{00000000-0005-0000-0000-00000CC00000}"/>
    <cellStyle name="style1424787249956 2 3 4 4" xfId="49167" xr:uid="{00000000-0005-0000-0000-00000DC00000}"/>
    <cellStyle name="style1424787249956 2 3 4 4 2" xfId="49168" xr:uid="{00000000-0005-0000-0000-00000EC00000}"/>
    <cellStyle name="style1424787249956 2 3 4 4 3" xfId="49169" xr:uid="{00000000-0005-0000-0000-00000FC00000}"/>
    <cellStyle name="style1424787249956 2 3 4 4 4" xfId="49170" xr:uid="{00000000-0005-0000-0000-000010C00000}"/>
    <cellStyle name="style1424787249956 2 3 4 4 5" xfId="49171" xr:uid="{00000000-0005-0000-0000-000011C00000}"/>
    <cellStyle name="style1424787249956 2 3 4 5" xfId="49172" xr:uid="{00000000-0005-0000-0000-000012C00000}"/>
    <cellStyle name="style1424787249956 2 3 4 6" xfId="49173" xr:uid="{00000000-0005-0000-0000-000013C00000}"/>
    <cellStyle name="style1424787249956 2 3 4 7" xfId="49174" xr:uid="{00000000-0005-0000-0000-000014C00000}"/>
    <cellStyle name="style1424787249956 2 3 4 8" xfId="49175" xr:uid="{00000000-0005-0000-0000-000015C00000}"/>
    <cellStyle name="style1424787249956 2 3 5" xfId="49176" xr:uid="{00000000-0005-0000-0000-000016C00000}"/>
    <cellStyle name="style1424787249956 2 3 5 2" xfId="49177" xr:uid="{00000000-0005-0000-0000-000017C00000}"/>
    <cellStyle name="style1424787249956 2 3 5 2 2" xfId="49178" xr:uid="{00000000-0005-0000-0000-000018C00000}"/>
    <cellStyle name="style1424787249956 2 3 5 2 2 2" xfId="49179" xr:uid="{00000000-0005-0000-0000-000019C00000}"/>
    <cellStyle name="style1424787249956 2 3 5 2 3" xfId="49180" xr:uid="{00000000-0005-0000-0000-00001AC00000}"/>
    <cellStyle name="style1424787249956 2 3 5 2 4" xfId="49181" xr:uid="{00000000-0005-0000-0000-00001BC00000}"/>
    <cellStyle name="style1424787249956 2 3 5 2 5" xfId="49182" xr:uid="{00000000-0005-0000-0000-00001CC00000}"/>
    <cellStyle name="style1424787249956 2 3 5 3" xfId="49183" xr:uid="{00000000-0005-0000-0000-00001DC00000}"/>
    <cellStyle name="style1424787249956 2 3 5 3 2" xfId="49184" xr:uid="{00000000-0005-0000-0000-00001EC00000}"/>
    <cellStyle name="style1424787249956 2 3 5 3 2 2" xfId="49185" xr:uid="{00000000-0005-0000-0000-00001FC00000}"/>
    <cellStyle name="style1424787249956 2 3 5 3 3" xfId="49186" xr:uid="{00000000-0005-0000-0000-000020C00000}"/>
    <cellStyle name="style1424787249956 2 3 5 3 4" xfId="49187" xr:uid="{00000000-0005-0000-0000-000021C00000}"/>
    <cellStyle name="style1424787249956 2 3 5 3 5" xfId="49188" xr:uid="{00000000-0005-0000-0000-000022C00000}"/>
    <cellStyle name="style1424787249956 2 3 5 4" xfId="49189" xr:uid="{00000000-0005-0000-0000-000023C00000}"/>
    <cellStyle name="style1424787249956 2 3 5 4 2" xfId="49190" xr:uid="{00000000-0005-0000-0000-000024C00000}"/>
    <cellStyle name="style1424787249956 2 3 5 4 3" xfId="49191" xr:uid="{00000000-0005-0000-0000-000025C00000}"/>
    <cellStyle name="style1424787249956 2 3 5 4 4" xfId="49192" xr:uid="{00000000-0005-0000-0000-000026C00000}"/>
    <cellStyle name="style1424787249956 2 3 5 4 5" xfId="49193" xr:uid="{00000000-0005-0000-0000-000027C00000}"/>
    <cellStyle name="style1424787249956 2 3 5 5" xfId="49194" xr:uid="{00000000-0005-0000-0000-000028C00000}"/>
    <cellStyle name="style1424787249956 2 3 5 6" xfId="49195" xr:uid="{00000000-0005-0000-0000-000029C00000}"/>
    <cellStyle name="style1424787249956 2 3 5 7" xfId="49196" xr:uid="{00000000-0005-0000-0000-00002AC00000}"/>
    <cellStyle name="style1424787249956 2 3 5 8" xfId="49197" xr:uid="{00000000-0005-0000-0000-00002BC00000}"/>
    <cellStyle name="style1424787249956 2 3 6" xfId="49198" xr:uid="{00000000-0005-0000-0000-00002CC00000}"/>
    <cellStyle name="style1424787249956 2 3 6 2" xfId="49199" xr:uid="{00000000-0005-0000-0000-00002DC00000}"/>
    <cellStyle name="style1424787249956 2 3 6 2 2" xfId="49200" xr:uid="{00000000-0005-0000-0000-00002EC00000}"/>
    <cellStyle name="style1424787249956 2 3 6 3" xfId="49201" xr:uid="{00000000-0005-0000-0000-00002FC00000}"/>
    <cellStyle name="style1424787249956 2 3 6 4" xfId="49202" xr:uid="{00000000-0005-0000-0000-000030C00000}"/>
    <cellStyle name="style1424787249956 2 3 6 5" xfId="49203" xr:uid="{00000000-0005-0000-0000-000031C00000}"/>
    <cellStyle name="style1424787249956 2 3 7" xfId="49204" xr:uid="{00000000-0005-0000-0000-000032C00000}"/>
    <cellStyle name="style1424787249956 2 3 7 2" xfId="49205" xr:uid="{00000000-0005-0000-0000-000033C00000}"/>
    <cellStyle name="style1424787249956 2 3 7 2 2" xfId="49206" xr:uid="{00000000-0005-0000-0000-000034C00000}"/>
    <cellStyle name="style1424787249956 2 3 7 3" xfId="49207" xr:uid="{00000000-0005-0000-0000-000035C00000}"/>
    <cellStyle name="style1424787249956 2 3 7 4" xfId="49208" xr:uid="{00000000-0005-0000-0000-000036C00000}"/>
    <cellStyle name="style1424787249956 2 3 7 5" xfId="49209" xr:uid="{00000000-0005-0000-0000-000037C00000}"/>
    <cellStyle name="style1424787249956 2 3 8" xfId="49210" xr:uid="{00000000-0005-0000-0000-000038C00000}"/>
    <cellStyle name="style1424787249956 2 3 8 2" xfId="49211" xr:uid="{00000000-0005-0000-0000-000039C00000}"/>
    <cellStyle name="style1424787249956 2 3 8 3" xfId="49212" xr:uid="{00000000-0005-0000-0000-00003AC00000}"/>
    <cellStyle name="style1424787249956 2 3 8 4" xfId="49213" xr:uid="{00000000-0005-0000-0000-00003BC00000}"/>
    <cellStyle name="style1424787249956 2 3 8 5" xfId="49214" xr:uid="{00000000-0005-0000-0000-00003CC00000}"/>
    <cellStyle name="style1424787249956 2 3 9" xfId="49215" xr:uid="{00000000-0005-0000-0000-00003DC00000}"/>
    <cellStyle name="style1424787249956 2 4" xfId="49216" xr:uid="{00000000-0005-0000-0000-00003EC00000}"/>
    <cellStyle name="style1424787249956 2 4 2" xfId="49217" xr:uid="{00000000-0005-0000-0000-00003FC00000}"/>
    <cellStyle name="style1424787249956 2 4 2 2" xfId="49218" xr:uid="{00000000-0005-0000-0000-000040C00000}"/>
    <cellStyle name="style1424787249956 2 4 2 2 2" xfId="49219" xr:uid="{00000000-0005-0000-0000-000041C00000}"/>
    <cellStyle name="style1424787249956 2 4 2 2 2 2" xfId="49220" xr:uid="{00000000-0005-0000-0000-000042C00000}"/>
    <cellStyle name="style1424787249956 2 4 2 2 3" xfId="49221" xr:uid="{00000000-0005-0000-0000-000043C00000}"/>
    <cellStyle name="style1424787249956 2 4 2 2 4" xfId="49222" xr:uid="{00000000-0005-0000-0000-000044C00000}"/>
    <cellStyle name="style1424787249956 2 4 2 2 5" xfId="49223" xr:uid="{00000000-0005-0000-0000-000045C00000}"/>
    <cellStyle name="style1424787249956 2 4 2 3" xfId="49224" xr:uid="{00000000-0005-0000-0000-000046C00000}"/>
    <cellStyle name="style1424787249956 2 4 2 3 2" xfId="49225" xr:uid="{00000000-0005-0000-0000-000047C00000}"/>
    <cellStyle name="style1424787249956 2 4 2 3 2 2" xfId="49226" xr:uid="{00000000-0005-0000-0000-000048C00000}"/>
    <cellStyle name="style1424787249956 2 4 2 3 3" xfId="49227" xr:uid="{00000000-0005-0000-0000-000049C00000}"/>
    <cellStyle name="style1424787249956 2 4 2 3 4" xfId="49228" xr:uid="{00000000-0005-0000-0000-00004AC00000}"/>
    <cellStyle name="style1424787249956 2 4 2 3 5" xfId="49229" xr:uid="{00000000-0005-0000-0000-00004BC00000}"/>
    <cellStyle name="style1424787249956 2 4 2 4" xfId="49230" xr:uid="{00000000-0005-0000-0000-00004CC00000}"/>
    <cellStyle name="style1424787249956 2 4 2 4 2" xfId="49231" xr:uid="{00000000-0005-0000-0000-00004DC00000}"/>
    <cellStyle name="style1424787249956 2 4 2 4 3" xfId="49232" xr:uid="{00000000-0005-0000-0000-00004EC00000}"/>
    <cellStyle name="style1424787249956 2 4 2 4 4" xfId="49233" xr:uid="{00000000-0005-0000-0000-00004FC00000}"/>
    <cellStyle name="style1424787249956 2 4 2 4 5" xfId="49234" xr:uid="{00000000-0005-0000-0000-000050C00000}"/>
    <cellStyle name="style1424787249956 2 4 2 5" xfId="49235" xr:uid="{00000000-0005-0000-0000-000051C00000}"/>
    <cellStyle name="style1424787249956 2 4 2 6" xfId="49236" xr:uid="{00000000-0005-0000-0000-000052C00000}"/>
    <cellStyle name="style1424787249956 2 4 2 7" xfId="49237" xr:uid="{00000000-0005-0000-0000-000053C00000}"/>
    <cellStyle name="style1424787249956 2 4 2 8" xfId="49238" xr:uid="{00000000-0005-0000-0000-000054C00000}"/>
    <cellStyle name="style1424787249956 2 4 3" xfId="49239" xr:uid="{00000000-0005-0000-0000-000055C00000}"/>
    <cellStyle name="style1424787249956 2 4 3 2" xfId="49240" xr:uid="{00000000-0005-0000-0000-000056C00000}"/>
    <cellStyle name="style1424787249956 2 4 3 2 2" xfId="49241" xr:uid="{00000000-0005-0000-0000-000057C00000}"/>
    <cellStyle name="style1424787249956 2 4 3 3" xfId="49242" xr:uid="{00000000-0005-0000-0000-000058C00000}"/>
    <cellStyle name="style1424787249956 2 4 3 4" xfId="49243" xr:uid="{00000000-0005-0000-0000-000059C00000}"/>
    <cellStyle name="style1424787249956 2 4 3 5" xfId="49244" xr:uid="{00000000-0005-0000-0000-00005AC00000}"/>
    <cellStyle name="style1424787249956 2 4 4" xfId="49245" xr:uid="{00000000-0005-0000-0000-00005BC00000}"/>
    <cellStyle name="style1424787249956 2 4 4 2" xfId="49246" xr:uid="{00000000-0005-0000-0000-00005CC00000}"/>
    <cellStyle name="style1424787249956 2 4 4 2 2" xfId="49247" xr:uid="{00000000-0005-0000-0000-00005DC00000}"/>
    <cellStyle name="style1424787249956 2 4 4 3" xfId="49248" xr:uid="{00000000-0005-0000-0000-00005EC00000}"/>
    <cellStyle name="style1424787249956 2 4 4 4" xfId="49249" xr:uid="{00000000-0005-0000-0000-00005FC00000}"/>
    <cellStyle name="style1424787249956 2 4 4 5" xfId="49250" xr:uid="{00000000-0005-0000-0000-000060C00000}"/>
    <cellStyle name="style1424787249956 2 4 5" xfId="49251" xr:uid="{00000000-0005-0000-0000-000061C00000}"/>
    <cellStyle name="style1424787249956 2 4 5 2" xfId="49252" xr:uid="{00000000-0005-0000-0000-000062C00000}"/>
    <cellStyle name="style1424787249956 2 4 5 3" xfId="49253" xr:uid="{00000000-0005-0000-0000-000063C00000}"/>
    <cellStyle name="style1424787249956 2 4 5 4" xfId="49254" xr:uid="{00000000-0005-0000-0000-000064C00000}"/>
    <cellStyle name="style1424787249956 2 4 5 5" xfId="49255" xr:uid="{00000000-0005-0000-0000-000065C00000}"/>
    <cellStyle name="style1424787249956 2 4 6" xfId="49256" xr:uid="{00000000-0005-0000-0000-000066C00000}"/>
    <cellStyle name="style1424787249956 2 4 7" xfId="49257" xr:uid="{00000000-0005-0000-0000-000067C00000}"/>
    <cellStyle name="style1424787249956 2 4 8" xfId="49258" xr:uid="{00000000-0005-0000-0000-000068C00000}"/>
    <cellStyle name="style1424787249956 2 4 9" xfId="49259" xr:uid="{00000000-0005-0000-0000-000069C00000}"/>
    <cellStyle name="style1424787249956 2 5" xfId="49260" xr:uid="{00000000-0005-0000-0000-00006AC00000}"/>
    <cellStyle name="style1424787249956 2 5 2" xfId="49261" xr:uid="{00000000-0005-0000-0000-00006BC00000}"/>
    <cellStyle name="style1424787249956 2 5 2 2" xfId="49262" xr:uid="{00000000-0005-0000-0000-00006CC00000}"/>
    <cellStyle name="style1424787249956 2 5 2 2 2" xfId="49263" xr:uid="{00000000-0005-0000-0000-00006DC00000}"/>
    <cellStyle name="style1424787249956 2 5 2 3" xfId="49264" xr:uid="{00000000-0005-0000-0000-00006EC00000}"/>
    <cellStyle name="style1424787249956 2 5 2 4" xfId="49265" xr:uid="{00000000-0005-0000-0000-00006FC00000}"/>
    <cellStyle name="style1424787249956 2 5 2 5" xfId="49266" xr:uid="{00000000-0005-0000-0000-000070C00000}"/>
    <cellStyle name="style1424787249956 2 5 3" xfId="49267" xr:uid="{00000000-0005-0000-0000-000071C00000}"/>
    <cellStyle name="style1424787249956 2 5 3 2" xfId="49268" xr:uid="{00000000-0005-0000-0000-000072C00000}"/>
    <cellStyle name="style1424787249956 2 5 3 2 2" xfId="49269" xr:uid="{00000000-0005-0000-0000-000073C00000}"/>
    <cellStyle name="style1424787249956 2 5 3 3" xfId="49270" xr:uid="{00000000-0005-0000-0000-000074C00000}"/>
    <cellStyle name="style1424787249956 2 5 3 4" xfId="49271" xr:uid="{00000000-0005-0000-0000-000075C00000}"/>
    <cellStyle name="style1424787249956 2 5 3 5" xfId="49272" xr:uid="{00000000-0005-0000-0000-000076C00000}"/>
    <cellStyle name="style1424787249956 2 5 4" xfId="49273" xr:uid="{00000000-0005-0000-0000-000077C00000}"/>
    <cellStyle name="style1424787249956 2 5 4 2" xfId="49274" xr:uid="{00000000-0005-0000-0000-000078C00000}"/>
    <cellStyle name="style1424787249956 2 5 4 3" xfId="49275" xr:uid="{00000000-0005-0000-0000-000079C00000}"/>
    <cellStyle name="style1424787249956 2 5 4 4" xfId="49276" xr:uid="{00000000-0005-0000-0000-00007AC00000}"/>
    <cellStyle name="style1424787249956 2 5 4 5" xfId="49277" xr:uid="{00000000-0005-0000-0000-00007BC00000}"/>
    <cellStyle name="style1424787249956 2 5 5" xfId="49278" xr:uid="{00000000-0005-0000-0000-00007CC00000}"/>
    <cellStyle name="style1424787249956 2 5 6" xfId="49279" xr:uid="{00000000-0005-0000-0000-00007DC00000}"/>
    <cellStyle name="style1424787249956 2 5 7" xfId="49280" xr:uid="{00000000-0005-0000-0000-00007EC00000}"/>
    <cellStyle name="style1424787249956 2 5 8" xfId="49281" xr:uid="{00000000-0005-0000-0000-00007FC00000}"/>
    <cellStyle name="style1424787249956 2 6" xfId="49282" xr:uid="{00000000-0005-0000-0000-000080C00000}"/>
    <cellStyle name="style1424787249956 2 6 2" xfId="49283" xr:uid="{00000000-0005-0000-0000-000081C00000}"/>
    <cellStyle name="style1424787249956 2 6 2 2" xfId="49284" xr:uid="{00000000-0005-0000-0000-000082C00000}"/>
    <cellStyle name="style1424787249956 2 6 2 2 2" xfId="49285" xr:uid="{00000000-0005-0000-0000-000083C00000}"/>
    <cellStyle name="style1424787249956 2 6 2 3" xfId="49286" xr:uid="{00000000-0005-0000-0000-000084C00000}"/>
    <cellStyle name="style1424787249956 2 6 2 4" xfId="49287" xr:uid="{00000000-0005-0000-0000-000085C00000}"/>
    <cellStyle name="style1424787249956 2 6 2 5" xfId="49288" xr:uid="{00000000-0005-0000-0000-000086C00000}"/>
    <cellStyle name="style1424787249956 2 6 3" xfId="49289" xr:uid="{00000000-0005-0000-0000-000087C00000}"/>
    <cellStyle name="style1424787249956 2 6 3 2" xfId="49290" xr:uid="{00000000-0005-0000-0000-000088C00000}"/>
    <cellStyle name="style1424787249956 2 6 3 2 2" xfId="49291" xr:uid="{00000000-0005-0000-0000-000089C00000}"/>
    <cellStyle name="style1424787249956 2 6 3 3" xfId="49292" xr:uid="{00000000-0005-0000-0000-00008AC00000}"/>
    <cellStyle name="style1424787249956 2 6 3 4" xfId="49293" xr:uid="{00000000-0005-0000-0000-00008BC00000}"/>
    <cellStyle name="style1424787249956 2 6 3 5" xfId="49294" xr:uid="{00000000-0005-0000-0000-00008CC00000}"/>
    <cellStyle name="style1424787249956 2 6 4" xfId="49295" xr:uid="{00000000-0005-0000-0000-00008DC00000}"/>
    <cellStyle name="style1424787249956 2 6 4 2" xfId="49296" xr:uid="{00000000-0005-0000-0000-00008EC00000}"/>
    <cellStyle name="style1424787249956 2 6 4 3" xfId="49297" xr:uid="{00000000-0005-0000-0000-00008FC00000}"/>
    <cellStyle name="style1424787249956 2 6 4 4" xfId="49298" xr:uid="{00000000-0005-0000-0000-000090C00000}"/>
    <cellStyle name="style1424787249956 2 6 4 5" xfId="49299" xr:uid="{00000000-0005-0000-0000-000091C00000}"/>
    <cellStyle name="style1424787249956 2 6 5" xfId="49300" xr:uid="{00000000-0005-0000-0000-000092C00000}"/>
    <cellStyle name="style1424787249956 2 6 6" xfId="49301" xr:uid="{00000000-0005-0000-0000-000093C00000}"/>
    <cellStyle name="style1424787249956 2 6 7" xfId="49302" xr:uid="{00000000-0005-0000-0000-000094C00000}"/>
    <cellStyle name="style1424787249956 2 6 8" xfId="49303" xr:uid="{00000000-0005-0000-0000-000095C00000}"/>
    <cellStyle name="style1424787249956 2 7" xfId="49304" xr:uid="{00000000-0005-0000-0000-000096C00000}"/>
    <cellStyle name="style1424787249956 2 7 2" xfId="49305" xr:uid="{00000000-0005-0000-0000-000097C00000}"/>
    <cellStyle name="style1424787249956 2 7 2 2" xfId="49306" xr:uid="{00000000-0005-0000-0000-000098C00000}"/>
    <cellStyle name="style1424787249956 2 7 2 2 2" xfId="49307" xr:uid="{00000000-0005-0000-0000-000099C00000}"/>
    <cellStyle name="style1424787249956 2 7 2 3" xfId="49308" xr:uid="{00000000-0005-0000-0000-00009AC00000}"/>
    <cellStyle name="style1424787249956 2 7 2 4" xfId="49309" xr:uid="{00000000-0005-0000-0000-00009BC00000}"/>
    <cellStyle name="style1424787249956 2 7 2 5" xfId="49310" xr:uid="{00000000-0005-0000-0000-00009CC00000}"/>
    <cellStyle name="style1424787249956 2 7 3" xfId="49311" xr:uid="{00000000-0005-0000-0000-00009DC00000}"/>
    <cellStyle name="style1424787249956 2 7 3 2" xfId="49312" xr:uid="{00000000-0005-0000-0000-00009EC00000}"/>
    <cellStyle name="style1424787249956 2 7 3 2 2" xfId="49313" xr:uid="{00000000-0005-0000-0000-00009FC00000}"/>
    <cellStyle name="style1424787249956 2 7 3 3" xfId="49314" xr:uid="{00000000-0005-0000-0000-0000A0C00000}"/>
    <cellStyle name="style1424787249956 2 7 3 4" xfId="49315" xr:uid="{00000000-0005-0000-0000-0000A1C00000}"/>
    <cellStyle name="style1424787249956 2 7 3 5" xfId="49316" xr:uid="{00000000-0005-0000-0000-0000A2C00000}"/>
    <cellStyle name="style1424787249956 2 7 4" xfId="49317" xr:uid="{00000000-0005-0000-0000-0000A3C00000}"/>
    <cellStyle name="style1424787249956 2 7 4 2" xfId="49318" xr:uid="{00000000-0005-0000-0000-0000A4C00000}"/>
    <cellStyle name="style1424787249956 2 7 4 3" xfId="49319" xr:uid="{00000000-0005-0000-0000-0000A5C00000}"/>
    <cellStyle name="style1424787249956 2 7 4 4" xfId="49320" xr:uid="{00000000-0005-0000-0000-0000A6C00000}"/>
    <cellStyle name="style1424787249956 2 7 4 5" xfId="49321" xr:uid="{00000000-0005-0000-0000-0000A7C00000}"/>
    <cellStyle name="style1424787249956 2 7 5" xfId="49322" xr:uid="{00000000-0005-0000-0000-0000A8C00000}"/>
    <cellStyle name="style1424787249956 2 7 6" xfId="49323" xr:uid="{00000000-0005-0000-0000-0000A9C00000}"/>
    <cellStyle name="style1424787249956 2 7 7" xfId="49324" xr:uid="{00000000-0005-0000-0000-0000AAC00000}"/>
    <cellStyle name="style1424787249956 2 7 8" xfId="49325" xr:uid="{00000000-0005-0000-0000-0000ABC00000}"/>
    <cellStyle name="style1424787249956 2 8" xfId="49326" xr:uid="{00000000-0005-0000-0000-0000ACC00000}"/>
    <cellStyle name="style1424787249956 2 8 2" xfId="49327" xr:uid="{00000000-0005-0000-0000-0000ADC00000}"/>
    <cellStyle name="style1424787249956 2 8 2 2" xfId="49328" xr:uid="{00000000-0005-0000-0000-0000AEC00000}"/>
    <cellStyle name="style1424787249956 2 8 3" xfId="49329" xr:uid="{00000000-0005-0000-0000-0000AFC00000}"/>
    <cellStyle name="style1424787249956 2 8 4" xfId="49330" xr:uid="{00000000-0005-0000-0000-0000B0C00000}"/>
    <cellStyle name="style1424787249956 2 8 5" xfId="49331" xr:uid="{00000000-0005-0000-0000-0000B1C00000}"/>
    <cellStyle name="style1424787249956 2 9" xfId="49332" xr:uid="{00000000-0005-0000-0000-0000B2C00000}"/>
    <cellStyle name="style1424787249956 2 9 2" xfId="49333" xr:uid="{00000000-0005-0000-0000-0000B3C00000}"/>
    <cellStyle name="style1424787249956 2 9 2 2" xfId="49334" xr:uid="{00000000-0005-0000-0000-0000B4C00000}"/>
    <cellStyle name="style1424787249956 2 9 3" xfId="49335" xr:uid="{00000000-0005-0000-0000-0000B5C00000}"/>
    <cellStyle name="style1424787249956 2 9 4" xfId="49336" xr:uid="{00000000-0005-0000-0000-0000B6C00000}"/>
    <cellStyle name="style1424787249956 2 9 5" xfId="49337" xr:uid="{00000000-0005-0000-0000-0000B7C00000}"/>
    <cellStyle name="style1424787249956 3" xfId="49338" xr:uid="{00000000-0005-0000-0000-0000B8C00000}"/>
    <cellStyle name="style1424787249956 3 10" xfId="49339" xr:uid="{00000000-0005-0000-0000-0000B9C00000}"/>
    <cellStyle name="style1424787249956 3 11" xfId="49340" xr:uid="{00000000-0005-0000-0000-0000BAC00000}"/>
    <cellStyle name="style1424787249956 3 12" xfId="49341" xr:uid="{00000000-0005-0000-0000-0000BBC00000}"/>
    <cellStyle name="style1424787249956 3 13" xfId="49342" xr:uid="{00000000-0005-0000-0000-0000BCC00000}"/>
    <cellStyle name="style1424787249956 3 2" xfId="49343" xr:uid="{00000000-0005-0000-0000-0000BDC00000}"/>
    <cellStyle name="style1424787249956 3 2 10" xfId="49344" xr:uid="{00000000-0005-0000-0000-0000BEC00000}"/>
    <cellStyle name="style1424787249956 3 2 11" xfId="49345" xr:uid="{00000000-0005-0000-0000-0000BFC00000}"/>
    <cellStyle name="style1424787249956 3 2 12" xfId="49346" xr:uid="{00000000-0005-0000-0000-0000C0C00000}"/>
    <cellStyle name="style1424787249956 3 2 2" xfId="49347" xr:uid="{00000000-0005-0000-0000-0000C1C00000}"/>
    <cellStyle name="style1424787249956 3 2 2 2" xfId="49348" xr:uid="{00000000-0005-0000-0000-0000C2C00000}"/>
    <cellStyle name="style1424787249956 3 2 2 2 2" xfId="49349" xr:uid="{00000000-0005-0000-0000-0000C3C00000}"/>
    <cellStyle name="style1424787249956 3 2 2 2 2 2" xfId="49350" xr:uid="{00000000-0005-0000-0000-0000C4C00000}"/>
    <cellStyle name="style1424787249956 3 2 2 2 2 2 2" xfId="49351" xr:uid="{00000000-0005-0000-0000-0000C5C00000}"/>
    <cellStyle name="style1424787249956 3 2 2 2 2 3" xfId="49352" xr:uid="{00000000-0005-0000-0000-0000C6C00000}"/>
    <cellStyle name="style1424787249956 3 2 2 2 2 4" xfId="49353" xr:uid="{00000000-0005-0000-0000-0000C7C00000}"/>
    <cellStyle name="style1424787249956 3 2 2 2 2 5" xfId="49354" xr:uid="{00000000-0005-0000-0000-0000C8C00000}"/>
    <cellStyle name="style1424787249956 3 2 2 2 3" xfId="49355" xr:uid="{00000000-0005-0000-0000-0000C9C00000}"/>
    <cellStyle name="style1424787249956 3 2 2 2 3 2" xfId="49356" xr:uid="{00000000-0005-0000-0000-0000CAC00000}"/>
    <cellStyle name="style1424787249956 3 2 2 2 3 2 2" xfId="49357" xr:uid="{00000000-0005-0000-0000-0000CBC00000}"/>
    <cellStyle name="style1424787249956 3 2 2 2 3 3" xfId="49358" xr:uid="{00000000-0005-0000-0000-0000CCC00000}"/>
    <cellStyle name="style1424787249956 3 2 2 2 3 4" xfId="49359" xr:uid="{00000000-0005-0000-0000-0000CDC00000}"/>
    <cellStyle name="style1424787249956 3 2 2 2 3 5" xfId="49360" xr:uid="{00000000-0005-0000-0000-0000CEC00000}"/>
    <cellStyle name="style1424787249956 3 2 2 2 4" xfId="49361" xr:uid="{00000000-0005-0000-0000-0000CFC00000}"/>
    <cellStyle name="style1424787249956 3 2 2 2 4 2" xfId="49362" xr:uid="{00000000-0005-0000-0000-0000D0C00000}"/>
    <cellStyle name="style1424787249956 3 2 2 2 4 3" xfId="49363" xr:uid="{00000000-0005-0000-0000-0000D1C00000}"/>
    <cellStyle name="style1424787249956 3 2 2 2 4 4" xfId="49364" xr:uid="{00000000-0005-0000-0000-0000D2C00000}"/>
    <cellStyle name="style1424787249956 3 2 2 2 4 5" xfId="49365" xr:uid="{00000000-0005-0000-0000-0000D3C00000}"/>
    <cellStyle name="style1424787249956 3 2 2 2 5" xfId="49366" xr:uid="{00000000-0005-0000-0000-0000D4C00000}"/>
    <cellStyle name="style1424787249956 3 2 2 2 6" xfId="49367" xr:uid="{00000000-0005-0000-0000-0000D5C00000}"/>
    <cellStyle name="style1424787249956 3 2 2 2 7" xfId="49368" xr:uid="{00000000-0005-0000-0000-0000D6C00000}"/>
    <cellStyle name="style1424787249956 3 2 2 2 8" xfId="49369" xr:uid="{00000000-0005-0000-0000-0000D7C00000}"/>
    <cellStyle name="style1424787249956 3 2 2 3" xfId="49370" xr:uid="{00000000-0005-0000-0000-0000D8C00000}"/>
    <cellStyle name="style1424787249956 3 2 2 3 2" xfId="49371" xr:uid="{00000000-0005-0000-0000-0000D9C00000}"/>
    <cellStyle name="style1424787249956 3 2 2 3 2 2" xfId="49372" xr:uid="{00000000-0005-0000-0000-0000DAC00000}"/>
    <cellStyle name="style1424787249956 3 2 2 3 3" xfId="49373" xr:uid="{00000000-0005-0000-0000-0000DBC00000}"/>
    <cellStyle name="style1424787249956 3 2 2 3 4" xfId="49374" xr:uid="{00000000-0005-0000-0000-0000DCC00000}"/>
    <cellStyle name="style1424787249956 3 2 2 3 5" xfId="49375" xr:uid="{00000000-0005-0000-0000-0000DDC00000}"/>
    <cellStyle name="style1424787249956 3 2 2 4" xfId="49376" xr:uid="{00000000-0005-0000-0000-0000DEC00000}"/>
    <cellStyle name="style1424787249956 3 2 2 4 2" xfId="49377" xr:uid="{00000000-0005-0000-0000-0000DFC00000}"/>
    <cellStyle name="style1424787249956 3 2 2 4 2 2" xfId="49378" xr:uid="{00000000-0005-0000-0000-0000E0C00000}"/>
    <cellStyle name="style1424787249956 3 2 2 4 3" xfId="49379" xr:uid="{00000000-0005-0000-0000-0000E1C00000}"/>
    <cellStyle name="style1424787249956 3 2 2 4 4" xfId="49380" xr:uid="{00000000-0005-0000-0000-0000E2C00000}"/>
    <cellStyle name="style1424787249956 3 2 2 4 5" xfId="49381" xr:uid="{00000000-0005-0000-0000-0000E3C00000}"/>
    <cellStyle name="style1424787249956 3 2 2 5" xfId="49382" xr:uid="{00000000-0005-0000-0000-0000E4C00000}"/>
    <cellStyle name="style1424787249956 3 2 2 5 2" xfId="49383" xr:uid="{00000000-0005-0000-0000-0000E5C00000}"/>
    <cellStyle name="style1424787249956 3 2 2 5 3" xfId="49384" xr:uid="{00000000-0005-0000-0000-0000E6C00000}"/>
    <cellStyle name="style1424787249956 3 2 2 5 4" xfId="49385" xr:uid="{00000000-0005-0000-0000-0000E7C00000}"/>
    <cellStyle name="style1424787249956 3 2 2 5 5" xfId="49386" xr:uid="{00000000-0005-0000-0000-0000E8C00000}"/>
    <cellStyle name="style1424787249956 3 2 2 6" xfId="49387" xr:uid="{00000000-0005-0000-0000-0000E9C00000}"/>
    <cellStyle name="style1424787249956 3 2 2 7" xfId="49388" xr:uid="{00000000-0005-0000-0000-0000EAC00000}"/>
    <cellStyle name="style1424787249956 3 2 2 8" xfId="49389" xr:uid="{00000000-0005-0000-0000-0000EBC00000}"/>
    <cellStyle name="style1424787249956 3 2 2 9" xfId="49390" xr:uid="{00000000-0005-0000-0000-0000ECC00000}"/>
    <cellStyle name="style1424787249956 3 2 3" xfId="49391" xr:uid="{00000000-0005-0000-0000-0000EDC00000}"/>
    <cellStyle name="style1424787249956 3 2 3 2" xfId="49392" xr:uid="{00000000-0005-0000-0000-0000EEC00000}"/>
    <cellStyle name="style1424787249956 3 2 3 2 2" xfId="49393" xr:uid="{00000000-0005-0000-0000-0000EFC00000}"/>
    <cellStyle name="style1424787249956 3 2 3 2 2 2" xfId="49394" xr:uid="{00000000-0005-0000-0000-0000F0C00000}"/>
    <cellStyle name="style1424787249956 3 2 3 2 3" xfId="49395" xr:uid="{00000000-0005-0000-0000-0000F1C00000}"/>
    <cellStyle name="style1424787249956 3 2 3 2 4" xfId="49396" xr:uid="{00000000-0005-0000-0000-0000F2C00000}"/>
    <cellStyle name="style1424787249956 3 2 3 2 5" xfId="49397" xr:uid="{00000000-0005-0000-0000-0000F3C00000}"/>
    <cellStyle name="style1424787249956 3 2 3 3" xfId="49398" xr:uid="{00000000-0005-0000-0000-0000F4C00000}"/>
    <cellStyle name="style1424787249956 3 2 3 3 2" xfId="49399" xr:uid="{00000000-0005-0000-0000-0000F5C00000}"/>
    <cellStyle name="style1424787249956 3 2 3 3 2 2" xfId="49400" xr:uid="{00000000-0005-0000-0000-0000F6C00000}"/>
    <cellStyle name="style1424787249956 3 2 3 3 3" xfId="49401" xr:uid="{00000000-0005-0000-0000-0000F7C00000}"/>
    <cellStyle name="style1424787249956 3 2 3 3 4" xfId="49402" xr:uid="{00000000-0005-0000-0000-0000F8C00000}"/>
    <cellStyle name="style1424787249956 3 2 3 3 5" xfId="49403" xr:uid="{00000000-0005-0000-0000-0000F9C00000}"/>
    <cellStyle name="style1424787249956 3 2 3 4" xfId="49404" xr:uid="{00000000-0005-0000-0000-0000FAC00000}"/>
    <cellStyle name="style1424787249956 3 2 3 4 2" xfId="49405" xr:uid="{00000000-0005-0000-0000-0000FBC00000}"/>
    <cellStyle name="style1424787249956 3 2 3 4 3" xfId="49406" xr:uid="{00000000-0005-0000-0000-0000FCC00000}"/>
    <cellStyle name="style1424787249956 3 2 3 4 4" xfId="49407" xr:uid="{00000000-0005-0000-0000-0000FDC00000}"/>
    <cellStyle name="style1424787249956 3 2 3 4 5" xfId="49408" xr:uid="{00000000-0005-0000-0000-0000FEC00000}"/>
    <cellStyle name="style1424787249956 3 2 3 5" xfId="49409" xr:uid="{00000000-0005-0000-0000-0000FFC00000}"/>
    <cellStyle name="style1424787249956 3 2 3 6" xfId="49410" xr:uid="{00000000-0005-0000-0000-000000C10000}"/>
    <cellStyle name="style1424787249956 3 2 3 7" xfId="49411" xr:uid="{00000000-0005-0000-0000-000001C10000}"/>
    <cellStyle name="style1424787249956 3 2 3 8" xfId="49412" xr:uid="{00000000-0005-0000-0000-000002C10000}"/>
    <cellStyle name="style1424787249956 3 2 4" xfId="49413" xr:uid="{00000000-0005-0000-0000-000003C10000}"/>
    <cellStyle name="style1424787249956 3 2 4 2" xfId="49414" xr:uid="{00000000-0005-0000-0000-000004C10000}"/>
    <cellStyle name="style1424787249956 3 2 4 2 2" xfId="49415" xr:uid="{00000000-0005-0000-0000-000005C10000}"/>
    <cellStyle name="style1424787249956 3 2 4 2 2 2" xfId="49416" xr:uid="{00000000-0005-0000-0000-000006C10000}"/>
    <cellStyle name="style1424787249956 3 2 4 2 3" xfId="49417" xr:uid="{00000000-0005-0000-0000-000007C10000}"/>
    <cellStyle name="style1424787249956 3 2 4 2 4" xfId="49418" xr:uid="{00000000-0005-0000-0000-000008C10000}"/>
    <cellStyle name="style1424787249956 3 2 4 2 5" xfId="49419" xr:uid="{00000000-0005-0000-0000-000009C10000}"/>
    <cellStyle name="style1424787249956 3 2 4 3" xfId="49420" xr:uid="{00000000-0005-0000-0000-00000AC10000}"/>
    <cellStyle name="style1424787249956 3 2 4 3 2" xfId="49421" xr:uid="{00000000-0005-0000-0000-00000BC10000}"/>
    <cellStyle name="style1424787249956 3 2 4 3 2 2" xfId="49422" xr:uid="{00000000-0005-0000-0000-00000CC10000}"/>
    <cellStyle name="style1424787249956 3 2 4 3 3" xfId="49423" xr:uid="{00000000-0005-0000-0000-00000DC10000}"/>
    <cellStyle name="style1424787249956 3 2 4 3 4" xfId="49424" xr:uid="{00000000-0005-0000-0000-00000EC10000}"/>
    <cellStyle name="style1424787249956 3 2 4 3 5" xfId="49425" xr:uid="{00000000-0005-0000-0000-00000FC10000}"/>
    <cellStyle name="style1424787249956 3 2 4 4" xfId="49426" xr:uid="{00000000-0005-0000-0000-000010C10000}"/>
    <cellStyle name="style1424787249956 3 2 4 4 2" xfId="49427" xr:uid="{00000000-0005-0000-0000-000011C10000}"/>
    <cellStyle name="style1424787249956 3 2 4 4 3" xfId="49428" xr:uid="{00000000-0005-0000-0000-000012C10000}"/>
    <cellStyle name="style1424787249956 3 2 4 4 4" xfId="49429" xr:uid="{00000000-0005-0000-0000-000013C10000}"/>
    <cellStyle name="style1424787249956 3 2 4 4 5" xfId="49430" xr:uid="{00000000-0005-0000-0000-000014C10000}"/>
    <cellStyle name="style1424787249956 3 2 4 5" xfId="49431" xr:uid="{00000000-0005-0000-0000-000015C10000}"/>
    <cellStyle name="style1424787249956 3 2 4 6" xfId="49432" xr:uid="{00000000-0005-0000-0000-000016C10000}"/>
    <cellStyle name="style1424787249956 3 2 4 7" xfId="49433" xr:uid="{00000000-0005-0000-0000-000017C10000}"/>
    <cellStyle name="style1424787249956 3 2 4 8" xfId="49434" xr:uid="{00000000-0005-0000-0000-000018C10000}"/>
    <cellStyle name="style1424787249956 3 2 5" xfId="49435" xr:uid="{00000000-0005-0000-0000-000019C10000}"/>
    <cellStyle name="style1424787249956 3 2 5 2" xfId="49436" xr:uid="{00000000-0005-0000-0000-00001AC10000}"/>
    <cellStyle name="style1424787249956 3 2 5 2 2" xfId="49437" xr:uid="{00000000-0005-0000-0000-00001BC10000}"/>
    <cellStyle name="style1424787249956 3 2 5 2 2 2" xfId="49438" xr:uid="{00000000-0005-0000-0000-00001CC10000}"/>
    <cellStyle name="style1424787249956 3 2 5 2 3" xfId="49439" xr:uid="{00000000-0005-0000-0000-00001DC10000}"/>
    <cellStyle name="style1424787249956 3 2 5 2 4" xfId="49440" xr:uid="{00000000-0005-0000-0000-00001EC10000}"/>
    <cellStyle name="style1424787249956 3 2 5 2 5" xfId="49441" xr:uid="{00000000-0005-0000-0000-00001FC10000}"/>
    <cellStyle name="style1424787249956 3 2 5 3" xfId="49442" xr:uid="{00000000-0005-0000-0000-000020C10000}"/>
    <cellStyle name="style1424787249956 3 2 5 3 2" xfId="49443" xr:uid="{00000000-0005-0000-0000-000021C10000}"/>
    <cellStyle name="style1424787249956 3 2 5 3 2 2" xfId="49444" xr:uid="{00000000-0005-0000-0000-000022C10000}"/>
    <cellStyle name="style1424787249956 3 2 5 3 3" xfId="49445" xr:uid="{00000000-0005-0000-0000-000023C10000}"/>
    <cellStyle name="style1424787249956 3 2 5 3 4" xfId="49446" xr:uid="{00000000-0005-0000-0000-000024C10000}"/>
    <cellStyle name="style1424787249956 3 2 5 3 5" xfId="49447" xr:uid="{00000000-0005-0000-0000-000025C10000}"/>
    <cellStyle name="style1424787249956 3 2 5 4" xfId="49448" xr:uid="{00000000-0005-0000-0000-000026C10000}"/>
    <cellStyle name="style1424787249956 3 2 5 4 2" xfId="49449" xr:uid="{00000000-0005-0000-0000-000027C10000}"/>
    <cellStyle name="style1424787249956 3 2 5 4 3" xfId="49450" xr:uid="{00000000-0005-0000-0000-000028C10000}"/>
    <cellStyle name="style1424787249956 3 2 5 4 4" xfId="49451" xr:uid="{00000000-0005-0000-0000-000029C10000}"/>
    <cellStyle name="style1424787249956 3 2 5 4 5" xfId="49452" xr:uid="{00000000-0005-0000-0000-00002AC10000}"/>
    <cellStyle name="style1424787249956 3 2 5 5" xfId="49453" xr:uid="{00000000-0005-0000-0000-00002BC10000}"/>
    <cellStyle name="style1424787249956 3 2 5 6" xfId="49454" xr:uid="{00000000-0005-0000-0000-00002CC10000}"/>
    <cellStyle name="style1424787249956 3 2 5 7" xfId="49455" xr:uid="{00000000-0005-0000-0000-00002DC10000}"/>
    <cellStyle name="style1424787249956 3 2 5 8" xfId="49456" xr:uid="{00000000-0005-0000-0000-00002EC10000}"/>
    <cellStyle name="style1424787249956 3 2 6" xfId="49457" xr:uid="{00000000-0005-0000-0000-00002FC10000}"/>
    <cellStyle name="style1424787249956 3 2 6 2" xfId="49458" xr:uid="{00000000-0005-0000-0000-000030C10000}"/>
    <cellStyle name="style1424787249956 3 2 6 2 2" xfId="49459" xr:uid="{00000000-0005-0000-0000-000031C10000}"/>
    <cellStyle name="style1424787249956 3 2 6 3" xfId="49460" xr:uid="{00000000-0005-0000-0000-000032C10000}"/>
    <cellStyle name="style1424787249956 3 2 6 4" xfId="49461" xr:uid="{00000000-0005-0000-0000-000033C10000}"/>
    <cellStyle name="style1424787249956 3 2 6 5" xfId="49462" xr:uid="{00000000-0005-0000-0000-000034C10000}"/>
    <cellStyle name="style1424787249956 3 2 7" xfId="49463" xr:uid="{00000000-0005-0000-0000-000035C10000}"/>
    <cellStyle name="style1424787249956 3 2 7 2" xfId="49464" xr:uid="{00000000-0005-0000-0000-000036C10000}"/>
    <cellStyle name="style1424787249956 3 2 7 2 2" xfId="49465" xr:uid="{00000000-0005-0000-0000-000037C10000}"/>
    <cellStyle name="style1424787249956 3 2 7 3" xfId="49466" xr:uid="{00000000-0005-0000-0000-000038C10000}"/>
    <cellStyle name="style1424787249956 3 2 7 4" xfId="49467" xr:uid="{00000000-0005-0000-0000-000039C10000}"/>
    <cellStyle name="style1424787249956 3 2 7 5" xfId="49468" xr:uid="{00000000-0005-0000-0000-00003AC10000}"/>
    <cellStyle name="style1424787249956 3 2 8" xfId="49469" xr:uid="{00000000-0005-0000-0000-00003BC10000}"/>
    <cellStyle name="style1424787249956 3 2 8 2" xfId="49470" xr:uid="{00000000-0005-0000-0000-00003CC10000}"/>
    <cellStyle name="style1424787249956 3 2 8 3" xfId="49471" xr:uid="{00000000-0005-0000-0000-00003DC10000}"/>
    <cellStyle name="style1424787249956 3 2 8 4" xfId="49472" xr:uid="{00000000-0005-0000-0000-00003EC10000}"/>
    <cellStyle name="style1424787249956 3 2 8 5" xfId="49473" xr:uid="{00000000-0005-0000-0000-00003FC10000}"/>
    <cellStyle name="style1424787249956 3 2 9" xfId="49474" xr:uid="{00000000-0005-0000-0000-000040C10000}"/>
    <cellStyle name="style1424787249956 3 3" xfId="49475" xr:uid="{00000000-0005-0000-0000-000041C10000}"/>
    <cellStyle name="style1424787249956 3 3 2" xfId="49476" xr:uid="{00000000-0005-0000-0000-000042C10000}"/>
    <cellStyle name="style1424787249956 3 3 2 2" xfId="49477" xr:uid="{00000000-0005-0000-0000-000043C10000}"/>
    <cellStyle name="style1424787249956 3 3 2 2 2" xfId="49478" xr:uid="{00000000-0005-0000-0000-000044C10000}"/>
    <cellStyle name="style1424787249956 3 3 2 2 2 2" xfId="49479" xr:uid="{00000000-0005-0000-0000-000045C10000}"/>
    <cellStyle name="style1424787249956 3 3 2 2 3" xfId="49480" xr:uid="{00000000-0005-0000-0000-000046C10000}"/>
    <cellStyle name="style1424787249956 3 3 2 2 4" xfId="49481" xr:uid="{00000000-0005-0000-0000-000047C10000}"/>
    <cellStyle name="style1424787249956 3 3 2 2 5" xfId="49482" xr:uid="{00000000-0005-0000-0000-000048C10000}"/>
    <cellStyle name="style1424787249956 3 3 2 3" xfId="49483" xr:uid="{00000000-0005-0000-0000-000049C10000}"/>
    <cellStyle name="style1424787249956 3 3 2 3 2" xfId="49484" xr:uid="{00000000-0005-0000-0000-00004AC10000}"/>
    <cellStyle name="style1424787249956 3 3 2 3 2 2" xfId="49485" xr:uid="{00000000-0005-0000-0000-00004BC10000}"/>
    <cellStyle name="style1424787249956 3 3 2 3 3" xfId="49486" xr:uid="{00000000-0005-0000-0000-00004CC10000}"/>
    <cellStyle name="style1424787249956 3 3 2 3 4" xfId="49487" xr:uid="{00000000-0005-0000-0000-00004DC10000}"/>
    <cellStyle name="style1424787249956 3 3 2 3 5" xfId="49488" xr:uid="{00000000-0005-0000-0000-00004EC10000}"/>
    <cellStyle name="style1424787249956 3 3 2 4" xfId="49489" xr:uid="{00000000-0005-0000-0000-00004FC10000}"/>
    <cellStyle name="style1424787249956 3 3 2 4 2" xfId="49490" xr:uid="{00000000-0005-0000-0000-000050C10000}"/>
    <cellStyle name="style1424787249956 3 3 2 4 3" xfId="49491" xr:uid="{00000000-0005-0000-0000-000051C10000}"/>
    <cellStyle name="style1424787249956 3 3 2 4 4" xfId="49492" xr:uid="{00000000-0005-0000-0000-000052C10000}"/>
    <cellStyle name="style1424787249956 3 3 2 4 5" xfId="49493" xr:uid="{00000000-0005-0000-0000-000053C10000}"/>
    <cellStyle name="style1424787249956 3 3 2 5" xfId="49494" xr:uid="{00000000-0005-0000-0000-000054C10000}"/>
    <cellStyle name="style1424787249956 3 3 2 6" xfId="49495" xr:uid="{00000000-0005-0000-0000-000055C10000}"/>
    <cellStyle name="style1424787249956 3 3 2 7" xfId="49496" xr:uid="{00000000-0005-0000-0000-000056C10000}"/>
    <cellStyle name="style1424787249956 3 3 2 8" xfId="49497" xr:uid="{00000000-0005-0000-0000-000057C10000}"/>
    <cellStyle name="style1424787249956 3 3 3" xfId="49498" xr:uid="{00000000-0005-0000-0000-000058C10000}"/>
    <cellStyle name="style1424787249956 3 3 3 2" xfId="49499" xr:uid="{00000000-0005-0000-0000-000059C10000}"/>
    <cellStyle name="style1424787249956 3 3 3 2 2" xfId="49500" xr:uid="{00000000-0005-0000-0000-00005AC10000}"/>
    <cellStyle name="style1424787249956 3 3 3 3" xfId="49501" xr:uid="{00000000-0005-0000-0000-00005BC10000}"/>
    <cellStyle name="style1424787249956 3 3 3 4" xfId="49502" xr:uid="{00000000-0005-0000-0000-00005CC10000}"/>
    <cellStyle name="style1424787249956 3 3 3 5" xfId="49503" xr:uid="{00000000-0005-0000-0000-00005DC10000}"/>
    <cellStyle name="style1424787249956 3 3 4" xfId="49504" xr:uid="{00000000-0005-0000-0000-00005EC10000}"/>
    <cellStyle name="style1424787249956 3 3 4 2" xfId="49505" xr:uid="{00000000-0005-0000-0000-00005FC10000}"/>
    <cellStyle name="style1424787249956 3 3 4 2 2" xfId="49506" xr:uid="{00000000-0005-0000-0000-000060C10000}"/>
    <cellStyle name="style1424787249956 3 3 4 3" xfId="49507" xr:uid="{00000000-0005-0000-0000-000061C10000}"/>
    <cellStyle name="style1424787249956 3 3 4 4" xfId="49508" xr:uid="{00000000-0005-0000-0000-000062C10000}"/>
    <cellStyle name="style1424787249956 3 3 4 5" xfId="49509" xr:uid="{00000000-0005-0000-0000-000063C10000}"/>
    <cellStyle name="style1424787249956 3 3 5" xfId="49510" xr:uid="{00000000-0005-0000-0000-000064C10000}"/>
    <cellStyle name="style1424787249956 3 3 5 2" xfId="49511" xr:uid="{00000000-0005-0000-0000-000065C10000}"/>
    <cellStyle name="style1424787249956 3 3 5 3" xfId="49512" xr:uid="{00000000-0005-0000-0000-000066C10000}"/>
    <cellStyle name="style1424787249956 3 3 5 4" xfId="49513" xr:uid="{00000000-0005-0000-0000-000067C10000}"/>
    <cellStyle name="style1424787249956 3 3 5 5" xfId="49514" xr:uid="{00000000-0005-0000-0000-000068C10000}"/>
    <cellStyle name="style1424787249956 3 3 6" xfId="49515" xr:uid="{00000000-0005-0000-0000-000069C10000}"/>
    <cellStyle name="style1424787249956 3 3 7" xfId="49516" xr:uid="{00000000-0005-0000-0000-00006AC10000}"/>
    <cellStyle name="style1424787249956 3 3 8" xfId="49517" xr:uid="{00000000-0005-0000-0000-00006BC10000}"/>
    <cellStyle name="style1424787249956 3 3 9" xfId="49518" xr:uid="{00000000-0005-0000-0000-00006CC10000}"/>
    <cellStyle name="style1424787249956 3 4" xfId="49519" xr:uid="{00000000-0005-0000-0000-00006DC10000}"/>
    <cellStyle name="style1424787249956 3 4 2" xfId="49520" xr:uid="{00000000-0005-0000-0000-00006EC10000}"/>
    <cellStyle name="style1424787249956 3 4 2 2" xfId="49521" xr:uid="{00000000-0005-0000-0000-00006FC10000}"/>
    <cellStyle name="style1424787249956 3 4 2 2 2" xfId="49522" xr:uid="{00000000-0005-0000-0000-000070C10000}"/>
    <cellStyle name="style1424787249956 3 4 2 3" xfId="49523" xr:uid="{00000000-0005-0000-0000-000071C10000}"/>
    <cellStyle name="style1424787249956 3 4 2 4" xfId="49524" xr:uid="{00000000-0005-0000-0000-000072C10000}"/>
    <cellStyle name="style1424787249956 3 4 2 5" xfId="49525" xr:uid="{00000000-0005-0000-0000-000073C10000}"/>
    <cellStyle name="style1424787249956 3 4 3" xfId="49526" xr:uid="{00000000-0005-0000-0000-000074C10000}"/>
    <cellStyle name="style1424787249956 3 4 3 2" xfId="49527" xr:uid="{00000000-0005-0000-0000-000075C10000}"/>
    <cellStyle name="style1424787249956 3 4 3 2 2" xfId="49528" xr:uid="{00000000-0005-0000-0000-000076C10000}"/>
    <cellStyle name="style1424787249956 3 4 3 3" xfId="49529" xr:uid="{00000000-0005-0000-0000-000077C10000}"/>
    <cellStyle name="style1424787249956 3 4 3 4" xfId="49530" xr:uid="{00000000-0005-0000-0000-000078C10000}"/>
    <cellStyle name="style1424787249956 3 4 3 5" xfId="49531" xr:uid="{00000000-0005-0000-0000-000079C10000}"/>
    <cellStyle name="style1424787249956 3 4 4" xfId="49532" xr:uid="{00000000-0005-0000-0000-00007AC10000}"/>
    <cellStyle name="style1424787249956 3 4 4 2" xfId="49533" xr:uid="{00000000-0005-0000-0000-00007BC10000}"/>
    <cellStyle name="style1424787249956 3 4 4 3" xfId="49534" xr:uid="{00000000-0005-0000-0000-00007CC10000}"/>
    <cellStyle name="style1424787249956 3 4 4 4" xfId="49535" xr:uid="{00000000-0005-0000-0000-00007DC10000}"/>
    <cellStyle name="style1424787249956 3 4 4 5" xfId="49536" xr:uid="{00000000-0005-0000-0000-00007EC10000}"/>
    <cellStyle name="style1424787249956 3 4 5" xfId="49537" xr:uid="{00000000-0005-0000-0000-00007FC10000}"/>
    <cellStyle name="style1424787249956 3 4 6" xfId="49538" xr:uid="{00000000-0005-0000-0000-000080C10000}"/>
    <cellStyle name="style1424787249956 3 4 7" xfId="49539" xr:uid="{00000000-0005-0000-0000-000081C10000}"/>
    <cellStyle name="style1424787249956 3 4 8" xfId="49540" xr:uid="{00000000-0005-0000-0000-000082C10000}"/>
    <cellStyle name="style1424787249956 3 5" xfId="49541" xr:uid="{00000000-0005-0000-0000-000083C10000}"/>
    <cellStyle name="style1424787249956 3 5 2" xfId="49542" xr:uid="{00000000-0005-0000-0000-000084C10000}"/>
    <cellStyle name="style1424787249956 3 5 2 2" xfId="49543" xr:uid="{00000000-0005-0000-0000-000085C10000}"/>
    <cellStyle name="style1424787249956 3 5 2 2 2" xfId="49544" xr:uid="{00000000-0005-0000-0000-000086C10000}"/>
    <cellStyle name="style1424787249956 3 5 2 3" xfId="49545" xr:uid="{00000000-0005-0000-0000-000087C10000}"/>
    <cellStyle name="style1424787249956 3 5 2 4" xfId="49546" xr:uid="{00000000-0005-0000-0000-000088C10000}"/>
    <cellStyle name="style1424787249956 3 5 2 5" xfId="49547" xr:uid="{00000000-0005-0000-0000-000089C10000}"/>
    <cellStyle name="style1424787249956 3 5 3" xfId="49548" xr:uid="{00000000-0005-0000-0000-00008AC10000}"/>
    <cellStyle name="style1424787249956 3 5 3 2" xfId="49549" xr:uid="{00000000-0005-0000-0000-00008BC10000}"/>
    <cellStyle name="style1424787249956 3 5 3 2 2" xfId="49550" xr:uid="{00000000-0005-0000-0000-00008CC10000}"/>
    <cellStyle name="style1424787249956 3 5 3 3" xfId="49551" xr:uid="{00000000-0005-0000-0000-00008DC10000}"/>
    <cellStyle name="style1424787249956 3 5 3 4" xfId="49552" xr:uid="{00000000-0005-0000-0000-00008EC10000}"/>
    <cellStyle name="style1424787249956 3 5 3 5" xfId="49553" xr:uid="{00000000-0005-0000-0000-00008FC10000}"/>
    <cellStyle name="style1424787249956 3 5 4" xfId="49554" xr:uid="{00000000-0005-0000-0000-000090C10000}"/>
    <cellStyle name="style1424787249956 3 5 4 2" xfId="49555" xr:uid="{00000000-0005-0000-0000-000091C10000}"/>
    <cellStyle name="style1424787249956 3 5 4 3" xfId="49556" xr:uid="{00000000-0005-0000-0000-000092C10000}"/>
    <cellStyle name="style1424787249956 3 5 4 4" xfId="49557" xr:uid="{00000000-0005-0000-0000-000093C10000}"/>
    <cellStyle name="style1424787249956 3 5 4 5" xfId="49558" xr:uid="{00000000-0005-0000-0000-000094C10000}"/>
    <cellStyle name="style1424787249956 3 5 5" xfId="49559" xr:uid="{00000000-0005-0000-0000-000095C10000}"/>
    <cellStyle name="style1424787249956 3 5 6" xfId="49560" xr:uid="{00000000-0005-0000-0000-000096C10000}"/>
    <cellStyle name="style1424787249956 3 5 7" xfId="49561" xr:uid="{00000000-0005-0000-0000-000097C10000}"/>
    <cellStyle name="style1424787249956 3 5 8" xfId="49562" xr:uid="{00000000-0005-0000-0000-000098C10000}"/>
    <cellStyle name="style1424787249956 3 6" xfId="49563" xr:uid="{00000000-0005-0000-0000-000099C10000}"/>
    <cellStyle name="style1424787249956 3 6 2" xfId="49564" xr:uid="{00000000-0005-0000-0000-00009AC10000}"/>
    <cellStyle name="style1424787249956 3 6 2 2" xfId="49565" xr:uid="{00000000-0005-0000-0000-00009BC10000}"/>
    <cellStyle name="style1424787249956 3 6 2 2 2" xfId="49566" xr:uid="{00000000-0005-0000-0000-00009CC10000}"/>
    <cellStyle name="style1424787249956 3 6 2 3" xfId="49567" xr:uid="{00000000-0005-0000-0000-00009DC10000}"/>
    <cellStyle name="style1424787249956 3 6 2 4" xfId="49568" xr:uid="{00000000-0005-0000-0000-00009EC10000}"/>
    <cellStyle name="style1424787249956 3 6 2 5" xfId="49569" xr:uid="{00000000-0005-0000-0000-00009FC10000}"/>
    <cellStyle name="style1424787249956 3 6 3" xfId="49570" xr:uid="{00000000-0005-0000-0000-0000A0C10000}"/>
    <cellStyle name="style1424787249956 3 6 3 2" xfId="49571" xr:uid="{00000000-0005-0000-0000-0000A1C10000}"/>
    <cellStyle name="style1424787249956 3 6 3 2 2" xfId="49572" xr:uid="{00000000-0005-0000-0000-0000A2C10000}"/>
    <cellStyle name="style1424787249956 3 6 3 3" xfId="49573" xr:uid="{00000000-0005-0000-0000-0000A3C10000}"/>
    <cellStyle name="style1424787249956 3 6 3 4" xfId="49574" xr:uid="{00000000-0005-0000-0000-0000A4C10000}"/>
    <cellStyle name="style1424787249956 3 6 3 5" xfId="49575" xr:uid="{00000000-0005-0000-0000-0000A5C10000}"/>
    <cellStyle name="style1424787249956 3 6 4" xfId="49576" xr:uid="{00000000-0005-0000-0000-0000A6C10000}"/>
    <cellStyle name="style1424787249956 3 6 4 2" xfId="49577" xr:uid="{00000000-0005-0000-0000-0000A7C10000}"/>
    <cellStyle name="style1424787249956 3 6 4 3" xfId="49578" xr:uid="{00000000-0005-0000-0000-0000A8C10000}"/>
    <cellStyle name="style1424787249956 3 6 4 4" xfId="49579" xr:uid="{00000000-0005-0000-0000-0000A9C10000}"/>
    <cellStyle name="style1424787249956 3 6 4 5" xfId="49580" xr:uid="{00000000-0005-0000-0000-0000AAC10000}"/>
    <cellStyle name="style1424787249956 3 6 5" xfId="49581" xr:uid="{00000000-0005-0000-0000-0000ABC10000}"/>
    <cellStyle name="style1424787249956 3 6 6" xfId="49582" xr:uid="{00000000-0005-0000-0000-0000ACC10000}"/>
    <cellStyle name="style1424787249956 3 6 7" xfId="49583" xr:uid="{00000000-0005-0000-0000-0000ADC10000}"/>
    <cellStyle name="style1424787249956 3 6 8" xfId="49584" xr:uid="{00000000-0005-0000-0000-0000AEC10000}"/>
    <cellStyle name="style1424787249956 3 7" xfId="49585" xr:uid="{00000000-0005-0000-0000-0000AFC10000}"/>
    <cellStyle name="style1424787249956 3 7 2" xfId="49586" xr:uid="{00000000-0005-0000-0000-0000B0C10000}"/>
    <cellStyle name="style1424787249956 3 7 2 2" xfId="49587" xr:uid="{00000000-0005-0000-0000-0000B1C10000}"/>
    <cellStyle name="style1424787249956 3 7 3" xfId="49588" xr:uid="{00000000-0005-0000-0000-0000B2C10000}"/>
    <cellStyle name="style1424787249956 3 7 4" xfId="49589" xr:uid="{00000000-0005-0000-0000-0000B3C10000}"/>
    <cellStyle name="style1424787249956 3 7 5" xfId="49590" xr:uid="{00000000-0005-0000-0000-0000B4C10000}"/>
    <cellStyle name="style1424787249956 3 8" xfId="49591" xr:uid="{00000000-0005-0000-0000-0000B5C10000}"/>
    <cellStyle name="style1424787249956 3 8 2" xfId="49592" xr:uid="{00000000-0005-0000-0000-0000B6C10000}"/>
    <cellStyle name="style1424787249956 3 8 2 2" xfId="49593" xr:uid="{00000000-0005-0000-0000-0000B7C10000}"/>
    <cellStyle name="style1424787249956 3 8 3" xfId="49594" xr:uid="{00000000-0005-0000-0000-0000B8C10000}"/>
    <cellStyle name="style1424787249956 3 8 4" xfId="49595" xr:uid="{00000000-0005-0000-0000-0000B9C10000}"/>
    <cellStyle name="style1424787249956 3 8 5" xfId="49596" xr:uid="{00000000-0005-0000-0000-0000BAC10000}"/>
    <cellStyle name="style1424787249956 3 9" xfId="49597" xr:uid="{00000000-0005-0000-0000-0000BBC10000}"/>
    <cellStyle name="style1424787249956 3 9 2" xfId="49598" xr:uid="{00000000-0005-0000-0000-0000BCC10000}"/>
    <cellStyle name="style1424787249956 3 9 3" xfId="49599" xr:uid="{00000000-0005-0000-0000-0000BDC10000}"/>
    <cellStyle name="style1424787249956 3 9 4" xfId="49600" xr:uid="{00000000-0005-0000-0000-0000BEC10000}"/>
    <cellStyle name="style1424787249956 3 9 5" xfId="49601" xr:uid="{00000000-0005-0000-0000-0000BFC10000}"/>
    <cellStyle name="style1424787249956 4" xfId="49602" xr:uid="{00000000-0005-0000-0000-0000C0C10000}"/>
    <cellStyle name="style1424787249956 4 10" xfId="49603" xr:uid="{00000000-0005-0000-0000-0000C1C10000}"/>
    <cellStyle name="style1424787249956 4 11" xfId="49604" xr:uid="{00000000-0005-0000-0000-0000C2C10000}"/>
    <cellStyle name="style1424787249956 4 12" xfId="49605" xr:uid="{00000000-0005-0000-0000-0000C3C10000}"/>
    <cellStyle name="style1424787249956 4 2" xfId="49606" xr:uid="{00000000-0005-0000-0000-0000C4C10000}"/>
    <cellStyle name="style1424787249956 4 2 2" xfId="49607" xr:uid="{00000000-0005-0000-0000-0000C5C10000}"/>
    <cellStyle name="style1424787249956 4 2 2 2" xfId="49608" xr:uid="{00000000-0005-0000-0000-0000C6C10000}"/>
    <cellStyle name="style1424787249956 4 2 2 2 2" xfId="49609" xr:uid="{00000000-0005-0000-0000-0000C7C10000}"/>
    <cellStyle name="style1424787249956 4 2 2 2 2 2" xfId="49610" xr:uid="{00000000-0005-0000-0000-0000C8C10000}"/>
    <cellStyle name="style1424787249956 4 2 2 2 3" xfId="49611" xr:uid="{00000000-0005-0000-0000-0000C9C10000}"/>
    <cellStyle name="style1424787249956 4 2 2 2 4" xfId="49612" xr:uid="{00000000-0005-0000-0000-0000CAC10000}"/>
    <cellStyle name="style1424787249956 4 2 2 2 5" xfId="49613" xr:uid="{00000000-0005-0000-0000-0000CBC10000}"/>
    <cellStyle name="style1424787249956 4 2 2 3" xfId="49614" xr:uid="{00000000-0005-0000-0000-0000CCC10000}"/>
    <cellStyle name="style1424787249956 4 2 2 3 2" xfId="49615" xr:uid="{00000000-0005-0000-0000-0000CDC10000}"/>
    <cellStyle name="style1424787249956 4 2 2 3 2 2" xfId="49616" xr:uid="{00000000-0005-0000-0000-0000CEC10000}"/>
    <cellStyle name="style1424787249956 4 2 2 3 3" xfId="49617" xr:uid="{00000000-0005-0000-0000-0000CFC10000}"/>
    <cellStyle name="style1424787249956 4 2 2 3 4" xfId="49618" xr:uid="{00000000-0005-0000-0000-0000D0C10000}"/>
    <cellStyle name="style1424787249956 4 2 2 3 5" xfId="49619" xr:uid="{00000000-0005-0000-0000-0000D1C10000}"/>
    <cellStyle name="style1424787249956 4 2 2 4" xfId="49620" xr:uid="{00000000-0005-0000-0000-0000D2C10000}"/>
    <cellStyle name="style1424787249956 4 2 2 4 2" xfId="49621" xr:uid="{00000000-0005-0000-0000-0000D3C10000}"/>
    <cellStyle name="style1424787249956 4 2 2 4 3" xfId="49622" xr:uid="{00000000-0005-0000-0000-0000D4C10000}"/>
    <cellStyle name="style1424787249956 4 2 2 4 4" xfId="49623" xr:uid="{00000000-0005-0000-0000-0000D5C10000}"/>
    <cellStyle name="style1424787249956 4 2 2 4 5" xfId="49624" xr:uid="{00000000-0005-0000-0000-0000D6C10000}"/>
    <cellStyle name="style1424787249956 4 2 2 5" xfId="49625" xr:uid="{00000000-0005-0000-0000-0000D7C10000}"/>
    <cellStyle name="style1424787249956 4 2 2 6" xfId="49626" xr:uid="{00000000-0005-0000-0000-0000D8C10000}"/>
    <cellStyle name="style1424787249956 4 2 2 7" xfId="49627" xr:uid="{00000000-0005-0000-0000-0000D9C10000}"/>
    <cellStyle name="style1424787249956 4 2 2 8" xfId="49628" xr:uid="{00000000-0005-0000-0000-0000DAC10000}"/>
    <cellStyle name="style1424787249956 4 2 3" xfId="49629" xr:uid="{00000000-0005-0000-0000-0000DBC10000}"/>
    <cellStyle name="style1424787249956 4 2 3 2" xfId="49630" xr:uid="{00000000-0005-0000-0000-0000DCC10000}"/>
    <cellStyle name="style1424787249956 4 2 3 2 2" xfId="49631" xr:uid="{00000000-0005-0000-0000-0000DDC10000}"/>
    <cellStyle name="style1424787249956 4 2 3 3" xfId="49632" xr:uid="{00000000-0005-0000-0000-0000DEC10000}"/>
    <cellStyle name="style1424787249956 4 2 3 4" xfId="49633" xr:uid="{00000000-0005-0000-0000-0000DFC10000}"/>
    <cellStyle name="style1424787249956 4 2 3 5" xfId="49634" xr:uid="{00000000-0005-0000-0000-0000E0C10000}"/>
    <cellStyle name="style1424787249956 4 2 4" xfId="49635" xr:uid="{00000000-0005-0000-0000-0000E1C10000}"/>
    <cellStyle name="style1424787249956 4 2 4 2" xfId="49636" xr:uid="{00000000-0005-0000-0000-0000E2C10000}"/>
    <cellStyle name="style1424787249956 4 2 4 2 2" xfId="49637" xr:uid="{00000000-0005-0000-0000-0000E3C10000}"/>
    <cellStyle name="style1424787249956 4 2 4 3" xfId="49638" xr:uid="{00000000-0005-0000-0000-0000E4C10000}"/>
    <cellStyle name="style1424787249956 4 2 4 4" xfId="49639" xr:uid="{00000000-0005-0000-0000-0000E5C10000}"/>
    <cellStyle name="style1424787249956 4 2 4 5" xfId="49640" xr:uid="{00000000-0005-0000-0000-0000E6C10000}"/>
    <cellStyle name="style1424787249956 4 2 5" xfId="49641" xr:uid="{00000000-0005-0000-0000-0000E7C10000}"/>
    <cellStyle name="style1424787249956 4 2 5 2" xfId="49642" xr:uid="{00000000-0005-0000-0000-0000E8C10000}"/>
    <cellStyle name="style1424787249956 4 2 5 3" xfId="49643" xr:uid="{00000000-0005-0000-0000-0000E9C10000}"/>
    <cellStyle name="style1424787249956 4 2 5 4" xfId="49644" xr:uid="{00000000-0005-0000-0000-0000EAC10000}"/>
    <cellStyle name="style1424787249956 4 2 5 5" xfId="49645" xr:uid="{00000000-0005-0000-0000-0000EBC10000}"/>
    <cellStyle name="style1424787249956 4 2 6" xfId="49646" xr:uid="{00000000-0005-0000-0000-0000ECC10000}"/>
    <cellStyle name="style1424787249956 4 2 7" xfId="49647" xr:uid="{00000000-0005-0000-0000-0000EDC10000}"/>
    <cellStyle name="style1424787249956 4 2 8" xfId="49648" xr:uid="{00000000-0005-0000-0000-0000EEC10000}"/>
    <cellStyle name="style1424787249956 4 2 9" xfId="49649" xr:uid="{00000000-0005-0000-0000-0000EFC10000}"/>
    <cellStyle name="style1424787249956 4 3" xfId="49650" xr:uid="{00000000-0005-0000-0000-0000F0C10000}"/>
    <cellStyle name="style1424787249956 4 3 2" xfId="49651" xr:uid="{00000000-0005-0000-0000-0000F1C10000}"/>
    <cellStyle name="style1424787249956 4 3 2 2" xfId="49652" xr:uid="{00000000-0005-0000-0000-0000F2C10000}"/>
    <cellStyle name="style1424787249956 4 3 2 2 2" xfId="49653" xr:uid="{00000000-0005-0000-0000-0000F3C10000}"/>
    <cellStyle name="style1424787249956 4 3 2 3" xfId="49654" xr:uid="{00000000-0005-0000-0000-0000F4C10000}"/>
    <cellStyle name="style1424787249956 4 3 2 4" xfId="49655" xr:uid="{00000000-0005-0000-0000-0000F5C10000}"/>
    <cellStyle name="style1424787249956 4 3 2 5" xfId="49656" xr:uid="{00000000-0005-0000-0000-0000F6C10000}"/>
    <cellStyle name="style1424787249956 4 3 3" xfId="49657" xr:uid="{00000000-0005-0000-0000-0000F7C10000}"/>
    <cellStyle name="style1424787249956 4 3 3 2" xfId="49658" xr:uid="{00000000-0005-0000-0000-0000F8C10000}"/>
    <cellStyle name="style1424787249956 4 3 3 2 2" xfId="49659" xr:uid="{00000000-0005-0000-0000-0000F9C10000}"/>
    <cellStyle name="style1424787249956 4 3 3 3" xfId="49660" xr:uid="{00000000-0005-0000-0000-0000FAC10000}"/>
    <cellStyle name="style1424787249956 4 3 3 4" xfId="49661" xr:uid="{00000000-0005-0000-0000-0000FBC10000}"/>
    <cellStyle name="style1424787249956 4 3 3 5" xfId="49662" xr:uid="{00000000-0005-0000-0000-0000FCC10000}"/>
    <cellStyle name="style1424787249956 4 3 4" xfId="49663" xr:uid="{00000000-0005-0000-0000-0000FDC10000}"/>
    <cellStyle name="style1424787249956 4 3 4 2" xfId="49664" xr:uid="{00000000-0005-0000-0000-0000FEC10000}"/>
    <cellStyle name="style1424787249956 4 3 4 3" xfId="49665" xr:uid="{00000000-0005-0000-0000-0000FFC10000}"/>
    <cellStyle name="style1424787249956 4 3 4 4" xfId="49666" xr:uid="{00000000-0005-0000-0000-000000C20000}"/>
    <cellStyle name="style1424787249956 4 3 4 5" xfId="49667" xr:uid="{00000000-0005-0000-0000-000001C20000}"/>
    <cellStyle name="style1424787249956 4 3 5" xfId="49668" xr:uid="{00000000-0005-0000-0000-000002C20000}"/>
    <cellStyle name="style1424787249956 4 3 6" xfId="49669" xr:uid="{00000000-0005-0000-0000-000003C20000}"/>
    <cellStyle name="style1424787249956 4 3 7" xfId="49670" xr:uid="{00000000-0005-0000-0000-000004C20000}"/>
    <cellStyle name="style1424787249956 4 3 8" xfId="49671" xr:uid="{00000000-0005-0000-0000-000005C20000}"/>
    <cellStyle name="style1424787249956 4 4" xfId="49672" xr:uid="{00000000-0005-0000-0000-000006C20000}"/>
    <cellStyle name="style1424787249956 4 4 2" xfId="49673" xr:uid="{00000000-0005-0000-0000-000007C20000}"/>
    <cellStyle name="style1424787249956 4 4 2 2" xfId="49674" xr:uid="{00000000-0005-0000-0000-000008C20000}"/>
    <cellStyle name="style1424787249956 4 4 2 2 2" xfId="49675" xr:uid="{00000000-0005-0000-0000-000009C20000}"/>
    <cellStyle name="style1424787249956 4 4 2 3" xfId="49676" xr:uid="{00000000-0005-0000-0000-00000AC20000}"/>
    <cellStyle name="style1424787249956 4 4 2 4" xfId="49677" xr:uid="{00000000-0005-0000-0000-00000BC20000}"/>
    <cellStyle name="style1424787249956 4 4 2 5" xfId="49678" xr:uid="{00000000-0005-0000-0000-00000CC20000}"/>
    <cellStyle name="style1424787249956 4 4 3" xfId="49679" xr:uid="{00000000-0005-0000-0000-00000DC20000}"/>
    <cellStyle name="style1424787249956 4 4 3 2" xfId="49680" xr:uid="{00000000-0005-0000-0000-00000EC20000}"/>
    <cellStyle name="style1424787249956 4 4 3 2 2" xfId="49681" xr:uid="{00000000-0005-0000-0000-00000FC20000}"/>
    <cellStyle name="style1424787249956 4 4 3 3" xfId="49682" xr:uid="{00000000-0005-0000-0000-000010C20000}"/>
    <cellStyle name="style1424787249956 4 4 3 4" xfId="49683" xr:uid="{00000000-0005-0000-0000-000011C20000}"/>
    <cellStyle name="style1424787249956 4 4 3 5" xfId="49684" xr:uid="{00000000-0005-0000-0000-000012C20000}"/>
    <cellStyle name="style1424787249956 4 4 4" xfId="49685" xr:uid="{00000000-0005-0000-0000-000013C20000}"/>
    <cellStyle name="style1424787249956 4 4 4 2" xfId="49686" xr:uid="{00000000-0005-0000-0000-000014C20000}"/>
    <cellStyle name="style1424787249956 4 4 4 3" xfId="49687" xr:uid="{00000000-0005-0000-0000-000015C20000}"/>
    <cellStyle name="style1424787249956 4 4 4 4" xfId="49688" xr:uid="{00000000-0005-0000-0000-000016C20000}"/>
    <cellStyle name="style1424787249956 4 4 4 5" xfId="49689" xr:uid="{00000000-0005-0000-0000-000017C20000}"/>
    <cellStyle name="style1424787249956 4 4 5" xfId="49690" xr:uid="{00000000-0005-0000-0000-000018C20000}"/>
    <cellStyle name="style1424787249956 4 4 6" xfId="49691" xr:uid="{00000000-0005-0000-0000-000019C20000}"/>
    <cellStyle name="style1424787249956 4 4 7" xfId="49692" xr:uid="{00000000-0005-0000-0000-00001AC20000}"/>
    <cellStyle name="style1424787249956 4 4 8" xfId="49693" xr:uid="{00000000-0005-0000-0000-00001BC20000}"/>
    <cellStyle name="style1424787249956 4 5" xfId="49694" xr:uid="{00000000-0005-0000-0000-00001CC20000}"/>
    <cellStyle name="style1424787249956 4 5 2" xfId="49695" xr:uid="{00000000-0005-0000-0000-00001DC20000}"/>
    <cellStyle name="style1424787249956 4 5 2 2" xfId="49696" xr:uid="{00000000-0005-0000-0000-00001EC20000}"/>
    <cellStyle name="style1424787249956 4 5 2 2 2" xfId="49697" xr:uid="{00000000-0005-0000-0000-00001FC20000}"/>
    <cellStyle name="style1424787249956 4 5 2 3" xfId="49698" xr:uid="{00000000-0005-0000-0000-000020C20000}"/>
    <cellStyle name="style1424787249956 4 5 2 4" xfId="49699" xr:uid="{00000000-0005-0000-0000-000021C20000}"/>
    <cellStyle name="style1424787249956 4 5 2 5" xfId="49700" xr:uid="{00000000-0005-0000-0000-000022C20000}"/>
    <cellStyle name="style1424787249956 4 5 3" xfId="49701" xr:uid="{00000000-0005-0000-0000-000023C20000}"/>
    <cellStyle name="style1424787249956 4 5 3 2" xfId="49702" xr:uid="{00000000-0005-0000-0000-000024C20000}"/>
    <cellStyle name="style1424787249956 4 5 3 2 2" xfId="49703" xr:uid="{00000000-0005-0000-0000-000025C20000}"/>
    <cellStyle name="style1424787249956 4 5 3 3" xfId="49704" xr:uid="{00000000-0005-0000-0000-000026C20000}"/>
    <cellStyle name="style1424787249956 4 5 3 4" xfId="49705" xr:uid="{00000000-0005-0000-0000-000027C20000}"/>
    <cellStyle name="style1424787249956 4 5 3 5" xfId="49706" xr:uid="{00000000-0005-0000-0000-000028C20000}"/>
    <cellStyle name="style1424787249956 4 5 4" xfId="49707" xr:uid="{00000000-0005-0000-0000-000029C20000}"/>
    <cellStyle name="style1424787249956 4 5 4 2" xfId="49708" xr:uid="{00000000-0005-0000-0000-00002AC20000}"/>
    <cellStyle name="style1424787249956 4 5 4 3" xfId="49709" xr:uid="{00000000-0005-0000-0000-00002BC20000}"/>
    <cellStyle name="style1424787249956 4 5 4 4" xfId="49710" xr:uid="{00000000-0005-0000-0000-00002CC20000}"/>
    <cellStyle name="style1424787249956 4 5 4 5" xfId="49711" xr:uid="{00000000-0005-0000-0000-00002DC20000}"/>
    <cellStyle name="style1424787249956 4 5 5" xfId="49712" xr:uid="{00000000-0005-0000-0000-00002EC20000}"/>
    <cellStyle name="style1424787249956 4 5 6" xfId="49713" xr:uid="{00000000-0005-0000-0000-00002FC20000}"/>
    <cellStyle name="style1424787249956 4 5 7" xfId="49714" xr:uid="{00000000-0005-0000-0000-000030C20000}"/>
    <cellStyle name="style1424787249956 4 5 8" xfId="49715" xr:uid="{00000000-0005-0000-0000-000031C20000}"/>
    <cellStyle name="style1424787249956 4 6" xfId="49716" xr:uid="{00000000-0005-0000-0000-000032C20000}"/>
    <cellStyle name="style1424787249956 4 6 2" xfId="49717" xr:uid="{00000000-0005-0000-0000-000033C20000}"/>
    <cellStyle name="style1424787249956 4 6 2 2" xfId="49718" xr:uid="{00000000-0005-0000-0000-000034C20000}"/>
    <cellStyle name="style1424787249956 4 6 3" xfId="49719" xr:uid="{00000000-0005-0000-0000-000035C20000}"/>
    <cellStyle name="style1424787249956 4 6 4" xfId="49720" xr:uid="{00000000-0005-0000-0000-000036C20000}"/>
    <cellStyle name="style1424787249956 4 6 5" xfId="49721" xr:uid="{00000000-0005-0000-0000-000037C20000}"/>
    <cellStyle name="style1424787249956 4 7" xfId="49722" xr:uid="{00000000-0005-0000-0000-000038C20000}"/>
    <cellStyle name="style1424787249956 4 7 2" xfId="49723" xr:uid="{00000000-0005-0000-0000-000039C20000}"/>
    <cellStyle name="style1424787249956 4 7 2 2" xfId="49724" xr:uid="{00000000-0005-0000-0000-00003AC20000}"/>
    <cellStyle name="style1424787249956 4 7 3" xfId="49725" xr:uid="{00000000-0005-0000-0000-00003BC20000}"/>
    <cellStyle name="style1424787249956 4 7 4" xfId="49726" xr:uid="{00000000-0005-0000-0000-00003CC20000}"/>
    <cellStyle name="style1424787249956 4 7 5" xfId="49727" xr:uid="{00000000-0005-0000-0000-00003DC20000}"/>
    <cellStyle name="style1424787249956 4 8" xfId="49728" xr:uid="{00000000-0005-0000-0000-00003EC20000}"/>
    <cellStyle name="style1424787249956 4 8 2" xfId="49729" xr:uid="{00000000-0005-0000-0000-00003FC20000}"/>
    <cellStyle name="style1424787249956 4 8 3" xfId="49730" xr:uid="{00000000-0005-0000-0000-000040C20000}"/>
    <cellStyle name="style1424787249956 4 8 4" xfId="49731" xr:uid="{00000000-0005-0000-0000-000041C20000}"/>
    <cellStyle name="style1424787249956 4 8 5" xfId="49732" xr:uid="{00000000-0005-0000-0000-000042C20000}"/>
    <cellStyle name="style1424787249956 4 9" xfId="49733" xr:uid="{00000000-0005-0000-0000-000043C20000}"/>
    <cellStyle name="style1424787249956 5" xfId="49734" xr:uid="{00000000-0005-0000-0000-000044C20000}"/>
    <cellStyle name="style1424787249956 5 2" xfId="49735" xr:uid="{00000000-0005-0000-0000-000045C20000}"/>
    <cellStyle name="style1424787249956 5 2 2" xfId="49736" xr:uid="{00000000-0005-0000-0000-000046C20000}"/>
    <cellStyle name="style1424787249956 5 2 2 2" xfId="49737" xr:uid="{00000000-0005-0000-0000-000047C20000}"/>
    <cellStyle name="style1424787249956 5 2 2 2 2" xfId="49738" xr:uid="{00000000-0005-0000-0000-000048C20000}"/>
    <cellStyle name="style1424787249956 5 2 2 3" xfId="49739" xr:uid="{00000000-0005-0000-0000-000049C20000}"/>
    <cellStyle name="style1424787249956 5 2 2 4" xfId="49740" xr:uid="{00000000-0005-0000-0000-00004AC20000}"/>
    <cellStyle name="style1424787249956 5 2 2 5" xfId="49741" xr:uid="{00000000-0005-0000-0000-00004BC20000}"/>
    <cellStyle name="style1424787249956 5 2 3" xfId="49742" xr:uid="{00000000-0005-0000-0000-00004CC20000}"/>
    <cellStyle name="style1424787249956 5 2 3 2" xfId="49743" xr:uid="{00000000-0005-0000-0000-00004DC20000}"/>
    <cellStyle name="style1424787249956 5 2 3 2 2" xfId="49744" xr:uid="{00000000-0005-0000-0000-00004EC20000}"/>
    <cellStyle name="style1424787249956 5 2 3 3" xfId="49745" xr:uid="{00000000-0005-0000-0000-00004FC20000}"/>
    <cellStyle name="style1424787249956 5 2 3 4" xfId="49746" xr:uid="{00000000-0005-0000-0000-000050C20000}"/>
    <cellStyle name="style1424787249956 5 2 3 5" xfId="49747" xr:uid="{00000000-0005-0000-0000-000051C20000}"/>
    <cellStyle name="style1424787249956 5 2 4" xfId="49748" xr:uid="{00000000-0005-0000-0000-000052C20000}"/>
    <cellStyle name="style1424787249956 5 2 4 2" xfId="49749" xr:uid="{00000000-0005-0000-0000-000053C20000}"/>
    <cellStyle name="style1424787249956 5 2 4 3" xfId="49750" xr:uid="{00000000-0005-0000-0000-000054C20000}"/>
    <cellStyle name="style1424787249956 5 2 4 4" xfId="49751" xr:uid="{00000000-0005-0000-0000-000055C20000}"/>
    <cellStyle name="style1424787249956 5 2 4 5" xfId="49752" xr:uid="{00000000-0005-0000-0000-000056C20000}"/>
    <cellStyle name="style1424787249956 5 2 5" xfId="49753" xr:uid="{00000000-0005-0000-0000-000057C20000}"/>
    <cellStyle name="style1424787249956 5 2 6" xfId="49754" xr:uid="{00000000-0005-0000-0000-000058C20000}"/>
    <cellStyle name="style1424787249956 5 2 7" xfId="49755" xr:uid="{00000000-0005-0000-0000-000059C20000}"/>
    <cellStyle name="style1424787249956 5 2 8" xfId="49756" xr:uid="{00000000-0005-0000-0000-00005AC20000}"/>
    <cellStyle name="style1424787249956 5 3" xfId="49757" xr:uid="{00000000-0005-0000-0000-00005BC20000}"/>
    <cellStyle name="style1424787249956 5 3 2" xfId="49758" xr:uid="{00000000-0005-0000-0000-00005CC20000}"/>
    <cellStyle name="style1424787249956 5 3 2 2" xfId="49759" xr:uid="{00000000-0005-0000-0000-00005DC20000}"/>
    <cellStyle name="style1424787249956 5 3 3" xfId="49760" xr:uid="{00000000-0005-0000-0000-00005EC20000}"/>
    <cellStyle name="style1424787249956 5 3 4" xfId="49761" xr:uid="{00000000-0005-0000-0000-00005FC20000}"/>
    <cellStyle name="style1424787249956 5 3 5" xfId="49762" xr:uid="{00000000-0005-0000-0000-000060C20000}"/>
    <cellStyle name="style1424787249956 5 4" xfId="49763" xr:uid="{00000000-0005-0000-0000-000061C20000}"/>
    <cellStyle name="style1424787249956 5 4 2" xfId="49764" xr:uid="{00000000-0005-0000-0000-000062C20000}"/>
    <cellStyle name="style1424787249956 5 4 2 2" xfId="49765" xr:uid="{00000000-0005-0000-0000-000063C20000}"/>
    <cellStyle name="style1424787249956 5 4 3" xfId="49766" xr:uid="{00000000-0005-0000-0000-000064C20000}"/>
    <cellStyle name="style1424787249956 5 4 4" xfId="49767" xr:uid="{00000000-0005-0000-0000-000065C20000}"/>
    <cellStyle name="style1424787249956 5 4 5" xfId="49768" xr:uid="{00000000-0005-0000-0000-000066C20000}"/>
    <cellStyle name="style1424787249956 5 5" xfId="49769" xr:uid="{00000000-0005-0000-0000-000067C20000}"/>
    <cellStyle name="style1424787249956 5 5 2" xfId="49770" xr:uid="{00000000-0005-0000-0000-000068C20000}"/>
    <cellStyle name="style1424787249956 5 5 3" xfId="49771" xr:uid="{00000000-0005-0000-0000-000069C20000}"/>
    <cellStyle name="style1424787249956 5 5 4" xfId="49772" xr:uid="{00000000-0005-0000-0000-00006AC20000}"/>
    <cellStyle name="style1424787249956 5 5 5" xfId="49773" xr:uid="{00000000-0005-0000-0000-00006BC20000}"/>
    <cellStyle name="style1424787249956 5 6" xfId="49774" xr:uid="{00000000-0005-0000-0000-00006CC20000}"/>
    <cellStyle name="style1424787249956 5 7" xfId="49775" xr:uid="{00000000-0005-0000-0000-00006DC20000}"/>
    <cellStyle name="style1424787249956 5 8" xfId="49776" xr:uid="{00000000-0005-0000-0000-00006EC20000}"/>
    <cellStyle name="style1424787249956 5 9" xfId="49777" xr:uid="{00000000-0005-0000-0000-00006FC20000}"/>
    <cellStyle name="style1424787249956 6" xfId="49778" xr:uid="{00000000-0005-0000-0000-000070C20000}"/>
    <cellStyle name="style1424787249956 6 2" xfId="49779" xr:uid="{00000000-0005-0000-0000-000071C20000}"/>
    <cellStyle name="style1424787249956 6 2 2" xfId="49780" xr:uid="{00000000-0005-0000-0000-000072C20000}"/>
    <cellStyle name="style1424787249956 6 2 2 2" xfId="49781" xr:uid="{00000000-0005-0000-0000-000073C20000}"/>
    <cellStyle name="style1424787249956 6 2 3" xfId="49782" xr:uid="{00000000-0005-0000-0000-000074C20000}"/>
    <cellStyle name="style1424787249956 6 2 4" xfId="49783" xr:uid="{00000000-0005-0000-0000-000075C20000}"/>
    <cellStyle name="style1424787249956 6 2 5" xfId="49784" xr:uid="{00000000-0005-0000-0000-000076C20000}"/>
    <cellStyle name="style1424787249956 6 3" xfId="49785" xr:uid="{00000000-0005-0000-0000-000077C20000}"/>
    <cellStyle name="style1424787249956 6 3 2" xfId="49786" xr:uid="{00000000-0005-0000-0000-000078C20000}"/>
    <cellStyle name="style1424787249956 6 3 2 2" xfId="49787" xr:uid="{00000000-0005-0000-0000-000079C20000}"/>
    <cellStyle name="style1424787249956 6 3 3" xfId="49788" xr:uid="{00000000-0005-0000-0000-00007AC20000}"/>
    <cellStyle name="style1424787249956 6 3 4" xfId="49789" xr:uid="{00000000-0005-0000-0000-00007BC20000}"/>
    <cellStyle name="style1424787249956 6 3 5" xfId="49790" xr:uid="{00000000-0005-0000-0000-00007CC20000}"/>
    <cellStyle name="style1424787249956 6 4" xfId="49791" xr:uid="{00000000-0005-0000-0000-00007DC20000}"/>
    <cellStyle name="style1424787249956 6 4 2" xfId="49792" xr:uid="{00000000-0005-0000-0000-00007EC20000}"/>
    <cellStyle name="style1424787249956 6 4 3" xfId="49793" xr:uid="{00000000-0005-0000-0000-00007FC20000}"/>
    <cellStyle name="style1424787249956 6 4 4" xfId="49794" xr:uid="{00000000-0005-0000-0000-000080C20000}"/>
    <cellStyle name="style1424787249956 6 4 5" xfId="49795" xr:uid="{00000000-0005-0000-0000-000081C20000}"/>
    <cellStyle name="style1424787249956 6 5" xfId="49796" xr:uid="{00000000-0005-0000-0000-000082C20000}"/>
    <cellStyle name="style1424787249956 6 6" xfId="49797" xr:uid="{00000000-0005-0000-0000-000083C20000}"/>
    <cellStyle name="style1424787249956 6 7" xfId="49798" xr:uid="{00000000-0005-0000-0000-000084C20000}"/>
    <cellStyle name="style1424787249956 6 8" xfId="49799" xr:uid="{00000000-0005-0000-0000-000085C20000}"/>
    <cellStyle name="style1424787249956 7" xfId="49800" xr:uid="{00000000-0005-0000-0000-000086C20000}"/>
    <cellStyle name="style1424787249956 7 2" xfId="49801" xr:uid="{00000000-0005-0000-0000-000087C20000}"/>
    <cellStyle name="style1424787249956 7 2 2" xfId="49802" xr:uid="{00000000-0005-0000-0000-000088C20000}"/>
    <cellStyle name="style1424787249956 7 2 2 2" xfId="49803" xr:uid="{00000000-0005-0000-0000-000089C20000}"/>
    <cellStyle name="style1424787249956 7 2 3" xfId="49804" xr:uid="{00000000-0005-0000-0000-00008AC20000}"/>
    <cellStyle name="style1424787249956 7 2 4" xfId="49805" xr:uid="{00000000-0005-0000-0000-00008BC20000}"/>
    <cellStyle name="style1424787249956 7 2 5" xfId="49806" xr:uid="{00000000-0005-0000-0000-00008CC20000}"/>
    <cellStyle name="style1424787249956 7 3" xfId="49807" xr:uid="{00000000-0005-0000-0000-00008DC20000}"/>
    <cellStyle name="style1424787249956 7 3 2" xfId="49808" xr:uid="{00000000-0005-0000-0000-00008EC20000}"/>
    <cellStyle name="style1424787249956 7 3 2 2" xfId="49809" xr:uid="{00000000-0005-0000-0000-00008FC20000}"/>
    <cellStyle name="style1424787249956 7 3 3" xfId="49810" xr:uid="{00000000-0005-0000-0000-000090C20000}"/>
    <cellStyle name="style1424787249956 7 3 4" xfId="49811" xr:uid="{00000000-0005-0000-0000-000091C20000}"/>
    <cellStyle name="style1424787249956 7 3 5" xfId="49812" xr:uid="{00000000-0005-0000-0000-000092C20000}"/>
    <cellStyle name="style1424787249956 7 4" xfId="49813" xr:uid="{00000000-0005-0000-0000-000093C20000}"/>
    <cellStyle name="style1424787249956 7 4 2" xfId="49814" xr:uid="{00000000-0005-0000-0000-000094C20000}"/>
    <cellStyle name="style1424787249956 7 4 3" xfId="49815" xr:uid="{00000000-0005-0000-0000-000095C20000}"/>
    <cellStyle name="style1424787249956 7 4 4" xfId="49816" xr:uid="{00000000-0005-0000-0000-000096C20000}"/>
    <cellStyle name="style1424787249956 7 4 5" xfId="49817" xr:uid="{00000000-0005-0000-0000-000097C20000}"/>
    <cellStyle name="style1424787249956 7 5" xfId="49818" xr:uid="{00000000-0005-0000-0000-000098C20000}"/>
    <cellStyle name="style1424787249956 7 6" xfId="49819" xr:uid="{00000000-0005-0000-0000-000099C20000}"/>
    <cellStyle name="style1424787249956 7 7" xfId="49820" xr:uid="{00000000-0005-0000-0000-00009AC20000}"/>
    <cellStyle name="style1424787249956 7 8" xfId="49821" xr:uid="{00000000-0005-0000-0000-00009BC20000}"/>
    <cellStyle name="style1424787249956 8" xfId="49822" xr:uid="{00000000-0005-0000-0000-00009CC20000}"/>
    <cellStyle name="style1424787249956 8 2" xfId="49823" xr:uid="{00000000-0005-0000-0000-00009DC20000}"/>
    <cellStyle name="style1424787249956 8 2 2" xfId="49824" xr:uid="{00000000-0005-0000-0000-00009EC20000}"/>
    <cellStyle name="style1424787249956 8 2 2 2" xfId="49825" xr:uid="{00000000-0005-0000-0000-00009FC20000}"/>
    <cellStyle name="style1424787249956 8 2 3" xfId="49826" xr:uid="{00000000-0005-0000-0000-0000A0C20000}"/>
    <cellStyle name="style1424787249956 8 2 4" xfId="49827" xr:uid="{00000000-0005-0000-0000-0000A1C20000}"/>
    <cellStyle name="style1424787249956 8 2 5" xfId="49828" xr:uid="{00000000-0005-0000-0000-0000A2C20000}"/>
    <cellStyle name="style1424787249956 8 3" xfId="49829" xr:uid="{00000000-0005-0000-0000-0000A3C20000}"/>
    <cellStyle name="style1424787249956 8 3 2" xfId="49830" xr:uid="{00000000-0005-0000-0000-0000A4C20000}"/>
    <cellStyle name="style1424787249956 8 3 2 2" xfId="49831" xr:uid="{00000000-0005-0000-0000-0000A5C20000}"/>
    <cellStyle name="style1424787249956 8 3 3" xfId="49832" xr:uid="{00000000-0005-0000-0000-0000A6C20000}"/>
    <cellStyle name="style1424787249956 8 3 4" xfId="49833" xr:uid="{00000000-0005-0000-0000-0000A7C20000}"/>
    <cellStyle name="style1424787249956 8 3 5" xfId="49834" xr:uid="{00000000-0005-0000-0000-0000A8C20000}"/>
    <cellStyle name="style1424787249956 8 4" xfId="49835" xr:uid="{00000000-0005-0000-0000-0000A9C20000}"/>
    <cellStyle name="style1424787249956 8 4 2" xfId="49836" xr:uid="{00000000-0005-0000-0000-0000AAC20000}"/>
    <cellStyle name="style1424787249956 8 4 3" xfId="49837" xr:uid="{00000000-0005-0000-0000-0000ABC20000}"/>
    <cellStyle name="style1424787249956 8 4 4" xfId="49838" xr:uid="{00000000-0005-0000-0000-0000ACC20000}"/>
    <cellStyle name="style1424787249956 8 4 5" xfId="49839" xr:uid="{00000000-0005-0000-0000-0000ADC20000}"/>
    <cellStyle name="style1424787249956 8 5" xfId="49840" xr:uid="{00000000-0005-0000-0000-0000AEC20000}"/>
    <cellStyle name="style1424787249956 8 6" xfId="49841" xr:uid="{00000000-0005-0000-0000-0000AFC20000}"/>
    <cellStyle name="style1424787249956 8 7" xfId="49842" xr:uid="{00000000-0005-0000-0000-0000B0C20000}"/>
    <cellStyle name="style1424787249956 8 8" xfId="49843" xr:uid="{00000000-0005-0000-0000-0000B1C20000}"/>
    <cellStyle name="style1424787249956 9" xfId="49844" xr:uid="{00000000-0005-0000-0000-0000B2C20000}"/>
    <cellStyle name="style1424787249956 9 2" xfId="49845" xr:uid="{00000000-0005-0000-0000-0000B3C20000}"/>
    <cellStyle name="style1424787249956 9 2 2" xfId="49846" xr:uid="{00000000-0005-0000-0000-0000B4C20000}"/>
    <cellStyle name="style1424787249956 9 3" xfId="49847" xr:uid="{00000000-0005-0000-0000-0000B5C20000}"/>
    <cellStyle name="style1424787249956 9 4" xfId="49848" xr:uid="{00000000-0005-0000-0000-0000B6C20000}"/>
    <cellStyle name="style1424787249956 9 5" xfId="49849" xr:uid="{00000000-0005-0000-0000-0000B7C20000}"/>
    <cellStyle name="style1424787249988" xfId="49850" xr:uid="{00000000-0005-0000-0000-0000B8C20000}"/>
    <cellStyle name="style1424787249988 10" xfId="49851" xr:uid="{00000000-0005-0000-0000-0000B9C20000}"/>
    <cellStyle name="style1424787249988 10 2" xfId="49852" xr:uid="{00000000-0005-0000-0000-0000BAC20000}"/>
    <cellStyle name="style1424787249988 10 2 2" xfId="49853" xr:uid="{00000000-0005-0000-0000-0000BBC20000}"/>
    <cellStyle name="style1424787249988 10 3" xfId="49854" xr:uid="{00000000-0005-0000-0000-0000BCC20000}"/>
    <cellStyle name="style1424787249988 10 4" xfId="49855" xr:uid="{00000000-0005-0000-0000-0000BDC20000}"/>
    <cellStyle name="style1424787249988 10 5" xfId="49856" xr:uid="{00000000-0005-0000-0000-0000BEC20000}"/>
    <cellStyle name="style1424787249988 11" xfId="49857" xr:uid="{00000000-0005-0000-0000-0000BFC20000}"/>
    <cellStyle name="style1424787249988 11 2" xfId="49858" xr:uid="{00000000-0005-0000-0000-0000C0C20000}"/>
    <cellStyle name="style1424787249988 11 3" xfId="49859" xr:uid="{00000000-0005-0000-0000-0000C1C20000}"/>
    <cellStyle name="style1424787249988 11 4" xfId="49860" xr:uid="{00000000-0005-0000-0000-0000C2C20000}"/>
    <cellStyle name="style1424787249988 11 5" xfId="49861" xr:uid="{00000000-0005-0000-0000-0000C3C20000}"/>
    <cellStyle name="style1424787249988 12" xfId="49862" xr:uid="{00000000-0005-0000-0000-0000C4C20000}"/>
    <cellStyle name="style1424787249988 13" xfId="49863" xr:uid="{00000000-0005-0000-0000-0000C5C20000}"/>
    <cellStyle name="style1424787249988 14" xfId="49864" xr:uid="{00000000-0005-0000-0000-0000C6C20000}"/>
    <cellStyle name="style1424787249988 15" xfId="49865" xr:uid="{00000000-0005-0000-0000-0000C7C20000}"/>
    <cellStyle name="style1424787249988 2" xfId="49866" xr:uid="{00000000-0005-0000-0000-0000C8C20000}"/>
    <cellStyle name="style1424787249988 2 10" xfId="49867" xr:uid="{00000000-0005-0000-0000-0000C9C20000}"/>
    <cellStyle name="style1424787249988 2 10 2" xfId="49868" xr:uid="{00000000-0005-0000-0000-0000CAC20000}"/>
    <cellStyle name="style1424787249988 2 10 3" xfId="49869" xr:uid="{00000000-0005-0000-0000-0000CBC20000}"/>
    <cellStyle name="style1424787249988 2 10 4" xfId="49870" xr:uid="{00000000-0005-0000-0000-0000CCC20000}"/>
    <cellStyle name="style1424787249988 2 10 5" xfId="49871" xr:uid="{00000000-0005-0000-0000-0000CDC20000}"/>
    <cellStyle name="style1424787249988 2 11" xfId="49872" xr:uid="{00000000-0005-0000-0000-0000CEC20000}"/>
    <cellStyle name="style1424787249988 2 12" xfId="49873" xr:uid="{00000000-0005-0000-0000-0000CFC20000}"/>
    <cellStyle name="style1424787249988 2 13" xfId="49874" xr:uid="{00000000-0005-0000-0000-0000D0C20000}"/>
    <cellStyle name="style1424787249988 2 14" xfId="49875" xr:uid="{00000000-0005-0000-0000-0000D1C20000}"/>
    <cellStyle name="style1424787249988 2 2" xfId="49876" xr:uid="{00000000-0005-0000-0000-0000D2C20000}"/>
    <cellStyle name="style1424787249988 2 2 10" xfId="49877" xr:uid="{00000000-0005-0000-0000-0000D3C20000}"/>
    <cellStyle name="style1424787249988 2 2 11" xfId="49878" xr:uid="{00000000-0005-0000-0000-0000D4C20000}"/>
    <cellStyle name="style1424787249988 2 2 12" xfId="49879" xr:uid="{00000000-0005-0000-0000-0000D5C20000}"/>
    <cellStyle name="style1424787249988 2 2 13" xfId="49880" xr:uid="{00000000-0005-0000-0000-0000D6C20000}"/>
    <cellStyle name="style1424787249988 2 2 2" xfId="49881" xr:uid="{00000000-0005-0000-0000-0000D7C20000}"/>
    <cellStyle name="style1424787249988 2 2 2 10" xfId="49882" xr:uid="{00000000-0005-0000-0000-0000D8C20000}"/>
    <cellStyle name="style1424787249988 2 2 2 11" xfId="49883" xr:uid="{00000000-0005-0000-0000-0000D9C20000}"/>
    <cellStyle name="style1424787249988 2 2 2 12" xfId="49884" xr:uid="{00000000-0005-0000-0000-0000DAC20000}"/>
    <cellStyle name="style1424787249988 2 2 2 2" xfId="49885" xr:uid="{00000000-0005-0000-0000-0000DBC20000}"/>
    <cellStyle name="style1424787249988 2 2 2 2 2" xfId="49886" xr:uid="{00000000-0005-0000-0000-0000DCC20000}"/>
    <cellStyle name="style1424787249988 2 2 2 2 2 2" xfId="49887" xr:uid="{00000000-0005-0000-0000-0000DDC20000}"/>
    <cellStyle name="style1424787249988 2 2 2 2 2 2 2" xfId="49888" xr:uid="{00000000-0005-0000-0000-0000DEC20000}"/>
    <cellStyle name="style1424787249988 2 2 2 2 2 2 2 2" xfId="49889" xr:uid="{00000000-0005-0000-0000-0000DFC20000}"/>
    <cellStyle name="style1424787249988 2 2 2 2 2 2 3" xfId="49890" xr:uid="{00000000-0005-0000-0000-0000E0C20000}"/>
    <cellStyle name="style1424787249988 2 2 2 2 2 2 4" xfId="49891" xr:uid="{00000000-0005-0000-0000-0000E1C20000}"/>
    <cellStyle name="style1424787249988 2 2 2 2 2 2 5" xfId="49892" xr:uid="{00000000-0005-0000-0000-0000E2C20000}"/>
    <cellStyle name="style1424787249988 2 2 2 2 2 3" xfId="49893" xr:uid="{00000000-0005-0000-0000-0000E3C20000}"/>
    <cellStyle name="style1424787249988 2 2 2 2 2 3 2" xfId="49894" xr:uid="{00000000-0005-0000-0000-0000E4C20000}"/>
    <cellStyle name="style1424787249988 2 2 2 2 2 3 2 2" xfId="49895" xr:uid="{00000000-0005-0000-0000-0000E5C20000}"/>
    <cellStyle name="style1424787249988 2 2 2 2 2 3 3" xfId="49896" xr:uid="{00000000-0005-0000-0000-0000E6C20000}"/>
    <cellStyle name="style1424787249988 2 2 2 2 2 3 4" xfId="49897" xr:uid="{00000000-0005-0000-0000-0000E7C20000}"/>
    <cellStyle name="style1424787249988 2 2 2 2 2 3 5" xfId="49898" xr:uid="{00000000-0005-0000-0000-0000E8C20000}"/>
    <cellStyle name="style1424787249988 2 2 2 2 2 4" xfId="49899" xr:uid="{00000000-0005-0000-0000-0000E9C20000}"/>
    <cellStyle name="style1424787249988 2 2 2 2 2 4 2" xfId="49900" xr:uid="{00000000-0005-0000-0000-0000EAC20000}"/>
    <cellStyle name="style1424787249988 2 2 2 2 2 4 3" xfId="49901" xr:uid="{00000000-0005-0000-0000-0000EBC20000}"/>
    <cellStyle name="style1424787249988 2 2 2 2 2 4 4" xfId="49902" xr:uid="{00000000-0005-0000-0000-0000ECC20000}"/>
    <cellStyle name="style1424787249988 2 2 2 2 2 4 5" xfId="49903" xr:uid="{00000000-0005-0000-0000-0000EDC20000}"/>
    <cellStyle name="style1424787249988 2 2 2 2 2 5" xfId="49904" xr:uid="{00000000-0005-0000-0000-0000EEC20000}"/>
    <cellStyle name="style1424787249988 2 2 2 2 2 6" xfId="49905" xr:uid="{00000000-0005-0000-0000-0000EFC20000}"/>
    <cellStyle name="style1424787249988 2 2 2 2 2 7" xfId="49906" xr:uid="{00000000-0005-0000-0000-0000F0C20000}"/>
    <cellStyle name="style1424787249988 2 2 2 2 2 8" xfId="49907" xr:uid="{00000000-0005-0000-0000-0000F1C20000}"/>
    <cellStyle name="style1424787249988 2 2 2 2 3" xfId="49908" xr:uid="{00000000-0005-0000-0000-0000F2C20000}"/>
    <cellStyle name="style1424787249988 2 2 2 2 3 2" xfId="49909" xr:uid="{00000000-0005-0000-0000-0000F3C20000}"/>
    <cellStyle name="style1424787249988 2 2 2 2 3 2 2" xfId="49910" xr:uid="{00000000-0005-0000-0000-0000F4C20000}"/>
    <cellStyle name="style1424787249988 2 2 2 2 3 3" xfId="49911" xr:uid="{00000000-0005-0000-0000-0000F5C20000}"/>
    <cellStyle name="style1424787249988 2 2 2 2 3 4" xfId="49912" xr:uid="{00000000-0005-0000-0000-0000F6C20000}"/>
    <cellStyle name="style1424787249988 2 2 2 2 3 5" xfId="49913" xr:uid="{00000000-0005-0000-0000-0000F7C20000}"/>
    <cellStyle name="style1424787249988 2 2 2 2 4" xfId="49914" xr:uid="{00000000-0005-0000-0000-0000F8C20000}"/>
    <cellStyle name="style1424787249988 2 2 2 2 4 2" xfId="49915" xr:uid="{00000000-0005-0000-0000-0000F9C20000}"/>
    <cellStyle name="style1424787249988 2 2 2 2 4 2 2" xfId="49916" xr:uid="{00000000-0005-0000-0000-0000FAC20000}"/>
    <cellStyle name="style1424787249988 2 2 2 2 4 3" xfId="49917" xr:uid="{00000000-0005-0000-0000-0000FBC20000}"/>
    <cellStyle name="style1424787249988 2 2 2 2 4 4" xfId="49918" xr:uid="{00000000-0005-0000-0000-0000FCC20000}"/>
    <cellStyle name="style1424787249988 2 2 2 2 4 5" xfId="49919" xr:uid="{00000000-0005-0000-0000-0000FDC20000}"/>
    <cellStyle name="style1424787249988 2 2 2 2 5" xfId="49920" xr:uid="{00000000-0005-0000-0000-0000FEC20000}"/>
    <cellStyle name="style1424787249988 2 2 2 2 5 2" xfId="49921" xr:uid="{00000000-0005-0000-0000-0000FFC20000}"/>
    <cellStyle name="style1424787249988 2 2 2 2 5 3" xfId="49922" xr:uid="{00000000-0005-0000-0000-000000C30000}"/>
    <cellStyle name="style1424787249988 2 2 2 2 5 4" xfId="49923" xr:uid="{00000000-0005-0000-0000-000001C30000}"/>
    <cellStyle name="style1424787249988 2 2 2 2 5 5" xfId="49924" xr:uid="{00000000-0005-0000-0000-000002C30000}"/>
    <cellStyle name="style1424787249988 2 2 2 2 6" xfId="49925" xr:uid="{00000000-0005-0000-0000-000003C30000}"/>
    <cellStyle name="style1424787249988 2 2 2 2 7" xfId="49926" xr:uid="{00000000-0005-0000-0000-000004C30000}"/>
    <cellStyle name="style1424787249988 2 2 2 2 8" xfId="49927" xr:uid="{00000000-0005-0000-0000-000005C30000}"/>
    <cellStyle name="style1424787249988 2 2 2 2 9" xfId="49928" xr:uid="{00000000-0005-0000-0000-000006C30000}"/>
    <cellStyle name="style1424787249988 2 2 2 3" xfId="49929" xr:uid="{00000000-0005-0000-0000-000007C30000}"/>
    <cellStyle name="style1424787249988 2 2 2 3 2" xfId="49930" xr:uid="{00000000-0005-0000-0000-000008C30000}"/>
    <cellStyle name="style1424787249988 2 2 2 3 2 2" xfId="49931" xr:uid="{00000000-0005-0000-0000-000009C30000}"/>
    <cellStyle name="style1424787249988 2 2 2 3 2 2 2" xfId="49932" xr:uid="{00000000-0005-0000-0000-00000AC30000}"/>
    <cellStyle name="style1424787249988 2 2 2 3 2 3" xfId="49933" xr:uid="{00000000-0005-0000-0000-00000BC30000}"/>
    <cellStyle name="style1424787249988 2 2 2 3 2 4" xfId="49934" xr:uid="{00000000-0005-0000-0000-00000CC30000}"/>
    <cellStyle name="style1424787249988 2 2 2 3 2 5" xfId="49935" xr:uid="{00000000-0005-0000-0000-00000DC30000}"/>
    <cellStyle name="style1424787249988 2 2 2 3 3" xfId="49936" xr:uid="{00000000-0005-0000-0000-00000EC30000}"/>
    <cellStyle name="style1424787249988 2 2 2 3 3 2" xfId="49937" xr:uid="{00000000-0005-0000-0000-00000FC30000}"/>
    <cellStyle name="style1424787249988 2 2 2 3 3 2 2" xfId="49938" xr:uid="{00000000-0005-0000-0000-000010C30000}"/>
    <cellStyle name="style1424787249988 2 2 2 3 3 3" xfId="49939" xr:uid="{00000000-0005-0000-0000-000011C30000}"/>
    <cellStyle name="style1424787249988 2 2 2 3 3 4" xfId="49940" xr:uid="{00000000-0005-0000-0000-000012C30000}"/>
    <cellStyle name="style1424787249988 2 2 2 3 3 5" xfId="49941" xr:uid="{00000000-0005-0000-0000-000013C30000}"/>
    <cellStyle name="style1424787249988 2 2 2 3 4" xfId="49942" xr:uid="{00000000-0005-0000-0000-000014C30000}"/>
    <cellStyle name="style1424787249988 2 2 2 3 4 2" xfId="49943" xr:uid="{00000000-0005-0000-0000-000015C30000}"/>
    <cellStyle name="style1424787249988 2 2 2 3 4 3" xfId="49944" xr:uid="{00000000-0005-0000-0000-000016C30000}"/>
    <cellStyle name="style1424787249988 2 2 2 3 4 4" xfId="49945" xr:uid="{00000000-0005-0000-0000-000017C30000}"/>
    <cellStyle name="style1424787249988 2 2 2 3 4 5" xfId="49946" xr:uid="{00000000-0005-0000-0000-000018C30000}"/>
    <cellStyle name="style1424787249988 2 2 2 3 5" xfId="49947" xr:uid="{00000000-0005-0000-0000-000019C30000}"/>
    <cellStyle name="style1424787249988 2 2 2 3 6" xfId="49948" xr:uid="{00000000-0005-0000-0000-00001AC30000}"/>
    <cellStyle name="style1424787249988 2 2 2 3 7" xfId="49949" xr:uid="{00000000-0005-0000-0000-00001BC30000}"/>
    <cellStyle name="style1424787249988 2 2 2 3 8" xfId="49950" xr:uid="{00000000-0005-0000-0000-00001CC30000}"/>
    <cellStyle name="style1424787249988 2 2 2 4" xfId="49951" xr:uid="{00000000-0005-0000-0000-00001DC30000}"/>
    <cellStyle name="style1424787249988 2 2 2 4 2" xfId="49952" xr:uid="{00000000-0005-0000-0000-00001EC30000}"/>
    <cellStyle name="style1424787249988 2 2 2 4 2 2" xfId="49953" xr:uid="{00000000-0005-0000-0000-00001FC30000}"/>
    <cellStyle name="style1424787249988 2 2 2 4 2 2 2" xfId="49954" xr:uid="{00000000-0005-0000-0000-000020C30000}"/>
    <cellStyle name="style1424787249988 2 2 2 4 2 3" xfId="49955" xr:uid="{00000000-0005-0000-0000-000021C30000}"/>
    <cellStyle name="style1424787249988 2 2 2 4 2 4" xfId="49956" xr:uid="{00000000-0005-0000-0000-000022C30000}"/>
    <cellStyle name="style1424787249988 2 2 2 4 2 5" xfId="49957" xr:uid="{00000000-0005-0000-0000-000023C30000}"/>
    <cellStyle name="style1424787249988 2 2 2 4 3" xfId="49958" xr:uid="{00000000-0005-0000-0000-000024C30000}"/>
    <cellStyle name="style1424787249988 2 2 2 4 3 2" xfId="49959" xr:uid="{00000000-0005-0000-0000-000025C30000}"/>
    <cellStyle name="style1424787249988 2 2 2 4 3 2 2" xfId="49960" xr:uid="{00000000-0005-0000-0000-000026C30000}"/>
    <cellStyle name="style1424787249988 2 2 2 4 3 3" xfId="49961" xr:uid="{00000000-0005-0000-0000-000027C30000}"/>
    <cellStyle name="style1424787249988 2 2 2 4 3 4" xfId="49962" xr:uid="{00000000-0005-0000-0000-000028C30000}"/>
    <cellStyle name="style1424787249988 2 2 2 4 3 5" xfId="49963" xr:uid="{00000000-0005-0000-0000-000029C30000}"/>
    <cellStyle name="style1424787249988 2 2 2 4 4" xfId="49964" xr:uid="{00000000-0005-0000-0000-00002AC30000}"/>
    <cellStyle name="style1424787249988 2 2 2 4 4 2" xfId="49965" xr:uid="{00000000-0005-0000-0000-00002BC30000}"/>
    <cellStyle name="style1424787249988 2 2 2 4 4 3" xfId="49966" xr:uid="{00000000-0005-0000-0000-00002CC30000}"/>
    <cellStyle name="style1424787249988 2 2 2 4 4 4" xfId="49967" xr:uid="{00000000-0005-0000-0000-00002DC30000}"/>
    <cellStyle name="style1424787249988 2 2 2 4 4 5" xfId="49968" xr:uid="{00000000-0005-0000-0000-00002EC30000}"/>
    <cellStyle name="style1424787249988 2 2 2 4 5" xfId="49969" xr:uid="{00000000-0005-0000-0000-00002FC30000}"/>
    <cellStyle name="style1424787249988 2 2 2 4 6" xfId="49970" xr:uid="{00000000-0005-0000-0000-000030C30000}"/>
    <cellStyle name="style1424787249988 2 2 2 4 7" xfId="49971" xr:uid="{00000000-0005-0000-0000-000031C30000}"/>
    <cellStyle name="style1424787249988 2 2 2 4 8" xfId="49972" xr:uid="{00000000-0005-0000-0000-000032C30000}"/>
    <cellStyle name="style1424787249988 2 2 2 5" xfId="49973" xr:uid="{00000000-0005-0000-0000-000033C30000}"/>
    <cellStyle name="style1424787249988 2 2 2 5 2" xfId="49974" xr:uid="{00000000-0005-0000-0000-000034C30000}"/>
    <cellStyle name="style1424787249988 2 2 2 5 2 2" xfId="49975" xr:uid="{00000000-0005-0000-0000-000035C30000}"/>
    <cellStyle name="style1424787249988 2 2 2 5 2 2 2" xfId="49976" xr:uid="{00000000-0005-0000-0000-000036C30000}"/>
    <cellStyle name="style1424787249988 2 2 2 5 2 3" xfId="49977" xr:uid="{00000000-0005-0000-0000-000037C30000}"/>
    <cellStyle name="style1424787249988 2 2 2 5 2 4" xfId="49978" xr:uid="{00000000-0005-0000-0000-000038C30000}"/>
    <cellStyle name="style1424787249988 2 2 2 5 2 5" xfId="49979" xr:uid="{00000000-0005-0000-0000-000039C30000}"/>
    <cellStyle name="style1424787249988 2 2 2 5 3" xfId="49980" xr:uid="{00000000-0005-0000-0000-00003AC30000}"/>
    <cellStyle name="style1424787249988 2 2 2 5 3 2" xfId="49981" xr:uid="{00000000-0005-0000-0000-00003BC30000}"/>
    <cellStyle name="style1424787249988 2 2 2 5 3 2 2" xfId="49982" xr:uid="{00000000-0005-0000-0000-00003CC30000}"/>
    <cellStyle name="style1424787249988 2 2 2 5 3 3" xfId="49983" xr:uid="{00000000-0005-0000-0000-00003DC30000}"/>
    <cellStyle name="style1424787249988 2 2 2 5 3 4" xfId="49984" xr:uid="{00000000-0005-0000-0000-00003EC30000}"/>
    <cellStyle name="style1424787249988 2 2 2 5 3 5" xfId="49985" xr:uid="{00000000-0005-0000-0000-00003FC30000}"/>
    <cellStyle name="style1424787249988 2 2 2 5 4" xfId="49986" xr:uid="{00000000-0005-0000-0000-000040C30000}"/>
    <cellStyle name="style1424787249988 2 2 2 5 4 2" xfId="49987" xr:uid="{00000000-0005-0000-0000-000041C30000}"/>
    <cellStyle name="style1424787249988 2 2 2 5 4 3" xfId="49988" xr:uid="{00000000-0005-0000-0000-000042C30000}"/>
    <cellStyle name="style1424787249988 2 2 2 5 4 4" xfId="49989" xr:uid="{00000000-0005-0000-0000-000043C30000}"/>
    <cellStyle name="style1424787249988 2 2 2 5 4 5" xfId="49990" xr:uid="{00000000-0005-0000-0000-000044C30000}"/>
    <cellStyle name="style1424787249988 2 2 2 5 5" xfId="49991" xr:uid="{00000000-0005-0000-0000-000045C30000}"/>
    <cellStyle name="style1424787249988 2 2 2 5 6" xfId="49992" xr:uid="{00000000-0005-0000-0000-000046C30000}"/>
    <cellStyle name="style1424787249988 2 2 2 5 7" xfId="49993" xr:uid="{00000000-0005-0000-0000-000047C30000}"/>
    <cellStyle name="style1424787249988 2 2 2 5 8" xfId="49994" xr:uid="{00000000-0005-0000-0000-000048C30000}"/>
    <cellStyle name="style1424787249988 2 2 2 6" xfId="49995" xr:uid="{00000000-0005-0000-0000-000049C30000}"/>
    <cellStyle name="style1424787249988 2 2 2 6 2" xfId="49996" xr:uid="{00000000-0005-0000-0000-00004AC30000}"/>
    <cellStyle name="style1424787249988 2 2 2 6 2 2" xfId="49997" xr:uid="{00000000-0005-0000-0000-00004BC30000}"/>
    <cellStyle name="style1424787249988 2 2 2 6 3" xfId="49998" xr:uid="{00000000-0005-0000-0000-00004CC30000}"/>
    <cellStyle name="style1424787249988 2 2 2 6 4" xfId="49999" xr:uid="{00000000-0005-0000-0000-00004DC30000}"/>
    <cellStyle name="style1424787249988 2 2 2 6 5" xfId="50000" xr:uid="{00000000-0005-0000-0000-00004EC30000}"/>
    <cellStyle name="style1424787249988 2 2 2 7" xfId="50001" xr:uid="{00000000-0005-0000-0000-00004FC30000}"/>
    <cellStyle name="style1424787249988 2 2 2 7 2" xfId="50002" xr:uid="{00000000-0005-0000-0000-000050C30000}"/>
    <cellStyle name="style1424787249988 2 2 2 7 2 2" xfId="50003" xr:uid="{00000000-0005-0000-0000-000051C30000}"/>
    <cellStyle name="style1424787249988 2 2 2 7 3" xfId="50004" xr:uid="{00000000-0005-0000-0000-000052C30000}"/>
    <cellStyle name="style1424787249988 2 2 2 7 4" xfId="50005" xr:uid="{00000000-0005-0000-0000-000053C30000}"/>
    <cellStyle name="style1424787249988 2 2 2 7 5" xfId="50006" xr:uid="{00000000-0005-0000-0000-000054C30000}"/>
    <cellStyle name="style1424787249988 2 2 2 8" xfId="50007" xr:uid="{00000000-0005-0000-0000-000055C30000}"/>
    <cellStyle name="style1424787249988 2 2 2 8 2" xfId="50008" xr:uid="{00000000-0005-0000-0000-000056C30000}"/>
    <cellStyle name="style1424787249988 2 2 2 8 3" xfId="50009" xr:uid="{00000000-0005-0000-0000-000057C30000}"/>
    <cellStyle name="style1424787249988 2 2 2 8 4" xfId="50010" xr:uid="{00000000-0005-0000-0000-000058C30000}"/>
    <cellStyle name="style1424787249988 2 2 2 8 5" xfId="50011" xr:uid="{00000000-0005-0000-0000-000059C30000}"/>
    <cellStyle name="style1424787249988 2 2 2 9" xfId="50012" xr:uid="{00000000-0005-0000-0000-00005AC30000}"/>
    <cellStyle name="style1424787249988 2 2 3" xfId="50013" xr:uid="{00000000-0005-0000-0000-00005BC30000}"/>
    <cellStyle name="style1424787249988 2 2 3 2" xfId="50014" xr:uid="{00000000-0005-0000-0000-00005CC30000}"/>
    <cellStyle name="style1424787249988 2 2 3 2 2" xfId="50015" xr:uid="{00000000-0005-0000-0000-00005DC30000}"/>
    <cellStyle name="style1424787249988 2 2 3 2 2 2" xfId="50016" xr:uid="{00000000-0005-0000-0000-00005EC30000}"/>
    <cellStyle name="style1424787249988 2 2 3 2 2 2 2" xfId="50017" xr:uid="{00000000-0005-0000-0000-00005FC30000}"/>
    <cellStyle name="style1424787249988 2 2 3 2 2 3" xfId="50018" xr:uid="{00000000-0005-0000-0000-000060C30000}"/>
    <cellStyle name="style1424787249988 2 2 3 2 2 4" xfId="50019" xr:uid="{00000000-0005-0000-0000-000061C30000}"/>
    <cellStyle name="style1424787249988 2 2 3 2 2 5" xfId="50020" xr:uid="{00000000-0005-0000-0000-000062C30000}"/>
    <cellStyle name="style1424787249988 2 2 3 2 3" xfId="50021" xr:uid="{00000000-0005-0000-0000-000063C30000}"/>
    <cellStyle name="style1424787249988 2 2 3 2 3 2" xfId="50022" xr:uid="{00000000-0005-0000-0000-000064C30000}"/>
    <cellStyle name="style1424787249988 2 2 3 2 3 2 2" xfId="50023" xr:uid="{00000000-0005-0000-0000-000065C30000}"/>
    <cellStyle name="style1424787249988 2 2 3 2 3 3" xfId="50024" xr:uid="{00000000-0005-0000-0000-000066C30000}"/>
    <cellStyle name="style1424787249988 2 2 3 2 3 4" xfId="50025" xr:uid="{00000000-0005-0000-0000-000067C30000}"/>
    <cellStyle name="style1424787249988 2 2 3 2 3 5" xfId="50026" xr:uid="{00000000-0005-0000-0000-000068C30000}"/>
    <cellStyle name="style1424787249988 2 2 3 2 4" xfId="50027" xr:uid="{00000000-0005-0000-0000-000069C30000}"/>
    <cellStyle name="style1424787249988 2 2 3 2 4 2" xfId="50028" xr:uid="{00000000-0005-0000-0000-00006AC30000}"/>
    <cellStyle name="style1424787249988 2 2 3 2 4 3" xfId="50029" xr:uid="{00000000-0005-0000-0000-00006BC30000}"/>
    <cellStyle name="style1424787249988 2 2 3 2 4 4" xfId="50030" xr:uid="{00000000-0005-0000-0000-00006CC30000}"/>
    <cellStyle name="style1424787249988 2 2 3 2 4 5" xfId="50031" xr:uid="{00000000-0005-0000-0000-00006DC30000}"/>
    <cellStyle name="style1424787249988 2 2 3 2 5" xfId="50032" xr:uid="{00000000-0005-0000-0000-00006EC30000}"/>
    <cellStyle name="style1424787249988 2 2 3 2 6" xfId="50033" xr:uid="{00000000-0005-0000-0000-00006FC30000}"/>
    <cellStyle name="style1424787249988 2 2 3 2 7" xfId="50034" xr:uid="{00000000-0005-0000-0000-000070C30000}"/>
    <cellStyle name="style1424787249988 2 2 3 2 8" xfId="50035" xr:uid="{00000000-0005-0000-0000-000071C30000}"/>
    <cellStyle name="style1424787249988 2 2 3 3" xfId="50036" xr:uid="{00000000-0005-0000-0000-000072C30000}"/>
    <cellStyle name="style1424787249988 2 2 3 3 2" xfId="50037" xr:uid="{00000000-0005-0000-0000-000073C30000}"/>
    <cellStyle name="style1424787249988 2 2 3 3 2 2" xfId="50038" xr:uid="{00000000-0005-0000-0000-000074C30000}"/>
    <cellStyle name="style1424787249988 2 2 3 3 3" xfId="50039" xr:uid="{00000000-0005-0000-0000-000075C30000}"/>
    <cellStyle name="style1424787249988 2 2 3 3 4" xfId="50040" xr:uid="{00000000-0005-0000-0000-000076C30000}"/>
    <cellStyle name="style1424787249988 2 2 3 3 5" xfId="50041" xr:uid="{00000000-0005-0000-0000-000077C30000}"/>
    <cellStyle name="style1424787249988 2 2 3 4" xfId="50042" xr:uid="{00000000-0005-0000-0000-000078C30000}"/>
    <cellStyle name="style1424787249988 2 2 3 4 2" xfId="50043" xr:uid="{00000000-0005-0000-0000-000079C30000}"/>
    <cellStyle name="style1424787249988 2 2 3 4 2 2" xfId="50044" xr:uid="{00000000-0005-0000-0000-00007AC30000}"/>
    <cellStyle name="style1424787249988 2 2 3 4 3" xfId="50045" xr:uid="{00000000-0005-0000-0000-00007BC30000}"/>
    <cellStyle name="style1424787249988 2 2 3 4 4" xfId="50046" xr:uid="{00000000-0005-0000-0000-00007CC30000}"/>
    <cellStyle name="style1424787249988 2 2 3 4 5" xfId="50047" xr:uid="{00000000-0005-0000-0000-00007DC30000}"/>
    <cellStyle name="style1424787249988 2 2 3 5" xfId="50048" xr:uid="{00000000-0005-0000-0000-00007EC30000}"/>
    <cellStyle name="style1424787249988 2 2 3 5 2" xfId="50049" xr:uid="{00000000-0005-0000-0000-00007FC30000}"/>
    <cellStyle name="style1424787249988 2 2 3 5 3" xfId="50050" xr:uid="{00000000-0005-0000-0000-000080C30000}"/>
    <cellStyle name="style1424787249988 2 2 3 5 4" xfId="50051" xr:uid="{00000000-0005-0000-0000-000081C30000}"/>
    <cellStyle name="style1424787249988 2 2 3 5 5" xfId="50052" xr:uid="{00000000-0005-0000-0000-000082C30000}"/>
    <cellStyle name="style1424787249988 2 2 3 6" xfId="50053" xr:uid="{00000000-0005-0000-0000-000083C30000}"/>
    <cellStyle name="style1424787249988 2 2 3 7" xfId="50054" xr:uid="{00000000-0005-0000-0000-000084C30000}"/>
    <cellStyle name="style1424787249988 2 2 3 8" xfId="50055" xr:uid="{00000000-0005-0000-0000-000085C30000}"/>
    <cellStyle name="style1424787249988 2 2 3 9" xfId="50056" xr:uid="{00000000-0005-0000-0000-000086C30000}"/>
    <cellStyle name="style1424787249988 2 2 4" xfId="50057" xr:uid="{00000000-0005-0000-0000-000087C30000}"/>
    <cellStyle name="style1424787249988 2 2 4 2" xfId="50058" xr:uid="{00000000-0005-0000-0000-000088C30000}"/>
    <cellStyle name="style1424787249988 2 2 4 2 2" xfId="50059" xr:uid="{00000000-0005-0000-0000-000089C30000}"/>
    <cellStyle name="style1424787249988 2 2 4 2 2 2" xfId="50060" xr:uid="{00000000-0005-0000-0000-00008AC30000}"/>
    <cellStyle name="style1424787249988 2 2 4 2 3" xfId="50061" xr:uid="{00000000-0005-0000-0000-00008BC30000}"/>
    <cellStyle name="style1424787249988 2 2 4 2 4" xfId="50062" xr:uid="{00000000-0005-0000-0000-00008CC30000}"/>
    <cellStyle name="style1424787249988 2 2 4 2 5" xfId="50063" xr:uid="{00000000-0005-0000-0000-00008DC30000}"/>
    <cellStyle name="style1424787249988 2 2 4 3" xfId="50064" xr:uid="{00000000-0005-0000-0000-00008EC30000}"/>
    <cellStyle name="style1424787249988 2 2 4 3 2" xfId="50065" xr:uid="{00000000-0005-0000-0000-00008FC30000}"/>
    <cellStyle name="style1424787249988 2 2 4 3 2 2" xfId="50066" xr:uid="{00000000-0005-0000-0000-000090C30000}"/>
    <cellStyle name="style1424787249988 2 2 4 3 3" xfId="50067" xr:uid="{00000000-0005-0000-0000-000091C30000}"/>
    <cellStyle name="style1424787249988 2 2 4 3 4" xfId="50068" xr:uid="{00000000-0005-0000-0000-000092C30000}"/>
    <cellStyle name="style1424787249988 2 2 4 3 5" xfId="50069" xr:uid="{00000000-0005-0000-0000-000093C30000}"/>
    <cellStyle name="style1424787249988 2 2 4 4" xfId="50070" xr:uid="{00000000-0005-0000-0000-000094C30000}"/>
    <cellStyle name="style1424787249988 2 2 4 4 2" xfId="50071" xr:uid="{00000000-0005-0000-0000-000095C30000}"/>
    <cellStyle name="style1424787249988 2 2 4 4 3" xfId="50072" xr:uid="{00000000-0005-0000-0000-000096C30000}"/>
    <cellStyle name="style1424787249988 2 2 4 4 4" xfId="50073" xr:uid="{00000000-0005-0000-0000-000097C30000}"/>
    <cellStyle name="style1424787249988 2 2 4 4 5" xfId="50074" xr:uid="{00000000-0005-0000-0000-000098C30000}"/>
    <cellStyle name="style1424787249988 2 2 4 5" xfId="50075" xr:uid="{00000000-0005-0000-0000-000099C30000}"/>
    <cellStyle name="style1424787249988 2 2 4 6" xfId="50076" xr:uid="{00000000-0005-0000-0000-00009AC30000}"/>
    <cellStyle name="style1424787249988 2 2 4 7" xfId="50077" xr:uid="{00000000-0005-0000-0000-00009BC30000}"/>
    <cellStyle name="style1424787249988 2 2 4 8" xfId="50078" xr:uid="{00000000-0005-0000-0000-00009CC30000}"/>
    <cellStyle name="style1424787249988 2 2 5" xfId="50079" xr:uid="{00000000-0005-0000-0000-00009DC30000}"/>
    <cellStyle name="style1424787249988 2 2 5 2" xfId="50080" xr:uid="{00000000-0005-0000-0000-00009EC30000}"/>
    <cellStyle name="style1424787249988 2 2 5 2 2" xfId="50081" xr:uid="{00000000-0005-0000-0000-00009FC30000}"/>
    <cellStyle name="style1424787249988 2 2 5 2 2 2" xfId="50082" xr:uid="{00000000-0005-0000-0000-0000A0C30000}"/>
    <cellStyle name="style1424787249988 2 2 5 2 3" xfId="50083" xr:uid="{00000000-0005-0000-0000-0000A1C30000}"/>
    <cellStyle name="style1424787249988 2 2 5 2 4" xfId="50084" xr:uid="{00000000-0005-0000-0000-0000A2C30000}"/>
    <cellStyle name="style1424787249988 2 2 5 2 5" xfId="50085" xr:uid="{00000000-0005-0000-0000-0000A3C30000}"/>
    <cellStyle name="style1424787249988 2 2 5 3" xfId="50086" xr:uid="{00000000-0005-0000-0000-0000A4C30000}"/>
    <cellStyle name="style1424787249988 2 2 5 3 2" xfId="50087" xr:uid="{00000000-0005-0000-0000-0000A5C30000}"/>
    <cellStyle name="style1424787249988 2 2 5 3 2 2" xfId="50088" xr:uid="{00000000-0005-0000-0000-0000A6C30000}"/>
    <cellStyle name="style1424787249988 2 2 5 3 3" xfId="50089" xr:uid="{00000000-0005-0000-0000-0000A7C30000}"/>
    <cellStyle name="style1424787249988 2 2 5 3 4" xfId="50090" xr:uid="{00000000-0005-0000-0000-0000A8C30000}"/>
    <cellStyle name="style1424787249988 2 2 5 3 5" xfId="50091" xr:uid="{00000000-0005-0000-0000-0000A9C30000}"/>
    <cellStyle name="style1424787249988 2 2 5 4" xfId="50092" xr:uid="{00000000-0005-0000-0000-0000AAC30000}"/>
    <cellStyle name="style1424787249988 2 2 5 4 2" xfId="50093" xr:uid="{00000000-0005-0000-0000-0000ABC30000}"/>
    <cellStyle name="style1424787249988 2 2 5 4 3" xfId="50094" xr:uid="{00000000-0005-0000-0000-0000ACC30000}"/>
    <cellStyle name="style1424787249988 2 2 5 4 4" xfId="50095" xr:uid="{00000000-0005-0000-0000-0000ADC30000}"/>
    <cellStyle name="style1424787249988 2 2 5 4 5" xfId="50096" xr:uid="{00000000-0005-0000-0000-0000AEC30000}"/>
    <cellStyle name="style1424787249988 2 2 5 5" xfId="50097" xr:uid="{00000000-0005-0000-0000-0000AFC30000}"/>
    <cellStyle name="style1424787249988 2 2 5 6" xfId="50098" xr:uid="{00000000-0005-0000-0000-0000B0C30000}"/>
    <cellStyle name="style1424787249988 2 2 5 7" xfId="50099" xr:uid="{00000000-0005-0000-0000-0000B1C30000}"/>
    <cellStyle name="style1424787249988 2 2 5 8" xfId="50100" xr:uid="{00000000-0005-0000-0000-0000B2C30000}"/>
    <cellStyle name="style1424787249988 2 2 6" xfId="50101" xr:uid="{00000000-0005-0000-0000-0000B3C30000}"/>
    <cellStyle name="style1424787249988 2 2 6 2" xfId="50102" xr:uid="{00000000-0005-0000-0000-0000B4C30000}"/>
    <cellStyle name="style1424787249988 2 2 6 2 2" xfId="50103" xr:uid="{00000000-0005-0000-0000-0000B5C30000}"/>
    <cellStyle name="style1424787249988 2 2 6 2 2 2" xfId="50104" xr:uid="{00000000-0005-0000-0000-0000B6C30000}"/>
    <cellStyle name="style1424787249988 2 2 6 2 3" xfId="50105" xr:uid="{00000000-0005-0000-0000-0000B7C30000}"/>
    <cellStyle name="style1424787249988 2 2 6 2 4" xfId="50106" xr:uid="{00000000-0005-0000-0000-0000B8C30000}"/>
    <cellStyle name="style1424787249988 2 2 6 2 5" xfId="50107" xr:uid="{00000000-0005-0000-0000-0000B9C30000}"/>
    <cellStyle name="style1424787249988 2 2 6 3" xfId="50108" xr:uid="{00000000-0005-0000-0000-0000BAC30000}"/>
    <cellStyle name="style1424787249988 2 2 6 3 2" xfId="50109" xr:uid="{00000000-0005-0000-0000-0000BBC30000}"/>
    <cellStyle name="style1424787249988 2 2 6 3 2 2" xfId="50110" xr:uid="{00000000-0005-0000-0000-0000BCC30000}"/>
    <cellStyle name="style1424787249988 2 2 6 3 3" xfId="50111" xr:uid="{00000000-0005-0000-0000-0000BDC30000}"/>
    <cellStyle name="style1424787249988 2 2 6 3 4" xfId="50112" xr:uid="{00000000-0005-0000-0000-0000BEC30000}"/>
    <cellStyle name="style1424787249988 2 2 6 3 5" xfId="50113" xr:uid="{00000000-0005-0000-0000-0000BFC30000}"/>
    <cellStyle name="style1424787249988 2 2 6 4" xfId="50114" xr:uid="{00000000-0005-0000-0000-0000C0C30000}"/>
    <cellStyle name="style1424787249988 2 2 6 4 2" xfId="50115" xr:uid="{00000000-0005-0000-0000-0000C1C30000}"/>
    <cellStyle name="style1424787249988 2 2 6 4 3" xfId="50116" xr:uid="{00000000-0005-0000-0000-0000C2C30000}"/>
    <cellStyle name="style1424787249988 2 2 6 4 4" xfId="50117" xr:uid="{00000000-0005-0000-0000-0000C3C30000}"/>
    <cellStyle name="style1424787249988 2 2 6 4 5" xfId="50118" xr:uid="{00000000-0005-0000-0000-0000C4C30000}"/>
    <cellStyle name="style1424787249988 2 2 6 5" xfId="50119" xr:uid="{00000000-0005-0000-0000-0000C5C30000}"/>
    <cellStyle name="style1424787249988 2 2 6 6" xfId="50120" xr:uid="{00000000-0005-0000-0000-0000C6C30000}"/>
    <cellStyle name="style1424787249988 2 2 6 7" xfId="50121" xr:uid="{00000000-0005-0000-0000-0000C7C30000}"/>
    <cellStyle name="style1424787249988 2 2 6 8" xfId="50122" xr:uid="{00000000-0005-0000-0000-0000C8C30000}"/>
    <cellStyle name="style1424787249988 2 2 7" xfId="50123" xr:uid="{00000000-0005-0000-0000-0000C9C30000}"/>
    <cellStyle name="style1424787249988 2 2 7 2" xfId="50124" xr:uid="{00000000-0005-0000-0000-0000CAC30000}"/>
    <cellStyle name="style1424787249988 2 2 7 2 2" xfId="50125" xr:uid="{00000000-0005-0000-0000-0000CBC30000}"/>
    <cellStyle name="style1424787249988 2 2 7 3" xfId="50126" xr:uid="{00000000-0005-0000-0000-0000CCC30000}"/>
    <cellStyle name="style1424787249988 2 2 7 4" xfId="50127" xr:uid="{00000000-0005-0000-0000-0000CDC30000}"/>
    <cellStyle name="style1424787249988 2 2 7 5" xfId="50128" xr:uid="{00000000-0005-0000-0000-0000CEC30000}"/>
    <cellStyle name="style1424787249988 2 2 8" xfId="50129" xr:uid="{00000000-0005-0000-0000-0000CFC30000}"/>
    <cellStyle name="style1424787249988 2 2 8 2" xfId="50130" xr:uid="{00000000-0005-0000-0000-0000D0C30000}"/>
    <cellStyle name="style1424787249988 2 2 8 2 2" xfId="50131" xr:uid="{00000000-0005-0000-0000-0000D1C30000}"/>
    <cellStyle name="style1424787249988 2 2 8 3" xfId="50132" xr:uid="{00000000-0005-0000-0000-0000D2C30000}"/>
    <cellStyle name="style1424787249988 2 2 8 4" xfId="50133" xr:uid="{00000000-0005-0000-0000-0000D3C30000}"/>
    <cellStyle name="style1424787249988 2 2 8 5" xfId="50134" xr:uid="{00000000-0005-0000-0000-0000D4C30000}"/>
    <cellStyle name="style1424787249988 2 2 9" xfId="50135" xr:uid="{00000000-0005-0000-0000-0000D5C30000}"/>
    <cellStyle name="style1424787249988 2 2 9 2" xfId="50136" xr:uid="{00000000-0005-0000-0000-0000D6C30000}"/>
    <cellStyle name="style1424787249988 2 2 9 3" xfId="50137" xr:uid="{00000000-0005-0000-0000-0000D7C30000}"/>
    <cellStyle name="style1424787249988 2 2 9 4" xfId="50138" xr:uid="{00000000-0005-0000-0000-0000D8C30000}"/>
    <cellStyle name="style1424787249988 2 2 9 5" xfId="50139" xr:uid="{00000000-0005-0000-0000-0000D9C30000}"/>
    <cellStyle name="style1424787249988 2 3" xfId="50140" xr:uid="{00000000-0005-0000-0000-0000DAC30000}"/>
    <cellStyle name="style1424787249988 2 3 10" xfId="50141" xr:uid="{00000000-0005-0000-0000-0000DBC30000}"/>
    <cellStyle name="style1424787249988 2 3 11" xfId="50142" xr:uid="{00000000-0005-0000-0000-0000DCC30000}"/>
    <cellStyle name="style1424787249988 2 3 12" xfId="50143" xr:uid="{00000000-0005-0000-0000-0000DDC30000}"/>
    <cellStyle name="style1424787249988 2 3 2" xfId="50144" xr:uid="{00000000-0005-0000-0000-0000DEC30000}"/>
    <cellStyle name="style1424787249988 2 3 2 2" xfId="50145" xr:uid="{00000000-0005-0000-0000-0000DFC30000}"/>
    <cellStyle name="style1424787249988 2 3 2 2 2" xfId="50146" xr:uid="{00000000-0005-0000-0000-0000E0C30000}"/>
    <cellStyle name="style1424787249988 2 3 2 2 2 2" xfId="50147" xr:uid="{00000000-0005-0000-0000-0000E1C30000}"/>
    <cellStyle name="style1424787249988 2 3 2 2 2 2 2" xfId="50148" xr:uid="{00000000-0005-0000-0000-0000E2C30000}"/>
    <cellStyle name="style1424787249988 2 3 2 2 2 3" xfId="50149" xr:uid="{00000000-0005-0000-0000-0000E3C30000}"/>
    <cellStyle name="style1424787249988 2 3 2 2 2 4" xfId="50150" xr:uid="{00000000-0005-0000-0000-0000E4C30000}"/>
    <cellStyle name="style1424787249988 2 3 2 2 2 5" xfId="50151" xr:uid="{00000000-0005-0000-0000-0000E5C30000}"/>
    <cellStyle name="style1424787249988 2 3 2 2 3" xfId="50152" xr:uid="{00000000-0005-0000-0000-0000E6C30000}"/>
    <cellStyle name="style1424787249988 2 3 2 2 3 2" xfId="50153" xr:uid="{00000000-0005-0000-0000-0000E7C30000}"/>
    <cellStyle name="style1424787249988 2 3 2 2 3 2 2" xfId="50154" xr:uid="{00000000-0005-0000-0000-0000E8C30000}"/>
    <cellStyle name="style1424787249988 2 3 2 2 3 3" xfId="50155" xr:uid="{00000000-0005-0000-0000-0000E9C30000}"/>
    <cellStyle name="style1424787249988 2 3 2 2 3 4" xfId="50156" xr:uid="{00000000-0005-0000-0000-0000EAC30000}"/>
    <cellStyle name="style1424787249988 2 3 2 2 3 5" xfId="50157" xr:uid="{00000000-0005-0000-0000-0000EBC30000}"/>
    <cellStyle name="style1424787249988 2 3 2 2 4" xfId="50158" xr:uid="{00000000-0005-0000-0000-0000ECC30000}"/>
    <cellStyle name="style1424787249988 2 3 2 2 4 2" xfId="50159" xr:uid="{00000000-0005-0000-0000-0000EDC30000}"/>
    <cellStyle name="style1424787249988 2 3 2 2 4 3" xfId="50160" xr:uid="{00000000-0005-0000-0000-0000EEC30000}"/>
    <cellStyle name="style1424787249988 2 3 2 2 4 4" xfId="50161" xr:uid="{00000000-0005-0000-0000-0000EFC30000}"/>
    <cellStyle name="style1424787249988 2 3 2 2 4 5" xfId="50162" xr:uid="{00000000-0005-0000-0000-0000F0C30000}"/>
    <cellStyle name="style1424787249988 2 3 2 2 5" xfId="50163" xr:uid="{00000000-0005-0000-0000-0000F1C30000}"/>
    <cellStyle name="style1424787249988 2 3 2 2 6" xfId="50164" xr:uid="{00000000-0005-0000-0000-0000F2C30000}"/>
    <cellStyle name="style1424787249988 2 3 2 2 7" xfId="50165" xr:uid="{00000000-0005-0000-0000-0000F3C30000}"/>
    <cellStyle name="style1424787249988 2 3 2 2 8" xfId="50166" xr:uid="{00000000-0005-0000-0000-0000F4C30000}"/>
    <cellStyle name="style1424787249988 2 3 2 3" xfId="50167" xr:uid="{00000000-0005-0000-0000-0000F5C30000}"/>
    <cellStyle name="style1424787249988 2 3 2 3 2" xfId="50168" xr:uid="{00000000-0005-0000-0000-0000F6C30000}"/>
    <cellStyle name="style1424787249988 2 3 2 3 2 2" xfId="50169" xr:uid="{00000000-0005-0000-0000-0000F7C30000}"/>
    <cellStyle name="style1424787249988 2 3 2 3 3" xfId="50170" xr:uid="{00000000-0005-0000-0000-0000F8C30000}"/>
    <cellStyle name="style1424787249988 2 3 2 3 4" xfId="50171" xr:uid="{00000000-0005-0000-0000-0000F9C30000}"/>
    <cellStyle name="style1424787249988 2 3 2 3 5" xfId="50172" xr:uid="{00000000-0005-0000-0000-0000FAC30000}"/>
    <cellStyle name="style1424787249988 2 3 2 4" xfId="50173" xr:uid="{00000000-0005-0000-0000-0000FBC30000}"/>
    <cellStyle name="style1424787249988 2 3 2 4 2" xfId="50174" xr:uid="{00000000-0005-0000-0000-0000FCC30000}"/>
    <cellStyle name="style1424787249988 2 3 2 4 2 2" xfId="50175" xr:uid="{00000000-0005-0000-0000-0000FDC30000}"/>
    <cellStyle name="style1424787249988 2 3 2 4 3" xfId="50176" xr:uid="{00000000-0005-0000-0000-0000FEC30000}"/>
    <cellStyle name="style1424787249988 2 3 2 4 4" xfId="50177" xr:uid="{00000000-0005-0000-0000-0000FFC30000}"/>
    <cellStyle name="style1424787249988 2 3 2 4 5" xfId="50178" xr:uid="{00000000-0005-0000-0000-000000C40000}"/>
    <cellStyle name="style1424787249988 2 3 2 5" xfId="50179" xr:uid="{00000000-0005-0000-0000-000001C40000}"/>
    <cellStyle name="style1424787249988 2 3 2 5 2" xfId="50180" xr:uid="{00000000-0005-0000-0000-000002C40000}"/>
    <cellStyle name="style1424787249988 2 3 2 5 3" xfId="50181" xr:uid="{00000000-0005-0000-0000-000003C40000}"/>
    <cellStyle name="style1424787249988 2 3 2 5 4" xfId="50182" xr:uid="{00000000-0005-0000-0000-000004C40000}"/>
    <cellStyle name="style1424787249988 2 3 2 5 5" xfId="50183" xr:uid="{00000000-0005-0000-0000-000005C40000}"/>
    <cellStyle name="style1424787249988 2 3 2 6" xfId="50184" xr:uid="{00000000-0005-0000-0000-000006C40000}"/>
    <cellStyle name="style1424787249988 2 3 2 7" xfId="50185" xr:uid="{00000000-0005-0000-0000-000007C40000}"/>
    <cellStyle name="style1424787249988 2 3 2 8" xfId="50186" xr:uid="{00000000-0005-0000-0000-000008C40000}"/>
    <cellStyle name="style1424787249988 2 3 2 9" xfId="50187" xr:uid="{00000000-0005-0000-0000-000009C40000}"/>
    <cellStyle name="style1424787249988 2 3 3" xfId="50188" xr:uid="{00000000-0005-0000-0000-00000AC40000}"/>
    <cellStyle name="style1424787249988 2 3 3 2" xfId="50189" xr:uid="{00000000-0005-0000-0000-00000BC40000}"/>
    <cellStyle name="style1424787249988 2 3 3 2 2" xfId="50190" xr:uid="{00000000-0005-0000-0000-00000CC40000}"/>
    <cellStyle name="style1424787249988 2 3 3 2 2 2" xfId="50191" xr:uid="{00000000-0005-0000-0000-00000DC40000}"/>
    <cellStyle name="style1424787249988 2 3 3 2 3" xfId="50192" xr:uid="{00000000-0005-0000-0000-00000EC40000}"/>
    <cellStyle name="style1424787249988 2 3 3 2 4" xfId="50193" xr:uid="{00000000-0005-0000-0000-00000FC40000}"/>
    <cellStyle name="style1424787249988 2 3 3 2 5" xfId="50194" xr:uid="{00000000-0005-0000-0000-000010C40000}"/>
    <cellStyle name="style1424787249988 2 3 3 3" xfId="50195" xr:uid="{00000000-0005-0000-0000-000011C40000}"/>
    <cellStyle name="style1424787249988 2 3 3 3 2" xfId="50196" xr:uid="{00000000-0005-0000-0000-000012C40000}"/>
    <cellStyle name="style1424787249988 2 3 3 3 2 2" xfId="50197" xr:uid="{00000000-0005-0000-0000-000013C40000}"/>
    <cellStyle name="style1424787249988 2 3 3 3 3" xfId="50198" xr:uid="{00000000-0005-0000-0000-000014C40000}"/>
    <cellStyle name="style1424787249988 2 3 3 3 4" xfId="50199" xr:uid="{00000000-0005-0000-0000-000015C40000}"/>
    <cellStyle name="style1424787249988 2 3 3 3 5" xfId="50200" xr:uid="{00000000-0005-0000-0000-000016C40000}"/>
    <cellStyle name="style1424787249988 2 3 3 4" xfId="50201" xr:uid="{00000000-0005-0000-0000-000017C40000}"/>
    <cellStyle name="style1424787249988 2 3 3 4 2" xfId="50202" xr:uid="{00000000-0005-0000-0000-000018C40000}"/>
    <cellStyle name="style1424787249988 2 3 3 4 3" xfId="50203" xr:uid="{00000000-0005-0000-0000-000019C40000}"/>
    <cellStyle name="style1424787249988 2 3 3 4 4" xfId="50204" xr:uid="{00000000-0005-0000-0000-00001AC40000}"/>
    <cellStyle name="style1424787249988 2 3 3 4 5" xfId="50205" xr:uid="{00000000-0005-0000-0000-00001BC40000}"/>
    <cellStyle name="style1424787249988 2 3 3 5" xfId="50206" xr:uid="{00000000-0005-0000-0000-00001CC40000}"/>
    <cellStyle name="style1424787249988 2 3 3 6" xfId="50207" xr:uid="{00000000-0005-0000-0000-00001DC40000}"/>
    <cellStyle name="style1424787249988 2 3 3 7" xfId="50208" xr:uid="{00000000-0005-0000-0000-00001EC40000}"/>
    <cellStyle name="style1424787249988 2 3 3 8" xfId="50209" xr:uid="{00000000-0005-0000-0000-00001FC40000}"/>
    <cellStyle name="style1424787249988 2 3 4" xfId="50210" xr:uid="{00000000-0005-0000-0000-000020C40000}"/>
    <cellStyle name="style1424787249988 2 3 4 2" xfId="50211" xr:uid="{00000000-0005-0000-0000-000021C40000}"/>
    <cellStyle name="style1424787249988 2 3 4 2 2" xfId="50212" xr:uid="{00000000-0005-0000-0000-000022C40000}"/>
    <cellStyle name="style1424787249988 2 3 4 2 2 2" xfId="50213" xr:uid="{00000000-0005-0000-0000-000023C40000}"/>
    <cellStyle name="style1424787249988 2 3 4 2 3" xfId="50214" xr:uid="{00000000-0005-0000-0000-000024C40000}"/>
    <cellStyle name="style1424787249988 2 3 4 2 4" xfId="50215" xr:uid="{00000000-0005-0000-0000-000025C40000}"/>
    <cellStyle name="style1424787249988 2 3 4 2 5" xfId="50216" xr:uid="{00000000-0005-0000-0000-000026C40000}"/>
    <cellStyle name="style1424787249988 2 3 4 3" xfId="50217" xr:uid="{00000000-0005-0000-0000-000027C40000}"/>
    <cellStyle name="style1424787249988 2 3 4 3 2" xfId="50218" xr:uid="{00000000-0005-0000-0000-000028C40000}"/>
    <cellStyle name="style1424787249988 2 3 4 3 2 2" xfId="50219" xr:uid="{00000000-0005-0000-0000-000029C40000}"/>
    <cellStyle name="style1424787249988 2 3 4 3 3" xfId="50220" xr:uid="{00000000-0005-0000-0000-00002AC40000}"/>
    <cellStyle name="style1424787249988 2 3 4 3 4" xfId="50221" xr:uid="{00000000-0005-0000-0000-00002BC40000}"/>
    <cellStyle name="style1424787249988 2 3 4 3 5" xfId="50222" xr:uid="{00000000-0005-0000-0000-00002CC40000}"/>
    <cellStyle name="style1424787249988 2 3 4 4" xfId="50223" xr:uid="{00000000-0005-0000-0000-00002DC40000}"/>
    <cellStyle name="style1424787249988 2 3 4 4 2" xfId="50224" xr:uid="{00000000-0005-0000-0000-00002EC40000}"/>
    <cellStyle name="style1424787249988 2 3 4 4 3" xfId="50225" xr:uid="{00000000-0005-0000-0000-00002FC40000}"/>
    <cellStyle name="style1424787249988 2 3 4 4 4" xfId="50226" xr:uid="{00000000-0005-0000-0000-000030C40000}"/>
    <cellStyle name="style1424787249988 2 3 4 4 5" xfId="50227" xr:uid="{00000000-0005-0000-0000-000031C40000}"/>
    <cellStyle name="style1424787249988 2 3 4 5" xfId="50228" xr:uid="{00000000-0005-0000-0000-000032C40000}"/>
    <cellStyle name="style1424787249988 2 3 4 6" xfId="50229" xr:uid="{00000000-0005-0000-0000-000033C40000}"/>
    <cellStyle name="style1424787249988 2 3 4 7" xfId="50230" xr:uid="{00000000-0005-0000-0000-000034C40000}"/>
    <cellStyle name="style1424787249988 2 3 4 8" xfId="50231" xr:uid="{00000000-0005-0000-0000-000035C40000}"/>
    <cellStyle name="style1424787249988 2 3 5" xfId="50232" xr:uid="{00000000-0005-0000-0000-000036C40000}"/>
    <cellStyle name="style1424787249988 2 3 5 2" xfId="50233" xr:uid="{00000000-0005-0000-0000-000037C40000}"/>
    <cellStyle name="style1424787249988 2 3 5 2 2" xfId="50234" xr:uid="{00000000-0005-0000-0000-000038C40000}"/>
    <cellStyle name="style1424787249988 2 3 5 2 2 2" xfId="50235" xr:uid="{00000000-0005-0000-0000-000039C40000}"/>
    <cellStyle name="style1424787249988 2 3 5 2 3" xfId="50236" xr:uid="{00000000-0005-0000-0000-00003AC40000}"/>
    <cellStyle name="style1424787249988 2 3 5 2 4" xfId="50237" xr:uid="{00000000-0005-0000-0000-00003BC40000}"/>
    <cellStyle name="style1424787249988 2 3 5 2 5" xfId="50238" xr:uid="{00000000-0005-0000-0000-00003CC40000}"/>
    <cellStyle name="style1424787249988 2 3 5 3" xfId="50239" xr:uid="{00000000-0005-0000-0000-00003DC40000}"/>
    <cellStyle name="style1424787249988 2 3 5 3 2" xfId="50240" xr:uid="{00000000-0005-0000-0000-00003EC40000}"/>
    <cellStyle name="style1424787249988 2 3 5 3 2 2" xfId="50241" xr:uid="{00000000-0005-0000-0000-00003FC40000}"/>
    <cellStyle name="style1424787249988 2 3 5 3 3" xfId="50242" xr:uid="{00000000-0005-0000-0000-000040C40000}"/>
    <cellStyle name="style1424787249988 2 3 5 3 4" xfId="50243" xr:uid="{00000000-0005-0000-0000-000041C40000}"/>
    <cellStyle name="style1424787249988 2 3 5 3 5" xfId="50244" xr:uid="{00000000-0005-0000-0000-000042C40000}"/>
    <cellStyle name="style1424787249988 2 3 5 4" xfId="50245" xr:uid="{00000000-0005-0000-0000-000043C40000}"/>
    <cellStyle name="style1424787249988 2 3 5 4 2" xfId="50246" xr:uid="{00000000-0005-0000-0000-000044C40000}"/>
    <cellStyle name="style1424787249988 2 3 5 4 3" xfId="50247" xr:uid="{00000000-0005-0000-0000-000045C40000}"/>
    <cellStyle name="style1424787249988 2 3 5 4 4" xfId="50248" xr:uid="{00000000-0005-0000-0000-000046C40000}"/>
    <cellStyle name="style1424787249988 2 3 5 4 5" xfId="50249" xr:uid="{00000000-0005-0000-0000-000047C40000}"/>
    <cellStyle name="style1424787249988 2 3 5 5" xfId="50250" xr:uid="{00000000-0005-0000-0000-000048C40000}"/>
    <cellStyle name="style1424787249988 2 3 5 6" xfId="50251" xr:uid="{00000000-0005-0000-0000-000049C40000}"/>
    <cellStyle name="style1424787249988 2 3 5 7" xfId="50252" xr:uid="{00000000-0005-0000-0000-00004AC40000}"/>
    <cellStyle name="style1424787249988 2 3 5 8" xfId="50253" xr:uid="{00000000-0005-0000-0000-00004BC40000}"/>
    <cellStyle name="style1424787249988 2 3 6" xfId="50254" xr:uid="{00000000-0005-0000-0000-00004CC40000}"/>
    <cellStyle name="style1424787249988 2 3 6 2" xfId="50255" xr:uid="{00000000-0005-0000-0000-00004DC40000}"/>
    <cellStyle name="style1424787249988 2 3 6 2 2" xfId="50256" xr:uid="{00000000-0005-0000-0000-00004EC40000}"/>
    <cellStyle name="style1424787249988 2 3 6 3" xfId="50257" xr:uid="{00000000-0005-0000-0000-00004FC40000}"/>
    <cellStyle name="style1424787249988 2 3 6 4" xfId="50258" xr:uid="{00000000-0005-0000-0000-000050C40000}"/>
    <cellStyle name="style1424787249988 2 3 6 5" xfId="50259" xr:uid="{00000000-0005-0000-0000-000051C40000}"/>
    <cellStyle name="style1424787249988 2 3 7" xfId="50260" xr:uid="{00000000-0005-0000-0000-000052C40000}"/>
    <cellStyle name="style1424787249988 2 3 7 2" xfId="50261" xr:uid="{00000000-0005-0000-0000-000053C40000}"/>
    <cellStyle name="style1424787249988 2 3 7 2 2" xfId="50262" xr:uid="{00000000-0005-0000-0000-000054C40000}"/>
    <cellStyle name="style1424787249988 2 3 7 3" xfId="50263" xr:uid="{00000000-0005-0000-0000-000055C40000}"/>
    <cellStyle name="style1424787249988 2 3 7 4" xfId="50264" xr:uid="{00000000-0005-0000-0000-000056C40000}"/>
    <cellStyle name="style1424787249988 2 3 7 5" xfId="50265" xr:uid="{00000000-0005-0000-0000-000057C40000}"/>
    <cellStyle name="style1424787249988 2 3 8" xfId="50266" xr:uid="{00000000-0005-0000-0000-000058C40000}"/>
    <cellStyle name="style1424787249988 2 3 8 2" xfId="50267" xr:uid="{00000000-0005-0000-0000-000059C40000}"/>
    <cellStyle name="style1424787249988 2 3 8 3" xfId="50268" xr:uid="{00000000-0005-0000-0000-00005AC40000}"/>
    <cellStyle name="style1424787249988 2 3 8 4" xfId="50269" xr:uid="{00000000-0005-0000-0000-00005BC40000}"/>
    <cellStyle name="style1424787249988 2 3 8 5" xfId="50270" xr:uid="{00000000-0005-0000-0000-00005CC40000}"/>
    <cellStyle name="style1424787249988 2 3 9" xfId="50271" xr:uid="{00000000-0005-0000-0000-00005DC40000}"/>
    <cellStyle name="style1424787249988 2 4" xfId="50272" xr:uid="{00000000-0005-0000-0000-00005EC40000}"/>
    <cellStyle name="style1424787249988 2 4 2" xfId="50273" xr:uid="{00000000-0005-0000-0000-00005FC40000}"/>
    <cellStyle name="style1424787249988 2 4 2 2" xfId="50274" xr:uid="{00000000-0005-0000-0000-000060C40000}"/>
    <cellStyle name="style1424787249988 2 4 2 2 2" xfId="50275" xr:uid="{00000000-0005-0000-0000-000061C40000}"/>
    <cellStyle name="style1424787249988 2 4 2 2 2 2" xfId="50276" xr:uid="{00000000-0005-0000-0000-000062C40000}"/>
    <cellStyle name="style1424787249988 2 4 2 2 3" xfId="50277" xr:uid="{00000000-0005-0000-0000-000063C40000}"/>
    <cellStyle name="style1424787249988 2 4 2 2 4" xfId="50278" xr:uid="{00000000-0005-0000-0000-000064C40000}"/>
    <cellStyle name="style1424787249988 2 4 2 2 5" xfId="50279" xr:uid="{00000000-0005-0000-0000-000065C40000}"/>
    <cellStyle name="style1424787249988 2 4 2 3" xfId="50280" xr:uid="{00000000-0005-0000-0000-000066C40000}"/>
    <cellStyle name="style1424787249988 2 4 2 3 2" xfId="50281" xr:uid="{00000000-0005-0000-0000-000067C40000}"/>
    <cellStyle name="style1424787249988 2 4 2 3 2 2" xfId="50282" xr:uid="{00000000-0005-0000-0000-000068C40000}"/>
    <cellStyle name="style1424787249988 2 4 2 3 3" xfId="50283" xr:uid="{00000000-0005-0000-0000-000069C40000}"/>
    <cellStyle name="style1424787249988 2 4 2 3 4" xfId="50284" xr:uid="{00000000-0005-0000-0000-00006AC40000}"/>
    <cellStyle name="style1424787249988 2 4 2 3 5" xfId="50285" xr:uid="{00000000-0005-0000-0000-00006BC40000}"/>
    <cellStyle name="style1424787249988 2 4 2 4" xfId="50286" xr:uid="{00000000-0005-0000-0000-00006CC40000}"/>
    <cellStyle name="style1424787249988 2 4 2 4 2" xfId="50287" xr:uid="{00000000-0005-0000-0000-00006DC40000}"/>
    <cellStyle name="style1424787249988 2 4 2 4 3" xfId="50288" xr:uid="{00000000-0005-0000-0000-00006EC40000}"/>
    <cellStyle name="style1424787249988 2 4 2 4 4" xfId="50289" xr:uid="{00000000-0005-0000-0000-00006FC40000}"/>
    <cellStyle name="style1424787249988 2 4 2 4 5" xfId="50290" xr:uid="{00000000-0005-0000-0000-000070C40000}"/>
    <cellStyle name="style1424787249988 2 4 2 5" xfId="50291" xr:uid="{00000000-0005-0000-0000-000071C40000}"/>
    <cellStyle name="style1424787249988 2 4 2 6" xfId="50292" xr:uid="{00000000-0005-0000-0000-000072C40000}"/>
    <cellStyle name="style1424787249988 2 4 2 7" xfId="50293" xr:uid="{00000000-0005-0000-0000-000073C40000}"/>
    <cellStyle name="style1424787249988 2 4 2 8" xfId="50294" xr:uid="{00000000-0005-0000-0000-000074C40000}"/>
    <cellStyle name="style1424787249988 2 4 3" xfId="50295" xr:uid="{00000000-0005-0000-0000-000075C40000}"/>
    <cellStyle name="style1424787249988 2 4 3 2" xfId="50296" xr:uid="{00000000-0005-0000-0000-000076C40000}"/>
    <cellStyle name="style1424787249988 2 4 3 2 2" xfId="50297" xr:uid="{00000000-0005-0000-0000-000077C40000}"/>
    <cellStyle name="style1424787249988 2 4 3 3" xfId="50298" xr:uid="{00000000-0005-0000-0000-000078C40000}"/>
    <cellStyle name="style1424787249988 2 4 3 4" xfId="50299" xr:uid="{00000000-0005-0000-0000-000079C40000}"/>
    <cellStyle name="style1424787249988 2 4 3 5" xfId="50300" xr:uid="{00000000-0005-0000-0000-00007AC40000}"/>
    <cellStyle name="style1424787249988 2 4 4" xfId="50301" xr:uid="{00000000-0005-0000-0000-00007BC40000}"/>
    <cellStyle name="style1424787249988 2 4 4 2" xfId="50302" xr:uid="{00000000-0005-0000-0000-00007CC40000}"/>
    <cellStyle name="style1424787249988 2 4 4 2 2" xfId="50303" xr:uid="{00000000-0005-0000-0000-00007DC40000}"/>
    <cellStyle name="style1424787249988 2 4 4 3" xfId="50304" xr:uid="{00000000-0005-0000-0000-00007EC40000}"/>
    <cellStyle name="style1424787249988 2 4 4 4" xfId="50305" xr:uid="{00000000-0005-0000-0000-00007FC40000}"/>
    <cellStyle name="style1424787249988 2 4 4 5" xfId="50306" xr:uid="{00000000-0005-0000-0000-000080C40000}"/>
    <cellStyle name="style1424787249988 2 4 5" xfId="50307" xr:uid="{00000000-0005-0000-0000-000081C40000}"/>
    <cellStyle name="style1424787249988 2 4 5 2" xfId="50308" xr:uid="{00000000-0005-0000-0000-000082C40000}"/>
    <cellStyle name="style1424787249988 2 4 5 3" xfId="50309" xr:uid="{00000000-0005-0000-0000-000083C40000}"/>
    <cellStyle name="style1424787249988 2 4 5 4" xfId="50310" xr:uid="{00000000-0005-0000-0000-000084C40000}"/>
    <cellStyle name="style1424787249988 2 4 5 5" xfId="50311" xr:uid="{00000000-0005-0000-0000-000085C40000}"/>
    <cellStyle name="style1424787249988 2 4 6" xfId="50312" xr:uid="{00000000-0005-0000-0000-000086C40000}"/>
    <cellStyle name="style1424787249988 2 4 7" xfId="50313" xr:uid="{00000000-0005-0000-0000-000087C40000}"/>
    <cellStyle name="style1424787249988 2 4 8" xfId="50314" xr:uid="{00000000-0005-0000-0000-000088C40000}"/>
    <cellStyle name="style1424787249988 2 4 9" xfId="50315" xr:uid="{00000000-0005-0000-0000-000089C40000}"/>
    <cellStyle name="style1424787249988 2 5" xfId="50316" xr:uid="{00000000-0005-0000-0000-00008AC40000}"/>
    <cellStyle name="style1424787249988 2 5 2" xfId="50317" xr:uid="{00000000-0005-0000-0000-00008BC40000}"/>
    <cellStyle name="style1424787249988 2 5 2 2" xfId="50318" xr:uid="{00000000-0005-0000-0000-00008CC40000}"/>
    <cellStyle name="style1424787249988 2 5 2 2 2" xfId="50319" xr:uid="{00000000-0005-0000-0000-00008DC40000}"/>
    <cellStyle name="style1424787249988 2 5 2 3" xfId="50320" xr:uid="{00000000-0005-0000-0000-00008EC40000}"/>
    <cellStyle name="style1424787249988 2 5 2 4" xfId="50321" xr:uid="{00000000-0005-0000-0000-00008FC40000}"/>
    <cellStyle name="style1424787249988 2 5 2 5" xfId="50322" xr:uid="{00000000-0005-0000-0000-000090C40000}"/>
    <cellStyle name="style1424787249988 2 5 3" xfId="50323" xr:uid="{00000000-0005-0000-0000-000091C40000}"/>
    <cellStyle name="style1424787249988 2 5 3 2" xfId="50324" xr:uid="{00000000-0005-0000-0000-000092C40000}"/>
    <cellStyle name="style1424787249988 2 5 3 2 2" xfId="50325" xr:uid="{00000000-0005-0000-0000-000093C40000}"/>
    <cellStyle name="style1424787249988 2 5 3 3" xfId="50326" xr:uid="{00000000-0005-0000-0000-000094C40000}"/>
    <cellStyle name="style1424787249988 2 5 3 4" xfId="50327" xr:uid="{00000000-0005-0000-0000-000095C40000}"/>
    <cellStyle name="style1424787249988 2 5 3 5" xfId="50328" xr:uid="{00000000-0005-0000-0000-000096C40000}"/>
    <cellStyle name="style1424787249988 2 5 4" xfId="50329" xr:uid="{00000000-0005-0000-0000-000097C40000}"/>
    <cellStyle name="style1424787249988 2 5 4 2" xfId="50330" xr:uid="{00000000-0005-0000-0000-000098C40000}"/>
    <cellStyle name="style1424787249988 2 5 4 3" xfId="50331" xr:uid="{00000000-0005-0000-0000-000099C40000}"/>
    <cellStyle name="style1424787249988 2 5 4 4" xfId="50332" xr:uid="{00000000-0005-0000-0000-00009AC40000}"/>
    <cellStyle name="style1424787249988 2 5 4 5" xfId="50333" xr:uid="{00000000-0005-0000-0000-00009BC40000}"/>
    <cellStyle name="style1424787249988 2 5 5" xfId="50334" xr:uid="{00000000-0005-0000-0000-00009CC40000}"/>
    <cellStyle name="style1424787249988 2 5 6" xfId="50335" xr:uid="{00000000-0005-0000-0000-00009DC40000}"/>
    <cellStyle name="style1424787249988 2 5 7" xfId="50336" xr:uid="{00000000-0005-0000-0000-00009EC40000}"/>
    <cellStyle name="style1424787249988 2 5 8" xfId="50337" xr:uid="{00000000-0005-0000-0000-00009FC40000}"/>
    <cellStyle name="style1424787249988 2 6" xfId="50338" xr:uid="{00000000-0005-0000-0000-0000A0C40000}"/>
    <cellStyle name="style1424787249988 2 6 2" xfId="50339" xr:uid="{00000000-0005-0000-0000-0000A1C40000}"/>
    <cellStyle name="style1424787249988 2 6 2 2" xfId="50340" xr:uid="{00000000-0005-0000-0000-0000A2C40000}"/>
    <cellStyle name="style1424787249988 2 6 2 2 2" xfId="50341" xr:uid="{00000000-0005-0000-0000-0000A3C40000}"/>
    <cellStyle name="style1424787249988 2 6 2 3" xfId="50342" xr:uid="{00000000-0005-0000-0000-0000A4C40000}"/>
    <cellStyle name="style1424787249988 2 6 2 4" xfId="50343" xr:uid="{00000000-0005-0000-0000-0000A5C40000}"/>
    <cellStyle name="style1424787249988 2 6 2 5" xfId="50344" xr:uid="{00000000-0005-0000-0000-0000A6C40000}"/>
    <cellStyle name="style1424787249988 2 6 3" xfId="50345" xr:uid="{00000000-0005-0000-0000-0000A7C40000}"/>
    <cellStyle name="style1424787249988 2 6 3 2" xfId="50346" xr:uid="{00000000-0005-0000-0000-0000A8C40000}"/>
    <cellStyle name="style1424787249988 2 6 3 2 2" xfId="50347" xr:uid="{00000000-0005-0000-0000-0000A9C40000}"/>
    <cellStyle name="style1424787249988 2 6 3 3" xfId="50348" xr:uid="{00000000-0005-0000-0000-0000AAC40000}"/>
    <cellStyle name="style1424787249988 2 6 3 4" xfId="50349" xr:uid="{00000000-0005-0000-0000-0000ABC40000}"/>
    <cellStyle name="style1424787249988 2 6 3 5" xfId="50350" xr:uid="{00000000-0005-0000-0000-0000ACC40000}"/>
    <cellStyle name="style1424787249988 2 6 4" xfId="50351" xr:uid="{00000000-0005-0000-0000-0000ADC40000}"/>
    <cellStyle name="style1424787249988 2 6 4 2" xfId="50352" xr:uid="{00000000-0005-0000-0000-0000AEC40000}"/>
    <cellStyle name="style1424787249988 2 6 4 3" xfId="50353" xr:uid="{00000000-0005-0000-0000-0000AFC40000}"/>
    <cellStyle name="style1424787249988 2 6 4 4" xfId="50354" xr:uid="{00000000-0005-0000-0000-0000B0C40000}"/>
    <cellStyle name="style1424787249988 2 6 4 5" xfId="50355" xr:uid="{00000000-0005-0000-0000-0000B1C40000}"/>
    <cellStyle name="style1424787249988 2 6 5" xfId="50356" xr:uid="{00000000-0005-0000-0000-0000B2C40000}"/>
    <cellStyle name="style1424787249988 2 6 6" xfId="50357" xr:uid="{00000000-0005-0000-0000-0000B3C40000}"/>
    <cellStyle name="style1424787249988 2 6 7" xfId="50358" xr:uid="{00000000-0005-0000-0000-0000B4C40000}"/>
    <cellStyle name="style1424787249988 2 6 8" xfId="50359" xr:uid="{00000000-0005-0000-0000-0000B5C40000}"/>
    <cellStyle name="style1424787249988 2 7" xfId="50360" xr:uid="{00000000-0005-0000-0000-0000B6C40000}"/>
    <cellStyle name="style1424787249988 2 7 2" xfId="50361" xr:uid="{00000000-0005-0000-0000-0000B7C40000}"/>
    <cellStyle name="style1424787249988 2 7 2 2" xfId="50362" xr:uid="{00000000-0005-0000-0000-0000B8C40000}"/>
    <cellStyle name="style1424787249988 2 7 2 2 2" xfId="50363" xr:uid="{00000000-0005-0000-0000-0000B9C40000}"/>
    <cellStyle name="style1424787249988 2 7 2 3" xfId="50364" xr:uid="{00000000-0005-0000-0000-0000BAC40000}"/>
    <cellStyle name="style1424787249988 2 7 2 4" xfId="50365" xr:uid="{00000000-0005-0000-0000-0000BBC40000}"/>
    <cellStyle name="style1424787249988 2 7 2 5" xfId="50366" xr:uid="{00000000-0005-0000-0000-0000BCC40000}"/>
    <cellStyle name="style1424787249988 2 7 3" xfId="50367" xr:uid="{00000000-0005-0000-0000-0000BDC40000}"/>
    <cellStyle name="style1424787249988 2 7 3 2" xfId="50368" xr:uid="{00000000-0005-0000-0000-0000BEC40000}"/>
    <cellStyle name="style1424787249988 2 7 3 2 2" xfId="50369" xr:uid="{00000000-0005-0000-0000-0000BFC40000}"/>
    <cellStyle name="style1424787249988 2 7 3 3" xfId="50370" xr:uid="{00000000-0005-0000-0000-0000C0C40000}"/>
    <cellStyle name="style1424787249988 2 7 3 4" xfId="50371" xr:uid="{00000000-0005-0000-0000-0000C1C40000}"/>
    <cellStyle name="style1424787249988 2 7 3 5" xfId="50372" xr:uid="{00000000-0005-0000-0000-0000C2C40000}"/>
    <cellStyle name="style1424787249988 2 7 4" xfId="50373" xr:uid="{00000000-0005-0000-0000-0000C3C40000}"/>
    <cellStyle name="style1424787249988 2 7 4 2" xfId="50374" xr:uid="{00000000-0005-0000-0000-0000C4C40000}"/>
    <cellStyle name="style1424787249988 2 7 4 3" xfId="50375" xr:uid="{00000000-0005-0000-0000-0000C5C40000}"/>
    <cellStyle name="style1424787249988 2 7 4 4" xfId="50376" xr:uid="{00000000-0005-0000-0000-0000C6C40000}"/>
    <cellStyle name="style1424787249988 2 7 4 5" xfId="50377" xr:uid="{00000000-0005-0000-0000-0000C7C40000}"/>
    <cellStyle name="style1424787249988 2 7 5" xfId="50378" xr:uid="{00000000-0005-0000-0000-0000C8C40000}"/>
    <cellStyle name="style1424787249988 2 7 6" xfId="50379" xr:uid="{00000000-0005-0000-0000-0000C9C40000}"/>
    <cellStyle name="style1424787249988 2 7 7" xfId="50380" xr:uid="{00000000-0005-0000-0000-0000CAC40000}"/>
    <cellStyle name="style1424787249988 2 7 8" xfId="50381" xr:uid="{00000000-0005-0000-0000-0000CBC40000}"/>
    <cellStyle name="style1424787249988 2 8" xfId="50382" xr:uid="{00000000-0005-0000-0000-0000CCC40000}"/>
    <cellStyle name="style1424787249988 2 8 2" xfId="50383" xr:uid="{00000000-0005-0000-0000-0000CDC40000}"/>
    <cellStyle name="style1424787249988 2 8 2 2" xfId="50384" xr:uid="{00000000-0005-0000-0000-0000CEC40000}"/>
    <cellStyle name="style1424787249988 2 8 3" xfId="50385" xr:uid="{00000000-0005-0000-0000-0000CFC40000}"/>
    <cellStyle name="style1424787249988 2 8 4" xfId="50386" xr:uid="{00000000-0005-0000-0000-0000D0C40000}"/>
    <cellStyle name="style1424787249988 2 8 5" xfId="50387" xr:uid="{00000000-0005-0000-0000-0000D1C40000}"/>
    <cellStyle name="style1424787249988 2 9" xfId="50388" xr:uid="{00000000-0005-0000-0000-0000D2C40000}"/>
    <cellStyle name="style1424787249988 2 9 2" xfId="50389" xr:uid="{00000000-0005-0000-0000-0000D3C40000}"/>
    <cellStyle name="style1424787249988 2 9 2 2" xfId="50390" xr:uid="{00000000-0005-0000-0000-0000D4C40000}"/>
    <cellStyle name="style1424787249988 2 9 3" xfId="50391" xr:uid="{00000000-0005-0000-0000-0000D5C40000}"/>
    <cellStyle name="style1424787249988 2 9 4" xfId="50392" xr:uid="{00000000-0005-0000-0000-0000D6C40000}"/>
    <cellStyle name="style1424787249988 2 9 5" xfId="50393" xr:uid="{00000000-0005-0000-0000-0000D7C40000}"/>
    <cellStyle name="style1424787249988 3" xfId="50394" xr:uid="{00000000-0005-0000-0000-0000D8C40000}"/>
    <cellStyle name="style1424787249988 3 10" xfId="50395" xr:uid="{00000000-0005-0000-0000-0000D9C40000}"/>
    <cellStyle name="style1424787249988 3 11" xfId="50396" xr:uid="{00000000-0005-0000-0000-0000DAC40000}"/>
    <cellStyle name="style1424787249988 3 12" xfId="50397" xr:uid="{00000000-0005-0000-0000-0000DBC40000}"/>
    <cellStyle name="style1424787249988 3 13" xfId="50398" xr:uid="{00000000-0005-0000-0000-0000DCC40000}"/>
    <cellStyle name="style1424787249988 3 2" xfId="50399" xr:uid="{00000000-0005-0000-0000-0000DDC40000}"/>
    <cellStyle name="style1424787249988 3 2 10" xfId="50400" xr:uid="{00000000-0005-0000-0000-0000DEC40000}"/>
    <cellStyle name="style1424787249988 3 2 11" xfId="50401" xr:uid="{00000000-0005-0000-0000-0000DFC40000}"/>
    <cellStyle name="style1424787249988 3 2 12" xfId="50402" xr:uid="{00000000-0005-0000-0000-0000E0C40000}"/>
    <cellStyle name="style1424787249988 3 2 2" xfId="50403" xr:uid="{00000000-0005-0000-0000-0000E1C40000}"/>
    <cellStyle name="style1424787249988 3 2 2 2" xfId="50404" xr:uid="{00000000-0005-0000-0000-0000E2C40000}"/>
    <cellStyle name="style1424787249988 3 2 2 2 2" xfId="50405" xr:uid="{00000000-0005-0000-0000-0000E3C40000}"/>
    <cellStyle name="style1424787249988 3 2 2 2 2 2" xfId="50406" xr:uid="{00000000-0005-0000-0000-0000E4C40000}"/>
    <cellStyle name="style1424787249988 3 2 2 2 2 2 2" xfId="50407" xr:uid="{00000000-0005-0000-0000-0000E5C40000}"/>
    <cellStyle name="style1424787249988 3 2 2 2 2 3" xfId="50408" xr:uid="{00000000-0005-0000-0000-0000E6C40000}"/>
    <cellStyle name="style1424787249988 3 2 2 2 2 4" xfId="50409" xr:uid="{00000000-0005-0000-0000-0000E7C40000}"/>
    <cellStyle name="style1424787249988 3 2 2 2 2 5" xfId="50410" xr:uid="{00000000-0005-0000-0000-0000E8C40000}"/>
    <cellStyle name="style1424787249988 3 2 2 2 3" xfId="50411" xr:uid="{00000000-0005-0000-0000-0000E9C40000}"/>
    <cellStyle name="style1424787249988 3 2 2 2 3 2" xfId="50412" xr:uid="{00000000-0005-0000-0000-0000EAC40000}"/>
    <cellStyle name="style1424787249988 3 2 2 2 3 2 2" xfId="50413" xr:uid="{00000000-0005-0000-0000-0000EBC40000}"/>
    <cellStyle name="style1424787249988 3 2 2 2 3 3" xfId="50414" xr:uid="{00000000-0005-0000-0000-0000ECC40000}"/>
    <cellStyle name="style1424787249988 3 2 2 2 3 4" xfId="50415" xr:uid="{00000000-0005-0000-0000-0000EDC40000}"/>
    <cellStyle name="style1424787249988 3 2 2 2 3 5" xfId="50416" xr:uid="{00000000-0005-0000-0000-0000EEC40000}"/>
    <cellStyle name="style1424787249988 3 2 2 2 4" xfId="50417" xr:uid="{00000000-0005-0000-0000-0000EFC40000}"/>
    <cellStyle name="style1424787249988 3 2 2 2 4 2" xfId="50418" xr:uid="{00000000-0005-0000-0000-0000F0C40000}"/>
    <cellStyle name="style1424787249988 3 2 2 2 4 3" xfId="50419" xr:uid="{00000000-0005-0000-0000-0000F1C40000}"/>
    <cellStyle name="style1424787249988 3 2 2 2 4 4" xfId="50420" xr:uid="{00000000-0005-0000-0000-0000F2C40000}"/>
    <cellStyle name="style1424787249988 3 2 2 2 4 5" xfId="50421" xr:uid="{00000000-0005-0000-0000-0000F3C40000}"/>
    <cellStyle name="style1424787249988 3 2 2 2 5" xfId="50422" xr:uid="{00000000-0005-0000-0000-0000F4C40000}"/>
    <cellStyle name="style1424787249988 3 2 2 2 6" xfId="50423" xr:uid="{00000000-0005-0000-0000-0000F5C40000}"/>
    <cellStyle name="style1424787249988 3 2 2 2 7" xfId="50424" xr:uid="{00000000-0005-0000-0000-0000F6C40000}"/>
    <cellStyle name="style1424787249988 3 2 2 2 8" xfId="50425" xr:uid="{00000000-0005-0000-0000-0000F7C40000}"/>
    <cellStyle name="style1424787249988 3 2 2 3" xfId="50426" xr:uid="{00000000-0005-0000-0000-0000F8C40000}"/>
    <cellStyle name="style1424787249988 3 2 2 3 2" xfId="50427" xr:uid="{00000000-0005-0000-0000-0000F9C40000}"/>
    <cellStyle name="style1424787249988 3 2 2 3 2 2" xfId="50428" xr:uid="{00000000-0005-0000-0000-0000FAC40000}"/>
    <cellStyle name="style1424787249988 3 2 2 3 3" xfId="50429" xr:uid="{00000000-0005-0000-0000-0000FBC40000}"/>
    <cellStyle name="style1424787249988 3 2 2 3 4" xfId="50430" xr:uid="{00000000-0005-0000-0000-0000FCC40000}"/>
    <cellStyle name="style1424787249988 3 2 2 3 5" xfId="50431" xr:uid="{00000000-0005-0000-0000-0000FDC40000}"/>
    <cellStyle name="style1424787249988 3 2 2 4" xfId="50432" xr:uid="{00000000-0005-0000-0000-0000FEC40000}"/>
    <cellStyle name="style1424787249988 3 2 2 4 2" xfId="50433" xr:uid="{00000000-0005-0000-0000-0000FFC40000}"/>
    <cellStyle name="style1424787249988 3 2 2 4 2 2" xfId="50434" xr:uid="{00000000-0005-0000-0000-000000C50000}"/>
    <cellStyle name="style1424787249988 3 2 2 4 3" xfId="50435" xr:uid="{00000000-0005-0000-0000-000001C50000}"/>
    <cellStyle name="style1424787249988 3 2 2 4 4" xfId="50436" xr:uid="{00000000-0005-0000-0000-000002C50000}"/>
    <cellStyle name="style1424787249988 3 2 2 4 5" xfId="50437" xr:uid="{00000000-0005-0000-0000-000003C50000}"/>
    <cellStyle name="style1424787249988 3 2 2 5" xfId="50438" xr:uid="{00000000-0005-0000-0000-000004C50000}"/>
    <cellStyle name="style1424787249988 3 2 2 5 2" xfId="50439" xr:uid="{00000000-0005-0000-0000-000005C50000}"/>
    <cellStyle name="style1424787249988 3 2 2 5 3" xfId="50440" xr:uid="{00000000-0005-0000-0000-000006C50000}"/>
    <cellStyle name="style1424787249988 3 2 2 5 4" xfId="50441" xr:uid="{00000000-0005-0000-0000-000007C50000}"/>
    <cellStyle name="style1424787249988 3 2 2 5 5" xfId="50442" xr:uid="{00000000-0005-0000-0000-000008C50000}"/>
    <cellStyle name="style1424787249988 3 2 2 6" xfId="50443" xr:uid="{00000000-0005-0000-0000-000009C50000}"/>
    <cellStyle name="style1424787249988 3 2 2 7" xfId="50444" xr:uid="{00000000-0005-0000-0000-00000AC50000}"/>
    <cellStyle name="style1424787249988 3 2 2 8" xfId="50445" xr:uid="{00000000-0005-0000-0000-00000BC50000}"/>
    <cellStyle name="style1424787249988 3 2 2 9" xfId="50446" xr:uid="{00000000-0005-0000-0000-00000CC50000}"/>
    <cellStyle name="style1424787249988 3 2 3" xfId="50447" xr:uid="{00000000-0005-0000-0000-00000DC50000}"/>
    <cellStyle name="style1424787249988 3 2 3 2" xfId="50448" xr:uid="{00000000-0005-0000-0000-00000EC50000}"/>
    <cellStyle name="style1424787249988 3 2 3 2 2" xfId="50449" xr:uid="{00000000-0005-0000-0000-00000FC50000}"/>
    <cellStyle name="style1424787249988 3 2 3 2 2 2" xfId="50450" xr:uid="{00000000-0005-0000-0000-000010C50000}"/>
    <cellStyle name="style1424787249988 3 2 3 2 3" xfId="50451" xr:uid="{00000000-0005-0000-0000-000011C50000}"/>
    <cellStyle name="style1424787249988 3 2 3 2 4" xfId="50452" xr:uid="{00000000-0005-0000-0000-000012C50000}"/>
    <cellStyle name="style1424787249988 3 2 3 2 5" xfId="50453" xr:uid="{00000000-0005-0000-0000-000013C50000}"/>
    <cellStyle name="style1424787249988 3 2 3 3" xfId="50454" xr:uid="{00000000-0005-0000-0000-000014C50000}"/>
    <cellStyle name="style1424787249988 3 2 3 3 2" xfId="50455" xr:uid="{00000000-0005-0000-0000-000015C50000}"/>
    <cellStyle name="style1424787249988 3 2 3 3 2 2" xfId="50456" xr:uid="{00000000-0005-0000-0000-000016C50000}"/>
    <cellStyle name="style1424787249988 3 2 3 3 3" xfId="50457" xr:uid="{00000000-0005-0000-0000-000017C50000}"/>
    <cellStyle name="style1424787249988 3 2 3 3 4" xfId="50458" xr:uid="{00000000-0005-0000-0000-000018C50000}"/>
    <cellStyle name="style1424787249988 3 2 3 3 5" xfId="50459" xr:uid="{00000000-0005-0000-0000-000019C50000}"/>
    <cellStyle name="style1424787249988 3 2 3 4" xfId="50460" xr:uid="{00000000-0005-0000-0000-00001AC50000}"/>
    <cellStyle name="style1424787249988 3 2 3 4 2" xfId="50461" xr:uid="{00000000-0005-0000-0000-00001BC50000}"/>
    <cellStyle name="style1424787249988 3 2 3 4 3" xfId="50462" xr:uid="{00000000-0005-0000-0000-00001CC50000}"/>
    <cellStyle name="style1424787249988 3 2 3 4 4" xfId="50463" xr:uid="{00000000-0005-0000-0000-00001DC50000}"/>
    <cellStyle name="style1424787249988 3 2 3 4 5" xfId="50464" xr:uid="{00000000-0005-0000-0000-00001EC50000}"/>
    <cellStyle name="style1424787249988 3 2 3 5" xfId="50465" xr:uid="{00000000-0005-0000-0000-00001FC50000}"/>
    <cellStyle name="style1424787249988 3 2 3 6" xfId="50466" xr:uid="{00000000-0005-0000-0000-000020C50000}"/>
    <cellStyle name="style1424787249988 3 2 3 7" xfId="50467" xr:uid="{00000000-0005-0000-0000-000021C50000}"/>
    <cellStyle name="style1424787249988 3 2 3 8" xfId="50468" xr:uid="{00000000-0005-0000-0000-000022C50000}"/>
    <cellStyle name="style1424787249988 3 2 4" xfId="50469" xr:uid="{00000000-0005-0000-0000-000023C50000}"/>
    <cellStyle name="style1424787249988 3 2 4 2" xfId="50470" xr:uid="{00000000-0005-0000-0000-000024C50000}"/>
    <cellStyle name="style1424787249988 3 2 4 2 2" xfId="50471" xr:uid="{00000000-0005-0000-0000-000025C50000}"/>
    <cellStyle name="style1424787249988 3 2 4 2 2 2" xfId="50472" xr:uid="{00000000-0005-0000-0000-000026C50000}"/>
    <cellStyle name="style1424787249988 3 2 4 2 3" xfId="50473" xr:uid="{00000000-0005-0000-0000-000027C50000}"/>
    <cellStyle name="style1424787249988 3 2 4 2 4" xfId="50474" xr:uid="{00000000-0005-0000-0000-000028C50000}"/>
    <cellStyle name="style1424787249988 3 2 4 2 5" xfId="50475" xr:uid="{00000000-0005-0000-0000-000029C50000}"/>
    <cellStyle name="style1424787249988 3 2 4 3" xfId="50476" xr:uid="{00000000-0005-0000-0000-00002AC50000}"/>
    <cellStyle name="style1424787249988 3 2 4 3 2" xfId="50477" xr:uid="{00000000-0005-0000-0000-00002BC50000}"/>
    <cellStyle name="style1424787249988 3 2 4 3 2 2" xfId="50478" xr:uid="{00000000-0005-0000-0000-00002CC50000}"/>
    <cellStyle name="style1424787249988 3 2 4 3 3" xfId="50479" xr:uid="{00000000-0005-0000-0000-00002DC50000}"/>
    <cellStyle name="style1424787249988 3 2 4 3 4" xfId="50480" xr:uid="{00000000-0005-0000-0000-00002EC50000}"/>
    <cellStyle name="style1424787249988 3 2 4 3 5" xfId="50481" xr:uid="{00000000-0005-0000-0000-00002FC50000}"/>
    <cellStyle name="style1424787249988 3 2 4 4" xfId="50482" xr:uid="{00000000-0005-0000-0000-000030C50000}"/>
    <cellStyle name="style1424787249988 3 2 4 4 2" xfId="50483" xr:uid="{00000000-0005-0000-0000-000031C50000}"/>
    <cellStyle name="style1424787249988 3 2 4 4 3" xfId="50484" xr:uid="{00000000-0005-0000-0000-000032C50000}"/>
    <cellStyle name="style1424787249988 3 2 4 4 4" xfId="50485" xr:uid="{00000000-0005-0000-0000-000033C50000}"/>
    <cellStyle name="style1424787249988 3 2 4 4 5" xfId="50486" xr:uid="{00000000-0005-0000-0000-000034C50000}"/>
    <cellStyle name="style1424787249988 3 2 4 5" xfId="50487" xr:uid="{00000000-0005-0000-0000-000035C50000}"/>
    <cellStyle name="style1424787249988 3 2 4 6" xfId="50488" xr:uid="{00000000-0005-0000-0000-000036C50000}"/>
    <cellStyle name="style1424787249988 3 2 4 7" xfId="50489" xr:uid="{00000000-0005-0000-0000-000037C50000}"/>
    <cellStyle name="style1424787249988 3 2 4 8" xfId="50490" xr:uid="{00000000-0005-0000-0000-000038C50000}"/>
    <cellStyle name="style1424787249988 3 2 5" xfId="50491" xr:uid="{00000000-0005-0000-0000-000039C50000}"/>
    <cellStyle name="style1424787249988 3 2 5 2" xfId="50492" xr:uid="{00000000-0005-0000-0000-00003AC50000}"/>
    <cellStyle name="style1424787249988 3 2 5 2 2" xfId="50493" xr:uid="{00000000-0005-0000-0000-00003BC50000}"/>
    <cellStyle name="style1424787249988 3 2 5 2 2 2" xfId="50494" xr:uid="{00000000-0005-0000-0000-00003CC50000}"/>
    <cellStyle name="style1424787249988 3 2 5 2 3" xfId="50495" xr:uid="{00000000-0005-0000-0000-00003DC50000}"/>
    <cellStyle name="style1424787249988 3 2 5 2 4" xfId="50496" xr:uid="{00000000-0005-0000-0000-00003EC50000}"/>
    <cellStyle name="style1424787249988 3 2 5 2 5" xfId="50497" xr:uid="{00000000-0005-0000-0000-00003FC50000}"/>
    <cellStyle name="style1424787249988 3 2 5 3" xfId="50498" xr:uid="{00000000-0005-0000-0000-000040C50000}"/>
    <cellStyle name="style1424787249988 3 2 5 3 2" xfId="50499" xr:uid="{00000000-0005-0000-0000-000041C50000}"/>
    <cellStyle name="style1424787249988 3 2 5 3 2 2" xfId="50500" xr:uid="{00000000-0005-0000-0000-000042C50000}"/>
    <cellStyle name="style1424787249988 3 2 5 3 3" xfId="50501" xr:uid="{00000000-0005-0000-0000-000043C50000}"/>
    <cellStyle name="style1424787249988 3 2 5 3 4" xfId="50502" xr:uid="{00000000-0005-0000-0000-000044C50000}"/>
    <cellStyle name="style1424787249988 3 2 5 3 5" xfId="50503" xr:uid="{00000000-0005-0000-0000-000045C50000}"/>
    <cellStyle name="style1424787249988 3 2 5 4" xfId="50504" xr:uid="{00000000-0005-0000-0000-000046C50000}"/>
    <cellStyle name="style1424787249988 3 2 5 4 2" xfId="50505" xr:uid="{00000000-0005-0000-0000-000047C50000}"/>
    <cellStyle name="style1424787249988 3 2 5 4 3" xfId="50506" xr:uid="{00000000-0005-0000-0000-000048C50000}"/>
    <cellStyle name="style1424787249988 3 2 5 4 4" xfId="50507" xr:uid="{00000000-0005-0000-0000-000049C50000}"/>
    <cellStyle name="style1424787249988 3 2 5 4 5" xfId="50508" xr:uid="{00000000-0005-0000-0000-00004AC50000}"/>
    <cellStyle name="style1424787249988 3 2 5 5" xfId="50509" xr:uid="{00000000-0005-0000-0000-00004BC50000}"/>
    <cellStyle name="style1424787249988 3 2 5 6" xfId="50510" xr:uid="{00000000-0005-0000-0000-00004CC50000}"/>
    <cellStyle name="style1424787249988 3 2 5 7" xfId="50511" xr:uid="{00000000-0005-0000-0000-00004DC50000}"/>
    <cellStyle name="style1424787249988 3 2 5 8" xfId="50512" xr:uid="{00000000-0005-0000-0000-00004EC50000}"/>
    <cellStyle name="style1424787249988 3 2 6" xfId="50513" xr:uid="{00000000-0005-0000-0000-00004FC50000}"/>
    <cellStyle name="style1424787249988 3 2 6 2" xfId="50514" xr:uid="{00000000-0005-0000-0000-000050C50000}"/>
    <cellStyle name="style1424787249988 3 2 6 2 2" xfId="50515" xr:uid="{00000000-0005-0000-0000-000051C50000}"/>
    <cellStyle name="style1424787249988 3 2 6 3" xfId="50516" xr:uid="{00000000-0005-0000-0000-000052C50000}"/>
    <cellStyle name="style1424787249988 3 2 6 4" xfId="50517" xr:uid="{00000000-0005-0000-0000-000053C50000}"/>
    <cellStyle name="style1424787249988 3 2 6 5" xfId="50518" xr:uid="{00000000-0005-0000-0000-000054C50000}"/>
    <cellStyle name="style1424787249988 3 2 7" xfId="50519" xr:uid="{00000000-0005-0000-0000-000055C50000}"/>
    <cellStyle name="style1424787249988 3 2 7 2" xfId="50520" xr:uid="{00000000-0005-0000-0000-000056C50000}"/>
    <cellStyle name="style1424787249988 3 2 7 2 2" xfId="50521" xr:uid="{00000000-0005-0000-0000-000057C50000}"/>
    <cellStyle name="style1424787249988 3 2 7 3" xfId="50522" xr:uid="{00000000-0005-0000-0000-000058C50000}"/>
    <cellStyle name="style1424787249988 3 2 7 4" xfId="50523" xr:uid="{00000000-0005-0000-0000-000059C50000}"/>
    <cellStyle name="style1424787249988 3 2 7 5" xfId="50524" xr:uid="{00000000-0005-0000-0000-00005AC50000}"/>
    <cellStyle name="style1424787249988 3 2 8" xfId="50525" xr:uid="{00000000-0005-0000-0000-00005BC50000}"/>
    <cellStyle name="style1424787249988 3 2 8 2" xfId="50526" xr:uid="{00000000-0005-0000-0000-00005CC50000}"/>
    <cellStyle name="style1424787249988 3 2 8 3" xfId="50527" xr:uid="{00000000-0005-0000-0000-00005DC50000}"/>
    <cellStyle name="style1424787249988 3 2 8 4" xfId="50528" xr:uid="{00000000-0005-0000-0000-00005EC50000}"/>
    <cellStyle name="style1424787249988 3 2 8 5" xfId="50529" xr:uid="{00000000-0005-0000-0000-00005FC50000}"/>
    <cellStyle name="style1424787249988 3 2 9" xfId="50530" xr:uid="{00000000-0005-0000-0000-000060C50000}"/>
    <cellStyle name="style1424787249988 3 3" xfId="50531" xr:uid="{00000000-0005-0000-0000-000061C50000}"/>
    <cellStyle name="style1424787249988 3 3 2" xfId="50532" xr:uid="{00000000-0005-0000-0000-000062C50000}"/>
    <cellStyle name="style1424787249988 3 3 2 2" xfId="50533" xr:uid="{00000000-0005-0000-0000-000063C50000}"/>
    <cellStyle name="style1424787249988 3 3 2 2 2" xfId="50534" xr:uid="{00000000-0005-0000-0000-000064C50000}"/>
    <cellStyle name="style1424787249988 3 3 2 2 2 2" xfId="50535" xr:uid="{00000000-0005-0000-0000-000065C50000}"/>
    <cellStyle name="style1424787249988 3 3 2 2 3" xfId="50536" xr:uid="{00000000-0005-0000-0000-000066C50000}"/>
    <cellStyle name="style1424787249988 3 3 2 2 4" xfId="50537" xr:uid="{00000000-0005-0000-0000-000067C50000}"/>
    <cellStyle name="style1424787249988 3 3 2 2 5" xfId="50538" xr:uid="{00000000-0005-0000-0000-000068C50000}"/>
    <cellStyle name="style1424787249988 3 3 2 3" xfId="50539" xr:uid="{00000000-0005-0000-0000-000069C50000}"/>
    <cellStyle name="style1424787249988 3 3 2 3 2" xfId="50540" xr:uid="{00000000-0005-0000-0000-00006AC50000}"/>
    <cellStyle name="style1424787249988 3 3 2 3 2 2" xfId="50541" xr:uid="{00000000-0005-0000-0000-00006BC50000}"/>
    <cellStyle name="style1424787249988 3 3 2 3 3" xfId="50542" xr:uid="{00000000-0005-0000-0000-00006CC50000}"/>
    <cellStyle name="style1424787249988 3 3 2 3 4" xfId="50543" xr:uid="{00000000-0005-0000-0000-00006DC50000}"/>
    <cellStyle name="style1424787249988 3 3 2 3 5" xfId="50544" xr:uid="{00000000-0005-0000-0000-00006EC50000}"/>
    <cellStyle name="style1424787249988 3 3 2 4" xfId="50545" xr:uid="{00000000-0005-0000-0000-00006FC50000}"/>
    <cellStyle name="style1424787249988 3 3 2 4 2" xfId="50546" xr:uid="{00000000-0005-0000-0000-000070C50000}"/>
    <cellStyle name="style1424787249988 3 3 2 4 3" xfId="50547" xr:uid="{00000000-0005-0000-0000-000071C50000}"/>
    <cellStyle name="style1424787249988 3 3 2 4 4" xfId="50548" xr:uid="{00000000-0005-0000-0000-000072C50000}"/>
    <cellStyle name="style1424787249988 3 3 2 4 5" xfId="50549" xr:uid="{00000000-0005-0000-0000-000073C50000}"/>
    <cellStyle name="style1424787249988 3 3 2 5" xfId="50550" xr:uid="{00000000-0005-0000-0000-000074C50000}"/>
    <cellStyle name="style1424787249988 3 3 2 6" xfId="50551" xr:uid="{00000000-0005-0000-0000-000075C50000}"/>
    <cellStyle name="style1424787249988 3 3 2 7" xfId="50552" xr:uid="{00000000-0005-0000-0000-000076C50000}"/>
    <cellStyle name="style1424787249988 3 3 2 8" xfId="50553" xr:uid="{00000000-0005-0000-0000-000077C50000}"/>
    <cellStyle name="style1424787249988 3 3 3" xfId="50554" xr:uid="{00000000-0005-0000-0000-000078C50000}"/>
    <cellStyle name="style1424787249988 3 3 3 2" xfId="50555" xr:uid="{00000000-0005-0000-0000-000079C50000}"/>
    <cellStyle name="style1424787249988 3 3 3 2 2" xfId="50556" xr:uid="{00000000-0005-0000-0000-00007AC50000}"/>
    <cellStyle name="style1424787249988 3 3 3 3" xfId="50557" xr:uid="{00000000-0005-0000-0000-00007BC50000}"/>
    <cellStyle name="style1424787249988 3 3 3 4" xfId="50558" xr:uid="{00000000-0005-0000-0000-00007CC50000}"/>
    <cellStyle name="style1424787249988 3 3 3 5" xfId="50559" xr:uid="{00000000-0005-0000-0000-00007DC50000}"/>
    <cellStyle name="style1424787249988 3 3 4" xfId="50560" xr:uid="{00000000-0005-0000-0000-00007EC50000}"/>
    <cellStyle name="style1424787249988 3 3 4 2" xfId="50561" xr:uid="{00000000-0005-0000-0000-00007FC50000}"/>
    <cellStyle name="style1424787249988 3 3 4 2 2" xfId="50562" xr:uid="{00000000-0005-0000-0000-000080C50000}"/>
    <cellStyle name="style1424787249988 3 3 4 3" xfId="50563" xr:uid="{00000000-0005-0000-0000-000081C50000}"/>
    <cellStyle name="style1424787249988 3 3 4 4" xfId="50564" xr:uid="{00000000-0005-0000-0000-000082C50000}"/>
    <cellStyle name="style1424787249988 3 3 4 5" xfId="50565" xr:uid="{00000000-0005-0000-0000-000083C50000}"/>
    <cellStyle name="style1424787249988 3 3 5" xfId="50566" xr:uid="{00000000-0005-0000-0000-000084C50000}"/>
    <cellStyle name="style1424787249988 3 3 5 2" xfId="50567" xr:uid="{00000000-0005-0000-0000-000085C50000}"/>
    <cellStyle name="style1424787249988 3 3 5 3" xfId="50568" xr:uid="{00000000-0005-0000-0000-000086C50000}"/>
    <cellStyle name="style1424787249988 3 3 5 4" xfId="50569" xr:uid="{00000000-0005-0000-0000-000087C50000}"/>
    <cellStyle name="style1424787249988 3 3 5 5" xfId="50570" xr:uid="{00000000-0005-0000-0000-000088C50000}"/>
    <cellStyle name="style1424787249988 3 3 6" xfId="50571" xr:uid="{00000000-0005-0000-0000-000089C50000}"/>
    <cellStyle name="style1424787249988 3 3 7" xfId="50572" xr:uid="{00000000-0005-0000-0000-00008AC50000}"/>
    <cellStyle name="style1424787249988 3 3 8" xfId="50573" xr:uid="{00000000-0005-0000-0000-00008BC50000}"/>
    <cellStyle name="style1424787249988 3 3 9" xfId="50574" xr:uid="{00000000-0005-0000-0000-00008CC50000}"/>
    <cellStyle name="style1424787249988 3 4" xfId="50575" xr:uid="{00000000-0005-0000-0000-00008DC50000}"/>
    <cellStyle name="style1424787249988 3 4 2" xfId="50576" xr:uid="{00000000-0005-0000-0000-00008EC50000}"/>
    <cellStyle name="style1424787249988 3 4 2 2" xfId="50577" xr:uid="{00000000-0005-0000-0000-00008FC50000}"/>
    <cellStyle name="style1424787249988 3 4 2 2 2" xfId="50578" xr:uid="{00000000-0005-0000-0000-000090C50000}"/>
    <cellStyle name="style1424787249988 3 4 2 3" xfId="50579" xr:uid="{00000000-0005-0000-0000-000091C50000}"/>
    <cellStyle name="style1424787249988 3 4 2 4" xfId="50580" xr:uid="{00000000-0005-0000-0000-000092C50000}"/>
    <cellStyle name="style1424787249988 3 4 2 5" xfId="50581" xr:uid="{00000000-0005-0000-0000-000093C50000}"/>
    <cellStyle name="style1424787249988 3 4 3" xfId="50582" xr:uid="{00000000-0005-0000-0000-000094C50000}"/>
    <cellStyle name="style1424787249988 3 4 3 2" xfId="50583" xr:uid="{00000000-0005-0000-0000-000095C50000}"/>
    <cellStyle name="style1424787249988 3 4 3 2 2" xfId="50584" xr:uid="{00000000-0005-0000-0000-000096C50000}"/>
    <cellStyle name="style1424787249988 3 4 3 3" xfId="50585" xr:uid="{00000000-0005-0000-0000-000097C50000}"/>
    <cellStyle name="style1424787249988 3 4 3 4" xfId="50586" xr:uid="{00000000-0005-0000-0000-000098C50000}"/>
    <cellStyle name="style1424787249988 3 4 3 5" xfId="50587" xr:uid="{00000000-0005-0000-0000-000099C50000}"/>
    <cellStyle name="style1424787249988 3 4 4" xfId="50588" xr:uid="{00000000-0005-0000-0000-00009AC50000}"/>
    <cellStyle name="style1424787249988 3 4 4 2" xfId="50589" xr:uid="{00000000-0005-0000-0000-00009BC50000}"/>
    <cellStyle name="style1424787249988 3 4 4 3" xfId="50590" xr:uid="{00000000-0005-0000-0000-00009CC50000}"/>
    <cellStyle name="style1424787249988 3 4 4 4" xfId="50591" xr:uid="{00000000-0005-0000-0000-00009DC50000}"/>
    <cellStyle name="style1424787249988 3 4 4 5" xfId="50592" xr:uid="{00000000-0005-0000-0000-00009EC50000}"/>
    <cellStyle name="style1424787249988 3 4 5" xfId="50593" xr:uid="{00000000-0005-0000-0000-00009FC50000}"/>
    <cellStyle name="style1424787249988 3 4 6" xfId="50594" xr:uid="{00000000-0005-0000-0000-0000A0C50000}"/>
    <cellStyle name="style1424787249988 3 4 7" xfId="50595" xr:uid="{00000000-0005-0000-0000-0000A1C50000}"/>
    <cellStyle name="style1424787249988 3 4 8" xfId="50596" xr:uid="{00000000-0005-0000-0000-0000A2C50000}"/>
    <cellStyle name="style1424787249988 3 5" xfId="50597" xr:uid="{00000000-0005-0000-0000-0000A3C50000}"/>
    <cellStyle name="style1424787249988 3 5 2" xfId="50598" xr:uid="{00000000-0005-0000-0000-0000A4C50000}"/>
    <cellStyle name="style1424787249988 3 5 2 2" xfId="50599" xr:uid="{00000000-0005-0000-0000-0000A5C50000}"/>
    <cellStyle name="style1424787249988 3 5 2 2 2" xfId="50600" xr:uid="{00000000-0005-0000-0000-0000A6C50000}"/>
    <cellStyle name="style1424787249988 3 5 2 3" xfId="50601" xr:uid="{00000000-0005-0000-0000-0000A7C50000}"/>
    <cellStyle name="style1424787249988 3 5 2 4" xfId="50602" xr:uid="{00000000-0005-0000-0000-0000A8C50000}"/>
    <cellStyle name="style1424787249988 3 5 2 5" xfId="50603" xr:uid="{00000000-0005-0000-0000-0000A9C50000}"/>
    <cellStyle name="style1424787249988 3 5 3" xfId="50604" xr:uid="{00000000-0005-0000-0000-0000AAC50000}"/>
    <cellStyle name="style1424787249988 3 5 3 2" xfId="50605" xr:uid="{00000000-0005-0000-0000-0000ABC50000}"/>
    <cellStyle name="style1424787249988 3 5 3 2 2" xfId="50606" xr:uid="{00000000-0005-0000-0000-0000ACC50000}"/>
    <cellStyle name="style1424787249988 3 5 3 3" xfId="50607" xr:uid="{00000000-0005-0000-0000-0000ADC50000}"/>
    <cellStyle name="style1424787249988 3 5 3 4" xfId="50608" xr:uid="{00000000-0005-0000-0000-0000AEC50000}"/>
    <cellStyle name="style1424787249988 3 5 3 5" xfId="50609" xr:uid="{00000000-0005-0000-0000-0000AFC50000}"/>
    <cellStyle name="style1424787249988 3 5 4" xfId="50610" xr:uid="{00000000-0005-0000-0000-0000B0C50000}"/>
    <cellStyle name="style1424787249988 3 5 4 2" xfId="50611" xr:uid="{00000000-0005-0000-0000-0000B1C50000}"/>
    <cellStyle name="style1424787249988 3 5 4 3" xfId="50612" xr:uid="{00000000-0005-0000-0000-0000B2C50000}"/>
    <cellStyle name="style1424787249988 3 5 4 4" xfId="50613" xr:uid="{00000000-0005-0000-0000-0000B3C50000}"/>
    <cellStyle name="style1424787249988 3 5 4 5" xfId="50614" xr:uid="{00000000-0005-0000-0000-0000B4C50000}"/>
    <cellStyle name="style1424787249988 3 5 5" xfId="50615" xr:uid="{00000000-0005-0000-0000-0000B5C50000}"/>
    <cellStyle name="style1424787249988 3 5 6" xfId="50616" xr:uid="{00000000-0005-0000-0000-0000B6C50000}"/>
    <cellStyle name="style1424787249988 3 5 7" xfId="50617" xr:uid="{00000000-0005-0000-0000-0000B7C50000}"/>
    <cellStyle name="style1424787249988 3 5 8" xfId="50618" xr:uid="{00000000-0005-0000-0000-0000B8C50000}"/>
    <cellStyle name="style1424787249988 3 6" xfId="50619" xr:uid="{00000000-0005-0000-0000-0000B9C50000}"/>
    <cellStyle name="style1424787249988 3 6 2" xfId="50620" xr:uid="{00000000-0005-0000-0000-0000BAC50000}"/>
    <cellStyle name="style1424787249988 3 6 2 2" xfId="50621" xr:uid="{00000000-0005-0000-0000-0000BBC50000}"/>
    <cellStyle name="style1424787249988 3 6 2 2 2" xfId="50622" xr:uid="{00000000-0005-0000-0000-0000BCC50000}"/>
    <cellStyle name="style1424787249988 3 6 2 3" xfId="50623" xr:uid="{00000000-0005-0000-0000-0000BDC50000}"/>
    <cellStyle name="style1424787249988 3 6 2 4" xfId="50624" xr:uid="{00000000-0005-0000-0000-0000BEC50000}"/>
    <cellStyle name="style1424787249988 3 6 2 5" xfId="50625" xr:uid="{00000000-0005-0000-0000-0000BFC50000}"/>
    <cellStyle name="style1424787249988 3 6 3" xfId="50626" xr:uid="{00000000-0005-0000-0000-0000C0C50000}"/>
    <cellStyle name="style1424787249988 3 6 3 2" xfId="50627" xr:uid="{00000000-0005-0000-0000-0000C1C50000}"/>
    <cellStyle name="style1424787249988 3 6 3 2 2" xfId="50628" xr:uid="{00000000-0005-0000-0000-0000C2C50000}"/>
    <cellStyle name="style1424787249988 3 6 3 3" xfId="50629" xr:uid="{00000000-0005-0000-0000-0000C3C50000}"/>
    <cellStyle name="style1424787249988 3 6 3 4" xfId="50630" xr:uid="{00000000-0005-0000-0000-0000C4C50000}"/>
    <cellStyle name="style1424787249988 3 6 3 5" xfId="50631" xr:uid="{00000000-0005-0000-0000-0000C5C50000}"/>
    <cellStyle name="style1424787249988 3 6 4" xfId="50632" xr:uid="{00000000-0005-0000-0000-0000C6C50000}"/>
    <cellStyle name="style1424787249988 3 6 4 2" xfId="50633" xr:uid="{00000000-0005-0000-0000-0000C7C50000}"/>
    <cellStyle name="style1424787249988 3 6 4 3" xfId="50634" xr:uid="{00000000-0005-0000-0000-0000C8C50000}"/>
    <cellStyle name="style1424787249988 3 6 4 4" xfId="50635" xr:uid="{00000000-0005-0000-0000-0000C9C50000}"/>
    <cellStyle name="style1424787249988 3 6 4 5" xfId="50636" xr:uid="{00000000-0005-0000-0000-0000CAC50000}"/>
    <cellStyle name="style1424787249988 3 6 5" xfId="50637" xr:uid="{00000000-0005-0000-0000-0000CBC50000}"/>
    <cellStyle name="style1424787249988 3 6 6" xfId="50638" xr:uid="{00000000-0005-0000-0000-0000CCC50000}"/>
    <cellStyle name="style1424787249988 3 6 7" xfId="50639" xr:uid="{00000000-0005-0000-0000-0000CDC50000}"/>
    <cellStyle name="style1424787249988 3 6 8" xfId="50640" xr:uid="{00000000-0005-0000-0000-0000CEC50000}"/>
    <cellStyle name="style1424787249988 3 7" xfId="50641" xr:uid="{00000000-0005-0000-0000-0000CFC50000}"/>
    <cellStyle name="style1424787249988 3 7 2" xfId="50642" xr:uid="{00000000-0005-0000-0000-0000D0C50000}"/>
    <cellStyle name="style1424787249988 3 7 2 2" xfId="50643" xr:uid="{00000000-0005-0000-0000-0000D1C50000}"/>
    <cellStyle name="style1424787249988 3 7 3" xfId="50644" xr:uid="{00000000-0005-0000-0000-0000D2C50000}"/>
    <cellStyle name="style1424787249988 3 7 4" xfId="50645" xr:uid="{00000000-0005-0000-0000-0000D3C50000}"/>
    <cellStyle name="style1424787249988 3 7 5" xfId="50646" xr:uid="{00000000-0005-0000-0000-0000D4C50000}"/>
    <cellStyle name="style1424787249988 3 8" xfId="50647" xr:uid="{00000000-0005-0000-0000-0000D5C50000}"/>
    <cellStyle name="style1424787249988 3 8 2" xfId="50648" xr:uid="{00000000-0005-0000-0000-0000D6C50000}"/>
    <cellStyle name="style1424787249988 3 8 2 2" xfId="50649" xr:uid="{00000000-0005-0000-0000-0000D7C50000}"/>
    <cellStyle name="style1424787249988 3 8 3" xfId="50650" xr:uid="{00000000-0005-0000-0000-0000D8C50000}"/>
    <cellStyle name="style1424787249988 3 8 4" xfId="50651" xr:uid="{00000000-0005-0000-0000-0000D9C50000}"/>
    <cellStyle name="style1424787249988 3 8 5" xfId="50652" xr:uid="{00000000-0005-0000-0000-0000DAC50000}"/>
    <cellStyle name="style1424787249988 3 9" xfId="50653" xr:uid="{00000000-0005-0000-0000-0000DBC50000}"/>
    <cellStyle name="style1424787249988 3 9 2" xfId="50654" xr:uid="{00000000-0005-0000-0000-0000DCC50000}"/>
    <cellStyle name="style1424787249988 3 9 3" xfId="50655" xr:uid="{00000000-0005-0000-0000-0000DDC50000}"/>
    <cellStyle name="style1424787249988 3 9 4" xfId="50656" xr:uid="{00000000-0005-0000-0000-0000DEC50000}"/>
    <cellStyle name="style1424787249988 3 9 5" xfId="50657" xr:uid="{00000000-0005-0000-0000-0000DFC50000}"/>
    <cellStyle name="style1424787249988 4" xfId="50658" xr:uid="{00000000-0005-0000-0000-0000E0C50000}"/>
    <cellStyle name="style1424787249988 4 10" xfId="50659" xr:uid="{00000000-0005-0000-0000-0000E1C50000}"/>
    <cellStyle name="style1424787249988 4 11" xfId="50660" xr:uid="{00000000-0005-0000-0000-0000E2C50000}"/>
    <cellStyle name="style1424787249988 4 12" xfId="50661" xr:uid="{00000000-0005-0000-0000-0000E3C50000}"/>
    <cellStyle name="style1424787249988 4 2" xfId="50662" xr:uid="{00000000-0005-0000-0000-0000E4C50000}"/>
    <cellStyle name="style1424787249988 4 2 2" xfId="50663" xr:uid="{00000000-0005-0000-0000-0000E5C50000}"/>
    <cellStyle name="style1424787249988 4 2 2 2" xfId="50664" xr:uid="{00000000-0005-0000-0000-0000E6C50000}"/>
    <cellStyle name="style1424787249988 4 2 2 2 2" xfId="50665" xr:uid="{00000000-0005-0000-0000-0000E7C50000}"/>
    <cellStyle name="style1424787249988 4 2 2 2 2 2" xfId="50666" xr:uid="{00000000-0005-0000-0000-0000E8C50000}"/>
    <cellStyle name="style1424787249988 4 2 2 2 3" xfId="50667" xr:uid="{00000000-0005-0000-0000-0000E9C50000}"/>
    <cellStyle name="style1424787249988 4 2 2 2 4" xfId="50668" xr:uid="{00000000-0005-0000-0000-0000EAC50000}"/>
    <cellStyle name="style1424787249988 4 2 2 2 5" xfId="50669" xr:uid="{00000000-0005-0000-0000-0000EBC50000}"/>
    <cellStyle name="style1424787249988 4 2 2 3" xfId="50670" xr:uid="{00000000-0005-0000-0000-0000ECC50000}"/>
    <cellStyle name="style1424787249988 4 2 2 3 2" xfId="50671" xr:uid="{00000000-0005-0000-0000-0000EDC50000}"/>
    <cellStyle name="style1424787249988 4 2 2 3 2 2" xfId="50672" xr:uid="{00000000-0005-0000-0000-0000EEC50000}"/>
    <cellStyle name="style1424787249988 4 2 2 3 3" xfId="50673" xr:uid="{00000000-0005-0000-0000-0000EFC50000}"/>
    <cellStyle name="style1424787249988 4 2 2 3 4" xfId="50674" xr:uid="{00000000-0005-0000-0000-0000F0C50000}"/>
    <cellStyle name="style1424787249988 4 2 2 3 5" xfId="50675" xr:uid="{00000000-0005-0000-0000-0000F1C50000}"/>
    <cellStyle name="style1424787249988 4 2 2 4" xfId="50676" xr:uid="{00000000-0005-0000-0000-0000F2C50000}"/>
    <cellStyle name="style1424787249988 4 2 2 4 2" xfId="50677" xr:uid="{00000000-0005-0000-0000-0000F3C50000}"/>
    <cellStyle name="style1424787249988 4 2 2 4 3" xfId="50678" xr:uid="{00000000-0005-0000-0000-0000F4C50000}"/>
    <cellStyle name="style1424787249988 4 2 2 4 4" xfId="50679" xr:uid="{00000000-0005-0000-0000-0000F5C50000}"/>
    <cellStyle name="style1424787249988 4 2 2 4 5" xfId="50680" xr:uid="{00000000-0005-0000-0000-0000F6C50000}"/>
    <cellStyle name="style1424787249988 4 2 2 5" xfId="50681" xr:uid="{00000000-0005-0000-0000-0000F7C50000}"/>
    <cellStyle name="style1424787249988 4 2 2 6" xfId="50682" xr:uid="{00000000-0005-0000-0000-0000F8C50000}"/>
    <cellStyle name="style1424787249988 4 2 2 7" xfId="50683" xr:uid="{00000000-0005-0000-0000-0000F9C50000}"/>
    <cellStyle name="style1424787249988 4 2 2 8" xfId="50684" xr:uid="{00000000-0005-0000-0000-0000FAC50000}"/>
    <cellStyle name="style1424787249988 4 2 3" xfId="50685" xr:uid="{00000000-0005-0000-0000-0000FBC50000}"/>
    <cellStyle name="style1424787249988 4 2 3 2" xfId="50686" xr:uid="{00000000-0005-0000-0000-0000FCC50000}"/>
    <cellStyle name="style1424787249988 4 2 3 2 2" xfId="50687" xr:uid="{00000000-0005-0000-0000-0000FDC50000}"/>
    <cellStyle name="style1424787249988 4 2 3 3" xfId="50688" xr:uid="{00000000-0005-0000-0000-0000FEC50000}"/>
    <cellStyle name="style1424787249988 4 2 3 4" xfId="50689" xr:uid="{00000000-0005-0000-0000-0000FFC50000}"/>
    <cellStyle name="style1424787249988 4 2 3 5" xfId="50690" xr:uid="{00000000-0005-0000-0000-000000C60000}"/>
    <cellStyle name="style1424787249988 4 2 4" xfId="50691" xr:uid="{00000000-0005-0000-0000-000001C60000}"/>
    <cellStyle name="style1424787249988 4 2 4 2" xfId="50692" xr:uid="{00000000-0005-0000-0000-000002C60000}"/>
    <cellStyle name="style1424787249988 4 2 4 2 2" xfId="50693" xr:uid="{00000000-0005-0000-0000-000003C60000}"/>
    <cellStyle name="style1424787249988 4 2 4 3" xfId="50694" xr:uid="{00000000-0005-0000-0000-000004C60000}"/>
    <cellStyle name="style1424787249988 4 2 4 4" xfId="50695" xr:uid="{00000000-0005-0000-0000-000005C60000}"/>
    <cellStyle name="style1424787249988 4 2 4 5" xfId="50696" xr:uid="{00000000-0005-0000-0000-000006C60000}"/>
    <cellStyle name="style1424787249988 4 2 5" xfId="50697" xr:uid="{00000000-0005-0000-0000-000007C60000}"/>
    <cellStyle name="style1424787249988 4 2 5 2" xfId="50698" xr:uid="{00000000-0005-0000-0000-000008C60000}"/>
    <cellStyle name="style1424787249988 4 2 5 3" xfId="50699" xr:uid="{00000000-0005-0000-0000-000009C60000}"/>
    <cellStyle name="style1424787249988 4 2 5 4" xfId="50700" xr:uid="{00000000-0005-0000-0000-00000AC60000}"/>
    <cellStyle name="style1424787249988 4 2 5 5" xfId="50701" xr:uid="{00000000-0005-0000-0000-00000BC60000}"/>
    <cellStyle name="style1424787249988 4 2 6" xfId="50702" xr:uid="{00000000-0005-0000-0000-00000CC60000}"/>
    <cellStyle name="style1424787249988 4 2 7" xfId="50703" xr:uid="{00000000-0005-0000-0000-00000DC60000}"/>
    <cellStyle name="style1424787249988 4 2 8" xfId="50704" xr:uid="{00000000-0005-0000-0000-00000EC60000}"/>
    <cellStyle name="style1424787249988 4 2 9" xfId="50705" xr:uid="{00000000-0005-0000-0000-00000FC60000}"/>
    <cellStyle name="style1424787249988 4 3" xfId="50706" xr:uid="{00000000-0005-0000-0000-000010C60000}"/>
    <cellStyle name="style1424787249988 4 3 2" xfId="50707" xr:uid="{00000000-0005-0000-0000-000011C60000}"/>
    <cellStyle name="style1424787249988 4 3 2 2" xfId="50708" xr:uid="{00000000-0005-0000-0000-000012C60000}"/>
    <cellStyle name="style1424787249988 4 3 2 2 2" xfId="50709" xr:uid="{00000000-0005-0000-0000-000013C60000}"/>
    <cellStyle name="style1424787249988 4 3 2 3" xfId="50710" xr:uid="{00000000-0005-0000-0000-000014C60000}"/>
    <cellStyle name="style1424787249988 4 3 2 4" xfId="50711" xr:uid="{00000000-0005-0000-0000-000015C60000}"/>
    <cellStyle name="style1424787249988 4 3 2 5" xfId="50712" xr:uid="{00000000-0005-0000-0000-000016C60000}"/>
    <cellStyle name="style1424787249988 4 3 3" xfId="50713" xr:uid="{00000000-0005-0000-0000-000017C60000}"/>
    <cellStyle name="style1424787249988 4 3 3 2" xfId="50714" xr:uid="{00000000-0005-0000-0000-000018C60000}"/>
    <cellStyle name="style1424787249988 4 3 3 2 2" xfId="50715" xr:uid="{00000000-0005-0000-0000-000019C60000}"/>
    <cellStyle name="style1424787249988 4 3 3 3" xfId="50716" xr:uid="{00000000-0005-0000-0000-00001AC60000}"/>
    <cellStyle name="style1424787249988 4 3 3 4" xfId="50717" xr:uid="{00000000-0005-0000-0000-00001BC60000}"/>
    <cellStyle name="style1424787249988 4 3 3 5" xfId="50718" xr:uid="{00000000-0005-0000-0000-00001CC60000}"/>
    <cellStyle name="style1424787249988 4 3 4" xfId="50719" xr:uid="{00000000-0005-0000-0000-00001DC60000}"/>
    <cellStyle name="style1424787249988 4 3 4 2" xfId="50720" xr:uid="{00000000-0005-0000-0000-00001EC60000}"/>
    <cellStyle name="style1424787249988 4 3 4 3" xfId="50721" xr:uid="{00000000-0005-0000-0000-00001FC60000}"/>
    <cellStyle name="style1424787249988 4 3 4 4" xfId="50722" xr:uid="{00000000-0005-0000-0000-000020C60000}"/>
    <cellStyle name="style1424787249988 4 3 4 5" xfId="50723" xr:uid="{00000000-0005-0000-0000-000021C60000}"/>
    <cellStyle name="style1424787249988 4 3 5" xfId="50724" xr:uid="{00000000-0005-0000-0000-000022C60000}"/>
    <cellStyle name="style1424787249988 4 3 6" xfId="50725" xr:uid="{00000000-0005-0000-0000-000023C60000}"/>
    <cellStyle name="style1424787249988 4 3 7" xfId="50726" xr:uid="{00000000-0005-0000-0000-000024C60000}"/>
    <cellStyle name="style1424787249988 4 3 8" xfId="50727" xr:uid="{00000000-0005-0000-0000-000025C60000}"/>
    <cellStyle name="style1424787249988 4 4" xfId="50728" xr:uid="{00000000-0005-0000-0000-000026C60000}"/>
    <cellStyle name="style1424787249988 4 4 2" xfId="50729" xr:uid="{00000000-0005-0000-0000-000027C60000}"/>
    <cellStyle name="style1424787249988 4 4 2 2" xfId="50730" xr:uid="{00000000-0005-0000-0000-000028C60000}"/>
    <cellStyle name="style1424787249988 4 4 2 2 2" xfId="50731" xr:uid="{00000000-0005-0000-0000-000029C60000}"/>
    <cellStyle name="style1424787249988 4 4 2 3" xfId="50732" xr:uid="{00000000-0005-0000-0000-00002AC60000}"/>
    <cellStyle name="style1424787249988 4 4 2 4" xfId="50733" xr:uid="{00000000-0005-0000-0000-00002BC60000}"/>
    <cellStyle name="style1424787249988 4 4 2 5" xfId="50734" xr:uid="{00000000-0005-0000-0000-00002CC60000}"/>
    <cellStyle name="style1424787249988 4 4 3" xfId="50735" xr:uid="{00000000-0005-0000-0000-00002DC60000}"/>
    <cellStyle name="style1424787249988 4 4 3 2" xfId="50736" xr:uid="{00000000-0005-0000-0000-00002EC60000}"/>
    <cellStyle name="style1424787249988 4 4 3 2 2" xfId="50737" xr:uid="{00000000-0005-0000-0000-00002FC60000}"/>
    <cellStyle name="style1424787249988 4 4 3 3" xfId="50738" xr:uid="{00000000-0005-0000-0000-000030C60000}"/>
    <cellStyle name="style1424787249988 4 4 3 4" xfId="50739" xr:uid="{00000000-0005-0000-0000-000031C60000}"/>
    <cellStyle name="style1424787249988 4 4 3 5" xfId="50740" xr:uid="{00000000-0005-0000-0000-000032C60000}"/>
    <cellStyle name="style1424787249988 4 4 4" xfId="50741" xr:uid="{00000000-0005-0000-0000-000033C60000}"/>
    <cellStyle name="style1424787249988 4 4 4 2" xfId="50742" xr:uid="{00000000-0005-0000-0000-000034C60000}"/>
    <cellStyle name="style1424787249988 4 4 4 3" xfId="50743" xr:uid="{00000000-0005-0000-0000-000035C60000}"/>
    <cellStyle name="style1424787249988 4 4 4 4" xfId="50744" xr:uid="{00000000-0005-0000-0000-000036C60000}"/>
    <cellStyle name="style1424787249988 4 4 4 5" xfId="50745" xr:uid="{00000000-0005-0000-0000-000037C60000}"/>
    <cellStyle name="style1424787249988 4 4 5" xfId="50746" xr:uid="{00000000-0005-0000-0000-000038C60000}"/>
    <cellStyle name="style1424787249988 4 4 6" xfId="50747" xr:uid="{00000000-0005-0000-0000-000039C60000}"/>
    <cellStyle name="style1424787249988 4 4 7" xfId="50748" xr:uid="{00000000-0005-0000-0000-00003AC60000}"/>
    <cellStyle name="style1424787249988 4 4 8" xfId="50749" xr:uid="{00000000-0005-0000-0000-00003BC60000}"/>
    <cellStyle name="style1424787249988 4 5" xfId="50750" xr:uid="{00000000-0005-0000-0000-00003CC60000}"/>
    <cellStyle name="style1424787249988 4 5 2" xfId="50751" xr:uid="{00000000-0005-0000-0000-00003DC60000}"/>
    <cellStyle name="style1424787249988 4 5 2 2" xfId="50752" xr:uid="{00000000-0005-0000-0000-00003EC60000}"/>
    <cellStyle name="style1424787249988 4 5 2 2 2" xfId="50753" xr:uid="{00000000-0005-0000-0000-00003FC60000}"/>
    <cellStyle name="style1424787249988 4 5 2 3" xfId="50754" xr:uid="{00000000-0005-0000-0000-000040C60000}"/>
    <cellStyle name="style1424787249988 4 5 2 4" xfId="50755" xr:uid="{00000000-0005-0000-0000-000041C60000}"/>
    <cellStyle name="style1424787249988 4 5 2 5" xfId="50756" xr:uid="{00000000-0005-0000-0000-000042C60000}"/>
    <cellStyle name="style1424787249988 4 5 3" xfId="50757" xr:uid="{00000000-0005-0000-0000-000043C60000}"/>
    <cellStyle name="style1424787249988 4 5 3 2" xfId="50758" xr:uid="{00000000-0005-0000-0000-000044C60000}"/>
    <cellStyle name="style1424787249988 4 5 3 2 2" xfId="50759" xr:uid="{00000000-0005-0000-0000-000045C60000}"/>
    <cellStyle name="style1424787249988 4 5 3 3" xfId="50760" xr:uid="{00000000-0005-0000-0000-000046C60000}"/>
    <cellStyle name="style1424787249988 4 5 3 4" xfId="50761" xr:uid="{00000000-0005-0000-0000-000047C60000}"/>
    <cellStyle name="style1424787249988 4 5 3 5" xfId="50762" xr:uid="{00000000-0005-0000-0000-000048C60000}"/>
    <cellStyle name="style1424787249988 4 5 4" xfId="50763" xr:uid="{00000000-0005-0000-0000-000049C60000}"/>
    <cellStyle name="style1424787249988 4 5 4 2" xfId="50764" xr:uid="{00000000-0005-0000-0000-00004AC60000}"/>
    <cellStyle name="style1424787249988 4 5 4 3" xfId="50765" xr:uid="{00000000-0005-0000-0000-00004BC60000}"/>
    <cellStyle name="style1424787249988 4 5 4 4" xfId="50766" xr:uid="{00000000-0005-0000-0000-00004CC60000}"/>
    <cellStyle name="style1424787249988 4 5 4 5" xfId="50767" xr:uid="{00000000-0005-0000-0000-00004DC60000}"/>
    <cellStyle name="style1424787249988 4 5 5" xfId="50768" xr:uid="{00000000-0005-0000-0000-00004EC60000}"/>
    <cellStyle name="style1424787249988 4 5 6" xfId="50769" xr:uid="{00000000-0005-0000-0000-00004FC60000}"/>
    <cellStyle name="style1424787249988 4 5 7" xfId="50770" xr:uid="{00000000-0005-0000-0000-000050C60000}"/>
    <cellStyle name="style1424787249988 4 5 8" xfId="50771" xr:uid="{00000000-0005-0000-0000-000051C60000}"/>
    <cellStyle name="style1424787249988 4 6" xfId="50772" xr:uid="{00000000-0005-0000-0000-000052C60000}"/>
    <cellStyle name="style1424787249988 4 6 2" xfId="50773" xr:uid="{00000000-0005-0000-0000-000053C60000}"/>
    <cellStyle name="style1424787249988 4 6 2 2" xfId="50774" xr:uid="{00000000-0005-0000-0000-000054C60000}"/>
    <cellStyle name="style1424787249988 4 6 3" xfId="50775" xr:uid="{00000000-0005-0000-0000-000055C60000}"/>
    <cellStyle name="style1424787249988 4 6 4" xfId="50776" xr:uid="{00000000-0005-0000-0000-000056C60000}"/>
    <cellStyle name="style1424787249988 4 6 5" xfId="50777" xr:uid="{00000000-0005-0000-0000-000057C60000}"/>
    <cellStyle name="style1424787249988 4 7" xfId="50778" xr:uid="{00000000-0005-0000-0000-000058C60000}"/>
    <cellStyle name="style1424787249988 4 7 2" xfId="50779" xr:uid="{00000000-0005-0000-0000-000059C60000}"/>
    <cellStyle name="style1424787249988 4 7 2 2" xfId="50780" xr:uid="{00000000-0005-0000-0000-00005AC60000}"/>
    <cellStyle name="style1424787249988 4 7 3" xfId="50781" xr:uid="{00000000-0005-0000-0000-00005BC60000}"/>
    <cellStyle name="style1424787249988 4 7 4" xfId="50782" xr:uid="{00000000-0005-0000-0000-00005CC60000}"/>
    <cellStyle name="style1424787249988 4 7 5" xfId="50783" xr:uid="{00000000-0005-0000-0000-00005DC60000}"/>
    <cellStyle name="style1424787249988 4 8" xfId="50784" xr:uid="{00000000-0005-0000-0000-00005EC60000}"/>
    <cellStyle name="style1424787249988 4 8 2" xfId="50785" xr:uid="{00000000-0005-0000-0000-00005FC60000}"/>
    <cellStyle name="style1424787249988 4 8 3" xfId="50786" xr:uid="{00000000-0005-0000-0000-000060C60000}"/>
    <cellStyle name="style1424787249988 4 8 4" xfId="50787" xr:uid="{00000000-0005-0000-0000-000061C60000}"/>
    <cellStyle name="style1424787249988 4 8 5" xfId="50788" xr:uid="{00000000-0005-0000-0000-000062C60000}"/>
    <cellStyle name="style1424787249988 4 9" xfId="50789" xr:uid="{00000000-0005-0000-0000-000063C60000}"/>
    <cellStyle name="style1424787249988 5" xfId="50790" xr:uid="{00000000-0005-0000-0000-000064C60000}"/>
    <cellStyle name="style1424787249988 5 2" xfId="50791" xr:uid="{00000000-0005-0000-0000-000065C60000}"/>
    <cellStyle name="style1424787249988 5 2 2" xfId="50792" xr:uid="{00000000-0005-0000-0000-000066C60000}"/>
    <cellStyle name="style1424787249988 5 2 2 2" xfId="50793" xr:uid="{00000000-0005-0000-0000-000067C60000}"/>
    <cellStyle name="style1424787249988 5 2 2 2 2" xfId="50794" xr:uid="{00000000-0005-0000-0000-000068C60000}"/>
    <cellStyle name="style1424787249988 5 2 2 3" xfId="50795" xr:uid="{00000000-0005-0000-0000-000069C60000}"/>
    <cellStyle name="style1424787249988 5 2 2 4" xfId="50796" xr:uid="{00000000-0005-0000-0000-00006AC60000}"/>
    <cellStyle name="style1424787249988 5 2 2 5" xfId="50797" xr:uid="{00000000-0005-0000-0000-00006BC60000}"/>
    <cellStyle name="style1424787249988 5 2 3" xfId="50798" xr:uid="{00000000-0005-0000-0000-00006CC60000}"/>
    <cellStyle name="style1424787249988 5 2 3 2" xfId="50799" xr:uid="{00000000-0005-0000-0000-00006DC60000}"/>
    <cellStyle name="style1424787249988 5 2 3 2 2" xfId="50800" xr:uid="{00000000-0005-0000-0000-00006EC60000}"/>
    <cellStyle name="style1424787249988 5 2 3 3" xfId="50801" xr:uid="{00000000-0005-0000-0000-00006FC60000}"/>
    <cellStyle name="style1424787249988 5 2 3 4" xfId="50802" xr:uid="{00000000-0005-0000-0000-000070C60000}"/>
    <cellStyle name="style1424787249988 5 2 3 5" xfId="50803" xr:uid="{00000000-0005-0000-0000-000071C60000}"/>
    <cellStyle name="style1424787249988 5 2 4" xfId="50804" xr:uid="{00000000-0005-0000-0000-000072C60000}"/>
    <cellStyle name="style1424787249988 5 2 4 2" xfId="50805" xr:uid="{00000000-0005-0000-0000-000073C60000}"/>
    <cellStyle name="style1424787249988 5 2 4 3" xfId="50806" xr:uid="{00000000-0005-0000-0000-000074C60000}"/>
    <cellStyle name="style1424787249988 5 2 4 4" xfId="50807" xr:uid="{00000000-0005-0000-0000-000075C60000}"/>
    <cellStyle name="style1424787249988 5 2 4 5" xfId="50808" xr:uid="{00000000-0005-0000-0000-000076C60000}"/>
    <cellStyle name="style1424787249988 5 2 5" xfId="50809" xr:uid="{00000000-0005-0000-0000-000077C60000}"/>
    <cellStyle name="style1424787249988 5 2 6" xfId="50810" xr:uid="{00000000-0005-0000-0000-000078C60000}"/>
    <cellStyle name="style1424787249988 5 2 7" xfId="50811" xr:uid="{00000000-0005-0000-0000-000079C60000}"/>
    <cellStyle name="style1424787249988 5 2 8" xfId="50812" xr:uid="{00000000-0005-0000-0000-00007AC60000}"/>
    <cellStyle name="style1424787249988 5 3" xfId="50813" xr:uid="{00000000-0005-0000-0000-00007BC60000}"/>
    <cellStyle name="style1424787249988 5 3 2" xfId="50814" xr:uid="{00000000-0005-0000-0000-00007CC60000}"/>
    <cellStyle name="style1424787249988 5 3 2 2" xfId="50815" xr:uid="{00000000-0005-0000-0000-00007DC60000}"/>
    <cellStyle name="style1424787249988 5 3 3" xfId="50816" xr:uid="{00000000-0005-0000-0000-00007EC60000}"/>
    <cellStyle name="style1424787249988 5 3 4" xfId="50817" xr:uid="{00000000-0005-0000-0000-00007FC60000}"/>
    <cellStyle name="style1424787249988 5 3 5" xfId="50818" xr:uid="{00000000-0005-0000-0000-000080C60000}"/>
    <cellStyle name="style1424787249988 5 4" xfId="50819" xr:uid="{00000000-0005-0000-0000-000081C60000}"/>
    <cellStyle name="style1424787249988 5 4 2" xfId="50820" xr:uid="{00000000-0005-0000-0000-000082C60000}"/>
    <cellStyle name="style1424787249988 5 4 2 2" xfId="50821" xr:uid="{00000000-0005-0000-0000-000083C60000}"/>
    <cellStyle name="style1424787249988 5 4 3" xfId="50822" xr:uid="{00000000-0005-0000-0000-000084C60000}"/>
    <cellStyle name="style1424787249988 5 4 4" xfId="50823" xr:uid="{00000000-0005-0000-0000-000085C60000}"/>
    <cellStyle name="style1424787249988 5 4 5" xfId="50824" xr:uid="{00000000-0005-0000-0000-000086C60000}"/>
    <cellStyle name="style1424787249988 5 5" xfId="50825" xr:uid="{00000000-0005-0000-0000-000087C60000}"/>
    <cellStyle name="style1424787249988 5 5 2" xfId="50826" xr:uid="{00000000-0005-0000-0000-000088C60000}"/>
    <cellStyle name="style1424787249988 5 5 3" xfId="50827" xr:uid="{00000000-0005-0000-0000-000089C60000}"/>
    <cellStyle name="style1424787249988 5 5 4" xfId="50828" xr:uid="{00000000-0005-0000-0000-00008AC60000}"/>
    <cellStyle name="style1424787249988 5 5 5" xfId="50829" xr:uid="{00000000-0005-0000-0000-00008BC60000}"/>
    <cellStyle name="style1424787249988 5 6" xfId="50830" xr:uid="{00000000-0005-0000-0000-00008CC60000}"/>
    <cellStyle name="style1424787249988 5 7" xfId="50831" xr:uid="{00000000-0005-0000-0000-00008DC60000}"/>
    <cellStyle name="style1424787249988 5 8" xfId="50832" xr:uid="{00000000-0005-0000-0000-00008EC60000}"/>
    <cellStyle name="style1424787249988 5 9" xfId="50833" xr:uid="{00000000-0005-0000-0000-00008FC60000}"/>
    <cellStyle name="style1424787249988 6" xfId="50834" xr:uid="{00000000-0005-0000-0000-000090C60000}"/>
    <cellStyle name="style1424787249988 6 2" xfId="50835" xr:uid="{00000000-0005-0000-0000-000091C60000}"/>
    <cellStyle name="style1424787249988 6 2 2" xfId="50836" xr:uid="{00000000-0005-0000-0000-000092C60000}"/>
    <cellStyle name="style1424787249988 6 2 2 2" xfId="50837" xr:uid="{00000000-0005-0000-0000-000093C60000}"/>
    <cellStyle name="style1424787249988 6 2 3" xfId="50838" xr:uid="{00000000-0005-0000-0000-000094C60000}"/>
    <cellStyle name="style1424787249988 6 2 4" xfId="50839" xr:uid="{00000000-0005-0000-0000-000095C60000}"/>
    <cellStyle name="style1424787249988 6 2 5" xfId="50840" xr:uid="{00000000-0005-0000-0000-000096C60000}"/>
    <cellStyle name="style1424787249988 6 3" xfId="50841" xr:uid="{00000000-0005-0000-0000-000097C60000}"/>
    <cellStyle name="style1424787249988 6 3 2" xfId="50842" xr:uid="{00000000-0005-0000-0000-000098C60000}"/>
    <cellStyle name="style1424787249988 6 3 2 2" xfId="50843" xr:uid="{00000000-0005-0000-0000-000099C60000}"/>
    <cellStyle name="style1424787249988 6 3 3" xfId="50844" xr:uid="{00000000-0005-0000-0000-00009AC60000}"/>
    <cellStyle name="style1424787249988 6 3 4" xfId="50845" xr:uid="{00000000-0005-0000-0000-00009BC60000}"/>
    <cellStyle name="style1424787249988 6 3 5" xfId="50846" xr:uid="{00000000-0005-0000-0000-00009CC60000}"/>
    <cellStyle name="style1424787249988 6 4" xfId="50847" xr:uid="{00000000-0005-0000-0000-00009DC60000}"/>
    <cellStyle name="style1424787249988 6 4 2" xfId="50848" xr:uid="{00000000-0005-0000-0000-00009EC60000}"/>
    <cellStyle name="style1424787249988 6 4 3" xfId="50849" xr:uid="{00000000-0005-0000-0000-00009FC60000}"/>
    <cellStyle name="style1424787249988 6 4 4" xfId="50850" xr:uid="{00000000-0005-0000-0000-0000A0C60000}"/>
    <cellStyle name="style1424787249988 6 4 5" xfId="50851" xr:uid="{00000000-0005-0000-0000-0000A1C60000}"/>
    <cellStyle name="style1424787249988 6 5" xfId="50852" xr:uid="{00000000-0005-0000-0000-0000A2C60000}"/>
    <cellStyle name="style1424787249988 6 6" xfId="50853" xr:uid="{00000000-0005-0000-0000-0000A3C60000}"/>
    <cellStyle name="style1424787249988 6 7" xfId="50854" xr:uid="{00000000-0005-0000-0000-0000A4C60000}"/>
    <cellStyle name="style1424787249988 6 8" xfId="50855" xr:uid="{00000000-0005-0000-0000-0000A5C60000}"/>
    <cellStyle name="style1424787249988 7" xfId="50856" xr:uid="{00000000-0005-0000-0000-0000A6C60000}"/>
    <cellStyle name="style1424787249988 7 2" xfId="50857" xr:uid="{00000000-0005-0000-0000-0000A7C60000}"/>
    <cellStyle name="style1424787249988 7 2 2" xfId="50858" xr:uid="{00000000-0005-0000-0000-0000A8C60000}"/>
    <cellStyle name="style1424787249988 7 2 2 2" xfId="50859" xr:uid="{00000000-0005-0000-0000-0000A9C60000}"/>
    <cellStyle name="style1424787249988 7 2 3" xfId="50860" xr:uid="{00000000-0005-0000-0000-0000AAC60000}"/>
    <cellStyle name="style1424787249988 7 2 4" xfId="50861" xr:uid="{00000000-0005-0000-0000-0000ABC60000}"/>
    <cellStyle name="style1424787249988 7 2 5" xfId="50862" xr:uid="{00000000-0005-0000-0000-0000ACC60000}"/>
    <cellStyle name="style1424787249988 7 3" xfId="50863" xr:uid="{00000000-0005-0000-0000-0000ADC60000}"/>
    <cellStyle name="style1424787249988 7 3 2" xfId="50864" xr:uid="{00000000-0005-0000-0000-0000AEC60000}"/>
    <cellStyle name="style1424787249988 7 3 2 2" xfId="50865" xr:uid="{00000000-0005-0000-0000-0000AFC60000}"/>
    <cellStyle name="style1424787249988 7 3 3" xfId="50866" xr:uid="{00000000-0005-0000-0000-0000B0C60000}"/>
    <cellStyle name="style1424787249988 7 3 4" xfId="50867" xr:uid="{00000000-0005-0000-0000-0000B1C60000}"/>
    <cellStyle name="style1424787249988 7 3 5" xfId="50868" xr:uid="{00000000-0005-0000-0000-0000B2C60000}"/>
    <cellStyle name="style1424787249988 7 4" xfId="50869" xr:uid="{00000000-0005-0000-0000-0000B3C60000}"/>
    <cellStyle name="style1424787249988 7 4 2" xfId="50870" xr:uid="{00000000-0005-0000-0000-0000B4C60000}"/>
    <cellStyle name="style1424787249988 7 4 3" xfId="50871" xr:uid="{00000000-0005-0000-0000-0000B5C60000}"/>
    <cellStyle name="style1424787249988 7 4 4" xfId="50872" xr:uid="{00000000-0005-0000-0000-0000B6C60000}"/>
    <cellStyle name="style1424787249988 7 4 5" xfId="50873" xr:uid="{00000000-0005-0000-0000-0000B7C60000}"/>
    <cellStyle name="style1424787249988 7 5" xfId="50874" xr:uid="{00000000-0005-0000-0000-0000B8C60000}"/>
    <cellStyle name="style1424787249988 7 6" xfId="50875" xr:uid="{00000000-0005-0000-0000-0000B9C60000}"/>
    <cellStyle name="style1424787249988 7 7" xfId="50876" xr:uid="{00000000-0005-0000-0000-0000BAC60000}"/>
    <cellStyle name="style1424787249988 7 8" xfId="50877" xr:uid="{00000000-0005-0000-0000-0000BBC60000}"/>
    <cellStyle name="style1424787249988 8" xfId="50878" xr:uid="{00000000-0005-0000-0000-0000BCC60000}"/>
    <cellStyle name="style1424787249988 8 2" xfId="50879" xr:uid="{00000000-0005-0000-0000-0000BDC60000}"/>
    <cellStyle name="style1424787249988 8 2 2" xfId="50880" xr:uid="{00000000-0005-0000-0000-0000BEC60000}"/>
    <cellStyle name="style1424787249988 8 2 2 2" xfId="50881" xr:uid="{00000000-0005-0000-0000-0000BFC60000}"/>
    <cellStyle name="style1424787249988 8 2 3" xfId="50882" xr:uid="{00000000-0005-0000-0000-0000C0C60000}"/>
    <cellStyle name="style1424787249988 8 2 4" xfId="50883" xr:uid="{00000000-0005-0000-0000-0000C1C60000}"/>
    <cellStyle name="style1424787249988 8 2 5" xfId="50884" xr:uid="{00000000-0005-0000-0000-0000C2C60000}"/>
    <cellStyle name="style1424787249988 8 3" xfId="50885" xr:uid="{00000000-0005-0000-0000-0000C3C60000}"/>
    <cellStyle name="style1424787249988 8 3 2" xfId="50886" xr:uid="{00000000-0005-0000-0000-0000C4C60000}"/>
    <cellStyle name="style1424787249988 8 3 2 2" xfId="50887" xr:uid="{00000000-0005-0000-0000-0000C5C60000}"/>
    <cellStyle name="style1424787249988 8 3 3" xfId="50888" xr:uid="{00000000-0005-0000-0000-0000C6C60000}"/>
    <cellStyle name="style1424787249988 8 3 4" xfId="50889" xr:uid="{00000000-0005-0000-0000-0000C7C60000}"/>
    <cellStyle name="style1424787249988 8 3 5" xfId="50890" xr:uid="{00000000-0005-0000-0000-0000C8C60000}"/>
    <cellStyle name="style1424787249988 8 4" xfId="50891" xr:uid="{00000000-0005-0000-0000-0000C9C60000}"/>
    <cellStyle name="style1424787249988 8 4 2" xfId="50892" xr:uid="{00000000-0005-0000-0000-0000CAC60000}"/>
    <cellStyle name="style1424787249988 8 4 3" xfId="50893" xr:uid="{00000000-0005-0000-0000-0000CBC60000}"/>
    <cellStyle name="style1424787249988 8 4 4" xfId="50894" xr:uid="{00000000-0005-0000-0000-0000CCC60000}"/>
    <cellStyle name="style1424787249988 8 4 5" xfId="50895" xr:uid="{00000000-0005-0000-0000-0000CDC60000}"/>
    <cellStyle name="style1424787249988 8 5" xfId="50896" xr:uid="{00000000-0005-0000-0000-0000CEC60000}"/>
    <cellStyle name="style1424787249988 8 6" xfId="50897" xr:uid="{00000000-0005-0000-0000-0000CFC60000}"/>
    <cellStyle name="style1424787249988 8 7" xfId="50898" xr:uid="{00000000-0005-0000-0000-0000D0C60000}"/>
    <cellStyle name="style1424787249988 8 8" xfId="50899" xr:uid="{00000000-0005-0000-0000-0000D1C60000}"/>
    <cellStyle name="style1424787249988 9" xfId="50900" xr:uid="{00000000-0005-0000-0000-0000D2C60000}"/>
    <cellStyle name="style1424787249988 9 2" xfId="50901" xr:uid="{00000000-0005-0000-0000-0000D3C60000}"/>
    <cellStyle name="style1424787249988 9 2 2" xfId="50902" xr:uid="{00000000-0005-0000-0000-0000D4C60000}"/>
    <cellStyle name="style1424787249988 9 3" xfId="50903" xr:uid="{00000000-0005-0000-0000-0000D5C60000}"/>
    <cellStyle name="style1424787249988 9 4" xfId="50904" xr:uid="{00000000-0005-0000-0000-0000D6C60000}"/>
    <cellStyle name="style1424787249988 9 5" xfId="50905" xr:uid="{00000000-0005-0000-0000-0000D7C60000}"/>
    <cellStyle name="style1424787250022" xfId="50906" xr:uid="{00000000-0005-0000-0000-0000D8C60000}"/>
    <cellStyle name="style1424787250022 10" xfId="50907" xr:uid="{00000000-0005-0000-0000-0000D9C60000}"/>
    <cellStyle name="style1424787250022 10 2" xfId="50908" xr:uid="{00000000-0005-0000-0000-0000DAC60000}"/>
    <cellStyle name="style1424787250022 10 2 2" xfId="50909" xr:uid="{00000000-0005-0000-0000-0000DBC60000}"/>
    <cellStyle name="style1424787250022 10 3" xfId="50910" xr:uid="{00000000-0005-0000-0000-0000DCC60000}"/>
    <cellStyle name="style1424787250022 10 4" xfId="50911" xr:uid="{00000000-0005-0000-0000-0000DDC60000}"/>
    <cellStyle name="style1424787250022 10 5" xfId="50912" xr:uid="{00000000-0005-0000-0000-0000DEC60000}"/>
    <cellStyle name="style1424787250022 11" xfId="50913" xr:uid="{00000000-0005-0000-0000-0000DFC60000}"/>
    <cellStyle name="style1424787250022 11 2" xfId="50914" xr:uid="{00000000-0005-0000-0000-0000E0C60000}"/>
    <cellStyle name="style1424787250022 11 3" xfId="50915" xr:uid="{00000000-0005-0000-0000-0000E1C60000}"/>
    <cellStyle name="style1424787250022 11 4" xfId="50916" xr:uid="{00000000-0005-0000-0000-0000E2C60000}"/>
    <cellStyle name="style1424787250022 11 5" xfId="50917" xr:uid="{00000000-0005-0000-0000-0000E3C60000}"/>
    <cellStyle name="style1424787250022 12" xfId="50918" xr:uid="{00000000-0005-0000-0000-0000E4C60000}"/>
    <cellStyle name="style1424787250022 13" xfId="50919" xr:uid="{00000000-0005-0000-0000-0000E5C60000}"/>
    <cellStyle name="style1424787250022 14" xfId="50920" xr:uid="{00000000-0005-0000-0000-0000E6C60000}"/>
    <cellStyle name="style1424787250022 15" xfId="50921" xr:uid="{00000000-0005-0000-0000-0000E7C60000}"/>
    <cellStyle name="style1424787250022 2" xfId="50922" xr:uid="{00000000-0005-0000-0000-0000E8C60000}"/>
    <cellStyle name="style1424787250022 2 10" xfId="50923" xr:uid="{00000000-0005-0000-0000-0000E9C60000}"/>
    <cellStyle name="style1424787250022 2 10 2" xfId="50924" xr:uid="{00000000-0005-0000-0000-0000EAC60000}"/>
    <cellStyle name="style1424787250022 2 10 3" xfId="50925" xr:uid="{00000000-0005-0000-0000-0000EBC60000}"/>
    <cellStyle name="style1424787250022 2 10 4" xfId="50926" xr:uid="{00000000-0005-0000-0000-0000ECC60000}"/>
    <cellStyle name="style1424787250022 2 10 5" xfId="50927" xr:uid="{00000000-0005-0000-0000-0000EDC60000}"/>
    <cellStyle name="style1424787250022 2 11" xfId="50928" xr:uid="{00000000-0005-0000-0000-0000EEC60000}"/>
    <cellStyle name="style1424787250022 2 12" xfId="50929" xr:uid="{00000000-0005-0000-0000-0000EFC60000}"/>
    <cellStyle name="style1424787250022 2 13" xfId="50930" xr:uid="{00000000-0005-0000-0000-0000F0C60000}"/>
    <cellStyle name="style1424787250022 2 14" xfId="50931" xr:uid="{00000000-0005-0000-0000-0000F1C60000}"/>
    <cellStyle name="style1424787250022 2 2" xfId="50932" xr:uid="{00000000-0005-0000-0000-0000F2C60000}"/>
    <cellStyle name="style1424787250022 2 2 10" xfId="50933" xr:uid="{00000000-0005-0000-0000-0000F3C60000}"/>
    <cellStyle name="style1424787250022 2 2 11" xfId="50934" xr:uid="{00000000-0005-0000-0000-0000F4C60000}"/>
    <cellStyle name="style1424787250022 2 2 12" xfId="50935" xr:uid="{00000000-0005-0000-0000-0000F5C60000}"/>
    <cellStyle name="style1424787250022 2 2 13" xfId="50936" xr:uid="{00000000-0005-0000-0000-0000F6C60000}"/>
    <cellStyle name="style1424787250022 2 2 2" xfId="50937" xr:uid="{00000000-0005-0000-0000-0000F7C60000}"/>
    <cellStyle name="style1424787250022 2 2 2 10" xfId="50938" xr:uid="{00000000-0005-0000-0000-0000F8C60000}"/>
    <cellStyle name="style1424787250022 2 2 2 11" xfId="50939" xr:uid="{00000000-0005-0000-0000-0000F9C60000}"/>
    <cellStyle name="style1424787250022 2 2 2 12" xfId="50940" xr:uid="{00000000-0005-0000-0000-0000FAC60000}"/>
    <cellStyle name="style1424787250022 2 2 2 2" xfId="50941" xr:uid="{00000000-0005-0000-0000-0000FBC60000}"/>
    <cellStyle name="style1424787250022 2 2 2 2 2" xfId="50942" xr:uid="{00000000-0005-0000-0000-0000FCC60000}"/>
    <cellStyle name="style1424787250022 2 2 2 2 2 2" xfId="50943" xr:uid="{00000000-0005-0000-0000-0000FDC60000}"/>
    <cellStyle name="style1424787250022 2 2 2 2 2 2 2" xfId="50944" xr:uid="{00000000-0005-0000-0000-0000FEC60000}"/>
    <cellStyle name="style1424787250022 2 2 2 2 2 2 2 2" xfId="50945" xr:uid="{00000000-0005-0000-0000-0000FFC60000}"/>
    <cellStyle name="style1424787250022 2 2 2 2 2 2 3" xfId="50946" xr:uid="{00000000-0005-0000-0000-000000C70000}"/>
    <cellStyle name="style1424787250022 2 2 2 2 2 2 4" xfId="50947" xr:uid="{00000000-0005-0000-0000-000001C70000}"/>
    <cellStyle name="style1424787250022 2 2 2 2 2 2 5" xfId="50948" xr:uid="{00000000-0005-0000-0000-000002C70000}"/>
    <cellStyle name="style1424787250022 2 2 2 2 2 3" xfId="50949" xr:uid="{00000000-0005-0000-0000-000003C70000}"/>
    <cellStyle name="style1424787250022 2 2 2 2 2 3 2" xfId="50950" xr:uid="{00000000-0005-0000-0000-000004C70000}"/>
    <cellStyle name="style1424787250022 2 2 2 2 2 3 2 2" xfId="50951" xr:uid="{00000000-0005-0000-0000-000005C70000}"/>
    <cellStyle name="style1424787250022 2 2 2 2 2 3 3" xfId="50952" xr:uid="{00000000-0005-0000-0000-000006C70000}"/>
    <cellStyle name="style1424787250022 2 2 2 2 2 3 4" xfId="50953" xr:uid="{00000000-0005-0000-0000-000007C70000}"/>
    <cellStyle name="style1424787250022 2 2 2 2 2 3 5" xfId="50954" xr:uid="{00000000-0005-0000-0000-000008C70000}"/>
    <cellStyle name="style1424787250022 2 2 2 2 2 4" xfId="50955" xr:uid="{00000000-0005-0000-0000-000009C70000}"/>
    <cellStyle name="style1424787250022 2 2 2 2 2 4 2" xfId="50956" xr:uid="{00000000-0005-0000-0000-00000AC70000}"/>
    <cellStyle name="style1424787250022 2 2 2 2 2 4 3" xfId="50957" xr:uid="{00000000-0005-0000-0000-00000BC70000}"/>
    <cellStyle name="style1424787250022 2 2 2 2 2 4 4" xfId="50958" xr:uid="{00000000-0005-0000-0000-00000CC70000}"/>
    <cellStyle name="style1424787250022 2 2 2 2 2 4 5" xfId="50959" xr:uid="{00000000-0005-0000-0000-00000DC70000}"/>
    <cellStyle name="style1424787250022 2 2 2 2 2 5" xfId="50960" xr:uid="{00000000-0005-0000-0000-00000EC70000}"/>
    <cellStyle name="style1424787250022 2 2 2 2 2 6" xfId="50961" xr:uid="{00000000-0005-0000-0000-00000FC70000}"/>
    <cellStyle name="style1424787250022 2 2 2 2 2 7" xfId="50962" xr:uid="{00000000-0005-0000-0000-000010C70000}"/>
    <cellStyle name="style1424787250022 2 2 2 2 2 8" xfId="50963" xr:uid="{00000000-0005-0000-0000-000011C70000}"/>
    <cellStyle name="style1424787250022 2 2 2 2 3" xfId="50964" xr:uid="{00000000-0005-0000-0000-000012C70000}"/>
    <cellStyle name="style1424787250022 2 2 2 2 3 2" xfId="50965" xr:uid="{00000000-0005-0000-0000-000013C70000}"/>
    <cellStyle name="style1424787250022 2 2 2 2 3 2 2" xfId="50966" xr:uid="{00000000-0005-0000-0000-000014C70000}"/>
    <cellStyle name="style1424787250022 2 2 2 2 3 3" xfId="50967" xr:uid="{00000000-0005-0000-0000-000015C70000}"/>
    <cellStyle name="style1424787250022 2 2 2 2 3 4" xfId="50968" xr:uid="{00000000-0005-0000-0000-000016C70000}"/>
    <cellStyle name="style1424787250022 2 2 2 2 3 5" xfId="50969" xr:uid="{00000000-0005-0000-0000-000017C70000}"/>
    <cellStyle name="style1424787250022 2 2 2 2 4" xfId="50970" xr:uid="{00000000-0005-0000-0000-000018C70000}"/>
    <cellStyle name="style1424787250022 2 2 2 2 4 2" xfId="50971" xr:uid="{00000000-0005-0000-0000-000019C70000}"/>
    <cellStyle name="style1424787250022 2 2 2 2 4 2 2" xfId="50972" xr:uid="{00000000-0005-0000-0000-00001AC70000}"/>
    <cellStyle name="style1424787250022 2 2 2 2 4 3" xfId="50973" xr:uid="{00000000-0005-0000-0000-00001BC70000}"/>
    <cellStyle name="style1424787250022 2 2 2 2 4 4" xfId="50974" xr:uid="{00000000-0005-0000-0000-00001CC70000}"/>
    <cellStyle name="style1424787250022 2 2 2 2 4 5" xfId="50975" xr:uid="{00000000-0005-0000-0000-00001DC70000}"/>
    <cellStyle name="style1424787250022 2 2 2 2 5" xfId="50976" xr:uid="{00000000-0005-0000-0000-00001EC70000}"/>
    <cellStyle name="style1424787250022 2 2 2 2 5 2" xfId="50977" xr:uid="{00000000-0005-0000-0000-00001FC70000}"/>
    <cellStyle name="style1424787250022 2 2 2 2 5 3" xfId="50978" xr:uid="{00000000-0005-0000-0000-000020C70000}"/>
    <cellStyle name="style1424787250022 2 2 2 2 5 4" xfId="50979" xr:uid="{00000000-0005-0000-0000-000021C70000}"/>
    <cellStyle name="style1424787250022 2 2 2 2 5 5" xfId="50980" xr:uid="{00000000-0005-0000-0000-000022C70000}"/>
    <cellStyle name="style1424787250022 2 2 2 2 6" xfId="50981" xr:uid="{00000000-0005-0000-0000-000023C70000}"/>
    <cellStyle name="style1424787250022 2 2 2 2 7" xfId="50982" xr:uid="{00000000-0005-0000-0000-000024C70000}"/>
    <cellStyle name="style1424787250022 2 2 2 2 8" xfId="50983" xr:uid="{00000000-0005-0000-0000-000025C70000}"/>
    <cellStyle name="style1424787250022 2 2 2 2 9" xfId="50984" xr:uid="{00000000-0005-0000-0000-000026C70000}"/>
    <cellStyle name="style1424787250022 2 2 2 3" xfId="50985" xr:uid="{00000000-0005-0000-0000-000027C70000}"/>
    <cellStyle name="style1424787250022 2 2 2 3 2" xfId="50986" xr:uid="{00000000-0005-0000-0000-000028C70000}"/>
    <cellStyle name="style1424787250022 2 2 2 3 2 2" xfId="50987" xr:uid="{00000000-0005-0000-0000-000029C70000}"/>
    <cellStyle name="style1424787250022 2 2 2 3 2 2 2" xfId="50988" xr:uid="{00000000-0005-0000-0000-00002AC70000}"/>
    <cellStyle name="style1424787250022 2 2 2 3 2 3" xfId="50989" xr:uid="{00000000-0005-0000-0000-00002BC70000}"/>
    <cellStyle name="style1424787250022 2 2 2 3 2 4" xfId="50990" xr:uid="{00000000-0005-0000-0000-00002CC70000}"/>
    <cellStyle name="style1424787250022 2 2 2 3 2 5" xfId="50991" xr:uid="{00000000-0005-0000-0000-00002DC70000}"/>
    <cellStyle name="style1424787250022 2 2 2 3 3" xfId="50992" xr:uid="{00000000-0005-0000-0000-00002EC70000}"/>
    <cellStyle name="style1424787250022 2 2 2 3 3 2" xfId="50993" xr:uid="{00000000-0005-0000-0000-00002FC70000}"/>
    <cellStyle name="style1424787250022 2 2 2 3 3 2 2" xfId="50994" xr:uid="{00000000-0005-0000-0000-000030C70000}"/>
    <cellStyle name="style1424787250022 2 2 2 3 3 3" xfId="50995" xr:uid="{00000000-0005-0000-0000-000031C70000}"/>
    <cellStyle name="style1424787250022 2 2 2 3 3 4" xfId="50996" xr:uid="{00000000-0005-0000-0000-000032C70000}"/>
    <cellStyle name="style1424787250022 2 2 2 3 3 5" xfId="50997" xr:uid="{00000000-0005-0000-0000-000033C70000}"/>
    <cellStyle name="style1424787250022 2 2 2 3 4" xfId="50998" xr:uid="{00000000-0005-0000-0000-000034C70000}"/>
    <cellStyle name="style1424787250022 2 2 2 3 4 2" xfId="50999" xr:uid="{00000000-0005-0000-0000-000035C70000}"/>
    <cellStyle name="style1424787250022 2 2 2 3 4 3" xfId="51000" xr:uid="{00000000-0005-0000-0000-000036C70000}"/>
    <cellStyle name="style1424787250022 2 2 2 3 4 4" xfId="51001" xr:uid="{00000000-0005-0000-0000-000037C70000}"/>
    <cellStyle name="style1424787250022 2 2 2 3 4 5" xfId="51002" xr:uid="{00000000-0005-0000-0000-000038C70000}"/>
    <cellStyle name="style1424787250022 2 2 2 3 5" xfId="51003" xr:uid="{00000000-0005-0000-0000-000039C70000}"/>
    <cellStyle name="style1424787250022 2 2 2 3 6" xfId="51004" xr:uid="{00000000-0005-0000-0000-00003AC70000}"/>
    <cellStyle name="style1424787250022 2 2 2 3 7" xfId="51005" xr:uid="{00000000-0005-0000-0000-00003BC70000}"/>
    <cellStyle name="style1424787250022 2 2 2 3 8" xfId="51006" xr:uid="{00000000-0005-0000-0000-00003CC70000}"/>
    <cellStyle name="style1424787250022 2 2 2 4" xfId="51007" xr:uid="{00000000-0005-0000-0000-00003DC70000}"/>
    <cellStyle name="style1424787250022 2 2 2 4 2" xfId="51008" xr:uid="{00000000-0005-0000-0000-00003EC70000}"/>
    <cellStyle name="style1424787250022 2 2 2 4 2 2" xfId="51009" xr:uid="{00000000-0005-0000-0000-00003FC70000}"/>
    <cellStyle name="style1424787250022 2 2 2 4 2 2 2" xfId="51010" xr:uid="{00000000-0005-0000-0000-000040C70000}"/>
    <cellStyle name="style1424787250022 2 2 2 4 2 3" xfId="51011" xr:uid="{00000000-0005-0000-0000-000041C70000}"/>
    <cellStyle name="style1424787250022 2 2 2 4 2 4" xfId="51012" xr:uid="{00000000-0005-0000-0000-000042C70000}"/>
    <cellStyle name="style1424787250022 2 2 2 4 2 5" xfId="51013" xr:uid="{00000000-0005-0000-0000-000043C70000}"/>
    <cellStyle name="style1424787250022 2 2 2 4 3" xfId="51014" xr:uid="{00000000-0005-0000-0000-000044C70000}"/>
    <cellStyle name="style1424787250022 2 2 2 4 3 2" xfId="51015" xr:uid="{00000000-0005-0000-0000-000045C70000}"/>
    <cellStyle name="style1424787250022 2 2 2 4 3 2 2" xfId="51016" xr:uid="{00000000-0005-0000-0000-000046C70000}"/>
    <cellStyle name="style1424787250022 2 2 2 4 3 3" xfId="51017" xr:uid="{00000000-0005-0000-0000-000047C70000}"/>
    <cellStyle name="style1424787250022 2 2 2 4 3 4" xfId="51018" xr:uid="{00000000-0005-0000-0000-000048C70000}"/>
    <cellStyle name="style1424787250022 2 2 2 4 3 5" xfId="51019" xr:uid="{00000000-0005-0000-0000-000049C70000}"/>
    <cellStyle name="style1424787250022 2 2 2 4 4" xfId="51020" xr:uid="{00000000-0005-0000-0000-00004AC70000}"/>
    <cellStyle name="style1424787250022 2 2 2 4 4 2" xfId="51021" xr:uid="{00000000-0005-0000-0000-00004BC70000}"/>
    <cellStyle name="style1424787250022 2 2 2 4 4 3" xfId="51022" xr:uid="{00000000-0005-0000-0000-00004CC70000}"/>
    <cellStyle name="style1424787250022 2 2 2 4 4 4" xfId="51023" xr:uid="{00000000-0005-0000-0000-00004DC70000}"/>
    <cellStyle name="style1424787250022 2 2 2 4 4 5" xfId="51024" xr:uid="{00000000-0005-0000-0000-00004EC70000}"/>
    <cellStyle name="style1424787250022 2 2 2 4 5" xfId="51025" xr:uid="{00000000-0005-0000-0000-00004FC70000}"/>
    <cellStyle name="style1424787250022 2 2 2 4 6" xfId="51026" xr:uid="{00000000-0005-0000-0000-000050C70000}"/>
    <cellStyle name="style1424787250022 2 2 2 4 7" xfId="51027" xr:uid="{00000000-0005-0000-0000-000051C70000}"/>
    <cellStyle name="style1424787250022 2 2 2 4 8" xfId="51028" xr:uid="{00000000-0005-0000-0000-000052C70000}"/>
    <cellStyle name="style1424787250022 2 2 2 5" xfId="51029" xr:uid="{00000000-0005-0000-0000-000053C70000}"/>
    <cellStyle name="style1424787250022 2 2 2 5 2" xfId="51030" xr:uid="{00000000-0005-0000-0000-000054C70000}"/>
    <cellStyle name="style1424787250022 2 2 2 5 2 2" xfId="51031" xr:uid="{00000000-0005-0000-0000-000055C70000}"/>
    <cellStyle name="style1424787250022 2 2 2 5 2 2 2" xfId="51032" xr:uid="{00000000-0005-0000-0000-000056C70000}"/>
    <cellStyle name="style1424787250022 2 2 2 5 2 3" xfId="51033" xr:uid="{00000000-0005-0000-0000-000057C70000}"/>
    <cellStyle name="style1424787250022 2 2 2 5 2 4" xfId="51034" xr:uid="{00000000-0005-0000-0000-000058C70000}"/>
    <cellStyle name="style1424787250022 2 2 2 5 2 5" xfId="51035" xr:uid="{00000000-0005-0000-0000-000059C70000}"/>
    <cellStyle name="style1424787250022 2 2 2 5 3" xfId="51036" xr:uid="{00000000-0005-0000-0000-00005AC70000}"/>
    <cellStyle name="style1424787250022 2 2 2 5 3 2" xfId="51037" xr:uid="{00000000-0005-0000-0000-00005BC70000}"/>
    <cellStyle name="style1424787250022 2 2 2 5 3 2 2" xfId="51038" xr:uid="{00000000-0005-0000-0000-00005CC70000}"/>
    <cellStyle name="style1424787250022 2 2 2 5 3 3" xfId="51039" xr:uid="{00000000-0005-0000-0000-00005DC70000}"/>
    <cellStyle name="style1424787250022 2 2 2 5 3 4" xfId="51040" xr:uid="{00000000-0005-0000-0000-00005EC70000}"/>
    <cellStyle name="style1424787250022 2 2 2 5 3 5" xfId="51041" xr:uid="{00000000-0005-0000-0000-00005FC70000}"/>
    <cellStyle name="style1424787250022 2 2 2 5 4" xfId="51042" xr:uid="{00000000-0005-0000-0000-000060C70000}"/>
    <cellStyle name="style1424787250022 2 2 2 5 4 2" xfId="51043" xr:uid="{00000000-0005-0000-0000-000061C70000}"/>
    <cellStyle name="style1424787250022 2 2 2 5 4 3" xfId="51044" xr:uid="{00000000-0005-0000-0000-000062C70000}"/>
    <cellStyle name="style1424787250022 2 2 2 5 4 4" xfId="51045" xr:uid="{00000000-0005-0000-0000-000063C70000}"/>
    <cellStyle name="style1424787250022 2 2 2 5 4 5" xfId="51046" xr:uid="{00000000-0005-0000-0000-000064C70000}"/>
    <cellStyle name="style1424787250022 2 2 2 5 5" xfId="51047" xr:uid="{00000000-0005-0000-0000-000065C70000}"/>
    <cellStyle name="style1424787250022 2 2 2 5 6" xfId="51048" xr:uid="{00000000-0005-0000-0000-000066C70000}"/>
    <cellStyle name="style1424787250022 2 2 2 5 7" xfId="51049" xr:uid="{00000000-0005-0000-0000-000067C70000}"/>
    <cellStyle name="style1424787250022 2 2 2 5 8" xfId="51050" xr:uid="{00000000-0005-0000-0000-000068C70000}"/>
    <cellStyle name="style1424787250022 2 2 2 6" xfId="51051" xr:uid="{00000000-0005-0000-0000-000069C70000}"/>
    <cellStyle name="style1424787250022 2 2 2 6 2" xfId="51052" xr:uid="{00000000-0005-0000-0000-00006AC70000}"/>
    <cellStyle name="style1424787250022 2 2 2 6 2 2" xfId="51053" xr:uid="{00000000-0005-0000-0000-00006BC70000}"/>
    <cellStyle name="style1424787250022 2 2 2 6 3" xfId="51054" xr:uid="{00000000-0005-0000-0000-00006CC70000}"/>
    <cellStyle name="style1424787250022 2 2 2 6 4" xfId="51055" xr:uid="{00000000-0005-0000-0000-00006DC70000}"/>
    <cellStyle name="style1424787250022 2 2 2 6 5" xfId="51056" xr:uid="{00000000-0005-0000-0000-00006EC70000}"/>
    <cellStyle name="style1424787250022 2 2 2 7" xfId="51057" xr:uid="{00000000-0005-0000-0000-00006FC70000}"/>
    <cellStyle name="style1424787250022 2 2 2 7 2" xfId="51058" xr:uid="{00000000-0005-0000-0000-000070C70000}"/>
    <cellStyle name="style1424787250022 2 2 2 7 2 2" xfId="51059" xr:uid="{00000000-0005-0000-0000-000071C70000}"/>
    <cellStyle name="style1424787250022 2 2 2 7 3" xfId="51060" xr:uid="{00000000-0005-0000-0000-000072C70000}"/>
    <cellStyle name="style1424787250022 2 2 2 7 4" xfId="51061" xr:uid="{00000000-0005-0000-0000-000073C70000}"/>
    <cellStyle name="style1424787250022 2 2 2 7 5" xfId="51062" xr:uid="{00000000-0005-0000-0000-000074C70000}"/>
    <cellStyle name="style1424787250022 2 2 2 8" xfId="51063" xr:uid="{00000000-0005-0000-0000-000075C70000}"/>
    <cellStyle name="style1424787250022 2 2 2 8 2" xfId="51064" xr:uid="{00000000-0005-0000-0000-000076C70000}"/>
    <cellStyle name="style1424787250022 2 2 2 8 3" xfId="51065" xr:uid="{00000000-0005-0000-0000-000077C70000}"/>
    <cellStyle name="style1424787250022 2 2 2 8 4" xfId="51066" xr:uid="{00000000-0005-0000-0000-000078C70000}"/>
    <cellStyle name="style1424787250022 2 2 2 8 5" xfId="51067" xr:uid="{00000000-0005-0000-0000-000079C70000}"/>
    <cellStyle name="style1424787250022 2 2 2 9" xfId="51068" xr:uid="{00000000-0005-0000-0000-00007AC70000}"/>
    <cellStyle name="style1424787250022 2 2 3" xfId="51069" xr:uid="{00000000-0005-0000-0000-00007BC70000}"/>
    <cellStyle name="style1424787250022 2 2 3 2" xfId="51070" xr:uid="{00000000-0005-0000-0000-00007CC70000}"/>
    <cellStyle name="style1424787250022 2 2 3 2 2" xfId="51071" xr:uid="{00000000-0005-0000-0000-00007DC70000}"/>
    <cellStyle name="style1424787250022 2 2 3 2 2 2" xfId="51072" xr:uid="{00000000-0005-0000-0000-00007EC70000}"/>
    <cellStyle name="style1424787250022 2 2 3 2 2 2 2" xfId="51073" xr:uid="{00000000-0005-0000-0000-00007FC70000}"/>
    <cellStyle name="style1424787250022 2 2 3 2 2 3" xfId="51074" xr:uid="{00000000-0005-0000-0000-000080C70000}"/>
    <cellStyle name="style1424787250022 2 2 3 2 2 4" xfId="51075" xr:uid="{00000000-0005-0000-0000-000081C70000}"/>
    <cellStyle name="style1424787250022 2 2 3 2 2 5" xfId="51076" xr:uid="{00000000-0005-0000-0000-000082C70000}"/>
    <cellStyle name="style1424787250022 2 2 3 2 3" xfId="51077" xr:uid="{00000000-0005-0000-0000-000083C70000}"/>
    <cellStyle name="style1424787250022 2 2 3 2 3 2" xfId="51078" xr:uid="{00000000-0005-0000-0000-000084C70000}"/>
    <cellStyle name="style1424787250022 2 2 3 2 3 2 2" xfId="51079" xr:uid="{00000000-0005-0000-0000-000085C70000}"/>
    <cellStyle name="style1424787250022 2 2 3 2 3 3" xfId="51080" xr:uid="{00000000-0005-0000-0000-000086C70000}"/>
    <cellStyle name="style1424787250022 2 2 3 2 3 4" xfId="51081" xr:uid="{00000000-0005-0000-0000-000087C70000}"/>
    <cellStyle name="style1424787250022 2 2 3 2 3 5" xfId="51082" xr:uid="{00000000-0005-0000-0000-000088C70000}"/>
    <cellStyle name="style1424787250022 2 2 3 2 4" xfId="51083" xr:uid="{00000000-0005-0000-0000-000089C70000}"/>
    <cellStyle name="style1424787250022 2 2 3 2 4 2" xfId="51084" xr:uid="{00000000-0005-0000-0000-00008AC70000}"/>
    <cellStyle name="style1424787250022 2 2 3 2 4 3" xfId="51085" xr:uid="{00000000-0005-0000-0000-00008BC70000}"/>
    <cellStyle name="style1424787250022 2 2 3 2 4 4" xfId="51086" xr:uid="{00000000-0005-0000-0000-00008CC70000}"/>
    <cellStyle name="style1424787250022 2 2 3 2 4 5" xfId="51087" xr:uid="{00000000-0005-0000-0000-00008DC70000}"/>
    <cellStyle name="style1424787250022 2 2 3 2 5" xfId="51088" xr:uid="{00000000-0005-0000-0000-00008EC70000}"/>
    <cellStyle name="style1424787250022 2 2 3 2 6" xfId="51089" xr:uid="{00000000-0005-0000-0000-00008FC70000}"/>
    <cellStyle name="style1424787250022 2 2 3 2 7" xfId="51090" xr:uid="{00000000-0005-0000-0000-000090C70000}"/>
    <cellStyle name="style1424787250022 2 2 3 2 8" xfId="51091" xr:uid="{00000000-0005-0000-0000-000091C70000}"/>
    <cellStyle name="style1424787250022 2 2 3 3" xfId="51092" xr:uid="{00000000-0005-0000-0000-000092C70000}"/>
    <cellStyle name="style1424787250022 2 2 3 3 2" xfId="51093" xr:uid="{00000000-0005-0000-0000-000093C70000}"/>
    <cellStyle name="style1424787250022 2 2 3 3 2 2" xfId="51094" xr:uid="{00000000-0005-0000-0000-000094C70000}"/>
    <cellStyle name="style1424787250022 2 2 3 3 3" xfId="51095" xr:uid="{00000000-0005-0000-0000-000095C70000}"/>
    <cellStyle name="style1424787250022 2 2 3 3 4" xfId="51096" xr:uid="{00000000-0005-0000-0000-000096C70000}"/>
    <cellStyle name="style1424787250022 2 2 3 3 5" xfId="51097" xr:uid="{00000000-0005-0000-0000-000097C70000}"/>
    <cellStyle name="style1424787250022 2 2 3 4" xfId="51098" xr:uid="{00000000-0005-0000-0000-000098C70000}"/>
    <cellStyle name="style1424787250022 2 2 3 4 2" xfId="51099" xr:uid="{00000000-0005-0000-0000-000099C70000}"/>
    <cellStyle name="style1424787250022 2 2 3 4 2 2" xfId="51100" xr:uid="{00000000-0005-0000-0000-00009AC70000}"/>
    <cellStyle name="style1424787250022 2 2 3 4 3" xfId="51101" xr:uid="{00000000-0005-0000-0000-00009BC70000}"/>
    <cellStyle name="style1424787250022 2 2 3 4 4" xfId="51102" xr:uid="{00000000-0005-0000-0000-00009CC70000}"/>
    <cellStyle name="style1424787250022 2 2 3 4 5" xfId="51103" xr:uid="{00000000-0005-0000-0000-00009DC70000}"/>
    <cellStyle name="style1424787250022 2 2 3 5" xfId="51104" xr:uid="{00000000-0005-0000-0000-00009EC70000}"/>
    <cellStyle name="style1424787250022 2 2 3 5 2" xfId="51105" xr:uid="{00000000-0005-0000-0000-00009FC70000}"/>
    <cellStyle name="style1424787250022 2 2 3 5 3" xfId="51106" xr:uid="{00000000-0005-0000-0000-0000A0C70000}"/>
    <cellStyle name="style1424787250022 2 2 3 5 4" xfId="51107" xr:uid="{00000000-0005-0000-0000-0000A1C70000}"/>
    <cellStyle name="style1424787250022 2 2 3 5 5" xfId="51108" xr:uid="{00000000-0005-0000-0000-0000A2C70000}"/>
    <cellStyle name="style1424787250022 2 2 3 6" xfId="51109" xr:uid="{00000000-0005-0000-0000-0000A3C70000}"/>
    <cellStyle name="style1424787250022 2 2 3 7" xfId="51110" xr:uid="{00000000-0005-0000-0000-0000A4C70000}"/>
    <cellStyle name="style1424787250022 2 2 3 8" xfId="51111" xr:uid="{00000000-0005-0000-0000-0000A5C70000}"/>
    <cellStyle name="style1424787250022 2 2 3 9" xfId="51112" xr:uid="{00000000-0005-0000-0000-0000A6C70000}"/>
    <cellStyle name="style1424787250022 2 2 4" xfId="51113" xr:uid="{00000000-0005-0000-0000-0000A7C70000}"/>
    <cellStyle name="style1424787250022 2 2 4 2" xfId="51114" xr:uid="{00000000-0005-0000-0000-0000A8C70000}"/>
    <cellStyle name="style1424787250022 2 2 4 2 2" xfId="51115" xr:uid="{00000000-0005-0000-0000-0000A9C70000}"/>
    <cellStyle name="style1424787250022 2 2 4 2 2 2" xfId="51116" xr:uid="{00000000-0005-0000-0000-0000AAC70000}"/>
    <cellStyle name="style1424787250022 2 2 4 2 3" xfId="51117" xr:uid="{00000000-0005-0000-0000-0000ABC70000}"/>
    <cellStyle name="style1424787250022 2 2 4 2 4" xfId="51118" xr:uid="{00000000-0005-0000-0000-0000ACC70000}"/>
    <cellStyle name="style1424787250022 2 2 4 2 5" xfId="51119" xr:uid="{00000000-0005-0000-0000-0000ADC70000}"/>
    <cellStyle name="style1424787250022 2 2 4 3" xfId="51120" xr:uid="{00000000-0005-0000-0000-0000AEC70000}"/>
    <cellStyle name="style1424787250022 2 2 4 3 2" xfId="51121" xr:uid="{00000000-0005-0000-0000-0000AFC70000}"/>
    <cellStyle name="style1424787250022 2 2 4 3 2 2" xfId="51122" xr:uid="{00000000-0005-0000-0000-0000B0C70000}"/>
    <cellStyle name="style1424787250022 2 2 4 3 3" xfId="51123" xr:uid="{00000000-0005-0000-0000-0000B1C70000}"/>
    <cellStyle name="style1424787250022 2 2 4 3 4" xfId="51124" xr:uid="{00000000-0005-0000-0000-0000B2C70000}"/>
    <cellStyle name="style1424787250022 2 2 4 3 5" xfId="51125" xr:uid="{00000000-0005-0000-0000-0000B3C70000}"/>
    <cellStyle name="style1424787250022 2 2 4 4" xfId="51126" xr:uid="{00000000-0005-0000-0000-0000B4C70000}"/>
    <cellStyle name="style1424787250022 2 2 4 4 2" xfId="51127" xr:uid="{00000000-0005-0000-0000-0000B5C70000}"/>
    <cellStyle name="style1424787250022 2 2 4 4 3" xfId="51128" xr:uid="{00000000-0005-0000-0000-0000B6C70000}"/>
    <cellStyle name="style1424787250022 2 2 4 4 4" xfId="51129" xr:uid="{00000000-0005-0000-0000-0000B7C70000}"/>
    <cellStyle name="style1424787250022 2 2 4 4 5" xfId="51130" xr:uid="{00000000-0005-0000-0000-0000B8C70000}"/>
    <cellStyle name="style1424787250022 2 2 4 5" xfId="51131" xr:uid="{00000000-0005-0000-0000-0000B9C70000}"/>
    <cellStyle name="style1424787250022 2 2 4 6" xfId="51132" xr:uid="{00000000-0005-0000-0000-0000BAC70000}"/>
    <cellStyle name="style1424787250022 2 2 4 7" xfId="51133" xr:uid="{00000000-0005-0000-0000-0000BBC70000}"/>
    <cellStyle name="style1424787250022 2 2 4 8" xfId="51134" xr:uid="{00000000-0005-0000-0000-0000BCC70000}"/>
    <cellStyle name="style1424787250022 2 2 5" xfId="51135" xr:uid="{00000000-0005-0000-0000-0000BDC70000}"/>
    <cellStyle name="style1424787250022 2 2 5 2" xfId="51136" xr:uid="{00000000-0005-0000-0000-0000BEC70000}"/>
    <cellStyle name="style1424787250022 2 2 5 2 2" xfId="51137" xr:uid="{00000000-0005-0000-0000-0000BFC70000}"/>
    <cellStyle name="style1424787250022 2 2 5 2 2 2" xfId="51138" xr:uid="{00000000-0005-0000-0000-0000C0C70000}"/>
    <cellStyle name="style1424787250022 2 2 5 2 3" xfId="51139" xr:uid="{00000000-0005-0000-0000-0000C1C70000}"/>
    <cellStyle name="style1424787250022 2 2 5 2 4" xfId="51140" xr:uid="{00000000-0005-0000-0000-0000C2C70000}"/>
    <cellStyle name="style1424787250022 2 2 5 2 5" xfId="51141" xr:uid="{00000000-0005-0000-0000-0000C3C70000}"/>
    <cellStyle name="style1424787250022 2 2 5 3" xfId="51142" xr:uid="{00000000-0005-0000-0000-0000C4C70000}"/>
    <cellStyle name="style1424787250022 2 2 5 3 2" xfId="51143" xr:uid="{00000000-0005-0000-0000-0000C5C70000}"/>
    <cellStyle name="style1424787250022 2 2 5 3 2 2" xfId="51144" xr:uid="{00000000-0005-0000-0000-0000C6C70000}"/>
    <cellStyle name="style1424787250022 2 2 5 3 3" xfId="51145" xr:uid="{00000000-0005-0000-0000-0000C7C70000}"/>
    <cellStyle name="style1424787250022 2 2 5 3 4" xfId="51146" xr:uid="{00000000-0005-0000-0000-0000C8C70000}"/>
    <cellStyle name="style1424787250022 2 2 5 3 5" xfId="51147" xr:uid="{00000000-0005-0000-0000-0000C9C70000}"/>
    <cellStyle name="style1424787250022 2 2 5 4" xfId="51148" xr:uid="{00000000-0005-0000-0000-0000CAC70000}"/>
    <cellStyle name="style1424787250022 2 2 5 4 2" xfId="51149" xr:uid="{00000000-0005-0000-0000-0000CBC70000}"/>
    <cellStyle name="style1424787250022 2 2 5 4 3" xfId="51150" xr:uid="{00000000-0005-0000-0000-0000CCC70000}"/>
    <cellStyle name="style1424787250022 2 2 5 4 4" xfId="51151" xr:uid="{00000000-0005-0000-0000-0000CDC70000}"/>
    <cellStyle name="style1424787250022 2 2 5 4 5" xfId="51152" xr:uid="{00000000-0005-0000-0000-0000CEC70000}"/>
    <cellStyle name="style1424787250022 2 2 5 5" xfId="51153" xr:uid="{00000000-0005-0000-0000-0000CFC70000}"/>
    <cellStyle name="style1424787250022 2 2 5 6" xfId="51154" xr:uid="{00000000-0005-0000-0000-0000D0C70000}"/>
    <cellStyle name="style1424787250022 2 2 5 7" xfId="51155" xr:uid="{00000000-0005-0000-0000-0000D1C70000}"/>
    <cellStyle name="style1424787250022 2 2 5 8" xfId="51156" xr:uid="{00000000-0005-0000-0000-0000D2C70000}"/>
    <cellStyle name="style1424787250022 2 2 6" xfId="51157" xr:uid="{00000000-0005-0000-0000-0000D3C70000}"/>
    <cellStyle name="style1424787250022 2 2 6 2" xfId="51158" xr:uid="{00000000-0005-0000-0000-0000D4C70000}"/>
    <cellStyle name="style1424787250022 2 2 6 2 2" xfId="51159" xr:uid="{00000000-0005-0000-0000-0000D5C70000}"/>
    <cellStyle name="style1424787250022 2 2 6 2 2 2" xfId="51160" xr:uid="{00000000-0005-0000-0000-0000D6C70000}"/>
    <cellStyle name="style1424787250022 2 2 6 2 3" xfId="51161" xr:uid="{00000000-0005-0000-0000-0000D7C70000}"/>
    <cellStyle name="style1424787250022 2 2 6 2 4" xfId="51162" xr:uid="{00000000-0005-0000-0000-0000D8C70000}"/>
    <cellStyle name="style1424787250022 2 2 6 2 5" xfId="51163" xr:uid="{00000000-0005-0000-0000-0000D9C70000}"/>
    <cellStyle name="style1424787250022 2 2 6 3" xfId="51164" xr:uid="{00000000-0005-0000-0000-0000DAC70000}"/>
    <cellStyle name="style1424787250022 2 2 6 3 2" xfId="51165" xr:uid="{00000000-0005-0000-0000-0000DBC70000}"/>
    <cellStyle name="style1424787250022 2 2 6 3 2 2" xfId="51166" xr:uid="{00000000-0005-0000-0000-0000DCC70000}"/>
    <cellStyle name="style1424787250022 2 2 6 3 3" xfId="51167" xr:uid="{00000000-0005-0000-0000-0000DDC70000}"/>
    <cellStyle name="style1424787250022 2 2 6 3 4" xfId="51168" xr:uid="{00000000-0005-0000-0000-0000DEC70000}"/>
    <cellStyle name="style1424787250022 2 2 6 3 5" xfId="51169" xr:uid="{00000000-0005-0000-0000-0000DFC70000}"/>
    <cellStyle name="style1424787250022 2 2 6 4" xfId="51170" xr:uid="{00000000-0005-0000-0000-0000E0C70000}"/>
    <cellStyle name="style1424787250022 2 2 6 4 2" xfId="51171" xr:uid="{00000000-0005-0000-0000-0000E1C70000}"/>
    <cellStyle name="style1424787250022 2 2 6 4 3" xfId="51172" xr:uid="{00000000-0005-0000-0000-0000E2C70000}"/>
    <cellStyle name="style1424787250022 2 2 6 4 4" xfId="51173" xr:uid="{00000000-0005-0000-0000-0000E3C70000}"/>
    <cellStyle name="style1424787250022 2 2 6 4 5" xfId="51174" xr:uid="{00000000-0005-0000-0000-0000E4C70000}"/>
    <cellStyle name="style1424787250022 2 2 6 5" xfId="51175" xr:uid="{00000000-0005-0000-0000-0000E5C70000}"/>
    <cellStyle name="style1424787250022 2 2 6 6" xfId="51176" xr:uid="{00000000-0005-0000-0000-0000E6C70000}"/>
    <cellStyle name="style1424787250022 2 2 6 7" xfId="51177" xr:uid="{00000000-0005-0000-0000-0000E7C70000}"/>
    <cellStyle name="style1424787250022 2 2 6 8" xfId="51178" xr:uid="{00000000-0005-0000-0000-0000E8C70000}"/>
    <cellStyle name="style1424787250022 2 2 7" xfId="51179" xr:uid="{00000000-0005-0000-0000-0000E9C70000}"/>
    <cellStyle name="style1424787250022 2 2 7 2" xfId="51180" xr:uid="{00000000-0005-0000-0000-0000EAC70000}"/>
    <cellStyle name="style1424787250022 2 2 7 2 2" xfId="51181" xr:uid="{00000000-0005-0000-0000-0000EBC70000}"/>
    <cellStyle name="style1424787250022 2 2 7 3" xfId="51182" xr:uid="{00000000-0005-0000-0000-0000ECC70000}"/>
    <cellStyle name="style1424787250022 2 2 7 4" xfId="51183" xr:uid="{00000000-0005-0000-0000-0000EDC70000}"/>
    <cellStyle name="style1424787250022 2 2 7 5" xfId="51184" xr:uid="{00000000-0005-0000-0000-0000EEC70000}"/>
    <cellStyle name="style1424787250022 2 2 8" xfId="51185" xr:uid="{00000000-0005-0000-0000-0000EFC70000}"/>
    <cellStyle name="style1424787250022 2 2 8 2" xfId="51186" xr:uid="{00000000-0005-0000-0000-0000F0C70000}"/>
    <cellStyle name="style1424787250022 2 2 8 2 2" xfId="51187" xr:uid="{00000000-0005-0000-0000-0000F1C70000}"/>
    <cellStyle name="style1424787250022 2 2 8 3" xfId="51188" xr:uid="{00000000-0005-0000-0000-0000F2C70000}"/>
    <cellStyle name="style1424787250022 2 2 8 4" xfId="51189" xr:uid="{00000000-0005-0000-0000-0000F3C70000}"/>
    <cellStyle name="style1424787250022 2 2 8 5" xfId="51190" xr:uid="{00000000-0005-0000-0000-0000F4C70000}"/>
    <cellStyle name="style1424787250022 2 2 9" xfId="51191" xr:uid="{00000000-0005-0000-0000-0000F5C70000}"/>
    <cellStyle name="style1424787250022 2 2 9 2" xfId="51192" xr:uid="{00000000-0005-0000-0000-0000F6C70000}"/>
    <cellStyle name="style1424787250022 2 2 9 3" xfId="51193" xr:uid="{00000000-0005-0000-0000-0000F7C70000}"/>
    <cellStyle name="style1424787250022 2 2 9 4" xfId="51194" xr:uid="{00000000-0005-0000-0000-0000F8C70000}"/>
    <cellStyle name="style1424787250022 2 2 9 5" xfId="51195" xr:uid="{00000000-0005-0000-0000-0000F9C70000}"/>
    <cellStyle name="style1424787250022 2 3" xfId="51196" xr:uid="{00000000-0005-0000-0000-0000FAC70000}"/>
    <cellStyle name="style1424787250022 2 3 10" xfId="51197" xr:uid="{00000000-0005-0000-0000-0000FBC70000}"/>
    <cellStyle name="style1424787250022 2 3 11" xfId="51198" xr:uid="{00000000-0005-0000-0000-0000FCC70000}"/>
    <cellStyle name="style1424787250022 2 3 12" xfId="51199" xr:uid="{00000000-0005-0000-0000-0000FDC70000}"/>
    <cellStyle name="style1424787250022 2 3 2" xfId="51200" xr:uid="{00000000-0005-0000-0000-0000FEC70000}"/>
    <cellStyle name="style1424787250022 2 3 2 2" xfId="51201" xr:uid="{00000000-0005-0000-0000-0000FFC70000}"/>
    <cellStyle name="style1424787250022 2 3 2 2 2" xfId="51202" xr:uid="{00000000-0005-0000-0000-000000C80000}"/>
    <cellStyle name="style1424787250022 2 3 2 2 2 2" xfId="51203" xr:uid="{00000000-0005-0000-0000-000001C80000}"/>
    <cellStyle name="style1424787250022 2 3 2 2 2 2 2" xfId="51204" xr:uid="{00000000-0005-0000-0000-000002C80000}"/>
    <cellStyle name="style1424787250022 2 3 2 2 2 3" xfId="51205" xr:uid="{00000000-0005-0000-0000-000003C80000}"/>
    <cellStyle name="style1424787250022 2 3 2 2 2 4" xfId="51206" xr:uid="{00000000-0005-0000-0000-000004C80000}"/>
    <cellStyle name="style1424787250022 2 3 2 2 2 5" xfId="51207" xr:uid="{00000000-0005-0000-0000-000005C80000}"/>
    <cellStyle name="style1424787250022 2 3 2 2 3" xfId="51208" xr:uid="{00000000-0005-0000-0000-000006C80000}"/>
    <cellStyle name="style1424787250022 2 3 2 2 3 2" xfId="51209" xr:uid="{00000000-0005-0000-0000-000007C80000}"/>
    <cellStyle name="style1424787250022 2 3 2 2 3 2 2" xfId="51210" xr:uid="{00000000-0005-0000-0000-000008C80000}"/>
    <cellStyle name="style1424787250022 2 3 2 2 3 3" xfId="51211" xr:uid="{00000000-0005-0000-0000-000009C80000}"/>
    <cellStyle name="style1424787250022 2 3 2 2 3 4" xfId="51212" xr:uid="{00000000-0005-0000-0000-00000AC80000}"/>
    <cellStyle name="style1424787250022 2 3 2 2 3 5" xfId="51213" xr:uid="{00000000-0005-0000-0000-00000BC80000}"/>
    <cellStyle name="style1424787250022 2 3 2 2 4" xfId="51214" xr:uid="{00000000-0005-0000-0000-00000CC80000}"/>
    <cellStyle name="style1424787250022 2 3 2 2 4 2" xfId="51215" xr:uid="{00000000-0005-0000-0000-00000DC80000}"/>
    <cellStyle name="style1424787250022 2 3 2 2 4 3" xfId="51216" xr:uid="{00000000-0005-0000-0000-00000EC80000}"/>
    <cellStyle name="style1424787250022 2 3 2 2 4 4" xfId="51217" xr:uid="{00000000-0005-0000-0000-00000FC80000}"/>
    <cellStyle name="style1424787250022 2 3 2 2 4 5" xfId="51218" xr:uid="{00000000-0005-0000-0000-000010C80000}"/>
    <cellStyle name="style1424787250022 2 3 2 2 5" xfId="51219" xr:uid="{00000000-0005-0000-0000-000011C80000}"/>
    <cellStyle name="style1424787250022 2 3 2 2 6" xfId="51220" xr:uid="{00000000-0005-0000-0000-000012C80000}"/>
    <cellStyle name="style1424787250022 2 3 2 2 7" xfId="51221" xr:uid="{00000000-0005-0000-0000-000013C80000}"/>
    <cellStyle name="style1424787250022 2 3 2 2 8" xfId="51222" xr:uid="{00000000-0005-0000-0000-000014C80000}"/>
    <cellStyle name="style1424787250022 2 3 2 3" xfId="51223" xr:uid="{00000000-0005-0000-0000-000015C80000}"/>
    <cellStyle name="style1424787250022 2 3 2 3 2" xfId="51224" xr:uid="{00000000-0005-0000-0000-000016C80000}"/>
    <cellStyle name="style1424787250022 2 3 2 3 2 2" xfId="51225" xr:uid="{00000000-0005-0000-0000-000017C80000}"/>
    <cellStyle name="style1424787250022 2 3 2 3 3" xfId="51226" xr:uid="{00000000-0005-0000-0000-000018C80000}"/>
    <cellStyle name="style1424787250022 2 3 2 3 4" xfId="51227" xr:uid="{00000000-0005-0000-0000-000019C80000}"/>
    <cellStyle name="style1424787250022 2 3 2 3 5" xfId="51228" xr:uid="{00000000-0005-0000-0000-00001AC80000}"/>
    <cellStyle name="style1424787250022 2 3 2 4" xfId="51229" xr:uid="{00000000-0005-0000-0000-00001BC80000}"/>
    <cellStyle name="style1424787250022 2 3 2 4 2" xfId="51230" xr:uid="{00000000-0005-0000-0000-00001CC80000}"/>
    <cellStyle name="style1424787250022 2 3 2 4 2 2" xfId="51231" xr:uid="{00000000-0005-0000-0000-00001DC80000}"/>
    <cellStyle name="style1424787250022 2 3 2 4 3" xfId="51232" xr:uid="{00000000-0005-0000-0000-00001EC80000}"/>
    <cellStyle name="style1424787250022 2 3 2 4 4" xfId="51233" xr:uid="{00000000-0005-0000-0000-00001FC80000}"/>
    <cellStyle name="style1424787250022 2 3 2 4 5" xfId="51234" xr:uid="{00000000-0005-0000-0000-000020C80000}"/>
    <cellStyle name="style1424787250022 2 3 2 5" xfId="51235" xr:uid="{00000000-0005-0000-0000-000021C80000}"/>
    <cellStyle name="style1424787250022 2 3 2 5 2" xfId="51236" xr:uid="{00000000-0005-0000-0000-000022C80000}"/>
    <cellStyle name="style1424787250022 2 3 2 5 3" xfId="51237" xr:uid="{00000000-0005-0000-0000-000023C80000}"/>
    <cellStyle name="style1424787250022 2 3 2 5 4" xfId="51238" xr:uid="{00000000-0005-0000-0000-000024C80000}"/>
    <cellStyle name="style1424787250022 2 3 2 5 5" xfId="51239" xr:uid="{00000000-0005-0000-0000-000025C80000}"/>
    <cellStyle name="style1424787250022 2 3 2 6" xfId="51240" xr:uid="{00000000-0005-0000-0000-000026C80000}"/>
    <cellStyle name="style1424787250022 2 3 2 7" xfId="51241" xr:uid="{00000000-0005-0000-0000-000027C80000}"/>
    <cellStyle name="style1424787250022 2 3 2 8" xfId="51242" xr:uid="{00000000-0005-0000-0000-000028C80000}"/>
    <cellStyle name="style1424787250022 2 3 2 9" xfId="51243" xr:uid="{00000000-0005-0000-0000-000029C80000}"/>
    <cellStyle name="style1424787250022 2 3 3" xfId="51244" xr:uid="{00000000-0005-0000-0000-00002AC80000}"/>
    <cellStyle name="style1424787250022 2 3 3 2" xfId="51245" xr:uid="{00000000-0005-0000-0000-00002BC80000}"/>
    <cellStyle name="style1424787250022 2 3 3 2 2" xfId="51246" xr:uid="{00000000-0005-0000-0000-00002CC80000}"/>
    <cellStyle name="style1424787250022 2 3 3 2 2 2" xfId="51247" xr:uid="{00000000-0005-0000-0000-00002DC80000}"/>
    <cellStyle name="style1424787250022 2 3 3 2 3" xfId="51248" xr:uid="{00000000-0005-0000-0000-00002EC80000}"/>
    <cellStyle name="style1424787250022 2 3 3 2 4" xfId="51249" xr:uid="{00000000-0005-0000-0000-00002FC80000}"/>
    <cellStyle name="style1424787250022 2 3 3 2 5" xfId="51250" xr:uid="{00000000-0005-0000-0000-000030C80000}"/>
    <cellStyle name="style1424787250022 2 3 3 3" xfId="51251" xr:uid="{00000000-0005-0000-0000-000031C80000}"/>
    <cellStyle name="style1424787250022 2 3 3 3 2" xfId="51252" xr:uid="{00000000-0005-0000-0000-000032C80000}"/>
    <cellStyle name="style1424787250022 2 3 3 3 2 2" xfId="51253" xr:uid="{00000000-0005-0000-0000-000033C80000}"/>
    <cellStyle name="style1424787250022 2 3 3 3 3" xfId="51254" xr:uid="{00000000-0005-0000-0000-000034C80000}"/>
    <cellStyle name="style1424787250022 2 3 3 3 4" xfId="51255" xr:uid="{00000000-0005-0000-0000-000035C80000}"/>
    <cellStyle name="style1424787250022 2 3 3 3 5" xfId="51256" xr:uid="{00000000-0005-0000-0000-000036C80000}"/>
    <cellStyle name="style1424787250022 2 3 3 4" xfId="51257" xr:uid="{00000000-0005-0000-0000-000037C80000}"/>
    <cellStyle name="style1424787250022 2 3 3 4 2" xfId="51258" xr:uid="{00000000-0005-0000-0000-000038C80000}"/>
    <cellStyle name="style1424787250022 2 3 3 4 3" xfId="51259" xr:uid="{00000000-0005-0000-0000-000039C80000}"/>
    <cellStyle name="style1424787250022 2 3 3 4 4" xfId="51260" xr:uid="{00000000-0005-0000-0000-00003AC80000}"/>
    <cellStyle name="style1424787250022 2 3 3 4 5" xfId="51261" xr:uid="{00000000-0005-0000-0000-00003BC80000}"/>
    <cellStyle name="style1424787250022 2 3 3 5" xfId="51262" xr:uid="{00000000-0005-0000-0000-00003CC80000}"/>
    <cellStyle name="style1424787250022 2 3 3 6" xfId="51263" xr:uid="{00000000-0005-0000-0000-00003DC80000}"/>
    <cellStyle name="style1424787250022 2 3 3 7" xfId="51264" xr:uid="{00000000-0005-0000-0000-00003EC80000}"/>
    <cellStyle name="style1424787250022 2 3 3 8" xfId="51265" xr:uid="{00000000-0005-0000-0000-00003FC80000}"/>
    <cellStyle name="style1424787250022 2 3 4" xfId="51266" xr:uid="{00000000-0005-0000-0000-000040C80000}"/>
    <cellStyle name="style1424787250022 2 3 4 2" xfId="51267" xr:uid="{00000000-0005-0000-0000-000041C80000}"/>
    <cellStyle name="style1424787250022 2 3 4 2 2" xfId="51268" xr:uid="{00000000-0005-0000-0000-000042C80000}"/>
    <cellStyle name="style1424787250022 2 3 4 2 2 2" xfId="51269" xr:uid="{00000000-0005-0000-0000-000043C80000}"/>
    <cellStyle name="style1424787250022 2 3 4 2 3" xfId="51270" xr:uid="{00000000-0005-0000-0000-000044C80000}"/>
    <cellStyle name="style1424787250022 2 3 4 2 4" xfId="51271" xr:uid="{00000000-0005-0000-0000-000045C80000}"/>
    <cellStyle name="style1424787250022 2 3 4 2 5" xfId="51272" xr:uid="{00000000-0005-0000-0000-000046C80000}"/>
    <cellStyle name="style1424787250022 2 3 4 3" xfId="51273" xr:uid="{00000000-0005-0000-0000-000047C80000}"/>
    <cellStyle name="style1424787250022 2 3 4 3 2" xfId="51274" xr:uid="{00000000-0005-0000-0000-000048C80000}"/>
    <cellStyle name="style1424787250022 2 3 4 3 2 2" xfId="51275" xr:uid="{00000000-0005-0000-0000-000049C80000}"/>
    <cellStyle name="style1424787250022 2 3 4 3 3" xfId="51276" xr:uid="{00000000-0005-0000-0000-00004AC80000}"/>
    <cellStyle name="style1424787250022 2 3 4 3 4" xfId="51277" xr:uid="{00000000-0005-0000-0000-00004BC80000}"/>
    <cellStyle name="style1424787250022 2 3 4 3 5" xfId="51278" xr:uid="{00000000-0005-0000-0000-00004CC80000}"/>
    <cellStyle name="style1424787250022 2 3 4 4" xfId="51279" xr:uid="{00000000-0005-0000-0000-00004DC80000}"/>
    <cellStyle name="style1424787250022 2 3 4 4 2" xfId="51280" xr:uid="{00000000-0005-0000-0000-00004EC80000}"/>
    <cellStyle name="style1424787250022 2 3 4 4 3" xfId="51281" xr:uid="{00000000-0005-0000-0000-00004FC80000}"/>
    <cellStyle name="style1424787250022 2 3 4 4 4" xfId="51282" xr:uid="{00000000-0005-0000-0000-000050C80000}"/>
    <cellStyle name="style1424787250022 2 3 4 4 5" xfId="51283" xr:uid="{00000000-0005-0000-0000-000051C80000}"/>
    <cellStyle name="style1424787250022 2 3 4 5" xfId="51284" xr:uid="{00000000-0005-0000-0000-000052C80000}"/>
    <cellStyle name="style1424787250022 2 3 4 6" xfId="51285" xr:uid="{00000000-0005-0000-0000-000053C80000}"/>
    <cellStyle name="style1424787250022 2 3 4 7" xfId="51286" xr:uid="{00000000-0005-0000-0000-000054C80000}"/>
    <cellStyle name="style1424787250022 2 3 4 8" xfId="51287" xr:uid="{00000000-0005-0000-0000-000055C80000}"/>
    <cellStyle name="style1424787250022 2 3 5" xfId="51288" xr:uid="{00000000-0005-0000-0000-000056C80000}"/>
    <cellStyle name="style1424787250022 2 3 5 2" xfId="51289" xr:uid="{00000000-0005-0000-0000-000057C80000}"/>
    <cellStyle name="style1424787250022 2 3 5 2 2" xfId="51290" xr:uid="{00000000-0005-0000-0000-000058C80000}"/>
    <cellStyle name="style1424787250022 2 3 5 2 2 2" xfId="51291" xr:uid="{00000000-0005-0000-0000-000059C80000}"/>
    <cellStyle name="style1424787250022 2 3 5 2 3" xfId="51292" xr:uid="{00000000-0005-0000-0000-00005AC80000}"/>
    <cellStyle name="style1424787250022 2 3 5 2 4" xfId="51293" xr:uid="{00000000-0005-0000-0000-00005BC80000}"/>
    <cellStyle name="style1424787250022 2 3 5 2 5" xfId="51294" xr:uid="{00000000-0005-0000-0000-00005CC80000}"/>
    <cellStyle name="style1424787250022 2 3 5 3" xfId="51295" xr:uid="{00000000-0005-0000-0000-00005DC80000}"/>
    <cellStyle name="style1424787250022 2 3 5 3 2" xfId="51296" xr:uid="{00000000-0005-0000-0000-00005EC80000}"/>
    <cellStyle name="style1424787250022 2 3 5 3 2 2" xfId="51297" xr:uid="{00000000-0005-0000-0000-00005FC80000}"/>
    <cellStyle name="style1424787250022 2 3 5 3 3" xfId="51298" xr:uid="{00000000-0005-0000-0000-000060C80000}"/>
    <cellStyle name="style1424787250022 2 3 5 3 4" xfId="51299" xr:uid="{00000000-0005-0000-0000-000061C80000}"/>
    <cellStyle name="style1424787250022 2 3 5 3 5" xfId="51300" xr:uid="{00000000-0005-0000-0000-000062C80000}"/>
    <cellStyle name="style1424787250022 2 3 5 4" xfId="51301" xr:uid="{00000000-0005-0000-0000-000063C80000}"/>
    <cellStyle name="style1424787250022 2 3 5 4 2" xfId="51302" xr:uid="{00000000-0005-0000-0000-000064C80000}"/>
    <cellStyle name="style1424787250022 2 3 5 4 3" xfId="51303" xr:uid="{00000000-0005-0000-0000-000065C80000}"/>
    <cellStyle name="style1424787250022 2 3 5 4 4" xfId="51304" xr:uid="{00000000-0005-0000-0000-000066C80000}"/>
    <cellStyle name="style1424787250022 2 3 5 4 5" xfId="51305" xr:uid="{00000000-0005-0000-0000-000067C80000}"/>
    <cellStyle name="style1424787250022 2 3 5 5" xfId="51306" xr:uid="{00000000-0005-0000-0000-000068C80000}"/>
    <cellStyle name="style1424787250022 2 3 5 6" xfId="51307" xr:uid="{00000000-0005-0000-0000-000069C80000}"/>
    <cellStyle name="style1424787250022 2 3 5 7" xfId="51308" xr:uid="{00000000-0005-0000-0000-00006AC80000}"/>
    <cellStyle name="style1424787250022 2 3 5 8" xfId="51309" xr:uid="{00000000-0005-0000-0000-00006BC80000}"/>
    <cellStyle name="style1424787250022 2 3 6" xfId="51310" xr:uid="{00000000-0005-0000-0000-00006CC80000}"/>
    <cellStyle name="style1424787250022 2 3 6 2" xfId="51311" xr:uid="{00000000-0005-0000-0000-00006DC80000}"/>
    <cellStyle name="style1424787250022 2 3 6 2 2" xfId="51312" xr:uid="{00000000-0005-0000-0000-00006EC80000}"/>
    <cellStyle name="style1424787250022 2 3 6 3" xfId="51313" xr:uid="{00000000-0005-0000-0000-00006FC80000}"/>
    <cellStyle name="style1424787250022 2 3 6 4" xfId="51314" xr:uid="{00000000-0005-0000-0000-000070C80000}"/>
    <cellStyle name="style1424787250022 2 3 6 5" xfId="51315" xr:uid="{00000000-0005-0000-0000-000071C80000}"/>
    <cellStyle name="style1424787250022 2 3 7" xfId="51316" xr:uid="{00000000-0005-0000-0000-000072C80000}"/>
    <cellStyle name="style1424787250022 2 3 7 2" xfId="51317" xr:uid="{00000000-0005-0000-0000-000073C80000}"/>
    <cellStyle name="style1424787250022 2 3 7 2 2" xfId="51318" xr:uid="{00000000-0005-0000-0000-000074C80000}"/>
    <cellStyle name="style1424787250022 2 3 7 3" xfId="51319" xr:uid="{00000000-0005-0000-0000-000075C80000}"/>
    <cellStyle name="style1424787250022 2 3 7 4" xfId="51320" xr:uid="{00000000-0005-0000-0000-000076C80000}"/>
    <cellStyle name="style1424787250022 2 3 7 5" xfId="51321" xr:uid="{00000000-0005-0000-0000-000077C80000}"/>
    <cellStyle name="style1424787250022 2 3 8" xfId="51322" xr:uid="{00000000-0005-0000-0000-000078C80000}"/>
    <cellStyle name="style1424787250022 2 3 8 2" xfId="51323" xr:uid="{00000000-0005-0000-0000-000079C80000}"/>
    <cellStyle name="style1424787250022 2 3 8 3" xfId="51324" xr:uid="{00000000-0005-0000-0000-00007AC80000}"/>
    <cellStyle name="style1424787250022 2 3 8 4" xfId="51325" xr:uid="{00000000-0005-0000-0000-00007BC80000}"/>
    <cellStyle name="style1424787250022 2 3 8 5" xfId="51326" xr:uid="{00000000-0005-0000-0000-00007CC80000}"/>
    <cellStyle name="style1424787250022 2 3 9" xfId="51327" xr:uid="{00000000-0005-0000-0000-00007DC80000}"/>
    <cellStyle name="style1424787250022 2 4" xfId="51328" xr:uid="{00000000-0005-0000-0000-00007EC80000}"/>
    <cellStyle name="style1424787250022 2 4 2" xfId="51329" xr:uid="{00000000-0005-0000-0000-00007FC80000}"/>
    <cellStyle name="style1424787250022 2 4 2 2" xfId="51330" xr:uid="{00000000-0005-0000-0000-000080C80000}"/>
    <cellStyle name="style1424787250022 2 4 2 2 2" xfId="51331" xr:uid="{00000000-0005-0000-0000-000081C80000}"/>
    <cellStyle name="style1424787250022 2 4 2 2 2 2" xfId="51332" xr:uid="{00000000-0005-0000-0000-000082C80000}"/>
    <cellStyle name="style1424787250022 2 4 2 2 3" xfId="51333" xr:uid="{00000000-0005-0000-0000-000083C80000}"/>
    <cellStyle name="style1424787250022 2 4 2 2 4" xfId="51334" xr:uid="{00000000-0005-0000-0000-000084C80000}"/>
    <cellStyle name="style1424787250022 2 4 2 2 5" xfId="51335" xr:uid="{00000000-0005-0000-0000-000085C80000}"/>
    <cellStyle name="style1424787250022 2 4 2 3" xfId="51336" xr:uid="{00000000-0005-0000-0000-000086C80000}"/>
    <cellStyle name="style1424787250022 2 4 2 3 2" xfId="51337" xr:uid="{00000000-0005-0000-0000-000087C80000}"/>
    <cellStyle name="style1424787250022 2 4 2 3 2 2" xfId="51338" xr:uid="{00000000-0005-0000-0000-000088C80000}"/>
    <cellStyle name="style1424787250022 2 4 2 3 3" xfId="51339" xr:uid="{00000000-0005-0000-0000-000089C80000}"/>
    <cellStyle name="style1424787250022 2 4 2 3 4" xfId="51340" xr:uid="{00000000-0005-0000-0000-00008AC80000}"/>
    <cellStyle name="style1424787250022 2 4 2 3 5" xfId="51341" xr:uid="{00000000-0005-0000-0000-00008BC80000}"/>
    <cellStyle name="style1424787250022 2 4 2 4" xfId="51342" xr:uid="{00000000-0005-0000-0000-00008CC80000}"/>
    <cellStyle name="style1424787250022 2 4 2 4 2" xfId="51343" xr:uid="{00000000-0005-0000-0000-00008DC80000}"/>
    <cellStyle name="style1424787250022 2 4 2 4 3" xfId="51344" xr:uid="{00000000-0005-0000-0000-00008EC80000}"/>
    <cellStyle name="style1424787250022 2 4 2 4 4" xfId="51345" xr:uid="{00000000-0005-0000-0000-00008FC80000}"/>
    <cellStyle name="style1424787250022 2 4 2 4 5" xfId="51346" xr:uid="{00000000-0005-0000-0000-000090C80000}"/>
    <cellStyle name="style1424787250022 2 4 2 5" xfId="51347" xr:uid="{00000000-0005-0000-0000-000091C80000}"/>
    <cellStyle name="style1424787250022 2 4 2 6" xfId="51348" xr:uid="{00000000-0005-0000-0000-000092C80000}"/>
    <cellStyle name="style1424787250022 2 4 2 7" xfId="51349" xr:uid="{00000000-0005-0000-0000-000093C80000}"/>
    <cellStyle name="style1424787250022 2 4 2 8" xfId="51350" xr:uid="{00000000-0005-0000-0000-000094C80000}"/>
    <cellStyle name="style1424787250022 2 4 3" xfId="51351" xr:uid="{00000000-0005-0000-0000-000095C80000}"/>
    <cellStyle name="style1424787250022 2 4 3 2" xfId="51352" xr:uid="{00000000-0005-0000-0000-000096C80000}"/>
    <cellStyle name="style1424787250022 2 4 3 2 2" xfId="51353" xr:uid="{00000000-0005-0000-0000-000097C80000}"/>
    <cellStyle name="style1424787250022 2 4 3 3" xfId="51354" xr:uid="{00000000-0005-0000-0000-000098C80000}"/>
    <cellStyle name="style1424787250022 2 4 3 4" xfId="51355" xr:uid="{00000000-0005-0000-0000-000099C80000}"/>
    <cellStyle name="style1424787250022 2 4 3 5" xfId="51356" xr:uid="{00000000-0005-0000-0000-00009AC80000}"/>
    <cellStyle name="style1424787250022 2 4 4" xfId="51357" xr:uid="{00000000-0005-0000-0000-00009BC80000}"/>
    <cellStyle name="style1424787250022 2 4 4 2" xfId="51358" xr:uid="{00000000-0005-0000-0000-00009CC80000}"/>
    <cellStyle name="style1424787250022 2 4 4 2 2" xfId="51359" xr:uid="{00000000-0005-0000-0000-00009DC80000}"/>
    <cellStyle name="style1424787250022 2 4 4 3" xfId="51360" xr:uid="{00000000-0005-0000-0000-00009EC80000}"/>
    <cellStyle name="style1424787250022 2 4 4 4" xfId="51361" xr:uid="{00000000-0005-0000-0000-00009FC80000}"/>
    <cellStyle name="style1424787250022 2 4 4 5" xfId="51362" xr:uid="{00000000-0005-0000-0000-0000A0C80000}"/>
    <cellStyle name="style1424787250022 2 4 5" xfId="51363" xr:uid="{00000000-0005-0000-0000-0000A1C80000}"/>
    <cellStyle name="style1424787250022 2 4 5 2" xfId="51364" xr:uid="{00000000-0005-0000-0000-0000A2C80000}"/>
    <cellStyle name="style1424787250022 2 4 5 3" xfId="51365" xr:uid="{00000000-0005-0000-0000-0000A3C80000}"/>
    <cellStyle name="style1424787250022 2 4 5 4" xfId="51366" xr:uid="{00000000-0005-0000-0000-0000A4C80000}"/>
    <cellStyle name="style1424787250022 2 4 5 5" xfId="51367" xr:uid="{00000000-0005-0000-0000-0000A5C80000}"/>
    <cellStyle name="style1424787250022 2 4 6" xfId="51368" xr:uid="{00000000-0005-0000-0000-0000A6C80000}"/>
    <cellStyle name="style1424787250022 2 4 7" xfId="51369" xr:uid="{00000000-0005-0000-0000-0000A7C80000}"/>
    <cellStyle name="style1424787250022 2 4 8" xfId="51370" xr:uid="{00000000-0005-0000-0000-0000A8C80000}"/>
    <cellStyle name="style1424787250022 2 4 9" xfId="51371" xr:uid="{00000000-0005-0000-0000-0000A9C80000}"/>
    <cellStyle name="style1424787250022 2 5" xfId="51372" xr:uid="{00000000-0005-0000-0000-0000AAC80000}"/>
    <cellStyle name="style1424787250022 2 5 2" xfId="51373" xr:uid="{00000000-0005-0000-0000-0000ABC80000}"/>
    <cellStyle name="style1424787250022 2 5 2 2" xfId="51374" xr:uid="{00000000-0005-0000-0000-0000ACC80000}"/>
    <cellStyle name="style1424787250022 2 5 2 2 2" xfId="51375" xr:uid="{00000000-0005-0000-0000-0000ADC80000}"/>
    <cellStyle name="style1424787250022 2 5 2 3" xfId="51376" xr:uid="{00000000-0005-0000-0000-0000AEC80000}"/>
    <cellStyle name="style1424787250022 2 5 2 4" xfId="51377" xr:uid="{00000000-0005-0000-0000-0000AFC80000}"/>
    <cellStyle name="style1424787250022 2 5 2 5" xfId="51378" xr:uid="{00000000-0005-0000-0000-0000B0C80000}"/>
    <cellStyle name="style1424787250022 2 5 3" xfId="51379" xr:uid="{00000000-0005-0000-0000-0000B1C80000}"/>
    <cellStyle name="style1424787250022 2 5 3 2" xfId="51380" xr:uid="{00000000-0005-0000-0000-0000B2C80000}"/>
    <cellStyle name="style1424787250022 2 5 3 2 2" xfId="51381" xr:uid="{00000000-0005-0000-0000-0000B3C80000}"/>
    <cellStyle name="style1424787250022 2 5 3 3" xfId="51382" xr:uid="{00000000-0005-0000-0000-0000B4C80000}"/>
    <cellStyle name="style1424787250022 2 5 3 4" xfId="51383" xr:uid="{00000000-0005-0000-0000-0000B5C80000}"/>
    <cellStyle name="style1424787250022 2 5 3 5" xfId="51384" xr:uid="{00000000-0005-0000-0000-0000B6C80000}"/>
    <cellStyle name="style1424787250022 2 5 4" xfId="51385" xr:uid="{00000000-0005-0000-0000-0000B7C80000}"/>
    <cellStyle name="style1424787250022 2 5 4 2" xfId="51386" xr:uid="{00000000-0005-0000-0000-0000B8C80000}"/>
    <cellStyle name="style1424787250022 2 5 4 3" xfId="51387" xr:uid="{00000000-0005-0000-0000-0000B9C80000}"/>
    <cellStyle name="style1424787250022 2 5 4 4" xfId="51388" xr:uid="{00000000-0005-0000-0000-0000BAC80000}"/>
    <cellStyle name="style1424787250022 2 5 4 5" xfId="51389" xr:uid="{00000000-0005-0000-0000-0000BBC80000}"/>
    <cellStyle name="style1424787250022 2 5 5" xfId="51390" xr:uid="{00000000-0005-0000-0000-0000BCC80000}"/>
    <cellStyle name="style1424787250022 2 5 6" xfId="51391" xr:uid="{00000000-0005-0000-0000-0000BDC80000}"/>
    <cellStyle name="style1424787250022 2 5 7" xfId="51392" xr:uid="{00000000-0005-0000-0000-0000BEC80000}"/>
    <cellStyle name="style1424787250022 2 5 8" xfId="51393" xr:uid="{00000000-0005-0000-0000-0000BFC80000}"/>
    <cellStyle name="style1424787250022 2 6" xfId="51394" xr:uid="{00000000-0005-0000-0000-0000C0C80000}"/>
    <cellStyle name="style1424787250022 2 6 2" xfId="51395" xr:uid="{00000000-0005-0000-0000-0000C1C80000}"/>
    <cellStyle name="style1424787250022 2 6 2 2" xfId="51396" xr:uid="{00000000-0005-0000-0000-0000C2C80000}"/>
    <cellStyle name="style1424787250022 2 6 2 2 2" xfId="51397" xr:uid="{00000000-0005-0000-0000-0000C3C80000}"/>
    <cellStyle name="style1424787250022 2 6 2 3" xfId="51398" xr:uid="{00000000-0005-0000-0000-0000C4C80000}"/>
    <cellStyle name="style1424787250022 2 6 2 4" xfId="51399" xr:uid="{00000000-0005-0000-0000-0000C5C80000}"/>
    <cellStyle name="style1424787250022 2 6 2 5" xfId="51400" xr:uid="{00000000-0005-0000-0000-0000C6C80000}"/>
    <cellStyle name="style1424787250022 2 6 3" xfId="51401" xr:uid="{00000000-0005-0000-0000-0000C7C80000}"/>
    <cellStyle name="style1424787250022 2 6 3 2" xfId="51402" xr:uid="{00000000-0005-0000-0000-0000C8C80000}"/>
    <cellStyle name="style1424787250022 2 6 3 2 2" xfId="51403" xr:uid="{00000000-0005-0000-0000-0000C9C80000}"/>
    <cellStyle name="style1424787250022 2 6 3 3" xfId="51404" xr:uid="{00000000-0005-0000-0000-0000CAC80000}"/>
    <cellStyle name="style1424787250022 2 6 3 4" xfId="51405" xr:uid="{00000000-0005-0000-0000-0000CBC80000}"/>
    <cellStyle name="style1424787250022 2 6 3 5" xfId="51406" xr:uid="{00000000-0005-0000-0000-0000CCC80000}"/>
    <cellStyle name="style1424787250022 2 6 4" xfId="51407" xr:uid="{00000000-0005-0000-0000-0000CDC80000}"/>
    <cellStyle name="style1424787250022 2 6 4 2" xfId="51408" xr:uid="{00000000-0005-0000-0000-0000CEC80000}"/>
    <cellStyle name="style1424787250022 2 6 4 3" xfId="51409" xr:uid="{00000000-0005-0000-0000-0000CFC80000}"/>
    <cellStyle name="style1424787250022 2 6 4 4" xfId="51410" xr:uid="{00000000-0005-0000-0000-0000D0C80000}"/>
    <cellStyle name="style1424787250022 2 6 4 5" xfId="51411" xr:uid="{00000000-0005-0000-0000-0000D1C80000}"/>
    <cellStyle name="style1424787250022 2 6 5" xfId="51412" xr:uid="{00000000-0005-0000-0000-0000D2C80000}"/>
    <cellStyle name="style1424787250022 2 6 6" xfId="51413" xr:uid="{00000000-0005-0000-0000-0000D3C80000}"/>
    <cellStyle name="style1424787250022 2 6 7" xfId="51414" xr:uid="{00000000-0005-0000-0000-0000D4C80000}"/>
    <cellStyle name="style1424787250022 2 6 8" xfId="51415" xr:uid="{00000000-0005-0000-0000-0000D5C80000}"/>
    <cellStyle name="style1424787250022 2 7" xfId="51416" xr:uid="{00000000-0005-0000-0000-0000D6C80000}"/>
    <cellStyle name="style1424787250022 2 7 2" xfId="51417" xr:uid="{00000000-0005-0000-0000-0000D7C80000}"/>
    <cellStyle name="style1424787250022 2 7 2 2" xfId="51418" xr:uid="{00000000-0005-0000-0000-0000D8C80000}"/>
    <cellStyle name="style1424787250022 2 7 2 2 2" xfId="51419" xr:uid="{00000000-0005-0000-0000-0000D9C80000}"/>
    <cellStyle name="style1424787250022 2 7 2 3" xfId="51420" xr:uid="{00000000-0005-0000-0000-0000DAC80000}"/>
    <cellStyle name="style1424787250022 2 7 2 4" xfId="51421" xr:uid="{00000000-0005-0000-0000-0000DBC80000}"/>
    <cellStyle name="style1424787250022 2 7 2 5" xfId="51422" xr:uid="{00000000-0005-0000-0000-0000DCC80000}"/>
    <cellStyle name="style1424787250022 2 7 3" xfId="51423" xr:uid="{00000000-0005-0000-0000-0000DDC80000}"/>
    <cellStyle name="style1424787250022 2 7 3 2" xfId="51424" xr:uid="{00000000-0005-0000-0000-0000DEC80000}"/>
    <cellStyle name="style1424787250022 2 7 3 2 2" xfId="51425" xr:uid="{00000000-0005-0000-0000-0000DFC80000}"/>
    <cellStyle name="style1424787250022 2 7 3 3" xfId="51426" xr:uid="{00000000-0005-0000-0000-0000E0C80000}"/>
    <cellStyle name="style1424787250022 2 7 3 4" xfId="51427" xr:uid="{00000000-0005-0000-0000-0000E1C80000}"/>
    <cellStyle name="style1424787250022 2 7 3 5" xfId="51428" xr:uid="{00000000-0005-0000-0000-0000E2C80000}"/>
    <cellStyle name="style1424787250022 2 7 4" xfId="51429" xr:uid="{00000000-0005-0000-0000-0000E3C80000}"/>
    <cellStyle name="style1424787250022 2 7 4 2" xfId="51430" xr:uid="{00000000-0005-0000-0000-0000E4C80000}"/>
    <cellStyle name="style1424787250022 2 7 4 3" xfId="51431" xr:uid="{00000000-0005-0000-0000-0000E5C80000}"/>
    <cellStyle name="style1424787250022 2 7 4 4" xfId="51432" xr:uid="{00000000-0005-0000-0000-0000E6C80000}"/>
    <cellStyle name="style1424787250022 2 7 4 5" xfId="51433" xr:uid="{00000000-0005-0000-0000-0000E7C80000}"/>
    <cellStyle name="style1424787250022 2 7 5" xfId="51434" xr:uid="{00000000-0005-0000-0000-0000E8C80000}"/>
    <cellStyle name="style1424787250022 2 7 6" xfId="51435" xr:uid="{00000000-0005-0000-0000-0000E9C80000}"/>
    <cellStyle name="style1424787250022 2 7 7" xfId="51436" xr:uid="{00000000-0005-0000-0000-0000EAC80000}"/>
    <cellStyle name="style1424787250022 2 7 8" xfId="51437" xr:uid="{00000000-0005-0000-0000-0000EBC80000}"/>
    <cellStyle name="style1424787250022 2 8" xfId="51438" xr:uid="{00000000-0005-0000-0000-0000ECC80000}"/>
    <cellStyle name="style1424787250022 2 8 2" xfId="51439" xr:uid="{00000000-0005-0000-0000-0000EDC80000}"/>
    <cellStyle name="style1424787250022 2 8 2 2" xfId="51440" xr:uid="{00000000-0005-0000-0000-0000EEC80000}"/>
    <cellStyle name="style1424787250022 2 8 3" xfId="51441" xr:uid="{00000000-0005-0000-0000-0000EFC80000}"/>
    <cellStyle name="style1424787250022 2 8 4" xfId="51442" xr:uid="{00000000-0005-0000-0000-0000F0C80000}"/>
    <cellStyle name="style1424787250022 2 8 5" xfId="51443" xr:uid="{00000000-0005-0000-0000-0000F1C80000}"/>
    <cellStyle name="style1424787250022 2 9" xfId="51444" xr:uid="{00000000-0005-0000-0000-0000F2C80000}"/>
    <cellStyle name="style1424787250022 2 9 2" xfId="51445" xr:uid="{00000000-0005-0000-0000-0000F3C80000}"/>
    <cellStyle name="style1424787250022 2 9 2 2" xfId="51446" xr:uid="{00000000-0005-0000-0000-0000F4C80000}"/>
    <cellStyle name="style1424787250022 2 9 3" xfId="51447" xr:uid="{00000000-0005-0000-0000-0000F5C80000}"/>
    <cellStyle name="style1424787250022 2 9 4" xfId="51448" xr:uid="{00000000-0005-0000-0000-0000F6C80000}"/>
    <cellStyle name="style1424787250022 2 9 5" xfId="51449" xr:uid="{00000000-0005-0000-0000-0000F7C80000}"/>
    <cellStyle name="style1424787250022 3" xfId="51450" xr:uid="{00000000-0005-0000-0000-0000F8C80000}"/>
    <cellStyle name="style1424787250022 3 10" xfId="51451" xr:uid="{00000000-0005-0000-0000-0000F9C80000}"/>
    <cellStyle name="style1424787250022 3 11" xfId="51452" xr:uid="{00000000-0005-0000-0000-0000FAC80000}"/>
    <cellStyle name="style1424787250022 3 12" xfId="51453" xr:uid="{00000000-0005-0000-0000-0000FBC80000}"/>
    <cellStyle name="style1424787250022 3 13" xfId="51454" xr:uid="{00000000-0005-0000-0000-0000FCC80000}"/>
    <cellStyle name="style1424787250022 3 2" xfId="51455" xr:uid="{00000000-0005-0000-0000-0000FDC80000}"/>
    <cellStyle name="style1424787250022 3 2 10" xfId="51456" xr:uid="{00000000-0005-0000-0000-0000FEC80000}"/>
    <cellStyle name="style1424787250022 3 2 11" xfId="51457" xr:uid="{00000000-0005-0000-0000-0000FFC80000}"/>
    <cellStyle name="style1424787250022 3 2 12" xfId="51458" xr:uid="{00000000-0005-0000-0000-000000C90000}"/>
    <cellStyle name="style1424787250022 3 2 2" xfId="51459" xr:uid="{00000000-0005-0000-0000-000001C90000}"/>
    <cellStyle name="style1424787250022 3 2 2 2" xfId="51460" xr:uid="{00000000-0005-0000-0000-000002C90000}"/>
    <cellStyle name="style1424787250022 3 2 2 2 2" xfId="51461" xr:uid="{00000000-0005-0000-0000-000003C90000}"/>
    <cellStyle name="style1424787250022 3 2 2 2 2 2" xfId="51462" xr:uid="{00000000-0005-0000-0000-000004C90000}"/>
    <cellStyle name="style1424787250022 3 2 2 2 2 2 2" xfId="51463" xr:uid="{00000000-0005-0000-0000-000005C90000}"/>
    <cellStyle name="style1424787250022 3 2 2 2 2 3" xfId="51464" xr:uid="{00000000-0005-0000-0000-000006C90000}"/>
    <cellStyle name="style1424787250022 3 2 2 2 2 4" xfId="51465" xr:uid="{00000000-0005-0000-0000-000007C90000}"/>
    <cellStyle name="style1424787250022 3 2 2 2 2 5" xfId="51466" xr:uid="{00000000-0005-0000-0000-000008C90000}"/>
    <cellStyle name="style1424787250022 3 2 2 2 3" xfId="51467" xr:uid="{00000000-0005-0000-0000-000009C90000}"/>
    <cellStyle name="style1424787250022 3 2 2 2 3 2" xfId="51468" xr:uid="{00000000-0005-0000-0000-00000AC90000}"/>
    <cellStyle name="style1424787250022 3 2 2 2 3 2 2" xfId="51469" xr:uid="{00000000-0005-0000-0000-00000BC90000}"/>
    <cellStyle name="style1424787250022 3 2 2 2 3 3" xfId="51470" xr:uid="{00000000-0005-0000-0000-00000CC90000}"/>
    <cellStyle name="style1424787250022 3 2 2 2 3 4" xfId="51471" xr:uid="{00000000-0005-0000-0000-00000DC90000}"/>
    <cellStyle name="style1424787250022 3 2 2 2 3 5" xfId="51472" xr:uid="{00000000-0005-0000-0000-00000EC90000}"/>
    <cellStyle name="style1424787250022 3 2 2 2 4" xfId="51473" xr:uid="{00000000-0005-0000-0000-00000FC90000}"/>
    <cellStyle name="style1424787250022 3 2 2 2 4 2" xfId="51474" xr:uid="{00000000-0005-0000-0000-000010C90000}"/>
    <cellStyle name="style1424787250022 3 2 2 2 4 3" xfId="51475" xr:uid="{00000000-0005-0000-0000-000011C90000}"/>
    <cellStyle name="style1424787250022 3 2 2 2 4 4" xfId="51476" xr:uid="{00000000-0005-0000-0000-000012C90000}"/>
    <cellStyle name="style1424787250022 3 2 2 2 4 5" xfId="51477" xr:uid="{00000000-0005-0000-0000-000013C90000}"/>
    <cellStyle name="style1424787250022 3 2 2 2 5" xfId="51478" xr:uid="{00000000-0005-0000-0000-000014C90000}"/>
    <cellStyle name="style1424787250022 3 2 2 2 6" xfId="51479" xr:uid="{00000000-0005-0000-0000-000015C90000}"/>
    <cellStyle name="style1424787250022 3 2 2 2 7" xfId="51480" xr:uid="{00000000-0005-0000-0000-000016C90000}"/>
    <cellStyle name="style1424787250022 3 2 2 2 8" xfId="51481" xr:uid="{00000000-0005-0000-0000-000017C90000}"/>
    <cellStyle name="style1424787250022 3 2 2 3" xfId="51482" xr:uid="{00000000-0005-0000-0000-000018C90000}"/>
    <cellStyle name="style1424787250022 3 2 2 3 2" xfId="51483" xr:uid="{00000000-0005-0000-0000-000019C90000}"/>
    <cellStyle name="style1424787250022 3 2 2 3 2 2" xfId="51484" xr:uid="{00000000-0005-0000-0000-00001AC90000}"/>
    <cellStyle name="style1424787250022 3 2 2 3 3" xfId="51485" xr:uid="{00000000-0005-0000-0000-00001BC90000}"/>
    <cellStyle name="style1424787250022 3 2 2 3 4" xfId="51486" xr:uid="{00000000-0005-0000-0000-00001CC90000}"/>
    <cellStyle name="style1424787250022 3 2 2 3 5" xfId="51487" xr:uid="{00000000-0005-0000-0000-00001DC90000}"/>
    <cellStyle name="style1424787250022 3 2 2 4" xfId="51488" xr:uid="{00000000-0005-0000-0000-00001EC90000}"/>
    <cellStyle name="style1424787250022 3 2 2 4 2" xfId="51489" xr:uid="{00000000-0005-0000-0000-00001FC90000}"/>
    <cellStyle name="style1424787250022 3 2 2 4 2 2" xfId="51490" xr:uid="{00000000-0005-0000-0000-000020C90000}"/>
    <cellStyle name="style1424787250022 3 2 2 4 3" xfId="51491" xr:uid="{00000000-0005-0000-0000-000021C90000}"/>
    <cellStyle name="style1424787250022 3 2 2 4 4" xfId="51492" xr:uid="{00000000-0005-0000-0000-000022C90000}"/>
    <cellStyle name="style1424787250022 3 2 2 4 5" xfId="51493" xr:uid="{00000000-0005-0000-0000-000023C90000}"/>
    <cellStyle name="style1424787250022 3 2 2 5" xfId="51494" xr:uid="{00000000-0005-0000-0000-000024C90000}"/>
    <cellStyle name="style1424787250022 3 2 2 5 2" xfId="51495" xr:uid="{00000000-0005-0000-0000-000025C90000}"/>
    <cellStyle name="style1424787250022 3 2 2 5 3" xfId="51496" xr:uid="{00000000-0005-0000-0000-000026C90000}"/>
    <cellStyle name="style1424787250022 3 2 2 5 4" xfId="51497" xr:uid="{00000000-0005-0000-0000-000027C90000}"/>
    <cellStyle name="style1424787250022 3 2 2 5 5" xfId="51498" xr:uid="{00000000-0005-0000-0000-000028C90000}"/>
    <cellStyle name="style1424787250022 3 2 2 6" xfId="51499" xr:uid="{00000000-0005-0000-0000-000029C90000}"/>
    <cellStyle name="style1424787250022 3 2 2 7" xfId="51500" xr:uid="{00000000-0005-0000-0000-00002AC90000}"/>
    <cellStyle name="style1424787250022 3 2 2 8" xfId="51501" xr:uid="{00000000-0005-0000-0000-00002BC90000}"/>
    <cellStyle name="style1424787250022 3 2 2 9" xfId="51502" xr:uid="{00000000-0005-0000-0000-00002CC90000}"/>
    <cellStyle name="style1424787250022 3 2 3" xfId="51503" xr:uid="{00000000-0005-0000-0000-00002DC90000}"/>
    <cellStyle name="style1424787250022 3 2 3 2" xfId="51504" xr:uid="{00000000-0005-0000-0000-00002EC90000}"/>
    <cellStyle name="style1424787250022 3 2 3 2 2" xfId="51505" xr:uid="{00000000-0005-0000-0000-00002FC90000}"/>
    <cellStyle name="style1424787250022 3 2 3 2 2 2" xfId="51506" xr:uid="{00000000-0005-0000-0000-000030C90000}"/>
    <cellStyle name="style1424787250022 3 2 3 2 3" xfId="51507" xr:uid="{00000000-0005-0000-0000-000031C90000}"/>
    <cellStyle name="style1424787250022 3 2 3 2 4" xfId="51508" xr:uid="{00000000-0005-0000-0000-000032C90000}"/>
    <cellStyle name="style1424787250022 3 2 3 2 5" xfId="51509" xr:uid="{00000000-0005-0000-0000-000033C90000}"/>
    <cellStyle name="style1424787250022 3 2 3 3" xfId="51510" xr:uid="{00000000-0005-0000-0000-000034C90000}"/>
    <cellStyle name="style1424787250022 3 2 3 3 2" xfId="51511" xr:uid="{00000000-0005-0000-0000-000035C90000}"/>
    <cellStyle name="style1424787250022 3 2 3 3 2 2" xfId="51512" xr:uid="{00000000-0005-0000-0000-000036C90000}"/>
    <cellStyle name="style1424787250022 3 2 3 3 3" xfId="51513" xr:uid="{00000000-0005-0000-0000-000037C90000}"/>
    <cellStyle name="style1424787250022 3 2 3 3 4" xfId="51514" xr:uid="{00000000-0005-0000-0000-000038C90000}"/>
    <cellStyle name="style1424787250022 3 2 3 3 5" xfId="51515" xr:uid="{00000000-0005-0000-0000-000039C90000}"/>
    <cellStyle name="style1424787250022 3 2 3 4" xfId="51516" xr:uid="{00000000-0005-0000-0000-00003AC90000}"/>
    <cellStyle name="style1424787250022 3 2 3 4 2" xfId="51517" xr:uid="{00000000-0005-0000-0000-00003BC90000}"/>
    <cellStyle name="style1424787250022 3 2 3 4 3" xfId="51518" xr:uid="{00000000-0005-0000-0000-00003CC90000}"/>
    <cellStyle name="style1424787250022 3 2 3 4 4" xfId="51519" xr:uid="{00000000-0005-0000-0000-00003DC90000}"/>
    <cellStyle name="style1424787250022 3 2 3 4 5" xfId="51520" xr:uid="{00000000-0005-0000-0000-00003EC90000}"/>
    <cellStyle name="style1424787250022 3 2 3 5" xfId="51521" xr:uid="{00000000-0005-0000-0000-00003FC90000}"/>
    <cellStyle name="style1424787250022 3 2 3 6" xfId="51522" xr:uid="{00000000-0005-0000-0000-000040C90000}"/>
    <cellStyle name="style1424787250022 3 2 3 7" xfId="51523" xr:uid="{00000000-0005-0000-0000-000041C90000}"/>
    <cellStyle name="style1424787250022 3 2 3 8" xfId="51524" xr:uid="{00000000-0005-0000-0000-000042C90000}"/>
    <cellStyle name="style1424787250022 3 2 4" xfId="51525" xr:uid="{00000000-0005-0000-0000-000043C90000}"/>
    <cellStyle name="style1424787250022 3 2 4 2" xfId="51526" xr:uid="{00000000-0005-0000-0000-000044C90000}"/>
    <cellStyle name="style1424787250022 3 2 4 2 2" xfId="51527" xr:uid="{00000000-0005-0000-0000-000045C90000}"/>
    <cellStyle name="style1424787250022 3 2 4 2 2 2" xfId="51528" xr:uid="{00000000-0005-0000-0000-000046C90000}"/>
    <cellStyle name="style1424787250022 3 2 4 2 3" xfId="51529" xr:uid="{00000000-0005-0000-0000-000047C90000}"/>
    <cellStyle name="style1424787250022 3 2 4 2 4" xfId="51530" xr:uid="{00000000-0005-0000-0000-000048C90000}"/>
    <cellStyle name="style1424787250022 3 2 4 2 5" xfId="51531" xr:uid="{00000000-0005-0000-0000-000049C90000}"/>
    <cellStyle name="style1424787250022 3 2 4 3" xfId="51532" xr:uid="{00000000-0005-0000-0000-00004AC90000}"/>
    <cellStyle name="style1424787250022 3 2 4 3 2" xfId="51533" xr:uid="{00000000-0005-0000-0000-00004BC90000}"/>
    <cellStyle name="style1424787250022 3 2 4 3 2 2" xfId="51534" xr:uid="{00000000-0005-0000-0000-00004CC90000}"/>
    <cellStyle name="style1424787250022 3 2 4 3 3" xfId="51535" xr:uid="{00000000-0005-0000-0000-00004DC90000}"/>
    <cellStyle name="style1424787250022 3 2 4 3 4" xfId="51536" xr:uid="{00000000-0005-0000-0000-00004EC90000}"/>
    <cellStyle name="style1424787250022 3 2 4 3 5" xfId="51537" xr:uid="{00000000-0005-0000-0000-00004FC90000}"/>
    <cellStyle name="style1424787250022 3 2 4 4" xfId="51538" xr:uid="{00000000-0005-0000-0000-000050C90000}"/>
    <cellStyle name="style1424787250022 3 2 4 4 2" xfId="51539" xr:uid="{00000000-0005-0000-0000-000051C90000}"/>
    <cellStyle name="style1424787250022 3 2 4 4 3" xfId="51540" xr:uid="{00000000-0005-0000-0000-000052C90000}"/>
    <cellStyle name="style1424787250022 3 2 4 4 4" xfId="51541" xr:uid="{00000000-0005-0000-0000-000053C90000}"/>
    <cellStyle name="style1424787250022 3 2 4 4 5" xfId="51542" xr:uid="{00000000-0005-0000-0000-000054C90000}"/>
    <cellStyle name="style1424787250022 3 2 4 5" xfId="51543" xr:uid="{00000000-0005-0000-0000-000055C90000}"/>
    <cellStyle name="style1424787250022 3 2 4 6" xfId="51544" xr:uid="{00000000-0005-0000-0000-000056C90000}"/>
    <cellStyle name="style1424787250022 3 2 4 7" xfId="51545" xr:uid="{00000000-0005-0000-0000-000057C90000}"/>
    <cellStyle name="style1424787250022 3 2 4 8" xfId="51546" xr:uid="{00000000-0005-0000-0000-000058C90000}"/>
    <cellStyle name="style1424787250022 3 2 5" xfId="51547" xr:uid="{00000000-0005-0000-0000-000059C90000}"/>
    <cellStyle name="style1424787250022 3 2 5 2" xfId="51548" xr:uid="{00000000-0005-0000-0000-00005AC90000}"/>
    <cellStyle name="style1424787250022 3 2 5 2 2" xfId="51549" xr:uid="{00000000-0005-0000-0000-00005BC90000}"/>
    <cellStyle name="style1424787250022 3 2 5 2 2 2" xfId="51550" xr:uid="{00000000-0005-0000-0000-00005CC90000}"/>
    <cellStyle name="style1424787250022 3 2 5 2 3" xfId="51551" xr:uid="{00000000-0005-0000-0000-00005DC90000}"/>
    <cellStyle name="style1424787250022 3 2 5 2 4" xfId="51552" xr:uid="{00000000-0005-0000-0000-00005EC90000}"/>
    <cellStyle name="style1424787250022 3 2 5 2 5" xfId="51553" xr:uid="{00000000-0005-0000-0000-00005FC90000}"/>
    <cellStyle name="style1424787250022 3 2 5 3" xfId="51554" xr:uid="{00000000-0005-0000-0000-000060C90000}"/>
    <cellStyle name="style1424787250022 3 2 5 3 2" xfId="51555" xr:uid="{00000000-0005-0000-0000-000061C90000}"/>
    <cellStyle name="style1424787250022 3 2 5 3 2 2" xfId="51556" xr:uid="{00000000-0005-0000-0000-000062C90000}"/>
    <cellStyle name="style1424787250022 3 2 5 3 3" xfId="51557" xr:uid="{00000000-0005-0000-0000-000063C90000}"/>
    <cellStyle name="style1424787250022 3 2 5 3 4" xfId="51558" xr:uid="{00000000-0005-0000-0000-000064C90000}"/>
    <cellStyle name="style1424787250022 3 2 5 3 5" xfId="51559" xr:uid="{00000000-0005-0000-0000-000065C90000}"/>
    <cellStyle name="style1424787250022 3 2 5 4" xfId="51560" xr:uid="{00000000-0005-0000-0000-000066C90000}"/>
    <cellStyle name="style1424787250022 3 2 5 4 2" xfId="51561" xr:uid="{00000000-0005-0000-0000-000067C90000}"/>
    <cellStyle name="style1424787250022 3 2 5 4 3" xfId="51562" xr:uid="{00000000-0005-0000-0000-000068C90000}"/>
    <cellStyle name="style1424787250022 3 2 5 4 4" xfId="51563" xr:uid="{00000000-0005-0000-0000-000069C90000}"/>
    <cellStyle name="style1424787250022 3 2 5 4 5" xfId="51564" xr:uid="{00000000-0005-0000-0000-00006AC90000}"/>
    <cellStyle name="style1424787250022 3 2 5 5" xfId="51565" xr:uid="{00000000-0005-0000-0000-00006BC90000}"/>
    <cellStyle name="style1424787250022 3 2 5 6" xfId="51566" xr:uid="{00000000-0005-0000-0000-00006CC90000}"/>
    <cellStyle name="style1424787250022 3 2 5 7" xfId="51567" xr:uid="{00000000-0005-0000-0000-00006DC90000}"/>
    <cellStyle name="style1424787250022 3 2 5 8" xfId="51568" xr:uid="{00000000-0005-0000-0000-00006EC90000}"/>
    <cellStyle name="style1424787250022 3 2 6" xfId="51569" xr:uid="{00000000-0005-0000-0000-00006FC90000}"/>
    <cellStyle name="style1424787250022 3 2 6 2" xfId="51570" xr:uid="{00000000-0005-0000-0000-000070C90000}"/>
    <cellStyle name="style1424787250022 3 2 6 2 2" xfId="51571" xr:uid="{00000000-0005-0000-0000-000071C90000}"/>
    <cellStyle name="style1424787250022 3 2 6 3" xfId="51572" xr:uid="{00000000-0005-0000-0000-000072C90000}"/>
    <cellStyle name="style1424787250022 3 2 6 4" xfId="51573" xr:uid="{00000000-0005-0000-0000-000073C90000}"/>
    <cellStyle name="style1424787250022 3 2 6 5" xfId="51574" xr:uid="{00000000-0005-0000-0000-000074C90000}"/>
    <cellStyle name="style1424787250022 3 2 7" xfId="51575" xr:uid="{00000000-0005-0000-0000-000075C90000}"/>
    <cellStyle name="style1424787250022 3 2 7 2" xfId="51576" xr:uid="{00000000-0005-0000-0000-000076C90000}"/>
    <cellStyle name="style1424787250022 3 2 7 2 2" xfId="51577" xr:uid="{00000000-0005-0000-0000-000077C90000}"/>
    <cellStyle name="style1424787250022 3 2 7 3" xfId="51578" xr:uid="{00000000-0005-0000-0000-000078C90000}"/>
    <cellStyle name="style1424787250022 3 2 7 4" xfId="51579" xr:uid="{00000000-0005-0000-0000-000079C90000}"/>
    <cellStyle name="style1424787250022 3 2 7 5" xfId="51580" xr:uid="{00000000-0005-0000-0000-00007AC90000}"/>
    <cellStyle name="style1424787250022 3 2 8" xfId="51581" xr:uid="{00000000-0005-0000-0000-00007BC90000}"/>
    <cellStyle name="style1424787250022 3 2 8 2" xfId="51582" xr:uid="{00000000-0005-0000-0000-00007CC90000}"/>
    <cellStyle name="style1424787250022 3 2 8 3" xfId="51583" xr:uid="{00000000-0005-0000-0000-00007DC90000}"/>
    <cellStyle name="style1424787250022 3 2 8 4" xfId="51584" xr:uid="{00000000-0005-0000-0000-00007EC90000}"/>
    <cellStyle name="style1424787250022 3 2 8 5" xfId="51585" xr:uid="{00000000-0005-0000-0000-00007FC90000}"/>
    <cellStyle name="style1424787250022 3 2 9" xfId="51586" xr:uid="{00000000-0005-0000-0000-000080C90000}"/>
    <cellStyle name="style1424787250022 3 3" xfId="51587" xr:uid="{00000000-0005-0000-0000-000081C90000}"/>
    <cellStyle name="style1424787250022 3 3 2" xfId="51588" xr:uid="{00000000-0005-0000-0000-000082C90000}"/>
    <cellStyle name="style1424787250022 3 3 2 2" xfId="51589" xr:uid="{00000000-0005-0000-0000-000083C90000}"/>
    <cellStyle name="style1424787250022 3 3 2 2 2" xfId="51590" xr:uid="{00000000-0005-0000-0000-000084C90000}"/>
    <cellStyle name="style1424787250022 3 3 2 2 2 2" xfId="51591" xr:uid="{00000000-0005-0000-0000-000085C90000}"/>
    <cellStyle name="style1424787250022 3 3 2 2 3" xfId="51592" xr:uid="{00000000-0005-0000-0000-000086C90000}"/>
    <cellStyle name="style1424787250022 3 3 2 2 4" xfId="51593" xr:uid="{00000000-0005-0000-0000-000087C90000}"/>
    <cellStyle name="style1424787250022 3 3 2 2 5" xfId="51594" xr:uid="{00000000-0005-0000-0000-000088C90000}"/>
    <cellStyle name="style1424787250022 3 3 2 3" xfId="51595" xr:uid="{00000000-0005-0000-0000-000089C90000}"/>
    <cellStyle name="style1424787250022 3 3 2 3 2" xfId="51596" xr:uid="{00000000-0005-0000-0000-00008AC90000}"/>
    <cellStyle name="style1424787250022 3 3 2 3 2 2" xfId="51597" xr:uid="{00000000-0005-0000-0000-00008BC90000}"/>
    <cellStyle name="style1424787250022 3 3 2 3 3" xfId="51598" xr:uid="{00000000-0005-0000-0000-00008CC90000}"/>
    <cellStyle name="style1424787250022 3 3 2 3 4" xfId="51599" xr:uid="{00000000-0005-0000-0000-00008DC90000}"/>
    <cellStyle name="style1424787250022 3 3 2 3 5" xfId="51600" xr:uid="{00000000-0005-0000-0000-00008EC90000}"/>
    <cellStyle name="style1424787250022 3 3 2 4" xfId="51601" xr:uid="{00000000-0005-0000-0000-00008FC90000}"/>
    <cellStyle name="style1424787250022 3 3 2 4 2" xfId="51602" xr:uid="{00000000-0005-0000-0000-000090C90000}"/>
    <cellStyle name="style1424787250022 3 3 2 4 3" xfId="51603" xr:uid="{00000000-0005-0000-0000-000091C90000}"/>
    <cellStyle name="style1424787250022 3 3 2 4 4" xfId="51604" xr:uid="{00000000-0005-0000-0000-000092C90000}"/>
    <cellStyle name="style1424787250022 3 3 2 4 5" xfId="51605" xr:uid="{00000000-0005-0000-0000-000093C90000}"/>
    <cellStyle name="style1424787250022 3 3 2 5" xfId="51606" xr:uid="{00000000-0005-0000-0000-000094C90000}"/>
    <cellStyle name="style1424787250022 3 3 2 6" xfId="51607" xr:uid="{00000000-0005-0000-0000-000095C90000}"/>
    <cellStyle name="style1424787250022 3 3 2 7" xfId="51608" xr:uid="{00000000-0005-0000-0000-000096C90000}"/>
    <cellStyle name="style1424787250022 3 3 2 8" xfId="51609" xr:uid="{00000000-0005-0000-0000-000097C90000}"/>
    <cellStyle name="style1424787250022 3 3 3" xfId="51610" xr:uid="{00000000-0005-0000-0000-000098C90000}"/>
    <cellStyle name="style1424787250022 3 3 3 2" xfId="51611" xr:uid="{00000000-0005-0000-0000-000099C90000}"/>
    <cellStyle name="style1424787250022 3 3 3 2 2" xfId="51612" xr:uid="{00000000-0005-0000-0000-00009AC90000}"/>
    <cellStyle name="style1424787250022 3 3 3 3" xfId="51613" xr:uid="{00000000-0005-0000-0000-00009BC90000}"/>
    <cellStyle name="style1424787250022 3 3 3 4" xfId="51614" xr:uid="{00000000-0005-0000-0000-00009CC90000}"/>
    <cellStyle name="style1424787250022 3 3 3 5" xfId="51615" xr:uid="{00000000-0005-0000-0000-00009DC90000}"/>
    <cellStyle name="style1424787250022 3 3 4" xfId="51616" xr:uid="{00000000-0005-0000-0000-00009EC90000}"/>
    <cellStyle name="style1424787250022 3 3 4 2" xfId="51617" xr:uid="{00000000-0005-0000-0000-00009FC90000}"/>
    <cellStyle name="style1424787250022 3 3 4 2 2" xfId="51618" xr:uid="{00000000-0005-0000-0000-0000A0C90000}"/>
    <cellStyle name="style1424787250022 3 3 4 3" xfId="51619" xr:uid="{00000000-0005-0000-0000-0000A1C90000}"/>
    <cellStyle name="style1424787250022 3 3 4 4" xfId="51620" xr:uid="{00000000-0005-0000-0000-0000A2C90000}"/>
    <cellStyle name="style1424787250022 3 3 4 5" xfId="51621" xr:uid="{00000000-0005-0000-0000-0000A3C90000}"/>
    <cellStyle name="style1424787250022 3 3 5" xfId="51622" xr:uid="{00000000-0005-0000-0000-0000A4C90000}"/>
    <cellStyle name="style1424787250022 3 3 5 2" xfId="51623" xr:uid="{00000000-0005-0000-0000-0000A5C90000}"/>
    <cellStyle name="style1424787250022 3 3 5 3" xfId="51624" xr:uid="{00000000-0005-0000-0000-0000A6C90000}"/>
    <cellStyle name="style1424787250022 3 3 5 4" xfId="51625" xr:uid="{00000000-0005-0000-0000-0000A7C90000}"/>
    <cellStyle name="style1424787250022 3 3 5 5" xfId="51626" xr:uid="{00000000-0005-0000-0000-0000A8C90000}"/>
    <cellStyle name="style1424787250022 3 3 6" xfId="51627" xr:uid="{00000000-0005-0000-0000-0000A9C90000}"/>
    <cellStyle name="style1424787250022 3 3 7" xfId="51628" xr:uid="{00000000-0005-0000-0000-0000AAC90000}"/>
    <cellStyle name="style1424787250022 3 3 8" xfId="51629" xr:uid="{00000000-0005-0000-0000-0000ABC90000}"/>
    <cellStyle name="style1424787250022 3 3 9" xfId="51630" xr:uid="{00000000-0005-0000-0000-0000ACC90000}"/>
    <cellStyle name="style1424787250022 3 4" xfId="51631" xr:uid="{00000000-0005-0000-0000-0000ADC90000}"/>
    <cellStyle name="style1424787250022 3 4 2" xfId="51632" xr:uid="{00000000-0005-0000-0000-0000AEC90000}"/>
    <cellStyle name="style1424787250022 3 4 2 2" xfId="51633" xr:uid="{00000000-0005-0000-0000-0000AFC90000}"/>
    <cellStyle name="style1424787250022 3 4 2 2 2" xfId="51634" xr:uid="{00000000-0005-0000-0000-0000B0C90000}"/>
    <cellStyle name="style1424787250022 3 4 2 3" xfId="51635" xr:uid="{00000000-0005-0000-0000-0000B1C90000}"/>
    <cellStyle name="style1424787250022 3 4 2 4" xfId="51636" xr:uid="{00000000-0005-0000-0000-0000B2C90000}"/>
    <cellStyle name="style1424787250022 3 4 2 5" xfId="51637" xr:uid="{00000000-0005-0000-0000-0000B3C90000}"/>
    <cellStyle name="style1424787250022 3 4 3" xfId="51638" xr:uid="{00000000-0005-0000-0000-0000B4C90000}"/>
    <cellStyle name="style1424787250022 3 4 3 2" xfId="51639" xr:uid="{00000000-0005-0000-0000-0000B5C90000}"/>
    <cellStyle name="style1424787250022 3 4 3 2 2" xfId="51640" xr:uid="{00000000-0005-0000-0000-0000B6C90000}"/>
    <cellStyle name="style1424787250022 3 4 3 3" xfId="51641" xr:uid="{00000000-0005-0000-0000-0000B7C90000}"/>
    <cellStyle name="style1424787250022 3 4 3 4" xfId="51642" xr:uid="{00000000-0005-0000-0000-0000B8C90000}"/>
    <cellStyle name="style1424787250022 3 4 3 5" xfId="51643" xr:uid="{00000000-0005-0000-0000-0000B9C90000}"/>
    <cellStyle name="style1424787250022 3 4 4" xfId="51644" xr:uid="{00000000-0005-0000-0000-0000BAC90000}"/>
    <cellStyle name="style1424787250022 3 4 4 2" xfId="51645" xr:uid="{00000000-0005-0000-0000-0000BBC90000}"/>
    <cellStyle name="style1424787250022 3 4 4 3" xfId="51646" xr:uid="{00000000-0005-0000-0000-0000BCC90000}"/>
    <cellStyle name="style1424787250022 3 4 4 4" xfId="51647" xr:uid="{00000000-0005-0000-0000-0000BDC90000}"/>
    <cellStyle name="style1424787250022 3 4 4 5" xfId="51648" xr:uid="{00000000-0005-0000-0000-0000BEC90000}"/>
    <cellStyle name="style1424787250022 3 4 5" xfId="51649" xr:uid="{00000000-0005-0000-0000-0000BFC90000}"/>
    <cellStyle name="style1424787250022 3 4 6" xfId="51650" xr:uid="{00000000-0005-0000-0000-0000C0C90000}"/>
    <cellStyle name="style1424787250022 3 4 7" xfId="51651" xr:uid="{00000000-0005-0000-0000-0000C1C90000}"/>
    <cellStyle name="style1424787250022 3 4 8" xfId="51652" xr:uid="{00000000-0005-0000-0000-0000C2C90000}"/>
    <cellStyle name="style1424787250022 3 5" xfId="51653" xr:uid="{00000000-0005-0000-0000-0000C3C90000}"/>
    <cellStyle name="style1424787250022 3 5 2" xfId="51654" xr:uid="{00000000-0005-0000-0000-0000C4C90000}"/>
    <cellStyle name="style1424787250022 3 5 2 2" xfId="51655" xr:uid="{00000000-0005-0000-0000-0000C5C90000}"/>
    <cellStyle name="style1424787250022 3 5 2 2 2" xfId="51656" xr:uid="{00000000-0005-0000-0000-0000C6C90000}"/>
    <cellStyle name="style1424787250022 3 5 2 3" xfId="51657" xr:uid="{00000000-0005-0000-0000-0000C7C90000}"/>
    <cellStyle name="style1424787250022 3 5 2 4" xfId="51658" xr:uid="{00000000-0005-0000-0000-0000C8C90000}"/>
    <cellStyle name="style1424787250022 3 5 2 5" xfId="51659" xr:uid="{00000000-0005-0000-0000-0000C9C90000}"/>
    <cellStyle name="style1424787250022 3 5 3" xfId="51660" xr:uid="{00000000-0005-0000-0000-0000CAC90000}"/>
    <cellStyle name="style1424787250022 3 5 3 2" xfId="51661" xr:uid="{00000000-0005-0000-0000-0000CBC90000}"/>
    <cellStyle name="style1424787250022 3 5 3 2 2" xfId="51662" xr:uid="{00000000-0005-0000-0000-0000CCC90000}"/>
    <cellStyle name="style1424787250022 3 5 3 3" xfId="51663" xr:uid="{00000000-0005-0000-0000-0000CDC90000}"/>
    <cellStyle name="style1424787250022 3 5 3 4" xfId="51664" xr:uid="{00000000-0005-0000-0000-0000CEC90000}"/>
    <cellStyle name="style1424787250022 3 5 3 5" xfId="51665" xr:uid="{00000000-0005-0000-0000-0000CFC90000}"/>
    <cellStyle name="style1424787250022 3 5 4" xfId="51666" xr:uid="{00000000-0005-0000-0000-0000D0C90000}"/>
    <cellStyle name="style1424787250022 3 5 4 2" xfId="51667" xr:uid="{00000000-0005-0000-0000-0000D1C90000}"/>
    <cellStyle name="style1424787250022 3 5 4 3" xfId="51668" xr:uid="{00000000-0005-0000-0000-0000D2C90000}"/>
    <cellStyle name="style1424787250022 3 5 4 4" xfId="51669" xr:uid="{00000000-0005-0000-0000-0000D3C90000}"/>
    <cellStyle name="style1424787250022 3 5 4 5" xfId="51670" xr:uid="{00000000-0005-0000-0000-0000D4C90000}"/>
    <cellStyle name="style1424787250022 3 5 5" xfId="51671" xr:uid="{00000000-0005-0000-0000-0000D5C90000}"/>
    <cellStyle name="style1424787250022 3 5 6" xfId="51672" xr:uid="{00000000-0005-0000-0000-0000D6C90000}"/>
    <cellStyle name="style1424787250022 3 5 7" xfId="51673" xr:uid="{00000000-0005-0000-0000-0000D7C90000}"/>
    <cellStyle name="style1424787250022 3 5 8" xfId="51674" xr:uid="{00000000-0005-0000-0000-0000D8C90000}"/>
    <cellStyle name="style1424787250022 3 6" xfId="51675" xr:uid="{00000000-0005-0000-0000-0000D9C90000}"/>
    <cellStyle name="style1424787250022 3 6 2" xfId="51676" xr:uid="{00000000-0005-0000-0000-0000DAC90000}"/>
    <cellStyle name="style1424787250022 3 6 2 2" xfId="51677" xr:uid="{00000000-0005-0000-0000-0000DBC90000}"/>
    <cellStyle name="style1424787250022 3 6 2 2 2" xfId="51678" xr:uid="{00000000-0005-0000-0000-0000DCC90000}"/>
    <cellStyle name="style1424787250022 3 6 2 3" xfId="51679" xr:uid="{00000000-0005-0000-0000-0000DDC90000}"/>
    <cellStyle name="style1424787250022 3 6 2 4" xfId="51680" xr:uid="{00000000-0005-0000-0000-0000DEC90000}"/>
    <cellStyle name="style1424787250022 3 6 2 5" xfId="51681" xr:uid="{00000000-0005-0000-0000-0000DFC90000}"/>
    <cellStyle name="style1424787250022 3 6 3" xfId="51682" xr:uid="{00000000-0005-0000-0000-0000E0C90000}"/>
    <cellStyle name="style1424787250022 3 6 3 2" xfId="51683" xr:uid="{00000000-0005-0000-0000-0000E1C90000}"/>
    <cellStyle name="style1424787250022 3 6 3 2 2" xfId="51684" xr:uid="{00000000-0005-0000-0000-0000E2C90000}"/>
    <cellStyle name="style1424787250022 3 6 3 3" xfId="51685" xr:uid="{00000000-0005-0000-0000-0000E3C90000}"/>
    <cellStyle name="style1424787250022 3 6 3 4" xfId="51686" xr:uid="{00000000-0005-0000-0000-0000E4C90000}"/>
    <cellStyle name="style1424787250022 3 6 3 5" xfId="51687" xr:uid="{00000000-0005-0000-0000-0000E5C90000}"/>
    <cellStyle name="style1424787250022 3 6 4" xfId="51688" xr:uid="{00000000-0005-0000-0000-0000E6C90000}"/>
    <cellStyle name="style1424787250022 3 6 4 2" xfId="51689" xr:uid="{00000000-0005-0000-0000-0000E7C90000}"/>
    <cellStyle name="style1424787250022 3 6 4 3" xfId="51690" xr:uid="{00000000-0005-0000-0000-0000E8C90000}"/>
    <cellStyle name="style1424787250022 3 6 4 4" xfId="51691" xr:uid="{00000000-0005-0000-0000-0000E9C90000}"/>
    <cellStyle name="style1424787250022 3 6 4 5" xfId="51692" xr:uid="{00000000-0005-0000-0000-0000EAC90000}"/>
    <cellStyle name="style1424787250022 3 6 5" xfId="51693" xr:uid="{00000000-0005-0000-0000-0000EBC90000}"/>
    <cellStyle name="style1424787250022 3 6 6" xfId="51694" xr:uid="{00000000-0005-0000-0000-0000ECC90000}"/>
    <cellStyle name="style1424787250022 3 6 7" xfId="51695" xr:uid="{00000000-0005-0000-0000-0000EDC90000}"/>
    <cellStyle name="style1424787250022 3 6 8" xfId="51696" xr:uid="{00000000-0005-0000-0000-0000EEC90000}"/>
    <cellStyle name="style1424787250022 3 7" xfId="51697" xr:uid="{00000000-0005-0000-0000-0000EFC90000}"/>
    <cellStyle name="style1424787250022 3 7 2" xfId="51698" xr:uid="{00000000-0005-0000-0000-0000F0C90000}"/>
    <cellStyle name="style1424787250022 3 7 2 2" xfId="51699" xr:uid="{00000000-0005-0000-0000-0000F1C90000}"/>
    <cellStyle name="style1424787250022 3 7 3" xfId="51700" xr:uid="{00000000-0005-0000-0000-0000F2C90000}"/>
    <cellStyle name="style1424787250022 3 7 4" xfId="51701" xr:uid="{00000000-0005-0000-0000-0000F3C90000}"/>
    <cellStyle name="style1424787250022 3 7 5" xfId="51702" xr:uid="{00000000-0005-0000-0000-0000F4C90000}"/>
    <cellStyle name="style1424787250022 3 8" xfId="51703" xr:uid="{00000000-0005-0000-0000-0000F5C90000}"/>
    <cellStyle name="style1424787250022 3 8 2" xfId="51704" xr:uid="{00000000-0005-0000-0000-0000F6C90000}"/>
    <cellStyle name="style1424787250022 3 8 2 2" xfId="51705" xr:uid="{00000000-0005-0000-0000-0000F7C90000}"/>
    <cellStyle name="style1424787250022 3 8 3" xfId="51706" xr:uid="{00000000-0005-0000-0000-0000F8C90000}"/>
    <cellStyle name="style1424787250022 3 8 4" xfId="51707" xr:uid="{00000000-0005-0000-0000-0000F9C90000}"/>
    <cellStyle name="style1424787250022 3 8 5" xfId="51708" xr:uid="{00000000-0005-0000-0000-0000FAC90000}"/>
    <cellStyle name="style1424787250022 3 9" xfId="51709" xr:uid="{00000000-0005-0000-0000-0000FBC90000}"/>
    <cellStyle name="style1424787250022 3 9 2" xfId="51710" xr:uid="{00000000-0005-0000-0000-0000FCC90000}"/>
    <cellStyle name="style1424787250022 3 9 3" xfId="51711" xr:uid="{00000000-0005-0000-0000-0000FDC90000}"/>
    <cellStyle name="style1424787250022 3 9 4" xfId="51712" xr:uid="{00000000-0005-0000-0000-0000FEC90000}"/>
    <cellStyle name="style1424787250022 3 9 5" xfId="51713" xr:uid="{00000000-0005-0000-0000-0000FFC90000}"/>
    <cellStyle name="style1424787250022 4" xfId="51714" xr:uid="{00000000-0005-0000-0000-000000CA0000}"/>
    <cellStyle name="style1424787250022 4 10" xfId="51715" xr:uid="{00000000-0005-0000-0000-000001CA0000}"/>
    <cellStyle name="style1424787250022 4 11" xfId="51716" xr:uid="{00000000-0005-0000-0000-000002CA0000}"/>
    <cellStyle name="style1424787250022 4 12" xfId="51717" xr:uid="{00000000-0005-0000-0000-000003CA0000}"/>
    <cellStyle name="style1424787250022 4 2" xfId="51718" xr:uid="{00000000-0005-0000-0000-000004CA0000}"/>
    <cellStyle name="style1424787250022 4 2 2" xfId="51719" xr:uid="{00000000-0005-0000-0000-000005CA0000}"/>
    <cellStyle name="style1424787250022 4 2 2 2" xfId="51720" xr:uid="{00000000-0005-0000-0000-000006CA0000}"/>
    <cellStyle name="style1424787250022 4 2 2 2 2" xfId="51721" xr:uid="{00000000-0005-0000-0000-000007CA0000}"/>
    <cellStyle name="style1424787250022 4 2 2 2 2 2" xfId="51722" xr:uid="{00000000-0005-0000-0000-000008CA0000}"/>
    <cellStyle name="style1424787250022 4 2 2 2 3" xfId="51723" xr:uid="{00000000-0005-0000-0000-000009CA0000}"/>
    <cellStyle name="style1424787250022 4 2 2 2 4" xfId="51724" xr:uid="{00000000-0005-0000-0000-00000ACA0000}"/>
    <cellStyle name="style1424787250022 4 2 2 2 5" xfId="51725" xr:uid="{00000000-0005-0000-0000-00000BCA0000}"/>
    <cellStyle name="style1424787250022 4 2 2 3" xfId="51726" xr:uid="{00000000-0005-0000-0000-00000CCA0000}"/>
    <cellStyle name="style1424787250022 4 2 2 3 2" xfId="51727" xr:uid="{00000000-0005-0000-0000-00000DCA0000}"/>
    <cellStyle name="style1424787250022 4 2 2 3 2 2" xfId="51728" xr:uid="{00000000-0005-0000-0000-00000ECA0000}"/>
    <cellStyle name="style1424787250022 4 2 2 3 3" xfId="51729" xr:uid="{00000000-0005-0000-0000-00000FCA0000}"/>
    <cellStyle name="style1424787250022 4 2 2 3 4" xfId="51730" xr:uid="{00000000-0005-0000-0000-000010CA0000}"/>
    <cellStyle name="style1424787250022 4 2 2 3 5" xfId="51731" xr:uid="{00000000-0005-0000-0000-000011CA0000}"/>
    <cellStyle name="style1424787250022 4 2 2 4" xfId="51732" xr:uid="{00000000-0005-0000-0000-000012CA0000}"/>
    <cellStyle name="style1424787250022 4 2 2 4 2" xfId="51733" xr:uid="{00000000-0005-0000-0000-000013CA0000}"/>
    <cellStyle name="style1424787250022 4 2 2 4 3" xfId="51734" xr:uid="{00000000-0005-0000-0000-000014CA0000}"/>
    <cellStyle name="style1424787250022 4 2 2 4 4" xfId="51735" xr:uid="{00000000-0005-0000-0000-000015CA0000}"/>
    <cellStyle name="style1424787250022 4 2 2 4 5" xfId="51736" xr:uid="{00000000-0005-0000-0000-000016CA0000}"/>
    <cellStyle name="style1424787250022 4 2 2 5" xfId="51737" xr:uid="{00000000-0005-0000-0000-000017CA0000}"/>
    <cellStyle name="style1424787250022 4 2 2 6" xfId="51738" xr:uid="{00000000-0005-0000-0000-000018CA0000}"/>
    <cellStyle name="style1424787250022 4 2 2 7" xfId="51739" xr:uid="{00000000-0005-0000-0000-000019CA0000}"/>
    <cellStyle name="style1424787250022 4 2 2 8" xfId="51740" xr:uid="{00000000-0005-0000-0000-00001ACA0000}"/>
    <cellStyle name="style1424787250022 4 2 3" xfId="51741" xr:uid="{00000000-0005-0000-0000-00001BCA0000}"/>
    <cellStyle name="style1424787250022 4 2 3 2" xfId="51742" xr:uid="{00000000-0005-0000-0000-00001CCA0000}"/>
    <cellStyle name="style1424787250022 4 2 3 2 2" xfId="51743" xr:uid="{00000000-0005-0000-0000-00001DCA0000}"/>
    <cellStyle name="style1424787250022 4 2 3 3" xfId="51744" xr:uid="{00000000-0005-0000-0000-00001ECA0000}"/>
    <cellStyle name="style1424787250022 4 2 3 4" xfId="51745" xr:uid="{00000000-0005-0000-0000-00001FCA0000}"/>
    <cellStyle name="style1424787250022 4 2 3 5" xfId="51746" xr:uid="{00000000-0005-0000-0000-000020CA0000}"/>
    <cellStyle name="style1424787250022 4 2 4" xfId="51747" xr:uid="{00000000-0005-0000-0000-000021CA0000}"/>
    <cellStyle name="style1424787250022 4 2 4 2" xfId="51748" xr:uid="{00000000-0005-0000-0000-000022CA0000}"/>
    <cellStyle name="style1424787250022 4 2 4 2 2" xfId="51749" xr:uid="{00000000-0005-0000-0000-000023CA0000}"/>
    <cellStyle name="style1424787250022 4 2 4 3" xfId="51750" xr:uid="{00000000-0005-0000-0000-000024CA0000}"/>
    <cellStyle name="style1424787250022 4 2 4 4" xfId="51751" xr:uid="{00000000-0005-0000-0000-000025CA0000}"/>
    <cellStyle name="style1424787250022 4 2 4 5" xfId="51752" xr:uid="{00000000-0005-0000-0000-000026CA0000}"/>
    <cellStyle name="style1424787250022 4 2 5" xfId="51753" xr:uid="{00000000-0005-0000-0000-000027CA0000}"/>
    <cellStyle name="style1424787250022 4 2 5 2" xfId="51754" xr:uid="{00000000-0005-0000-0000-000028CA0000}"/>
    <cellStyle name="style1424787250022 4 2 5 3" xfId="51755" xr:uid="{00000000-0005-0000-0000-000029CA0000}"/>
    <cellStyle name="style1424787250022 4 2 5 4" xfId="51756" xr:uid="{00000000-0005-0000-0000-00002ACA0000}"/>
    <cellStyle name="style1424787250022 4 2 5 5" xfId="51757" xr:uid="{00000000-0005-0000-0000-00002BCA0000}"/>
    <cellStyle name="style1424787250022 4 2 6" xfId="51758" xr:uid="{00000000-0005-0000-0000-00002CCA0000}"/>
    <cellStyle name="style1424787250022 4 2 7" xfId="51759" xr:uid="{00000000-0005-0000-0000-00002DCA0000}"/>
    <cellStyle name="style1424787250022 4 2 8" xfId="51760" xr:uid="{00000000-0005-0000-0000-00002ECA0000}"/>
    <cellStyle name="style1424787250022 4 2 9" xfId="51761" xr:uid="{00000000-0005-0000-0000-00002FCA0000}"/>
    <cellStyle name="style1424787250022 4 3" xfId="51762" xr:uid="{00000000-0005-0000-0000-000030CA0000}"/>
    <cellStyle name="style1424787250022 4 3 2" xfId="51763" xr:uid="{00000000-0005-0000-0000-000031CA0000}"/>
    <cellStyle name="style1424787250022 4 3 2 2" xfId="51764" xr:uid="{00000000-0005-0000-0000-000032CA0000}"/>
    <cellStyle name="style1424787250022 4 3 2 2 2" xfId="51765" xr:uid="{00000000-0005-0000-0000-000033CA0000}"/>
    <cellStyle name="style1424787250022 4 3 2 3" xfId="51766" xr:uid="{00000000-0005-0000-0000-000034CA0000}"/>
    <cellStyle name="style1424787250022 4 3 2 4" xfId="51767" xr:uid="{00000000-0005-0000-0000-000035CA0000}"/>
    <cellStyle name="style1424787250022 4 3 2 5" xfId="51768" xr:uid="{00000000-0005-0000-0000-000036CA0000}"/>
    <cellStyle name="style1424787250022 4 3 3" xfId="51769" xr:uid="{00000000-0005-0000-0000-000037CA0000}"/>
    <cellStyle name="style1424787250022 4 3 3 2" xfId="51770" xr:uid="{00000000-0005-0000-0000-000038CA0000}"/>
    <cellStyle name="style1424787250022 4 3 3 2 2" xfId="51771" xr:uid="{00000000-0005-0000-0000-000039CA0000}"/>
    <cellStyle name="style1424787250022 4 3 3 3" xfId="51772" xr:uid="{00000000-0005-0000-0000-00003ACA0000}"/>
    <cellStyle name="style1424787250022 4 3 3 4" xfId="51773" xr:uid="{00000000-0005-0000-0000-00003BCA0000}"/>
    <cellStyle name="style1424787250022 4 3 3 5" xfId="51774" xr:uid="{00000000-0005-0000-0000-00003CCA0000}"/>
    <cellStyle name="style1424787250022 4 3 4" xfId="51775" xr:uid="{00000000-0005-0000-0000-00003DCA0000}"/>
    <cellStyle name="style1424787250022 4 3 4 2" xfId="51776" xr:uid="{00000000-0005-0000-0000-00003ECA0000}"/>
    <cellStyle name="style1424787250022 4 3 4 3" xfId="51777" xr:uid="{00000000-0005-0000-0000-00003FCA0000}"/>
    <cellStyle name="style1424787250022 4 3 4 4" xfId="51778" xr:uid="{00000000-0005-0000-0000-000040CA0000}"/>
    <cellStyle name="style1424787250022 4 3 4 5" xfId="51779" xr:uid="{00000000-0005-0000-0000-000041CA0000}"/>
    <cellStyle name="style1424787250022 4 3 5" xfId="51780" xr:uid="{00000000-0005-0000-0000-000042CA0000}"/>
    <cellStyle name="style1424787250022 4 3 6" xfId="51781" xr:uid="{00000000-0005-0000-0000-000043CA0000}"/>
    <cellStyle name="style1424787250022 4 3 7" xfId="51782" xr:uid="{00000000-0005-0000-0000-000044CA0000}"/>
    <cellStyle name="style1424787250022 4 3 8" xfId="51783" xr:uid="{00000000-0005-0000-0000-000045CA0000}"/>
    <cellStyle name="style1424787250022 4 4" xfId="51784" xr:uid="{00000000-0005-0000-0000-000046CA0000}"/>
    <cellStyle name="style1424787250022 4 4 2" xfId="51785" xr:uid="{00000000-0005-0000-0000-000047CA0000}"/>
    <cellStyle name="style1424787250022 4 4 2 2" xfId="51786" xr:uid="{00000000-0005-0000-0000-000048CA0000}"/>
    <cellStyle name="style1424787250022 4 4 2 2 2" xfId="51787" xr:uid="{00000000-0005-0000-0000-000049CA0000}"/>
    <cellStyle name="style1424787250022 4 4 2 3" xfId="51788" xr:uid="{00000000-0005-0000-0000-00004ACA0000}"/>
    <cellStyle name="style1424787250022 4 4 2 4" xfId="51789" xr:uid="{00000000-0005-0000-0000-00004BCA0000}"/>
    <cellStyle name="style1424787250022 4 4 2 5" xfId="51790" xr:uid="{00000000-0005-0000-0000-00004CCA0000}"/>
    <cellStyle name="style1424787250022 4 4 3" xfId="51791" xr:uid="{00000000-0005-0000-0000-00004DCA0000}"/>
    <cellStyle name="style1424787250022 4 4 3 2" xfId="51792" xr:uid="{00000000-0005-0000-0000-00004ECA0000}"/>
    <cellStyle name="style1424787250022 4 4 3 2 2" xfId="51793" xr:uid="{00000000-0005-0000-0000-00004FCA0000}"/>
    <cellStyle name="style1424787250022 4 4 3 3" xfId="51794" xr:uid="{00000000-0005-0000-0000-000050CA0000}"/>
    <cellStyle name="style1424787250022 4 4 3 4" xfId="51795" xr:uid="{00000000-0005-0000-0000-000051CA0000}"/>
    <cellStyle name="style1424787250022 4 4 3 5" xfId="51796" xr:uid="{00000000-0005-0000-0000-000052CA0000}"/>
    <cellStyle name="style1424787250022 4 4 4" xfId="51797" xr:uid="{00000000-0005-0000-0000-000053CA0000}"/>
    <cellStyle name="style1424787250022 4 4 4 2" xfId="51798" xr:uid="{00000000-0005-0000-0000-000054CA0000}"/>
    <cellStyle name="style1424787250022 4 4 4 3" xfId="51799" xr:uid="{00000000-0005-0000-0000-000055CA0000}"/>
    <cellStyle name="style1424787250022 4 4 4 4" xfId="51800" xr:uid="{00000000-0005-0000-0000-000056CA0000}"/>
    <cellStyle name="style1424787250022 4 4 4 5" xfId="51801" xr:uid="{00000000-0005-0000-0000-000057CA0000}"/>
    <cellStyle name="style1424787250022 4 4 5" xfId="51802" xr:uid="{00000000-0005-0000-0000-000058CA0000}"/>
    <cellStyle name="style1424787250022 4 4 6" xfId="51803" xr:uid="{00000000-0005-0000-0000-000059CA0000}"/>
    <cellStyle name="style1424787250022 4 4 7" xfId="51804" xr:uid="{00000000-0005-0000-0000-00005ACA0000}"/>
    <cellStyle name="style1424787250022 4 4 8" xfId="51805" xr:uid="{00000000-0005-0000-0000-00005BCA0000}"/>
    <cellStyle name="style1424787250022 4 5" xfId="51806" xr:uid="{00000000-0005-0000-0000-00005CCA0000}"/>
    <cellStyle name="style1424787250022 4 5 2" xfId="51807" xr:uid="{00000000-0005-0000-0000-00005DCA0000}"/>
    <cellStyle name="style1424787250022 4 5 2 2" xfId="51808" xr:uid="{00000000-0005-0000-0000-00005ECA0000}"/>
    <cellStyle name="style1424787250022 4 5 2 2 2" xfId="51809" xr:uid="{00000000-0005-0000-0000-00005FCA0000}"/>
    <cellStyle name="style1424787250022 4 5 2 3" xfId="51810" xr:uid="{00000000-0005-0000-0000-000060CA0000}"/>
    <cellStyle name="style1424787250022 4 5 2 4" xfId="51811" xr:uid="{00000000-0005-0000-0000-000061CA0000}"/>
    <cellStyle name="style1424787250022 4 5 2 5" xfId="51812" xr:uid="{00000000-0005-0000-0000-000062CA0000}"/>
    <cellStyle name="style1424787250022 4 5 3" xfId="51813" xr:uid="{00000000-0005-0000-0000-000063CA0000}"/>
    <cellStyle name="style1424787250022 4 5 3 2" xfId="51814" xr:uid="{00000000-0005-0000-0000-000064CA0000}"/>
    <cellStyle name="style1424787250022 4 5 3 2 2" xfId="51815" xr:uid="{00000000-0005-0000-0000-000065CA0000}"/>
    <cellStyle name="style1424787250022 4 5 3 3" xfId="51816" xr:uid="{00000000-0005-0000-0000-000066CA0000}"/>
    <cellStyle name="style1424787250022 4 5 3 4" xfId="51817" xr:uid="{00000000-0005-0000-0000-000067CA0000}"/>
    <cellStyle name="style1424787250022 4 5 3 5" xfId="51818" xr:uid="{00000000-0005-0000-0000-000068CA0000}"/>
    <cellStyle name="style1424787250022 4 5 4" xfId="51819" xr:uid="{00000000-0005-0000-0000-000069CA0000}"/>
    <cellStyle name="style1424787250022 4 5 4 2" xfId="51820" xr:uid="{00000000-0005-0000-0000-00006ACA0000}"/>
    <cellStyle name="style1424787250022 4 5 4 3" xfId="51821" xr:uid="{00000000-0005-0000-0000-00006BCA0000}"/>
    <cellStyle name="style1424787250022 4 5 4 4" xfId="51822" xr:uid="{00000000-0005-0000-0000-00006CCA0000}"/>
    <cellStyle name="style1424787250022 4 5 4 5" xfId="51823" xr:uid="{00000000-0005-0000-0000-00006DCA0000}"/>
    <cellStyle name="style1424787250022 4 5 5" xfId="51824" xr:uid="{00000000-0005-0000-0000-00006ECA0000}"/>
    <cellStyle name="style1424787250022 4 5 6" xfId="51825" xr:uid="{00000000-0005-0000-0000-00006FCA0000}"/>
    <cellStyle name="style1424787250022 4 5 7" xfId="51826" xr:uid="{00000000-0005-0000-0000-000070CA0000}"/>
    <cellStyle name="style1424787250022 4 5 8" xfId="51827" xr:uid="{00000000-0005-0000-0000-000071CA0000}"/>
    <cellStyle name="style1424787250022 4 6" xfId="51828" xr:uid="{00000000-0005-0000-0000-000072CA0000}"/>
    <cellStyle name="style1424787250022 4 6 2" xfId="51829" xr:uid="{00000000-0005-0000-0000-000073CA0000}"/>
    <cellStyle name="style1424787250022 4 6 2 2" xfId="51830" xr:uid="{00000000-0005-0000-0000-000074CA0000}"/>
    <cellStyle name="style1424787250022 4 6 3" xfId="51831" xr:uid="{00000000-0005-0000-0000-000075CA0000}"/>
    <cellStyle name="style1424787250022 4 6 4" xfId="51832" xr:uid="{00000000-0005-0000-0000-000076CA0000}"/>
    <cellStyle name="style1424787250022 4 6 5" xfId="51833" xr:uid="{00000000-0005-0000-0000-000077CA0000}"/>
    <cellStyle name="style1424787250022 4 7" xfId="51834" xr:uid="{00000000-0005-0000-0000-000078CA0000}"/>
    <cellStyle name="style1424787250022 4 7 2" xfId="51835" xr:uid="{00000000-0005-0000-0000-000079CA0000}"/>
    <cellStyle name="style1424787250022 4 7 2 2" xfId="51836" xr:uid="{00000000-0005-0000-0000-00007ACA0000}"/>
    <cellStyle name="style1424787250022 4 7 3" xfId="51837" xr:uid="{00000000-0005-0000-0000-00007BCA0000}"/>
    <cellStyle name="style1424787250022 4 7 4" xfId="51838" xr:uid="{00000000-0005-0000-0000-00007CCA0000}"/>
    <cellStyle name="style1424787250022 4 7 5" xfId="51839" xr:uid="{00000000-0005-0000-0000-00007DCA0000}"/>
    <cellStyle name="style1424787250022 4 8" xfId="51840" xr:uid="{00000000-0005-0000-0000-00007ECA0000}"/>
    <cellStyle name="style1424787250022 4 8 2" xfId="51841" xr:uid="{00000000-0005-0000-0000-00007FCA0000}"/>
    <cellStyle name="style1424787250022 4 8 3" xfId="51842" xr:uid="{00000000-0005-0000-0000-000080CA0000}"/>
    <cellStyle name="style1424787250022 4 8 4" xfId="51843" xr:uid="{00000000-0005-0000-0000-000081CA0000}"/>
    <cellStyle name="style1424787250022 4 8 5" xfId="51844" xr:uid="{00000000-0005-0000-0000-000082CA0000}"/>
    <cellStyle name="style1424787250022 4 9" xfId="51845" xr:uid="{00000000-0005-0000-0000-000083CA0000}"/>
    <cellStyle name="style1424787250022 5" xfId="51846" xr:uid="{00000000-0005-0000-0000-000084CA0000}"/>
    <cellStyle name="style1424787250022 5 2" xfId="51847" xr:uid="{00000000-0005-0000-0000-000085CA0000}"/>
    <cellStyle name="style1424787250022 5 2 2" xfId="51848" xr:uid="{00000000-0005-0000-0000-000086CA0000}"/>
    <cellStyle name="style1424787250022 5 2 2 2" xfId="51849" xr:uid="{00000000-0005-0000-0000-000087CA0000}"/>
    <cellStyle name="style1424787250022 5 2 2 2 2" xfId="51850" xr:uid="{00000000-0005-0000-0000-000088CA0000}"/>
    <cellStyle name="style1424787250022 5 2 2 3" xfId="51851" xr:uid="{00000000-0005-0000-0000-000089CA0000}"/>
    <cellStyle name="style1424787250022 5 2 2 4" xfId="51852" xr:uid="{00000000-0005-0000-0000-00008ACA0000}"/>
    <cellStyle name="style1424787250022 5 2 2 5" xfId="51853" xr:uid="{00000000-0005-0000-0000-00008BCA0000}"/>
    <cellStyle name="style1424787250022 5 2 3" xfId="51854" xr:uid="{00000000-0005-0000-0000-00008CCA0000}"/>
    <cellStyle name="style1424787250022 5 2 3 2" xfId="51855" xr:uid="{00000000-0005-0000-0000-00008DCA0000}"/>
    <cellStyle name="style1424787250022 5 2 3 2 2" xfId="51856" xr:uid="{00000000-0005-0000-0000-00008ECA0000}"/>
    <cellStyle name="style1424787250022 5 2 3 3" xfId="51857" xr:uid="{00000000-0005-0000-0000-00008FCA0000}"/>
    <cellStyle name="style1424787250022 5 2 3 4" xfId="51858" xr:uid="{00000000-0005-0000-0000-000090CA0000}"/>
    <cellStyle name="style1424787250022 5 2 3 5" xfId="51859" xr:uid="{00000000-0005-0000-0000-000091CA0000}"/>
    <cellStyle name="style1424787250022 5 2 4" xfId="51860" xr:uid="{00000000-0005-0000-0000-000092CA0000}"/>
    <cellStyle name="style1424787250022 5 2 4 2" xfId="51861" xr:uid="{00000000-0005-0000-0000-000093CA0000}"/>
    <cellStyle name="style1424787250022 5 2 4 3" xfId="51862" xr:uid="{00000000-0005-0000-0000-000094CA0000}"/>
    <cellStyle name="style1424787250022 5 2 4 4" xfId="51863" xr:uid="{00000000-0005-0000-0000-000095CA0000}"/>
    <cellStyle name="style1424787250022 5 2 4 5" xfId="51864" xr:uid="{00000000-0005-0000-0000-000096CA0000}"/>
    <cellStyle name="style1424787250022 5 2 5" xfId="51865" xr:uid="{00000000-0005-0000-0000-000097CA0000}"/>
    <cellStyle name="style1424787250022 5 2 6" xfId="51866" xr:uid="{00000000-0005-0000-0000-000098CA0000}"/>
    <cellStyle name="style1424787250022 5 2 7" xfId="51867" xr:uid="{00000000-0005-0000-0000-000099CA0000}"/>
    <cellStyle name="style1424787250022 5 2 8" xfId="51868" xr:uid="{00000000-0005-0000-0000-00009ACA0000}"/>
    <cellStyle name="style1424787250022 5 3" xfId="51869" xr:uid="{00000000-0005-0000-0000-00009BCA0000}"/>
    <cellStyle name="style1424787250022 5 3 2" xfId="51870" xr:uid="{00000000-0005-0000-0000-00009CCA0000}"/>
    <cellStyle name="style1424787250022 5 3 2 2" xfId="51871" xr:uid="{00000000-0005-0000-0000-00009DCA0000}"/>
    <cellStyle name="style1424787250022 5 3 3" xfId="51872" xr:uid="{00000000-0005-0000-0000-00009ECA0000}"/>
    <cellStyle name="style1424787250022 5 3 4" xfId="51873" xr:uid="{00000000-0005-0000-0000-00009FCA0000}"/>
    <cellStyle name="style1424787250022 5 3 5" xfId="51874" xr:uid="{00000000-0005-0000-0000-0000A0CA0000}"/>
    <cellStyle name="style1424787250022 5 4" xfId="51875" xr:uid="{00000000-0005-0000-0000-0000A1CA0000}"/>
    <cellStyle name="style1424787250022 5 4 2" xfId="51876" xr:uid="{00000000-0005-0000-0000-0000A2CA0000}"/>
    <cellStyle name="style1424787250022 5 4 2 2" xfId="51877" xr:uid="{00000000-0005-0000-0000-0000A3CA0000}"/>
    <cellStyle name="style1424787250022 5 4 3" xfId="51878" xr:uid="{00000000-0005-0000-0000-0000A4CA0000}"/>
    <cellStyle name="style1424787250022 5 4 4" xfId="51879" xr:uid="{00000000-0005-0000-0000-0000A5CA0000}"/>
    <cellStyle name="style1424787250022 5 4 5" xfId="51880" xr:uid="{00000000-0005-0000-0000-0000A6CA0000}"/>
    <cellStyle name="style1424787250022 5 5" xfId="51881" xr:uid="{00000000-0005-0000-0000-0000A7CA0000}"/>
    <cellStyle name="style1424787250022 5 5 2" xfId="51882" xr:uid="{00000000-0005-0000-0000-0000A8CA0000}"/>
    <cellStyle name="style1424787250022 5 5 3" xfId="51883" xr:uid="{00000000-0005-0000-0000-0000A9CA0000}"/>
    <cellStyle name="style1424787250022 5 5 4" xfId="51884" xr:uid="{00000000-0005-0000-0000-0000AACA0000}"/>
    <cellStyle name="style1424787250022 5 5 5" xfId="51885" xr:uid="{00000000-0005-0000-0000-0000ABCA0000}"/>
    <cellStyle name="style1424787250022 5 6" xfId="51886" xr:uid="{00000000-0005-0000-0000-0000ACCA0000}"/>
    <cellStyle name="style1424787250022 5 7" xfId="51887" xr:uid="{00000000-0005-0000-0000-0000ADCA0000}"/>
    <cellStyle name="style1424787250022 5 8" xfId="51888" xr:uid="{00000000-0005-0000-0000-0000AECA0000}"/>
    <cellStyle name="style1424787250022 5 9" xfId="51889" xr:uid="{00000000-0005-0000-0000-0000AFCA0000}"/>
    <cellStyle name="style1424787250022 6" xfId="51890" xr:uid="{00000000-0005-0000-0000-0000B0CA0000}"/>
    <cellStyle name="style1424787250022 6 2" xfId="51891" xr:uid="{00000000-0005-0000-0000-0000B1CA0000}"/>
    <cellStyle name="style1424787250022 6 2 2" xfId="51892" xr:uid="{00000000-0005-0000-0000-0000B2CA0000}"/>
    <cellStyle name="style1424787250022 6 2 2 2" xfId="51893" xr:uid="{00000000-0005-0000-0000-0000B3CA0000}"/>
    <cellStyle name="style1424787250022 6 2 3" xfId="51894" xr:uid="{00000000-0005-0000-0000-0000B4CA0000}"/>
    <cellStyle name="style1424787250022 6 2 4" xfId="51895" xr:uid="{00000000-0005-0000-0000-0000B5CA0000}"/>
    <cellStyle name="style1424787250022 6 2 5" xfId="51896" xr:uid="{00000000-0005-0000-0000-0000B6CA0000}"/>
    <cellStyle name="style1424787250022 6 3" xfId="51897" xr:uid="{00000000-0005-0000-0000-0000B7CA0000}"/>
    <cellStyle name="style1424787250022 6 3 2" xfId="51898" xr:uid="{00000000-0005-0000-0000-0000B8CA0000}"/>
    <cellStyle name="style1424787250022 6 3 2 2" xfId="51899" xr:uid="{00000000-0005-0000-0000-0000B9CA0000}"/>
    <cellStyle name="style1424787250022 6 3 3" xfId="51900" xr:uid="{00000000-0005-0000-0000-0000BACA0000}"/>
    <cellStyle name="style1424787250022 6 3 4" xfId="51901" xr:uid="{00000000-0005-0000-0000-0000BBCA0000}"/>
    <cellStyle name="style1424787250022 6 3 5" xfId="51902" xr:uid="{00000000-0005-0000-0000-0000BCCA0000}"/>
    <cellStyle name="style1424787250022 6 4" xfId="51903" xr:uid="{00000000-0005-0000-0000-0000BDCA0000}"/>
    <cellStyle name="style1424787250022 6 4 2" xfId="51904" xr:uid="{00000000-0005-0000-0000-0000BECA0000}"/>
    <cellStyle name="style1424787250022 6 4 3" xfId="51905" xr:uid="{00000000-0005-0000-0000-0000BFCA0000}"/>
    <cellStyle name="style1424787250022 6 4 4" xfId="51906" xr:uid="{00000000-0005-0000-0000-0000C0CA0000}"/>
    <cellStyle name="style1424787250022 6 4 5" xfId="51907" xr:uid="{00000000-0005-0000-0000-0000C1CA0000}"/>
    <cellStyle name="style1424787250022 6 5" xfId="51908" xr:uid="{00000000-0005-0000-0000-0000C2CA0000}"/>
    <cellStyle name="style1424787250022 6 6" xfId="51909" xr:uid="{00000000-0005-0000-0000-0000C3CA0000}"/>
    <cellStyle name="style1424787250022 6 7" xfId="51910" xr:uid="{00000000-0005-0000-0000-0000C4CA0000}"/>
    <cellStyle name="style1424787250022 6 8" xfId="51911" xr:uid="{00000000-0005-0000-0000-0000C5CA0000}"/>
    <cellStyle name="style1424787250022 7" xfId="51912" xr:uid="{00000000-0005-0000-0000-0000C6CA0000}"/>
    <cellStyle name="style1424787250022 7 2" xfId="51913" xr:uid="{00000000-0005-0000-0000-0000C7CA0000}"/>
    <cellStyle name="style1424787250022 7 2 2" xfId="51914" xr:uid="{00000000-0005-0000-0000-0000C8CA0000}"/>
    <cellStyle name="style1424787250022 7 2 2 2" xfId="51915" xr:uid="{00000000-0005-0000-0000-0000C9CA0000}"/>
    <cellStyle name="style1424787250022 7 2 3" xfId="51916" xr:uid="{00000000-0005-0000-0000-0000CACA0000}"/>
    <cellStyle name="style1424787250022 7 2 4" xfId="51917" xr:uid="{00000000-0005-0000-0000-0000CBCA0000}"/>
    <cellStyle name="style1424787250022 7 2 5" xfId="51918" xr:uid="{00000000-0005-0000-0000-0000CCCA0000}"/>
    <cellStyle name="style1424787250022 7 3" xfId="51919" xr:uid="{00000000-0005-0000-0000-0000CDCA0000}"/>
    <cellStyle name="style1424787250022 7 3 2" xfId="51920" xr:uid="{00000000-0005-0000-0000-0000CECA0000}"/>
    <cellStyle name="style1424787250022 7 3 2 2" xfId="51921" xr:uid="{00000000-0005-0000-0000-0000CFCA0000}"/>
    <cellStyle name="style1424787250022 7 3 3" xfId="51922" xr:uid="{00000000-0005-0000-0000-0000D0CA0000}"/>
    <cellStyle name="style1424787250022 7 3 4" xfId="51923" xr:uid="{00000000-0005-0000-0000-0000D1CA0000}"/>
    <cellStyle name="style1424787250022 7 3 5" xfId="51924" xr:uid="{00000000-0005-0000-0000-0000D2CA0000}"/>
    <cellStyle name="style1424787250022 7 4" xfId="51925" xr:uid="{00000000-0005-0000-0000-0000D3CA0000}"/>
    <cellStyle name="style1424787250022 7 4 2" xfId="51926" xr:uid="{00000000-0005-0000-0000-0000D4CA0000}"/>
    <cellStyle name="style1424787250022 7 4 3" xfId="51927" xr:uid="{00000000-0005-0000-0000-0000D5CA0000}"/>
    <cellStyle name="style1424787250022 7 4 4" xfId="51928" xr:uid="{00000000-0005-0000-0000-0000D6CA0000}"/>
    <cellStyle name="style1424787250022 7 4 5" xfId="51929" xr:uid="{00000000-0005-0000-0000-0000D7CA0000}"/>
    <cellStyle name="style1424787250022 7 5" xfId="51930" xr:uid="{00000000-0005-0000-0000-0000D8CA0000}"/>
    <cellStyle name="style1424787250022 7 6" xfId="51931" xr:uid="{00000000-0005-0000-0000-0000D9CA0000}"/>
    <cellStyle name="style1424787250022 7 7" xfId="51932" xr:uid="{00000000-0005-0000-0000-0000DACA0000}"/>
    <cellStyle name="style1424787250022 7 8" xfId="51933" xr:uid="{00000000-0005-0000-0000-0000DBCA0000}"/>
    <cellStyle name="style1424787250022 8" xfId="51934" xr:uid="{00000000-0005-0000-0000-0000DCCA0000}"/>
    <cellStyle name="style1424787250022 8 2" xfId="51935" xr:uid="{00000000-0005-0000-0000-0000DDCA0000}"/>
    <cellStyle name="style1424787250022 8 2 2" xfId="51936" xr:uid="{00000000-0005-0000-0000-0000DECA0000}"/>
    <cellStyle name="style1424787250022 8 2 2 2" xfId="51937" xr:uid="{00000000-0005-0000-0000-0000DFCA0000}"/>
    <cellStyle name="style1424787250022 8 2 3" xfId="51938" xr:uid="{00000000-0005-0000-0000-0000E0CA0000}"/>
    <cellStyle name="style1424787250022 8 2 4" xfId="51939" xr:uid="{00000000-0005-0000-0000-0000E1CA0000}"/>
    <cellStyle name="style1424787250022 8 2 5" xfId="51940" xr:uid="{00000000-0005-0000-0000-0000E2CA0000}"/>
    <cellStyle name="style1424787250022 8 3" xfId="51941" xr:uid="{00000000-0005-0000-0000-0000E3CA0000}"/>
    <cellStyle name="style1424787250022 8 3 2" xfId="51942" xr:uid="{00000000-0005-0000-0000-0000E4CA0000}"/>
    <cellStyle name="style1424787250022 8 3 2 2" xfId="51943" xr:uid="{00000000-0005-0000-0000-0000E5CA0000}"/>
    <cellStyle name="style1424787250022 8 3 3" xfId="51944" xr:uid="{00000000-0005-0000-0000-0000E6CA0000}"/>
    <cellStyle name="style1424787250022 8 3 4" xfId="51945" xr:uid="{00000000-0005-0000-0000-0000E7CA0000}"/>
    <cellStyle name="style1424787250022 8 3 5" xfId="51946" xr:uid="{00000000-0005-0000-0000-0000E8CA0000}"/>
    <cellStyle name="style1424787250022 8 4" xfId="51947" xr:uid="{00000000-0005-0000-0000-0000E9CA0000}"/>
    <cellStyle name="style1424787250022 8 4 2" xfId="51948" xr:uid="{00000000-0005-0000-0000-0000EACA0000}"/>
    <cellStyle name="style1424787250022 8 4 3" xfId="51949" xr:uid="{00000000-0005-0000-0000-0000EBCA0000}"/>
    <cellStyle name="style1424787250022 8 4 4" xfId="51950" xr:uid="{00000000-0005-0000-0000-0000ECCA0000}"/>
    <cellStyle name="style1424787250022 8 4 5" xfId="51951" xr:uid="{00000000-0005-0000-0000-0000EDCA0000}"/>
    <cellStyle name="style1424787250022 8 5" xfId="51952" xr:uid="{00000000-0005-0000-0000-0000EECA0000}"/>
    <cellStyle name="style1424787250022 8 6" xfId="51953" xr:uid="{00000000-0005-0000-0000-0000EFCA0000}"/>
    <cellStyle name="style1424787250022 8 7" xfId="51954" xr:uid="{00000000-0005-0000-0000-0000F0CA0000}"/>
    <cellStyle name="style1424787250022 8 8" xfId="51955" xr:uid="{00000000-0005-0000-0000-0000F1CA0000}"/>
    <cellStyle name="style1424787250022 9" xfId="51956" xr:uid="{00000000-0005-0000-0000-0000F2CA0000}"/>
    <cellStyle name="style1424787250022 9 2" xfId="51957" xr:uid="{00000000-0005-0000-0000-0000F3CA0000}"/>
    <cellStyle name="style1424787250022 9 2 2" xfId="51958" xr:uid="{00000000-0005-0000-0000-0000F4CA0000}"/>
    <cellStyle name="style1424787250022 9 3" xfId="51959" xr:uid="{00000000-0005-0000-0000-0000F5CA0000}"/>
    <cellStyle name="style1424787250022 9 4" xfId="51960" xr:uid="{00000000-0005-0000-0000-0000F6CA0000}"/>
    <cellStyle name="style1424787250022 9 5" xfId="51961" xr:uid="{00000000-0005-0000-0000-0000F7CA0000}"/>
    <cellStyle name="style1424787250061" xfId="51962" xr:uid="{00000000-0005-0000-0000-0000F8CA0000}"/>
    <cellStyle name="style1424787250061 10" xfId="51963" xr:uid="{00000000-0005-0000-0000-0000F9CA0000}"/>
    <cellStyle name="style1424787250061 10 2" xfId="51964" xr:uid="{00000000-0005-0000-0000-0000FACA0000}"/>
    <cellStyle name="style1424787250061 10 2 2" xfId="51965" xr:uid="{00000000-0005-0000-0000-0000FBCA0000}"/>
    <cellStyle name="style1424787250061 10 3" xfId="51966" xr:uid="{00000000-0005-0000-0000-0000FCCA0000}"/>
    <cellStyle name="style1424787250061 10 4" xfId="51967" xr:uid="{00000000-0005-0000-0000-0000FDCA0000}"/>
    <cellStyle name="style1424787250061 10 5" xfId="51968" xr:uid="{00000000-0005-0000-0000-0000FECA0000}"/>
    <cellStyle name="style1424787250061 11" xfId="51969" xr:uid="{00000000-0005-0000-0000-0000FFCA0000}"/>
    <cellStyle name="style1424787250061 11 2" xfId="51970" xr:uid="{00000000-0005-0000-0000-000000CB0000}"/>
    <cellStyle name="style1424787250061 11 3" xfId="51971" xr:uid="{00000000-0005-0000-0000-000001CB0000}"/>
    <cellStyle name="style1424787250061 11 4" xfId="51972" xr:uid="{00000000-0005-0000-0000-000002CB0000}"/>
    <cellStyle name="style1424787250061 11 5" xfId="51973" xr:uid="{00000000-0005-0000-0000-000003CB0000}"/>
    <cellStyle name="style1424787250061 12" xfId="51974" xr:uid="{00000000-0005-0000-0000-000004CB0000}"/>
    <cellStyle name="style1424787250061 13" xfId="51975" xr:uid="{00000000-0005-0000-0000-000005CB0000}"/>
    <cellStyle name="style1424787250061 14" xfId="51976" xr:uid="{00000000-0005-0000-0000-000006CB0000}"/>
    <cellStyle name="style1424787250061 15" xfId="51977" xr:uid="{00000000-0005-0000-0000-000007CB0000}"/>
    <cellStyle name="style1424787250061 2" xfId="51978" xr:uid="{00000000-0005-0000-0000-000008CB0000}"/>
    <cellStyle name="style1424787250061 2 10" xfId="51979" xr:uid="{00000000-0005-0000-0000-000009CB0000}"/>
    <cellStyle name="style1424787250061 2 10 2" xfId="51980" xr:uid="{00000000-0005-0000-0000-00000ACB0000}"/>
    <cellStyle name="style1424787250061 2 10 3" xfId="51981" xr:uid="{00000000-0005-0000-0000-00000BCB0000}"/>
    <cellStyle name="style1424787250061 2 10 4" xfId="51982" xr:uid="{00000000-0005-0000-0000-00000CCB0000}"/>
    <cellStyle name="style1424787250061 2 10 5" xfId="51983" xr:uid="{00000000-0005-0000-0000-00000DCB0000}"/>
    <cellStyle name="style1424787250061 2 11" xfId="51984" xr:uid="{00000000-0005-0000-0000-00000ECB0000}"/>
    <cellStyle name="style1424787250061 2 12" xfId="51985" xr:uid="{00000000-0005-0000-0000-00000FCB0000}"/>
    <cellStyle name="style1424787250061 2 13" xfId="51986" xr:uid="{00000000-0005-0000-0000-000010CB0000}"/>
    <cellStyle name="style1424787250061 2 14" xfId="51987" xr:uid="{00000000-0005-0000-0000-000011CB0000}"/>
    <cellStyle name="style1424787250061 2 2" xfId="51988" xr:uid="{00000000-0005-0000-0000-000012CB0000}"/>
    <cellStyle name="style1424787250061 2 2 10" xfId="51989" xr:uid="{00000000-0005-0000-0000-000013CB0000}"/>
    <cellStyle name="style1424787250061 2 2 11" xfId="51990" xr:uid="{00000000-0005-0000-0000-000014CB0000}"/>
    <cellStyle name="style1424787250061 2 2 12" xfId="51991" xr:uid="{00000000-0005-0000-0000-000015CB0000}"/>
    <cellStyle name="style1424787250061 2 2 13" xfId="51992" xr:uid="{00000000-0005-0000-0000-000016CB0000}"/>
    <cellStyle name="style1424787250061 2 2 2" xfId="51993" xr:uid="{00000000-0005-0000-0000-000017CB0000}"/>
    <cellStyle name="style1424787250061 2 2 2 10" xfId="51994" xr:uid="{00000000-0005-0000-0000-000018CB0000}"/>
    <cellStyle name="style1424787250061 2 2 2 11" xfId="51995" xr:uid="{00000000-0005-0000-0000-000019CB0000}"/>
    <cellStyle name="style1424787250061 2 2 2 12" xfId="51996" xr:uid="{00000000-0005-0000-0000-00001ACB0000}"/>
    <cellStyle name="style1424787250061 2 2 2 2" xfId="51997" xr:uid="{00000000-0005-0000-0000-00001BCB0000}"/>
    <cellStyle name="style1424787250061 2 2 2 2 2" xfId="51998" xr:uid="{00000000-0005-0000-0000-00001CCB0000}"/>
    <cellStyle name="style1424787250061 2 2 2 2 2 2" xfId="51999" xr:uid="{00000000-0005-0000-0000-00001DCB0000}"/>
    <cellStyle name="style1424787250061 2 2 2 2 2 2 2" xfId="52000" xr:uid="{00000000-0005-0000-0000-00001ECB0000}"/>
    <cellStyle name="style1424787250061 2 2 2 2 2 2 2 2" xfId="52001" xr:uid="{00000000-0005-0000-0000-00001FCB0000}"/>
    <cellStyle name="style1424787250061 2 2 2 2 2 2 3" xfId="52002" xr:uid="{00000000-0005-0000-0000-000020CB0000}"/>
    <cellStyle name="style1424787250061 2 2 2 2 2 2 4" xfId="52003" xr:uid="{00000000-0005-0000-0000-000021CB0000}"/>
    <cellStyle name="style1424787250061 2 2 2 2 2 2 5" xfId="52004" xr:uid="{00000000-0005-0000-0000-000022CB0000}"/>
    <cellStyle name="style1424787250061 2 2 2 2 2 3" xfId="52005" xr:uid="{00000000-0005-0000-0000-000023CB0000}"/>
    <cellStyle name="style1424787250061 2 2 2 2 2 3 2" xfId="52006" xr:uid="{00000000-0005-0000-0000-000024CB0000}"/>
    <cellStyle name="style1424787250061 2 2 2 2 2 3 2 2" xfId="52007" xr:uid="{00000000-0005-0000-0000-000025CB0000}"/>
    <cellStyle name="style1424787250061 2 2 2 2 2 3 3" xfId="52008" xr:uid="{00000000-0005-0000-0000-000026CB0000}"/>
    <cellStyle name="style1424787250061 2 2 2 2 2 3 4" xfId="52009" xr:uid="{00000000-0005-0000-0000-000027CB0000}"/>
    <cellStyle name="style1424787250061 2 2 2 2 2 3 5" xfId="52010" xr:uid="{00000000-0005-0000-0000-000028CB0000}"/>
    <cellStyle name="style1424787250061 2 2 2 2 2 4" xfId="52011" xr:uid="{00000000-0005-0000-0000-000029CB0000}"/>
    <cellStyle name="style1424787250061 2 2 2 2 2 4 2" xfId="52012" xr:uid="{00000000-0005-0000-0000-00002ACB0000}"/>
    <cellStyle name="style1424787250061 2 2 2 2 2 4 3" xfId="52013" xr:uid="{00000000-0005-0000-0000-00002BCB0000}"/>
    <cellStyle name="style1424787250061 2 2 2 2 2 4 4" xfId="52014" xr:uid="{00000000-0005-0000-0000-00002CCB0000}"/>
    <cellStyle name="style1424787250061 2 2 2 2 2 4 5" xfId="52015" xr:uid="{00000000-0005-0000-0000-00002DCB0000}"/>
    <cellStyle name="style1424787250061 2 2 2 2 2 5" xfId="52016" xr:uid="{00000000-0005-0000-0000-00002ECB0000}"/>
    <cellStyle name="style1424787250061 2 2 2 2 2 6" xfId="52017" xr:uid="{00000000-0005-0000-0000-00002FCB0000}"/>
    <cellStyle name="style1424787250061 2 2 2 2 2 7" xfId="52018" xr:uid="{00000000-0005-0000-0000-000030CB0000}"/>
    <cellStyle name="style1424787250061 2 2 2 2 2 8" xfId="52019" xr:uid="{00000000-0005-0000-0000-000031CB0000}"/>
    <cellStyle name="style1424787250061 2 2 2 2 3" xfId="52020" xr:uid="{00000000-0005-0000-0000-000032CB0000}"/>
    <cellStyle name="style1424787250061 2 2 2 2 3 2" xfId="52021" xr:uid="{00000000-0005-0000-0000-000033CB0000}"/>
    <cellStyle name="style1424787250061 2 2 2 2 3 2 2" xfId="52022" xr:uid="{00000000-0005-0000-0000-000034CB0000}"/>
    <cellStyle name="style1424787250061 2 2 2 2 3 3" xfId="52023" xr:uid="{00000000-0005-0000-0000-000035CB0000}"/>
    <cellStyle name="style1424787250061 2 2 2 2 3 4" xfId="52024" xr:uid="{00000000-0005-0000-0000-000036CB0000}"/>
    <cellStyle name="style1424787250061 2 2 2 2 3 5" xfId="52025" xr:uid="{00000000-0005-0000-0000-000037CB0000}"/>
    <cellStyle name="style1424787250061 2 2 2 2 4" xfId="52026" xr:uid="{00000000-0005-0000-0000-000038CB0000}"/>
    <cellStyle name="style1424787250061 2 2 2 2 4 2" xfId="52027" xr:uid="{00000000-0005-0000-0000-000039CB0000}"/>
    <cellStyle name="style1424787250061 2 2 2 2 4 2 2" xfId="52028" xr:uid="{00000000-0005-0000-0000-00003ACB0000}"/>
    <cellStyle name="style1424787250061 2 2 2 2 4 3" xfId="52029" xr:uid="{00000000-0005-0000-0000-00003BCB0000}"/>
    <cellStyle name="style1424787250061 2 2 2 2 4 4" xfId="52030" xr:uid="{00000000-0005-0000-0000-00003CCB0000}"/>
    <cellStyle name="style1424787250061 2 2 2 2 4 5" xfId="52031" xr:uid="{00000000-0005-0000-0000-00003DCB0000}"/>
    <cellStyle name="style1424787250061 2 2 2 2 5" xfId="52032" xr:uid="{00000000-0005-0000-0000-00003ECB0000}"/>
    <cellStyle name="style1424787250061 2 2 2 2 5 2" xfId="52033" xr:uid="{00000000-0005-0000-0000-00003FCB0000}"/>
    <cellStyle name="style1424787250061 2 2 2 2 5 3" xfId="52034" xr:uid="{00000000-0005-0000-0000-000040CB0000}"/>
    <cellStyle name="style1424787250061 2 2 2 2 5 4" xfId="52035" xr:uid="{00000000-0005-0000-0000-000041CB0000}"/>
    <cellStyle name="style1424787250061 2 2 2 2 5 5" xfId="52036" xr:uid="{00000000-0005-0000-0000-000042CB0000}"/>
    <cellStyle name="style1424787250061 2 2 2 2 6" xfId="52037" xr:uid="{00000000-0005-0000-0000-000043CB0000}"/>
    <cellStyle name="style1424787250061 2 2 2 2 7" xfId="52038" xr:uid="{00000000-0005-0000-0000-000044CB0000}"/>
    <cellStyle name="style1424787250061 2 2 2 2 8" xfId="52039" xr:uid="{00000000-0005-0000-0000-000045CB0000}"/>
    <cellStyle name="style1424787250061 2 2 2 2 9" xfId="52040" xr:uid="{00000000-0005-0000-0000-000046CB0000}"/>
    <cellStyle name="style1424787250061 2 2 2 3" xfId="52041" xr:uid="{00000000-0005-0000-0000-000047CB0000}"/>
    <cellStyle name="style1424787250061 2 2 2 3 2" xfId="52042" xr:uid="{00000000-0005-0000-0000-000048CB0000}"/>
    <cellStyle name="style1424787250061 2 2 2 3 2 2" xfId="52043" xr:uid="{00000000-0005-0000-0000-000049CB0000}"/>
    <cellStyle name="style1424787250061 2 2 2 3 2 2 2" xfId="52044" xr:uid="{00000000-0005-0000-0000-00004ACB0000}"/>
    <cellStyle name="style1424787250061 2 2 2 3 2 3" xfId="52045" xr:uid="{00000000-0005-0000-0000-00004BCB0000}"/>
    <cellStyle name="style1424787250061 2 2 2 3 2 4" xfId="52046" xr:uid="{00000000-0005-0000-0000-00004CCB0000}"/>
    <cellStyle name="style1424787250061 2 2 2 3 2 5" xfId="52047" xr:uid="{00000000-0005-0000-0000-00004DCB0000}"/>
    <cellStyle name="style1424787250061 2 2 2 3 3" xfId="52048" xr:uid="{00000000-0005-0000-0000-00004ECB0000}"/>
    <cellStyle name="style1424787250061 2 2 2 3 3 2" xfId="52049" xr:uid="{00000000-0005-0000-0000-00004FCB0000}"/>
    <cellStyle name="style1424787250061 2 2 2 3 3 2 2" xfId="52050" xr:uid="{00000000-0005-0000-0000-000050CB0000}"/>
    <cellStyle name="style1424787250061 2 2 2 3 3 3" xfId="52051" xr:uid="{00000000-0005-0000-0000-000051CB0000}"/>
    <cellStyle name="style1424787250061 2 2 2 3 3 4" xfId="52052" xr:uid="{00000000-0005-0000-0000-000052CB0000}"/>
    <cellStyle name="style1424787250061 2 2 2 3 3 5" xfId="52053" xr:uid="{00000000-0005-0000-0000-000053CB0000}"/>
    <cellStyle name="style1424787250061 2 2 2 3 4" xfId="52054" xr:uid="{00000000-0005-0000-0000-000054CB0000}"/>
    <cellStyle name="style1424787250061 2 2 2 3 4 2" xfId="52055" xr:uid="{00000000-0005-0000-0000-000055CB0000}"/>
    <cellStyle name="style1424787250061 2 2 2 3 4 3" xfId="52056" xr:uid="{00000000-0005-0000-0000-000056CB0000}"/>
    <cellStyle name="style1424787250061 2 2 2 3 4 4" xfId="52057" xr:uid="{00000000-0005-0000-0000-000057CB0000}"/>
    <cellStyle name="style1424787250061 2 2 2 3 4 5" xfId="52058" xr:uid="{00000000-0005-0000-0000-000058CB0000}"/>
    <cellStyle name="style1424787250061 2 2 2 3 5" xfId="52059" xr:uid="{00000000-0005-0000-0000-000059CB0000}"/>
    <cellStyle name="style1424787250061 2 2 2 3 6" xfId="52060" xr:uid="{00000000-0005-0000-0000-00005ACB0000}"/>
    <cellStyle name="style1424787250061 2 2 2 3 7" xfId="52061" xr:uid="{00000000-0005-0000-0000-00005BCB0000}"/>
    <cellStyle name="style1424787250061 2 2 2 3 8" xfId="52062" xr:uid="{00000000-0005-0000-0000-00005CCB0000}"/>
    <cellStyle name="style1424787250061 2 2 2 4" xfId="52063" xr:uid="{00000000-0005-0000-0000-00005DCB0000}"/>
    <cellStyle name="style1424787250061 2 2 2 4 2" xfId="52064" xr:uid="{00000000-0005-0000-0000-00005ECB0000}"/>
    <cellStyle name="style1424787250061 2 2 2 4 2 2" xfId="52065" xr:uid="{00000000-0005-0000-0000-00005FCB0000}"/>
    <cellStyle name="style1424787250061 2 2 2 4 2 2 2" xfId="52066" xr:uid="{00000000-0005-0000-0000-000060CB0000}"/>
    <cellStyle name="style1424787250061 2 2 2 4 2 3" xfId="52067" xr:uid="{00000000-0005-0000-0000-000061CB0000}"/>
    <cellStyle name="style1424787250061 2 2 2 4 2 4" xfId="52068" xr:uid="{00000000-0005-0000-0000-000062CB0000}"/>
    <cellStyle name="style1424787250061 2 2 2 4 2 5" xfId="52069" xr:uid="{00000000-0005-0000-0000-000063CB0000}"/>
    <cellStyle name="style1424787250061 2 2 2 4 3" xfId="52070" xr:uid="{00000000-0005-0000-0000-000064CB0000}"/>
    <cellStyle name="style1424787250061 2 2 2 4 3 2" xfId="52071" xr:uid="{00000000-0005-0000-0000-000065CB0000}"/>
    <cellStyle name="style1424787250061 2 2 2 4 3 2 2" xfId="52072" xr:uid="{00000000-0005-0000-0000-000066CB0000}"/>
    <cellStyle name="style1424787250061 2 2 2 4 3 3" xfId="52073" xr:uid="{00000000-0005-0000-0000-000067CB0000}"/>
    <cellStyle name="style1424787250061 2 2 2 4 3 4" xfId="52074" xr:uid="{00000000-0005-0000-0000-000068CB0000}"/>
    <cellStyle name="style1424787250061 2 2 2 4 3 5" xfId="52075" xr:uid="{00000000-0005-0000-0000-000069CB0000}"/>
    <cellStyle name="style1424787250061 2 2 2 4 4" xfId="52076" xr:uid="{00000000-0005-0000-0000-00006ACB0000}"/>
    <cellStyle name="style1424787250061 2 2 2 4 4 2" xfId="52077" xr:uid="{00000000-0005-0000-0000-00006BCB0000}"/>
    <cellStyle name="style1424787250061 2 2 2 4 4 3" xfId="52078" xr:uid="{00000000-0005-0000-0000-00006CCB0000}"/>
    <cellStyle name="style1424787250061 2 2 2 4 4 4" xfId="52079" xr:uid="{00000000-0005-0000-0000-00006DCB0000}"/>
    <cellStyle name="style1424787250061 2 2 2 4 4 5" xfId="52080" xr:uid="{00000000-0005-0000-0000-00006ECB0000}"/>
    <cellStyle name="style1424787250061 2 2 2 4 5" xfId="52081" xr:uid="{00000000-0005-0000-0000-00006FCB0000}"/>
    <cellStyle name="style1424787250061 2 2 2 4 6" xfId="52082" xr:uid="{00000000-0005-0000-0000-000070CB0000}"/>
    <cellStyle name="style1424787250061 2 2 2 4 7" xfId="52083" xr:uid="{00000000-0005-0000-0000-000071CB0000}"/>
    <cellStyle name="style1424787250061 2 2 2 4 8" xfId="52084" xr:uid="{00000000-0005-0000-0000-000072CB0000}"/>
    <cellStyle name="style1424787250061 2 2 2 5" xfId="52085" xr:uid="{00000000-0005-0000-0000-000073CB0000}"/>
    <cellStyle name="style1424787250061 2 2 2 5 2" xfId="52086" xr:uid="{00000000-0005-0000-0000-000074CB0000}"/>
    <cellStyle name="style1424787250061 2 2 2 5 2 2" xfId="52087" xr:uid="{00000000-0005-0000-0000-000075CB0000}"/>
    <cellStyle name="style1424787250061 2 2 2 5 2 2 2" xfId="52088" xr:uid="{00000000-0005-0000-0000-000076CB0000}"/>
    <cellStyle name="style1424787250061 2 2 2 5 2 3" xfId="52089" xr:uid="{00000000-0005-0000-0000-000077CB0000}"/>
    <cellStyle name="style1424787250061 2 2 2 5 2 4" xfId="52090" xr:uid="{00000000-0005-0000-0000-000078CB0000}"/>
    <cellStyle name="style1424787250061 2 2 2 5 2 5" xfId="52091" xr:uid="{00000000-0005-0000-0000-000079CB0000}"/>
    <cellStyle name="style1424787250061 2 2 2 5 3" xfId="52092" xr:uid="{00000000-0005-0000-0000-00007ACB0000}"/>
    <cellStyle name="style1424787250061 2 2 2 5 3 2" xfId="52093" xr:uid="{00000000-0005-0000-0000-00007BCB0000}"/>
    <cellStyle name="style1424787250061 2 2 2 5 3 2 2" xfId="52094" xr:uid="{00000000-0005-0000-0000-00007CCB0000}"/>
    <cellStyle name="style1424787250061 2 2 2 5 3 3" xfId="52095" xr:uid="{00000000-0005-0000-0000-00007DCB0000}"/>
    <cellStyle name="style1424787250061 2 2 2 5 3 4" xfId="52096" xr:uid="{00000000-0005-0000-0000-00007ECB0000}"/>
    <cellStyle name="style1424787250061 2 2 2 5 3 5" xfId="52097" xr:uid="{00000000-0005-0000-0000-00007FCB0000}"/>
    <cellStyle name="style1424787250061 2 2 2 5 4" xfId="52098" xr:uid="{00000000-0005-0000-0000-000080CB0000}"/>
    <cellStyle name="style1424787250061 2 2 2 5 4 2" xfId="52099" xr:uid="{00000000-0005-0000-0000-000081CB0000}"/>
    <cellStyle name="style1424787250061 2 2 2 5 4 3" xfId="52100" xr:uid="{00000000-0005-0000-0000-000082CB0000}"/>
    <cellStyle name="style1424787250061 2 2 2 5 4 4" xfId="52101" xr:uid="{00000000-0005-0000-0000-000083CB0000}"/>
    <cellStyle name="style1424787250061 2 2 2 5 4 5" xfId="52102" xr:uid="{00000000-0005-0000-0000-000084CB0000}"/>
    <cellStyle name="style1424787250061 2 2 2 5 5" xfId="52103" xr:uid="{00000000-0005-0000-0000-000085CB0000}"/>
    <cellStyle name="style1424787250061 2 2 2 5 6" xfId="52104" xr:uid="{00000000-0005-0000-0000-000086CB0000}"/>
    <cellStyle name="style1424787250061 2 2 2 5 7" xfId="52105" xr:uid="{00000000-0005-0000-0000-000087CB0000}"/>
    <cellStyle name="style1424787250061 2 2 2 5 8" xfId="52106" xr:uid="{00000000-0005-0000-0000-000088CB0000}"/>
    <cellStyle name="style1424787250061 2 2 2 6" xfId="52107" xr:uid="{00000000-0005-0000-0000-000089CB0000}"/>
    <cellStyle name="style1424787250061 2 2 2 6 2" xfId="52108" xr:uid="{00000000-0005-0000-0000-00008ACB0000}"/>
    <cellStyle name="style1424787250061 2 2 2 6 2 2" xfId="52109" xr:uid="{00000000-0005-0000-0000-00008BCB0000}"/>
    <cellStyle name="style1424787250061 2 2 2 6 3" xfId="52110" xr:uid="{00000000-0005-0000-0000-00008CCB0000}"/>
    <cellStyle name="style1424787250061 2 2 2 6 4" xfId="52111" xr:uid="{00000000-0005-0000-0000-00008DCB0000}"/>
    <cellStyle name="style1424787250061 2 2 2 6 5" xfId="52112" xr:uid="{00000000-0005-0000-0000-00008ECB0000}"/>
    <cellStyle name="style1424787250061 2 2 2 7" xfId="52113" xr:uid="{00000000-0005-0000-0000-00008FCB0000}"/>
    <cellStyle name="style1424787250061 2 2 2 7 2" xfId="52114" xr:uid="{00000000-0005-0000-0000-000090CB0000}"/>
    <cellStyle name="style1424787250061 2 2 2 7 2 2" xfId="52115" xr:uid="{00000000-0005-0000-0000-000091CB0000}"/>
    <cellStyle name="style1424787250061 2 2 2 7 3" xfId="52116" xr:uid="{00000000-0005-0000-0000-000092CB0000}"/>
    <cellStyle name="style1424787250061 2 2 2 7 4" xfId="52117" xr:uid="{00000000-0005-0000-0000-000093CB0000}"/>
    <cellStyle name="style1424787250061 2 2 2 7 5" xfId="52118" xr:uid="{00000000-0005-0000-0000-000094CB0000}"/>
    <cellStyle name="style1424787250061 2 2 2 8" xfId="52119" xr:uid="{00000000-0005-0000-0000-000095CB0000}"/>
    <cellStyle name="style1424787250061 2 2 2 8 2" xfId="52120" xr:uid="{00000000-0005-0000-0000-000096CB0000}"/>
    <cellStyle name="style1424787250061 2 2 2 8 3" xfId="52121" xr:uid="{00000000-0005-0000-0000-000097CB0000}"/>
    <cellStyle name="style1424787250061 2 2 2 8 4" xfId="52122" xr:uid="{00000000-0005-0000-0000-000098CB0000}"/>
    <cellStyle name="style1424787250061 2 2 2 8 5" xfId="52123" xr:uid="{00000000-0005-0000-0000-000099CB0000}"/>
    <cellStyle name="style1424787250061 2 2 2 9" xfId="52124" xr:uid="{00000000-0005-0000-0000-00009ACB0000}"/>
    <cellStyle name="style1424787250061 2 2 3" xfId="52125" xr:uid="{00000000-0005-0000-0000-00009BCB0000}"/>
    <cellStyle name="style1424787250061 2 2 3 2" xfId="52126" xr:uid="{00000000-0005-0000-0000-00009CCB0000}"/>
    <cellStyle name="style1424787250061 2 2 3 2 2" xfId="52127" xr:uid="{00000000-0005-0000-0000-00009DCB0000}"/>
    <cellStyle name="style1424787250061 2 2 3 2 2 2" xfId="52128" xr:uid="{00000000-0005-0000-0000-00009ECB0000}"/>
    <cellStyle name="style1424787250061 2 2 3 2 2 2 2" xfId="52129" xr:uid="{00000000-0005-0000-0000-00009FCB0000}"/>
    <cellStyle name="style1424787250061 2 2 3 2 2 3" xfId="52130" xr:uid="{00000000-0005-0000-0000-0000A0CB0000}"/>
    <cellStyle name="style1424787250061 2 2 3 2 2 4" xfId="52131" xr:uid="{00000000-0005-0000-0000-0000A1CB0000}"/>
    <cellStyle name="style1424787250061 2 2 3 2 2 5" xfId="52132" xr:uid="{00000000-0005-0000-0000-0000A2CB0000}"/>
    <cellStyle name="style1424787250061 2 2 3 2 3" xfId="52133" xr:uid="{00000000-0005-0000-0000-0000A3CB0000}"/>
    <cellStyle name="style1424787250061 2 2 3 2 3 2" xfId="52134" xr:uid="{00000000-0005-0000-0000-0000A4CB0000}"/>
    <cellStyle name="style1424787250061 2 2 3 2 3 2 2" xfId="52135" xr:uid="{00000000-0005-0000-0000-0000A5CB0000}"/>
    <cellStyle name="style1424787250061 2 2 3 2 3 3" xfId="52136" xr:uid="{00000000-0005-0000-0000-0000A6CB0000}"/>
    <cellStyle name="style1424787250061 2 2 3 2 3 4" xfId="52137" xr:uid="{00000000-0005-0000-0000-0000A7CB0000}"/>
    <cellStyle name="style1424787250061 2 2 3 2 3 5" xfId="52138" xr:uid="{00000000-0005-0000-0000-0000A8CB0000}"/>
    <cellStyle name="style1424787250061 2 2 3 2 4" xfId="52139" xr:uid="{00000000-0005-0000-0000-0000A9CB0000}"/>
    <cellStyle name="style1424787250061 2 2 3 2 4 2" xfId="52140" xr:uid="{00000000-0005-0000-0000-0000AACB0000}"/>
    <cellStyle name="style1424787250061 2 2 3 2 4 3" xfId="52141" xr:uid="{00000000-0005-0000-0000-0000ABCB0000}"/>
    <cellStyle name="style1424787250061 2 2 3 2 4 4" xfId="52142" xr:uid="{00000000-0005-0000-0000-0000ACCB0000}"/>
    <cellStyle name="style1424787250061 2 2 3 2 4 5" xfId="52143" xr:uid="{00000000-0005-0000-0000-0000ADCB0000}"/>
    <cellStyle name="style1424787250061 2 2 3 2 5" xfId="52144" xr:uid="{00000000-0005-0000-0000-0000AECB0000}"/>
    <cellStyle name="style1424787250061 2 2 3 2 6" xfId="52145" xr:uid="{00000000-0005-0000-0000-0000AFCB0000}"/>
    <cellStyle name="style1424787250061 2 2 3 2 7" xfId="52146" xr:uid="{00000000-0005-0000-0000-0000B0CB0000}"/>
    <cellStyle name="style1424787250061 2 2 3 2 8" xfId="52147" xr:uid="{00000000-0005-0000-0000-0000B1CB0000}"/>
    <cellStyle name="style1424787250061 2 2 3 3" xfId="52148" xr:uid="{00000000-0005-0000-0000-0000B2CB0000}"/>
    <cellStyle name="style1424787250061 2 2 3 3 2" xfId="52149" xr:uid="{00000000-0005-0000-0000-0000B3CB0000}"/>
    <cellStyle name="style1424787250061 2 2 3 3 2 2" xfId="52150" xr:uid="{00000000-0005-0000-0000-0000B4CB0000}"/>
    <cellStyle name="style1424787250061 2 2 3 3 3" xfId="52151" xr:uid="{00000000-0005-0000-0000-0000B5CB0000}"/>
    <cellStyle name="style1424787250061 2 2 3 3 4" xfId="52152" xr:uid="{00000000-0005-0000-0000-0000B6CB0000}"/>
    <cellStyle name="style1424787250061 2 2 3 3 5" xfId="52153" xr:uid="{00000000-0005-0000-0000-0000B7CB0000}"/>
    <cellStyle name="style1424787250061 2 2 3 4" xfId="52154" xr:uid="{00000000-0005-0000-0000-0000B8CB0000}"/>
    <cellStyle name="style1424787250061 2 2 3 4 2" xfId="52155" xr:uid="{00000000-0005-0000-0000-0000B9CB0000}"/>
    <cellStyle name="style1424787250061 2 2 3 4 2 2" xfId="52156" xr:uid="{00000000-0005-0000-0000-0000BACB0000}"/>
    <cellStyle name="style1424787250061 2 2 3 4 3" xfId="52157" xr:uid="{00000000-0005-0000-0000-0000BBCB0000}"/>
    <cellStyle name="style1424787250061 2 2 3 4 4" xfId="52158" xr:uid="{00000000-0005-0000-0000-0000BCCB0000}"/>
    <cellStyle name="style1424787250061 2 2 3 4 5" xfId="52159" xr:uid="{00000000-0005-0000-0000-0000BDCB0000}"/>
    <cellStyle name="style1424787250061 2 2 3 5" xfId="52160" xr:uid="{00000000-0005-0000-0000-0000BECB0000}"/>
    <cellStyle name="style1424787250061 2 2 3 5 2" xfId="52161" xr:uid="{00000000-0005-0000-0000-0000BFCB0000}"/>
    <cellStyle name="style1424787250061 2 2 3 5 3" xfId="52162" xr:uid="{00000000-0005-0000-0000-0000C0CB0000}"/>
    <cellStyle name="style1424787250061 2 2 3 5 4" xfId="52163" xr:uid="{00000000-0005-0000-0000-0000C1CB0000}"/>
    <cellStyle name="style1424787250061 2 2 3 5 5" xfId="52164" xr:uid="{00000000-0005-0000-0000-0000C2CB0000}"/>
    <cellStyle name="style1424787250061 2 2 3 6" xfId="52165" xr:uid="{00000000-0005-0000-0000-0000C3CB0000}"/>
    <cellStyle name="style1424787250061 2 2 3 7" xfId="52166" xr:uid="{00000000-0005-0000-0000-0000C4CB0000}"/>
    <cellStyle name="style1424787250061 2 2 3 8" xfId="52167" xr:uid="{00000000-0005-0000-0000-0000C5CB0000}"/>
    <cellStyle name="style1424787250061 2 2 3 9" xfId="52168" xr:uid="{00000000-0005-0000-0000-0000C6CB0000}"/>
    <cellStyle name="style1424787250061 2 2 4" xfId="52169" xr:uid="{00000000-0005-0000-0000-0000C7CB0000}"/>
    <cellStyle name="style1424787250061 2 2 4 2" xfId="52170" xr:uid="{00000000-0005-0000-0000-0000C8CB0000}"/>
    <cellStyle name="style1424787250061 2 2 4 2 2" xfId="52171" xr:uid="{00000000-0005-0000-0000-0000C9CB0000}"/>
    <cellStyle name="style1424787250061 2 2 4 2 2 2" xfId="52172" xr:uid="{00000000-0005-0000-0000-0000CACB0000}"/>
    <cellStyle name="style1424787250061 2 2 4 2 3" xfId="52173" xr:uid="{00000000-0005-0000-0000-0000CBCB0000}"/>
    <cellStyle name="style1424787250061 2 2 4 2 4" xfId="52174" xr:uid="{00000000-0005-0000-0000-0000CCCB0000}"/>
    <cellStyle name="style1424787250061 2 2 4 2 5" xfId="52175" xr:uid="{00000000-0005-0000-0000-0000CDCB0000}"/>
    <cellStyle name="style1424787250061 2 2 4 3" xfId="52176" xr:uid="{00000000-0005-0000-0000-0000CECB0000}"/>
    <cellStyle name="style1424787250061 2 2 4 3 2" xfId="52177" xr:uid="{00000000-0005-0000-0000-0000CFCB0000}"/>
    <cellStyle name="style1424787250061 2 2 4 3 2 2" xfId="52178" xr:uid="{00000000-0005-0000-0000-0000D0CB0000}"/>
    <cellStyle name="style1424787250061 2 2 4 3 3" xfId="52179" xr:uid="{00000000-0005-0000-0000-0000D1CB0000}"/>
    <cellStyle name="style1424787250061 2 2 4 3 4" xfId="52180" xr:uid="{00000000-0005-0000-0000-0000D2CB0000}"/>
    <cellStyle name="style1424787250061 2 2 4 3 5" xfId="52181" xr:uid="{00000000-0005-0000-0000-0000D3CB0000}"/>
    <cellStyle name="style1424787250061 2 2 4 4" xfId="52182" xr:uid="{00000000-0005-0000-0000-0000D4CB0000}"/>
    <cellStyle name="style1424787250061 2 2 4 4 2" xfId="52183" xr:uid="{00000000-0005-0000-0000-0000D5CB0000}"/>
    <cellStyle name="style1424787250061 2 2 4 4 3" xfId="52184" xr:uid="{00000000-0005-0000-0000-0000D6CB0000}"/>
    <cellStyle name="style1424787250061 2 2 4 4 4" xfId="52185" xr:uid="{00000000-0005-0000-0000-0000D7CB0000}"/>
    <cellStyle name="style1424787250061 2 2 4 4 5" xfId="52186" xr:uid="{00000000-0005-0000-0000-0000D8CB0000}"/>
    <cellStyle name="style1424787250061 2 2 4 5" xfId="52187" xr:uid="{00000000-0005-0000-0000-0000D9CB0000}"/>
    <cellStyle name="style1424787250061 2 2 4 6" xfId="52188" xr:uid="{00000000-0005-0000-0000-0000DACB0000}"/>
    <cellStyle name="style1424787250061 2 2 4 7" xfId="52189" xr:uid="{00000000-0005-0000-0000-0000DBCB0000}"/>
    <cellStyle name="style1424787250061 2 2 4 8" xfId="52190" xr:uid="{00000000-0005-0000-0000-0000DCCB0000}"/>
    <cellStyle name="style1424787250061 2 2 5" xfId="52191" xr:uid="{00000000-0005-0000-0000-0000DDCB0000}"/>
    <cellStyle name="style1424787250061 2 2 5 2" xfId="52192" xr:uid="{00000000-0005-0000-0000-0000DECB0000}"/>
    <cellStyle name="style1424787250061 2 2 5 2 2" xfId="52193" xr:uid="{00000000-0005-0000-0000-0000DFCB0000}"/>
    <cellStyle name="style1424787250061 2 2 5 2 2 2" xfId="52194" xr:uid="{00000000-0005-0000-0000-0000E0CB0000}"/>
    <cellStyle name="style1424787250061 2 2 5 2 3" xfId="52195" xr:uid="{00000000-0005-0000-0000-0000E1CB0000}"/>
    <cellStyle name="style1424787250061 2 2 5 2 4" xfId="52196" xr:uid="{00000000-0005-0000-0000-0000E2CB0000}"/>
    <cellStyle name="style1424787250061 2 2 5 2 5" xfId="52197" xr:uid="{00000000-0005-0000-0000-0000E3CB0000}"/>
    <cellStyle name="style1424787250061 2 2 5 3" xfId="52198" xr:uid="{00000000-0005-0000-0000-0000E4CB0000}"/>
    <cellStyle name="style1424787250061 2 2 5 3 2" xfId="52199" xr:uid="{00000000-0005-0000-0000-0000E5CB0000}"/>
    <cellStyle name="style1424787250061 2 2 5 3 2 2" xfId="52200" xr:uid="{00000000-0005-0000-0000-0000E6CB0000}"/>
    <cellStyle name="style1424787250061 2 2 5 3 3" xfId="52201" xr:uid="{00000000-0005-0000-0000-0000E7CB0000}"/>
    <cellStyle name="style1424787250061 2 2 5 3 4" xfId="52202" xr:uid="{00000000-0005-0000-0000-0000E8CB0000}"/>
    <cellStyle name="style1424787250061 2 2 5 3 5" xfId="52203" xr:uid="{00000000-0005-0000-0000-0000E9CB0000}"/>
    <cellStyle name="style1424787250061 2 2 5 4" xfId="52204" xr:uid="{00000000-0005-0000-0000-0000EACB0000}"/>
    <cellStyle name="style1424787250061 2 2 5 4 2" xfId="52205" xr:uid="{00000000-0005-0000-0000-0000EBCB0000}"/>
    <cellStyle name="style1424787250061 2 2 5 4 3" xfId="52206" xr:uid="{00000000-0005-0000-0000-0000ECCB0000}"/>
    <cellStyle name="style1424787250061 2 2 5 4 4" xfId="52207" xr:uid="{00000000-0005-0000-0000-0000EDCB0000}"/>
    <cellStyle name="style1424787250061 2 2 5 4 5" xfId="52208" xr:uid="{00000000-0005-0000-0000-0000EECB0000}"/>
    <cellStyle name="style1424787250061 2 2 5 5" xfId="52209" xr:uid="{00000000-0005-0000-0000-0000EFCB0000}"/>
    <cellStyle name="style1424787250061 2 2 5 6" xfId="52210" xr:uid="{00000000-0005-0000-0000-0000F0CB0000}"/>
    <cellStyle name="style1424787250061 2 2 5 7" xfId="52211" xr:uid="{00000000-0005-0000-0000-0000F1CB0000}"/>
    <cellStyle name="style1424787250061 2 2 5 8" xfId="52212" xr:uid="{00000000-0005-0000-0000-0000F2CB0000}"/>
    <cellStyle name="style1424787250061 2 2 6" xfId="52213" xr:uid="{00000000-0005-0000-0000-0000F3CB0000}"/>
    <cellStyle name="style1424787250061 2 2 6 2" xfId="52214" xr:uid="{00000000-0005-0000-0000-0000F4CB0000}"/>
    <cellStyle name="style1424787250061 2 2 6 2 2" xfId="52215" xr:uid="{00000000-0005-0000-0000-0000F5CB0000}"/>
    <cellStyle name="style1424787250061 2 2 6 2 2 2" xfId="52216" xr:uid="{00000000-0005-0000-0000-0000F6CB0000}"/>
    <cellStyle name="style1424787250061 2 2 6 2 3" xfId="52217" xr:uid="{00000000-0005-0000-0000-0000F7CB0000}"/>
    <cellStyle name="style1424787250061 2 2 6 2 4" xfId="52218" xr:uid="{00000000-0005-0000-0000-0000F8CB0000}"/>
    <cellStyle name="style1424787250061 2 2 6 2 5" xfId="52219" xr:uid="{00000000-0005-0000-0000-0000F9CB0000}"/>
    <cellStyle name="style1424787250061 2 2 6 3" xfId="52220" xr:uid="{00000000-0005-0000-0000-0000FACB0000}"/>
    <cellStyle name="style1424787250061 2 2 6 3 2" xfId="52221" xr:uid="{00000000-0005-0000-0000-0000FBCB0000}"/>
    <cellStyle name="style1424787250061 2 2 6 3 2 2" xfId="52222" xr:uid="{00000000-0005-0000-0000-0000FCCB0000}"/>
    <cellStyle name="style1424787250061 2 2 6 3 3" xfId="52223" xr:uid="{00000000-0005-0000-0000-0000FDCB0000}"/>
    <cellStyle name="style1424787250061 2 2 6 3 4" xfId="52224" xr:uid="{00000000-0005-0000-0000-0000FECB0000}"/>
    <cellStyle name="style1424787250061 2 2 6 3 5" xfId="52225" xr:uid="{00000000-0005-0000-0000-0000FFCB0000}"/>
    <cellStyle name="style1424787250061 2 2 6 4" xfId="52226" xr:uid="{00000000-0005-0000-0000-000000CC0000}"/>
    <cellStyle name="style1424787250061 2 2 6 4 2" xfId="52227" xr:uid="{00000000-0005-0000-0000-000001CC0000}"/>
    <cellStyle name="style1424787250061 2 2 6 4 3" xfId="52228" xr:uid="{00000000-0005-0000-0000-000002CC0000}"/>
    <cellStyle name="style1424787250061 2 2 6 4 4" xfId="52229" xr:uid="{00000000-0005-0000-0000-000003CC0000}"/>
    <cellStyle name="style1424787250061 2 2 6 4 5" xfId="52230" xr:uid="{00000000-0005-0000-0000-000004CC0000}"/>
    <cellStyle name="style1424787250061 2 2 6 5" xfId="52231" xr:uid="{00000000-0005-0000-0000-000005CC0000}"/>
    <cellStyle name="style1424787250061 2 2 6 6" xfId="52232" xr:uid="{00000000-0005-0000-0000-000006CC0000}"/>
    <cellStyle name="style1424787250061 2 2 6 7" xfId="52233" xr:uid="{00000000-0005-0000-0000-000007CC0000}"/>
    <cellStyle name="style1424787250061 2 2 6 8" xfId="52234" xr:uid="{00000000-0005-0000-0000-000008CC0000}"/>
    <cellStyle name="style1424787250061 2 2 7" xfId="52235" xr:uid="{00000000-0005-0000-0000-000009CC0000}"/>
    <cellStyle name="style1424787250061 2 2 7 2" xfId="52236" xr:uid="{00000000-0005-0000-0000-00000ACC0000}"/>
    <cellStyle name="style1424787250061 2 2 7 2 2" xfId="52237" xr:uid="{00000000-0005-0000-0000-00000BCC0000}"/>
    <cellStyle name="style1424787250061 2 2 7 3" xfId="52238" xr:uid="{00000000-0005-0000-0000-00000CCC0000}"/>
    <cellStyle name="style1424787250061 2 2 7 4" xfId="52239" xr:uid="{00000000-0005-0000-0000-00000DCC0000}"/>
    <cellStyle name="style1424787250061 2 2 7 5" xfId="52240" xr:uid="{00000000-0005-0000-0000-00000ECC0000}"/>
    <cellStyle name="style1424787250061 2 2 8" xfId="52241" xr:uid="{00000000-0005-0000-0000-00000FCC0000}"/>
    <cellStyle name="style1424787250061 2 2 8 2" xfId="52242" xr:uid="{00000000-0005-0000-0000-000010CC0000}"/>
    <cellStyle name="style1424787250061 2 2 8 2 2" xfId="52243" xr:uid="{00000000-0005-0000-0000-000011CC0000}"/>
    <cellStyle name="style1424787250061 2 2 8 3" xfId="52244" xr:uid="{00000000-0005-0000-0000-000012CC0000}"/>
    <cellStyle name="style1424787250061 2 2 8 4" xfId="52245" xr:uid="{00000000-0005-0000-0000-000013CC0000}"/>
    <cellStyle name="style1424787250061 2 2 8 5" xfId="52246" xr:uid="{00000000-0005-0000-0000-000014CC0000}"/>
    <cellStyle name="style1424787250061 2 2 9" xfId="52247" xr:uid="{00000000-0005-0000-0000-000015CC0000}"/>
    <cellStyle name="style1424787250061 2 2 9 2" xfId="52248" xr:uid="{00000000-0005-0000-0000-000016CC0000}"/>
    <cellStyle name="style1424787250061 2 2 9 3" xfId="52249" xr:uid="{00000000-0005-0000-0000-000017CC0000}"/>
    <cellStyle name="style1424787250061 2 2 9 4" xfId="52250" xr:uid="{00000000-0005-0000-0000-000018CC0000}"/>
    <cellStyle name="style1424787250061 2 2 9 5" xfId="52251" xr:uid="{00000000-0005-0000-0000-000019CC0000}"/>
    <cellStyle name="style1424787250061 2 3" xfId="52252" xr:uid="{00000000-0005-0000-0000-00001ACC0000}"/>
    <cellStyle name="style1424787250061 2 3 10" xfId="52253" xr:uid="{00000000-0005-0000-0000-00001BCC0000}"/>
    <cellStyle name="style1424787250061 2 3 11" xfId="52254" xr:uid="{00000000-0005-0000-0000-00001CCC0000}"/>
    <cellStyle name="style1424787250061 2 3 12" xfId="52255" xr:uid="{00000000-0005-0000-0000-00001DCC0000}"/>
    <cellStyle name="style1424787250061 2 3 2" xfId="52256" xr:uid="{00000000-0005-0000-0000-00001ECC0000}"/>
    <cellStyle name="style1424787250061 2 3 2 2" xfId="52257" xr:uid="{00000000-0005-0000-0000-00001FCC0000}"/>
    <cellStyle name="style1424787250061 2 3 2 2 2" xfId="52258" xr:uid="{00000000-0005-0000-0000-000020CC0000}"/>
    <cellStyle name="style1424787250061 2 3 2 2 2 2" xfId="52259" xr:uid="{00000000-0005-0000-0000-000021CC0000}"/>
    <cellStyle name="style1424787250061 2 3 2 2 2 2 2" xfId="52260" xr:uid="{00000000-0005-0000-0000-000022CC0000}"/>
    <cellStyle name="style1424787250061 2 3 2 2 2 3" xfId="52261" xr:uid="{00000000-0005-0000-0000-000023CC0000}"/>
    <cellStyle name="style1424787250061 2 3 2 2 2 4" xfId="52262" xr:uid="{00000000-0005-0000-0000-000024CC0000}"/>
    <cellStyle name="style1424787250061 2 3 2 2 2 5" xfId="52263" xr:uid="{00000000-0005-0000-0000-000025CC0000}"/>
    <cellStyle name="style1424787250061 2 3 2 2 3" xfId="52264" xr:uid="{00000000-0005-0000-0000-000026CC0000}"/>
    <cellStyle name="style1424787250061 2 3 2 2 3 2" xfId="52265" xr:uid="{00000000-0005-0000-0000-000027CC0000}"/>
    <cellStyle name="style1424787250061 2 3 2 2 3 2 2" xfId="52266" xr:uid="{00000000-0005-0000-0000-000028CC0000}"/>
    <cellStyle name="style1424787250061 2 3 2 2 3 3" xfId="52267" xr:uid="{00000000-0005-0000-0000-000029CC0000}"/>
    <cellStyle name="style1424787250061 2 3 2 2 3 4" xfId="52268" xr:uid="{00000000-0005-0000-0000-00002ACC0000}"/>
    <cellStyle name="style1424787250061 2 3 2 2 3 5" xfId="52269" xr:uid="{00000000-0005-0000-0000-00002BCC0000}"/>
    <cellStyle name="style1424787250061 2 3 2 2 4" xfId="52270" xr:uid="{00000000-0005-0000-0000-00002CCC0000}"/>
    <cellStyle name="style1424787250061 2 3 2 2 4 2" xfId="52271" xr:uid="{00000000-0005-0000-0000-00002DCC0000}"/>
    <cellStyle name="style1424787250061 2 3 2 2 4 3" xfId="52272" xr:uid="{00000000-0005-0000-0000-00002ECC0000}"/>
    <cellStyle name="style1424787250061 2 3 2 2 4 4" xfId="52273" xr:uid="{00000000-0005-0000-0000-00002FCC0000}"/>
    <cellStyle name="style1424787250061 2 3 2 2 4 5" xfId="52274" xr:uid="{00000000-0005-0000-0000-000030CC0000}"/>
    <cellStyle name="style1424787250061 2 3 2 2 5" xfId="52275" xr:uid="{00000000-0005-0000-0000-000031CC0000}"/>
    <cellStyle name="style1424787250061 2 3 2 2 6" xfId="52276" xr:uid="{00000000-0005-0000-0000-000032CC0000}"/>
    <cellStyle name="style1424787250061 2 3 2 2 7" xfId="52277" xr:uid="{00000000-0005-0000-0000-000033CC0000}"/>
    <cellStyle name="style1424787250061 2 3 2 2 8" xfId="52278" xr:uid="{00000000-0005-0000-0000-000034CC0000}"/>
    <cellStyle name="style1424787250061 2 3 2 3" xfId="52279" xr:uid="{00000000-0005-0000-0000-000035CC0000}"/>
    <cellStyle name="style1424787250061 2 3 2 3 2" xfId="52280" xr:uid="{00000000-0005-0000-0000-000036CC0000}"/>
    <cellStyle name="style1424787250061 2 3 2 3 2 2" xfId="52281" xr:uid="{00000000-0005-0000-0000-000037CC0000}"/>
    <cellStyle name="style1424787250061 2 3 2 3 3" xfId="52282" xr:uid="{00000000-0005-0000-0000-000038CC0000}"/>
    <cellStyle name="style1424787250061 2 3 2 3 4" xfId="52283" xr:uid="{00000000-0005-0000-0000-000039CC0000}"/>
    <cellStyle name="style1424787250061 2 3 2 3 5" xfId="52284" xr:uid="{00000000-0005-0000-0000-00003ACC0000}"/>
    <cellStyle name="style1424787250061 2 3 2 4" xfId="52285" xr:uid="{00000000-0005-0000-0000-00003BCC0000}"/>
    <cellStyle name="style1424787250061 2 3 2 4 2" xfId="52286" xr:uid="{00000000-0005-0000-0000-00003CCC0000}"/>
    <cellStyle name="style1424787250061 2 3 2 4 2 2" xfId="52287" xr:uid="{00000000-0005-0000-0000-00003DCC0000}"/>
    <cellStyle name="style1424787250061 2 3 2 4 3" xfId="52288" xr:uid="{00000000-0005-0000-0000-00003ECC0000}"/>
    <cellStyle name="style1424787250061 2 3 2 4 4" xfId="52289" xr:uid="{00000000-0005-0000-0000-00003FCC0000}"/>
    <cellStyle name="style1424787250061 2 3 2 4 5" xfId="52290" xr:uid="{00000000-0005-0000-0000-000040CC0000}"/>
    <cellStyle name="style1424787250061 2 3 2 5" xfId="52291" xr:uid="{00000000-0005-0000-0000-000041CC0000}"/>
    <cellStyle name="style1424787250061 2 3 2 5 2" xfId="52292" xr:uid="{00000000-0005-0000-0000-000042CC0000}"/>
    <cellStyle name="style1424787250061 2 3 2 5 3" xfId="52293" xr:uid="{00000000-0005-0000-0000-000043CC0000}"/>
    <cellStyle name="style1424787250061 2 3 2 5 4" xfId="52294" xr:uid="{00000000-0005-0000-0000-000044CC0000}"/>
    <cellStyle name="style1424787250061 2 3 2 5 5" xfId="52295" xr:uid="{00000000-0005-0000-0000-000045CC0000}"/>
    <cellStyle name="style1424787250061 2 3 2 6" xfId="52296" xr:uid="{00000000-0005-0000-0000-000046CC0000}"/>
    <cellStyle name="style1424787250061 2 3 2 7" xfId="52297" xr:uid="{00000000-0005-0000-0000-000047CC0000}"/>
    <cellStyle name="style1424787250061 2 3 2 8" xfId="52298" xr:uid="{00000000-0005-0000-0000-000048CC0000}"/>
    <cellStyle name="style1424787250061 2 3 2 9" xfId="52299" xr:uid="{00000000-0005-0000-0000-000049CC0000}"/>
    <cellStyle name="style1424787250061 2 3 3" xfId="52300" xr:uid="{00000000-0005-0000-0000-00004ACC0000}"/>
    <cellStyle name="style1424787250061 2 3 3 2" xfId="52301" xr:uid="{00000000-0005-0000-0000-00004BCC0000}"/>
    <cellStyle name="style1424787250061 2 3 3 2 2" xfId="52302" xr:uid="{00000000-0005-0000-0000-00004CCC0000}"/>
    <cellStyle name="style1424787250061 2 3 3 2 2 2" xfId="52303" xr:uid="{00000000-0005-0000-0000-00004DCC0000}"/>
    <cellStyle name="style1424787250061 2 3 3 2 3" xfId="52304" xr:uid="{00000000-0005-0000-0000-00004ECC0000}"/>
    <cellStyle name="style1424787250061 2 3 3 2 4" xfId="52305" xr:uid="{00000000-0005-0000-0000-00004FCC0000}"/>
    <cellStyle name="style1424787250061 2 3 3 2 5" xfId="52306" xr:uid="{00000000-0005-0000-0000-000050CC0000}"/>
    <cellStyle name="style1424787250061 2 3 3 3" xfId="52307" xr:uid="{00000000-0005-0000-0000-000051CC0000}"/>
    <cellStyle name="style1424787250061 2 3 3 3 2" xfId="52308" xr:uid="{00000000-0005-0000-0000-000052CC0000}"/>
    <cellStyle name="style1424787250061 2 3 3 3 2 2" xfId="52309" xr:uid="{00000000-0005-0000-0000-000053CC0000}"/>
    <cellStyle name="style1424787250061 2 3 3 3 3" xfId="52310" xr:uid="{00000000-0005-0000-0000-000054CC0000}"/>
    <cellStyle name="style1424787250061 2 3 3 3 4" xfId="52311" xr:uid="{00000000-0005-0000-0000-000055CC0000}"/>
    <cellStyle name="style1424787250061 2 3 3 3 5" xfId="52312" xr:uid="{00000000-0005-0000-0000-000056CC0000}"/>
    <cellStyle name="style1424787250061 2 3 3 4" xfId="52313" xr:uid="{00000000-0005-0000-0000-000057CC0000}"/>
    <cellStyle name="style1424787250061 2 3 3 4 2" xfId="52314" xr:uid="{00000000-0005-0000-0000-000058CC0000}"/>
    <cellStyle name="style1424787250061 2 3 3 4 3" xfId="52315" xr:uid="{00000000-0005-0000-0000-000059CC0000}"/>
    <cellStyle name="style1424787250061 2 3 3 4 4" xfId="52316" xr:uid="{00000000-0005-0000-0000-00005ACC0000}"/>
    <cellStyle name="style1424787250061 2 3 3 4 5" xfId="52317" xr:uid="{00000000-0005-0000-0000-00005BCC0000}"/>
    <cellStyle name="style1424787250061 2 3 3 5" xfId="52318" xr:uid="{00000000-0005-0000-0000-00005CCC0000}"/>
    <cellStyle name="style1424787250061 2 3 3 6" xfId="52319" xr:uid="{00000000-0005-0000-0000-00005DCC0000}"/>
    <cellStyle name="style1424787250061 2 3 3 7" xfId="52320" xr:uid="{00000000-0005-0000-0000-00005ECC0000}"/>
    <cellStyle name="style1424787250061 2 3 3 8" xfId="52321" xr:uid="{00000000-0005-0000-0000-00005FCC0000}"/>
    <cellStyle name="style1424787250061 2 3 4" xfId="52322" xr:uid="{00000000-0005-0000-0000-000060CC0000}"/>
    <cellStyle name="style1424787250061 2 3 4 2" xfId="52323" xr:uid="{00000000-0005-0000-0000-000061CC0000}"/>
    <cellStyle name="style1424787250061 2 3 4 2 2" xfId="52324" xr:uid="{00000000-0005-0000-0000-000062CC0000}"/>
    <cellStyle name="style1424787250061 2 3 4 2 2 2" xfId="52325" xr:uid="{00000000-0005-0000-0000-000063CC0000}"/>
    <cellStyle name="style1424787250061 2 3 4 2 3" xfId="52326" xr:uid="{00000000-0005-0000-0000-000064CC0000}"/>
    <cellStyle name="style1424787250061 2 3 4 2 4" xfId="52327" xr:uid="{00000000-0005-0000-0000-000065CC0000}"/>
    <cellStyle name="style1424787250061 2 3 4 2 5" xfId="52328" xr:uid="{00000000-0005-0000-0000-000066CC0000}"/>
    <cellStyle name="style1424787250061 2 3 4 3" xfId="52329" xr:uid="{00000000-0005-0000-0000-000067CC0000}"/>
    <cellStyle name="style1424787250061 2 3 4 3 2" xfId="52330" xr:uid="{00000000-0005-0000-0000-000068CC0000}"/>
    <cellStyle name="style1424787250061 2 3 4 3 2 2" xfId="52331" xr:uid="{00000000-0005-0000-0000-000069CC0000}"/>
    <cellStyle name="style1424787250061 2 3 4 3 3" xfId="52332" xr:uid="{00000000-0005-0000-0000-00006ACC0000}"/>
    <cellStyle name="style1424787250061 2 3 4 3 4" xfId="52333" xr:uid="{00000000-0005-0000-0000-00006BCC0000}"/>
    <cellStyle name="style1424787250061 2 3 4 3 5" xfId="52334" xr:uid="{00000000-0005-0000-0000-00006CCC0000}"/>
    <cellStyle name="style1424787250061 2 3 4 4" xfId="52335" xr:uid="{00000000-0005-0000-0000-00006DCC0000}"/>
    <cellStyle name="style1424787250061 2 3 4 4 2" xfId="52336" xr:uid="{00000000-0005-0000-0000-00006ECC0000}"/>
    <cellStyle name="style1424787250061 2 3 4 4 3" xfId="52337" xr:uid="{00000000-0005-0000-0000-00006FCC0000}"/>
    <cellStyle name="style1424787250061 2 3 4 4 4" xfId="52338" xr:uid="{00000000-0005-0000-0000-000070CC0000}"/>
    <cellStyle name="style1424787250061 2 3 4 4 5" xfId="52339" xr:uid="{00000000-0005-0000-0000-000071CC0000}"/>
    <cellStyle name="style1424787250061 2 3 4 5" xfId="52340" xr:uid="{00000000-0005-0000-0000-000072CC0000}"/>
    <cellStyle name="style1424787250061 2 3 4 6" xfId="52341" xr:uid="{00000000-0005-0000-0000-000073CC0000}"/>
    <cellStyle name="style1424787250061 2 3 4 7" xfId="52342" xr:uid="{00000000-0005-0000-0000-000074CC0000}"/>
    <cellStyle name="style1424787250061 2 3 4 8" xfId="52343" xr:uid="{00000000-0005-0000-0000-000075CC0000}"/>
    <cellStyle name="style1424787250061 2 3 5" xfId="52344" xr:uid="{00000000-0005-0000-0000-000076CC0000}"/>
    <cellStyle name="style1424787250061 2 3 5 2" xfId="52345" xr:uid="{00000000-0005-0000-0000-000077CC0000}"/>
    <cellStyle name="style1424787250061 2 3 5 2 2" xfId="52346" xr:uid="{00000000-0005-0000-0000-000078CC0000}"/>
    <cellStyle name="style1424787250061 2 3 5 2 2 2" xfId="52347" xr:uid="{00000000-0005-0000-0000-000079CC0000}"/>
    <cellStyle name="style1424787250061 2 3 5 2 3" xfId="52348" xr:uid="{00000000-0005-0000-0000-00007ACC0000}"/>
    <cellStyle name="style1424787250061 2 3 5 2 4" xfId="52349" xr:uid="{00000000-0005-0000-0000-00007BCC0000}"/>
    <cellStyle name="style1424787250061 2 3 5 2 5" xfId="52350" xr:uid="{00000000-0005-0000-0000-00007CCC0000}"/>
    <cellStyle name="style1424787250061 2 3 5 3" xfId="52351" xr:uid="{00000000-0005-0000-0000-00007DCC0000}"/>
    <cellStyle name="style1424787250061 2 3 5 3 2" xfId="52352" xr:uid="{00000000-0005-0000-0000-00007ECC0000}"/>
    <cellStyle name="style1424787250061 2 3 5 3 2 2" xfId="52353" xr:uid="{00000000-0005-0000-0000-00007FCC0000}"/>
    <cellStyle name="style1424787250061 2 3 5 3 3" xfId="52354" xr:uid="{00000000-0005-0000-0000-000080CC0000}"/>
    <cellStyle name="style1424787250061 2 3 5 3 4" xfId="52355" xr:uid="{00000000-0005-0000-0000-000081CC0000}"/>
    <cellStyle name="style1424787250061 2 3 5 3 5" xfId="52356" xr:uid="{00000000-0005-0000-0000-000082CC0000}"/>
    <cellStyle name="style1424787250061 2 3 5 4" xfId="52357" xr:uid="{00000000-0005-0000-0000-000083CC0000}"/>
    <cellStyle name="style1424787250061 2 3 5 4 2" xfId="52358" xr:uid="{00000000-0005-0000-0000-000084CC0000}"/>
    <cellStyle name="style1424787250061 2 3 5 4 3" xfId="52359" xr:uid="{00000000-0005-0000-0000-000085CC0000}"/>
    <cellStyle name="style1424787250061 2 3 5 4 4" xfId="52360" xr:uid="{00000000-0005-0000-0000-000086CC0000}"/>
    <cellStyle name="style1424787250061 2 3 5 4 5" xfId="52361" xr:uid="{00000000-0005-0000-0000-000087CC0000}"/>
    <cellStyle name="style1424787250061 2 3 5 5" xfId="52362" xr:uid="{00000000-0005-0000-0000-000088CC0000}"/>
    <cellStyle name="style1424787250061 2 3 5 6" xfId="52363" xr:uid="{00000000-0005-0000-0000-000089CC0000}"/>
    <cellStyle name="style1424787250061 2 3 5 7" xfId="52364" xr:uid="{00000000-0005-0000-0000-00008ACC0000}"/>
    <cellStyle name="style1424787250061 2 3 5 8" xfId="52365" xr:uid="{00000000-0005-0000-0000-00008BCC0000}"/>
    <cellStyle name="style1424787250061 2 3 6" xfId="52366" xr:uid="{00000000-0005-0000-0000-00008CCC0000}"/>
    <cellStyle name="style1424787250061 2 3 6 2" xfId="52367" xr:uid="{00000000-0005-0000-0000-00008DCC0000}"/>
    <cellStyle name="style1424787250061 2 3 6 2 2" xfId="52368" xr:uid="{00000000-0005-0000-0000-00008ECC0000}"/>
    <cellStyle name="style1424787250061 2 3 6 3" xfId="52369" xr:uid="{00000000-0005-0000-0000-00008FCC0000}"/>
    <cellStyle name="style1424787250061 2 3 6 4" xfId="52370" xr:uid="{00000000-0005-0000-0000-000090CC0000}"/>
    <cellStyle name="style1424787250061 2 3 6 5" xfId="52371" xr:uid="{00000000-0005-0000-0000-000091CC0000}"/>
    <cellStyle name="style1424787250061 2 3 7" xfId="52372" xr:uid="{00000000-0005-0000-0000-000092CC0000}"/>
    <cellStyle name="style1424787250061 2 3 7 2" xfId="52373" xr:uid="{00000000-0005-0000-0000-000093CC0000}"/>
    <cellStyle name="style1424787250061 2 3 7 2 2" xfId="52374" xr:uid="{00000000-0005-0000-0000-000094CC0000}"/>
    <cellStyle name="style1424787250061 2 3 7 3" xfId="52375" xr:uid="{00000000-0005-0000-0000-000095CC0000}"/>
    <cellStyle name="style1424787250061 2 3 7 4" xfId="52376" xr:uid="{00000000-0005-0000-0000-000096CC0000}"/>
    <cellStyle name="style1424787250061 2 3 7 5" xfId="52377" xr:uid="{00000000-0005-0000-0000-000097CC0000}"/>
    <cellStyle name="style1424787250061 2 3 8" xfId="52378" xr:uid="{00000000-0005-0000-0000-000098CC0000}"/>
    <cellStyle name="style1424787250061 2 3 8 2" xfId="52379" xr:uid="{00000000-0005-0000-0000-000099CC0000}"/>
    <cellStyle name="style1424787250061 2 3 8 3" xfId="52380" xr:uid="{00000000-0005-0000-0000-00009ACC0000}"/>
    <cellStyle name="style1424787250061 2 3 8 4" xfId="52381" xr:uid="{00000000-0005-0000-0000-00009BCC0000}"/>
    <cellStyle name="style1424787250061 2 3 8 5" xfId="52382" xr:uid="{00000000-0005-0000-0000-00009CCC0000}"/>
    <cellStyle name="style1424787250061 2 3 9" xfId="52383" xr:uid="{00000000-0005-0000-0000-00009DCC0000}"/>
    <cellStyle name="style1424787250061 2 4" xfId="52384" xr:uid="{00000000-0005-0000-0000-00009ECC0000}"/>
    <cellStyle name="style1424787250061 2 4 2" xfId="52385" xr:uid="{00000000-0005-0000-0000-00009FCC0000}"/>
    <cellStyle name="style1424787250061 2 4 2 2" xfId="52386" xr:uid="{00000000-0005-0000-0000-0000A0CC0000}"/>
    <cellStyle name="style1424787250061 2 4 2 2 2" xfId="52387" xr:uid="{00000000-0005-0000-0000-0000A1CC0000}"/>
    <cellStyle name="style1424787250061 2 4 2 2 2 2" xfId="52388" xr:uid="{00000000-0005-0000-0000-0000A2CC0000}"/>
    <cellStyle name="style1424787250061 2 4 2 2 3" xfId="52389" xr:uid="{00000000-0005-0000-0000-0000A3CC0000}"/>
    <cellStyle name="style1424787250061 2 4 2 2 4" xfId="52390" xr:uid="{00000000-0005-0000-0000-0000A4CC0000}"/>
    <cellStyle name="style1424787250061 2 4 2 2 5" xfId="52391" xr:uid="{00000000-0005-0000-0000-0000A5CC0000}"/>
    <cellStyle name="style1424787250061 2 4 2 3" xfId="52392" xr:uid="{00000000-0005-0000-0000-0000A6CC0000}"/>
    <cellStyle name="style1424787250061 2 4 2 3 2" xfId="52393" xr:uid="{00000000-0005-0000-0000-0000A7CC0000}"/>
    <cellStyle name="style1424787250061 2 4 2 3 2 2" xfId="52394" xr:uid="{00000000-0005-0000-0000-0000A8CC0000}"/>
    <cellStyle name="style1424787250061 2 4 2 3 3" xfId="52395" xr:uid="{00000000-0005-0000-0000-0000A9CC0000}"/>
    <cellStyle name="style1424787250061 2 4 2 3 4" xfId="52396" xr:uid="{00000000-0005-0000-0000-0000AACC0000}"/>
    <cellStyle name="style1424787250061 2 4 2 3 5" xfId="52397" xr:uid="{00000000-0005-0000-0000-0000ABCC0000}"/>
    <cellStyle name="style1424787250061 2 4 2 4" xfId="52398" xr:uid="{00000000-0005-0000-0000-0000ACCC0000}"/>
    <cellStyle name="style1424787250061 2 4 2 4 2" xfId="52399" xr:uid="{00000000-0005-0000-0000-0000ADCC0000}"/>
    <cellStyle name="style1424787250061 2 4 2 4 3" xfId="52400" xr:uid="{00000000-0005-0000-0000-0000AECC0000}"/>
    <cellStyle name="style1424787250061 2 4 2 4 4" xfId="52401" xr:uid="{00000000-0005-0000-0000-0000AFCC0000}"/>
    <cellStyle name="style1424787250061 2 4 2 4 5" xfId="52402" xr:uid="{00000000-0005-0000-0000-0000B0CC0000}"/>
    <cellStyle name="style1424787250061 2 4 2 5" xfId="52403" xr:uid="{00000000-0005-0000-0000-0000B1CC0000}"/>
    <cellStyle name="style1424787250061 2 4 2 6" xfId="52404" xr:uid="{00000000-0005-0000-0000-0000B2CC0000}"/>
    <cellStyle name="style1424787250061 2 4 2 7" xfId="52405" xr:uid="{00000000-0005-0000-0000-0000B3CC0000}"/>
    <cellStyle name="style1424787250061 2 4 2 8" xfId="52406" xr:uid="{00000000-0005-0000-0000-0000B4CC0000}"/>
    <cellStyle name="style1424787250061 2 4 3" xfId="52407" xr:uid="{00000000-0005-0000-0000-0000B5CC0000}"/>
    <cellStyle name="style1424787250061 2 4 3 2" xfId="52408" xr:uid="{00000000-0005-0000-0000-0000B6CC0000}"/>
    <cellStyle name="style1424787250061 2 4 3 2 2" xfId="52409" xr:uid="{00000000-0005-0000-0000-0000B7CC0000}"/>
    <cellStyle name="style1424787250061 2 4 3 3" xfId="52410" xr:uid="{00000000-0005-0000-0000-0000B8CC0000}"/>
    <cellStyle name="style1424787250061 2 4 3 4" xfId="52411" xr:uid="{00000000-0005-0000-0000-0000B9CC0000}"/>
    <cellStyle name="style1424787250061 2 4 3 5" xfId="52412" xr:uid="{00000000-0005-0000-0000-0000BACC0000}"/>
    <cellStyle name="style1424787250061 2 4 4" xfId="52413" xr:uid="{00000000-0005-0000-0000-0000BBCC0000}"/>
    <cellStyle name="style1424787250061 2 4 4 2" xfId="52414" xr:uid="{00000000-0005-0000-0000-0000BCCC0000}"/>
    <cellStyle name="style1424787250061 2 4 4 2 2" xfId="52415" xr:uid="{00000000-0005-0000-0000-0000BDCC0000}"/>
    <cellStyle name="style1424787250061 2 4 4 3" xfId="52416" xr:uid="{00000000-0005-0000-0000-0000BECC0000}"/>
    <cellStyle name="style1424787250061 2 4 4 4" xfId="52417" xr:uid="{00000000-0005-0000-0000-0000BFCC0000}"/>
    <cellStyle name="style1424787250061 2 4 4 5" xfId="52418" xr:uid="{00000000-0005-0000-0000-0000C0CC0000}"/>
    <cellStyle name="style1424787250061 2 4 5" xfId="52419" xr:uid="{00000000-0005-0000-0000-0000C1CC0000}"/>
    <cellStyle name="style1424787250061 2 4 5 2" xfId="52420" xr:uid="{00000000-0005-0000-0000-0000C2CC0000}"/>
    <cellStyle name="style1424787250061 2 4 5 3" xfId="52421" xr:uid="{00000000-0005-0000-0000-0000C3CC0000}"/>
    <cellStyle name="style1424787250061 2 4 5 4" xfId="52422" xr:uid="{00000000-0005-0000-0000-0000C4CC0000}"/>
    <cellStyle name="style1424787250061 2 4 5 5" xfId="52423" xr:uid="{00000000-0005-0000-0000-0000C5CC0000}"/>
    <cellStyle name="style1424787250061 2 4 6" xfId="52424" xr:uid="{00000000-0005-0000-0000-0000C6CC0000}"/>
    <cellStyle name="style1424787250061 2 4 7" xfId="52425" xr:uid="{00000000-0005-0000-0000-0000C7CC0000}"/>
    <cellStyle name="style1424787250061 2 4 8" xfId="52426" xr:uid="{00000000-0005-0000-0000-0000C8CC0000}"/>
    <cellStyle name="style1424787250061 2 4 9" xfId="52427" xr:uid="{00000000-0005-0000-0000-0000C9CC0000}"/>
    <cellStyle name="style1424787250061 2 5" xfId="52428" xr:uid="{00000000-0005-0000-0000-0000CACC0000}"/>
    <cellStyle name="style1424787250061 2 5 2" xfId="52429" xr:uid="{00000000-0005-0000-0000-0000CBCC0000}"/>
    <cellStyle name="style1424787250061 2 5 2 2" xfId="52430" xr:uid="{00000000-0005-0000-0000-0000CCCC0000}"/>
    <cellStyle name="style1424787250061 2 5 2 2 2" xfId="52431" xr:uid="{00000000-0005-0000-0000-0000CDCC0000}"/>
    <cellStyle name="style1424787250061 2 5 2 3" xfId="52432" xr:uid="{00000000-0005-0000-0000-0000CECC0000}"/>
    <cellStyle name="style1424787250061 2 5 2 4" xfId="52433" xr:uid="{00000000-0005-0000-0000-0000CFCC0000}"/>
    <cellStyle name="style1424787250061 2 5 2 5" xfId="52434" xr:uid="{00000000-0005-0000-0000-0000D0CC0000}"/>
    <cellStyle name="style1424787250061 2 5 3" xfId="52435" xr:uid="{00000000-0005-0000-0000-0000D1CC0000}"/>
    <cellStyle name="style1424787250061 2 5 3 2" xfId="52436" xr:uid="{00000000-0005-0000-0000-0000D2CC0000}"/>
    <cellStyle name="style1424787250061 2 5 3 2 2" xfId="52437" xr:uid="{00000000-0005-0000-0000-0000D3CC0000}"/>
    <cellStyle name="style1424787250061 2 5 3 3" xfId="52438" xr:uid="{00000000-0005-0000-0000-0000D4CC0000}"/>
    <cellStyle name="style1424787250061 2 5 3 4" xfId="52439" xr:uid="{00000000-0005-0000-0000-0000D5CC0000}"/>
    <cellStyle name="style1424787250061 2 5 3 5" xfId="52440" xr:uid="{00000000-0005-0000-0000-0000D6CC0000}"/>
    <cellStyle name="style1424787250061 2 5 4" xfId="52441" xr:uid="{00000000-0005-0000-0000-0000D7CC0000}"/>
    <cellStyle name="style1424787250061 2 5 4 2" xfId="52442" xr:uid="{00000000-0005-0000-0000-0000D8CC0000}"/>
    <cellStyle name="style1424787250061 2 5 4 3" xfId="52443" xr:uid="{00000000-0005-0000-0000-0000D9CC0000}"/>
    <cellStyle name="style1424787250061 2 5 4 4" xfId="52444" xr:uid="{00000000-0005-0000-0000-0000DACC0000}"/>
    <cellStyle name="style1424787250061 2 5 4 5" xfId="52445" xr:uid="{00000000-0005-0000-0000-0000DBCC0000}"/>
    <cellStyle name="style1424787250061 2 5 5" xfId="52446" xr:uid="{00000000-0005-0000-0000-0000DCCC0000}"/>
    <cellStyle name="style1424787250061 2 5 6" xfId="52447" xr:uid="{00000000-0005-0000-0000-0000DDCC0000}"/>
    <cellStyle name="style1424787250061 2 5 7" xfId="52448" xr:uid="{00000000-0005-0000-0000-0000DECC0000}"/>
    <cellStyle name="style1424787250061 2 5 8" xfId="52449" xr:uid="{00000000-0005-0000-0000-0000DFCC0000}"/>
    <cellStyle name="style1424787250061 2 6" xfId="52450" xr:uid="{00000000-0005-0000-0000-0000E0CC0000}"/>
    <cellStyle name="style1424787250061 2 6 2" xfId="52451" xr:uid="{00000000-0005-0000-0000-0000E1CC0000}"/>
    <cellStyle name="style1424787250061 2 6 2 2" xfId="52452" xr:uid="{00000000-0005-0000-0000-0000E2CC0000}"/>
    <cellStyle name="style1424787250061 2 6 2 2 2" xfId="52453" xr:uid="{00000000-0005-0000-0000-0000E3CC0000}"/>
    <cellStyle name="style1424787250061 2 6 2 3" xfId="52454" xr:uid="{00000000-0005-0000-0000-0000E4CC0000}"/>
    <cellStyle name="style1424787250061 2 6 2 4" xfId="52455" xr:uid="{00000000-0005-0000-0000-0000E5CC0000}"/>
    <cellStyle name="style1424787250061 2 6 2 5" xfId="52456" xr:uid="{00000000-0005-0000-0000-0000E6CC0000}"/>
    <cellStyle name="style1424787250061 2 6 3" xfId="52457" xr:uid="{00000000-0005-0000-0000-0000E7CC0000}"/>
    <cellStyle name="style1424787250061 2 6 3 2" xfId="52458" xr:uid="{00000000-0005-0000-0000-0000E8CC0000}"/>
    <cellStyle name="style1424787250061 2 6 3 2 2" xfId="52459" xr:uid="{00000000-0005-0000-0000-0000E9CC0000}"/>
    <cellStyle name="style1424787250061 2 6 3 3" xfId="52460" xr:uid="{00000000-0005-0000-0000-0000EACC0000}"/>
    <cellStyle name="style1424787250061 2 6 3 4" xfId="52461" xr:uid="{00000000-0005-0000-0000-0000EBCC0000}"/>
    <cellStyle name="style1424787250061 2 6 3 5" xfId="52462" xr:uid="{00000000-0005-0000-0000-0000ECCC0000}"/>
    <cellStyle name="style1424787250061 2 6 4" xfId="52463" xr:uid="{00000000-0005-0000-0000-0000EDCC0000}"/>
    <cellStyle name="style1424787250061 2 6 4 2" xfId="52464" xr:uid="{00000000-0005-0000-0000-0000EECC0000}"/>
    <cellStyle name="style1424787250061 2 6 4 3" xfId="52465" xr:uid="{00000000-0005-0000-0000-0000EFCC0000}"/>
    <cellStyle name="style1424787250061 2 6 4 4" xfId="52466" xr:uid="{00000000-0005-0000-0000-0000F0CC0000}"/>
    <cellStyle name="style1424787250061 2 6 4 5" xfId="52467" xr:uid="{00000000-0005-0000-0000-0000F1CC0000}"/>
    <cellStyle name="style1424787250061 2 6 5" xfId="52468" xr:uid="{00000000-0005-0000-0000-0000F2CC0000}"/>
    <cellStyle name="style1424787250061 2 6 6" xfId="52469" xr:uid="{00000000-0005-0000-0000-0000F3CC0000}"/>
    <cellStyle name="style1424787250061 2 6 7" xfId="52470" xr:uid="{00000000-0005-0000-0000-0000F4CC0000}"/>
    <cellStyle name="style1424787250061 2 6 8" xfId="52471" xr:uid="{00000000-0005-0000-0000-0000F5CC0000}"/>
    <cellStyle name="style1424787250061 2 7" xfId="52472" xr:uid="{00000000-0005-0000-0000-0000F6CC0000}"/>
    <cellStyle name="style1424787250061 2 7 2" xfId="52473" xr:uid="{00000000-0005-0000-0000-0000F7CC0000}"/>
    <cellStyle name="style1424787250061 2 7 2 2" xfId="52474" xr:uid="{00000000-0005-0000-0000-0000F8CC0000}"/>
    <cellStyle name="style1424787250061 2 7 2 2 2" xfId="52475" xr:uid="{00000000-0005-0000-0000-0000F9CC0000}"/>
    <cellStyle name="style1424787250061 2 7 2 3" xfId="52476" xr:uid="{00000000-0005-0000-0000-0000FACC0000}"/>
    <cellStyle name="style1424787250061 2 7 2 4" xfId="52477" xr:uid="{00000000-0005-0000-0000-0000FBCC0000}"/>
    <cellStyle name="style1424787250061 2 7 2 5" xfId="52478" xr:uid="{00000000-0005-0000-0000-0000FCCC0000}"/>
    <cellStyle name="style1424787250061 2 7 3" xfId="52479" xr:uid="{00000000-0005-0000-0000-0000FDCC0000}"/>
    <cellStyle name="style1424787250061 2 7 3 2" xfId="52480" xr:uid="{00000000-0005-0000-0000-0000FECC0000}"/>
    <cellStyle name="style1424787250061 2 7 3 2 2" xfId="52481" xr:uid="{00000000-0005-0000-0000-0000FFCC0000}"/>
    <cellStyle name="style1424787250061 2 7 3 3" xfId="52482" xr:uid="{00000000-0005-0000-0000-000000CD0000}"/>
    <cellStyle name="style1424787250061 2 7 3 4" xfId="52483" xr:uid="{00000000-0005-0000-0000-000001CD0000}"/>
    <cellStyle name="style1424787250061 2 7 3 5" xfId="52484" xr:uid="{00000000-0005-0000-0000-000002CD0000}"/>
    <cellStyle name="style1424787250061 2 7 4" xfId="52485" xr:uid="{00000000-0005-0000-0000-000003CD0000}"/>
    <cellStyle name="style1424787250061 2 7 4 2" xfId="52486" xr:uid="{00000000-0005-0000-0000-000004CD0000}"/>
    <cellStyle name="style1424787250061 2 7 4 3" xfId="52487" xr:uid="{00000000-0005-0000-0000-000005CD0000}"/>
    <cellStyle name="style1424787250061 2 7 4 4" xfId="52488" xr:uid="{00000000-0005-0000-0000-000006CD0000}"/>
    <cellStyle name="style1424787250061 2 7 4 5" xfId="52489" xr:uid="{00000000-0005-0000-0000-000007CD0000}"/>
    <cellStyle name="style1424787250061 2 7 5" xfId="52490" xr:uid="{00000000-0005-0000-0000-000008CD0000}"/>
    <cellStyle name="style1424787250061 2 7 6" xfId="52491" xr:uid="{00000000-0005-0000-0000-000009CD0000}"/>
    <cellStyle name="style1424787250061 2 7 7" xfId="52492" xr:uid="{00000000-0005-0000-0000-00000ACD0000}"/>
    <cellStyle name="style1424787250061 2 7 8" xfId="52493" xr:uid="{00000000-0005-0000-0000-00000BCD0000}"/>
    <cellStyle name="style1424787250061 2 8" xfId="52494" xr:uid="{00000000-0005-0000-0000-00000CCD0000}"/>
    <cellStyle name="style1424787250061 2 8 2" xfId="52495" xr:uid="{00000000-0005-0000-0000-00000DCD0000}"/>
    <cellStyle name="style1424787250061 2 8 2 2" xfId="52496" xr:uid="{00000000-0005-0000-0000-00000ECD0000}"/>
    <cellStyle name="style1424787250061 2 8 3" xfId="52497" xr:uid="{00000000-0005-0000-0000-00000FCD0000}"/>
    <cellStyle name="style1424787250061 2 8 4" xfId="52498" xr:uid="{00000000-0005-0000-0000-000010CD0000}"/>
    <cellStyle name="style1424787250061 2 8 5" xfId="52499" xr:uid="{00000000-0005-0000-0000-000011CD0000}"/>
    <cellStyle name="style1424787250061 2 9" xfId="52500" xr:uid="{00000000-0005-0000-0000-000012CD0000}"/>
    <cellStyle name="style1424787250061 2 9 2" xfId="52501" xr:uid="{00000000-0005-0000-0000-000013CD0000}"/>
    <cellStyle name="style1424787250061 2 9 2 2" xfId="52502" xr:uid="{00000000-0005-0000-0000-000014CD0000}"/>
    <cellStyle name="style1424787250061 2 9 3" xfId="52503" xr:uid="{00000000-0005-0000-0000-000015CD0000}"/>
    <cellStyle name="style1424787250061 2 9 4" xfId="52504" xr:uid="{00000000-0005-0000-0000-000016CD0000}"/>
    <cellStyle name="style1424787250061 2 9 5" xfId="52505" xr:uid="{00000000-0005-0000-0000-000017CD0000}"/>
    <cellStyle name="style1424787250061 3" xfId="52506" xr:uid="{00000000-0005-0000-0000-000018CD0000}"/>
    <cellStyle name="style1424787250061 3 10" xfId="52507" xr:uid="{00000000-0005-0000-0000-000019CD0000}"/>
    <cellStyle name="style1424787250061 3 11" xfId="52508" xr:uid="{00000000-0005-0000-0000-00001ACD0000}"/>
    <cellStyle name="style1424787250061 3 12" xfId="52509" xr:uid="{00000000-0005-0000-0000-00001BCD0000}"/>
    <cellStyle name="style1424787250061 3 13" xfId="52510" xr:uid="{00000000-0005-0000-0000-00001CCD0000}"/>
    <cellStyle name="style1424787250061 3 2" xfId="52511" xr:uid="{00000000-0005-0000-0000-00001DCD0000}"/>
    <cellStyle name="style1424787250061 3 2 10" xfId="52512" xr:uid="{00000000-0005-0000-0000-00001ECD0000}"/>
    <cellStyle name="style1424787250061 3 2 11" xfId="52513" xr:uid="{00000000-0005-0000-0000-00001FCD0000}"/>
    <cellStyle name="style1424787250061 3 2 12" xfId="52514" xr:uid="{00000000-0005-0000-0000-000020CD0000}"/>
    <cellStyle name="style1424787250061 3 2 2" xfId="52515" xr:uid="{00000000-0005-0000-0000-000021CD0000}"/>
    <cellStyle name="style1424787250061 3 2 2 2" xfId="52516" xr:uid="{00000000-0005-0000-0000-000022CD0000}"/>
    <cellStyle name="style1424787250061 3 2 2 2 2" xfId="52517" xr:uid="{00000000-0005-0000-0000-000023CD0000}"/>
    <cellStyle name="style1424787250061 3 2 2 2 2 2" xfId="52518" xr:uid="{00000000-0005-0000-0000-000024CD0000}"/>
    <cellStyle name="style1424787250061 3 2 2 2 2 2 2" xfId="52519" xr:uid="{00000000-0005-0000-0000-000025CD0000}"/>
    <cellStyle name="style1424787250061 3 2 2 2 2 3" xfId="52520" xr:uid="{00000000-0005-0000-0000-000026CD0000}"/>
    <cellStyle name="style1424787250061 3 2 2 2 2 4" xfId="52521" xr:uid="{00000000-0005-0000-0000-000027CD0000}"/>
    <cellStyle name="style1424787250061 3 2 2 2 2 5" xfId="52522" xr:uid="{00000000-0005-0000-0000-000028CD0000}"/>
    <cellStyle name="style1424787250061 3 2 2 2 3" xfId="52523" xr:uid="{00000000-0005-0000-0000-000029CD0000}"/>
    <cellStyle name="style1424787250061 3 2 2 2 3 2" xfId="52524" xr:uid="{00000000-0005-0000-0000-00002ACD0000}"/>
    <cellStyle name="style1424787250061 3 2 2 2 3 2 2" xfId="52525" xr:uid="{00000000-0005-0000-0000-00002BCD0000}"/>
    <cellStyle name="style1424787250061 3 2 2 2 3 3" xfId="52526" xr:uid="{00000000-0005-0000-0000-00002CCD0000}"/>
    <cellStyle name="style1424787250061 3 2 2 2 3 4" xfId="52527" xr:uid="{00000000-0005-0000-0000-00002DCD0000}"/>
    <cellStyle name="style1424787250061 3 2 2 2 3 5" xfId="52528" xr:uid="{00000000-0005-0000-0000-00002ECD0000}"/>
    <cellStyle name="style1424787250061 3 2 2 2 4" xfId="52529" xr:uid="{00000000-0005-0000-0000-00002FCD0000}"/>
    <cellStyle name="style1424787250061 3 2 2 2 4 2" xfId="52530" xr:uid="{00000000-0005-0000-0000-000030CD0000}"/>
    <cellStyle name="style1424787250061 3 2 2 2 4 3" xfId="52531" xr:uid="{00000000-0005-0000-0000-000031CD0000}"/>
    <cellStyle name="style1424787250061 3 2 2 2 4 4" xfId="52532" xr:uid="{00000000-0005-0000-0000-000032CD0000}"/>
    <cellStyle name="style1424787250061 3 2 2 2 4 5" xfId="52533" xr:uid="{00000000-0005-0000-0000-000033CD0000}"/>
    <cellStyle name="style1424787250061 3 2 2 2 5" xfId="52534" xr:uid="{00000000-0005-0000-0000-000034CD0000}"/>
    <cellStyle name="style1424787250061 3 2 2 2 6" xfId="52535" xr:uid="{00000000-0005-0000-0000-000035CD0000}"/>
    <cellStyle name="style1424787250061 3 2 2 2 7" xfId="52536" xr:uid="{00000000-0005-0000-0000-000036CD0000}"/>
    <cellStyle name="style1424787250061 3 2 2 2 8" xfId="52537" xr:uid="{00000000-0005-0000-0000-000037CD0000}"/>
    <cellStyle name="style1424787250061 3 2 2 3" xfId="52538" xr:uid="{00000000-0005-0000-0000-000038CD0000}"/>
    <cellStyle name="style1424787250061 3 2 2 3 2" xfId="52539" xr:uid="{00000000-0005-0000-0000-000039CD0000}"/>
    <cellStyle name="style1424787250061 3 2 2 3 2 2" xfId="52540" xr:uid="{00000000-0005-0000-0000-00003ACD0000}"/>
    <cellStyle name="style1424787250061 3 2 2 3 3" xfId="52541" xr:uid="{00000000-0005-0000-0000-00003BCD0000}"/>
    <cellStyle name="style1424787250061 3 2 2 3 4" xfId="52542" xr:uid="{00000000-0005-0000-0000-00003CCD0000}"/>
    <cellStyle name="style1424787250061 3 2 2 3 5" xfId="52543" xr:uid="{00000000-0005-0000-0000-00003DCD0000}"/>
    <cellStyle name="style1424787250061 3 2 2 4" xfId="52544" xr:uid="{00000000-0005-0000-0000-00003ECD0000}"/>
    <cellStyle name="style1424787250061 3 2 2 4 2" xfId="52545" xr:uid="{00000000-0005-0000-0000-00003FCD0000}"/>
    <cellStyle name="style1424787250061 3 2 2 4 2 2" xfId="52546" xr:uid="{00000000-0005-0000-0000-000040CD0000}"/>
    <cellStyle name="style1424787250061 3 2 2 4 3" xfId="52547" xr:uid="{00000000-0005-0000-0000-000041CD0000}"/>
    <cellStyle name="style1424787250061 3 2 2 4 4" xfId="52548" xr:uid="{00000000-0005-0000-0000-000042CD0000}"/>
    <cellStyle name="style1424787250061 3 2 2 4 5" xfId="52549" xr:uid="{00000000-0005-0000-0000-000043CD0000}"/>
    <cellStyle name="style1424787250061 3 2 2 5" xfId="52550" xr:uid="{00000000-0005-0000-0000-000044CD0000}"/>
    <cellStyle name="style1424787250061 3 2 2 5 2" xfId="52551" xr:uid="{00000000-0005-0000-0000-000045CD0000}"/>
    <cellStyle name="style1424787250061 3 2 2 5 3" xfId="52552" xr:uid="{00000000-0005-0000-0000-000046CD0000}"/>
    <cellStyle name="style1424787250061 3 2 2 5 4" xfId="52553" xr:uid="{00000000-0005-0000-0000-000047CD0000}"/>
    <cellStyle name="style1424787250061 3 2 2 5 5" xfId="52554" xr:uid="{00000000-0005-0000-0000-000048CD0000}"/>
    <cellStyle name="style1424787250061 3 2 2 6" xfId="52555" xr:uid="{00000000-0005-0000-0000-000049CD0000}"/>
    <cellStyle name="style1424787250061 3 2 2 7" xfId="52556" xr:uid="{00000000-0005-0000-0000-00004ACD0000}"/>
    <cellStyle name="style1424787250061 3 2 2 8" xfId="52557" xr:uid="{00000000-0005-0000-0000-00004BCD0000}"/>
    <cellStyle name="style1424787250061 3 2 2 9" xfId="52558" xr:uid="{00000000-0005-0000-0000-00004CCD0000}"/>
    <cellStyle name="style1424787250061 3 2 3" xfId="52559" xr:uid="{00000000-0005-0000-0000-00004DCD0000}"/>
    <cellStyle name="style1424787250061 3 2 3 2" xfId="52560" xr:uid="{00000000-0005-0000-0000-00004ECD0000}"/>
    <cellStyle name="style1424787250061 3 2 3 2 2" xfId="52561" xr:uid="{00000000-0005-0000-0000-00004FCD0000}"/>
    <cellStyle name="style1424787250061 3 2 3 2 2 2" xfId="52562" xr:uid="{00000000-0005-0000-0000-000050CD0000}"/>
    <cellStyle name="style1424787250061 3 2 3 2 3" xfId="52563" xr:uid="{00000000-0005-0000-0000-000051CD0000}"/>
    <cellStyle name="style1424787250061 3 2 3 2 4" xfId="52564" xr:uid="{00000000-0005-0000-0000-000052CD0000}"/>
    <cellStyle name="style1424787250061 3 2 3 2 5" xfId="52565" xr:uid="{00000000-0005-0000-0000-000053CD0000}"/>
    <cellStyle name="style1424787250061 3 2 3 3" xfId="52566" xr:uid="{00000000-0005-0000-0000-000054CD0000}"/>
    <cellStyle name="style1424787250061 3 2 3 3 2" xfId="52567" xr:uid="{00000000-0005-0000-0000-000055CD0000}"/>
    <cellStyle name="style1424787250061 3 2 3 3 2 2" xfId="52568" xr:uid="{00000000-0005-0000-0000-000056CD0000}"/>
    <cellStyle name="style1424787250061 3 2 3 3 3" xfId="52569" xr:uid="{00000000-0005-0000-0000-000057CD0000}"/>
    <cellStyle name="style1424787250061 3 2 3 3 4" xfId="52570" xr:uid="{00000000-0005-0000-0000-000058CD0000}"/>
    <cellStyle name="style1424787250061 3 2 3 3 5" xfId="52571" xr:uid="{00000000-0005-0000-0000-000059CD0000}"/>
    <cellStyle name="style1424787250061 3 2 3 4" xfId="52572" xr:uid="{00000000-0005-0000-0000-00005ACD0000}"/>
    <cellStyle name="style1424787250061 3 2 3 4 2" xfId="52573" xr:uid="{00000000-0005-0000-0000-00005BCD0000}"/>
    <cellStyle name="style1424787250061 3 2 3 4 3" xfId="52574" xr:uid="{00000000-0005-0000-0000-00005CCD0000}"/>
    <cellStyle name="style1424787250061 3 2 3 4 4" xfId="52575" xr:uid="{00000000-0005-0000-0000-00005DCD0000}"/>
    <cellStyle name="style1424787250061 3 2 3 4 5" xfId="52576" xr:uid="{00000000-0005-0000-0000-00005ECD0000}"/>
    <cellStyle name="style1424787250061 3 2 3 5" xfId="52577" xr:uid="{00000000-0005-0000-0000-00005FCD0000}"/>
    <cellStyle name="style1424787250061 3 2 3 6" xfId="52578" xr:uid="{00000000-0005-0000-0000-000060CD0000}"/>
    <cellStyle name="style1424787250061 3 2 3 7" xfId="52579" xr:uid="{00000000-0005-0000-0000-000061CD0000}"/>
    <cellStyle name="style1424787250061 3 2 3 8" xfId="52580" xr:uid="{00000000-0005-0000-0000-000062CD0000}"/>
    <cellStyle name="style1424787250061 3 2 4" xfId="52581" xr:uid="{00000000-0005-0000-0000-000063CD0000}"/>
    <cellStyle name="style1424787250061 3 2 4 2" xfId="52582" xr:uid="{00000000-0005-0000-0000-000064CD0000}"/>
    <cellStyle name="style1424787250061 3 2 4 2 2" xfId="52583" xr:uid="{00000000-0005-0000-0000-000065CD0000}"/>
    <cellStyle name="style1424787250061 3 2 4 2 2 2" xfId="52584" xr:uid="{00000000-0005-0000-0000-000066CD0000}"/>
    <cellStyle name="style1424787250061 3 2 4 2 3" xfId="52585" xr:uid="{00000000-0005-0000-0000-000067CD0000}"/>
    <cellStyle name="style1424787250061 3 2 4 2 4" xfId="52586" xr:uid="{00000000-0005-0000-0000-000068CD0000}"/>
    <cellStyle name="style1424787250061 3 2 4 2 5" xfId="52587" xr:uid="{00000000-0005-0000-0000-000069CD0000}"/>
    <cellStyle name="style1424787250061 3 2 4 3" xfId="52588" xr:uid="{00000000-0005-0000-0000-00006ACD0000}"/>
    <cellStyle name="style1424787250061 3 2 4 3 2" xfId="52589" xr:uid="{00000000-0005-0000-0000-00006BCD0000}"/>
    <cellStyle name="style1424787250061 3 2 4 3 2 2" xfId="52590" xr:uid="{00000000-0005-0000-0000-00006CCD0000}"/>
    <cellStyle name="style1424787250061 3 2 4 3 3" xfId="52591" xr:uid="{00000000-0005-0000-0000-00006DCD0000}"/>
    <cellStyle name="style1424787250061 3 2 4 3 4" xfId="52592" xr:uid="{00000000-0005-0000-0000-00006ECD0000}"/>
    <cellStyle name="style1424787250061 3 2 4 3 5" xfId="52593" xr:uid="{00000000-0005-0000-0000-00006FCD0000}"/>
    <cellStyle name="style1424787250061 3 2 4 4" xfId="52594" xr:uid="{00000000-0005-0000-0000-000070CD0000}"/>
    <cellStyle name="style1424787250061 3 2 4 4 2" xfId="52595" xr:uid="{00000000-0005-0000-0000-000071CD0000}"/>
    <cellStyle name="style1424787250061 3 2 4 4 3" xfId="52596" xr:uid="{00000000-0005-0000-0000-000072CD0000}"/>
    <cellStyle name="style1424787250061 3 2 4 4 4" xfId="52597" xr:uid="{00000000-0005-0000-0000-000073CD0000}"/>
    <cellStyle name="style1424787250061 3 2 4 4 5" xfId="52598" xr:uid="{00000000-0005-0000-0000-000074CD0000}"/>
    <cellStyle name="style1424787250061 3 2 4 5" xfId="52599" xr:uid="{00000000-0005-0000-0000-000075CD0000}"/>
    <cellStyle name="style1424787250061 3 2 4 6" xfId="52600" xr:uid="{00000000-0005-0000-0000-000076CD0000}"/>
    <cellStyle name="style1424787250061 3 2 4 7" xfId="52601" xr:uid="{00000000-0005-0000-0000-000077CD0000}"/>
    <cellStyle name="style1424787250061 3 2 4 8" xfId="52602" xr:uid="{00000000-0005-0000-0000-000078CD0000}"/>
    <cellStyle name="style1424787250061 3 2 5" xfId="52603" xr:uid="{00000000-0005-0000-0000-000079CD0000}"/>
    <cellStyle name="style1424787250061 3 2 5 2" xfId="52604" xr:uid="{00000000-0005-0000-0000-00007ACD0000}"/>
    <cellStyle name="style1424787250061 3 2 5 2 2" xfId="52605" xr:uid="{00000000-0005-0000-0000-00007BCD0000}"/>
    <cellStyle name="style1424787250061 3 2 5 2 2 2" xfId="52606" xr:uid="{00000000-0005-0000-0000-00007CCD0000}"/>
    <cellStyle name="style1424787250061 3 2 5 2 3" xfId="52607" xr:uid="{00000000-0005-0000-0000-00007DCD0000}"/>
    <cellStyle name="style1424787250061 3 2 5 2 4" xfId="52608" xr:uid="{00000000-0005-0000-0000-00007ECD0000}"/>
    <cellStyle name="style1424787250061 3 2 5 2 5" xfId="52609" xr:uid="{00000000-0005-0000-0000-00007FCD0000}"/>
    <cellStyle name="style1424787250061 3 2 5 3" xfId="52610" xr:uid="{00000000-0005-0000-0000-000080CD0000}"/>
    <cellStyle name="style1424787250061 3 2 5 3 2" xfId="52611" xr:uid="{00000000-0005-0000-0000-000081CD0000}"/>
    <cellStyle name="style1424787250061 3 2 5 3 2 2" xfId="52612" xr:uid="{00000000-0005-0000-0000-000082CD0000}"/>
    <cellStyle name="style1424787250061 3 2 5 3 3" xfId="52613" xr:uid="{00000000-0005-0000-0000-000083CD0000}"/>
    <cellStyle name="style1424787250061 3 2 5 3 4" xfId="52614" xr:uid="{00000000-0005-0000-0000-000084CD0000}"/>
    <cellStyle name="style1424787250061 3 2 5 3 5" xfId="52615" xr:uid="{00000000-0005-0000-0000-000085CD0000}"/>
    <cellStyle name="style1424787250061 3 2 5 4" xfId="52616" xr:uid="{00000000-0005-0000-0000-000086CD0000}"/>
    <cellStyle name="style1424787250061 3 2 5 4 2" xfId="52617" xr:uid="{00000000-0005-0000-0000-000087CD0000}"/>
    <cellStyle name="style1424787250061 3 2 5 4 3" xfId="52618" xr:uid="{00000000-0005-0000-0000-000088CD0000}"/>
    <cellStyle name="style1424787250061 3 2 5 4 4" xfId="52619" xr:uid="{00000000-0005-0000-0000-000089CD0000}"/>
    <cellStyle name="style1424787250061 3 2 5 4 5" xfId="52620" xr:uid="{00000000-0005-0000-0000-00008ACD0000}"/>
    <cellStyle name="style1424787250061 3 2 5 5" xfId="52621" xr:uid="{00000000-0005-0000-0000-00008BCD0000}"/>
    <cellStyle name="style1424787250061 3 2 5 6" xfId="52622" xr:uid="{00000000-0005-0000-0000-00008CCD0000}"/>
    <cellStyle name="style1424787250061 3 2 5 7" xfId="52623" xr:uid="{00000000-0005-0000-0000-00008DCD0000}"/>
    <cellStyle name="style1424787250061 3 2 5 8" xfId="52624" xr:uid="{00000000-0005-0000-0000-00008ECD0000}"/>
    <cellStyle name="style1424787250061 3 2 6" xfId="52625" xr:uid="{00000000-0005-0000-0000-00008FCD0000}"/>
    <cellStyle name="style1424787250061 3 2 6 2" xfId="52626" xr:uid="{00000000-0005-0000-0000-000090CD0000}"/>
    <cellStyle name="style1424787250061 3 2 6 2 2" xfId="52627" xr:uid="{00000000-0005-0000-0000-000091CD0000}"/>
    <cellStyle name="style1424787250061 3 2 6 3" xfId="52628" xr:uid="{00000000-0005-0000-0000-000092CD0000}"/>
    <cellStyle name="style1424787250061 3 2 6 4" xfId="52629" xr:uid="{00000000-0005-0000-0000-000093CD0000}"/>
    <cellStyle name="style1424787250061 3 2 6 5" xfId="52630" xr:uid="{00000000-0005-0000-0000-000094CD0000}"/>
    <cellStyle name="style1424787250061 3 2 7" xfId="52631" xr:uid="{00000000-0005-0000-0000-000095CD0000}"/>
    <cellStyle name="style1424787250061 3 2 7 2" xfId="52632" xr:uid="{00000000-0005-0000-0000-000096CD0000}"/>
    <cellStyle name="style1424787250061 3 2 7 2 2" xfId="52633" xr:uid="{00000000-0005-0000-0000-000097CD0000}"/>
    <cellStyle name="style1424787250061 3 2 7 3" xfId="52634" xr:uid="{00000000-0005-0000-0000-000098CD0000}"/>
    <cellStyle name="style1424787250061 3 2 7 4" xfId="52635" xr:uid="{00000000-0005-0000-0000-000099CD0000}"/>
    <cellStyle name="style1424787250061 3 2 7 5" xfId="52636" xr:uid="{00000000-0005-0000-0000-00009ACD0000}"/>
    <cellStyle name="style1424787250061 3 2 8" xfId="52637" xr:uid="{00000000-0005-0000-0000-00009BCD0000}"/>
    <cellStyle name="style1424787250061 3 2 8 2" xfId="52638" xr:uid="{00000000-0005-0000-0000-00009CCD0000}"/>
    <cellStyle name="style1424787250061 3 2 8 3" xfId="52639" xr:uid="{00000000-0005-0000-0000-00009DCD0000}"/>
    <cellStyle name="style1424787250061 3 2 8 4" xfId="52640" xr:uid="{00000000-0005-0000-0000-00009ECD0000}"/>
    <cellStyle name="style1424787250061 3 2 8 5" xfId="52641" xr:uid="{00000000-0005-0000-0000-00009FCD0000}"/>
    <cellStyle name="style1424787250061 3 2 9" xfId="52642" xr:uid="{00000000-0005-0000-0000-0000A0CD0000}"/>
    <cellStyle name="style1424787250061 3 3" xfId="52643" xr:uid="{00000000-0005-0000-0000-0000A1CD0000}"/>
    <cellStyle name="style1424787250061 3 3 2" xfId="52644" xr:uid="{00000000-0005-0000-0000-0000A2CD0000}"/>
    <cellStyle name="style1424787250061 3 3 2 2" xfId="52645" xr:uid="{00000000-0005-0000-0000-0000A3CD0000}"/>
    <cellStyle name="style1424787250061 3 3 2 2 2" xfId="52646" xr:uid="{00000000-0005-0000-0000-0000A4CD0000}"/>
    <cellStyle name="style1424787250061 3 3 2 2 2 2" xfId="52647" xr:uid="{00000000-0005-0000-0000-0000A5CD0000}"/>
    <cellStyle name="style1424787250061 3 3 2 2 3" xfId="52648" xr:uid="{00000000-0005-0000-0000-0000A6CD0000}"/>
    <cellStyle name="style1424787250061 3 3 2 2 4" xfId="52649" xr:uid="{00000000-0005-0000-0000-0000A7CD0000}"/>
    <cellStyle name="style1424787250061 3 3 2 2 5" xfId="52650" xr:uid="{00000000-0005-0000-0000-0000A8CD0000}"/>
    <cellStyle name="style1424787250061 3 3 2 3" xfId="52651" xr:uid="{00000000-0005-0000-0000-0000A9CD0000}"/>
    <cellStyle name="style1424787250061 3 3 2 3 2" xfId="52652" xr:uid="{00000000-0005-0000-0000-0000AACD0000}"/>
    <cellStyle name="style1424787250061 3 3 2 3 2 2" xfId="52653" xr:uid="{00000000-0005-0000-0000-0000ABCD0000}"/>
    <cellStyle name="style1424787250061 3 3 2 3 3" xfId="52654" xr:uid="{00000000-0005-0000-0000-0000ACCD0000}"/>
    <cellStyle name="style1424787250061 3 3 2 3 4" xfId="52655" xr:uid="{00000000-0005-0000-0000-0000ADCD0000}"/>
    <cellStyle name="style1424787250061 3 3 2 3 5" xfId="52656" xr:uid="{00000000-0005-0000-0000-0000AECD0000}"/>
    <cellStyle name="style1424787250061 3 3 2 4" xfId="52657" xr:uid="{00000000-0005-0000-0000-0000AFCD0000}"/>
    <cellStyle name="style1424787250061 3 3 2 4 2" xfId="52658" xr:uid="{00000000-0005-0000-0000-0000B0CD0000}"/>
    <cellStyle name="style1424787250061 3 3 2 4 3" xfId="52659" xr:uid="{00000000-0005-0000-0000-0000B1CD0000}"/>
    <cellStyle name="style1424787250061 3 3 2 4 4" xfId="52660" xr:uid="{00000000-0005-0000-0000-0000B2CD0000}"/>
    <cellStyle name="style1424787250061 3 3 2 4 5" xfId="52661" xr:uid="{00000000-0005-0000-0000-0000B3CD0000}"/>
    <cellStyle name="style1424787250061 3 3 2 5" xfId="52662" xr:uid="{00000000-0005-0000-0000-0000B4CD0000}"/>
    <cellStyle name="style1424787250061 3 3 2 6" xfId="52663" xr:uid="{00000000-0005-0000-0000-0000B5CD0000}"/>
    <cellStyle name="style1424787250061 3 3 2 7" xfId="52664" xr:uid="{00000000-0005-0000-0000-0000B6CD0000}"/>
    <cellStyle name="style1424787250061 3 3 2 8" xfId="52665" xr:uid="{00000000-0005-0000-0000-0000B7CD0000}"/>
    <cellStyle name="style1424787250061 3 3 3" xfId="52666" xr:uid="{00000000-0005-0000-0000-0000B8CD0000}"/>
    <cellStyle name="style1424787250061 3 3 3 2" xfId="52667" xr:uid="{00000000-0005-0000-0000-0000B9CD0000}"/>
    <cellStyle name="style1424787250061 3 3 3 2 2" xfId="52668" xr:uid="{00000000-0005-0000-0000-0000BACD0000}"/>
    <cellStyle name="style1424787250061 3 3 3 3" xfId="52669" xr:uid="{00000000-0005-0000-0000-0000BBCD0000}"/>
    <cellStyle name="style1424787250061 3 3 3 4" xfId="52670" xr:uid="{00000000-0005-0000-0000-0000BCCD0000}"/>
    <cellStyle name="style1424787250061 3 3 3 5" xfId="52671" xr:uid="{00000000-0005-0000-0000-0000BDCD0000}"/>
    <cellStyle name="style1424787250061 3 3 4" xfId="52672" xr:uid="{00000000-0005-0000-0000-0000BECD0000}"/>
    <cellStyle name="style1424787250061 3 3 4 2" xfId="52673" xr:uid="{00000000-0005-0000-0000-0000BFCD0000}"/>
    <cellStyle name="style1424787250061 3 3 4 2 2" xfId="52674" xr:uid="{00000000-0005-0000-0000-0000C0CD0000}"/>
    <cellStyle name="style1424787250061 3 3 4 3" xfId="52675" xr:uid="{00000000-0005-0000-0000-0000C1CD0000}"/>
    <cellStyle name="style1424787250061 3 3 4 4" xfId="52676" xr:uid="{00000000-0005-0000-0000-0000C2CD0000}"/>
    <cellStyle name="style1424787250061 3 3 4 5" xfId="52677" xr:uid="{00000000-0005-0000-0000-0000C3CD0000}"/>
    <cellStyle name="style1424787250061 3 3 5" xfId="52678" xr:uid="{00000000-0005-0000-0000-0000C4CD0000}"/>
    <cellStyle name="style1424787250061 3 3 5 2" xfId="52679" xr:uid="{00000000-0005-0000-0000-0000C5CD0000}"/>
    <cellStyle name="style1424787250061 3 3 5 3" xfId="52680" xr:uid="{00000000-0005-0000-0000-0000C6CD0000}"/>
    <cellStyle name="style1424787250061 3 3 5 4" xfId="52681" xr:uid="{00000000-0005-0000-0000-0000C7CD0000}"/>
    <cellStyle name="style1424787250061 3 3 5 5" xfId="52682" xr:uid="{00000000-0005-0000-0000-0000C8CD0000}"/>
    <cellStyle name="style1424787250061 3 3 6" xfId="52683" xr:uid="{00000000-0005-0000-0000-0000C9CD0000}"/>
    <cellStyle name="style1424787250061 3 3 7" xfId="52684" xr:uid="{00000000-0005-0000-0000-0000CACD0000}"/>
    <cellStyle name="style1424787250061 3 3 8" xfId="52685" xr:uid="{00000000-0005-0000-0000-0000CBCD0000}"/>
    <cellStyle name="style1424787250061 3 3 9" xfId="52686" xr:uid="{00000000-0005-0000-0000-0000CCCD0000}"/>
    <cellStyle name="style1424787250061 3 4" xfId="52687" xr:uid="{00000000-0005-0000-0000-0000CDCD0000}"/>
    <cellStyle name="style1424787250061 3 4 2" xfId="52688" xr:uid="{00000000-0005-0000-0000-0000CECD0000}"/>
    <cellStyle name="style1424787250061 3 4 2 2" xfId="52689" xr:uid="{00000000-0005-0000-0000-0000CFCD0000}"/>
    <cellStyle name="style1424787250061 3 4 2 2 2" xfId="52690" xr:uid="{00000000-0005-0000-0000-0000D0CD0000}"/>
    <cellStyle name="style1424787250061 3 4 2 3" xfId="52691" xr:uid="{00000000-0005-0000-0000-0000D1CD0000}"/>
    <cellStyle name="style1424787250061 3 4 2 4" xfId="52692" xr:uid="{00000000-0005-0000-0000-0000D2CD0000}"/>
    <cellStyle name="style1424787250061 3 4 2 5" xfId="52693" xr:uid="{00000000-0005-0000-0000-0000D3CD0000}"/>
    <cellStyle name="style1424787250061 3 4 3" xfId="52694" xr:uid="{00000000-0005-0000-0000-0000D4CD0000}"/>
    <cellStyle name="style1424787250061 3 4 3 2" xfId="52695" xr:uid="{00000000-0005-0000-0000-0000D5CD0000}"/>
    <cellStyle name="style1424787250061 3 4 3 2 2" xfId="52696" xr:uid="{00000000-0005-0000-0000-0000D6CD0000}"/>
    <cellStyle name="style1424787250061 3 4 3 3" xfId="52697" xr:uid="{00000000-0005-0000-0000-0000D7CD0000}"/>
    <cellStyle name="style1424787250061 3 4 3 4" xfId="52698" xr:uid="{00000000-0005-0000-0000-0000D8CD0000}"/>
    <cellStyle name="style1424787250061 3 4 3 5" xfId="52699" xr:uid="{00000000-0005-0000-0000-0000D9CD0000}"/>
    <cellStyle name="style1424787250061 3 4 4" xfId="52700" xr:uid="{00000000-0005-0000-0000-0000DACD0000}"/>
    <cellStyle name="style1424787250061 3 4 4 2" xfId="52701" xr:uid="{00000000-0005-0000-0000-0000DBCD0000}"/>
    <cellStyle name="style1424787250061 3 4 4 3" xfId="52702" xr:uid="{00000000-0005-0000-0000-0000DCCD0000}"/>
    <cellStyle name="style1424787250061 3 4 4 4" xfId="52703" xr:uid="{00000000-0005-0000-0000-0000DDCD0000}"/>
    <cellStyle name="style1424787250061 3 4 4 5" xfId="52704" xr:uid="{00000000-0005-0000-0000-0000DECD0000}"/>
    <cellStyle name="style1424787250061 3 4 5" xfId="52705" xr:uid="{00000000-0005-0000-0000-0000DFCD0000}"/>
    <cellStyle name="style1424787250061 3 4 6" xfId="52706" xr:uid="{00000000-0005-0000-0000-0000E0CD0000}"/>
    <cellStyle name="style1424787250061 3 4 7" xfId="52707" xr:uid="{00000000-0005-0000-0000-0000E1CD0000}"/>
    <cellStyle name="style1424787250061 3 4 8" xfId="52708" xr:uid="{00000000-0005-0000-0000-0000E2CD0000}"/>
    <cellStyle name="style1424787250061 3 5" xfId="52709" xr:uid="{00000000-0005-0000-0000-0000E3CD0000}"/>
    <cellStyle name="style1424787250061 3 5 2" xfId="52710" xr:uid="{00000000-0005-0000-0000-0000E4CD0000}"/>
    <cellStyle name="style1424787250061 3 5 2 2" xfId="52711" xr:uid="{00000000-0005-0000-0000-0000E5CD0000}"/>
    <cellStyle name="style1424787250061 3 5 2 2 2" xfId="52712" xr:uid="{00000000-0005-0000-0000-0000E6CD0000}"/>
    <cellStyle name="style1424787250061 3 5 2 3" xfId="52713" xr:uid="{00000000-0005-0000-0000-0000E7CD0000}"/>
    <cellStyle name="style1424787250061 3 5 2 4" xfId="52714" xr:uid="{00000000-0005-0000-0000-0000E8CD0000}"/>
    <cellStyle name="style1424787250061 3 5 2 5" xfId="52715" xr:uid="{00000000-0005-0000-0000-0000E9CD0000}"/>
    <cellStyle name="style1424787250061 3 5 3" xfId="52716" xr:uid="{00000000-0005-0000-0000-0000EACD0000}"/>
    <cellStyle name="style1424787250061 3 5 3 2" xfId="52717" xr:uid="{00000000-0005-0000-0000-0000EBCD0000}"/>
    <cellStyle name="style1424787250061 3 5 3 2 2" xfId="52718" xr:uid="{00000000-0005-0000-0000-0000ECCD0000}"/>
    <cellStyle name="style1424787250061 3 5 3 3" xfId="52719" xr:uid="{00000000-0005-0000-0000-0000EDCD0000}"/>
    <cellStyle name="style1424787250061 3 5 3 4" xfId="52720" xr:uid="{00000000-0005-0000-0000-0000EECD0000}"/>
    <cellStyle name="style1424787250061 3 5 3 5" xfId="52721" xr:uid="{00000000-0005-0000-0000-0000EFCD0000}"/>
    <cellStyle name="style1424787250061 3 5 4" xfId="52722" xr:uid="{00000000-0005-0000-0000-0000F0CD0000}"/>
    <cellStyle name="style1424787250061 3 5 4 2" xfId="52723" xr:uid="{00000000-0005-0000-0000-0000F1CD0000}"/>
    <cellStyle name="style1424787250061 3 5 4 3" xfId="52724" xr:uid="{00000000-0005-0000-0000-0000F2CD0000}"/>
    <cellStyle name="style1424787250061 3 5 4 4" xfId="52725" xr:uid="{00000000-0005-0000-0000-0000F3CD0000}"/>
    <cellStyle name="style1424787250061 3 5 4 5" xfId="52726" xr:uid="{00000000-0005-0000-0000-0000F4CD0000}"/>
    <cellStyle name="style1424787250061 3 5 5" xfId="52727" xr:uid="{00000000-0005-0000-0000-0000F5CD0000}"/>
    <cellStyle name="style1424787250061 3 5 6" xfId="52728" xr:uid="{00000000-0005-0000-0000-0000F6CD0000}"/>
    <cellStyle name="style1424787250061 3 5 7" xfId="52729" xr:uid="{00000000-0005-0000-0000-0000F7CD0000}"/>
    <cellStyle name="style1424787250061 3 5 8" xfId="52730" xr:uid="{00000000-0005-0000-0000-0000F8CD0000}"/>
    <cellStyle name="style1424787250061 3 6" xfId="52731" xr:uid="{00000000-0005-0000-0000-0000F9CD0000}"/>
    <cellStyle name="style1424787250061 3 6 2" xfId="52732" xr:uid="{00000000-0005-0000-0000-0000FACD0000}"/>
    <cellStyle name="style1424787250061 3 6 2 2" xfId="52733" xr:uid="{00000000-0005-0000-0000-0000FBCD0000}"/>
    <cellStyle name="style1424787250061 3 6 2 2 2" xfId="52734" xr:uid="{00000000-0005-0000-0000-0000FCCD0000}"/>
    <cellStyle name="style1424787250061 3 6 2 3" xfId="52735" xr:uid="{00000000-0005-0000-0000-0000FDCD0000}"/>
    <cellStyle name="style1424787250061 3 6 2 4" xfId="52736" xr:uid="{00000000-0005-0000-0000-0000FECD0000}"/>
    <cellStyle name="style1424787250061 3 6 2 5" xfId="52737" xr:uid="{00000000-0005-0000-0000-0000FFCD0000}"/>
    <cellStyle name="style1424787250061 3 6 3" xfId="52738" xr:uid="{00000000-0005-0000-0000-000000CE0000}"/>
    <cellStyle name="style1424787250061 3 6 3 2" xfId="52739" xr:uid="{00000000-0005-0000-0000-000001CE0000}"/>
    <cellStyle name="style1424787250061 3 6 3 2 2" xfId="52740" xr:uid="{00000000-0005-0000-0000-000002CE0000}"/>
    <cellStyle name="style1424787250061 3 6 3 3" xfId="52741" xr:uid="{00000000-0005-0000-0000-000003CE0000}"/>
    <cellStyle name="style1424787250061 3 6 3 4" xfId="52742" xr:uid="{00000000-0005-0000-0000-000004CE0000}"/>
    <cellStyle name="style1424787250061 3 6 3 5" xfId="52743" xr:uid="{00000000-0005-0000-0000-000005CE0000}"/>
    <cellStyle name="style1424787250061 3 6 4" xfId="52744" xr:uid="{00000000-0005-0000-0000-000006CE0000}"/>
    <cellStyle name="style1424787250061 3 6 4 2" xfId="52745" xr:uid="{00000000-0005-0000-0000-000007CE0000}"/>
    <cellStyle name="style1424787250061 3 6 4 3" xfId="52746" xr:uid="{00000000-0005-0000-0000-000008CE0000}"/>
    <cellStyle name="style1424787250061 3 6 4 4" xfId="52747" xr:uid="{00000000-0005-0000-0000-000009CE0000}"/>
    <cellStyle name="style1424787250061 3 6 4 5" xfId="52748" xr:uid="{00000000-0005-0000-0000-00000ACE0000}"/>
    <cellStyle name="style1424787250061 3 6 5" xfId="52749" xr:uid="{00000000-0005-0000-0000-00000BCE0000}"/>
    <cellStyle name="style1424787250061 3 6 6" xfId="52750" xr:uid="{00000000-0005-0000-0000-00000CCE0000}"/>
    <cellStyle name="style1424787250061 3 6 7" xfId="52751" xr:uid="{00000000-0005-0000-0000-00000DCE0000}"/>
    <cellStyle name="style1424787250061 3 6 8" xfId="52752" xr:uid="{00000000-0005-0000-0000-00000ECE0000}"/>
    <cellStyle name="style1424787250061 3 7" xfId="52753" xr:uid="{00000000-0005-0000-0000-00000FCE0000}"/>
    <cellStyle name="style1424787250061 3 7 2" xfId="52754" xr:uid="{00000000-0005-0000-0000-000010CE0000}"/>
    <cellStyle name="style1424787250061 3 7 2 2" xfId="52755" xr:uid="{00000000-0005-0000-0000-000011CE0000}"/>
    <cellStyle name="style1424787250061 3 7 3" xfId="52756" xr:uid="{00000000-0005-0000-0000-000012CE0000}"/>
    <cellStyle name="style1424787250061 3 7 4" xfId="52757" xr:uid="{00000000-0005-0000-0000-000013CE0000}"/>
    <cellStyle name="style1424787250061 3 7 5" xfId="52758" xr:uid="{00000000-0005-0000-0000-000014CE0000}"/>
    <cellStyle name="style1424787250061 3 8" xfId="52759" xr:uid="{00000000-0005-0000-0000-000015CE0000}"/>
    <cellStyle name="style1424787250061 3 8 2" xfId="52760" xr:uid="{00000000-0005-0000-0000-000016CE0000}"/>
    <cellStyle name="style1424787250061 3 8 2 2" xfId="52761" xr:uid="{00000000-0005-0000-0000-000017CE0000}"/>
    <cellStyle name="style1424787250061 3 8 3" xfId="52762" xr:uid="{00000000-0005-0000-0000-000018CE0000}"/>
    <cellStyle name="style1424787250061 3 8 4" xfId="52763" xr:uid="{00000000-0005-0000-0000-000019CE0000}"/>
    <cellStyle name="style1424787250061 3 8 5" xfId="52764" xr:uid="{00000000-0005-0000-0000-00001ACE0000}"/>
    <cellStyle name="style1424787250061 3 9" xfId="52765" xr:uid="{00000000-0005-0000-0000-00001BCE0000}"/>
    <cellStyle name="style1424787250061 3 9 2" xfId="52766" xr:uid="{00000000-0005-0000-0000-00001CCE0000}"/>
    <cellStyle name="style1424787250061 3 9 3" xfId="52767" xr:uid="{00000000-0005-0000-0000-00001DCE0000}"/>
    <cellStyle name="style1424787250061 3 9 4" xfId="52768" xr:uid="{00000000-0005-0000-0000-00001ECE0000}"/>
    <cellStyle name="style1424787250061 3 9 5" xfId="52769" xr:uid="{00000000-0005-0000-0000-00001FCE0000}"/>
    <cellStyle name="style1424787250061 4" xfId="52770" xr:uid="{00000000-0005-0000-0000-000020CE0000}"/>
    <cellStyle name="style1424787250061 4 10" xfId="52771" xr:uid="{00000000-0005-0000-0000-000021CE0000}"/>
    <cellStyle name="style1424787250061 4 11" xfId="52772" xr:uid="{00000000-0005-0000-0000-000022CE0000}"/>
    <cellStyle name="style1424787250061 4 12" xfId="52773" xr:uid="{00000000-0005-0000-0000-000023CE0000}"/>
    <cellStyle name="style1424787250061 4 2" xfId="52774" xr:uid="{00000000-0005-0000-0000-000024CE0000}"/>
    <cellStyle name="style1424787250061 4 2 2" xfId="52775" xr:uid="{00000000-0005-0000-0000-000025CE0000}"/>
    <cellStyle name="style1424787250061 4 2 2 2" xfId="52776" xr:uid="{00000000-0005-0000-0000-000026CE0000}"/>
    <cellStyle name="style1424787250061 4 2 2 2 2" xfId="52777" xr:uid="{00000000-0005-0000-0000-000027CE0000}"/>
    <cellStyle name="style1424787250061 4 2 2 2 2 2" xfId="52778" xr:uid="{00000000-0005-0000-0000-000028CE0000}"/>
    <cellStyle name="style1424787250061 4 2 2 2 3" xfId="52779" xr:uid="{00000000-0005-0000-0000-000029CE0000}"/>
    <cellStyle name="style1424787250061 4 2 2 2 4" xfId="52780" xr:uid="{00000000-0005-0000-0000-00002ACE0000}"/>
    <cellStyle name="style1424787250061 4 2 2 2 5" xfId="52781" xr:uid="{00000000-0005-0000-0000-00002BCE0000}"/>
    <cellStyle name="style1424787250061 4 2 2 3" xfId="52782" xr:uid="{00000000-0005-0000-0000-00002CCE0000}"/>
    <cellStyle name="style1424787250061 4 2 2 3 2" xfId="52783" xr:uid="{00000000-0005-0000-0000-00002DCE0000}"/>
    <cellStyle name="style1424787250061 4 2 2 3 2 2" xfId="52784" xr:uid="{00000000-0005-0000-0000-00002ECE0000}"/>
    <cellStyle name="style1424787250061 4 2 2 3 3" xfId="52785" xr:uid="{00000000-0005-0000-0000-00002FCE0000}"/>
    <cellStyle name="style1424787250061 4 2 2 3 4" xfId="52786" xr:uid="{00000000-0005-0000-0000-000030CE0000}"/>
    <cellStyle name="style1424787250061 4 2 2 3 5" xfId="52787" xr:uid="{00000000-0005-0000-0000-000031CE0000}"/>
    <cellStyle name="style1424787250061 4 2 2 4" xfId="52788" xr:uid="{00000000-0005-0000-0000-000032CE0000}"/>
    <cellStyle name="style1424787250061 4 2 2 4 2" xfId="52789" xr:uid="{00000000-0005-0000-0000-000033CE0000}"/>
    <cellStyle name="style1424787250061 4 2 2 4 3" xfId="52790" xr:uid="{00000000-0005-0000-0000-000034CE0000}"/>
    <cellStyle name="style1424787250061 4 2 2 4 4" xfId="52791" xr:uid="{00000000-0005-0000-0000-000035CE0000}"/>
    <cellStyle name="style1424787250061 4 2 2 4 5" xfId="52792" xr:uid="{00000000-0005-0000-0000-000036CE0000}"/>
    <cellStyle name="style1424787250061 4 2 2 5" xfId="52793" xr:uid="{00000000-0005-0000-0000-000037CE0000}"/>
    <cellStyle name="style1424787250061 4 2 2 6" xfId="52794" xr:uid="{00000000-0005-0000-0000-000038CE0000}"/>
    <cellStyle name="style1424787250061 4 2 2 7" xfId="52795" xr:uid="{00000000-0005-0000-0000-000039CE0000}"/>
    <cellStyle name="style1424787250061 4 2 2 8" xfId="52796" xr:uid="{00000000-0005-0000-0000-00003ACE0000}"/>
    <cellStyle name="style1424787250061 4 2 3" xfId="52797" xr:uid="{00000000-0005-0000-0000-00003BCE0000}"/>
    <cellStyle name="style1424787250061 4 2 3 2" xfId="52798" xr:uid="{00000000-0005-0000-0000-00003CCE0000}"/>
    <cellStyle name="style1424787250061 4 2 3 2 2" xfId="52799" xr:uid="{00000000-0005-0000-0000-00003DCE0000}"/>
    <cellStyle name="style1424787250061 4 2 3 3" xfId="52800" xr:uid="{00000000-0005-0000-0000-00003ECE0000}"/>
    <cellStyle name="style1424787250061 4 2 3 4" xfId="52801" xr:uid="{00000000-0005-0000-0000-00003FCE0000}"/>
    <cellStyle name="style1424787250061 4 2 3 5" xfId="52802" xr:uid="{00000000-0005-0000-0000-000040CE0000}"/>
    <cellStyle name="style1424787250061 4 2 4" xfId="52803" xr:uid="{00000000-0005-0000-0000-000041CE0000}"/>
    <cellStyle name="style1424787250061 4 2 4 2" xfId="52804" xr:uid="{00000000-0005-0000-0000-000042CE0000}"/>
    <cellStyle name="style1424787250061 4 2 4 2 2" xfId="52805" xr:uid="{00000000-0005-0000-0000-000043CE0000}"/>
    <cellStyle name="style1424787250061 4 2 4 3" xfId="52806" xr:uid="{00000000-0005-0000-0000-000044CE0000}"/>
    <cellStyle name="style1424787250061 4 2 4 4" xfId="52807" xr:uid="{00000000-0005-0000-0000-000045CE0000}"/>
    <cellStyle name="style1424787250061 4 2 4 5" xfId="52808" xr:uid="{00000000-0005-0000-0000-000046CE0000}"/>
    <cellStyle name="style1424787250061 4 2 5" xfId="52809" xr:uid="{00000000-0005-0000-0000-000047CE0000}"/>
    <cellStyle name="style1424787250061 4 2 5 2" xfId="52810" xr:uid="{00000000-0005-0000-0000-000048CE0000}"/>
    <cellStyle name="style1424787250061 4 2 5 3" xfId="52811" xr:uid="{00000000-0005-0000-0000-000049CE0000}"/>
    <cellStyle name="style1424787250061 4 2 5 4" xfId="52812" xr:uid="{00000000-0005-0000-0000-00004ACE0000}"/>
    <cellStyle name="style1424787250061 4 2 5 5" xfId="52813" xr:uid="{00000000-0005-0000-0000-00004BCE0000}"/>
    <cellStyle name="style1424787250061 4 2 6" xfId="52814" xr:uid="{00000000-0005-0000-0000-00004CCE0000}"/>
    <cellStyle name="style1424787250061 4 2 7" xfId="52815" xr:uid="{00000000-0005-0000-0000-00004DCE0000}"/>
    <cellStyle name="style1424787250061 4 2 8" xfId="52816" xr:uid="{00000000-0005-0000-0000-00004ECE0000}"/>
    <cellStyle name="style1424787250061 4 2 9" xfId="52817" xr:uid="{00000000-0005-0000-0000-00004FCE0000}"/>
    <cellStyle name="style1424787250061 4 3" xfId="52818" xr:uid="{00000000-0005-0000-0000-000050CE0000}"/>
    <cellStyle name="style1424787250061 4 3 2" xfId="52819" xr:uid="{00000000-0005-0000-0000-000051CE0000}"/>
    <cellStyle name="style1424787250061 4 3 2 2" xfId="52820" xr:uid="{00000000-0005-0000-0000-000052CE0000}"/>
    <cellStyle name="style1424787250061 4 3 2 2 2" xfId="52821" xr:uid="{00000000-0005-0000-0000-000053CE0000}"/>
    <cellStyle name="style1424787250061 4 3 2 3" xfId="52822" xr:uid="{00000000-0005-0000-0000-000054CE0000}"/>
    <cellStyle name="style1424787250061 4 3 2 4" xfId="52823" xr:uid="{00000000-0005-0000-0000-000055CE0000}"/>
    <cellStyle name="style1424787250061 4 3 2 5" xfId="52824" xr:uid="{00000000-0005-0000-0000-000056CE0000}"/>
    <cellStyle name="style1424787250061 4 3 3" xfId="52825" xr:uid="{00000000-0005-0000-0000-000057CE0000}"/>
    <cellStyle name="style1424787250061 4 3 3 2" xfId="52826" xr:uid="{00000000-0005-0000-0000-000058CE0000}"/>
    <cellStyle name="style1424787250061 4 3 3 2 2" xfId="52827" xr:uid="{00000000-0005-0000-0000-000059CE0000}"/>
    <cellStyle name="style1424787250061 4 3 3 3" xfId="52828" xr:uid="{00000000-0005-0000-0000-00005ACE0000}"/>
    <cellStyle name="style1424787250061 4 3 3 4" xfId="52829" xr:uid="{00000000-0005-0000-0000-00005BCE0000}"/>
    <cellStyle name="style1424787250061 4 3 3 5" xfId="52830" xr:uid="{00000000-0005-0000-0000-00005CCE0000}"/>
    <cellStyle name="style1424787250061 4 3 4" xfId="52831" xr:uid="{00000000-0005-0000-0000-00005DCE0000}"/>
    <cellStyle name="style1424787250061 4 3 4 2" xfId="52832" xr:uid="{00000000-0005-0000-0000-00005ECE0000}"/>
    <cellStyle name="style1424787250061 4 3 4 3" xfId="52833" xr:uid="{00000000-0005-0000-0000-00005FCE0000}"/>
    <cellStyle name="style1424787250061 4 3 4 4" xfId="52834" xr:uid="{00000000-0005-0000-0000-000060CE0000}"/>
    <cellStyle name="style1424787250061 4 3 4 5" xfId="52835" xr:uid="{00000000-0005-0000-0000-000061CE0000}"/>
    <cellStyle name="style1424787250061 4 3 5" xfId="52836" xr:uid="{00000000-0005-0000-0000-000062CE0000}"/>
    <cellStyle name="style1424787250061 4 3 6" xfId="52837" xr:uid="{00000000-0005-0000-0000-000063CE0000}"/>
    <cellStyle name="style1424787250061 4 3 7" xfId="52838" xr:uid="{00000000-0005-0000-0000-000064CE0000}"/>
    <cellStyle name="style1424787250061 4 3 8" xfId="52839" xr:uid="{00000000-0005-0000-0000-000065CE0000}"/>
    <cellStyle name="style1424787250061 4 4" xfId="52840" xr:uid="{00000000-0005-0000-0000-000066CE0000}"/>
    <cellStyle name="style1424787250061 4 4 2" xfId="52841" xr:uid="{00000000-0005-0000-0000-000067CE0000}"/>
    <cellStyle name="style1424787250061 4 4 2 2" xfId="52842" xr:uid="{00000000-0005-0000-0000-000068CE0000}"/>
    <cellStyle name="style1424787250061 4 4 2 2 2" xfId="52843" xr:uid="{00000000-0005-0000-0000-000069CE0000}"/>
    <cellStyle name="style1424787250061 4 4 2 3" xfId="52844" xr:uid="{00000000-0005-0000-0000-00006ACE0000}"/>
    <cellStyle name="style1424787250061 4 4 2 4" xfId="52845" xr:uid="{00000000-0005-0000-0000-00006BCE0000}"/>
    <cellStyle name="style1424787250061 4 4 2 5" xfId="52846" xr:uid="{00000000-0005-0000-0000-00006CCE0000}"/>
    <cellStyle name="style1424787250061 4 4 3" xfId="52847" xr:uid="{00000000-0005-0000-0000-00006DCE0000}"/>
    <cellStyle name="style1424787250061 4 4 3 2" xfId="52848" xr:uid="{00000000-0005-0000-0000-00006ECE0000}"/>
    <cellStyle name="style1424787250061 4 4 3 2 2" xfId="52849" xr:uid="{00000000-0005-0000-0000-00006FCE0000}"/>
    <cellStyle name="style1424787250061 4 4 3 3" xfId="52850" xr:uid="{00000000-0005-0000-0000-000070CE0000}"/>
    <cellStyle name="style1424787250061 4 4 3 4" xfId="52851" xr:uid="{00000000-0005-0000-0000-000071CE0000}"/>
    <cellStyle name="style1424787250061 4 4 3 5" xfId="52852" xr:uid="{00000000-0005-0000-0000-000072CE0000}"/>
    <cellStyle name="style1424787250061 4 4 4" xfId="52853" xr:uid="{00000000-0005-0000-0000-000073CE0000}"/>
    <cellStyle name="style1424787250061 4 4 4 2" xfId="52854" xr:uid="{00000000-0005-0000-0000-000074CE0000}"/>
    <cellStyle name="style1424787250061 4 4 4 3" xfId="52855" xr:uid="{00000000-0005-0000-0000-000075CE0000}"/>
    <cellStyle name="style1424787250061 4 4 4 4" xfId="52856" xr:uid="{00000000-0005-0000-0000-000076CE0000}"/>
    <cellStyle name="style1424787250061 4 4 4 5" xfId="52857" xr:uid="{00000000-0005-0000-0000-000077CE0000}"/>
    <cellStyle name="style1424787250061 4 4 5" xfId="52858" xr:uid="{00000000-0005-0000-0000-000078CE0000}"/>
    <cellStyle name="style1424787250061 4 4 6" xfId="52859" xr:uid="{00000000-0005-0000-0000-000079CE0000}"/>
    <cellStyle name="style1424787250061 4 4 7" xfId="52860" xr:uid="{00000000-0005-0000-0000-00007ACE0000}"/>
    <cellStyle name="style1424787250061 4 4 8" xfId="52861" xr:uid="{00000000-0005-0000-0000-00007BCE0000}"/>
    <cellStyle name="style1424787250061 4 5" xfId="52862" xr:uid="{00000000-0005-0000-0000-00007CCE0000}"/>
    <cellStyle name="style1424787250061 4 5 2" xfId="52863" xr:uid="{00000000-0005-0000-0000-00007DCE0000}"/>
    <cellStyle name="style1424787250061 4 5 2 2" xfId="52864" xr:uid="{00000000-0005-0000-0000-00007ECE0000}"/>
    <cellStyle name="style1424787250061 4 5 2 2 2" xfId="52865" xr:uid="{00000000-0005-0000-0000-00007FCE0000}"/>
    <cellStyle name="style1424787250061 4 5 2 3" xfId="52866" xr:uid="{00000000-0005-0000-0000-000080CE0000}"/>
    <cellStyle name="style1424787250061 4 5 2 4" xfId="52867" xr:uid="{00000000-0005-0000-0000-000081CE0000}"/>
    <cellStyle name="style1424787250061 4 5 2 5" xfId="52868" xr:uid="{00000000-0005-0000-0000-000082CE0000}"/>
    <cellStyle name="style1424787250061 4 5 3" xfId="52869" xr:uid="{00000000-0005-0000-0000-000083CE0000}"/>
    <cellStyle name="style1424787250061 4 5 3 2" xfId="52870" xr:uid="{00000000-0005-0000-0000-000084CE0000}"/>
    <cellStyle name="style1424787250061 4 5 3 2 2" xfId="52871" xr:uid="{00000000-0005-0000-0000-000085CE0000}"/>
    <cellStyle name="style1424787250061 4 5 3 3" xfId="52872" xr:uid="{00000000-0005-0000-0000-000086CE0000}"/>
    <cellStyle name="style1424787250061 4 5 3 4" xfId="52873" xr:uid="{00000000-0005-0000-0000-000087CE0000}"/>
    <cellStyle name="style1424787250061 4 5 3 5" xfId="52874" xr:uid="{00000000-0005-0000-0000-000088CE0000}"/>
    <cellStyle name="style1424787250061 4 5 4" xfId="52875" xr:uid="{00000000-0005-0000-0000-000089CE0000}"/>
    <cellStyle name="style1424787250061 4 5 4 2" xfId="52876" xr:uid="{00000000-0005-0000-0000-00008ACE0000}"/>
    <cellStyle name="style1424787250061 4 5 4 3" xfId="52877" xr:uid="{00000000-0005-0000-0000-00008BCE0000}"/>
    <cellStyle name="style1424787250061 4 5 4 4" xfId="52878" xr:uid="{00000000-0005-0000-0000-00008CCE0000}"/>
    <cellStyle name="style1424787250061 4 5 4 5" xfId="52879" xr:uid="{00000000-0005-0000-0000-00008DCE0000}"/>
    <cellStyle name="style1424787250061 4 5 5" xfId="52880" xr:uid="{00000000-0005-0000-0000-00008ECE0000}"/>
    <cellStyle name="style1424787250061 4 5 6" xfId="52881" xr:uid="{00000000-0005-0000-0000-00008FCE0000}"/>
    <cellStyle name="style1424787250061 4 5 7" xfId="52882" xr:uid="{00000000-0005-0000-0000-000090CE0000}"/>
    <cellStyle name="style1424787250061 4 5 8" xfId="52883" xr:uid="{00000000-0005-0000-0000-000091CE0000}"/>
    <cellStyle name="style1424787250061 4 6" xfId="52884" xr:uid="{00000000-0005-0000-0000-000092CE0000}"/>
    <cellStyle name="style1424787250061 4 6 2" xfId="52885" xr:uid="{00000000-0005-0000-0000-000093CE0000}"/>
    <cellStyle name="style1424787250061 4 6 2 2" xfId="52886" xr:uid="{00000000-0005-0000-0000-000094CE0000}"/>
    <cellStyle name="style1424787250061 4 6 3" xfId="52887" xr:uid="{00000000-0005-0000-0000-000095CE0000}"/>
    <cellStyle name="style1424787250061 4 6 4" xfId="52888" xr:uid="{00000000-0005-0000-0000-000096CE0000}"/>
    <cellStyle name="style1424787250061 4 6 5" xfId="52889" xr:uid="{00000000-0005-0000-0000-000097CE0000}"/>
    <cellStyle name="style1424787250061 4 7" xfId="52890" xr:uid="{00000000-0005-0000-0000-000098CE0000}"/>
    <cellStyle name="style1424787250061 4 7 2" xfId="52891" xr:uid="{00000000-0005-0000-0000-000099CE0000}"/>
    <cellStyle name="style1424787250061 4 7 2 2" xfId="52892" xr:uid="{00000000-0005-0000-0000-00009ACE0000}"/>
    <cellStyle name="style1424787250061 4 7 3" xfId="52893" xr:uid="{00000000-0005-0000-0000-00009BCE0000}"/>
    <cellStyle name="style1424787250061 4 7 4" xfId="52894" xr:uid="{00000000-0005-0000-0000-00009CCE0000}"/>
    <cellStyle name="style1424787250061 4 7 5" xfId="52895" xr:uid="{00000000-0005-0000-0000-00009DCE0000}"/>
    <cellStyle name="style1424787250061 4 8" xfId="52896" xr:uid="{00000000-0005-0000-0000-00009ECE0000}"/>
    <cellStyle name="style1424787250061 4 8 2" xfId="52897" xr:uid="{00000000-0005-0000-0000-00009FCE0000}"/>
    <cellStyle name="style1424787250061 4 8 3" xfId="52898" xr:uid="{00000000-0005-0000-0000-0000A0CE0000}"/>
    <cellStyle name="style1424787250061 4 8 4" xfId="52899" xr:uid="{00000000-0005-0000-0000-0000A1CE0000}"/>
    <cellStyle name="style1424787250061 4 8 5" xfId="52900" xr:uid="{00000000-0005-0000-0000-0000A2CE0000}"/>
    <cellStyle name="style1424787250061 4 9" xfId="52901" xr:uid="{00000000-0005-0000-0000-0000A3CE0000}"/>
    <cellStyle name="style1424787250061 5" xfId="52902" xr:uid="{00000000-0005-0000-0000-0000A4CE0000}"/>
    <cellStyle name="style1424787250061 5 2" xfId="52903" xr:uid="{00000000-0005-0000-0000-0000A5CE0000}"/>
    <cellStyle name="style1424787250061 5 2 2" xfId="52904" xr:uid="{00000000-0005-0000-0000-0000A6CE0000}"/>
    <cellStyle name="style1424787250061 5 2 2 2" xfId="52905" xr:uid="{00000000-0005-0000-0000-0000A7CE0000}"/>
    <cellStyle name="style1424787250061 5 2 2 2 2" xfId="52906" xr:uid="{00000000-0005-0000-0000-0000A8CE0000}"/>
    <cellStyle name="style1424787250061 5 2 2 3" xfId="52907" xr:uid="{00000000-0005-0000-0000-0000A9CE0000}"/>
    <cellStyle name="style1424787250061 5 2 2 4" xfId="52908" xr:uid="{00000000-0005-0000-0000-0000AACE0000}"/>
    <cellStyle name="style1424787250061 5 2 2 5" xfId="52909" xr:uid="{00000000-0005-0000-0000-0000ABCE0000}"/>
    <cellStyle name="style1424787250061 5 2 3" xfId="52910" xr:uid="{00000000-0005-0000-0000-0000ACCE0000}"/>
    <cellStyle name="style1424787250061 5 2 3 2" xfId="52911" xr:uid="{00000000-0005-0000-0000-0000ADCE0000}"/>
    <cellStyle name="style1424787250061 5 2 3 2 2" xfId="52912" xr:uid="{00000000-0005-0000-0000-0000AECE0000}"/>
    <cellStyle name="style1424787250061 5 2 3 3" xfId="52913" xr:uid="{00000000-0005-0000-0000-0000AFCE0000}"/>
    <cellStyle name="style1424787250061 5 2 3 4" xfId="52914" xr:uid="{00000000-0005-0000-0000-0000B0CE0000}"/>
    <cellStyle name="style1424787250061 5 2 3 5" xfId="52915" xr:uid="{00000000-0005-0000-0000-0000B1CE0000}"/>
    <cellStyle name="style1424787250061 5 2 4" xfId="52916" xr:uid="{00000000-0005-0000-0000-0000B2CE0000}"/>
    <cellStyle name="style1424787250061 5 2 4 2" xfId="52917" xr:uid="{00000000-0005-0000-0000-0000B3CE0000}"/>
    <cellStyle name="style1424787250061 5 2 4 3" xfId="52918" xr:uid="{00000000-0005-0000-0000-0000B4CE0000}"/>
    <cellStyle name="style1424787250061 5 2 4 4" xfId="52919" xr:uid="{00000000-0005-0000-0000-0000B5CE0000}"/>
    <cellStyle name="style1424787250061 5 2 4 5" xfId="52920" xr:uid="{00000000-0005-0000-0000-0000B6CE0000}"/>
    <cellStyle name="style1424787250061 5 2 5" xfId="52921" xr:uid="{00000000-0005-0000-0000-0000B7CE0000}"/>
    <cellStyle name="style1424787250061 5 2 6" xfId="52922" xr:uid="{00000000-0005-0000-0000-0000B8CE0000}"/>
    <cellStyle name="style1424787250061 5 2 7" xfId="52923" xr:uid="{00000000-0005-0000-0000-0000B9CE0000}"/>
    <cellStyle name="style1424787250061 5 2 8" xfId="52924" xr:uid="{00000000-0005-0000-0000-0000BACE0000}"/>
    <cellStyle name="style1424787250061 5 3" xfId="52925" xr:uid="{00000000-0005-0000-0000-0000BBCE0000}"/>
    <cellStyle name="style1424787250061 5 3 2" xfId="52926" xr:uid="{00000000-0005-0000-0000-0000BCCE0000}"/>
    <cellStyle name="style1424787250061 5 3 2 2" xfId="52927" xr:uid="{00000000-0005-0000-0000-0000BDCE0000}"/>
    <cellStyle name="style1424787250061 5 3 3" xfId="52928" xr:uid="{00000000-0005-0000-0000-0000BECE0000}"/>
    <cellStyle name="style1424787250061 5 3 4" xfId="52929" xr:uid="{00000000-0005-0000-0000-0000BFCE0000}"/>
    <cellStyle name="style1424787250061 5 3 5" xfId="52930" xr:uid="{00000000-0005-0000-0000-0000C0CE0000}"/>
    <cellStyle name="style1424787250061 5 4" xfId="52931" xr:uid="{00000000-0005-0000-0000-0000C1CE0000}"/>
    <cellStyle name="style1424787250061 5 4 2" xfId="52932" xr:uid="{00000000-0005-0000-0000-0000C2CE0000}"/>
    <cellStyle name="style1424787250061 5 4 2 2" xfId="52933" xr:uid="{00000000-0005-0000-0000-0000C3CE0000}"/>
    <cellStyle name="style1424787250061 5 4 3" xfId="52934" xr:uid="{00000000-0005-0000-0000-0000C4CE0000}"/>
    <cellStyle name="style1424787250061 5 4 4" xfId="52935" xr:uid="{00000000-0005-0000-0000-0000C5CE0000}"/>
    <cellStyle name="style1424787250061 5 4 5" xfId="52936" xr:uid="{00000000-0005-0000-0000-0000C6CE0000}"/>
    <cellStyle name="style1424787250061 5 5" xfId="52937" xr:uid="{00000000-0005-0000-0000-0000C7CE0000}"/>
    <cellStyle name="style1424787250061 5 5 2" xfId="52938" xr:uid="{00000000-0005-0000-0000-0000C8CE0000}"/>
    <cellStyle name="style1424787250061 5 5 3" xfId="52939" xr:uid="{00000000-0005-0000-0000-0000C9CE0000}"/>
    <cellStyle name="style1424787250061 5 5 4" xfId="52940" xr:uid="{00000000-0005-0000-0000-0000CACE0000}"/>
    <cellStyle name="style1424787250061 5 5 5" xfId="52941" xr:uid="{00000000-0005-0000-0000-0000CBCE0000}"/>
    <cellStyle name="style1424787250061 5 6" xfId="52942" xr:uid="{00000000-0005-0000-0000-0000CCCE0000}"/>
    <cellStyle name="style1424787250061 5 7" xfId="52943" xr:uid="{00000000-0005-0000-0000-0000CDCE0000}"/>
    <cellStyle name="style1424787250061 5 8" xfId="52944" xr:uid="{00000000-0005-0000-0000-0000CECE0000}"/>
    <cellStyle name="style1424787250061 5 9" xfId="52945" xr:uid="{00000000-0005-0000-0000-0000CFCE0000}"/>
    <cellStyle name="style1424787250061 6" xfId="52946" xr:uid="{00000000-0005-0000-0000-0000D0CE0000}"/>
    <cellStyle name="style1424787250061 6 2" xfId="52947" xr:uid="{00000000-0005-0000-0000-0000D1CE0000}"/>
    <cellStyle name="style1424787250061 6 2 2" xfId="52948" xr:uid="{00000000-0005-0000-0000-0000D2CE0000}"/>
    <cellStyle name="style1424787250061 6 2 2 2" xfId="52949" xr:uid="{00000000-0005-0000-0000-0000D3CE0000}"/>
    <cellStyle name="style1424787250061 6 2 3" xfId="52950" xr:uid="{00000000-0005-0000-0000-0000D4CE0000}"/>
    <cellStyle name="style1424787250061 6 2 4" xfId="52951" xr:uid="{00000000-0005-0000-0000-0000D5CE0000}"/>
    <cellStyle name="style1424787250061 6 2 5" xfId="52952" xr:uid="{00000000-0005-0000-0000-0000D6CE0000}"/>
    <cellStyle name="style1424787250061 6 3" xfId="52953" xr:uid="{00000000-0005-0000-0000-0000D7CE0000}"/>
    <cellStyle name="style1424787250061 6 3 2" xfId="52954" xr:uid="{00000000-0005-0000-0000-0000D8CE0000}"/>
    <cellStyle name="style1424787250061 6 3 2 2" xfId="52955" xr:uid="{00000000-0005-0000-0000-0000D9CE0000}"/>
    <cellStyle name="style1424787250061 6 3 3" xfId="52956" xr:uid="{00000000-0005-0000-0000-0000DACE0000}"/>
    <cellStyle name="style1424787250061 6 3 4" xfId="52957" xr:uid="{00000000-0005-0000-0000-0000DBCE0000}"/>
    <cellStyle name="style1424787250061 6 3 5" xfId="52958" xr:uid="{00000000-0005-0000-0000-0000DCCE0000}"/>
    <cellStyle name="style1424787250061 6 4" xfId="52959" xr:uid="{00000000-0005-0000-0000-0000DDCE0000}"/>
    <cellStyle name="style1424787250061 6 4 2" xfId="52960" xr:uid="{00000000-0005-0000-0000-0000DECE0000}"/>
    <cellStyle name="style1424787250061 6 4 3" xfId="52961" xr:uid="{00000000-0005-0000-0000-0000DFCE0000}"/>
    <cellStyle name="style1424787250061 6 4 4" xfId="52962" xr:uid="{00000000-0005-0000-0000-0000E0CE0000}"/>
    <cellStyle name="style1424787250061 6 4 5" xfId="52963" xr:uid="{00000000-0005-0000-0000-0000E1CE0000}"/>
    <cellStyle name="style1424787250061 6 5" xfId="52964" xr:uid="{00000000-0005-0000-0000-0000E2CE0000}"/>
    <cellStyle name="style1424787250061 6 6" xfId="52965" xr:uid="{00000000-0005-0000-0000-0000E3CE0000}"/>
    <cellStyle name="style1424787250061 6 7" xfId="52966" xr:uid="{00000000-0005-0000-0000-0000E4CE0000}"/>
    <cellStyle name="style1424787250061 6 8" xfId="52967" xr:uid="{00000000-0005-0000-0000-0000E5CE0000}"/>
    <cellStyle name="style1424787250061 7" xfId="52968" xr:uid="{00000000-0005-0000-0000-0000E6CE0000}"/>
    <cellStyle name="style1424787250061 7 2" xfId="52969" xr:uid="{00000000-0005-0000-0000-0000E7CE0000}"/>
    <cellStyle name="style1424787250061 7 2 2" xfId="52970" xr:uid="{00000000-0005-0000-0000-0000E8CE0000}"/>
    <cellStyle name="style1424787250061 7 2 2 2" xfId="52971" xr:uid="{00000000-0005-0000-0000-0000E9CE0000}"/>
    <cellStyle name="style1424787250061 7 2 3" xfId="52972" xr:uid="{00000000-0005-0000-0000-0000EACE0000}"/>
    <cellStyle name="style1424787250061 7 2 4" xfId="52973" xr:uid="{00000000-0005-0000-0000-0000EBCE0000}"/>
    <cellStyle name="style1424787250061 7 2 5" xfId="52974" xr:uid="{00000000-0005-0000-0000-0000ECCE0000}"/>
    <cellStyle name="style1424787250061 7 3" xfId="52975" xr:uid="{00000000-0005-0000-0000-0000EDCE0000}"/>
    <cellStyle name="style1424787250061 7 3 2" xfId="52976" xr:uid="{00000000-0005-0000-0000-0000EECE0000}"/>
    <cellStyle name="style1424787250061 7 3 2 2" xfId="52977" xr:uid="{00000000-0005-0000-0000-0000EFCE0000}"/>
    <cellStyle name="style1424787250061 7 3 3" xfId="52978" xr:uid="{00000000-0005-0000-0000-0000F0CE0000}"/>
    <cellStyle name="style1424787250061 7 3 4" xfId="52979" xr:uid="{00000000-0005-0000-0000-0000F1CE0000}"/>
    <cellStyle name="style1424787250061 7 3 5" xfId="52980" xr:uid="{00000000-0005-0000-0000-0000F2CE0000}"/>
    <cellStyle name="style1424787250061 7 4" xfId="52981" xr:uid="{00000000-0005-0000-0000-0000F3CE0000}"/>
    <cellStyle name="style1424787250061 7 4 2" xfId="52982" xr:uid="{00000000-0005-0000-0000-0000F4CE0000}"/>
    <cellStyle name="style1424787250061 7 4 3" xfId="52983" xr:uid="{00000000-0005-0000-0000-0000F5CE0000}"/>
    <cellStyle name="style1424787250061 7 4 4" xfId="52984" xr:uid="{00000000-0005-0000-0000-0000F6CE0000}"/>
    <cellStyle name="style1424787250061 7 4 5" xfId="52985" xr:uid="{00000000-0005-0000-0000-0000F7CE0000}"/>
    <cellStyle name="style1424787250061 7 5" xfId="52986" xr:uid="{00000000-0005-0000-0000-0000F8CE0000}"/>
    <cellStyle name="style1424787250061 7 6" xfId="52987" xr:uid="{00000000-0005-0000-0000-0000F9CE0000}"/>
    <cellStyle name="style1424787250061 7 7" xfId="52988" xr:uid="{00000000-0005-0000-0000-0000FACE0000}"/>
    <cellStyle name="style1424787250061 7 8" xfId="52989" xr:uid="{00000000-0005-0000-0000-0000FBCE0000}"/>
    <cellStyle name="style1424787250061 8" xfId="52990" xr:uid="{00000000-0005-0000-0000-0000FCCE0000}"/>
    <cellStyle name="style1424787250061 8 2" xfId="52991" xr:uid="{00000000-0005-0000-0000-0000FDCE0000}"/>
    <cellStyle name="style1424787250061 8 2 2" xfId="52992" xr:uid="{00000000-0005-0000-0000-0000FECE0000}"/>
    <cellStyle name="style1424787250061 8 2 2 2" xfId="52993" xr:uid="{00000000-0005-0000-0000-0000FFCE0000}"/>
    <cellStyle name="style1424787250061 8 2 3" xfId="52994" xr:uid="{00000000-0005-0000-0000-000000CF0000}"/>
    <cellStyle name="style1424787250061 8 2 4" xfId="52995" xr:uid="{00000000-0005-0000-0000-000001CF0000}"/>
    <cellStyle name="style1424787250061 8 2 5" xfId="52996" xr:uid="{00000000-0005-0000-0000-000002CF0000}"/>
    <cellStyle name="style1424787250061 8 3" xfId="52997" xr:uid="{00000000-0005-0000-0000-000003CF0000}"/>
    <cellStyle name="style1424787250061 8 3 2" xfId="52998" xr:uid="{00000000-0005-0000-0000-000004CF0000}"/>
    <cellStyle name="style1424787250061 8 3 2 2" xfId="52999" xr:uid="{00000000-0005-0000-0000-000005CF0000}"/>
    <cellStyle name="style1424787250061 8 3 3" xfId="53000" xr:uid="{00000000-0005-0000-0000-000006CF0000}"/>
    <cellStyle name="style1424787250061 8 3 4" xfId="53001" xr:uid="{00000000-0005-0000-0000-000007CF0000}"/>
    <cellStyle name="style1424787250061 8 3 5" xfId="53002" xr:uid="{00000000-0005-0000-0000-000008CF0000}"/>
    <cellStyle name="style1424787250061 8 4" xfId="53003" xr:uid="{00000000-0005-0000-0000-000009CF0000}"/>
    <cellStyle name="style1424787250061 8 4 2" xfId="53004" xr:uid="{00000000-0005-0000-0000-00000ACF0000}"/>
    <cellStyle name="style1424787250061 8 4 3" xfId="53005" xr:uid="{00000000-0005-0000-0000-00000BCF0000}"/>
    <cellStyle name="style1424787250061 8 4 4" xfId="53006" xr:uid="{00000000-0005-0000-0000-00000CCF0000}"/>
    <cellStyle name="style1424787250061 8 4 5" xfId="53007" xr:uid="{00000000-0005-0000-0000-00000DCF0000}"/>
    <cellStyle name="style1424787250061 8 5" xfId="53008" xr:uid="{00000000-0005-0000-0000-00000ECF0000}"/>
    <cellStyle name="style1424787250061 8 6" xfId="53009" xr:uid="{00000000-0005-0000-0000-00000FCF0000}"/>
    <cellStyle name="style1424787250061 8 7" xfId="53010" xr:uid="{00000000-0005-0000-0000-000010CF0000}"/>
    <cellStyle name="style1424787250061 8 8" xfId="53011" xr:uid="{00000000-0005-0000-0000-000011CF0000}"/>
    <cellStyle name="style1424787250061 9" xfId="53012" xr:uid="{00000000-0005-0000-0000-000012CF0000}"/>
    <cellStyle name="style1424787250061 9 2" xfId="53013" xr:uid="{00000000-0005-0000-0000-000013CF0000}"/>
    <cellStyle name="style1424787250061 9 2 2" xfId="53014" xr:uid="{00000000-0005-0000-0000-000014CF0000}"/>
    <cellStyle name="style1424787250061 9 3" xfId="53015" xr:uid="{00000000-0005-0000-0000-000015CF0000}"/>
    <cellStyle name="style1424787250061 9 4" xfId="53016" xr:uid="{00000000-0005-0000-0000-000016CF0000}"/>
    <cellStyle name="style1424787250061 9 5" xfId="53017" xr:uid="{00000000-0005-0000-0000-000017CF0000}"/>
    <cellStyle name="style1424787250099" xfId="53018" xr:uid="{00000000-0005-0000-0000-000018CF0000}"/>
    <cellStyle name="style1424787250099 10" xfId="53019" xr:uid="{00000000-0005-0000-0000-000019CF0000}"/>
    <cellStyle name="style1424787250099 10 2" xfId="53020" xr:uid="{00000000-0005-0000-0000-00001ACF0000}"/>
    <cellStyle name="style1424787250099 10 2 2" xfId="53021" xr:uid="{00000000-0005-0000-0000-00001BCF0000}"/>
    <cellStyle name="style1424787250099 10 3" xfId="53022" xr:uid="{00000000-0005-0000-0000-00001CCF0000}"/>
    <cellStyle name="style1424787250099 10 4" xfId="53023" xr:uid="{00000000-0005-0000-0000-00001DCF0000}"/>
    <cellStyle name="style1424787250099 10 5" xfId="53024" xr:uid="{00000000-0005-0000-0000-00001ECF0000}"/>
    <cellStyle name="style1424787250099 11" xfId="53025" xr:uid="{00000000-0005-0000-0000-00001FCF0000}"/>
    <cellStyle name="style1424787250099 11 2" xfId="53026" xr:uid="{00000000-0005-0000-0000-000020CF0000}"/>
    <cellStyle name="style1424787250099 11 3" xfId="53027" xr:uid="{00000000-0005-0000-0000-000021CF0000}"/>
    <cellStyle name="style1424787250099 11 4" xfId="53028" xr:uid="{00000000-0005-0000-0000-000022CF0000}"/>
    <cellStyle name="style1424787250099 11 5" xfId="53029" xr:uid="{00000000-0005-0000-0000-000023CF0000}"/>
    <cellStyle name="style1424787250099 12" xfId="53030" xr:uid="{00000000-0005-0000-0000-000024CF0000}"/>
    <cellStyle name="style1424787250099 13" xfId="53031" xr:uid="{00000000-0005-0000-0000-000025CF0000}"/>
    <cellStyle name="style1424787250099 14" xfId="53032" xr:uid="{00000000-0005-0000-0000-000026CF0000}"/>
    <cellStyle name="style1424787250099 15" xfId="53033" xr:uid="{00000000-0005-0000-0000-000027CF0000}"/>
    <cellStyle name="style1424787250099 2" xfId="53034" xr:uid="{00000000-0005-0000-0000-000028CF0000}"/>
    <cellStyle name="style1424787250099 2 10" xfId="53035" xr:uid="{00000000-0005-0000-0000-000029CF0000}"/>
    <cellStyle name="style1424787250099 2 10 2" xfId="53036" xr:uid="{00000000-0005-0000-0000-00002ACF0000}"/>
    <cellStyle name="style1424787250099 2 10 3" xfId="53037" xr:uid="{00000000-0005-0000-0000-00002BCF0000}"/>
    <cellStyle name="style1424787250099 2 10 4" xfId="53038" xr:uid="{00000000-0005-0000-0000-00002CCF0000}"/>
    <cellStyle name="style1424787250099 2 10 5" xfId="53039" xr:uid="{00000000-0005-0000-0000-00002DCF0000}"/>
    <cellStyle name="style1424787250099 2 11" xfId="53040" xr:uid="{00000000-0005-0000-0000-00002ECF0000}"/>
    <cellStyle name="style1424787250099 2 12" xfId="53041" xr:uid="{00000000-0005-0000-0000-00002FCF0000}"/>
    <cellStyle name="style1424787250099 2 13" xfId="53042" xr:uid="{00000000-0005-0000-0000-000030CF0000}"/>
    <cellStyle name="style1424787250099 2 14" xfId="53043" xr:uid="{00000000-0005-0000-0000-000031CF0000}"/>
    <cellStyle name="style1424787250099 2 2" xfId="53044" xr:uid="{00000000-0005-0000-0000-000032CF0000}"/>
    <cellStyle name="style1424787250099 2 2 10" xfId="53045" xr:uid="{00000000-0005-0000-0000-000033CF0000}"/>
    <cellStyle name="style1424787250099 2 2 11" xfId="53046" xr:uid="{00000000-0005-0000-0000-000034CF0000}"/>
    <cellStyle name="style1424787250099 2 2 12" xfId="53047" xr:uid="{00000000-0005-0000-0000-000035CF0000}"/>
    <cellStyle name="style1424787250099 2 2 13" xfId="53048" xr:uid="{00000000-0005-0000-0000-000036CF0000}"/>
    <cellStyle name="style1424787250099 2 2 2" xfId="53049" xr:uid="{00000000-0005-0000-0000-000037CF0000}"/>
    <cellStyle name="style1424787250099 2 2 2 10" xfId="53050" xr:uid="{00000000-0005-0000-0000-000038CF0000}"/>
    <cellStyle name="style1424787250099 2 2 2 11" xfId="53051" xr:uid="{00000000-0005-0000-0000-000039CF0000}"/>
    <cellStyle name="style1424787250099 2 2 2 12" xfId="53052" xr:uid="{00000000-0005-0000-0000-00003ACF0000}"/>
    <cellStyle name="style1424787250099 2 2 2 2" xfId="53053" xr:uid="{00000000-0005-0000-0000-00003BCF0000}"/>
    <cellStyle name="style1424787250099 2 2 2 2 2" xfId="53054" xr:uid="{00000000-0005-0000-0000-00003CCF0000}"/>
    <cellStyle name="style1424787250099 2 2 2 2 2 2" xfId="53055" xr:uid="{00000000-0005-0000-0000-00003DCF0000}"/>
    <cellStyle name="style1424787250099 2 2 2 2 2 2 2" xfId="53056" xr:uid="{00000000-0005-0000-0000-00003ECF0000}"/>
    <cellStyle name="style1424787250099 2 2 2 2 2 2 2 2" xfId="53057" xr:uid="{00000000-0005-0000-0000-00003FCF0000}"/>
    <cellStyle name="style1424787250099 2 2 2 2 2 2 3" xfId="53058" xr:uid="{00000000-0005-0000-0000-000040CF0000}"/>
    <cellStyle name="style1424787250099 2 2 2 2 2 2 4" xfId="53059" xr:uid="{00000000-0005-0000-0000-000041CF0000}"/>
    <cellStyle name="style1424787250099 2 2 2 2 2 2 5" xfId="53060" xr:uid="{00000000-0005-0000-0000-000042CF0000}"/>
    <cellStyle name="style1424787250099 2 2 2 2 2 3" xfId="53061" xr:uid="{00000000-0005-0000-0000-000043CF0000}"/>
    <cellStyle name="style1424787250099 2 2 2 2 2 3 2" xfId="53062" xr:uid="{00000000-0005-0000-0000-000044CF0000}"/>
    <cellStyle name="style1424787250099 2 2 2 2 2 3 2 2" xfId="53063" xr:uid="{00000000-0005-0000-0000-000045CF0000}"/>
    <cellStyle name="style1424787250099 2 2 2 2 2 3 3" xfId="53064" xr:uid="{00000000-0005-0000-0000-000046CF0000}"/>
    <cellStyle name="style1424787250099 2 2 2 2 2 3 4" xfId="53065" xr:uid="{00000000-0005-0000-0000-000047CF0000}"/>
    <cellStyle name="style1424787250099 2 2 2 2 2 3 5" xfId="53066" xr:uid="{00000000-0005-0000-0000-000048CF0000}"/>
    <cellStyle name="style1424787250099 2 2 2 2 2 4" xfId="53067" xr:uid="{00000000-0005-0000-0000-000049CF0000}"/>
    <cellStyle name="style1424787250099 2 2 2 2 2 4 2" xfId="53068" xr:uid="{00000000-0005-0000-0000-00004ACF0000}"/>
    <cellStyle name="style1424787250099 2 2 2 2 2 4 3" xfId="53069" xr:uid="{00000000-0005-0000-0000-00004BCF0000}"/>
    <cellStyle name="style1424787250099 2 2 2 2 2 4 4" xfId="53070" xr:uid="{00000000-0005-0000-0000-00004CCF0000}"/>
    <cellStyle name="style1424787250099 2 2 2 2 2 4 5" xfId="53071" xr:uid="{00000000-0005-0000-0000-00004DCF0000}"/>
    <cellStyle name="style1424787250099 2 2 2 2 2 5" xfId="53072" xr:uid="{00000000-0005-0000-0000-00004ECF0000}"/>
    <cellStyle name="style1424787250099 2 2 2 2 2 6" xfId="53073" xr:uid="{00000000-0005-0000-0000-00004FCF0000}"/>
    <cellStyle name="style1424787250099 2 2 2 2 2 7" xfId="53074" xr:uid="{00000000-0005-0000-0000-000050CF0000}"/>
    <cellStyle name="style1424787250099 2 2 2 2 2 8" xfId="53075" xr:uid="{00000000-0005-0000-0000-000051CF0000}"/>
    <cellStyle name="style1424787250099 2 2 2 2 3" xfId="53076" xr:uid="{00000000-0005-0000-0000-000052CF0000}"/>
    <cellStyle name="style1424787250099 2 2 2 2 3 2" xfId="53077" xr:uid="{00000000-0005-0000-0000-000053CF0000}"/>
    <cellStyle name="style1424787250099 2 2 2 2 3 2 2" xfId="53078" xr:uid="{00000000-0005-0000-0000-000054CF0000}"/>
    <cellStyle name="style1424787250099 2 2 2 2 3 3" xfId="53079" xr:uid="{00000000-0005-0000-0000-000055CF0000}"/>
    <cellStyle name="style1424787250099 2 2 2 2 3 4" xfId="53080" xr:uid="{00000000-0005-0000-0000-000056CF0000}"/>
    <cellStyle name="style1424787250099 2 2 2 2 3 5" xfId="53081" xr:uid="{00000000-0005-0000-0000-000057CF0000}"/>
    <cellStyle name="style1424787250099 2 2 2 2 4" xfId="53082" xr:uid="{00000000-0005-0000-0000-000058CF0000}"/>
    <cellStyle name="style1424787250099 2 2 2 2 4 2" xfId="53083" xr:uid="{00000000-0005-0000-0000-000059CF0000}"/>
    <cellStyle name="style1424787250099 2 2 2 2 4 2 2" xfId="53084" xr:uid="{00000000-0005-0000-0000-00005ACF0000}"/>
    <cellStyle name="style1424787250099 2 2 2 2 4 3" xfId="53085" xr:uid="{00000000-0005-0000-0000-00005BCF0000}"/>
    <cellStyle name="style1424787250099 2 2 2 2 4 4" xfId="53086" xr:uid="{00000000-0005-0000-0000-00005CCF0000}"/>
    <cellStyle name="style1424787250099 2 2 2 2 4 5" xfId="53087" xr:uid="{00000000-0005-0000-0000-00005DCF0000}"/>
    <cellStyle name="style1424787250099 2 2 2 2 5" xfId="53088" xr:uid="{00000000-0005-0000-0000-00005ECF0000}"/>
    <cellStyle name="style1424787250099 2 2 2 2 5 2" xfId="53089" xr:uid="{00000000-0005-0000-0000-00005FCF0000}"/>
    <cellStyle name="style1424787250099 2 2 2 2 5 3" xfId="53090" xr:uid="{00000000-0005-0000-0000-000060CF0000}"/>
    <cellStyle name="style1424787250099 2 2 2 2 5 4" xfId="53091" xr:uid="{00000000-0005-0000-0000-000061CF0000}"/>
    <cellStyle name="style1424787250099 2 2 2 2 5 5" xfId="53092" xr:uid="{00000000-0005-0000-0000-000062CF0000}"/>
    <cellStyle name="style1424787250099 2 2 2 2 6" xfId="53093" xr:uid="{00000000-0005-0000-0000-000063CF0000}"/>
    <cellStyle name="style1424787250099 2 2 2 2 7" xfId="53094" xr:uid="{00000000-0005-0000-0000-000064CF0000}"/>
    <cellStyle name="style1424787250099 2 2 2 2 8" xfId="53095" xr:uid="{00000000-0005-0000-0000-000065CF0000}"/>
    <cellStyle name="style1424787250099 2 2 2 2 9" xfId="53096" xr:uid="{00000000-0005-0000-0000-000066CF0000}"/>
    <cellStyle name="style1424787250099 2 2 2 3" xfId="53097" xr:uid="{00000000-0005-0000-0000-000067CF0000}"/>
    <cellStyle name="style1424787250099 2 2 2 3 2" xfId="53098" xr:uid="{00000000-0005-0000-0000-000068CF0000}"/>
    <cellStyle name="style1424787250099 2 2 2 3 2 2" xfId="53099" xr:uid="{00000000-0005-0000-0000-000069CF0000}"/>
    <cellStyle name="style1424787250099 2 2 2 3 2 2 2" xfId="53100" xr:uid="{00000000-0005-0000-0000-00006ACF0000}"/>
    <cellStyle name="style1424787250099 2 2 2 3 2 3" xfId="53101" xr:uid="{00000000-0005-0000-0000-00006BCF0000}"/>
    <cellStyle name="style1424787250099 2 2 2 3 2 4" xfId="53102" xr:uid="{00000000-0005-0000-0000-00006CCF0000}"/>
    <cellStyle name="style1424787250099 2 2 2 3 2 5" xfId="53103" xr:uid="{00000000-0005-0000-0000-00006DCF0000}"/>
    <cellStyle name="style1424787250099 2 2 2 3 3" xfId="53104" xr:uid="{00000000-0005-0000-0000-00006ECF0000}"/>
    <cellStyle name="style1424787250099 2 2 2 3 3 2" xfId="53105" xr:uid="{00000000-0005-0000-0000-00006FCF0000}"/>
    <cellStyle name="style1424787250099 2 2 2 3 3 2 2" xfId="53106" xr:uid="{00000000-0005-0000-0000-000070CF0000}"/>
    <cellStyle name="style1424787250099 2 2 2 3 3 3" xfId="53107" xr:uid="{00000000-0005-0000-0000-000071CF0000}"/>
    <cellStyle name="style1424787250099 2 2 2 3 3 4" xfId="53108" xr:uid="{00000000-0005-0000-0000-000072CF0000}"/>
    <cellStyle name="style1424787250099 2 2 2 3 3 5" xfId="53109" xr:uid="{00000000-0005-0000-0000-000073CF0000}"/>
    <cellStyle name="style1424787250099 2 2 2 3 4" xfId="53110" xr:uid="{00000000-0005-0000-0000-000074CF0000}"/>
    <cellStyle name="style1424787250099 2 2 2 3 4 2" xfId="53111" xr:uid="{00000000-0005-0000-0000-000075CF0000}"/>
    <cellStyle name="style1424787250099 2 2 2 3 4 3" xfId="53112" xr:uid="{00000000-0005-0000-0000-000076CF0000}"/>
    <cellStyle name="style1424787250099 2 2 2 3 4 4" xfId="53113" xr:uid="{00000000-0005-0000-0000-000077CF0000}"/>
    <cellStyle name="style1424787250099 2 2 2 3 4 5" xfId="53114" xr:uid="{00000000-0005-0000-0000-000078CF0000}"/>
    <cellStyle name="style1424787250099 2 2 2 3 5" xfId="53115" xr:uid="{00000000-0005-0000-0000-000079CF0000}"/>
    <cellStyle name="style1424787250099 2 2 2 3 6" xfId="53116" xr:uid="{00000000-0005-0000-0000-00007ACF0000}"/>
    <cellStyle name="style1424787250099 2 2 2 3 7" xfId="53117" xr:uid="{00000000-0005-0000-0000-00007BCF0000}"/>
    <cellStyle name="style1424787250099 2 2 2 3 8" xfId="53118" xr:uid="{00000000-0005-0000-0000-00007CCF0000}"/>
    <cellStyle name="style1424787250099 2 2 2 4" xfId="53119" xr:uid="{00000000-0005-0000-0000-00007DCF0000}"/>
    <cellStyle name="style1424787250099 2 2 2 4 2" xfId="53120" xr:uid="{00000000-0005-0000-0000-00007ECF0000}"/>
    <cellStyle name="style1424787250099 2 2 2 4 2 2" xfId="53121" xr:uid="{00000000-0005-0000-0000-00007FCF0000}"/>
    <cellStyle name="style1424787250099 2 2 2 4 2 2 2" xfId="53122" xr:uid="{00000000-0005-0000-0000-000080CF0000}"/>
    <cellStyle name="style1424787250099 2 2 2 4 2 3" xfId="53123" xr:uid="{00000000-0005-0000-0000-000081CF0000}"/>
    <cellStyle name="style1424787250099 2 2 2 4 2 4" xfId="53124" xr:uid="{00000000-0005-0000-0000-000082CF0000}"/>
    <cellStyle name="style1424787250099 2 2 2 4 2 5" xfId="53125" xr:uid="{00000000-0005-0000-0000-000083CF0000}"/>
    <cellStyle name="style1424787250099 2 2 2 4 3" xfId="53126" xr:uid="{00000000-0005-0000-0000-000084CF0000}"/>
    <cellStyle name="style1424787250099 2 2 2 4 3 2" xfId="53127" xr:uid="{00000000-0005-0000-0000-000085CF0000}"/>
    <cellStyle name="style1424787250099 2 2 2 4 3 2 2" xfId="53128" xr:uid="{00000000-0005-0000-0000-000086CF0000}"/>
    <cellStyle name="style1424787250099 2 2 2 4 3 3" xfId="53129" xr:uid="{00000000-0005-0000-0000-000087CF0000}"/>
    <cellStyle name="style1424787250099 2 2 2 4 3 4" xfId="53130" xr:uid="{00000000-0005-0000-0000-000088CF0000}"/>
    <cellStyle name="style1424787250099 2 2 2 4 3 5" xfId="53131" xr:uid="{00000000-0005-0000-0000-000089CF0000}"/>
    <cellStyle name="style1424787250099 2 2 2 4 4" xfId="53132" xr:uid="{00000000-0005-0000-0000-00008ACF0000}"/>
    <cellStyle name="style1424787250099 2 2 2 4 4 2" xfId="53133" xr:uid="{00000000-0005-0000-0000-00008BCF0000}"/>
    <cellStyle name="style1424787250099 2 2 2 4 4 3" xfId="53134" xr:uid="{00000000-0005-0000-0000-00008CCF0000}"/>
    <cellStyle name="style1424787250099 2 2 2 4 4 4" xfId="53135" xr:uid="{00000000-0005-0000-0000-00008DCF0000}"/>
    <cellStyle name="style1424787250099 2 2 2 4 4 5" xfId="53136" xr:uid="{00000000-0005-0000-0000-00008ECF0000}"/>
    <cellStyle name="style1424787250099 2 2 2 4 5" xfId="53137" xr:uid="{00000000-0005-0000-0000-00008FCF0000}"/>
    <cellStyle name="style1424787250099 2 2 2 4 6" xfId="53138" xr:uid="{00000000-0005-0000-0000-000090CF0000}"/>
    <cellStyle name="style1424787250099 2 2 2 4 7" xfId="53139" xr:uid="{00000000-0005-0000-0000-000091CF0000}"/>
    <cellStyle name="style1424787250099 2 2 2 4 8" xfId="53140" xr:uid="{00000000-0005-0000-0000-000092CF0000}"/>
    <cellStyle name="style1424787250099 2 2 2 5" xfId="53141" xr:uid="{00000000-0005-0000-0000-000093CF0000}"/>
    <cellStyle name="style1424787250099 2 2 2 5 2" xfId="53142" xr:uid="{00000000-0005-0000-0000-000094CF0000}"/>
    <cellStyle name="style1424787250099 2 2 2 5 2 2" xfId="53143" xr:uid="{00000000-0005-0000-0000-000095CF0000}"/>
    <cellStyle name="style1424787250099 2 2 2 5 2 2 2" xfId="53144" xr:uid="{00000000-0005-0000-0000-000096CF0000}"/>
    <cellStyle name="style1424787250099 2 2 2 5 2 3" xfId="53145" xr:uid="{00000000-0005-0000-0000-000097CF0000}"/>
    <cellStyle name="style1424787250099 2 2 2 5 2 4" xfId="53146" xr:uid="{00000000-0005-0000-0000-000098CF0000}"/>
    <cellStyle name="style1424787250099 2 2 2 5 2 5" xfId="53147" xr:uid="{00000000-0005-0000-0000-000099CF0000}"/>
    <cellStyle name="style1424787250099 2 2 2 5 3" xfId="53148" xr:uid="{00000000-0005-0000-0000-00009ACF0000}"/>
    <cellStyle name="style1424787250099 2 2 2 5 3 2" xfId="53149" xr:uid="{00000000-0005-0000-0000-00009BCF0000}"/>
    <cellStyle name="style1424787250099 2 2 2 5 3 2 2" xfId="53150" xr:uid="{00000000-0005-0000-0000-00009CCF0000}"/>
    <cellStyle name="style1424787250099 2 2 2 5 3 3" xfId="53151" xr:uid="{00000000-0005-0000-0000-00009DCF0000}"/>
    <cellStyle name="style1424787250099 2 2 2 5 3 4" xfId="53152" xr:uid="{00000000-0005-0000-0000-00009ECF0000}"/>
    <cellStyle name="style1424787250099 2 2 2 5 3 5" xfId="53153" xr:uid="{00000000-0005-0000-0000-00009FCF0000}"/>
    <cellStyle name="style1424787250099 2 2 2 5 4" xfId="53154" xr:uid="{00000000-0005-0000-0000-0000A0CF0000}"/>
    <cellStyle name="style1424787250099 2 2 2 5 4 2" xfId="53155" xr:uid="{00000000-0005-0000-0000-0000A1CF0000}"/>
    <cellStyle name="style1424787250099 2 2 2 5 4 3" xfId="53156" xr:uid="{00000000-0005-0000-0000-0000A2CF0000}"/>
    <cellStyle name="style1424787250099 2 2 2 5 4 4" xfId="53157" xr:uid="{00000000-0005-0000-0000-0000A3CF0000}"/>
    <cellStyle name="style1424787250099 2 2 2 5 4 5" xfId="53158" xr:uid="{00000000-0005-0000-0000-0000A4CF0000}"/>
    <cellStyle name="style1424787250099 2 2 2 5 5" xfId="53159" xr:uid="{00000000-0005-0000-0000-0000A5CF0000}"/>
    <cellStyle name="style1424787250099 2 2 2 5 6" xfId="53160" xr:uid="{00000000-0005-0000-0000-0000A6CF0000}"/>
    <cellStyle name="style1424787250099 2 2 2 5 7" xfId="53161" xr:uid="{00000000-0005-0000-0000-0000A7CF0000}"/>
    <cellStyle name="style1424787250099 2 2 2 5 8" xfId="53162" xr:uid="{00000000-0005-0000-0000-0000A8CF0000}"/>
    <cellStyle name="style1424787250099 2 2 2 6" xfId="53163" xr:uid="{00000000-0005-0000-0000-0000A9CF0000}"/>
    <cellStyle name="style1424787250099 2 2 2 6 2" xfId="53164" xr:uid="{00000000-0005-0000-0000-0000AACF0000}"/>
    <cellStyle name="style1424787250099 2 2 2 6 2 2" xfId="53165" xr:uid="{00000000-0005-0000-0000-0000ABCF0000}"/>
    <cellStyle name="style1424787250099 2 2 2 6 3" xfId="53166" xr:uid="{00000000-0005-0000-0000-0000ACCF0000}"/>
    <cellStyle name="style1424787250099 2 2 2 6 4" xfId="53167" xr:uid="{00000000-0005-0000-0000-0000ADCF0000}"/>
    <cellStyle name="style1424787250099 2 2 2 6 5" xfId="53168" xr:uid="{00000000-0005-0000-0000-0000AECF0000}"/>
    <cellStyle name="style1424787250099 2 2 2 7" xfId="53169" xr:uid="{00000000-0005-0000-0000-0000AFCF0000}"/>
    <cellStyle name="style1424787250099 2 2 2 7 2" xfId="53170" xr:uid="{00000000-0005-0000-0000-0000B0CF0000}"/>
    <cellStyle name="style1424787250099 2 2 2 7 2 2" xfId="53171" xr:uid="{00000000-0005-0000-0000-0000B1CF0000}"/>
    <cellStyle name="style1424787250099 2 2 2 7 3" xfId="53172" xr:uid="{00000000-0005-0000-0000-0000B2CF0000}"/>
    <cellStyle name="style1424787250099 2 2 2 7 4" xfId="53173" xr:uid="{00000000-0005-0000-0000-0000B3CF0000}"/>
    <cellStyle name="style1424787250099 2 2 2 7 5" xfId="53174" xr:uid="{00000000-0005-0000-0000-0000B4CF0000}"/>
    <cellStyle name="style1424787250099 2 2 2 8" xfId="53175" xr:uid="{00000000-0005-0000-0000-0000B5CF0000}"/>
    <cellStyle name="style1424787250099 2 2 2 8 2" xfId="53176" xr:uid="{00000000-0005-0000-0000-0000B6CF0000}"/>
    <cellStyle name="style1424787250099 2 2 2 8 3" xfId="53177" xr:uid="{00000000-0005-0000-0000-0000B7CF0000}"/>
    <cellStyle name="style1424787250099 2 2 2 8 4" xfId="53178" xr:uid="{00000000-0005-0000-0000-0000B8CF0000}"/>
    <cellStyle name="style1424787250099 2 2 2 8 5" xfId="53179" xr:uid="{00000000-0005-0000-0000-0000B9CF0000}"/>
    <cellStyle name="style1424787250099 2 2 2 9" xfId="53180" xr:uid="{00000000-0005-0000-0000-0000BACF0000}"/>
    <cellStyle name="style1424787250099 2 2 3" xfId="53181" xr:uid="{00000000-0005-0000-0000-0000BBCF0000}"/>
    <cellStyle name="style1424787250099 2 2 3 2" xfId="53182" xr:uid="{00000000-0005-0000-0000-0000BCCF0000}"/>
    <cellStyle name="style1424787250099 2 2 3 2 2" xfId="53183" xr:uid="{00000000-0005-0000-0000-0000BDCF0000}"/>
    <cellStyle name="style1424787250099 2 2 3 2 2 2" xfId="53184" xr:uid="{00000000-0005-0000-0000-0000BECF0000}"/>
    <cellStyle name="style1424787250099 2 2 3 2 2 2 2" xfId="53185" xr:uid="{00000000-0005-0000-0000-0000BFCF0000}"/>
    <cellStyle name="style1424787250099 2 2 3 2 2 3" xfId="53186" xr:uid="{00000000-0005-0000-0000-0000C0CF0000}"/>
    <cellStyle name="style1424787250099 2 2 3 2 2 4" xfId="53187" xr:uid="{00000000-0005-0000-0000-0000C1CF0000}"/>
    <cellStyle name="style1424787250099 2 2 3 2 2 5" xfId="53188" xr:uid="{00000000-0005-0000-0000-0000C2CF0000}"/>
    <cellStyle name="style1424787250099 2 2 3 2 3" xfId="53189" xr:uid="{00000000-0005-0000-0000-0000C3CF0000}"/>
    <cellStyle name="style1424787250099 2 2 3 2 3 2" xfId="53190" xr:uid="{00000000-0005-0000-0000-0000C4CF0000}"/>
    <cellStyle name="style1424787250099 2 2 3 2 3 2 2" xfId="53191" xr:uid="{00000000-0005-0000-0000-0000C5CF0000}"/>
    <cellStyle name="style1424787250099 2 2 3 2 3 3" xfId="53192" xr:uid="{00000000-0005-0000-0000-0000C6CF0000}"/>
    <cellStyle name="style1424787250099 2 2 3 2 3 4" xfId="53193" xr:uid="{00000000-0005-0000-0000-0000C7CF0000}"/>
    <cellStyle name="style1424787250099 2 2 3 2 3 5" xfId="53194" xr:uid="{00000000-0005-0000-0000-0000C8CF0000}"/>
    <cellStyle name="style1424787250099 2 2 3 2 4" xfId="53195" xr:uid="{00000000-0005-0000-0000-0000C9CF0000}"/>
    <cellStyle name="style1424787250099 2 2 3 2 4 2" xfId="53196" xr:uid="{00000000-0005-0000-0000-0000CACF0000}"/>
    <cellStyle name="style1424787250099 2 2 3 2 4 3" xfId="53197" xr:uid="{00000000-0005-0000-0000-0000CBCF0000}"/>
    <cellStyle name="style1424787250099 2 2 3 2 4 4" xfId="53198" xr:uid="{00000000-0005-0000-0000-0000CCCF0000}"/>
    <cellStyle name="style1424787250099 2 2 3 2 4 5" xfId="53199" xr:uid="{00000000-0005-0000-0000-0000CDCF0000}"/>
    <cellStyle name="style1424787250099 2 2 3 2 5" xfId="53200" xr:uid="{00000000-0005-0000-0000-0000CECF0000}"/>
    <cellStyle name="style1424787250099 2 2 3 2 6" xfId="53201" xr:uid="{00000000-0005-0000-0000-0000CFCF0000}"/>
    <cellStyle name="style1424787250099 2 2 3 2 7" xfId="53202" xr:uid="{00000000-0005-0000-0000-0000D0CF0000}"/>
    <cellStyle name="style1424787250099 2 2 3 2 8" xfId="53203" xr:uid="{00000000-0005-0000-0000-0000D1CF0000}"/>
    <cellStyle name="style1424787250099 2 2 3 3" xfId="53204" xr:uid="{00000000-0005-0000-0000-0000D2CF0000}"/>
    <cellStyle name="style1424787250099 2 2 3 3 2" xfId="53205" xr:uid="{00000000-0005-0000-0000-0000D3CF0000}"/>
    <cellStyle name="style1424787250099 2 2 3 3 2 2" xfId="53206" xr:uid="{00000000-0005-0000-0000-0000D4CF0000}"/>
    <cellStyle name="style1424787250099 2 2 3 3 3" xfId="53207" xr:uid="{00000000-0005-0000-0000-0000D5CF0000}"/>
    <cellStyle name="style1424787250099 2 2 3 3 4" xfId="53208" xr:uid="{00000000-0005-0000-0000-0000D6CF0000}"/>
    <cellStyle name="style1424787250099 2 2 3 3 5" xfId="53209" xr:uid="{00000000-0005-0000-0000-0000D7CF0000}"/>
    <cellStyle name="style1424787250099 2 2 3 4" xfId="53210" xr:uid="{00000000-0005-0000-0000-0000D8CF0000}"/>
    <cellStyle name="style1424787250099 2 2 3 4 2" xfId="53211" xr:uid="{00000000-0005-0000-0000-0000D9CF0000}"/>
    <cellStyle name="style1424787250099 2 2 3 4 2 2" xfId="53212" xr:uid="{00000000-0005-0000-0000-0000DACF0000}"/>
    <cellStyle name="style1424787250099 2 2 3 4 3" xfId="53213" xr:uid="{00000000-0005-0000-0000-0000DBCF0000}"/>
    <cellStyle name="style1424787250099 2 2 3 4 4" xfId="53214" xr:uid="{00000000-0005-0000-0000-0000DCCF0000}"/>
    <cellStyle name="style1424787250099 2 2 3 4 5" xfId="53215" xr:uid="{00000000-0005-0000-0000-0000DDCF0000}"/>
    <cellStyle name="style1424787250099 2 2 3 5" xfId="53216" xr:uid="{00000000-0005-0000-0000-0000DECF0000}"/>
    <cellStyle name="style1424787250099 2 2 3 5 2" xfId="53217" xr:uid="{00000000-0005-0000-0000-0000DFCF0000}"/>
    <cellStyle name="style1424787250099 2 2 3 5 3" xfId="53218" xr:uid="{00000000-0005-0000-0000-0000E0CF0000}"/>
    <cellStyle name="style1424787250099 2 2 3 5 4" xfId="53219" xr:uid="{00000000-0005-0000-0000-0000E1CF0000}"/>
    <cellStyle name="style1424787250099 2 2 3 5 5" xfId="53220" xr:uid="{00000000-0005-0000-0000-0000E2CF0000}"/>
    <cellStyle name="style1424787250099 2 2 3 6" xfId="53221" xr:uid="{00000000-0005-0000-0000-0000E3CF0000}"/>
    <cellStyle name="style1424787250099 2 2 3 7" xfId="53222" xr:uid="{00000000-0005-0000-0000-0000E4CF0000}"/>
    <cellStyle name="style1424787250099 2 2 3 8" xfId="53223" xr:uid="{00000000-0005-0000-0000-0000E5CF0000}"/>
    <cellStyle name="style1424787250099 2 2 3 9" xfId="53224" xr:uid="{00000000-0005-0000-0000-0000E6CF0000}"/>
    <cellStyle name="style1424787250099 2 2 4" xfId="53225" xr:uid="{00000000-0005-0000-0000-0000E7CF0000}"/>
    <cellStyle name="style1424787250099 2 2 4 2" xfId="53226" xr:uid="{00000000-0005-0000-0000-0000E8CF0000}"/>
    <cellStyle name="style1424787250099 2 2 4 2 2" xfId="53227" xr:uid="{00000000-0005-0000-0000-0000E9CF0000}"/>
    <cellStyle name="style1424787250099 2 2 4 2 2 2" xfId="53228" xr:uid="{00000000-0005-0000-0000-0000EACF0000}"/>
    <cellStyle name="style1424787250099 2 2 4 2 3" xfId="53229" xr:uid="{00000000-0005-0000-0000-0000EBCF0000}"/>
    <cellStyle name="style1424787250099 2 2 4 2 4" xfId="53230" xr:uid="{00000000-0005-0000-0000-0000ECCF0000}"/>
    <cellStyle name="style1424787250099 2 2 4 2 5" xfId="53231" xr:uid="{00000000-0005-0000-0000-0000EDCF0000}"/>
    <cellStyle name="style1424787250099 2 2 4 3" xfId="53232" xr:uid="{00000000-0005-0000-0000-0000EECF0000}"/>
    <cellStyle name="style1424787250099 2 2 4 3 2" xfId="53233" xr:uid="{00000000-0005-0000-0000-0000EFCF0000}"/>
    <cellStyle name="style1424787250099 2 2 4 3 2 2" xfId="53234" xr:uid="{00000000-0005-0000-0000-0000F0CF0000}"/>
    <cellStyle name="style1424787250099 2 2 4 3 3" xfId="53235" xr:uid="{00000000-0005-0000-0000-0000F1CF0000}"/>
    <cellStyle name="style1424787250099 2 2 4 3 4" xfId="53236" xr:uid="{00000000-0005-0000-0000-0000F2CF0000}"/>
    <cellStyle name="style1424787250099 2 2 4 3 5" xfId="53237" xr:uid="{00000000-0005-0000-0000-0000F3CF0000}"/>
    <cellStyle name="style1424787250099 2 2 4 4" xfId="53238" xr:uid="{00000000-0005-0000-0000-0000F4CF0000}"/>
    <cellStyle name="style1424787250099 2 2 4 4 2" xfId="53239" xr:uid="{00000000-0005-0000-0000-0000F5CF0000}"/>
    <cellStyle name="style1424787250099 2 2 4 4 3" xfId="53240" xr:uid="{00000000-0005-0000-0000-0000F6CF0000}"/>
    <cellStyle name="style1424787250099 2 2 4 4 4" xfId="53241" xr:uid="{00000000-0005-0000-0000-0000F7CF0000}"/>
    <cellStyle name="style1424787250099 2 2 4 4 5" xfId="53242" xr:uid="{00000000-0005-0000-0000-0000F8CF0000}"/>
    <cellStyle name="style1424787250099 2 2 4 5" xfId="53243" xr:uid="{00000000-0005-0000-0000-0000F9CF0000}"/>
    <cellStyle name="style1424787250099 2 2 4 6" xfId="53244" xr:uid="{00000000-0005-0000-0000-0000FACF0000}"/>
    <cellStyle name="style1424787250099 2 2 4 7" xfId="53245" xr:uid="{00000000-0005-0000-0000-0000FBCF0000}"/>
    <cellStyle name="style1424787250099 2 2 4 8" xfId="53246" xr:uid="{00000000-0005-0000-0000-0000FCCF0000}"/>
    <cellStyle name="style1424787250099 2 2 5" xfId="53247" xr:uid="{00000000-0005-0000-0000-0000FDCF0000}"/>
    <cellStyle name="style1424787250099 2 2 5 2" xfId="53248" xr:uid="{00000000-0005-0000-0000-0000FECF0000}"/>
    <cellStyle name="style1424787250099 2 2 5 2 2" xfId="53249" xr:uid="{00000000-0005-0000-0000-0000FFCF0000}"/>
    <cellStyle name="style1424787250099 2 2 5 2 2 2" xfId="53250" xr:uid="{00000000-0005-0000-0000-000000D00000}"/>
    <cellStyle name="style1424787250099 2 2 5 2 3" xfId="53251" xr:uid="{00000000-0005-0000-0000-000001D00000}"/>
    <cellStyle name="style1424787250099 2 2 5 2 4" xfId="53252" xr:uid="{00000000-0005-0000-0000-000002D00000}"/>
    <cellStyle name="style1424787250099 2 2 5 2 5" xfId="53253" xr:uid="{00000000-0005-0000-0000-000003D00000}"/>
    <cellStyle name="style1424787250099 2 2 5 3" xfId="53254" xr:uid="{00000000-0005-0000-0000-000004D00000}"/>
    <cellStyle name="style1424787250099 2 2 5 3 2" xfId="53255" xr:uid="{00000000-0005-0000-0000-000005D00000}"/>
    <cellStyle name="style1424787250099 2 2 5 3 2 2" xfId="53256" xr:uid="{00000000-0005-0000-0000-000006D00000}"/>
    <cellStyle name="style1424787250099 2 2 5 3 3" xfId="53257" xr:uid="{00000000-0005-0000-0000-000007D00000}"/>
    <cellStyle name="style1424787250099 2 2 5 3 4" xfId="53258" xr:uid="{00000000-0005-0000-0000-000008D00000}"/>
    <cellStyle name="style1424787250099 2 2 5 3 5" xfId="53259" xr:uid="{00000000-0005-0000-0000-000009D00000}"/>
    <cellStyle name="style1424787250099 2 2 5 4" xfId="53260" xr:uid="{00000000-0005-0000-0000-00000AD00000}"/>
    <cellStyle name="style1424787250099 2 2 5 4 2" xfId="53261" xr:uid="{00000000-0005-0000-0000-00000BD00000}"/>
    <cellStyle name="style1424787250099 2 2 5 4 3" xfId="53262" xr:uid="{00000000-0005-0000-0000-00000CD00000}"/>
    <cellStyle name="style1424787250099 2 2 5 4 4" xfId="53263" xr:uid="{00000000-0005-0000-0000-00000DD00000}"/>
    <cellStyle name="style1424787250099 2 2 5 4 5" xfId="53264" xr:uid="{00000000-0005-0000-0000-00000ED00000}"/>
    <cellStyle name="style1424787250099 2 2 5 5" xfId="53265" xr:uid="{00000000-0005-0000-0000-00000FD00000}"/>
    <cellStyle name="style1424787250099 2 2 5 6" xfId="53266" xr:uid="{00000000-0005-0000-0000-000010D00000}"/>
    <cellStyle name="style1424787250099 2 2 5 7" xfId="53267" xr:uid="{00000000-0005-0000-0000-000011D00000}"/>
    <cellStyle name="style1424787250099 2 2 5 8" xfId="53268" xr:uid="{00000000-0005-0000-0000-000012D00000}"/>
    <cellStyle name="style1424787250099 2 2 6" xfId="53269" xr:uid="{00000000-0005-0000-0000-000013D00000}"/>
    <cellStyle name="style1424787250099 2 2 6 2" xfId="53270" xr:uid="{00000000-0005-0000-0000-000014D00000}"/>
    <cellStyle name="style1424787250099 2 2 6 2 2" xfId="53271" xr:uid="{00000000-0005-0000-0000-000015D00000}"/>
    <cellStyle name="style1424787250099 2 2 6 2 2 2" xfId="53272" xr:uid="{00000000-0005-0000-0000-000016D00000}"/>
    <cellStyle name="style1424787250099 2 2 6 2 3" xfId="53273" xr:uid="{00000000-0005-0000-0000-000017D00000}"/>
    <cellStyle name="style1424787250099 2 2 6 2 4" xfId="53274" xr:uid="{00000000-0005-0000-0000-000018D00000}"/>
    <cellStyle name="style1424787250099 2 2 6 2 5" xfId="53275" xr:uid="{00000000-0005-0000-0000-000019D00000}"/>
    <cellStyle name="style1424787250099 2 2 6 3" xfId="53276" xr:uid="{00000000-0005-0000-0000-00001AD00000}"/>
    <cellStyle name="style1424787250099 2 2 6 3 2" xfId="53277" xr:uid="{00000000-0005-0000-0000-00001BD00000}"/>
    <cellStyle name="style1424787250099 2 2 6 3 2 2" xfId="53278" xr:uid="{00000000-0005-0000-0000-00001CD00000}"/>
    <cellStyle name="style1424787250099 2 2 6 3 3" xfId="53279" xr:uid="{00000000-0005-0000-0000-00001DD00000}"/>
    <cellStyle name="style1424787250099 2 2 6 3 4" xfId="53280" xr:uid="{00000000-0005-0000-0000-00001ED00000}"/>
    <cellStyle name="style1424787250099 2 2 6 3 5" xfId="53281" xr:uid="{00000000-0005-0000-0000-00001FD00000}"/>
    <cellStyle name="style1424787250099 2 2 6 4" xfId="53282" xr:uid="{00000000-0005-0000-0000-000020D00000}"/>
    <cellStyle name="style1424787250099 2 2 6 4 2" xfId="53283" xr:uid="{00000000-0005-0000-0000-000021D00000}"/>
    <cellStyle name="style1424787250099 2 2 6 4 3" xfId="53284" xr:uid="{00000000-0005-0000-0000-000022D00000}"/>
    <cellStyle name="style1424787250099 2 2 6 4 4" xfId="53285" xr:uid="{00000000-0005-0000-0000-000023D00000}"/>
    <cellStyle name="style1424787250099 2 2 6 4 5" xfId="53286" xr:uid="{00000000-0005-0000-0000-000024D00000}"/>
    <cellStyle name="style1424787250099 2 2 6 5" xfId="53287" xr:uid="{00000000-0005-0000-0000-000025D00000}"/>
    <cellStyle name="style1424787250099 2 2 6 6" xfId="53288" xr:uid="{00000000-0005-0000-0000-000026D00000}"/>
    <cellStyle name="style1424787250099 2 2 6 7" xfId="53289" xr:uid="{00000000-0005-0000-0000-000027D00000}"/>
    <cellStyle name="style1424787250099 2 2 6 8" xfId="53290" xr:uid="{00000000-0005-0000-0000-000028D00000}"/>
    <cellStyle name="style1424787250099 2 2 7" xfId="53291" xr:uid="{00000000-0005-0000-0000-000029D00000}"/>
    <cellStyle name="style1424787250099 2 2 7 2" xfId="53292" xr:uid="{00000000-0005-0000-0000-00002AD00000}"/>
    <cellStyle name="style1424787250099 2 2 7 2 2" xfId="53293" xr:uid="{00000000-0005-0000-0000-00002BD00000}"/>
    <cellStyle name="style1424787250099 2 2 7 3" xfId="53294" xr:uid="{00000000-0005-0000-0000-00002CD00000}"/>
    <cellStyle name="style1424787250099 2 2 7 4" xfId="53295" xr:uid="{00000000-0005-0000-0000-00002DD00000}"/>
    <cellStyle name="style1424787250099 2 2 7 5" xfId="53296" xr:uid="{00000000-0005-0000-0000-00002ED00000}"/>
    <cellStyle name="style1424787250099 2 2 8" xfId="53297" xr:uid="{00000000-0005-0000-0000-00002FD00000}"/>
    <cellStyle name="style1424787250099 2 2 8 2" xfId="53298" xr:uid="{00000000-0005-0000-0000-000030D00000}"/>
    <cellStyle name="style1424787250099 2 2 8 2 2" xfId="53299" xr:uid="{00000000-0005-0000-0000-000031D00000}"/>
    <cellStyle name="style1424787250099 2 2 8 3" xfId="53300" xr:uid="{00000000-0005-0000-0000-000032D00000}"/>
    <cellStyle name="style1424787250099 2 2 8 4" xfId="53301" xr:uid="{00000000-0005-0000-0000-000033D00000}"/>
    <cellStyle name="style1424787250099 2 2 8 5" xfId="53302" xr:uid="{00000000-0005-0000-0000-000034D00000}"/>
    <cellStyle name="style1424787250099 2 2 9" xfId="53303" xr:uid="{00000000-0005-0000-0000-000035D00000}"/>
    <cellStyle name="style1424787250099 2 2 9 2" xfId="53304" xr:uid="{00000000-0005-0000-0000-000036D00000}"/>
    <cellStyle name="style1424787250099 2 2 9 3" xfId="53305" xr:uid="{00000000-0005-0000-0000-000037D00000}"/>
    <cellStyle name="style1424787250099 2 2 9 4" xfId="53306" xr:uid="{00000000-0005-0000-0000-000038D00000}"/>
    <cellStyle name="style1424787250099 2 2 9 5" xfId="53307" xr:uid="{00000000-0005-0000-0000-000039D00000}"/>
    <cellStyle name="style1424787250099 2 3" xfId="53308" xr:uid="{00000000-0005-0000-0000-00003AD00000}"/>
    <cellStyle name="style1424787250099 2 3 10" xfId="53309" xr:uid="{00000000-0005-0000-0000-00003BD00000}"/>
    <cellStyle name="style1424787250099 2 3 11" xfId="53310" xr:uid="{00000000-0005-0000-0000-00003CD00000}"/>
    <cellStyle name="style1424787250099 2 3 12" xfId="53311" xr:uid="{00000000-0005-0000-0000-00003DD00000}"/>
    <cellStyle name="style1424787250099 2 3 2" xfId="53312" xr:uid="{00000000-0005-0000-0000-00003ED00000}"/>
    <cellStyle name="style1424787250099 2 3 2 2" xfId="53313" xr:uid="{00000000-0005-0000-0000-00003FD00000}"/>
    <cellStyle name="style1424787250099 2 3 2 2 2" xfId="53314" xr:uid="{00000000-0005-0000-0000-000040D00000}"/>
    <cellStyle name="style1424787250099 2 3 2 2 2 2" xfId="53315" xr:uid="{00000000-0005-0000-0000-000041D00000}"/>
    <cellStyle name="style1424787250099 2 3 2 2 2 2 2" xfId="53316" xr:uid="{00000000-0005-0000-0000-000042D00000}"/>
    <cellStyle name="style1424787250099 2 3 2 2 2 3" xfId="53317" xr:uid="{00000000-0005-0000-0000-000043D00000}"/>
    <cellStyle name="style1424787250099 2 3 2 2 2 4" xfId="53318" xr:uid="{00000000-0005-0000-0000-000044D00000}"/>
    <cellStyle name="style1424787250099 2 3 2 2 2 5" xfId="53319" xr:uid="{00000000-0005-0000-0000-000045D00000}"/>
    <cellStyle name="style1424787250099 2 3 2 2 3" xfId="53320" xr:uid="{00000000-0005-0000-0000-000046D00000}"/>
    <cellStyle name="style1424787250099 2 3 2 2 3 2" xfId="53321" xr:uid="{00000000-0005-0000-0000-000047D00000}"/>
    <cellStyle name="style1424787250099 2 3 2 2 3 2 2" xfId="53322" xr:uid="{00000000-0005-0000-0000-000048D00000}"/>
    <cellStyle name="style1424787250099 2 3 2 2 3 3" xfId="53323" xr:uid="{00000000-0005-0000-0000-000049D00000}"/>
    <cellStyle name="style1424787250099 2 3 2 2 3 4" xfId="53324" xr:uid="{00000000-0005-0000-0000-00004AD00000}"/>
    <cellStyle name="style1424787250099 2 3 2 2 3 5" xfId="53325" xr:uid="{00000000-0005-0000-0000-00004BD00000}"/>
    <cellStyle name="style1424787250099 2 3 2 2 4" xfId="53326" xr:uid="{00000000-0005-0000-0000-00004CD00000}"/>
    <cellStyle name="style1424787250099 2 3 2 2 4 2" xfId="53327" xr:uid="{00000000-0005-0000-0000-00004DD00000}"/>
    <cellStyle name="style1424787250099 2 3 2 2 4 3" xfId="53328" xr:uid="{00000000-0005-0000-0000-00004ED00000}"/>
    <cellStyle name="style1424787250099 2 3 2 2 4 4" xfId="53329" xr:uid="{00000000-0005-0000-0000-00004FD00000}"/>
    <cellStyle name="style1424787250099 2 3 2 2 4 5" xfId="53330" xr:uid="{00000000-0005-0000-0000-000050D00000}"/>
    <cellStyle name="style1424787250099 2 3 2 2 5" xfId="53331" xr:uid="{00000000-0005-0000-0000-000051D00000}"/>
    <cellStyle name="style1424787250099 2 3 2 2 6" xfId="53332" xr:uid="{00000000-0005-0000-0000-000052D00000}"/>
    <cellStyle name="style1424787250099 2 3 2 2 7" xfId="53333" xr:uid="{00000000-0005-0000-0000-000053D00000}"/>
    <cellStyle name="style1424787250099 2 3 2 2 8" xfId="53334" xr:uid="{00000000-0005-0000-0000-000054D00000}"/>
    <cellStyle name="style1424787250099 2 3 2 3" xfId="53335" xr:uid="{00000000-0005-0000-0000-000055D00000}"/>
    <cellStyle name="style1424787250099 2 3 2 3 2" xfId="53336" xr:uid="{00000000-0005-0000-0000-000056D00000}"/>
    <cellStyle name="style1424787250099 2 3 2 3 2 2" xfId="53337" xr:uid="{00000000-0005-0000-0000-000057D00000}"/>
    <cellStyle name="style1424787250099 2 3 2 3 3" xfId="53338" xr:uid="{00000000-0005-0000-0000-000058D00000}"/>
    <cellStyle name="style1424787250099 2 3 2 3 4" xfId="53339" xr:uid="{00000000-0005-0000-0000-000059D00000}"/>
    <cellStyle name="style1424787250099 2 3 2 3 5" xfId="53340" xr:uid="{00000000-0005-0000-0000-00005AD00000}"/>
    <cellStyle name="style1424787250099 2 3 2 4" xfId="53341" xr:uid="{00000000-0005-0000-0000-00005BD00000}"/>
    <cellStyle name="style1424787250099 2 3 2 4 2" xfId="53342" xr:uid="{00000000-0005-0000-0000-00005CD00000}"/>
    <cellStyle name="style1424787250099 2 3 2 4 2 2" xfId="53343" xr:uid="{00000000-0005-0000-0000-00005DD00000}"/>
    <cellStyle name="style1424787250099 2 3 2 4 3" xfId="53344" xr:uid="{00000000-0005-0000-0000-00005ED00000}"/>
    <cellStyle name="style1424787250099 2 3 2 4 4" xfId="53345" xr:uid="{00000000-0005-0000-0000-00005FD00000}"/>
    <cellStyle name="style1424787250099 2 3 2 4 5" xfId="53346" xr:uid="{00000000-0005-0000-0000-000060D00000}"/>
    <cellStyle name="style1424787250099 2 3 2 5" xfId="53347" xr:uid="{00000000-0005-0000-0000-000061D00000}"/>
    <cellStyle name="style1424787250099 2 3 2 5 2" xfId="53348" xr:uid="{00000000-0005-0000-0000-000062D00000}"/>
    <cellStyle name="style1424787250099 2 3 2 5 3" xfId="53349" xr:uid="{00000000-0005-0000-0000-000063D00000}"/>
    <cellStyle name="style1424787250099 2 3 2 5 4" xfId="53350" xr:uid="{00000000-0005-0000-0000-000064D00000}"/>
    <cellStyle name="style1424787250099 2 3 2 5 5" xfId="53351" xr:uid="{00000000-0005-0000-0000-000065D00000}"/>
    <cellStyle name="style1424787250099 2 3 2 6" xfId="53352" xr:uid="{00000000-0005-0000-0000-000066D00000}"/>
    <cellStyle name="style1424787250099 2 3 2 7" xfId="53353" xr:uid="{00000000-0005-0000-0000-000067D00000}"/>
    <cellStyle name="style1424787250099 2 3 2 8" xfId="53354" xr:uid="{00000000-0005-0000-0000-000068D00000}"/>
    <cellStyle name="style1424787250099 2 3 2 9" xfId="53355" xr:uid="{00000000-0005-0000-0000-000069D00000}"/>
    <cellStyle name="style1424787250099 2 3 3" xfId="53356" xr:uid="{00000000-0005-0000-0000-00006AD00000}"/>
    <cellStyle name="style1424787250099 2 3 3 2" xfId="53357" xr:uid="{00000000-0005-0000-0000-00006BD00000}"/>
    <cellStyle name="style1424787250099 2 3 3 2 2" xfId="53358" xr:uid="{00000000-0005-0000-0000-00006CD00000}"/>
    <cellStyle name="style1424787250099 2 3 3 2 2 2" xfId="53359" xr:uid="{00000000-0005-0000-0000-00006DD00000}"/>
    <cellStyle name="style1424787250099 2 3 3 2 3" xfId="53360" xr:uid="{00000000-0005-0000-0000-00006ED00000}"/>
    <cellStyle name="style1424787250099 2 3 3 2 4" xfId="53361" xr:uid="{00000000-0005-0000-0000-00006FD00000}"/>
    <cellStyle name="style1424787250099 2 3 3 2 5" xfId="53362" xr:uid="{00000000-0005-0000-0000-000070D00000}"/>
    <cellStyle name="style1424787250099 2 3 3 3" xfId="53363" xr:uid="{00000000-0005-0000-0000-000071D00000}"/>
    <cellStyle name="style1424787250099 2 3 3 3 2" xfId="53364" xr:uid="{00000000-0005-0000-0000-000072D00000}"/>
    <cellStyle name="style1424787250099 2 3 3 3 2 2" xfId="53365" xr:uid="{00000000-0005-0000-0000-000073D00000}"/>
    <cellStyle name="style1424787250099 2 3 3 3 3" xfId="53366" xr:uid="{00000000-0005-0000-0000-000074D00000}"/>
    <cellStyle name="style1424787250099 2 3 3 3 4" xfId="53367" xr:uid="{00000000-0005-0000-0000-000075D00000}"/>
    <cellStyle name="style1424787250099 2 3 3 3 5" xfId="53368" xr:uid="{00000000-0005-0000-0000-000076D00000}"/>
    <cellStyle name="style1424787250099 2 3 3 4" xfId="53369" xr:uid="{00000000-0005-0000-0000-000077D00000}"/>
    <cellStyle name="style1424787250099 2 3 3 4 2" xfId="53370" xr:uid="{00000000-0005-0000-0000-000078D00000}"/>
    <cellStyle name="style1424787250099 2 3 3 4 3" xfId="53371" xr:uid="{00000000-0005-0000-0000-000079D00000}"/>
    <cellStyle name="style1424787250099 2 3 3 4 4" xfId="53372" xr:uid="{00000000-0005-0000-0000-00007AD00000}"/>
    <cellStyle name="style1424787250099 2 3 3 4 5" xfId="53373" xr:uid="{00000000-0005-0000-0000-00007BD00000}"/>
    <cellStyle name="style1424787250099 2 3 3 5" xfId="53374" xr:uid="{00000000-0005-0000-0000-00007CD00000}"/>
    <cellStyle name="style1424787250099 2 3 3 6" xfId="53375" xr:uid="{00000000-0005-0000-0000-00007DD00000}"/>
    <cellStyle name="style1424787250099 2 3 3 7" xfId="53376" xr:uid="{00000000-0005-0000-0000-00007ED00000}"/>
    <cellStyle name="style1424787250099 2 3 3 8" xfId="53377" xr:uid="{00000000-0005-0000-0000-00007FD00000}"/>
    <cellStyle name="style1424787250099 2 3 4" xfId="53378" xr:uid="{00000000-0005-0000-0000-000080D00000}"/>
    <cellStyle name="style1424787250099 2 3 4 2" xfId="53379" xr:uid="{00000000-0005-0000-0000-000081D00000}"/>
    <cellStyle name="style1424787250099 2 3 4 2 2" xfId="53380" xr:uid="{00000000-0005-0000-0000-000082D00000}"/>
    <cellStyle name="style1424787250099 2 3 4 2 2 2" xfId="53381" xr:uid="{00000000-0005-0000-0000-000083D00000}"/>
    <cellStyle name="style1424787250099 2 3 4 2 3" xfId="53382" xr:uid="{00000000-0005-0000-0000-000084D00000}"/>
    <cellStyle name="style1424787250099 2 3 4 2 4" xfId="53383" xr:uid="{00000000-0005-0000-0000-000085D00000}"/>
    <cellStyle name="style1424787250099 2 3 4 2 5" xfId="53384" xr:uid="{00000000-0005-0000-0000-000086D00000}"/>
    <cellStyle name="style1424787250099 2 3 4 3" xfId="53385" xr:uid="{00000000-0005-0000-0000-000087D00000}"/>
    <cellStyle name="style1424787250099 2 3 4 3 2" xfId="53386" xr:uid="{00000000-0005-0000-0000-000088D00000}"/>
    <cellStyle name="style1424787250099 2 3 4 3 2 2" xfId="53387" xr:uid="{00000000-0005-0000-0000-000089D00000}"/>
    <cellStyle name="style1424787250099 2 3 4 3 3" xfId="53388" xr:uid="{00000000-0005-0000-0000-00008AD00000}"/>
    <cellStyle name="style1424787250099 2 3 4 3 4" xfId="53389" xr:uid="{00000000-0005-0000-0000-00008BD00000}"/>
    <cellStyle name="style1424787250099 2 3 4 3 5" xfId="53390" xr:uid="{00000000-0005-0000-0000-00008CD00000}"/>
    <cellStyle name="style1424787250099 2 3 4 4" xfId="53391" xr:uid="{00000000-0005-0000-0000-00008DD00000}"/>
    <cellStyle name="style1424787250099 2 3 4 4 2" xfId="53392" xr:uid="{00000000-0005-0000-0000-00008ED00000}"/>
    <cellStyle name="style1424787250099 2 3 4 4 3" xfId="53393" xr:uid="{00000000-0005-0000-0000-00008FD00000}"/>
    <cellStyle name="style1424787250099 2 3 4 4 4" xfId="53394" xr:uid="{00000000-0005-0000-0000-000090D00000}"/>
    <cellStyle name="style1424787250099 2 3 4 4 5" xfId="53395" xr:uid="{00000000-0005-0000-0000-000091D00000}"/>
    <cellStyle name="style1424787250099 2 3 4 5" xfId="53396" xr:uid="{00000000-0005-0000-0000-000092D00000}"/>
    <cellStyle name="style1424787250099 2 3 4 6" xfId="53397" xr:uid="{00000000-0005-0000-0000-000093D00000}"/>
    <cellStyle name="style1424787250099 2 3 4 7" xfId="53398" xr:uid="{00000000-0005-0000-0000-000094D00000}"/>
    <cellStyle name="style1424787250099 2 3 4 8" xfId="53399" xr:uid="{00000000-0005-0000-0000-000095D00000}"/>
    <cellStyle name="style1424787250099 2 3 5" xfId="53400" xr:uid="{00000000-0005-0000-0000-000096D00000}"/>
    <cellStyle name="style1424787250099 2 3 5 2" xfId="53401" xr:uid="{00000000-0005-0000-0000-000097D00000}"/>
    <cellStyle name="style1424787250099 2 3 5 2 2" xfId="53402" xr:uid="{00000000-0005-0000-0000-000098D00000}"/>
    <cellStyle name="style1424787250099 2 3 5 2 2 2" xfId="53403" xr:uid="{00000000-0005-0000-0000-000099D00000}"/>
    <cellStyle name="style1424787250099 2 3 5 2 3" xfId="53404" xr:uid="{00000000-0005-0000-0000-00009AD00000}"/>
    <cellStyle name="style1424787250099 2 3 5 2 4" xfId="53405" xr:uid="{00000000-0005-0000-0000-00009BD00000}"/>
    <cellStyle name="style1424787250099 2 3 5 2 5" xfId="53406" xr:uid="{00000000-0005-0000-0000-00009CD00000}"/>
    <cellStyle name="style1424787250099 2 3 5 3" xfId="53407" xr:uid="{00000000-0005-0000-0000-00009DD00000}"/>
    <cellStyle name="style1424787250099 2 3 5 3 2" xfId="53408" xr:uid="{00000000-0005-0000-0000-00009ED00000}"/>
    <cellStyle name="style1424787250099 2 3 5 3 2 2" xfId="53409" xr:uid="{00000000-0005-0000-0000-00009FD00000}"/>
    <cellStyle name="style1424787250099 2 3 5 3 3" xfId="53410" xr:uid="{00000000-0005-0000-0000-0000A0D00000}"/>
    <cellStyle name="style1424787250099 2 3 5 3 4" xfId="53411" xr:uid="{00000000-0005-0000-0000-0000A1D00000}"/>
    <cellStyle name="style1424787250099 2 3 5 3 5" xfId="53412" xr:uid="{00000000-0005-0000-0000-0000A2D00000}"/>
    <cellStyle name="style1424787250099 2 3 5 4" xfId="53413" xr:uid="{00000000-0005-0000-0000-0000A3D00000}"/>
    <cellStyle name="style1424787250099 2 3 5 4 2" xfId="53414" xr:uid="{00000000-0005-0000-0000-0000A4D00000}"/>
    <cellStyle name="style1424787250099 2 3 5 4 3" xfId="53415" xr:uid="{00000000-0005-0000-0000-0000A5D00000}"/>
    <cellStyle name="style1424787250099 2 3 5 4 4" xfId="53416" xr:uid="{00000000-0005-0000-0000-0000A6D00000}"/>
    <cellStyle name="style1424787250099 2 3 5 4 5" xfId="53417" xr:uid="{00000000-0005-0000-0000-0000A7D00000}"/>
    <cellStyle name="style1424787250099 2 3 5 5" xfId="53418" xr:uid="{00000000-0005-0000-0000-0000A8D00000}"/>
    <cellStyle name="style1424787250099 2 3 5 6" xfId="53419" xr:uid="{00000000-0005-0000-0000-0000A9D00000}"/>
    <cellStyle name="style1424787250099 2 3 5 7" xfId="53420" xr:uid="{00000000-0005-0000-0000-0000AAD00000}"/>
    <cellStyle name="style1424787250099 2 3 5 8" xfId="53421" xr:uid="{00000000-0005-0000-0000-0000ABD00000}"/>
    <cellStyle name="style1424787250099 2 3 6" xfId="53422" xr:uid="{00000000-0005-0000-0000-0000ACD00000}"/>
    <cellStyle name="style1424787250099 2 3 6 2" xfId="53423" xr:uid="{00000000-0005-0000-0000-0000ADD00000}"/>
    <cellStyle name="style1424787250099 2 3 6 2 2" xfId="53424" xr:uid="{00000000-0005-0000-0000-0000AED00000}"/>
    <cellStyle name="style1424787250099 2 3 6 3" xfId="53425" xr:uid="{00000000-0005-0000-0000-0000AFD00000}"/>
    <cellStyle name="style1424787250099 2 3 6 4" xfId="53426" xr:uid="{00000000-0005-0000-0000-0000B0D00000}"/>
    <cellStyle name="style1424787250099 2 3 6 5" xfId="53427" xr:uid="{00000000-0005-0000-0000-0000B1D00000}"/>
    <cellStyle name="style1424787250099 2 3 7" xfId="53428" xr:uid="{00000000-0005-0000-0000-0000B2D00000}"/>
    <cellStyle name="style1424787250099 2 3 7 2" xfId="53429" xr:uid="{00000000-0005-0000-0000-0000B3D00000}"/>
    <cellStyle name="style1424787250099 2 3 7 2 2" xfId="53430" xr:uid="{00000000-0005-0000-0000-0000B4D00000}"/>
    <cellStyle name="style1424787250099 2 3 7 3" xfId="53431" xr:uid="{00000000-0005-0000-0000-0000B5D00000}"/>
    <cellStyle name="style1424787250099 2 3 7 4" xfId="53432" xr:uid="{00000000-0005-0000-0000-0000B6D00000}"/>
    <cellStyle name="style1424787250099 2 3 7 5" xfId="53433" xr:uid="{00000000-0005-0000-0000-0000B7D00000}"/>
    <cellStyle name="style1424787250099 2 3 8" xfId="53434" xr:uid="{00000000-0005-0000-0000-0000B8D00000}"/>
    <cellStyle name="style1424787250099 2 3 8 2" xfId="53435" xr:uid="{00000000-0005-0000-0000-0000B9D00000}"/>
    <cellStyle name="style1424787250099 2 3 8 3" xfId="53436" xr:uid="{00000000-0005-0000-0000-0000BAD00000}"/>
    <cellStyle name="style1424787250099 2 3 8 4" xfId="53437" xr:uid="{00000000-0005-0000-0000-0000BBD00000}"/>
    <cellStyle name="style1424787250099 2 3 8 5" xfId="53438" xr:uid="{00000000-0005-0000-0000-0000BCD00000}"/>
    <cellStyle name="style1424787250099 2 3 9" xfId="53439" xr:uid="{00000000-0005-0000-0000-0000BDD00000}"/>
    <cellStyle name="style1424787250099 2 4" xfId="53440" xr:uid="{00000000-0005-0000-0000-0000BED00000}"/>
    <cellStyle name="style1424787250099 2 4 2" xfId="53441" xr:uid="{00000000-0005-0000-0000-0000BFD00000}"/>
    <cellStyle name="style1424787250099 2 4 2 2" xfId="53442" xr:uid="{00000000-0005-0000-0000-0000C0D00000}"/>
    <cellStyle name="style1424787250099 2 4 2 2 2" xfId="53443" xr:uid="{00000000-0005-0000-0000-0000C1D00000}"/>
    <cellStyle name="style1424787250099 2 4 2 2 2 2" xfId="53444" xr:uid="{00000000-0005-0000-0000-0000C2D00000}"/>
    <cellStyle name="style1424787250099 2 4 2 2 3" xfId="53445" xr:uid="{00000000-0005-0000-0000-0000C3D00000}"/>
    <cellStyle name="style1424787250099 2 4 2 2 4" xfId="53446" xr:uid="{00000000-0005-0000-0000-0000C4D00000}"/>
    <cellStyle name="style1424787250099 2 4 2 2 5" xfId="53447" xr:uid="{00000000-0005-0000-0000-0000C5D00000}"/>
    <cellStyle name="style1424787250099 2 4 2 3" xfId="53448" xr:uid="{00000000-0005-0000-0000-0000C6D00000}"/>
    <cellStyle name="style1424787250099 2 4 2 3 2" xfId="53449" xr:uid="{00000000-0005-0000-0000-0000C7D00000}"/>
    <cellStyle name="style1424787250099 2 4 2 3 2 2" xfId="53450" xr:uid="{00000000-0005-0000-0000-0000C8D00000}"/>
    <cellStyle name="style1424787250099 2 4 2 3 3" xfId="53451" xr:uid="{00000000-0005-0000-0000-0000C9D00000}"/>
    <cellStyle name="style1424787250099 2 4 2 3 4" xfId="53452" xr:uid="{00000000-0005-0000-0000-0000CAD00000}"/>
    <cellStyle name="style1424787250099 2 4 2 3 5" xfId="53453" xr:uid="{00000000-0005-0000-0000-0000CBD00000}"/>
    <cellStyle name="style1424787250099 2 4 2 4" xfId="53454" xr:uid="{00000000-0005-0000-0000-0000CCD00000}"/>
    <cellStyle name="style1424787250099 2 4 2 4 2" xfId="53455" xr:uid="{00000000-0005-0000-0000-0000CDD00000}"/>
    <cellStyle name="style1424787250099 2 4 2 4 3" xfId="53456" xr:uid="{00000000-0005-0000-0000-0000CED00000}"/>
    <cellStyle name="style1424787250099 2 4 2 4 4" xfId="53457" xr:uid="{00000000-0005-0000-0000-0000CFD00000}"/>
    <cellStyle name="style1424787250099 2 4 2 4 5" xfId="53458" xr:uid="{00000000-0005-0000-0000-0000D0D00000}"/>
    <cellStyle name="style1424787250099 2 4 2 5" xfId="53459" xr:uid="{00000000-0005-0000-0000-0000D1D00000}"/>
    <cellStyle name="style1424787250099 2 4 2 6" xfId="53460" xr:uid="{00000000-0005-0000-0000-0000D2D00000}"/>
    <cellStyle name="style1424787250099 2 4 2 7" xfId="53461" xr:uid="{00000000-0005-0000-0000-0000D3D00000}"/>
    <cellStyle name="style1424787250099 2 4 2 8" xfId="53462" xr:uid="{00000000-0005-0000-0000-0000D4D00000}"/>
    <cellStyle name="style1424787250099 2 4 3" xfId="53463" xr:uid="{00000000-0005-0000-0000-0000D5D00000}"/>
    <cellStyle name="style1424787250099 2 4 3 2" xfId="53464" xr:uid="{00000000-0005-0000-0000-0000D6D00000}"/>
    <cellStyle name="style1424787250099 2 4 3 2 2" xfId="53465" xr:uid="{00000000-0005-0000-0000-0000D7D00000}"/>
    <cellStyle name="style1424787250099 2 4 3 3" xfId="53466" xr:uid="{00000000-0005-0000-0000-0000D8D00000}"/>
    <cellStyle name="style1424787250099 2 4 3 4" xfId="53467" xr:uid="{00000000-0005-0000-0000-0000D9D00000}"/>
    <cellStyle name="style1424787250099 2 4 3 5" xfId="53468" xr:uid="{00000000-0005-0000-0000-0000DAD00000}"/>
    <cellStyle name="style1424787250099 2 4 4" xfId="53469" xr:uid="{00000000-0005-0000-0000-0000DBD00000}"/>
    <cellStyle name="style1424787250099 2 4 4 2" xfId="53470" xr:uid="{00000000-0005-0000-0000-0000DCD00000}"/>
    <cellStyle name="style1424787250099 2 4 4 2 2" xfId="53471" xr:uid="{00000000-0005-0000-0000-0000DDD00000}"/>
    <cellStyle name="style1424787250099 2 4 4 3" xfId="53472" xr:uid="{00000000-0005-0000-0000-0000DED00000}"/>
    <cellStyle name="style1424787250099 2 4 4 4" xfId="53473" xr:uid="{00000000-0005-0000-0000-0000DFD00000}"/>
    <cellStyle name="style1424787250099 2 4 4 5" xfId="53474" xr:uid="{00000000-0005-0000-0000-0000E0D00000}"/>
    <cellStyle name="style1424787250099 2 4 5" xfId="53475" xr:uid="{00000000-0005-0000-0000-0000E1D00000}"/>
    <cellStyle name="style1424787250099 2 4 5 2" xfId="53476" xr:uid="{00000000-0005-0000-0000-0000E2D00000}"/>
    <cellStyle name="style1424787250099 2 4 5 3" xfId="53477" xr:uid="{00000000-0005-0000-0000-0000E3D00000}"/>
    <cellStyle name="style1424787250099 2 4 5 4" xfId="53478" xr:uid="{00000000-0005-0000-0000-0000E4D00000}"/>
    <cellStyle name="style1424787250099 2 4 5 5" xfId="53479" xr:uid="{00000000-0005-0000-0000-0000E5D00000}"/>
    <cellStyle name="style1424787250099 2 4 6" xfId="53480" xr:uid="{00000000-0005-0000-0000-0000E6D00000}"/>
    <cellStyle name="style1424787250099 2 4 7" xfId="53481" xr:uid="{00000000-0005-0000-0000-0000E7D00000}"/>
    <cellStyle name="style1424787250099 2 4 8" xfId="53482" xr:uid="{00000000-0005-0000-0000-0000E8D00000}"/>
    <cellStyle name="style1424787250099 2 4 9" xfId="53483" xr:uid="{00000000-0005-0000-0000-0000E9D00000}"/>
    <cellStyle name="style1424787250099 2 5" xfId="53484" xr:uid="{00000000-0005-0000-0000-0000EAD00000}"/>
    <cellStyle name="style1424787250099 2 5 2" xfId="53485" xr:uid="{00000000-0005-0000-0000-0000EBD00000}"/>
    <cellStyle name="style1424787250099 2 5 2 2" xfId="53486" xr:uid="{00000000-0005-0000-0000-0000ECD00000}"/>
    <cellStyle name="style1424787250099 2 5 2 2 2" xfId="53487" xr:uid="{00000000-0005-0000-0000-0000EDD00000}"/>
    <cellStyle name="style1424787250099 2 5 2 3" xfId="53488" xr:uid="{00000000-0005-0000-0000-0000EED00000}"/>
    <cellStyle name="style1424787250099 2 5 2 4" xfId="53489" xr:uid="{00000000-0005-0000-0000-0000EFD00000}"/>
    <cellStyle name="style1424787250099 2 5 2 5" xfId="53490" xr:uid="{00000000-0005-0000-0000-0000F0D00000}"/>
    <cellStyle name="style1424787250099 2 5 3" xfId="53491" xr:uid="{00000000-0005-0000-0000-0000F1D00000}"/>
    <cellStyle name="style1424787250099 2 5 3 2" xfId="53492" xr:uid="{00000000-0005-0000-0000-0000F2D00000}"/>
    <cellStyle name="style1424787250099 2 5 3 2 2" xfId="53493" xr:uid="{00000000-0005-0000-0000-0000F3D00000}"/>
    <cellStyle name="style1424787250099 2 5 3 3" xfId="53494" xr:uid="{00000000-0005-0000-0000-0000F4D00000}"/>
    <cellStyle name="style1424787250099 2 5 3 4" xfId="53495" xr:uid="{00000000-0005-0000-0000-0000F5D00000}"/>
    <cellStyle name="style1424787250099 2 5 3 5" xfId="53496" xr:uid="{00000000-0005-0000-0000-0000F6D00000}"/>
    <cellStyle name="style1424787250099 2 5 4" xfId="53497" xr:uid="{00000000-0005-0000-0000-0000F7D00000}"/>
    <cellStyle name="style1424787250099 2 5 4 2" xfId="53498" xr:uid="{00000000-0005-0000-0000-0000F8D00000}"/>
    <cellStyle name="style1424787250099 2 5 4 3" xfId="53499" xr:uid="{00000000-0005-0000-0000-0000F9D00000}"/>
    <cellStyle name="style1424787250099 2 5 4 4" xfId="53500" xr:uid="{00000000-0005-0000-0000-0000FAD00000}"/>
    <cellStyle name="style1424787250099 2 5 4 5" xfId="53501" xr:uid="{00000000-0005-0000-0000-0000FBD00000}"/>
    <cellStyle name="style1424787250099 2 5 5" xfId="53502" xr:uid="{00000000-0005-0000-0000-0000FCD00000}"/>
    <cellStyle name="style1424787250099 2 5 6" xfId="53503" xr:uid="{00000000-0005-0000-0000-0000FDD00000}"/>
    <cellStyle name="style1424787250099 2 5 7" xfId="53504" xr:uid="{00000000-0005-0000-0000-0000FED00000}"/>
    <cellStyle name="style1424787250099 2 5 8" xfId="53505" xr:uid="{00000000-0005-0000-0000-0000FFD00000}"/>
    <cellStyle name="style1424787250099 2 6" xfId="53506" xr:uid="{00000000-0005-0000-0000-000000D10000}"/>
    <cellStyle name="style1424787250099 2 6 2" xfId="53507" xr:uid="{00000000-0005-0000-0000-000001D10000}"/>
    <cellStyle name="style1424787250099 2 6 2 2" xfId="53508" xr:uid="{00000000-0005-0000-0000-000002D10000}"/>
    <cellStyle name="style1424787250099 2 6 2 2 2" xfId="53509" xr:uid="{00000000-0005-0000-0000-000003D10000}"/>
    <cellStyle name="style1424787250099 2 6 2 3" xfId="53510" xr:uid="{00000000-0005-0000-0000-000004D10000}"/>
    <cellStyle name="style1424787250099 2 6 2 4" xfId="53511" xr:uid="{00000000-0005-0000-0000-000005D10000}"/>
    <cellStyle name="style1424787250099 2 6 2 5" xfId="53512" xr:uid="{00000000-0005-0000-0000-000006D10000}"/>
    <cellStyle name="style1424787250099 2 6 3" xfId="53513" xr:uid="{00000000-0005-0000-0000-000007D10000}"/>
    <cellStyle name="style1424787250099 2 6 3 2" xfId="53514" xr:uid="{00000000-0005-0000-0000-000008D10000}"/>
    <cellStyle name="style1424787250099 2 6 3 2 2" xfId="53515" xr:uid="{00000000-0005-0000-0000-000009D10000}"/>
    <cellStyle name="style1424787250099 2 6 3 3" xfId="53516" xr:uid="{00000000-0005-0000-0000-00000AD10000}"/>
    <cellStyle name="style1424787250099 2 6 3 4" xfId="53517" xr:uid="{00000000-0005-0000-0000-00000BD10000}"/>
    <cellStyle name="style1424787250099 2 6 3 5" xfId="53518" xr:uid="{00000000-0005-0000-0000-00000CD10000}"/>
    <cellStyle name="style1424787250099 2 6 4" xfId="53519" xr:uid="{00000000-0005-0000-0000-00000DD10000}"/>
    <cellStyle name="style1424787250099 2 6 4 2" xfId="53520" xr:uid="{00000000-0005-0000-0000-00000ED10000}"/>
    <cellStyle name="style1424787250099 2 6 4 3" xfId="53521" xr:uid="{00000000-0005-0000-0000-00000FD10000}"/>
    <cellStyle name="style1424787250099 2 6 4 4" xfId="53522" xr:uid="{00000000-0005-0000-0000-000010D10000}"/>
    <cellStyle name="style1424787250099 2 6 4 5" xfId="53523" xr:uid="{00000000-0005-0000-0000-000011D10000}"/>
    <cellStyle name="style1424787250099 2 6 5" xfId="53524" xr:uid="{00000000-0005-0000-0000-000012D10000}"/>
    <cellStyle name="style1424787250099 2 6 6" xfId="53525" xr:uid="{00000000-0005-0000-0000-000013D10000}"/>
    <cellStyle name="style1424787250099 2 6 7" xfId="53526" xr:uid="{00000000-0005-0000-0000-000014D10000}"/>
    <cellStyle name="style1424787250099 2 6 8" xfId="53527" xr:uid="{00000000-0005-0000-0000-000015D10000}"/>
    <cellStyle name="style1424787250099 2 7" xfId="53528" xr:uid="{00000000-0005-0000-0000-000016D10000}"/>
    <cellStyle name="style1424787250099 2 7 2" xfId="53529" xr:uid="{00000000-0005-0000-0000-000017D10000}"/>
    <cellStyle name="style1424787250099 2 7 2 2" xfId="53530" xr:uid="{00000000-0005-0000-0000-000018D10000}"/>
    <cellStyle name="style1424787250099 2 7 2 2 2" xfId="53531" xr:uid="{00000000-0005-0000-0000-000019D10000}"/>
    <cellStyle name="style1424787250099 2 7 2 3" xfId="53532" xr:uid="{00000000-0005-0000-0000-00001AD10000}"/>
    <cellStyle name="style1424787250099 2 7 2 4" xfId="53533" xr:uid="{00000000-0005-0000-0000-00001BD10000}"/>
    <cellStyle name="style1424787250099 2 7 2 5" xfId="53534" xr:uid="{00000000-0005-0000-0000-00001CD10000}"/>
    <cellStyle name="style1424787250099 2 7 3" xfId="53535" xr:uid="{00000000-0005-0000-0000-00001DD10000}"/>
    <cellStyle name="style1424787250099 2 7 3 2" xfId="53536" xr:uid="{00000000-0005-0000-0000-00001ED10000}"/>
    <cellStyle name="style1424787250099 2 7 3 2 2" xfId="53537" xr:uid="{00000000-0005-0000-0000-00001FD10000}"/>
    <cellStyle name="style1424787250099 2 7 3 3" xfId="53538" xr:uid="{00000000-0005-0000-0000-000020D10000}"/>
    <cellStyle name="style1424787250099 2 7 3 4" xfId="53539" xr:uid="{00000000-0005-0000-0000-000021D10000}"/>
    <cellStyle name="style1424787250099 2 7 3 5" xfId="53540" xr:uid="{00000000-0005-0000-0000-000022D10000}"/>
    <cellStyle name="style1424787250099 2 7 4" xfId="53541" xr:uid="{00000000-0005-0000-0000-000023D10000}"/>
    <cellStyle name="style1424787250099 2 7 4 2" xfId="53542" xr:uid="{00000000-0005-0000-0000-000024D10000}"/>
    <cellStyle name="style1424787250099 2 7 4 3" xfId="53543" xr:uid="{00000000-0005-0000-0000-000025D10000}"/>
    <cellStyle name="style1424787250099 2 7 4 4" xfId="53544" xr:uid="{00000000-0005-0000-0000-000026D10000}"/>
    <cellStyle name="style1424787250099 2 7 4 5" xfId="53545" xr:uid="{00000000-0005-0000-0000-000027D10000}"/>
    <cellStyle name="style1424787250099 2 7 5" xfId="53546" xr:uid="{00000000-0005-0000-0000-000028D10000}"/>
    <cellStyle name="style1424787250099 2 7 6" xfId="53547" xr:uid="{00000000-0005-0000-0000-000029D10000}"/>
    <cellStyle name="style1424787250099 2 7 7" xfId="53548" xr:uid="{00000000-0005-0000-0000-00002AD10000}"/>
    <cellStyle name="style1424787250099 2 7 8" xfId="53549" xr:uid="{00000000-0005-0000-0000-00002BD10000}"/>
    <cellStyle name="style1424787250099 2 8" xfId="53550" xr:uid="{00000000-0005-0000-0000-00002CD10000}"/>
    <cellStyle name="style1424787250099 2 8 2" xfId="53551" xr:uid="{00000000-0005-0000-0000-00002DD10000}"/>
    <cellStyle name="style1424787250099 2 8 2 2" xfId="53552" xr:uid="{00000000-0005-0000-0000-00002ED10000}"/>
    <cellStyle name="style1424787250099 2 8 3" xfId="53553" xr:uid="{00000000-0005-0000-0000-00002FD10000}"/>
    <cellStyle name="style1424787250099 2 8 4" xfId="53554" xr:uid="{00000000-0005-0000-0000-000030D10000}"/>
    <cellStyle name="style1424787250099 2 8 5" xfId="53555" xr:uid="{00000000-0005-0000-0000-000031D10000}"/>
    <cellStyle name="style1424787250099 2 9" xfId="53556" xr:uid="{00000000-0005-0000-0000-000032D10000}"/>
    <cellStyle name="style1424787250099 2 9 2" xfId="53557" xr:uid="{00000000-0005-0000-0000-000033D10000}"/>
    <cellStyle name="style1424787250099 2 9 2 2" xfId="53558" xr:uid="{00000000-0005-0000-0000-000034D10000}"/>
    <cellStyle name="style1424787250099 2 9 3" xfId="53559" xr:uid="{00000000-0005-0000-0000-000035D10000}"/>
    <cellStyle name="style1424787250099 2 9 4" xfId="53560" xr:uid="{00000000-0005-0000-0000-000036D10000}"/>
    <cellStyle name="style1424787250099 2 9 5" xfId="53561" xr:uid="{00000000-0005-0000-0000-000037D10000}"/>
    <cellStyle name="style1424787250099 3" xfId="53562" xr:uid="{00000000-0005-0000-0000-000038D10000}"/>
    <cellStyle name="style1424787250099 3 10" xfId="53563" xr:uid="{00000000-0005-0000-0000-000039D10000}"/>
    <cellStyle name="style1424787250099 3 11" xfId="53564" xr:uid="{00000000-0005-0000-0000-00003AD10000}"/>
    <cellStyle name="style1424787250099 3 12" xfId="53565" xr:uid="{00000000-0005-0000-0000-00003BD10000}"/>
    <cellStyle name="style1424787250099 3 13" xfId="53566" xr:uid="{00000000-0005-0000-0000-00003CD10000}"/>
    <cellStyle name="style1424787250099 3 2" xfId="53567" xr:uid="{00000000-0005-0000-0000-00003DD10000}"/>
    <cellStyle name="style1424787250099 3 2 10" xfId="53568" xr:uid="{00000000-0005-0000-0000-00003ED10000}"/>
    <cellStyle name="style1424787250099 3 2 11" xfId="53569" xr:uid="{00000000-0005-0000-0000-00003FD10000}"/>
    <cellStyle name="style1424787250099 3 2 12" xfId="53570" xr:uid="{00000000-0005-0000-0000-000040D10000}"/>
    <cellStyle name="style1424787250099 3 2 2" xfId="53571" xr:uid="{00000000-0005-0000-0000-000041D10000}"/>
    <cellStyle name="style1424787250099 3 2 2 2" xfId="53572" xr:uid="{00000000-0005-0000-0000-000042D10000}"/>
    <cellStyle name="style1424787250099 3 2 2 2 2" xfId="53573" xr:uid="{00000000-0005-0000-0000-000043D10000}"/>
    <cellStyle name="style1424787250099 3 2 2 2 2 2" xfId="53574" xr:uid="{00000000-0005-0000-0000-000044D10000}"/>
    <cellStyle name="style1424787250099 3 2 2 2 2 2 2" xfId="53575" xr:uid="{00000000-0005-0000-0000-000045D10000}"/>
    <cellStyle name="style1424787250099 3 2 2 2 2 3" xfId="53576" xr:uid="{00000000-0005-0000-0000-000046D10000}"/>
    <cellStyle name="style1424787250099 3 2 2 2 2 4" xfId="53577" xr:uid="{00000000-0005-0000-0000-000047D10000}"/>
    <cellStyle name="style1424787250099 3 2 2 2 2 5" xfId="53578" xr:uid="{00000000-0005-0000-0000-000048D10000}"/>
    <cellStyle name="style1424787250099 3 2 2 2 3" xfId="53579" xr:uid="{00000000-0005-0000-0000-000049D10000}"/>
    <cellStyle name="style1424787250099 3 2 2 2 3 2" xfId="53580" xr:uid="{00000000-0005-0000-0000-00004AD10000}"/>
    <cellStyle name="style1424787250099 3 2 2 2 3 2 2" xfId="53581" xr:uid="{00000000-0005-0000-0000-00004BD10000}"/>
    <cellStyle name="style1424787250099 3 2 2 2 3 3" xfId="53582" xr:uid="{00000000-0005-0000-0000-00004CD10000}"/>
    <cellStyle name="style1424787250099 3 2 2 2 3 4" xfId="53583" xr:uid="{00000000-0005-0000-0000-00004DD10000}"/>
    <cellStyle name="style1424787250099 3 2 2 2 3 5" xfId="53584" xr:uid="{00000000-0005-0000-0000-00004ED10000}"/>
    <cellStyle name="style1424787250099 3 2 2 2 4" xfId="53585" xr:uid="{00000000-0005-0000-0000-00004FD10000}"/>
    <cellStyle name="style1424787250099 3 2 2 2 4 2" xfId="53586" xr:uid="{00000000-0005-0000-0000-000050D10000}"/>
    <cellStyle name="style1424787250099 3 2 2 2 4 3" xfId="53587" xr:uid="{00000000-0005-0000-0000-000051D10000}"/>
    <cellStyle name="style1424787250099 3 2 2 2 4 4" xfId="53588" xr:uid="{00000000-0005-0000-0000-000052D10000}"/>
    <cellStyle name="style1424787250099 3 2 2 2 4 5" xfId="53589" xr:uid="{00000000-0005-0000-0000-000053D10000}"/>
    <cellStyle name="style1424787250099 3 2 2 2 5" xfId="53590" xr:uid="{00000000-0005-0000-0000-000054D10000}"/>
    <cellStyle name="style1424787250099 3 2 2 2 6" xfId="53591" xr:uid="{00000000-0005-0000-0000-000055D10000}"/>
    <cellStyle name="style1424787250099 3 2 2 2 7" xfId="53592" xr:uid="{00000000-0005-0000-0000-000056D10000}"/>
    <cellStyle name="style1424787250099 3 2 2 2 8" xfId="53593" xr:uid="{00000000-0005-0000-0000-000057D10000}"/>
    <cellStyle name="style1424787250099 3 2 2 3" xfId="53594" xr:uid="{00000000-0005-0000-0000-000058D10000}"/>
    <cellStyle name="style1424787250099 3 2 2 3 2" xfId="53595" xr:uid="{00000000-0005-0000-0000-000059D10000}"/>
    <cellStyle name="style1424787250099 3 2 2 3 2 2" xfId="53596" xr:uid="{00000000-0005-0000-0000-00005AD10000}"/>
    <cellStyle name="style1424787250099 3 2 2 3 3" xfId="53597" xr:uid="{00000000-0005-0000-0000-00005BD10000}"/>
    <cellStyle name="style1424787250099 3 2 2 3 4" xfId="53598" xr:uid="{00000000-0005-0000-0000-00005CD10000}"/>
    <cellStyle name="style1424787250099 3 2 2 3 5" xfId="53599" xr:uid="{00000000-0005-0000-0000-00005DD10000}"/>
    <cellStyle name="style1424787250099 3 2 2 4" xfId="53600" xr:uid="{00000000-0005-0000-0000-00005ED10000}"/>
    <cellStyle name="style1424787250099 3 2 2 4 2" xfId="53601" xr:uid="{00000000-0005-0000-0000-00005FD10000}"/>
    <cellStyle name="style1424787250099 3 2 2 4 2 2" xfId="53602" xr:uid="{00000000-0005-0000-0000-000060D10000}"/>
    <cellStyle name="style1424787250099 3 2 2 4 3" xfId="53603" xr:uid="{00000000-0005-0000-0000-000061D10000}"/>
    <cellStyle name="style1424787250099 3 2 2 4 4" xfId="53604" xr:uid="{00000000-0005-0000-0000-000062D10000}"/>
    <cellStyle name="style1424787250099 3 2 2 4 5" xfId="53605" xr:uid="{00000000-0005-0000-0000-000063D10000}"/>
    <cellStyle name="style1424787250099 3 2 2 5" xfId="53606" xr:uid="{00000000-0005-0000-0000-000064D10000}"/>
    <cellStyle name="style1424787250099 3 2 2 5 2" xfId="53607" xr:uid="{00000000-0005-0000-0000-000065D10000}"/>
    <cellStyle name="style1424787250099 3 2 2 5 3" xfId="53608" xr:uid="{00000000-0005-0000-0000-000066D10000}"/>
    <cellStyle name="style1424787250099 3 2 2 5 4" xfId="53609" xr:uid="{00000000-0005-0000-0000-000067D10000}"/>
    <cellStyle name="style1424787250099 3 2 2 5 5" xfId="53610" xr:uid="{00000000-0005-0000-0000-000068D10000}"/>
    <cellStyle name="style1424787250099 3 2 2 6" xfId="53611" xr:uid="{00000000-0005-0000-0000-000069D10000}"/>
    <cellStyle name="style1424787250099 3 2 2 7" xfId="53612" xr:uid="{00000000-0005-0000-0000-00006AD10000}"/>
    <cellStyle name="style1424787250099 3 2 2 8" xfId="53613" xr:uid="{00000000-0005-0000-0000-00006BD10000}"/>
    <cellStyle name="style1424787250099 3 2 2 9" xfId="53614" xr:uid="{00000000-0005-0000-0000-00006CD10000}"/>
    <cellStyle name="style1424787250099 3 2 3" xfId="53615" xr:uid="{00000000-0005-0000-0000-00006DD10000}"/>
    <cellStyle name="style1424787250099 3 2 3 2" xfId="53616" xr:uid="{00000000-0005-0000-0000-00006ED10000}"/>
    <cellStyle name="style1424787250099 3 2 3 2 2" xfId="53617" xr:uid="{00000000-0005-0000-0000-00006FD10000}"/>
    <cellStyle name="style1424787250099 3 2 3 2 2 2" xfId="53618" xr:uid="{00000000-0005-0000-0000-000070D10000}"/>
    <cellStyle name="style1424787250099 3 2 3 2 3" xfId="53619" xr:uid="{00000000-0005-0000-0000-000071D10000}"/>
    <cellStyle name="style1424787250099 3 2 3 2 4" xfId="53620" xr:uid="{00000000-0005-0000-0000-000072D10000}"/>
    <cellStyle name="style1424787250099 3 2 3 2 5" xfId="53621" xr:uid="{00000000-0005-0000-0000-000073D10000}"/>
    <cellStyle name="style1424787250099 3 2 3 3" xfId="53622" xr:uid="{00000000-0005-0000-0000-000074D10000}"/>
    <cellStyle name="style1424787250099 3 2 3 3 2" xfId="53623" xr:uid="{00000000-0005-0000-0000-000075D10000}"/>
    <cellStyle name="style1424787250099 3 2 3 3 2 2" xfId="53624" xr:uid="{00000000-0005-0000-0000-000076D10000}"/>
    <cellStyle name="style1424787250099 3 2 3 3 3" xfId="53625" xr:uid="{00000000-0005-0000-0000-000077D10000}"/>
    <cellStyle name="style1424787250099 3 2 3 3 4" xfId="53626" xr:uid="{00000000-0005-0000-0000-000078D10000}"/>
    <cellStyle name="style1424787250099 3 2 3 3 5" xfId="53627" xr:uid="{00000000-0005-0000-0000-000079D10000}"/>
    <cellStyle name="style1424787250099 3 2 3 4" xfId="53628" xr:uid="{00000000-0005-0000-0000-00007AD10000}"/>
    <cellStyle name="style1424787250099 3 2 3 4 2" xfId="53629" xr:uid="{00000000-0005-0000-0000-00007BD10000}"/>
    <cellStyle name="style1424787250099 3 2 3 4 3" xfId="53630" xr:uid="{00000000-0005-0000-0000-00007CD10000}"/>
    <cellStyle name="style1424787250099 3 2 3 4 4" xfId="53631" xr:uid="{00000000-0005-0000-0000-00007DD10000}"/>
    <cellStyle name="style1424787250099 3 2 3 4 5" xfId="53632" xr:uid="{00000000-0005-0000-0000-00007ED10000}"/>
    <cellStyle name="style1424787250099 3 2 3 5" xfId="53633" xr:uid="{00000000-0005-0000-0000-00007FD10000}"/>
    <cellStyle name="style1424787250099 3 2 3 6" xfId="53634" xr:uid="{00000000-0005-0000-0000-000080D10000}"/>
    <cellStyle name="style1424787250099 3 2 3 7" xfId="53635" xr:uid="{00000000-0005-0000-0000-000081D10000}"/>
    <cellStyle name="style1424787250099 3 2 3 8" xfId="53636" xr:uid="{00000000-0005-0000-0000-000082D10000}"/>
    <cellStyle name="style1424787250099 3 2 4" xfId="53637" xr:uid="{00000000-0005-0000-0000-000083D10000}"/>
    <cellStyle name="style1424787250099 3 2 4 2" xfId="53638" xr:uid="{00000000-0005-0000-0000-000084D10000}"/>
    <cellStyle name="style1424787250099 3 2 4 2 2" xfId="53639" xr:uid="{00000000-0005-0000-0000-000085D10000}"/>
    <cellStyle name="style1424787250099 3 2 4 2 2 2" xfId="53640" xr:uid="{00000000-0005-0000-0000-000086D10000}"/>
    <cellStyle name="style1424787250099 3 2 4 2 3" xfId="53641" xr:uid="{00000000-0005-0000-0000-000087D10000}"/>
    <cellStyle name="style1424787250099 3 2 4 2 4" xfId="53642" xr:uid="{00000000-0005-0000-0000-000088D10000}"/>
    <cellStyle name="style1424787250099 3 2 4 2 5" xfId="53643" xr:uid="{00000000-0005-0000-0000-000089D10000}"/>
    <cellStyle name="style1424787250099 3 2 4 3" xfId="53644" xr:uid="{00000000-0005-0000-0000-00008AD10000}"/>
    <cellStyle name="style1424787250099 3 2 4 3 2" xfId="53645" xr:uid="{00000000-0005-0000-0000-00008BD10000}"/>
    <cellStyle name="style1424787250099 3 2 4 3 2 2" xfId="53646" xr:uid="{00000000-0005-0000-0000-00008CD10000}"/>
    <cellStyle name="style1424787250099 3 2 4 3 3" xfId="53647" xr:uid="{00000000-0005-0000-0000-00008DD10000}"/>
    <cellStyle name="style1424787250099 3 2 4 3 4" xfId="53648" xr:uid="{00000000-0005-0000-0000-00008ED10000}"/>
    <cellStyle name="style1424787250099 3 2 4 3 5" xfId="53649" xr:uid="{00000000-0005-0000-0000-00008FD10000}"/>
    <cellStyle name="style1424787250099 3 2 4 4" xfId="53650" xr:uid="{00000000-0005-0000-0000-000090D10000}"/>
    <cellStyle name="style1424787250099 3 2 4 4 2" xfId="53651" xr:uid="{00000000-0005-0000-0000-000091D10000}"/>
    <cellStyle name="style1424787250099 3 2 4 4 3" xfId="53652" xr:uid="{00000000-0005-0000-0000-000092D10000}"/>
    <cellStyle name="style1424787250099 3 2 4 4 4" xfId="53653" xr:uid="{00000000-0005-0000-0000-000093D10000}"/>
    <cellStyle name="style1424787250099 3 2 4 4 5" xfId="53654" xr:uid="{00000000-0005-0000-0000-000094D10000}"/>
    <cellStyle name="style1424787250099 3 2 4 5" xfId="53655" xr:uid="{00000000-0005-0000-0000-000095D10000}"/>
    <cellStyle name="style1424787250099 3 2 4 6" xfId="53656" xr:uid="{00000000-0005-0000-0000-000096D10000}"/>
    <cellStyle name="style1424787250099 3 2 4 7" xfId="53657" xr:uid="{00000000-0005-0000-0000-000097D10000}"/>
    <cellStyle name="style1424787250099 3 2 4 8" xfId="53658" xr:uid="{00000000-0005-0000-0000-000098D10000}"/>
    <cellStyle name="style1424787250099 3 2 5" xfId="53659" xr:uid="{00000000-0005-0000-0000-000099D10000}"/>
    <cellStyle name="style1424787250099 3 2 5 2" xfId="53660" xr:uid="{00000000-0005-0000-0000-00009AD10000}"/>
    <cellStyle name="style1424787250099 3 2 5 2 2" xfId="53661" xr:uid="{00000000-0005-0000-0000-00009BD10000}"/>
    <cellStyle name="style1424787250099 3 2 5 2 2 2" xfId="53662" xr:uid="{00000000-0005-0000-0000-00009CD10000}"/>
    <cellStyle name="style1424787250099 3 2 5 2 3" xfId="53663" xr:uid="{00000000-0005-0000-0000-00009DD10000}"/>
    <cellStyle name="style1424787250099 3 2 5 2 4" xfId="53664" xr:uid="{00000000-0005-0000-0000-00009ED10000}"/>
    <cellStyle name="style1424787250099 3 2 5 2 5" xfId="53665" xr:uid="{00000000-0005-0000-0000-00009FD10000}"/>
    <cellStyle name="style1424787250099 3 2 5 3" xfId="53666" xr:uid="{00000000-0005-0000-0000-0000A0D10000}"/>
    <cellStyle name="style1424787250099 3 2 5 3 2" xfId="53667" xr:uid="{00000000-0005-0000-0000-0000A1D10000}"/>
    <cellStyle name="style1424787250099 3 2 5 3 2 2" xfId="53668" xr:uid="{00000000-0005-0000-0000-0000A2D10000}"/>
    <cellStyle name="style1424787250099 3 2 5 3 3" xfId="53669" xr:uid="{00000000-0005-0000-0000-0000A3D10000}"/>
    <cellStyle name="style1424787250099 3 2 5 3 4" xfId="53670" xr:uid="{00000000-0005-0000-0000-0000A4D10000}"/>
    <cellStyle name="style1424787250099 3 2 5 3 5" xfId="53671" xr:uid="{00000000-0005-0000-0000-0000A5D10000}"/>
    <cellStyle name="style1424787250099 3 2 5 4" xfId="53672" xr:uid="{00000000-0005-0000-0000-0000A6D10000}"/>
    <cellStyle name="style1424787250099 3 2 5 4 2" xfId="53673" xr:uid="{00000000-0005-0000-0000-0000A7D10000}"/>
    <cellStyle name="style1424787250099 3 2 5 4 3" xfId="53674" xr:uid="{00000000-0005-0000-0000-0000A8D10000}"/>
    <cellStyle name="style1424787250099 3 2 5 4 4" xfId="53675" xr:uid="{00000000-0005-0000-0000-0000A9D10000}"/>
    <cellStyle name="style1424787250099 3 2 5 4 5" xfId="53676" xr:uid="{00000000-0005-0000-0000-0000AAD10000}"/>
    <cellStyle name="style1424787250099 3 2 5 5" xfId="53677" xr:uid="{00000000-0005-0000-0000-0000ABD10000}"/>
    <cellStyle name="style1424787250099 3 2 5 6" xfId="53678" xr:uid="{00000000-0005-0000-0000-0000ACD10000}"/>
    <cellStyle name="style1424787250099 3 2 5 7" xfId="53679" xr:uid="{00000000-0005-0000-0000-0000ADD10000}"/>
    <cellStyle name="style1424787250099 3 2 5 8" xfId="53680" xr:uid="{00000000-0005-0000-0000-0000AED10000}"/>
    <cellStyle name="style1424787250099 3 2 6" xfId="53681" xr:uid="{00000000-0005-0000-0000-0000AFD10000}"/>
    <cellStyle name="style1424787250099 3 2 6 2" xfId="53682" xr:uid="{00000000-0005-0000-0000-0000B0D10000}"/>
    <cellStyle name="style1424787250099 3 2 6 2 2" xfId="53683" xr:uid="{00000000-0005-0000-0000-0000B1D10000}"/>
    <cellStyle name="style1424787250099 3 2 6 3" xfId="53684" xr:uid="{00000000-0005-0000-0000-0000B2D10000}"/>
    <cellStyle name="style1424787250099 3 2 6 4" xfId="53685" xr:uid="{00000000-0005-0000-0000-0000B3D10000}"/>
    <cellStyle name="style1424787250099 3 2 6 5" xfId="53686" xr:uid="{00000000-0005-0000-0000-0000B4D10000}"/>
    <cellStyle name="style1424787250099 3 2 7" xfId="53687" xr:uid="{00000000-0005-0000-0000-0000B5D10000}"/>
    <cellStyle name="style1424787250099 3 2 7 2" xfId="53688" xr:uid="{00000000-0005-0000-0000-0000B6D10000}"/>
    <cellStyle name="style1424787250099 3 2 7 2 2" xfId="53689" xr:uid="{00000000-0005-0000-0000-0000B7D10000}"/>
    <cellStyle name="style1424787250099 3 2 7 3" xfId="53690" xr:uid="{00000000-0005-0000-0000-0000B8D10000}"/>
    <cellStyle name="style1424787250099 3 2 7 4" xfId="53691" xr:uid="{00000000-0005-0000-0000-0000B9D10000}"/>
    <cellStyle name="style1424787250099 3 2 7 5" xfId="53692" xr:uid="{00000000-0005-0000-0000-0000BAD10000}"/>
    <cellStyle name="style1424787250099 3 2 8" xfId="53693" xr:uid="{00000000-0005-0000-0000-0000BBD10000}"/>
    <cellStyle name="style1424787250099 3 2 8 2" xfId="53694" xr:uid="{00000000-0005-0000-0000-0000BCD10000}"/>
    <cellStyle name="style1424787250099 3 2 8 3" xfId="53695" xr:uid="{00000000-0005-0000-0000-0000BDD10000}"/>
    <cellStyle name="style1424787250099 3 2 8 4" xfId="53696" xr:uid="{00000000-0005-0000-0000-0000BED10000}"/>
    <cellStyle name="style1424787250099 3 2 8 5" xfId="53697" xr:uid="{00000000-0005-0000-0000-0000BFD10000}"/>
    <cellStyle name="style1424787250099 3 2 9" xfId="53698" xr:uid="{00000000-0005-0000-0000-0000C0D10000}"/>
    <cellStyle name="style1424787250099 3 3" xfId="53699" xr:uid="{00000000-0005-0000-0000-0000C1D10000}"/>
    <cellStyle name="style1424787250099 3 3 2" xfId="53700" xr:uid="{00000000-0005-0000-0000-0000C2D10000}"/>
    <cellStyle name="style1424787250099 3 3 2 2" xfId="53701" xr:uid="{00000000-0005-0000-0000-0000C3D10000}"/>
    <cellStyle name="style1424787250099 3 3 2 2 2" xfId="53702" xr:uid="{00000000-0005-0000-0000-0000C4D10000}"/>
    <cellStyle name="style1424787250099 3 3 2 2 2 2" xfId="53703" xr:uid="{00000000-0005-0000-0000-0000C5D10000}"/>
    <cellStyle name="style1424787250099 3 3 2 2 3" xfId="53704" xr:uid="{00000000-0005-0000-0000-0000C6D10000}"/>
    <cellStyle name="style1424787250099 3 3 2 2 4" xfId="53705" xr:uid="{00000000-0005-0000-0000-0000C7D10000}"/>
    <cellStyle name="style1424787250099 3 3 2 2 5" xfId="53706" xr:uid="{00000000-0005-0000-0000-0000C8D10000}"/>
    <cellStyle name="style1424787250099 3 3 2 3" xfId="53707" xr:uid="{00000000-0005-0000-0000-0000C9D10000}"/>
    <cellStyle name="style1424787250099 3 3 2 3 2" xfId="53708" xr:uid="{00000000-0005-0000-0000-0000CAD10000}"/>
    <cellStyle name="style1424787250099 3 3 2 3 2 2" xfId="53709" xr:uid="{00000000-0005-0000-0000-0000CBD10000}"/>
    <cellStyle name="style1424787250099 3 3 2 3 3" xfId="53710" xr:uid="{00000000-0005-0000-0000-0000CCD10000}"/>
    <cellStyle name="style1424787250099 3 3 2 3 4" xfId="53711" xr:uid="{00000000-0005-0000-0000-0000CDD10000}"/>
    <cellStyle name="style1424787250099 3 3 2 3 5" xfId="53712" xr:uid="{00000000-0005-0000-0000-0000CED10000}"/>
    <cellStyle name="style1424787250099 3 3 2 4" xfId="53713" xr:uid="{00000000-0005-0000-0000-0000CFD10000}"/>
    <cellStyle name="style1424787250099 3 3 2 4 2" xfId="53714" xr:uid="{00000000-0005-0000-0000-0000D0D10000}"/>
    <cellStyle name="style1424787250099 3 3 2 4 3" xfId="53715" xr:uid="{00000000-0005-0000-0000-0000D1D10000}"/>
    <cellStyle name="style1424787250099 3 3 2 4 4" xfId="53716" xr:uid="{00000000-0005-0000-0000-0000D2D10000}"/>
    <cellStyle name="style1424787250099 3 3 2 4 5" xfId="53717" xr:uid="{00000000-0005-0000-0000-0000D3D10000}"/>
    <cellStyle name="style1424787250099 3 3 2 5" xfId="53718" xr:uid="{00000000-0005-0000-0000-0000D4D10000}"/>
    <cellStyle name="style1424787250099 3 3 2 6" xfId="53719" xr:uid="{00000000-0005-0000-0000-0000D5D10000}"/>
    <cellStyle name="style1424787250099 3 3 2 7" xfId="53720" xr:uid="{00000000-0005-0000-0000-0000D6D10000}"/>
    <cellStyle name="style1424787250099 3 3 2 8" xfId="53721" xr:uid="{00000000-0005-0000-0000-0000D7D10000}"/>
    <cellStyle name="style1424787250099 3 3 3" xfId="53722" xr:uid="{00000000-0005-0000-0000-0000D8D10000}"/>
    <cellStyle name="style1424787250099 3 3 3 2" xfId="53723" xr:uid="{00000000-0005-0000-0000-0000D9D10000}"/>
    <cellStyle name="style1424787250099 3 3 3 2 2" xfId="53724" xr:uid="{00000000-0005-0000-0000-0000DAD10000}"/>
    <cellStyle name="style1424787250099 3 3 3 3" xfId="53725" xr:uid="{00000000-0005-0000-0000-0000DBD10000}"/>
    <cellStyle name="style1424787250099 3 3 3 4" xfId="53726" xr:uid="{00000000-0005-0000-0000-0000DCD10000}"/>
    <cellStyle name="style1424787250099 3 3 3 5" xfId="53727" xr:uid="{00000000-0005-0000-0000-0000DDD10000}"/>
    <cellStyle name="style1424787250099 3 3 4" xfId="53728" xr:uid="{00000000-0005-0000-0000-0000DED10000}"/>
    <cellStyle name="style1424787250099 3 3 4 2" xfId="53729" xr:uid="{00000000-0005-0000-0000-0000DFD10000}"/>
    <cellStyle name="style1424787250099 3 3 4 2 2" xfId="53730" xr:uid="{00000000-0005-0000-0000-0000E0D10000}"/>
    <cellStyle name="style1424787250099 3 3 4 3" xfId="53731" xr:uid="{00000000-0005-0000-0000-0000E1D10000}"/>
    <cellStyle name="style1424787250099 3 3 4 4" xfId="53732" xr:uid="{00000000-0005-0000-0000-0000E2D10000}"/>
    <cellStyle name="style1424787250099 3 3 4 5" xfId="53733" xr:uid="{00000000-0005-0000-0000-0000E3D10000}"/>
    <cellStyle name="style1424787250099 3 3 5" xfId="53734" xr:uid="{00000000-0005-0000-0000-0000E4D10000}"/>
    <cellStyle name="style1424787250099 3 3 5 2" xfId="53735" xr:uid="{00000000-0005-0000-0000-0000E5D10000}"/>
    <cellStyle name="style1424787250099 3 3 5 3" xfId="53736" xr:uid="{00000000-0005-0000-0000-0000E6D10000}"/>
    <cellStyle name="style1424787250099 3 3 5 4" xfId="53737" xr:uid="{00000000-0005-0000-0000-0000E7D10000}"/>
    <cellStyle name="style1424787250099 3 3 5 5" xfId="53738" xr:uid="{00000000-0005-0000-0000-0000E8D10000}"/>
    <cellStyle name="style1424787250099 3 3 6" xfId="53739" xr:uid="{00000000-0005-0000-0000-0000E9D10000}"/>
    <cellStyle name="style1424787250099 3 3 7" xfId="53740" xr:uid="{00000000-0005-0000-0000-0000EAD10000}"/>
    <cellStyle name="style1424787250099 3 3 8" xfId="53741" xr:uid="{00000000-0005-0000-0000-0000EBD10000}"/>
    <cellStyle name="style1424787250099 3 3 9" xfId="53742" xr:uid="{00000000-0005-0000-0000-0000ECD10000}"/>
    <cellStyle name="style1424787250099 3 4" xfId="53743" xr:uid="{00000000-0005-0000-0000-0000EDD10000}"/>
    <cellStyle name="style1424787250099 3 4 2" xfId="53744" xr:uid="{00000000-0005-0000-0000-0000EED10000}"/>
    <cellStyle name="style1424787250099 3 4 2 2" xfId="53745" xr:uid="{00000000-0005-0000-0000-0000EFD10000}"/>
    <cellStyle name="style1424787250099 3 4 2 2 2" xfId="53746" xr:uid="{00000000-0005-0000-0000-0000F0D10000}"/>
    <cellStyle name="style1424787250099 3 4 2 3" xfId="53747" xr:uid="{00000000-0005-0000-0000-0000F1D10000}"/>
    <cellStyle name="style1424787250099 3 4 2 4" xfId="53748" xr:uid="{00000000-0005-0000-0000-0000F2D10000}"/>
    <cellStyle name="style1424787250099 3 4 2 5" xfId="53749" xr:uid="{00000000-0005-0000-0000-0000F3D10000}"/>
    <cellStyle name="style1424787250099 3 4 3" xfId="53750" xr:uid="{00000000-0005-0000-0000-0000F4D10000}"/>
    <cellStyle name="style1424787250099 3 4 3 2" xfId="53751" xr:uid="{00000000-0005-0000-0000-0000F5D10000}"/>
    <cellStyle name="style1424787250099 3 4 3 2 2" xfId="53752" xr:uid="{00000000-0005-0000-0000-0000F6D10000}"/>
    <cellStyle name="style1424787250099 3 4 3 3" xfId="53753" xr:uid="{00000000-0005-0000-0000-0000F7D10000}"/>
    <cellStyle name="style1424787250099 3 4 3 4" xfId="53754" xr:uid="{00000000-0005-0000-0000-0000F8D10000}"/>
    <cellStyle name="style1424787250099 3 4 3 5" xfId="53755" xr:uid="{00000000-0005-0000-0000-0000F9D10000}"/>
    <cellStyle name="style1424787250099 3 4 4" xfId="53756" xr:uid="{00000000-0005-0000-0000-0000FAD10000}"/>
    <cellStyle name="style1424787250099 3 4 4 2" xfId="53757" xr:uid="{00000000-0005-0000-0000-0000FBD10000}"/>
    <cellStyle name="style1424787250099 3 4 4 3" xfId="53758" xr:uid="{00000000-0005-0000-0000-0000FCD10000}"/>
    <cellStyle name="style1424787250099 3 4 4 4" xfId="53759" xr:uid="{00000000-0005-0000-0000-0000FDD10000}"/>
    <cellStyle name="style1424787250099 3 4 4 5" xfId="53760" xr:uid="{00000000-0005-0000-0000-0000FED10000}"/>
    <cellStyle name="style1424787250099 3 4 5" xfId="53761" xr:uid="{00000000-0005-0000-0000-0000FFD10000}"/>
    <cellStyle name="style1424787250099 3 4 6" xfId="53762" xr:uid="{00000000-0005-0000-0000-000000D20000}"/>
    <cellStyle name="style1424787250099 3 4 7" xfId="53763" xr:uid="{00000000-0005-0000-0000-000001D20000}"/>
    <cellStyle name="style1424787250099 3 4 8" xfId="53764" xr:uid="{00000000-0005-0000-0000-000002D20000}"/>
    <cellStyle name="style1424787250099 3 5" xfId="53765" xr:uid="{00000000-0005-0000-0000-000003D20000}"/>
    <cellStyle name="style1424787250099 3 5 2" xfId="53766" xr:uid="{00000000-0005-0000-0000-000004D20000}"/>
    <cellStyle name="style1424787250099 3 5 2 2" xfId="53767" xr:uid="{00000000-0005-0000-0000-000005D20000}"/>
    <cellStyle name="style1424787250099 3 5 2 2 2" xfId="53768" xr:uid="{00000000-0005-0000-0000-000006D20000}"/>
    <cellStyle name="style1424787250099 3 5 2 3" xfId="53769" xr:uid="{00000000-0005-0000-0000-000007D20000}"/>
    <cellStyle name="style1424787250099 3 5 2 4" xfId="53770" xr:uid="{00000000-0005-0000-0000-000008D20000}"/>
    <cellStyle name="style1424787250099 3 5 2 5" xfId="53771" xr:uid="{00000000-0005-0000-0000-000009D20000}"/>
    <cellStyle name="style1424787250099 3 5 3" xfId="53772" xr:uid="{00000000-0005-0000-0000-00000AD20000}"/>
    <cellStyle name="style1424787250099 3 5 3 2" xfId="53773" xr:uid="{00000000-0005-0000-0000-00000BD20000}"/>
    <cellStyle name="style1424787250099 3 5 3 2 2" xfId="53774" xr:uid="{00000000-0005-0000-0000-00000CD20000}"/>
    <cellStyle name="style1424787250099 3 5 3 3" xfId="53775" xr:uid="{00000000-0005-0000-0000-00000DD20000}"/>
    <cellStyle name="style1424787250099 3 5 3 4" xfId="53776" xr:uid="{00000000-0005-0000-0000-00000ED20000}"/>
    <cellStyle name="style1424787250099 3 5 3 5" xfId="53777" xr:uid="{00000000-0005-0000-0000-00000FD20000}"/>
    <cellStyle name="style1424787250099 3 5 4" xfId="53778" xr:uid="{00000000-0005-0000-0000-000010D20000}"/>
    <cellStyle name="style1424787250099 3 5 4 2" xfId="53779" xr:uid="{00000000-0005-0000-0000-000011D20000}"/>
    <cellStyle name="style1424787250099 3 5 4 3" xfId="53780" xr:uid="{00000000-0005-0000-0000-000012D20000}"/>
    <cellStyle name="style1424787250099 3 5 4 4" xfId="53781" xr:uid="{00000000-0005-0000-0000-000013D20000}"/>
    <cellStyle name="style1424787250099 3 5 4 5" xfId="53782" xr:uid="{00000000-0005-0000-0000-000014D20000}"/>
    <cellStyle name="style1424787250099 3 5 5" xfId="53783" xr:uid="{00000000-0005-0000-0000-000015D20000}"/>
    <cellStyle name="style1424787250099 3 5 6" xfId="53784" xr:uid="{00000000-0005-0000-0000-000016D20000}"/>
    <cellStyle name="style1424787250099 3 5 7" xfId="53785" xr:uid="{00000000-0005-0000-0000-000017D20000}"/>
    <cellStyle name="style1424787250099 3 5 8" xfId="53786" xr:uid="{00000000-0005-0000-0000-000018D20000}"/>
    <cellStyle name="style1424787250099 3 6" xfId="53787" xr:uid="{00000000-0005-0000-0000-000019D20000}"/>
    <cellStyle name="style1424787250099 3 6 2" xfId="53788" xr:uid="{00000000-0005-0000-0000-00001AD20000}"/>
    <cellStyle name="style1424787250099 3 6 2 2" xfId="53789" xr:uid="{00000000-0005-0000-0000-00001BD20000}"/>
    <cellStyle name="style1424787250099 3 6 2 2 2" xfId="53790" xr:uid="{00000000-0005-0000-0000-00001CD20000}"/>
    <cellStyle name="style1424787250099 3 6 2 3" xfId="53791" xr:uid="{00000000-0005-0000-0000-00001DD20000}"/>
    <cellStyle name="style1424787250099 3 6 2 4" xfId="53792" xr:uid="{00000000-0005-0000-0000-00001ED20000}"/>
    <cellStyle name="style1424787250099 3 6 2 5" xfId="53793" xr:uid="{00000000-0005-0000-0000-00001FD20000}"/>
    <cellStyle name="style1424787250099 3 6 3" xfId="53794" xr:uid="{00000000-0005-0000-0000-000020D20000}"/>
    <cellStyle name="style1424787250099 3 6 3 2" xfId="53795" xr:uid="{00000000-0005-0000-0000-000021D20000}"/>
    <cellStyle name="style1424787250099 3 6 3 2 2" xfId="53796" xr:uid="{00000000-0005-0000-0000-000022D20000}"/>
    <cellStyle name="style1424787250099 3 6 3 3" xfId="53797" xr:uid="{00000000-0005-0000-0000-000023D20000}"/>
    <cellStyle name="style1424787250099 3 6 3 4" xfId="53798" xr:uid="{00000000-0005-0000-0000-000024D20000}"/>
    <cellStyle name="style1424787250099 3 6 3 5" xfId="53799" xr:uid="{00000000-0005-0000-0000-000025D20000}"/>
    <cellStyle name="style1424787250099 3 6 4" xfId="53800" xr:uid="{00000000-0005-0000-0000-000026D20000}"/>
    <cellStyle name="style1424787250099 3 6 4 2" xfId="53801" xr:uid="{00000000-0005-0000-0000-000027D20000}"/>
    <cellStyle name="style1424787250099 3 6 4 3" xfId="53802" xr:uid="{00000000-0005-0000-0000-000028D20000}"/>
    <cellStyle name="style1424787250099 3 6 4 4" xfId="53803" xr:uid="{00000000-0005-0000-0000-000029D20000}"/>
    <cellStyle name="style1424787250099 3 6 4 5" xfId="53804" xr:uid="{00000000-0005-0000-0000-00002AD20000}"/>
    <cellStyle name="style1424787250099 3 6 5" xfId="53805" xr:uid="{00000000-0005-0000-0000-00002BD20000}"/>
    <cellStyle name="style1424787250099 3 6 6" xfId="53806" xr:uid="{00000000-0005-0000-0000-00002CD20000}"/>
    <cellStyle name="style1424787250099 3 6 7" xfId="53807" xr:uid="{00000000-0005-0000-0000-00002DD20000}"/>
    <cellStyle name="style1424787250099 3 6 8" xfId="53808" xr:uid="{00000000-0005-0000-0000-00002ED20000}"/>
    <cellStyle name="style1424787250099 3 7" xfId="53809" xr:uid="{00000000-0005-0000-0000-00002FD20000}"/>
    <cellStyle name="style1424787250099 3 7 2" xfId="53810" xr:uid="{00000000-0005-0000-0000-000030D20000}"/>
    <cellStyle name="style1424787250099 3 7 2 2" xfId="53811" xr:uid="{00000000-0005-0000-0000-000031D20000}"/>
    <cellStyle name="style1424787250099 3 7 3" xfId="53812" xr:uid="{00000000-0005-0000-0000-000032D20000}"/>
    <cellStyle name="style1424787250099 3 7 4" xfId="53813" xr:uid="{00000000-0005-0000-0000-000033D20000}"/>
    <cellStyle name="style1424787250099 3 7 5" xfId="53814" xr:uid="{00000000-0005-0000-0000-000034D20000}"/>
    <cellStyle name="style1424787250099 3 8" xfId="53815" xr:uid="{00000000-0005-0000-0000-000035D20000}"/>
    <cellStyle name="style1424787250099 3 8 2" xfId="53816" xr:uid="{00000000-0005-0000-0000-000036D20000}"/>
    <cellStyle name="style1424787250099 3 8 2 2" xfId="53817" xr:uid="{00000000-0005-0000-0000-000037D20000}"/>
    <cellStyle name="style1424787250099 3 8 3" xfId="53818" xr:uid="{00000000-0005-0000-0000-000038D20000}"/>
    <cellStyle name="style1424787250099 3 8 4" xfId="53819" xr:uid="{00000000-0005-0000-0000-000039D20000}"/>
    <cellStyle name="style1424787250099 3 8 5" xfId="53820" xr:uid="{00000000-0005-0000-0000-00003AD20000}"/>
    <cellStyle name="style1424787250099 3 9" xfId="53821" xr:uid="{00000000-0005-0000-0000-00003BD20000}"/>
    <cellStyle name="style1424787250099 3 9 2" xfId="53822" xr:uid="{00000000-0005-0000-0000-00003CD20000}"/>
    <cellStyle name="style1424787250099 3 9 3" xfId="53823" xr:uid="{00000000-0005-0000-0000-00003DD20000}"/>
    <cellStyle name="style1424787250099 3 9 4" xfId="53824" xr:uid="{00000000-0005-0000-0000-00003ED20000}"/>
    <cellStyle name="style1424787250099 3 9 5" xfId="53825" xr:uid="{00000000-0005-0000-0000-00003FD20000}"/>
    <cellStyle name="style1424787250099 4" xfId="53826" xr:uid="{00000000-0005-0000-0000-000040D20000}"/>
    <cellStyle name="style1424787250099 4 10" xfId="53827" xr:uid="{00000000-0005-0000-0000-000041D20000}"/>
    <cellStyle name="style1424787250099 4 11" xfId="53828" xr:uid="{00000000-0005-0000-0000-000042D20000}"/>
    <cellStyle name="style1424787250099 4 12" xfId="53829" xr:uid="{00000000-0005-0000-0000-000043D20000}"/>
    <cellStyle name="style1424787250099 4 2" xfId="53830" xr:uid="{00000000-0005-0000-0000-000044D20000}"/>
    <cellStyle name="style1424787250099 4 2 2" xfId="53831" xr:uid="{00000000-0005-0000-0000-000045D20000}"/>
    <cellStyle name="style1424787250099 4 2 2 2" xfId="53832" xr:uid="{00000000-0005-0000-0000-000046D20000}"/>
    <cellStyle name="style1424787250099 4 2 2 2 2" xfId="53833" xr:uid="{00000000-0005-0000-0000-000047D20000}"/>
    <cellStyle name="style1424787250099 4 2 2 2 2 2" xfId="53834" xr:uid="{00000000-0005-0000-0000-000048D20000}"/>
    <cellStyle name="style1424787250099 4 2 2 2 3" xfId="53835" xr:uid="{00000000-0005-0000-0000-000049D20000}"/>
    <cellStyle name="style1424787250099 4 2 2 2 4" xfId="53836" xr:uid="{00000000-0005-0000-0000-00004AD20000}"/>
    <cellStyle name="style1424787250099 4 2 2 2 5" xfId="53837" xr:uid="{00000000-0005-0000-0000-00004BD20000}"/>
    <cellStyle name="style1424787250099 4 2 2 3" xfId="53838" xr:uid="{00000000-0005-0000-0000-00004CD20000}"/>
    <cellStyle name="style1424787250099 4 2 2 3 2" xfId="53839" xr:uid="{00000000-0005-0000-0000-00004DD20000}"/>
    <cellStyle name="style1424787250099 4 2 2 3 2 2" xfId="53840" xr:uid="{00000000-0005-0000-0000-00004ED20000}"/>
    <cellStyle name="style1424787250099 4 2 2 3 3" xfId="53841" xr:uid="{00000000-0005-0000-0000-00004FD20000}"/>
    <cellStyle name="style1424787250099 4 2 2 3 4" xfId="53842" xr:uid="{00000000-0005-0000-0000-000050D20000}"/>
    <cellStyle name="style1424787250099 4 2 2 3 5" xfId="53843" xr:uid="{00000000-0005-0000-0000-000051D20000}"/>
    <cellStyle name="style1424787250099 4 2 2 4" xfId="53844" xr:uid="{00000000-0005-0000-0000-000052D20000}"/>
    <cellStyle name="style1424787250099 4 2 2 4 2" xfId="53845" xr:uid="{00000000-0005-0000-0000-000053D20000}"/>
    <cellStyle name="style1424787250099 4 2 2 4 3" xfId="53846" xr:uid="{00000000-0005-0000-0000-000054D20000}"/>
    <cellStyle name="style1424787250099 4 2 2 4 4" xfId="53847" xr:uid="{00000000-0005-0000-0000-000055D20000}"/>
    <cellStyle name="style1424787250099 4 2 2 4 5" xfId="53848" xr:uid="{00000000-0005-0000-0000-000056D20000}"/>
    <cellStyle name="style1424787250099 4 2 2 5" xfId="53849" xr:uid="{00000000-0005-0000-0000-000057D20000}"/>
    <cellStyle name="style1424787250099 4 2 2 6" xfId="53850" xr:uid="{00000000-0005-0000-0000-000058D20000}"/>
    <cellStyle name="style1424787250099 4 2 2 7" xfId="53851" xr:uid="{00000000-0005-0000-0000-000059D20000}"/>
    <cellStyle name="style1424787250099 4 2 2 8" xfId="53852" xr:uid="{00000000-0005-0000-0000-00005AD20000}"/>
    <cellStyle name="style1424787250099 4 2 3" xfId="53853" xr:uid="{00000000-0005-0000-0000-00005BD20000}"/>
    <cellStyle name="style1424787250099 4 2 3 2" xfId="53854" xr:uid="{00000000-0005-0000-0000-00005CD20000}"/>
    <cellStyle name="style1424787250099 4 2 3 2 2" xfId="53855" xr:uid="{00000000-0005-0000-0000-00005DD20000}"/>
    <cellStyle name="style1424787250099 4 2 3 3" xfId="53856" xr:uid="{00000000-0005-0000-0000-00005ED20000}"/>
    <cellStyle name="style1424787250099 4 2 3 4" xfId="53857" xr:uid="{00000000-0005-0000-0000-00005FD20000}"/>
    <cellStyle name="style1424787250099 4 2 3 5" xfId="53858" xr:uid="{00000000-0005-0000-0000-000060D20000}"/>
    <cellStyle name="style1424787250099 4 2 4" xfId="53859" xr:uid="{00000000-0005-0000-0000-000061D20000}"/>
    <cellStyle name="style1424787250099 4 2 4 2" xfId="53860" xr:uid="{00000000-0005-0000-0000-000062D20000}"/>
    <cellStyle name="style1424787250099 4 2 4 2 2" xfId="53861" xr:uid="{00000000-0005-0000-0000-000063D20000}"/>
    <cellStyle name="style1424787250099 4 2 4 3" xfId="53862" xr:uid="{00000000-0005-0000-0000-000064D20000}"/>
    <cellStyle name="style1424787250099 4 2 4 4" xfId="53863" xr:uid="{00000000-0005-0000-0000-000065D20000}"/>
    <cellStyle name="style1424787250099 4 2 4 5" xfId="53864" xr:uid="{00000000-0005-0000-0000-000066D20000}"/>
    <cellStyle name="style1424787250099 4 2 5" xfId="53865" xr:uid="{00000000-0005-0000-0000-000067D20000}"/>
    <cellStyle name="style1424787250099 4 2 5 2" xfId="53866" xr:uid="{00000000-0005-0000-0000-000068D20000}"/>
    <cellStyle name="style1424787250099 4 2 5 3" xfId="53867" xr:uid="{00000000-0005-0000-0000-000069D20000}"/>
    <cellStyle name="style1424787250099 4 2 5 4" xfId="53868" xr:uid="{00000000-0005-0000-0000-00006AD20000}"/>
    <cellStyle name="style1424787250099 4 2 5 5" xfId="53869" xr:uid="{00000000-0005-0000-0000-00006BD20000}"/>
    <cellStyle name="style1424787250099 4 2 6" xfId="53870" xr:uid="{00000000-0005-0000-0000-00006CD20000}"/>
    <cellStyle name="style1424787250099 4 2 7" xfId="53871" xr:uid="{00000000-0005-0000-0000-00006DD20000}"/>
    <cellStyle name="style1424787250099 4 2 8" xfId="53872" xr:uid="{00000000-0005-0000-0000-00006ED20000}"/>
    <cellStyle name="style1424787250099 4 2 9" xfId="53873" xr:uid="{00000000-0005-0000-0000-00006FD20000}"/>
    <cellStyle name="style1424787250099 4 3" xfId="53874" xr:uid="{00000000-0005-0000-0000-000070D20000}"/>
    <cellStyle name="style1424787250099 4 3 2" xfId="53875" xr:uid="{00000000-0005-0000-0000-000071D20000}"/>
    <cellStyle name="style1424787250099 4 3 2 2" xfId="53876" xr:uid="{00000000-0005-0000-0000-000072D20000}"/>
    <cellStyle name="style1424787250099 4 3 2 2 2" xfId="53877" xr:uid="{00000000-0005-0000-0000-000073D20000}"/>
    <cellStyle name="style1424787250099 4 3 2 3" xfId="53878" xr:uid="{00000000-0005-0000-0000-000074D20000}"/>
    <cellStyle name="style1424787250099 4 3 2 4" xfId="53879" xr:uid="{00000000-0005-0000-0000-000075D20000}"/>
    <cellStyle name="style1424787250099 4 3 2 5" xfId="53880" xr:uid="{00000000-0005-0000-0000-000076D20000}"/>
    <cellStyle name="style1424787250099 4 3 3" xfId="53881" xr:uid="{00000000-0005-0000-0000-000077D20000}"/>
    <cellStyle name="style1424787250099 4 3 3 2" xfId="53882" xr:uid="{00000000-0005-0000-0000-000078D20000}"/>
    <cellStyle name="style1424787250099 4 3 3 2 2" xfId="53883" xr:uid="{00000000-0005-0000-0000-000079D20000}"/>
    <cellStyle name="style1424787250099 4 3 3 3" xfId="53884" xr:uid="{00000000-0005-0000-0000-00007AD20000}"/>
    <cellStyle name="style1424787250099 4 3 3 4" xfId="53885" xr:uid="{00000000-0005-0000-0000-00007BD20000}"/>
    <cellStyle name="style1424787250099 4 3 3 5" xfId="53886" xr:uid="{00000000-0005-0000-0000-00007CD20000}"/>
    <cellStyle name="style1424787250099 4 3 4" xfId="53887" xr:uid="{00000000-0005-0000-0000-00007DD20000}"/>
    <cellStyle name="style1424787250099 4 3 4 2" xfId="53888" xr:uid="{00000000-0005-0000-0000-00007ED20000}"/>
    <cellStyle name="style1424787250099 4 3 4 3" xfId="53889" xr:uid="{00000000-0005-0000-0000-00007FD20000}"/>
    <cellStyle name="style1424787250099 4 3 4 4" xfId="53890" xr:uid="{00000000-0005-0000-0000-000080D20000}"/>
    <cellStyle name="style1424787250099 4 3 4 5" xfId="53891" xr:uid="{00000000-0005-0000-0000-000081D20000}"/>
    <cellStyle name="style1424787250099 4 3 5" xfId="53892" xr:uid="{00000000-0005-0000-0000-000082D20000}"/>
    <cellStyle name="style1424787250099 4 3 6" xfId="53893" xr:uid="{00000000-0005-0000-0000-000083D20000}"/>
    <cellStyle name="style1424787250099 4 3 7" xfId="53894" xr:uid="{00000000-0005-0000-0000-000084D20000}"/>
    <cellStyle name="style1424787250099 4 3 8" xfId="53895" xr:uid="{00000000-0005-0000-0000-000085D20000}"/>
    <cellStyle name="style1424787250099 4 4" xfId="53896" xr:uid="{00000000-0005-0000-0000-000086D20000}"/>
    <cellStyle name="style1424787250099 4 4 2" xfId="53897" xr:uid="{00000000-0005-0000-0000-000087D20000}"/>
    <cellStyle name="style1424787250099 4 4 2 2" xfId="53898" xr:uid="{00000000-0005-0000-0000-000088D20000}"/>
    <cellStyle name="style1424787250099 4 4 2 2 2" xfId="53899" xr:uid="{00000000-0005-0000-0000-000089D20000}"/>
    <cellStyle name="style1424787250099 4 4 2 3" xfId="53900" xr:uid="{00000000-0005-0000-0000-00008AD20000}"/>
    <cellStyle name="style1424787250099 4 4 2 4" xfId="53901" xr:uid="{00000000-0005-0000-0000-00008BD20000}"/>
    <cellStyle name="style1424787250099 4 4 2 5" xfId="53902" xr:uid="{00000000-0005-0000-0000-00008CD20000}"/>
    <cellStyle name="style1424787250099 4 4 3" xfId="53903" xr:uid="{00000000-0005-0000-0000-00008DD20000}"/>
    <cellStyle name="style1424787250099 4 4 3 2" xfId="53904" xr:uid="{00000000-0005-0000-0000-00008ED20000}"/>
    <cellStyle name="style1424787250099 4 4 3 2 2" xfId="53905" xr:uid="{00000000-0005-0000-0000-00008FD20000}"/>
    <cellStyle name="style1424787250099 4 4 3 3" xfId="53906" xr:uid="{00000000-0005-0000-0000-000090D20000}"/>
    <cellStyle name="style1424787250099 4 4 3 4" xfId="53907" xr:uid="{00000000-0005-0000-0000-000091D20000}"/>
    <cellStyle name="style1424787250099 4 4 3 5" xfId="53908" xr:uid="{00000000-0005-0000-0000-000092D20000}"/>
    <cellStyle name="style1424787250099 4 4 4" xfId="53909" xr:uid="{00000000-0005-0000-0000-000093D20000}"/>
    <cellStyle name="style1424787250099 4 4 4 2" xfId="53910" xr:uid="{00000000-0005-0000-0000-000094D20000}"/>
    <cellStyle name="style1424787250099 4 4 4 3" xfId="53911" xr:uid="{00000000-0005-0000-0000-000095D20000}"/>
    <cellStyle name="style1424787250099 4 4 4 4" xfId="53912" xr:uid="{00000000-0005-0000-0000-000096D20000}"/>
    <cellStyle name="style1424787250099 4 4 4 5" xfId="53913" xr:uid="{00000000-0005-0000-0000-000097D20000}"/>
    <cellStyle name="style1424787250099 4 4 5" xfId="53914" xr:uid="{00000000-0005-0000-0000-000098D20000}"/>
    <cellStyle name="style1424787250099 4 4 6" xfId="53915" xr:uid="{00000000-0005-0000-0000-000099D20000}"/>
    <cellStyle name="style1424787250099 4 4 7" xfId="53916" xr:uid="{00000000-0005-0000-0000-00009AD20000}"/>
    <cellStyle name="style1424787250099 4 4 8" xfId="53917" xr:uid="{00000000-0005-0000-0000-00009BD20000}"/>
    <cellStyle name="style1424787250099 4 5" xfId="53918" xr:uid="{00000000-0005-0000-0000-00009CD20000}"/>
    <cellStyle name="style1424787250099 4 5 2" xfId="53919" xr:uid="{00000000-0005-0000-0000-00009DD20000}"/>
    <cellStyle name="style1424787250099 4 5 2 2" xfId="53920" xr:uid="{00000000-0005-0000-0000-00009ED20000}"/>
    <cellStyle name="style1424787250099 4 5 2 2 2" xfId="53921" xr:uid="{00000000-0005-0000-0000-00009FD20000}"/>
    <cellStyle name="style1424787250099 4 5 2 3" xfId="53922" xr:uid="{00000000-0005-0000-0000-0000A0D20000}"/>
    <cellStyle name="style1424787250099 4 5 2 4" xfId="53923" xr:uid="{00000000-0005-0000-0000-0000A1D20000}"/>
    <cellStyle name="style1424787250099 4 5 2 5" xfId="53924" xr:uid="{00000000-0005-0000-0000-0000A2D20000}"/>
    <cellStyle name="style1424787250099 4 5 3" xfId="53925" xr:uid="{00000000-0005-0000-0000-0000A3D20000}"/>
    <cellStyle name="style1424787250099 4 5 3 2" xfId="53926" xr:uid="{00000000-0005-0000-0000-0000A4D20000}"/>
    <cellStyle name="style1424787250099 4 5 3 2 2" xfId="53927" xr:uid="{00000000-0005-0000-0000-0000A5D20000}"/>
    <cellStyle name="style1424787250099 4 5 3 3" xfId="53928" xr:uid="{00000000-0005-0000-0000-0000A6D20000}"/>
    <cellStyle name="style1424787250099 4 5 3 4" xfId="53929" xr:uid="{00000000-0005-0000-0000-0000A7D20000}"/>
    <cellStyle name="style1424787250099 4 5 3 5" xfId="53930" xr:uid="{00000000-0005-0000-0000-0000A8D20000}"/>
    <cellStyle name="style1424787250099 4 5 4" xfId="53931" xr:uid="{00000000-0005-0000-0000-0000A9D20000}"/>
    <cellStyle name="style1424787250099 4 5 4 2" xfId="53932" xr:uid="{00000000-0005-0000-0000-0000AAD20000}"/>
    <cellStyle name="style1424787250099 4 5 4 3" xfId="53933" xr:uid="{00000000-0005-0000-0000-0000ABD20000}"/>
    <cellStyle name="style1424787250099 4 5 4 4" xfId="53934" xr:uid="{00000000-0005-0000-0000-0000ACD20000}"/>
    <cellStyle name="style1424787250099 4 5 4 5" xfId="53935" xr:uid="{00000000-0005-0000-0000-0000ADD20000}"/>
    <cellStyle name="style1424787250099 4 5 5" xfId="53936" xr:uid="{00000000-0005-0000-0000-0000AED20000}"/>
    <cellStyle name="style1424787250099 4 5 6" xfId="53937" xr:uid="{00000000-0005-0000-0000-0000AFD20000}"/>
    <cellStyle name="style1424787250099 4 5 7" xfId="53938" xr:uid="{00000000-0005-0000-0000-0000B0D20000}"/>
    <cellStyle name="style1424787250099 4 5 8" xfId="53939" xr:uid="{00000000-0005-0000-0000-0000B1D20000}"/>
    <cellStyle name="style1424787250099 4 6" xfId="53940" xr:uid="{00000000-0005-0000-0000-0000B2D20000}"/>
    <cellStyle name="style1424787250099 4 6 2" xfId="53941" xr:uid="{00000000-0005-0000-0000-0000B3D20000}"/>
    <cellStyle name="style1424787250099 4 6 2 2" xfId="53942" xr:uid="{00000000-0005-0000-0000-0000B4D20000}"/>
    <cellStyle name="style1424787250099 4 6 3" xfId="53943" xr:uid="{00000000-0005-0000-0000-0000B5D20000}"/>
    <cellStyle name="style1424787250099 4 6 4" xfId="53944" xr:uid="{00000000-0005-0000-0000-0000B6D20000}"/>
    <cellStyle name="style1424787250099 4 6 5" xfId="53945" xr:uid="{00000000-0005-0000-0000-0000B7D20000}"/>
    <cellStyle name="style1424787250099 4 7" xfId="53946" xr:uid="{00000000-0005-0000-0000-0000B8D20000}"/>
    <cellStyle name="style1424787250099 4 7 2" xfId="53947" xr:uid="{00000000-0005-0000-0000-0000B9D20000}"/>
    <cellStyle name="style1424787250099 4 7 2 2" xfId="53948" xr:uid="{00000000-0005-0000-0000-0000BAD20000}"/>
    <cellStyle name="style1424787250099 4 7 3" xfId="53949" xr:uid="{00000000-0005-0000-0000-0000BBD20000}"/>
    <cellStyle name="style1424787250099 4 7 4" xfId="53950" xr:uid="{00000000-0005-0000-0000-0000BCD20000}"/>
    <cellStyle name="style1424787250099 4 7 5" xfId="53951" xr:uid="{00000000-0005-0000-0000-0000BDD20000}"/>
    <cellStyle name="style1424787250099 4 8" xfId="53952" xr:uid="{00000000-0005-0000-0000-0000BED20000}"/>
    <cellStyle name="style1424787250099 4 8 2" xfId="53953" xr:uid="{00000000-0005-0000-0000-0000BFD20000}"/>
    <cellStyle name="style1424787250099 4 8 3" xfId="53954" xr:uid="{00000000-0005-0000-0000-0000C0D20000}"/>
    <cellStyle name="style1424787250099 4 8 4" xfId="53955" xr:uid="{00000000-0005-0000-0000-0000C1D20000}"/>
    <cellStyle name="style1424787250099 4 8 5" xfId="53956" xr:uid="{00000000-0005-0000-0000-0000C2D20000}"/>
    <cellStyle name="style1424787250099 4 9" xfId="53957" xr:uid="{00000000-0005-0000-0000-0000C3D20000}"/>
    <cellStyle name="style1424787250099 5" xfId="53958" xr:uid="{00000000-0005-0000-0000-0000C4D20000}"/>
    <cellStyle name="style1424787250099 5 2" xfId="53959" xr:uid="{00000000-0005-0000-0000-0000C5D20000}"/>
    <cellStyle name="style1424787250099 5 2 2" xfId="53960" xr:uid="{00000000-0005-0000-0000-0000C6D20000}"/>
    <cellStyle name="style1424787250099 5 2 2 2" xfId="53961" xr:uid="{00000000-0005-0000-0000-0000C7D20000}"/>
    <cellStyle name="style1424787250099 5 2 2 2 2" xfId="53962" xr:uid="{00000000-0005-0000-0000-0000C8D20000}"/>
    <cellStyle name="style1424787250099 5 2 2 3" xfId="53963" xr:uid="{00000000-0005-0000-0000-0000C9D20000}"/>
    <cellStyle name="style1424787250099 5 2 2 4" xfId="53964" xr:uid="{00000000-0005-0000-0000-0000CAD20000}"/>
    <cellStyle name="style1424787250099 5 2 2 5" xfId="53965" xr:uid="{00000000-0005-0000-0000-0000CBD20000}"/>
    <cellStyle name="style1424787250099 5 2 3" xfId="53966" xr:uid="{00000000-0005-0000-0000-0000CCD20000}"/>
    <cellStyle name="style1424787250099 5 2 3 2" xfId="53967" xr:uid="{00000000-0005-0000-0000-0000CDD20000}"/>
    <cellStyle name="style1424787250099 5 2 3 2 2" xfId="53968" xr:uid="{00000000-0005-0000-0000-0000CED20000}"/>
    <cellStyle name="style1424787250099 5 2 3 3" xfId="53969" xr:uid="{00000000-0005-0000-0000-0000CFD20000}"/>
    <cellStyle name="style1424787250099 5 2 3 4" xfId="53970" xr:uid="{00000000-0005-0000-0000-0000D0D20000}"/>
    <cellStyle name="style1424787250099 5 2 3 5" xfId="53971" xr:uid="{00000000-0005-0000-0000-0000D1D20000}"/>
    <cellStyle name="style1424787250099 5 2 4" xfId="53972" xr:uid="{00000000-0005-0000-0000-0000D2D20000}"/>
    <cellStyle name="style1424787250099 5 2 4 2" xfId="53973" xr:uid="{00000000-0005-0000-0000-0000D3D20000}"/>
    <cellStyle name="style1424787250099 5 2 4 3" xfId="53974" xr:uid="{00000000-0005-0000-0000-0000D4D20000}"/>
    <cellStyle name="style1424787250099 5 2 4 4" xfId="53975" xr:uid="{00000000-0005-0000-0000-0000D5D20000}"/>
    <cellStyle name="style1424787250099 5 2 4 5" xfId="53976" xr:uid="{00000000-0005-0000-0000-0000D6D20000}"/>
    <cellStyle name="style1424787250099 5 2 5" xfId="53977" xr:uid="{00000000-0005-0000-0000-0000D7D20000}"/>
    <cellStyle name="style1424787250099 5 2 6" xfId="53978" xr:uid="{00000000-0005-0000-0000-0000D8D20000}"/>
    <cellStyle name="style1424787250099 5 2 7" xfId="53979" xr:uid="{00000000-0005-0000-0000-0000D9D20000}"/>
    <cellStyle name="style1424787250099 5 2 8" xfId="53980" xr:uid="{00000000-0005-0000-0000-0000DAD20000}"/>
    <cellStyle name="style1424787250099 5 3" xfId="53981" xr:uid="{00000000-0005-0000-0000-0000DBD20000}"/>
    <cellStyle name="style1424787250099 5 3 2" xfId="53982" xr:uid="{00000000-0005-0000-0000-0000DCD20000}"/>
    <cellStyle name="style1424787250099 5 3 2 2" xfId="53983" xr:uid="{00000000-0005-0000-0000-0000DDD20000}"/>
    <cellStyle name="style1424787250099 5 3 3" xfId="53984" xr:uid="{00000000-0005-0000-0000-0000DED20000}"/>
    <cellStyle name="style1424787250099 5 3 4" xfId="53985" xr:uid="{00000000-0005-0000-0000-0000DFD20000}"/>
    <cellStyle name="style1424787250099 5 3 5" xfId="53986" xr:uid="{00000000-0005-0000-0000-0000E0D20000}"/>
    <cellStyle name="style1424787250099 5 4" xfId="53987" xr:uid="{00000000-0005-0000-0000-0000E1D20000}"/>
    <cellStyle name="style1424787250099 5 4 2" xfId="53988" xr:uid="{00000000-0005-0000-0000-0000E2D20000}"/>
    <cellStyle name="style1424787250099 5 4 2 2" xfId="53989" xr:uid="{00000000-0005-0000-0000-0000E3D20000}"/>
    <cellStyle name="style1424787250099 5 4 3" xfId="53990" xr:uid="{00000000-0005-0000-0000-0000E4D20000}"/>
    <cellStyle name="style1424787250099 5 4 4" xfId="53991" xr:uid="{00000000-0005-0000-0000-0000E5D20000}"/>
    <cellStyle name="style1424787250099 5 4 5" xfId="53992" xr:uid="{00000000-0005-0000-0000-0000E6D20000}"/>
    <cellStyle name="style1424787250099 5 5" xfId="53993" xr:uid="{00000000-0005-0000-0000-0000E7D20000}"/>
    <cellStyle name="style1424787250099 5 5 2" xfId="53994" xr:uid="{00000000-0005-0000-0000-0000E8D20000}"/>
    <cellStyle name="style1424787250099 5 5 3" xfId="53995" xr:uid="{00000000-0005-0000-0000-0000E9D20000}"/>
    <cellStyle name="style1424787250099 5 5 4" xfId="53996" xr:uid="{00000000-0005-0000-0000-0000EAD20000}"/>
    <cellStyle name="style1424787250099 5 5 5" xfId="53997" xr:uid="{00000000-0005-0000-0000-0000EBD20000}"/>
    <cellStyle name="style1424787250099 5 6" xfId="53998" xr:uid="{00000000-0005-0000-0000-0000ECD20000}"/>
    <cellStyle name="style1424787250099 5 7" xfId="53999" xr:uid="{00000000-0005-0000-0000-0000EDD20000}"/>
    <cellStyle name="style1424787250099 5 8" xfId="54000" xr:uid="{00000000-0005-0000-0000-0000EED20000}"/>
    <cellStyle name="style1424787250099 5 9" xfId="54001" xr:uid="{00000000-0005-0000-0000-0000EFD20000}"/>
    <cellStyle name="style1424787250099 6" xfId="54002" xr:uid="{00000000-0005-0000-0000-0000F0D20000}"/>
    <cellStyle name="style1424787250099 6 2" xfId="54003" xr:uid="{00000000-0005-0000-0000-0000F1D20000}"/>
    <cellStyle name="style1424787250099 6 2 2" xfId="54004" xr:uid="{00000000-0005-0000-0000-0000F2D20000}"/>
    <cellStyle name="style1424787250099 6 2 2 2" xfId="54005" xr:uid="{00000000-0005-0000-0000-0000F3D20000}"/>
    <cellStyle name="style1424787250099 6 2 3" xfId="54006" xr:uid="{00000000-0005-0000-0000-0000F4D20000}"/>
    <cellStyle name="style1424787250099 6 2 4" xfId="54007" xr:uid="{00000000-0005-0000-0000-0000F5D20000}"/>
    <cellStyle name="style1424787250099 6 2 5" xfId="54008" xr:uid="{00000000-0005-0000-0000-0000F6D20000}"/>
    <cellStyle name="style1424787250099 6 3" xfId="54009" xr:uid="{00000000-0005-0000-0000-0000F7D20000}"/>
    <cellStyle name="style1424787250099 6 3 2" xfId="54010" xr:uid="{00000000-0005-0000-0000-0000F8D20000}"/>
    <cellStyle name="style1424787250099 6 3 2 2" xfId="54011" xr:uid="{00000000-0005-0000-0000-0000F9D20000}"/>
    <cellStyle name="style1424787250099 6 3 3" xfId="54012" xr:uid="{00000000-0005-0000-0000-0000FAD20000}"/>
    <cellStyle name="style1424787250099 6 3 4" xfId="54013" xr:uid="{00000000-0005-0000-0000-0000FBD20000}"/>
    <cellStyle name="style1424787250099 6 3 5" xfId="54014" xr:uid="{00000000-0005-0000-0000-0000FCD20000}"/>
    <cellStyle name="style1424787250099 6 4" xfId="54015" xr:uid="{00000000-0005-0000-0000-0000FDD20000}"/>
    <cellStyle name="style1424787250099 6 4 2" xfId="54016" xr:uid="{00000000-0005-0000-0000-0000FED20000}"/>
    <cellStyle name="style1424787250099 6 4 3" xfId="54017" xr:uid="{00000000-0005-0000-0000-0000FFD20000}"/>
    <cellStyle name="style1424787250099 6 4 4" xfId="54018" xr:uid="{00000000-0005-0000-0000-000000D30000}"/>
    <cellStyle name="style1424787250099 6 4 5" xfId="54019" xr:uid="{00000000-0005-0000-0000-000001D30000}"/>
    <cellStyle name="style1424787250099 6 5" xfId="54020" xr:uid="{00000000-0005-0000-0000-000002D30000}"/>
    <cellStyle name="style1424787250099 6 6" xfId="54021" xr:uid="{00000000-0005-0000-0000-000003D30000}"/>
    <cellStyle name="style1424787250099 6 7" xfId="54022" xr:uid="{00000000-0005-0000-0000-000004D30000}"/>
    <cellStyle name="style1424787250099 6 8" xfId="54023" xr:uid="{00000000-0005-0000-0000-000005D30000}"/>
    <cellStyle name="style1424787250099 7" xfId="54024" xr:uid="{00000000-0005-0000-0000-000006D30000}"/>
    <cellStyle name="style1424787250099 7 2" xfId="54025" xr:uid="{00000000-0005-0000-0000-000007D30000}"/>
    <cellStyle name="style1424787250099 7 2 2" xfId="54026" xr:uid="{00000000-0005-0000-0000-000008D30000}"/>
    <cellStyle name="style1424787250099 7 2 2 2" xfId="54027" xr:uid="{00000000-0005-0000-0000-000009D30000}"/>
    <cellStyle name="style1424787250099 7 2 3" xfId="54028" xr:uid="{00000000-0005-0000-0000-00000AD30000}"/>
    <cellStyle name="style1424787250099 7 2 4" xfId="54029" xr:uid="{00000000-0005-0000-0000-00000BD30000}"/>
    <cellStyle name="style1424787250099 7 2 5" xfId="54030" xr:uid="{00000000-0005-0000-0000-00000CD30000}"/>
    <cellStyle name="style1424787250099 7 3" xfId="54031" xr:uid="{00000000-0005-0000-0000-00000DD30000}"/>
    <cellStyle name="style1424787250099 7 3 2" xfId="54032" xr:uid="{00000000-0005-0000-0000-00000ED30000}"/>
    <cellStyle name="style1424787250099 7 3 2 2" xfId="54033" xr:uid="{00000000-0005-0000-0000-00000FD30000}"/>
    <cellStyle name="style1424787250099 7 3 3" xfId="54034" xr:uid="{00000000-0005-0000-0000-000010D30000}"/>
    <cellStyle name="style1424787250099 7 3 4" xfId="54035" xr:uid="{00000000-0005-0000-0000-000011D30000}"/>
    <cellStyle name="style1424787250099 7 3 5" xfId="54036" xr:uid="{00000000-0005-0000-0000-000012D30000}"/>
    <cellStyle name="style1424787250099 7 4" xfId="54037" xr:uid="{00000000-0005-0000-0000-000013D30000}"/>
    <cellStyle name="style1424787250099 7 4 2" xfId="54038" xr:uid="{00000000-0005-0000-0000-000014D30000}"/>
    <cellStyle name="style1424787250099 7 4 3" xfId="54039" xr:uid="{00000000-0005-0000-0000-000015D30000}"/>
    <cellStyle name="style1424787250099 7 4 4" xfId="54040" xr:uid="{00000000-0005-0000-0000-000016D30000}"/>
    <cellStyle name="style1424787250099 7 4 5" xfId="54041" xr:uid="{00000000-0005-0000-0000-000017D30000}"/>
    <cellStyle name="style1424787250099 7 5" xfId="54042" xr:uid="{00000000-0005-0000-0000-000018D30000}"/>
    <cellStyle name="style1424787250099 7 6" xfId="54043" xr:uid="{00000000-0005-0000-0000-000019D30000}"/>
    <cellStyle name="style1424787250099 7 7" xfId="54044" xr:uid="{00000000-0005-0000-0000-00001AD30000}"/>
    <cellStyle name="style1424787250099 7 8" xfId="54045" xr:uid="{00000000-0005-0000-0000-00001BD30000}"/>
    <cellStyle name="style1424787250099 8" xfId="54046" xr:uid="{00000000-0005-0000-0000-00001CD30000}"/>
    <cellStyle name="style1424787250099 8 2" xfId="54047" xr:uid="{00000000-0005-0000-0000-00001DD30000}"/>
    <cellStyle name="style1424787250099 8 2 2" xfId="54048" xr:uid="{00000000-0005-0000-0000-00001ED30000}"/>
    <cellStyle name="style1424787250099 8 2 2 2" xfId="54049" xr:uid="{00000000-0005-0000-0000-00001FD30000}"/>
    <cellStyle name="style1424787250099 8 2 3" xfId="54050" xr:uid="{00000000-0005-0000-0000-000020D30000}"/>
    <cellStyle name="style1424787250099 8 2 4" xfId="54051" xr:uid="{00000000-0005-0000-0000-000021D30000}"/>
    <cellStyle name="style1424787250099 8 2 5" xfId="54052" xr:uid="{00000000-0005-0000-0000-000022D30000}"/>
    <cellStyle name="style1424787250099 8 3" xfId="54053" xr:uid="{00000000-0005-0000-0000-000023D30000}"/>
    <cellStyle name="style1424787250099 8 3 2" xfId="54054" xr:uid="{00000000-0005-0000-0000-000024D30000}"/>
    <cellStyle name="style1424787250099 8 3 2 2" xfId="54055" xr:uid="{00000000-0005-0000-0000-000025D30000}"/>
    <cellStyle name="style1424787250099 8 3 3" xfId="54056" xr:uid="{00000000-0005-0000-0000-000026D30000}"/>
    <cellStyle name="style1424787250099 8 3 4" xfId="54057" xr:uid="{00000000-0005-0000-0000-000027D30000}"/>
    <cellStyle name="style1424787250099 8 3 5" xfId="54058" xr:uid="{00000000-0005-0000-0000-000028D30000}"/>
    <cellStyle name="style1424787250099 8 4" xfId="54059" xr:uid="{00000000-0005-0000-0000-000029D30000}"/>
    <cellStyle name="style1424787250099 8 4 2" xfId="54060" xr:uid="{00000000-0005-0000-0000-00002AD30000}"/>
    <cellStyle name="style1424787250099 8 4 3" xfId="54061" xr:uid="{00000000-0005-0000-0000-00002BD30000}"/>
    <cellStyle name="style1424787250099 8 4 4" xfId="54062" xr:uid="{00000000-0005-0000-0000-00002CD30000}"/>
    <cellStyle name="style1424787250099 8 4 5" xfId="54063" xr:uid="{00000000-0005-0000-0000-00002DD30000}"/>
    <cellStyle name="style1424787250099 8 5" xfId="54064" xr:uid="{00000000-0005-0000-0000-00002ED30000}"/>
    <cellStyle name="style1424787250099 8 6" xfId="54065" xr:uid="{00000000-0005-0000-0000-00002FD30000}"/>
    <cellStyle name="style1424787250099 8 7" xfId="54066" xr:uid="{00000000-0005-0000-0000-000030D30000}"/>
    <cellStyle name="style1424787250099 8 8" xfId="54067" xr:uid="{00000000-0005-0000-0000-000031D30000}"/>
    <cellStyle name="style1424787250099 9" xfId="54068" xr:uid="{00000000-0005-0000-0000-000032D30000}"/>
    <cellStyle name="style1424787250099 9 2" xfId="54069" xr:uid="{00000000-0005-0000-0000-000033D30000}"/>
    <cellStyle name="style1424787250099 9 2 2" xfId="54070" xr:uid="{00000000-0005-0000-0000-000034D30000}"/>
    <cellStyle name="style1424787250099 9 3" xfId="54071" xr:uid="{00000000-0005-0000-0000-000035D30000}"/>
    <cellStyle name="style1424787250099 9 4" xfId="54072" xr:uid="{00000000-0005-0000-0000-000036D30000}"/>
    <cellStyle name="style1424787250099 9 5" xfId="54073" xr:uid="{00000000-0005-0000-0000-000037D30000}"/>
    <cellStyle name="style1424787250137" xfId="54074" xr:uid="{00000000-0005-0000-0000-000038D30000}"/>
    <cellStyle name="style1424787250137 10" xfId="54075" xr:uid="{00000000-0005-0000-0000-000039D30000}"/>
    <cellStyle name="style1424787250137 10 2" xfId="54076" xr:uid="{00000000-0005-0000-0000-00003AD30000}"/>
    <cellStyle name="style1424787250137 10 2 2" xfId="54077" xr:uid="{00000000-0005-0000-0000-00003BD30000}"/>
    <cellStyle name="style1424787250137 10 3" xfId="54078" xr:uid="{00000000-0005-0000-0000-00003CD30000}"/>
    <cellStyle name="style1424787250137 10 4" xfId="54079" xr:uid="{00000000-0005-0000-0000-00003DD30000}"/>
    <cellStyle name="style1424787250137 10 5" xfId="54080" xr:uid="{00000000-0005-0000-0000-00003ED30000}"/>
    <cellStyle name="style1424787250137 11" xfId="54081" xr:uid="{00000000-0005-0000-0000-00003FD30000}"/>
    <cellStyle name="style1424787250137 11 2" xfId="54082" xr:uid="{00000000-0005-0000-0000-000040D30000}"/>
    <cellStyle name="style1424787250137 11 3" xfId="54083" xr:uid="{00000000-0005-0000-0000-000041D30000}"/>
    <cellStyle name="style1424787250137 11 4" xfId="54084" xr:uid="{00000000-0005-0000-0000-000042D30000}"/>
    <cellStyle name="style1424787250137 11 5" xfId="54085" xr:uid="{00000000-0005-0000-0000-000043D30000}"/>
    <cellStyle name="style1424787250137 12" xfId="54086" xr:uid="{00000000-0005-0000-0000-000044D30000}"/>
    <cellStyle name="style1424787250137 13" xfId="54087" xr:uid="{00000000-0005-0000-0000-000045D30000}"/>
    <cellStyle name="style1424787250137 14" xfId="54088" xr:uid="{00000000-0005-0000-0000-000046D30000}"/>
    <cellStyle name="style1424787250137 15" xfId="54089" xr:uid="{00000000-0005-0000-0000-000047D30000}"/>
    <cellStyle name="style1424787250137 2" xfId="54090" xr:uid="{00000000-0005-0000-0000-000048D30000}"/>
    <cellStyle name="style1424787250137 2 10" xfId="54091" xr:uid="{00000000-0005-0000-0000-000049D30000}"/>
    <cellStyle name="style1424787250137 2 10 2" xfId="54092" xr:uid="{00000000-0005-0000-0000-00004AD30000}"/>
    <cellStyle name="style1424787250137 2 10 3" xfId="54093" xr:uid="{00000000-0005-0000-0000-00004BD30000}"/>
    <cellStyle name="style1424787250137 2 10 4" xfId="54094" xr:uid="{00000000-0005-0000-0000-00004CD30000}"/>
    <cellStyle name="style1424787250137 2 10 5" xfId="54095" xr:uid="{00000000-0005-0000-0000-00004DD30000}"/>
    <cellStyle name="style1424787250137 2 11" xfId="54096" xr:uid="{00000000-0005-0000-0000-00004ED30000}"/>
    <cellStyle name="style1424787250137 2 12" xfId="54097" xr:uid="{00000000-0005-0000-0000-00004FD30000}"/>
    <cellStyle name="style1424787250137 2 13" xfId="54098" xr:uid="{00000000-0005-0000-0000-000050D30000}"/>
    <cellStyle name="style1424787250137 2 14" xfId="54099" xr:uid="{00000000-0005-0000-0000-000051D30000}"/>
    <cellStyle name="style1424787250137 2 2" xfId="54100" xr:uid="{00000000-0005-0000-0000-000052D30000}"/>
    <cellStyle name="style1424787250137 2 2 10" xfId="54101" xr:uid="{00000000-0005-0000-0000-000053D30000}"/>
    <cellStyle name="style1424787250137 2 2 11" xfId="54102" xr:uid="{00000000-0005-0000-0000-000054D30000}"/>
    <cellStyle name="style1424787250137 2 2 12" xfId="54103" xr:uid="{00000000-0005-0000-0000-000055D30000}"/>
    <cellStyle name="style1424787250137 2 2 13" xfId="54104" xr:uid="{00000000-0005-0000-0000-000056D30000}"/>
    <cellStyle name="style1424787250137 2 2 2" xfId="54105" xr:uid="{00000000-0005-0000-0000-000057D30000}"/>
    <cellStyle name="style1424787250137 2 2 2 10" xfId="54106" xr:uid="{00000000-0005-0000-0000-000058D30000}"/>
    <cellStyle name="style1424787250137 2 2 2 11" xfId="54107" xr:uid="{00000000-0005-0000-0000-000059D30000}"/>
    <cellStyle name="style1424787250137 2 2 2 12" xfId="54108" xr:uid="{00000000-0005-0000-0000-00005AD30000}"/>
    <cellStyle name="style1424787250137 2 2 2 2" xfId="54109" xr:uid="{00000000-0005-0000-0000-00005BD30000}"/>
    <cellStyle name="style1424787250137 2 2 2 2 2" xfId="54110" xr:uid="{00000000-0005-0000-0000-00005CD30000}"/>
    <cellStyle name="style1424787250137 2 2 2 2 2 2" xfId="54111" xr:uid="{00000000-0005-0000-0000-00005DD30000}"/>
    <cellStyle name="style1424787250137 2 2 2 2 2 2 2" xfId="54112" xr:uid="{00000000-0005-0000-0000-00005ED30000}"/>
    <cellStyle name="style1424787250137 2 2 2 2 2 2 2 2" xfId="54113" xr:uid="{00000000-0005-0000-0000-00005FD30000}"/>
    <cellStyle name="style1424787250137 2 2 2 2 2 2 3" xfId="54114" xr:uid="{00000000-0005-0000-0000-000060D30000}"/>
    <cellStyle name="style1424787250137 2 2 2 2 2 2 4" xfId="54115" xr:uid="{00000000-0005-0000-0000-000061D30000}"/>
    <cellStyle name="style1424787250137 2 2 2 2 2 2 5" xfId="54116" xr:uid="{00000000-0005-0000-0000-000062D30000}"/>
    <cellStyle name="style1424787250137 2 2 2 2 2 3" xfId="54117" xr:uid="{00000000-0005-0000-0000-000063D30000}"/>
    <cellStyle name="style1424787250137 2 2 2 2 2 3 2" xfId="54118" xr:uid="{00000000-0005-0000-0000-000064D30000}"/>
    <cellStyle name="style1424787250137 2 2 2 2 2 3 2 2" xfId="54119" xr:uid="{00000000-0005-0000-0000-000065D30000}"/>
    <cellStyle name="style1424787250137 2 2 2 2 2 3 3" xfId="54120" xr:uid="{00000000-0005-0000-0000-000066D30000}"/>
    <cellStyle name="style1424787250137 2 2 2 2 2 3 4" xfId="54121" xr:uid="{00000000-0005-0000-0000-000067D30000}"/>
    <cellStyle name="style1424787250137 2 2 2 2 2 3 5" xfId="54122" xr:uid="{00000000-0005-0000-0000-000068D30000}"/>
    <cellStyle name="style1424787250137 2 2 2 2 2 4" xfId="54123" xr:uid="{00000000-0005-0000-0000-000069D30000}"/>
    <cellStyle name="style1424787250137 2 2 2 2 2 4 2" xfId="54124" xr:uid="{00000000-0005-0000-0000-00006AD30000}"/>
    <cellStyle name="style1424787250137 2 2 2 2 2 4 3" xfId="54125" xr:uid="{00000000-0005-0000-0000-00006BD30000}"/>
    <cellStyle name="style1424787250137 2 2 2 2 2 4 4" xfId="54126" xr:uid="{00000000-0005-0000-0000-00006CD30000}"/>
    <cellStyle name="style1424787250137 2 2 2 2 2 4 5" xfId="54127" xr:uid="{00000000-0005-0000-0000-00006DD30000}"/>
    <cellStyle name="style1424787250137 2 2 2 2 2 5" xfId="54128" xr:uid="{00000000-0005-0000-0000-00006ED30000}"/>
    <cellStyle name="style1424787250137 2 2 2 2 2 6" xfId="54129" xr:uid="{00000000-0005-0000-0000-00006FD30000}"/>
    <cellStyle name="style1424787250137 2 2 2 2 2 7" xfId="54130" xr:uid="{00000000-0005-0000-0000-000070D30000}"/>
    <cellStyle name="style1424787250137 2 2 2 2 2 8" xfId="54131" xr:uid="{00000000-0005-0000-0000-000071D30000}"/>
    <cellStyle name="style1424787250137 2 2 2 2 3" xfId="54132" xr:uid="{00000000-0005-0000-0000-000072D30000}"/>
    <cellStyle name="style1424787250137 2 2 2 2 3 2" xfId="54133" xr:uid="{00000000-0005-0000-0000-000073D30000}"/>
    <cellStyle name="style1424787250137 2 2 2 2 3 2 2" xfId="54134" xr:uid="{00000000-0005-0000-0000-000074D30000}"/>
    <cellStyle name="style1424787250137 2 2 2 2 3 3" xfId="54135" xr:uid="{00000000-0005-0000-0000-000075D30000}"/>
    <cellStyle name="style1424787250137 2 2 2 2 3 4" xfId="54136" xr:uid="{00000000-0005-0000-0000-000076D30000}"/>
    <cellStyle name="style1424787250137 2 2 2 2 3 5" xfId="54137" xr:uid="{00000000-0005-0000-0000-000077D30000}"/>
    <cellStyle name="style1424787250137 2 2 2 2 4" xfId="54138" xr:uid="{00000000-0005-0000-0000-000078D30000}"/>
    <cellStyle name="style1424787250137 2 2 2 2 4 2" xfId="54139" xr:uid="{00000000-0005-0000-0000-000079D30000}"/>
    <cellStyle name="style1424787250137 2 2 2 2 4 2 2" xfId="54140" xr:uid="{00000000-0005-0000-0000-00007AD30000}"/>
    <cellStyle name="style1424787250137 2 2 2 2 4 3" xfId="54141" xr:uid="{00000000-0005-0000-0000-00007BD30000}"/>
    <cellStyle name="style1424787250137 2 2 2 2 4 4" xfId="54142" xr:uid="{00000000-0005-0000-0000-00007CD30000}"/>
    <cellStyle name="style1424787250137 2 2 2 2 4 5" xfId="54143" xr:uid="{00000000-0005-0000-0000-00007DD30000}"/>
    <cellStyle name="style1424787250137 2 2 2 2 5" xfId="54144" xr:uid="{00000000-0005-0000-0000-00007ED30000}"/>
    <cellStyle name="style1424787250137 2 2 2 2 5 2" xfId="54145" xr:uid="{00000000-0005-0000-0000-00007FD30000}"/>
    <cellStyle name="style1424787250137 2 2 2 2 5 3" xfId="54146" xr:uid="{00000000-0005-0000-0000-000080D30000}"/>
    <cellStyle name="style1424787250137 2 2 2 2 5 4" xfId="54147" xr:uid="{00000000-0005-0000-0000-000081D30000}"/>
    <cellStyle name="style1424787250137 2 2 2 2 5 5" xfId="54148" xr:uid="{00000000-0005-0000-0000-000082D30000}"/>
    <cellStyle name="style1424787250137 2 2 2 2 6" xfId="54149" xr:uid="{00000000-0005-0000-0000-000083D30000}"/>
    <cellStyle name="style1424787250137 2 2 2 2 7" xfId="54150" xr:uid="{00000000-0005-0000-0000-000084D30000}"/>
    <cellStyle name="style1424787250137 2 2 2 2 8" xfId="54151" xr:uid="{00000000-0005-0000-0000-000085D30000}"/>
    <cellStyle name="style1424787250137 2 2 2 2 9" xfId="54152" xr:uid="{00000000-0005-0000-0000-000086D30000}"/>
    <cellStyle name="style1424787250137 2 2 2 3" xfId="54153" xr:uid="{00000000-0005-0000-0000-000087D30000}"/>
    <cellStyle name="style1424787250137 2 2 2 3 2" xfId="54154" xr:uid="{00000000-0005-0000-0000-000088D30000}"/>
    <cellStyle name="style1424787250137 2 2 2 3 2 2" xfId="54155" xr:uid="{00000000-0005-0000-0000-000089D30000}"/>
    <cellStyle name="style1424787250137 2 2 2 3 2 2 2" xfId="54156" xr:uid="{00000000-0005-0000-0000-00008AD30000}"/>
    <cellStyle name="style1424787250137 2 2 2 3 2 3" xfId="54157" xr:uid="{00000000-0005-0000-0000-00008BD30000}"/>
    <cellStyle name="style1424787250137 2 2 2 3 2 4" xfId="54158" xr:uid="{00000000-0005-0000-0000-00008CD30000}"/>
    <cellStyle name="style1424787250137 2 2 2 3 2 5" xfId="54159" xr:uid="{00000000-0005-0000-0000-00008DD30000}"/>
    <cellStyle name="style1424787250137 2 2 2 3 3" xfId="54160" xr:uid="{00000000-0005-0000-0000-00008ED30000}"/>
    <cellStyle name="style1424787250137 2 2 2 3 3 2" xfId="54161" xr:uid="{00000000-0005-0000-0000-00008FD30000}"/>
    <cellStyle name="style1424787250137 2 2 2 3 3 2 2" xfId="54162" xr:uid="{00000000-0005-0000-0000-000090D30000}"/>
    <cellStyle name="style1424787250137 2 2 2 3 3 3" xfId="54163" xr:uid="{00000000-0005-0000-0000-000091D30000}"/>
    <cellStyle name="style1424787250137 2 2 2 3 3 4" xfId="54164" xr:uid="{00000000-0005-0000-0000-000092D30000}"/>
    <cellStyle name="style1424787250137 2 2 2 3 3 5" xfId="54165" xr:uid="{00000000-0005-0000-0000-000093D30000}"/>
    <cellStyle name="style1424787250137 2 2 2 3 4" xfId="54166" xr:uid="{00000000-0005-0000-0000-000094D30000}"/>
    <cellStyle name="style1424787250137 2 2 2 3 4 2" xfId="54167" xr:uid="{00000000-0005-0000-0000-000095D30000}"/>
    <cellStyle name="style1424787250137 2 2 2 3 4 3" xfId="54168" xr:uid="{00000000-0005-0000-0000-000096D30000}"/>
    <cellStyle name="style1424787250137 2 2 2 3 4 4" xfId="54169" xr:uid="{00000000-0005-0000-0000-000097D30000}"/>
    <cellStyle name="style1424787250137 2 2 2 3 4 5" xfId="54170" xr:uid="{00000000-0005-0000-0000-000098D30000}"/>
    <cellStyle name="style1424787250137 2 2 2 3 5" xfId="54171" xr:uid="{00000000-0005-0000-0000-000099D30000}"/>
    <cellStyle name="style1424787250137 2 2 2 3 6" xfId="54172" xr:uid="{00000000-0005-0000-0000-00009AD30000}"/>
    <cellStyle name="style1424787250137 2 2 2 3 7" xfId="54173" xr:uid="{00000000-0005-0000-0000-00009BD30000}"/>
    <cellStyle name="style1424787250137 2 2 2 3 8" xfId="54174" xr:uid="{00000000-0005-0000-0000-00009CD30000}"/>
    <cellStyle name="style1424787250137 2 2 2 4" xfId="54175" xr:uid="{00000000-0005-0000-0000-00009DD30000}"/>
    <cellStyle name="style1424787250137 2 2 2 4 2" xfId="54176" xr:uid="{00000000-0005-0000-0000-00009ED30000}"/>
    <cellStyle name="style1424787250137 2 2 2 4 2 2" xfId="54177" xr:uid="{00000000-0005-0000-0000-00009FD30000}"/>
    <cellStyle name="style1424787250137 2 2 2 4 2 2 2" xfId="54178" xr:uid="{00000000-0005-0000-0000-0000A0D30000}"/>
    <cellStyle name="style1424787250137 2 2 2 4 2 3" xfId="54179" xr:uid="{00000000-0005-0000-0000-0000A1D30000}"/>
    <cellStyle name="style1424787250137 2 2 2 4 2 4" xfId="54180" xr:uid="{00000000-0005-0000-0000-0000A2D30000}"/>
    <cellStyle name="style1424787250137 2 2 2 4 2 5" xfId="54181" xr:uid="{00000000-0005-0000-0000-0000A3D30000}"/>
    <cellStyle name="style1424787250137 2 2 2 4 3" xfId="54182" xr:uid="{00000000-0005-0000-0000-0000A4D30000}"/>
    <cellStyle name="style1424787250137 2 2 2 4 3 2" xfId="54183" xr:uid="{00000000-0005-0000-0000-0000A5D30000}"/>
    <cellStyle name="style1424787250137 2 2 2 4 3 2 2" xfId="54184" xr:uid="{00000000-0005-0000-0000-0000A6D30000}"/>
    <cellStyle name="style1424787250137 2 2 2 4 3 3" xfId="54185" xr:uid="{00000000-0005-0000-0000-0000A7D30000}"/>
    <cellStyle name="style1424787250137 2 2 2 4 3 4" xfId="54186" xr:uid="{00000000-0005-0000-0000-0000A8D30000}"/>
    <cellStyle name="style1424787250137 2 2 2 4 3 5" xfId="54187" xr:uid="{00000000-0005-0000-0000-0000A9D30000}"/>
    <cellStyle name="style1424787250137 2 2 2 4 4" xfId="54188" xr:uid="{00000000-0005-0000-0000-0000AAD30000}"/>
    <cellStyle name="style1424787250137 2 2 2 4 4 2" xfId="54189" xr:uid="{00000000-0005-0000-0000-0000ABD30000}"/>
    <cellStyle name="style1424787250137 2 2 2 4 4 3" xfId="54190" xr:uid="{00000000-0005-0000-0000-0000ACD30000}"/>
    <cellStyle name="style1424787250137 2 2 2 4 4 4" xfId="54191" xr:uid="{00000000-0005-0000-0000-0000ADD30000}"/>
    <cellStyle name="style1424787250137 2 2 2 4 4 5" xfId="54192" xr:uid="{00000000-0005-0000-0000-0000AED30000}"/>
    <cellStyle name="style1424787250137 2 2 2 4 5" xfId="54193" xr:uid="{00000000-0005-0000-0000-0000AFD30000}"/>
    <cellStyle name="style1424787250137 2 2 2 4 6" xfId="54194" xr:uid="{00000000-0005-0000-0000-0000B0D30000}"/>
    <cellStyle name="style1424787250137 2 2 2 4 7" xfId="54195" xr:uid="{00000000-0005-0000-0000-0000B1D30000}"/>
    <cellStyle name="style1424787250137 2 2 2 4 8" xfId="54196" xr:uid="{00000000-0005-0000-0000-0000B2D30000}"/>
    <cellStyle name="style1424787250137 2 2 2 5" xfId="54197" xr:uid="{00000000-0005-0000-0000-0000B3D30000}"/>
    <cellStyle name="style1424787250137 2 2 2 5 2" xfId="54198" xr:uid="{00000000-0005-0000-0000-0000B4D30000}"/>
    <cellStyle name="style1424787250137 2 2 2 5 2 2" xfId="54199" xr:uid="{00000000-0005-0000-0000-0000B5D30000}"/>
    <cellStyle name="style1424787250137 2 2 2 5 2 2 2" xfId="54200" xr:uid="{00000000-0005-0000-0000-0000B6D30000}"/>
    <cellStyle name="style1424787250137 2 2 2 5 2 3" xfId="54201" xr:uid="{00000000-0005-0000-0000-0000B7D30000}"/>
    <cellStyle name="style1424787250137 2 2 2 5 2 4" xfId="54202" xr:uid="{00000000-0005-0000-0000-0000B8D30000}"/>
    <cellStyle name="style1424787250137 2 2 2 5 2 5" xfId="54203" xr:uid="{00000000-0005-0000-0000-0000B9D30000}"/>
    <cellStyle name="style1424787250137 2 2 2 5 3" xfId="54204" xr:uid="{00000000-0005-0000-0000-0000BAD30000}"/>
    <cellStyle name="style1424787250137 2 2 2 5 3 2" xfId="54205" xr:uid="{00000000-0005-0000-0000-0000BBD30000}"/>
    <cellStyle name="style1424787250137 2 2 2 5 3 2 2" xfId="54206" xr:uid="{00000000-0005-0000-0000-0000BCD30000}"/>
    <cellStyle name="style1424787250137 2 2 2 5 3 3" xfId="54207" xr:uid="{00000000-0005-0000-0000-0000BDD30000}"/>
    <cellStyle name="style1424787250137 2 2 2 5 3 4" xfId="54208" xr:uid="{00000000-0005-0000-0000-0000BED30000}"/>
    <cellStyle name="style1424787250137 2 2 2 5 3 5" xfId="54209" xr:uid="{00000000-0005-0000-0000-0000BFD30000}"/>
    <cellStyle name="style1424787250137 2 2 2 5 4" xfId="54210" xr:uid="{00000000-0005-0000-0000-0000C0D30000}"/>
    <cellStyle name="style1424787250137 2 2 2 5 4 2" xfId="54211" xr:uid="{00000000-0005-0000-0000-0000C1D30000}"/>
    <cellStyle name="style1424787250137 2 2 2 5 4 3" xfId="54212" xr:uid="{00000000-0005-0000-0000-0000C2D30000}"/>
    <cellStyle name="style1424787250137 2 2 2 5 4 4" xfId="54213" xr:uid="{00000000-0005-0000-0000-0000C3D30000}"/>
    <cellStyle name="style1424787250137 2 2 2 5 4 5" xfId="54214" xr:uid="{00000000-0005-0000-0000-0000C4D30000}"/>
    <cellStyle name="style1424787250137 2 2 2 5 5" xfId="54215" xr:uid="{00000000-0005-0000-0000-0000C5D30000}"/>
    <cellStyle name="style1424787250137 2 2 2 5 6" xfId="54216" xr:uid="{00000000-0005-0000-0000-0000C6D30000}"/>
    <cellStyle name="style1424787250137 2 2 2 5 7" xfId="54217" xr:uid="{00000000-0005-0000-0000-0000C7D30000}"/>
    <cellStyle name="style1424787250137 2 2 2 5 8" xfId="54218" xr:uid="{00000000-0005-0000-0000-0000C8D30000}"/>
    <cellStyle name="style1424787250137 2 2 2 6" xfId="54219" xr:uid="{00000000-0005-0000-0000-0000C9D30000}"/>
    <cellStyle name="style1424787250137 2 2 2 6 2" xfId="54220" xr:uid="{00000000-0005-0000-0000-0000CAD30000}"/>
    <cellStyle name="style1424787250137 2 2 2 6 2 2" xfId="54221" xr:uid="{00000000-0005-0000-0000-0000CBD30000}"/>
    <cellStyle name="style1424787250137 2 2 2 6 3" xfId="54222" xr:uid="{00000000-0005-0000-0000-0000CCD30000}"/>
    <cellStyle name="style1424787250137 2 2 2 6 4" xfId="54223" xr:uid="{00000000-0005-0000-0000-0000CDD30000}"/>
    <cellStyle name="style1424787250137 2 2 2 6 5" xfId="54224" xr:uid="{00000000-0005-0000-0000-0000CED30000}"/>
    <cellStyle name="style1424787250137 2 2 2 7" xfId="54225" xr:uid="{00000000-0005-0000-0000-0000CFD30000}"/>
    <cellStyle name="style1424787250137 2 2 2 7 2" xfId="54226" xr:uid="{00000000-0005-0000-0000-0000D0D30000}"/>
    <cellStyle name="style1424787250137 2 2 2 7 2 2" xfId="54227" xr:uid="{00000000-0005-0000-0000-0000D1D30000}"/>
    <cellStyle name="style1424787250137 2 2 2 7 3" xfId="54228" xr:uid="{00000000-0005-0000-0000-0000D2D30000}"/>
    <cellStyle name="style1424787250137 2 2 2 7 4" xfId="54229" xr:uid="{00000000-0005-0000-0000-0000D3D30000}"/>
    <cellStyle name="style1424787250137 2 2 2 7 5" xfId="54230" xr:uid="{00000000-0005-0000-0000-0000D4D30000}"/>
    <cellStyle name="style1424787250137 2 2 2 8" xfId="54231" xr:uid="{00000000-0005-0000-0000-0000D5D30000}"/>
    <cellStyle name="style1424787250137 2 2 2 8 2" xfId="54232" xr:uid="{00000000-0005-0000-0000-0000D6D30000}"/>
    <cellStyle name="style1424787250137 2 2 2 8 3" xfId="54233" xr:uid="{00000000-0005-0000-0000-0000D7D30000}"/>
    <cellStyle name="style1424787250137 2 2 2 8 4" xfId="54234" xr:uid="{00000000-0005-0000-0000-0000D8D30000}"/>
    <cellStyle name="style1424787250137 2 2 2 8 5" xfId="54235" xr:uid="{00000000-0005-0000-0000-0000D9D30000}"/>
    <cellStyle name="style1424787250137 2 2 2 9" xfId="54236" xr:uid="{00000000-0005-0000-0000-0000DAD30000}"/>
    <cellStyle name="style1424787250137 2 2 3" xfId="54237" xr:uid="{00000000-0005-0000-0000-0000DBD30000}"/>
    <cellStyle name="style1424787250137 2 2 3 2" xfId="54238" xr:uid="{00000000-0005-0000-0000-0000DCD30000}"/>
    <cellStyle name="style1424787250137 2 2 3 2 2" xfId="54239" xr:uid="{00000000-0005-0000-0000-0000DDD30000}"/>
    <cellStyle name="style1424787250137 2 2 3 2 2 2" xfId="54240" xr:uid="{00000000-0005-0000-0000-0000DED30000}"/>
    <cellStyle name="style1424787250137 2 2 3 2 2 2 2" xfId="54241" xr:uid="{00000000-0005-0000-0000-0000DFD30000}"/>
    <cellStyle name="style1424787250137 2 2 3 2 2 3" xfId="54242" xr:uid="{00000000-0005-0000-0000-0000E0D30000}"/>
    <cellStyle name="style1424787250137 2 2 3 2 2 4" xfId="54243" xr:uid="{00000000-0005-0000-0000-0000E1D30000}"/>
    <cellStyle name="style1424787250137 2 2 3 2 2 5" xfId="54244" xr:uid="{00000000-0005-0000-0000-0000E2D30000}"/>
    <cellStyle name="style1424787250137 2 2 3 2 3" xfId="54245" xr:uid="{00000000-0005-0000-0000-0000E3D30000}"/>
    <cellStyle name="style1424787250137 2 2 3 2 3 2" xfId="54246" xr:uid="{00000000-0005-0000-0000-0000E4D30000}"/>
    <cellStyle name="style1424787250137 2 2 3 2 3 2 2" xfId="54247" xr:uid="{00000000-0005-0000-0000-0000E5D30000}"/>
    <cellStyle name="style1424787250137 2 2 3 2 3 3" xfId="54248" xr:uid="{00000000-0005-0000-0000-0000E6D30000}"/>
    <cellStyle name="style1424787250137 2 2 3 2 3 4" xfId="54249" xr:uid="{00000000-0005-0000-0000-0000E7D30000}"/>
    <cellStyle name="style1424787250137 2 2 3 2 3 5" xfId="54250" xr:uid="{00000000-0005-0000-0000-0000E8D30000}"/>
    <cellStyle name="style1424787250137 2 2 3 2 4" xfId="54251" xr:uid="{00000000-0005-0000-0000-0000E9D30000}"/>
    <cellStyle name="style1424787250137 2 2 3 2 4 2" xfId="54252" xr:uid="{00000000-0005-0000-0000-0000EAD30000}"/>
    <cellStyle name="style1424787250137 2 2 3 2 4 3" xfId="54253" xr:uid="{00000000-0005-0000-0000-0000EBD30000}"/>
    <cellStyle name="style1424787250137 2 2 3 2 4 4" xfId="54254" xr:uid="{00000000-0005-0000-0000-0000ECD30000}"/>
    <cellStyle name="style1424787250137 2 2 3 2 4 5" xfId="54255" xr:uid="{00000000-0005-0000-0000-0000EDD30000}"/>
    <cellStyle name="style1424787250137 2 2 3 2 5" xfId="54256" xr:uid="{00000000-0005-0000-0000-0000EED30000}"/>
    <cellStyle name="style1424787250137 2 2 3 2 6" xfId="54257" xr:uid="{00000000-0005-0000-0000-0000EFD30000}"/>
    <cellStyle name="style1424787250137 2 2 3 2 7" xfId="54258" xr:uid="{00000000-0005-0000-0000-0000F0D30000}"/>
    <cellStyle name="style1424787250137 2 2 3 2 8" xfId="54259" xr:uid="{00000000-0005-0000-0000-0000F1D30000}"/>
    <cellStyle name="style1424787250137 2 2 3 3" xfId="54260" xr:uid="{00000000-0005-0000-0000-0000F2D30000}"/>
    <cellStyle name="style1424787250137 2 2 3 3 2" xfId="54261" xr:uid="{00000000-0005-0000-0000-0000F3D30000}"/>
    <cellStyle name="style1424787250137 2 2 3 3 2 2" xfId="54262" xr:uid="{00000000-0005-0000-0000-0000F4D30000}"/>
    <cellStyle name="style1424787250137 2 2 3 3 3" xfId="54263" xr:uid="{00000000-0005-0000-0000-0000F5D30000}"/>
    <cellStyle name="style1424787250137 2 2 3 3 4" xfId="54264" xr:uid="{00000000-0005-0000-0000-0000F6D30000}"/>
    <cellStyle name="style1424787250137 2 2 3 3 5" xfId="54265" xr:uid="{00000000-0005-0000-0000-0000F7D30000}"/>
    <cellStyle name="style1424787250137 2 2 3 4" xfId="54266" xr:uid="{00000000-0005-0000-0000-0000F8D30000}"/>
    <cellStyle name="style1424787250137 2 2 3 4 2" xfId="54267" xr:uid="{00000000-0005-0000-0000-0000F9D30000}"/>
    <cellStyle name="style1424787250137 2 2 3 4 2 2" xfId="54268" xr:uid="{00000000-0005-0000-0000-0000FAD30000}"/>
    <cellStyle name="style1424787250137 2 2 3 4 3" xfId="54269" xr:uid="{00000000-0005-0000-0000-0000FBD30000}"/>
    <cellStyle name="style1424787250137 2 2 3 4 4" xfId="54270" xr:uid="{00000000-0005-0000-0000-0000FCD30000}"/>
    <cellStyle name="style1424787250137 2 2 3 4 5" xfId="54271" xr:uid="{00000000-0005-0000-0000-0000FDD30000}"/>
    <cellStyle name="style1424787250137 2 2 3 5" xfId="54272" xr:uid="{00000000-0005-0000-0000-0000FED30000}"/>
    <cellStyle name="style1424787250137 2 2 3 5 2" xfId="54273" xr:uid="{00000000-0005-0000-0000-0000FFD30000}"/>
    <cellStyle name="style1424787250137 2 2 3 5 3" xfId="54274" xr:uid="{00000000-0005-0000-0000-000000D40000}"/>
    <cellStyle name="style1424787250137 2 2 3 5 4" xfId="54275" xr:uid="{00000000-0005-0000-0000-000001D40000}"/>
    <cellStyle name="style1424787250137 2 2 3 5 5" xfId="54276" xr:uid="{00000000-0005-0000-0000-000002D40000}"/>
    <cellStyle name="style1424787250137 2 2 3 6" xfId="54277" xr:uid="{00000000-0005-0000-0000-000003D40000}"/>
    <cellStyle name="style1424787250137 2 2 3 7" xfId="54278" xr:uid="{00000000-0005-0000-0000-000004D40000}"/>
    <cellStyle name="style1424787250137 2 2 3 8" xfId="54279" xr:uid="{00000000-0005-0000-0000-000005D40000}"/>
    <cellStyle name="style1424787250137 2 2 3 9" xfId="54280" xr:uid="{00000000-0005-0000-0000-000006D40000}"/>
    <cellStyle name="style1424787250137 2 2 4" xfId="54281" xr:uid="{00000000-0005-0000-0000-000007D40000}"/>
    <cellStyle name="style1424787250137 2 2 4 2" xfId="54282" xr:uid="{00000000-0005-0000-0000-000008D40000}"/>
    <cellStyle name="style1424787250137 2 2 4 2 2" xfId="54283" xr:uid="{00000000-0005-0000-0000-000009D40000}"/>
    <cellStyle name="style1424787250137 2 2 4 2 2 2" xfId="54284" xr:uid="{00000000-0005-0000-0000-00000AD40000}"/>
    <cellStyle name="style1424787250137 2 2 4 2 3" xfId="54285" xr:uid="{00000000-0005-0000-0000-00000BD40000}"/>
    <cellStyle name="style1424787250137 2 2 4 2 4" xfId="54286" xr:uid="{00000000-0005-0000-0000-00000CD40000}"/>
    <cellStyle name="style1424787250137 2 2 4 2 5" xfId="54287" xr:uid="{00000000-0005-0000-0000-00000DD40000}"/>
    <cellStyle name="style1424787250137 2 2 4 3" xfId="54288" xr:uid="{00000000-0005-0000-0000-00000ED40000}"/>
    <cellStyle name="style1424787250137 2 2 4 3 2" xfId="54289" xr:uid="{00000000-0005-0000-0000-00000FD40000}"/>
    <cellStyle name="style1424787250137 2 2 4 3 2 2" xfId="54290" xr:uid="{00000000-0005-0000-0000-000010D40000}"/>
    <cellStyle name="style1424787250137 2 2 4 3 3" xfId="54291" xr:uid="{00000000-0005-0000-0000-000011D40000}"/>
    <cellStyle name="style1424787250137 2 2 4 3 4" xfId="54292" xr:uid="{00000000-0005-0000-0000-000012D40000}"/>
    <cellStyle name="style1424787250137 2 2 4 3 5" xfId="54293" xr:uid="{00000000-0005-0000-0000-000013D40000}"/>
    <cellStyle name="style1424787250137 2 2 4 4" xfId="54294" xr:uid="{00000000-0005-0000-0000-000014D40000}"/>
    <cellStyle name="style1424787250137 2 2 4 4 2" xfId="54295" xr:uid="{00000000-0005-0000-0000-000015D40000}"/>
    <cellStyle name="style1424787250137 2 2 4 4 3" xfId="54296" xr:uid="{00000000-0005-0000-0000-000016D40000}"/>
    <cellStyle name="style1424787250137 2 2 4 4 4" xfId="54297" xr:uid="{00000000-0005-0000-0000-000017D40000}"/>
    <cellStyle name="style1424787250137 2 2 4 4 5" xfId="54298" xr:uid="{00000000-0005-0000-0000-000018D40000}"/>
    <cellStyle name="style1424787250137 2 2 4 5" xfId="54299" xr:uid="{00000000-0005-0000-0000-000019D40000}"/>
    <cellStyle name="style1424787250137 2 2 4 6" xfId="54300" xr:uid="{00000000-0005-0000-0000-00001AD40000}"/>
    <cellStyle name="style1424787250137 2 2 4 7" xfId="54301" xr:uid="{00000000-0005-0000-0000-00001BD40000}"/>
    <cellStyle name="style1424787250137 2 2 4 8" xfId="54302" xr:uid="{00000000-0005-0000-0000-00001CD40000}"/>
    <cellStyle name="style1424787250137 2 2 5" xfId="54303" xr:uid="{00000000-0005-0000-0000-00001DD40000}"/>
    <cellStyle name="style1424787250137 2 2 5 2" xfId="54304" xr:uid="{00000000-0005-0000-0000-00001ED40000}"/>
    <cellStyle name="style1424787250137 2 2 5 2 2" xfId="54305" xr:uid="{00000000-0005-0000-0000-00001FD40000}"/>
    <cellStyle name="style1424787250137 2 2 5 2 2 2" xfId="54306" xr:uid="{00000000-0005-0000-0000-000020D40000}"/>
    <cellStyle name="style1424787250137 2 2 5 2 3" xfId="54307" xr:uid="{00000000-0005-0000-0000-000021D40000}"/>
    <cellStyle name="style1424787250137 2 2 5 2 4" xfId="54308" xr:uid="{00000000-0005-0000-0000-000022D40000}"/>
    <cellStyle name="style1424787250137 2 2 5 2 5" xfId="54309" xr:uid="{00000000-0005-0000-0000-000023D40000}"/>
    <cellStyle name="style1424787250137 2 2 5 3" xfId="54310" xr:uid="{00000000-0005-0000-0000-000024D40000}"/>
    <cellStyle name="style1424787250137 2 2 5 3 2" xfId="54311" xr:uid="{00000000-0005-0000-0000-000025D40000}"/>
    <cellStyle name="style1424787250137 2 2 5 3 2 2" xfId="54312" xr:uid="{00000000-0005-0000-0000-000026D40000}"/>
    <cellStyle name="style1424787250137 2 2 5 3 3" xfId="54313" xr:uid="{00000000-0005-0000-0000-000027D40000}"/>
    <cellStyle name="style1424787250137 2 2 5 3 4" xfId="54314" xr:uid="{00000000-0005-0000-0000-000028D40000}"/>
    <cellStyle name="style1424787250137 2 2 5 3 5" xfId="54315" xr:uid="{00000000-0005-0000-0000-000029D40000}"/>
    <cellStyle name="style1424787250137 2 2 5 4" xfId="54316" xr:uid="{00000000-0005-0000-0000-00002AD40000}"/>
    <cellStyle name="style1424787250137 2 2 5 4 2" xfId="54317" xr:uid="{00000000-0005-0000-0000-00002BD40000}"/>
    <cellStyle name="style1424787250137 2 2 5 4 3" xfId="54318" xr:uid="{00000000-0005-0000-0000-00002CD40000}"/>
    <cellStyle name="style1424787250137 2 2 5 4 4" xfId="54319" xr:uid="{00000000-0005-0000-0000-00002DD40000}"/>
    <cellStyle name="style1424787250137 2 2 5 4 5" xfId="54320" xr:uid="{00000000-0005-0000-0000-00002ED40000}"/>
    <cellStyle name="style1424787250137 2 2 5 5" xfId="54321" xr:uid="{00000000-0005-0000-0000-00002FD40000}"/>
    <cellStyle name="style1424787250137 2 2 5 6" xfId="54322" xr:uid="{00000000-0005-0000-0000-000030D40000}"/>
    <cellStyle name="style1424787250137 2 2 5 7" xfId="54323" xr:uid="{00000000-0005-0000-0000-000031D40000}"/>
    <cellStyle name="style1424787250137 2 2 5 8" xfId="54324" xr:uid="{00000000-0005-0000-0000-000032D40000}"/>
    <cellStyle name="style1424787250137 2 2 6" xfId="54325" xr:uid="{00000000-0005-0000-0000-000033D40000}"/>
    <cellStyle name="style1424787250137 2 2 6 2" xfId="54326" xr:uid="{00000000-0005-0000-0000-000034D40000}"/>
    <cellStyle name="style1424787250137 2 2 6 2 2" xfId="54327" xr:uid="{00000000-0005-0000-0000-000035D40000}"/>
    <cellStyle name="style1424787250137 2 2 6 2 2 2" xfId="54328" xr:uid="{00000000-0005-0000-0000-000036D40000}"/>
    <cellStyle name="style1424787250137 2 2 6 2 3" xfId="54329" xr:uid="{00000000-0005-0000-0000-000037D40000}"/>
    <cellStyle name="style1424787250137 2 2 6 2 4" xfId="54330" xr:uid="{00000000-0005-0000-0000-000038D40000}"/>
    <cellStyle name="style1424787250137 2 2 6 2 5" xfId="54331" xr:uid="{00000000-0005-0000-0000-000039D40000}"/>
    <cellStyle name="style1424787250137 2 2 6 3" xfId="54332" xr:uid="{00000000-0005-0000-0000-00003AD40000}"/>
    <cellStyle name="style1424787250137 2 2 6 3 2" xfId="54333" xr:uid="{00000000-0005-0000-0000-00003BD40000}"/>
    <cellStyle name="style1424787250137 2 2 6 3 2 2" xfId="54334" xr:uid="{00000000-0005-0000-0000-00003CD40000}"/>
    <cellStyle name="style1424787250137 2 2 6 3 3" xfId="54335" xr:uid="{00000000-0005-0000-0000-00003DD40000}"/>
    <cellStyle name="style1424787250137 2 2 6 3 4" xfId="54336" xr:uid="{00000000-0005-0000-0000-00003ED40000}"/>
    <cellStyle name="style1424787250137 2 2 6 3 5" xfId="54337" xr:uid="{00000000-0005-0000-0000-00003FD40000}"/>
    <cellStyle name="style1424787250137 2 2 6 4" xfId="54338" xr:uid="{00000000-0005-0000-0000-000040D40000}"/>
    <cellStyle name="style1424787250137 2 2 6 4 2" xfId="54339" xr:uid="{00000000-0005-0000-0000-000041D40000}"/>
    <cellStyle name="style1424787250137 2 2 6 4 3" xfId="54340" xr:uid="{00000000-0005-0000-0000-000042D40000}"/>
    <cellStyle name="style1424787250137 2 2 6 4 4" xfId="54341" xr:uid="{00000000-0005-0000-0000-000043D40000}"/>
    <cellStyle name="style1424787250137 2 2 6 4 5" xfId="54342" xr:uid="{00000000-0005-0000-0000-000044D40000}"/>
    <cellStyle name="style1424787250137 2 2 6 5" xfId="54343" xr:uid="{00000000-0005-0000-0000-000045D40000}"/>
    <cellStyle name="style1424787250137 2 2 6 6" xfId="54344" xr:uid="{00000000-0005-0000-0000-000046D40000}"/>
    <cellStyle name="style1424787250137 2 2 6 7" xfId="54345" xr:uid="{00000000-0005-0000-0000-000047D40000}"/>
    <cellStyle name="style1424787250137 2 2 6 8" xfId="54346" xr:uid="{00000000-0005-0000-0000-000048D40000}"/>
    <cellStyle name="style1424787250137 2 2 7" xfId="54347" xr:uid="{00000000-0005-0000-0000-000049D40000}"/>
    <cellStyle name="style1424787250137 2 2 7 2" xfId="54348" xr:uid="{00000000-0005-0000-0000-00004AD40000}"/>
    <cellStyle name="style1424787250137 2 2 7 2 2" xfId="54349" xr:uid="{00000000-0005-0000-0000-00004BD40000}"/>
    <cellStyle name="style1424787250137 2 2 7 3" xfId="54350" xr:uid="{00000000-0005-0000-0000-00004CD40000}"/>
    <cellStyle name="style1424787250137 2 2 7 4" xfId="54351" xr:uid="{00000000-0005-0000-0000-00004DD40000}"/>
    <cellStyle name="style1424787250137 2 2 7 5" xfId="54352" xr:uid="{00000000-0005-0000-0000-00004ED40000}"/>
    <cellStyle name="style1424787250137 2 2 8" xfId="54353" xr:uid="{00000000-0005-0000-0000-00004FD40000}"/>
    <cellStyle name="style1424787250137 2 2 8 2" xfId="54354" xr:uid="{00000000-0005-0000-0000-000050D40000}"/>
    <cellStyle name="style1424787250137 2 2 8 2 2" xfId="54355" xr:uid="{00000000-0005-0000-0000-000051D40000}"/>
    <cellStyle name="style1424787250137 2 2 8 3" xfId="54356" xr:uid="{00000000-0005-0000-0000-000052D40000}"/>
    <cellStyle name="style1424787250137 2 2 8 4" xfId="54357" xr:uid="{00000000-0005-0000-0000-000053D40000}"/>
    <cellStyle name="style1424787250137 2 2 8 5" xfId="54358" xr:uid="{00000000-0005-0000-0000-000054D40000}"/>
    <cellStyle name="style1424787250137 2 2 9" xfId="54359" xr:uid="{00000000-0005-0000-0000-000055D40000}"/>
    <cellStyle name="style1424787250137 2 2 9 2" xfId="54360" xr:uid="{00000000-0005-0000-0000-000056D40000}"/>
    <cellStyle name="style1424787250137 2 2 9 3" xfId="54361" xr:uid="{00000000-0005-0000-0000-000057D40000}"/>
    <cellStyle name="style1424787250137 2 2 9 4" xfId="54362" xr:uid="{00000000-0005-0000-0000-000058D40000}"/>
    <cellStyle name="style1424787250137 2 2 9 5" xfId="54363" xr:uid="{00000000-0005-0000-0000-000059D40000}"/>
    <cellStyle name="style1424787250137 2 3" xfId="54364" xr:uid="{00000000-0005-0000-0000-00005AD40000}"/>
    <cellStyle name="style1424787250137 2 3 10" xfId="54365" xr:uid="{00000000-0005-0000-0000-00005BD40000}"/>
    <cellStyle name="style1424787250137 2 3 11" xfId="54366" xr:uid="{00000000-0005-0000-0000-00005CD40000}"/>
    <cellStyle name="style1424787250137 2 3 12" xfId="54367" xr:uid="{00000000-0005-0000-0000-00005DD40000}"/>
    <cellStyle name="style1424787250137 2 3 2" xfId="54368" xr:uid="{00000000-0005-0000-0000-00005ED40000}"/>
    <cellStyle name="style1424787250137 2 3 2 2" xfId="54369" xr:uid="{00000000-0005-0000-0000-00005FD40000}"/>
    <cellStyle name="style1424787250137 2 3 2 2 2" xfId="54370" xr:uid="{00000000-0005-0000-0000-000060D40000}"/>
    <cellStyle name="style1424787250137 2 3 2 2 2 2" xfId="54371" xr:uid="{00000000-0005-0000-0000-000061D40000}"/>
    <cellStyle name="style1424787250137 2 3 2 2 2 2 2" xfId="54372" xr:uid="{00000000-0005-0000-0000-000062D40000}"/>
    <cellStyle name="style1424787250137 2 3 2 2 2 3" xfId="54373" xr:uid="{00000000-0005-0000-0000-000063D40000}"/>
    <cellStyle name="style1424787250137 2 3 2 2 2 4" xfId="54374" xr:uid="{00000000-0005-0000-0000-000064D40000}"/>
    <cellStyle name="style1424787250137 2 3 2 2 2 5" xfId="54375" xr:uid="{00000000-0005-0000-0000-000065D40000}"/>
    <cellStyle name="style1424787250137 2 3 2 2 3" xfId="54376" xr:uid="{00000000-0005-0000-0000-000066D40000}"/>
    <cellStyle name="style1424787250137 2 3 2 2 3 2" xfId="54377" xr:uid="{00000000-0005-0000-0000-000067D40000}"/>
    <cellStyle name="style1424787250137 2 3 2 2 3 2 2" xfId="54378" xr:uid="{00000000-0005-0000-0000-000068D40000}"/>
    <cellStyle name="style1424787250137 2 3 2 2 3 3" xfId="54379" xr:uid="{00000000-0005-0000-0000-000069D40000}"/>
    <cellStyle name="style1424787250137 2 3 2 2 3 4" xfId="54380" xr:uid="{00000000-0005-0000-0000-00006AD40000}"/>
    <cellStyle name="style1424787250137 2 3 2 2 3 5" xfId="54381" xr:uid="{00000000-0005-0000-0000-00006BD40000}"/>
    <cellStyle name="style1424787250137 2 3 2 2 4" xfId="54382" xr:uid="{00000000-0005-0000-0000-00006CD40000}"/>
    <cellStyle name="style1424787250137 2 3 2 2 4 2" xfId="54383" xr:uid="{00000000-0005-0000-0000-00006DD40000}"/>
    <cellStyle name="style1424787250137 2 3 2 2 4 3" xfId="54384" xr:uid="{00000000-0005-0000-0000-00006ED40000}"/>
    <cellStyle name="style1424787250137 2 3 2 2 4 4" xfId="54385" xr:uid="{00000000-0005-0000-0000-00006FD40000}"/>
    <cellStyle name="style1424787250137 2 3 2 2 4 5" xfId="54386" xr:uid="{00000000-0005-0000-0000-000070D40000}"/>
    <cellStyle name="style1424787250137 2 3 2 2 5" xfId="54387" xr:uid="{00000000-0005-0000-0000-000071D40000}"/>
    <cellStyle name="style1424787250137 2 3 2 2 6" xfId="54388" xr:uid="{00000000-0005-0000-0000-000072D40000}"/>
    <cellStyle name="style1424787250137 2 3 2 2 7" xfId="54389" xr:uid="{00000000-0005-0000-0000-000073D40000}"/>
    <cellStyle name="style1424787250137 2 3 2 2 8" xfId="54390" xr:uid="{00000000-0005-0000-0000-000074D40000}"/>
    <cellStyle name="style1424787250137 2 3 2 3" xfId="54391" xr:uid="{00000000-0005-0000-0000-000075D40000}"/>
    <cellStyle name="style1424787250137 2 3 2 3 2" xfId="54392" xr:uid="{00000000-0005-0000-0000-000076D40000}"/>
    <cellStyle name="style1424787250137 2 3 2 3 2 2" xfId="54393" xr:uid="{00000000-0005-0000-0000-000077D40000}"/>
    <cellStyle name="style1424787250137 2 3 2 3 3" xfId="54394" xr:uid="{00000000-0005-0000-0000-000078D40000}"/>
    <cellStyle name="style1424787250137 2 3 2 3 4" xfId="54395" xr:uid="{00000000-0005-0000-0000-000079D40000}"/>
    <cellStyle name="style1424787250137 2 3 2 3 5" xfId="54396" xr:uid="{00000000-0005-0000-0000-00007AD40000}"/>
    <cellStyle name="style1424787250137 2 3 2 4" xfId="54397" xr:uid="{00000000-0005-0000-0000-00007BD40000}"/>
    <cellStyle name="style1424787250137 2 3 2 4 2" xfId="54398" xr:uid="{00000000-0005-0000-0000-00007CD40000}"/>
    <cellStyle name="style1424787250137 2 3 2 4 2 2" xfId="54399" xr:uid="{00000000-0005-0000-0000-00007DD40000}"/>
    <cellStyle name="style1424787250137 2 3 2 4 3" xfId="54400" xr:uid="{00000000-0005-0000-0000-00007ED40000}"/>
    <cellStyle name="style1424787250137 2 3 2 4 4" xfId="54401" xr:uid="{00000000-0005-0000-0000-00007FD40000}"/>
    <cellStyle name="style1424787250137 2 3 2 4 5" xfId="54402" xr:uid="{00000000-0005-0000-0000-000080D40000}"/>
    <cellStyle name="style1424787250137 2 3 2 5" xfId="54403" xr:uid="{00000000-0005-0000-0000-000081D40000}"/>
    <cellStyle name="style1424787250137 2 3 2 5 2" xfId="54404" xr:uid="{00000000-0005-0000-0000-000082D40000}"/>
    <cellStyle name="style1424787250137 2 3 2 5 3" xfId="54405" xr:uid="{00000000-0005-0000-0000-000083D40000}"/>
    <cellStyle name="style1424787250137 2 3 2 5 4" xfId="54406" xr:uid="{00000000-0005-0000-0000-000084D40000}"/>
    <cellStyle name="style1424787250137 2 3 2 5 5" xfId="54407" xr:uid="{00000000-0005-0000-0000-000085D40000}"/>
    <cellStyle name="style1424787250137 2 3 2 6" xfId="54408" xr:uid="{00000000-0005-0000-0000-000086D40000}"/>
    <cellStyle name="style1424787250137 2 3 2 7" xfId="54409" xr:uid="{00000000-0005-0000-0000-000087D40000}"/>
    <cellStyle name="style1424787250137 2 3 2 8" xfId="54410" xr:uid="{00000000-0005-0000-0000-000088D40000}"/>
    <cellStyle name="style1424787250137 2 3 2 9" xfId="54411" xr:uid="{00000000-0005-0000-0000-000089D40000}"/>
    <cellStyle name="style1424787250137 2 3 3" xfId="54412" xr:uid="{00000000-0005-0000-0000-00008AD40000}"/>
    <cellStyle name="style1424787250137 2 3 3 2" xfId="54413" xr:uid="{00000000-0005-0000-0000-00008BD40000}"/>
    <cellStyle name="style1424787250137 2 3 3 2 2" xfId="54414" xr:uid="{00000000-0005-0000-0000-00008CD40000}"/>
    <cellStyle name="style1424787250137 2 3 3 2 2 2" xfId="54415" xr:uid="{00000000-0005-0000-0000-00008DD40000}"/>
    <cellStyle name="style1424787250137 2 3 3 2 3" xfId="54416" xr:uid="{00000000-0005-0000-0000-00008ED40000}"/>
    <cellStyle name="style1424787250137 2 3 3 2 4" xfId="54417" xr:uid="{00000000-0005-0000-0000-00008FD40000}"/>
    <cellStyle name="style1424787250137 2 3 3 2 5" xfId="54418" xr:uid="{00000000-0005-0000-0000-000090D40000}"/>
    <cellStyle name="style1424787250137 2 3 3 3" xfId="54419" xr:uid="{00000000-0005-0000-0000-000091D40000}"/>
    <cellStyle name="style1424787250137 2 3 3 3 2" xfId="54420" xr:uid="{00000000-0005-0000-0000-000092D40000}"/>
    <cellStyle name="style1424787250137 2 3 3 3 2 2" xfId="54421" xr:uid="{00000000-0005-0000-0000-000093D40000}"/>
    <cellStyle name="style1424787250137 2 3 3 3 3" xfId="54422" xr:uid="{00000000-0005-0000-0000-000094D40000}"/>
    <cellStyle name="style1424787250137 2 3 3 3 4" xfId="54423" xr:uid="{00000000-0005-0000-0000-000095D40000}"/>
    <cellStyle name="style1424787250137 2 3 3 3 5" xfId="54424" xr:uid="{00000000-0005-0000-0000-000096D40000}"/>
    <cellStyle name="style1424787250137 2 3 3 4" xfId="54425" xr:uid="{00000000-0005-0000-0000-000097D40000}"/>
    <cellStyle name="style1424787250137 2 3 3 4 2" xfId="54426" xr:uid="{00000000-0005-0000-0000-000098D40000}"/>
    <cellStyle name="style1424787250137 2 3 3 4 3" xfId="54427" xr:uid="{00000000-0005-0000-0000-000099D40000}"/>
    <cellStyle name="style1424787250137 2 3 3 4 4" xfId="54428" xr:uid="{00000000-0005-0000-0000-00009AD40000}"/>
    <cellStyle name="style1424787250137 2 3 3 4 5" xfId="54429" xr:uid="{00000000-0005-0000-0000-00009BD40000}"/>
    <cellStyle name="style1424787250137 2 3 3 5" xfId="54430" xr:uid="{00000000-0005-0000-0000-00009CD40000}"/>
    <cellStyle name="style1424787250137 2 3 3 6" xfId="54431" xr:uid="{00000000-0005-0000-0000-00009DD40000}"/>
    <cellStyle name="style1424787250137 2 3 3 7" xfId="54432" xr:uid="{00000000-0005-0000-0000-00009ED40000}"/>
    <cellStyle name="style1424787250137 2 3 3 8" xfId="54433" xr:uid="{00000000-0005-0000-0000-00009FD40000}"/>
    <cellStyle name="style1424787250137 2 3 4" xfId="54434" xr:uid="{00000000-0005-0000-0000-0000A0D40000}"/>
    <cellStyle name="style1424787250137 2 3 4 2" xfId="54435" xr:uid="{00000000-0005-0000-0000-0000A1D40000}"/>
    <cellStyle name="style1424787250137 2 3 4 2 2" xfId="54436" xr:uid="{00000000-0005-0000-0000-0000A2D40000}"/>
    <cellStyle name="style1424787250137 2 3 4 2 2 2" xfId="54437" xr:uid="{00000000-0005-0000-0000-0000A3D40000}"/>
    <cellStyle name="style1424787250137 2 3 4 2 3" xfId="54438" xr:uid="{00000000-0005-0000-0000-0000A4D40000}"/>
    <cellStyle name="style1424787250137 2 3 4 2 4" xfId="54439" xr:uid="{00000000-0005-0000-0000-0000A5D40000}"/>
    <cellStyle name="style1424787250137 2 3 4 2 5" xfId="54440" xr:uid="{00000000-0005-0000-0000-0000A6D40000}"/>
    <cellStyle name="style1424787250137 2 3 4 3" xfId="54441" xr:uid="{00000000-0005-0000-0000-0000A7D40000}"/>
    <cellStyle name="style1424787250137 2 3 4 3 2" xfId="54442" xr:uid="{00000000-0005-0000-0000-0000A8D40000}"/>
    <cellStyle name="style1424787250137 2 3 4 3 2 2" xfId="54443" xr:uid="{00000000-0005-0000-0000-0000A9D40000}"/>
    <cellStyle name="style1424787250137 2 3 4 3 3" xfId="54444" xr:uid="{00000000-0005-0000-0000-0000AAD40000}"/>
    <cellStyle name="style1424787250137 2 3 4 3 4" xfId="54445" xr:uid="{00000000-0005-0000-0000-0000ABD40000}"/>
    <cellStyle name="style1424787250137 2 3 4 3 5" xfId="54446" xr:uid="{00000000-0005-0000-0000-0000ACD40000}"/>
    <cellStyle name="style1424787250137 2 3 4 4" xfId="54447" xr:uid="{00000000-0005-0000-0000-0000ADD40000}"/>
    <cellStyle name="style1424787250137 2 3 4 4 2" xfId="54448" xr:uid="{00000000-0005-0000-0000-0000AED40000}"/>
    <cellStyle name="style1424787250137 2 3 4 4 3" xfId="54449" xr:uid="{00000000-0005-0000-0000-0000AFD40000}"/>
    <cellStyle name="style1424787250137 2 3 4 4 4" xfId="54450" xr:uid="{00000000-0005-0000-0000-0000B0D40000}"/>
    <cellStyle name="style1424787250137 2 3 4 4 5" xfId="54451" xr:uid="{00000000-0005-0000-0000-0000B1D40000}"/>
    <cellStyle name="style1424787250137 2 3 4 5" xfId="54452" xr:uid="{00000000-0005-0000-0000-0000B2D40000}"/>
    <cellStyle name="style1424787250137 2 3 4 6" xfId="54453" xr:uid="{00000000-0005-0000-0000-0000B3D40000}"/>
    <cellStyle name="style1424787250137 2 3 4 7" xfId="54454" xr:uid="{00000000-0005-0000-0000-0000B4D40000}"/>
    <cellStyle name="style1424787250137 2 3 4 8" xfId="54455" xr:uid="{00000000-0005-0000-0000-0000B5D40000}"/>
    <cellStyle name="style1424787250137 2 3 5" xfId="54456" xr:uid="{00000000-0005-0000-0000-0000B6D40000}"/>
    <cellStyle name="style1424787250137 2 3 5 2" xfId="54457" xr:uid="{00000000-0005-0000-0000-0000B7D40000}"/>
    <cellStyle name="style1424787250137 2 3 5 2 2" xfId="54458" xr:uid="{00000000-0005-0000-0000-0000B8D40000}"/>
    <cellStyle name="style1424787250137 2 3 5 2 2 2" xfId="54459" xr:uid="{00000000-0005-0000-0000-0000B9D40000}"/>
    <cellStyle name="style1424787250137 2 3 5 2 3" xfId="54460" xr:uid="{00000000-0005-0000-0000-0000BAD40000}"/>
    <cellStyle name="style1424787250137 2 3 5 2 4" xfId="54461" xr:uid="{00000000-0005-0000-0000-0000BBD40000}"/>
    <cellStyle name="style1424787250137 2 3 5 2 5" xfId="54462" xr:uid="{00000000-0005-0000-0000-0000BCD40000}"/>
    <cellStyle name="style1424787250137 2 3 5 3" xfId="54463" xr:uid="{00000000-0005-0000-0000-0000BDD40000}"/>
    <cellStyle name="style1424787250137 2 3 5 3 2" xfId="54464" xr:uid="{00000000-0005-0000-0000-0000BED40000}"/>
    <cellStyle name="style1424787250137 2 3 5 3 2 2" xfId="54465" xr:uid="{00000000-0005-0000-0000-0000BFD40000}"/>
    <cellStyle name="style1424787250137 2 3 5 3 3" xfId="54466" xr:uid="{00000000-0005-0000-0000-0000C0D40000}"/>
    <cellStyle name="style1424787250137 2 3 5 3 4" xfId="54467" xr:uid="{00000000-0005-0000-0000-0000C1D40000}"/>
    <cellStyle name="style1424787250137 2 3 5 3 5" xfId="54468" xr:uid="{00000000-0005-0000-0000-0000C2D40000}"/>
    <cellStyle name="style1424787250137 2 3 5 4" xfId="54469" xr:uid="{00000000-0005-0000-0000-0000C3D40000}"/>
    <cellStyle name="style1424787250137 2 3 5 4 2" xfId="54470" xr:uid="{00000000-0005-0000-0000-0000C4D40000}"/>
    <cellStyle name="style1424787250137 2 3 5 4 3" xfId="54471" xr:uid="{00000000-0005-0000-0000-0000C5D40000}"/>
    <cellStyle name="style1424787250137 2 3 5 4 4" xfId="54472" xr:uid="{00000000-0005-0000-0000-0000C6D40000}"/>
    <cellStyle name="style1424787250137 2 3 5 4 5" xfId="54473" xr:uid="{00000000-0005-0000-0000-0000C7D40000}"/>
    <cellStyle name="style1424787250137 2 3 5 5" xfId="54474" xr:uid="{00000000-0005-0000-0000-0000C8D40000}"/>
    <cellStyle name="style1424787250137 2 3 5 6" xfId="54475" xr:uid="{00000000-0005-0000-0000-0000C9D40000}"/>
    <cellStyle name="style1424787250137 2 3 5 7" xfId="54476" xr:uid="{00000000-0005-0000-0000-0000CAD40000}"/>
    <cellStyle name="style1424787250137 2 3 5 8" xfId="54477" xr:uid="{00000000-0005-0000-0000-0000CBD40000}"/>
    <cellStyle name="style1424787250137 2 3 6" xfId="54478" xr:uid="{00000000-0005-0000-0000-0000CCD40000}"/>
    <cellStyle name="style1424787250137 2 3 6 2" xfId="54479" xr:uid="{00000000-0005-0000-0000-0000CDD40000}"/>
    <cellStyle name="style1424787250137 2 3 6 2 2" xfId="54480" xr:uid="{00000000-0005-0000-0000-0000CED40000}"/>
    <cellStyle name="style1424787250137 2 3 6 3" xfId="54481" xr:uid="{00000000-0005-0000-0000-0000CFD40000}"/>
    <cellStyle name="style1424787250137 2 3 6 4" xfId="54482" xr:uid="{00000000-0005-0000-0000-0000D0D40000}"/>
    <cellStyle name="style1424787250137 2 3 6 5" xfId="54483" xr:uid="{00000000-0005-0000-0000-0000D1D40000}"/>
    <cellStyle name="style1424787250137 2 3 7" xfId="54484" xr:uid="{00000000-0005-0000-0000-0000D2D40000}"/>
    <cellStyle name="style1424787250137 2 3 7 2" xfId="54485" xr:uid="{00000000-0005-0000-0000-0000D3D40000}"/>
    <cellStyle name="style1424787250137 2 3 7 2 2" xfId="54486" xr:uid="{00000000-0005-0000-0000-0000D4D40000}"/>
    <cellStyle name="style1424787250137 2 3 7 3" xfId="54487" xr:uid="{00000000-0005-0000-0000-0000D5D40000}"/>
    <cellStyle name="style1424787250137 2 3 7 4" xfId="54488" xr:uid="{00000000-0005-0000-0000-0000D6D40000}"/>
    <cellStyle name="style1424787250137 2 3 7 5" xfId="54489" xr:uid="{00000000-0005-0000-0000-0000D7D40000}"/>
    <cellStyle name="style1424787250137 2 3 8" xfId="54490" xr:uid="{00000000-0005-0000-0000-0000D8D40000}"/>
    <cellStyle name="style1424787250137 2 3 8 2" xfId="54491" xr:uid="{00000000-0005-0000-0000-0000D9D40000}"/>
    <cellStyle name="style1424787250137 2 3 8 3" xfId="54492" xr:uid="{00000000-0005-0000-0000-0000DAD40000}"/>
    <cellStyle name="style1424787250137 2 3 8 4" xfId="54493" xr:uid="{00000000-0005-0000-0000-0000DBD40000}"/>
    <cellStyle name="style1424787250137 2 3 8 5" xfId="54494" xr:uid="{00000000-0005-0000-0000-0000DCD40000}"/>
    <cellStyle name="style1424787250137 2 3 9" xfId="54495" xr:uid="{00000000-0005-0000-0000-0000DDD40000}"/>
    <cellStyle name="style1424787250137 2 4" xfId="54496" xr:uid="{00000000-0005-0000-0000-0000DED40000}"/>
    <cellStyle name="style1424787250137 2 4 2" xfId="54497" xr:uid="{00000000-0005-0000-0000-0000DFD40000}"/>
    <cellStyle name="style1424787250137 2 4 2 2" xfId="54498" xr:uid="{00000000-0005-0000-0000-0000E0D40000}"/>
    <cellStyle name="style1424787250137 2 4 2 2 2" xfId="54499" xr:uid="{00000000-0005-0000-0000-0000E1D40000}"/>
    <cellStyle name="style1424787250137 2 4 2 2 2 2" xfId="54500" xr:uid="{00000000-0005-0000-0000-0000E2D40000}"/>
    <cellStyle name="style1424787250137 2 4 2 2 3" xfId="54501" xr:uid="{00000000-0005-0000-0000-0000E3D40000}"/>
    <cellStyle name="style1424787250137 2 4 2 2 4" xfId="54502" xr:uid="{00000000-0005-0000-0000-0000E4D40000}"/>
    <cellStyle name="style1424787250137 2 4 2 2 5" xfId="54503" xr:uid="{00000000-0005-0000-0000-0000E5D40000}"/>
    <cellStyle name="style1424787250137 2 4 2 3" xfId="54504" xr:uid="{00000000-0005-0000-0000-0000E6D40000}"/>
    <cellStyle name="style1424787250137 2 4 2 3 2" xfId="54505" xr:uid="{00000000-0005-0000-0000-0000E7D40000}"/>
    <cellStyle name="style1424787250137 2 4 2 3 2 2" xfId="54506" xr:uid="{00000000-0005-0000-0000-0000E8D40000}"/>
    <cellStyle name="style1424787250137 2 4 2 3 3" xfId="54507" xr:uid="{00000000-0005-0000-0000-0000E9D40000}"/>
    <cellStyle name="style1424787250137 2 4 2 3 4" xfId="54508" xr:uid="{00000000-0005-0000-0000-0000EAD40000}"/>
    <cellStyle name="style1424787250137 2 4 2 3 5" xfId="54509" xr:uid="{00000000-0005-0000-0000-0000EBD40000}"/>
    <cellStyle name="style1424787250137 2 4 2 4" xfId="54510" xr:uid="{00000000-0005-0000-0000-0000ECD40000}"/>
    <cellStyle name="style1424787250137 2 4 2 4 2" xfId="54511" xr:uid="{00000000-0005-0000-0000-0000EDD40000}"/>
    <cellStyle name="style1424787250137 2 4 2 4 3" xfId="54512" xr:uid="{00000000-0005-0000-0000-0000EED40000}"/>
    <cellStyle name="style1424787250137 2 4 2 4 4" xfId="54513" xr:uid="{00000000-0005-0000-0000-0000EFD40000}"/>
    <cellStyle name="style1424787250137 2 4 2 4 5" xfId="54514" xr:uid="{00000000-0005-0000-0000-0000F0D40000}"/>
    <cellStyle name="style1424787250137 2 4 2 5" xfId="54515" xr:uid="{00000000-0005-0000-0000-0000F1D40000}"/>
    <cellStyle name="style1424787250137 2 4 2 6" xfId="54516" xr:uid="{00000000-0005-0000-0000-0000F2D40000}"/>
    <cellStyle name="style1424787250137 2 4 2 7" xfId="54517" xr:uid="{00000000-0005-0000-0000-0000F3D40000}"/>
    <cellStyle name="style1424787250137 2 4 2 8" xfId="54518" xr:uid="{00000000-0005-0000-0000-0000F4D40000}"/>
    <cellStyle name="style1424787250137 2 4 3" xfId="54519" xr:uid="{00000000-0005-0000-0000-0000F5D40000}"/>
    <cellStyle name="style1424787250137 2 4 3 2" xfId="54520" xr:uid="{00000000-0005-0000-0000-0000F6D40000}"/>
    <cellStyle name="style1424787250137 2 4 3 2 2" xfId="54521" xr:uid="{00000000-0005-0000-0000-0000F7D40000}"/>
    <cellStyle name="style1424787250137 2 4 3 3" xfId="54522" xr:uid="{00000000-0005-0000-0000-0000F8D40000}"/>
    <cellStyle name="style1424787250137 2 4 3 4" xfId="54523" xr:uid="{00000000-0005-0000-0000-0000F9D40000}"/>
    <cellStyle name="style1424787250137 2 4 3 5" xfId="54524" xr:uid="{00000000-0005-0000-0000-0000FAD40000}"/>
    <cellStyle name="style1424787250137 2 4 4" xfId="54525" xr:uid="{00000000-0005-0000-0000-0000FBD40000}"/>
    <cellStyle name="style1424787250137 2 4 4 2" xfId="54526" xr:uid="{00000000-0005-0000-0000-0000FCD40000}"/>
    <cellStyle name="style1424787250137 2 4 4 2 2" xfId="54527" xr:uid="{00000000-0005-0000-0000-0000FDD40000}"/>
    <cellStyle name="style1424787250137 2 4 4 3" xfId="54528" xr:uid="{00000000-0005-0000-0000-0000FED40000}"/>
    <cellStyle name="style1424787250137 2 4 4 4" xfId="54529" xr:uid="{00000000-0005-0000-0000-0000FFD40000}"/>
    <cellStyle name="style1424787250137 2 4 4 5" xfId="54530" xr:uid="{00000000-0005-0000-0000-000000D50000}"/>
    <cellStyle name="style1424787250137 2 4 5" xfId="54531" xr:uid="{00000000-0005-0000-0000-000001D50000}"/>
    <cellStyle name="style1424787250137 2 4 5 2" xfId="54532" xr:uid="{00000000-0005-0000-0000-000002D50000}"/>
    <cellStyle name="style1424787250137 2 4 5 3" xfId="54533" xr:uid="{00000000-0005-0000-0000-000003D50000}"/>
    <cellStyle name="style1424787250137 2 4 5 4" xfId="54534" xr:uid="{00000000-0005-0000-0000-000004D50000}"/>
    <cellStyle name="style1424787250137 2 4 5 5" xfId="54535" xr:uid="{00000000-0005-0000-0000-000005D50000}"/>
    <cellStyle name="style1424787250137 2 4 6" xfId="54536" xr:uid="{00000000-0005-0000-0000-000006D50000}"/>
    <cellStyle name="style1424787250137 2 4 7" xfId="54537" xr:uid="{00000000-0005-0000-0000-000007D50000}"/>
    <cellStyle name="style1424787250137 2 4 8" xfId="54538" xr:uid="{00000000-0005-0000-0000-000008D50000}"/>
    <cellStyle name="style1424787250137 2 4 9" xfId="54539" xr:uid="{00000000-0005-0000-0000-000009D50000}"/>
    <cellStyle name="style1424787250137 2 5" xfId="54540" xr:uid="{00000000-0005-0000-0000-00000AD50000}"/>
    <cellStyle name="style1424787250137 2 5 2" xfId="54541" xr:uid="{00000000-0005-0000-0000-00000BD50000}"/>
    <cellStyle name="style1424787250137 2 5 2 2" xfId="54542" xr:uid="{00000000-0005-0000-0000-00000CD50000}"/>
    <cellStyle name="style1424787250137 2 5 2 2 2" xfId="54543" xr:uid="{00000000-0005-0000-0000-00000DD50000}"/>
    <cellStyle name="style1424787250137 2 5 2 3" xfId="54544" xr:uid="{00000000-0005-0000-0000-00000ED50000}"/>
    <cellStyle name="style1424787250137 2 5 2 4" xfId="54545" xr:uid="{00000000-0005-0000-0000-00000FD50000}"/>
    <cellStyle name="style1424787250137 2 5 2 5" xfId="54546" xr:uid="{00000000-0005-0000-0000-000010D50000}"/>
    <cellStyle name="style1424787250137 2 5 3" xfId="54547" xr:uid="{00000000-0005-0000-0000-000011D50000}"/>
    <cellStyle name="style1424787250137 2 5 3 2" xfId="54548" xr:uid="{00000000-0005-0000-0000-000012D50000}"/>
    <cellStyle name="style1424787250137 2 5 3 2 2" xfId="54549" xr:uid="{00000000-0005-0000-0000-000013D50000}"/>
    <cellStyle name="style1424787250137 2 5 3 3" xfId="54550" xr:uid="{00000000-0005-0000-0000-000014D50000}"/>
    <cellStyle name="style1424787250137 2 5 3 4" xfId="54551" xr:uid="{00000000-0005-0000-0000-000015D50000}"/>
    <cellStyle name="style1424787250137 2 5 3 5" xfId="54552" xr:uid="{00000000-0005-0000-0000-000016D50000}"/>
    <cellStyle name="style1424787250137 2 5 4" xfId="54553" xr:uid="{00000000-0005-0000-0000-000017D50000}"/>
    <cellStyle name="style1424787250137 2 5 4 2" xfId="54554" xr:uid="{00000000-0005-0000-0000-000018D50000}"/>
    <cellStyle name="style1424787250137 2 5 4 3" xfId="54555" xr:uid="{00000000-0005-0000-0000-000019D50000}"/>
    <cellStyle name="style1424787250137 2 5 4 4" xfId="54556" xr:uid="{00000000-0005-0000-0000-00001AD50000}"/>
    <cellStyle name="style1424787250137 2 5 4 5" xfId="54557" xr:uid="{00000000-0005-0000-0000-00001BD50000}"/>
    <cellStyle name="style1424787250137 2 5 5" xfId="54558" xr:uid="{00000000-0005-0000-0000-00001CD50000}"/>
    <cellStyle name="style1424787250137 2 5 6" xfId="54559" xr:uid="{00000000-0005-0000-0000-00001DD50000}"/>
    <cellStyle name="style1424787250137 2 5 7" xfId="54560" xr:uid="{00000000-0005-0000-0000-00001ED50000}"/>
    <cellStyle name="style1424787250137 2 5 8" xfId="54561" xr:uid="{00000000-0005-0000-0000-00001FD50000}"/>
    <cellStyle name="style1424787250137 2 6" xfId="54562" xr:uid="{00000000-0005-0000-0000-000020D50000}"/>
    <cellStyle name="style1424787250137 2 6 2" xfId="54563" xr:uid="{00000000-0005-0000-0000-000021D50000}"/>
    <cellStyle name="style1424787250137 2 6 2 2" xfId="54564" xr:uid="{00000000-0005-0000-0000-000022D50000}"/>
    <cellStyle name="style1424787250137 2 6 2 2 2" xfId="54565" xr:uid="{00000000-0005-0000-0000-000023D50000}"/>
    <cellStyle name="style1424787250137 2 6 2 3" xfId="54566" xr:uid="{00000000-0005-0000-0000-000024D50000}"/>
    <cellStyle name="style1424787250137 2 6 2 4" xfId="54567" xr:uid="{00000000-0005-0000-0000-000025D50000}"/>
    <cellStyle name="style1424787250137 2 6 2 5" xfId="54568" xr:uid="{00000000-0005-0000-0000-000026D50000}"/>
    <cellStyle name="style1424787250137 2 6 3" xfId="54569" xr:uid="{00000000-0005-0000-0000-000027D50000}"/>
    <cellStyle name="style1424787250137 2 6 3 2" xfId="54570" xr:uid="{00000000-0005-0000-0000-000028D50000}"/>
    <cellStyle name="style1424787250137 2 6 3 2 2" xfId="54571" xr:uid="{00000000-0005-0000-0000-000029D50000}"/>
    <cellStyle name="style1424787250137 2 6 3 3" xfId="54572" xr:uid="{00000000-0005-0000-0000-00002AD50000}"/>
    <cellStyle name="style1424787250137 2 6 3 4" xfId="54573" xr:uid="{00000000-0005-0000-0000-00002BD50000}"/>
    <cellStyle name="style1424787250137 2 6 3 5" xfId="54574" xr:uid="{00000000-0005-0000-0000-00002CD50000}"/>
    <cellStyle name="style1424787250137 2 6 4" xfId="54575" xr:uid="{00000000-0005-0000-0000-00002DD50000}"/>
    <cellStyle name="style1424787250137 2 6 4 2" xfId="54576" xr:uid="{00000000-0005-0000-0000-00002ED50000}"/>
    <cellStyle name="style1424787250137 2 6 4 3" xfId="54577" xr:uid="{00000000-0005-0000-0000-00002FD50000}"/>
    <cellStyle name="style1424787250137 2 6 4 4" xfId="54578" xr:uid="{00000000-0005-0000-0000-000030D50000}"/>
    <cellStyle name="style1424787250137 2 6 4 5" xfId="54579" xr:uid="{00000000-0005-0000-0000-000031D50000}"/>
    <cellStyle name="style1424787250137 2 6 5" xfId="54580" xr:uid="{00000000-0005-0000-0000-000032D50000}"/>
    <cellStyle name="style1424787250137 2 6 6" xfId="54581" xr:uid="{00000000-0005-0000-0000-000033D50000}"/>
    <cellStyle name="style1424787250137 2 6 7" xfId="54582" xr:uid="{00000000-0005-0000-0000-000034D50000}"/>
    <cellStyle name="style1424787250137 2 6 8" xfId="54583" xr:uid="{00000000-0005-0000-0000-000035D50000}"/>
    <cellStyle name="style1424787250137 2 7" xfId="54584" xr:uid="{00000000-0005-0000-0000-000036D50000}"/>
    <cellStyle name="style1424787250137 2 7 2" xfId="54585" xr:uid="{00000000-0005-0000-0000-000037D50000}"/>
    <cellStyle name="style1424787250137 2 7 2 2" xfId="54586" xr:uid="{00000000-0005-0000-0000-000038D50000}"/>
    <cellStyle name="style1424787250137 2 7 2 2 2" xfId="54587" xr:uid="{00000000-0005-0000-0000-000039D50000}"/>
    <cellStyle name="style1424787250137 2 7 2 3" xfId="54588" xr:uid="{00000000-0005-0000-0000-00003AD50000}"/>
    <cellStyle name="style1424787250137 2 7 2 4" xfId="54589" xr:uid="{00000000-0005-0000-0000-00003BD50000}"/>
    <cellStyle name="style1424787250137 2 7 2 5" xfId="54590" xr:uid="{00000000-0005-0000-0000-00003CD50000}"/>
    <cellStyle name="style1424787250137 2 7 3" xfId="54591" xr:uid="{00000000-0005-0000-0000-00003DD50000}"/>
    <cellStyle name="style1424787250137 2 7 3 2" xfId="54592" xr:uid="{00000000-0005-0000-0000-00003ED50000}"/>
    <cellStyle name="style1424787250137 2 7 3 2 2" xfId="54593" xr:uid="{00000000-0005-0000-0000-00003FD50000}"/>
    <cellStyle name="style1424787250137 2 7 3 3" xfId="54594" xr:uid="{00000000-0005-0000-0000-000040D50000}"/>
    <cellStyle name="style1424787250137 2 7 3 4" xfId="54595" xr:uid="{00000000-0005-0000-0000-000041D50000}"/>
    <cellStyle name="style1424787250137 2 7 3 5" xfId="54596" xr:uid="{00000000-0005-0000-0000-000042D50000}"/>
    <cellStyle name="style1424787250137 2 7 4" xfId="54597" xr:uid="{00000000-0005-0000-0000-000043D50000}"/>
    <cellStyle name="style1424787250137 2 7 4 2" xfId="54598" xr:uid="{00000000-0005-0000-0000-000044D50000}"/>
    <cellStyle name="style1424787250137 2 7 4 3" xfId="54599" xr:uid="{00000000-0005-0000-0000-000045D50000}"/>
    <cellStyle name="style1424787250137 2 7 4 4" xfId="54600" xr:uid="{00000000-0005-0000-0000-000046D50000}"/>
    <cellStyle name="style1424787250137 2 7 4 5" xfId="54601" xr:uid="{00000000-0005-0000-0000-000047D50000}"/>
    <cellStyle name="style1424787250137 2 7 5" xfId="54602" xr:uid="{00000000-0005-0000-0000-000048D50000}"/>
    <cellStyle name="style1424787250137 2 7 6" xfId="54603" xr:uid="{00000000-0005-0000-0000-000049D50000}"/>
    <cellStyle name="style1424787250137 2 7 7" xfId="54604" xr:uid="{00000000-0005-0000-0000-00004AD50000}"/>
    <cellStyle name="style1424787250137 2 7 8" xfId="54605" xr:uid="{00000000-0005-0000-0000-00004BD50000}"/>
    <cellStyle name="style1424787250137 2 8" xfId="54606" xr:uid="{00000000-0005-0000-0000-00004CD50000}"/>
    <cellStyle name="style1424787250137 2 8 2" xfId="54607" xr:uid="{00000000-0005-0000-0000-00004DD50000}"/>
    <cellStyle name="style1424787250137 2 8 2 2" xfId="54608" xr:uid="{00000000-0005-0000-0000-00004ED50000}"/>
    <cellStyle name="style1424787250137 2 8 3" xfId="54609" xr:uid="{00000000-0005-0000-0000-00004FD50000}"/>
    <cellStyle name="style1424787250137 2 8 4" xfId="54610" xr:uid="{00000000-0005-0000-0000-000050D50000}"/>
    <cellStyle name="style1424787250137 2 8 5" xfId="54611" xr:uid="{00000000-0005-0000-0000-000051D50000}"/>
    <cellStyle name="style1424787250137 2 9" xfId="54612" xr:uid="{00000000-0005-0000-0000-000052D50000}"/>
    <cellStyle name="style1424787250137 2 9 2" xfId="54613" xr:uid="{00000000-0005-0000-0000-000053D50000}"/>
    <cellStyle name="style1424787250137 2 9 2 2" xfId="54614" xr:uid="{00000000-0005-0000-0000-000054D50000}"/>
    <cellStyle name="style1424787250137 2 9 3" xfId="54615" xr:uid="{00000000-0005-0000-0000-000055D50000}"/>
    <cellStyle name="style1424787250137 2 9 4" xfId="54616" xr:uid="{00000000-0005-0000-0000-000056D50000}"/>
    <cellStyle name="style1424787250137 2 9 5" xfId="54617" xr:uid="{00000000-0005-0000-0000-000057D50000}"/>
    <cellStyle name="style1424787250137 3" xfId="54618" xr:uid="{00000000-0005-0000-0000-000058D50000}"/>
    <cellStyle name="style1424787250137 3 10" xfId="54619" xr:uid="{00000000-0005-0000-0000-000059D50000}"/>
    <cellStyle name="style1424787250137 3 11" xfId="54620" xr:uid="{00000000-0005-0000-0000-00005AD50000}"/>
    <cellStyle name="style1424787250137 3 12" xfId="54621" xr:uid="{00000000-0005-0000-0000-00005BD50000}"/>
    <cellStyle name="style1424787250137 3 13" xfId="54622" xr:uid="{00000000-0005-0000-0000-00005CD50000}"/>
    <cellStyle name="style1424787250137 3 2" xfId="54623" xr:uid="{00000000-0005-0000-0000-00005DD50000}"/>
    <cellStyle name="style1424787250137 3 2 10" xfId="54624" xr:uid="{00000000-0005-0000-0000-00005ED50000}"/>
    <cellStyle name="style1424787250137 3 2 11" xfId="54625" xr:uid="{00000000-0005-0000-0000-00005FD50000}"/>
    <cellStyle name="style1424787250137 3 2 12" xfId="54626" xr:uid="{00000000-0005-0000-0000-000060D50000}"/>
    <cellStyle name="style1424787250137 3 2 2" xfId="54627" xr:uid="{00000000-0005-0000-0000-000061D50000}"/>
    <cellStyle name="style1424787250137 3 2 2 2" xfId="54628" xr:uid="{00000000-0005-0000-0000-000062D50000}"/>
    <cellStyle name="style1424787250137 3 2 2 2 2" xfId="54629" xr:uid="{00000000-0005-0000-0000-000063D50000}"/>
    <cellStyle name="style1424787250137 3 2 2 2 2 2" xfId="54630" xr:uid="{00000000-0005-0000-0000-000064D50000}"/>
    <cellStyle name="style1424787250137 3 2 2 2 2 2 2" xfId="54631" xr:uid="{00000000-0005-0000-0000-000065D50000}"/>
    <cellStyle name="style1424787250137 3 2 2 2 2 3" xfId="54632" xr:uid="{00000000-0005-0000-0000-000066D50000}"/>
    <cellStyle name="style1424787250137 3 2 2 2 2 4" xfId="54633" xr:uid="{00000000-0005-0000-0000-000067D50000}"/>
    <cellStyle name="style1424787250137 3 2 2 2 2 5" xfId="54634" xr:uid="{00000000-0005-0000-0000-000068D50000}"/>
    <cellStyle name="style1424787250137 3 2 2 2 3" xfId="54635" xr:uid="{00000000-0005-0000-0000-000069D50000}"/>
    <cellStyle name="style1424787250137 3 2 2 2 3 2" xfId="54636" xr:uid="{00000000-0005-0000-0000-00006AD50000}"/>
    <cellStyle name="style1424787250137 3 2 2 2 3 2 2" xfId="54637" xr:uid="{00000000-0005-0000-0000-00006BD50000}"/>
    <cellStyle name="style1424787250137 3 2 2 2 3 3" xfId="54638" xr:uid="{00000000-0005-0000-0000-00006CD50000}"/>
    <cellStyle name="style1424787250137 3 2 2 2 3 4" xfId="54639" xr:uid="{00000000-0005-0000-0000-00006DD50000}"/>
    <cellStyle name="style1424787250137 3 2 2 2 3 5" xfId="54640" xr:uid="{00000000-0005-0000-0000-00006ED50000}"/>
    <cellStyle name="style1424787250137 3 2 2 2 4" xfId="54641" xr:uid="{00000000-0005-0000-0000-00006FD50000}"/>
    <cellStyle name="style1424787250137 3 2 2 2 4 2" xfId="54642" xr:uid="{00000000-0005-0000-0000-000070D50000}"/>
    <cellStyle name="style1424787250137 3 2 2 2 4 3" xfId="54643" xr:uid="{00000000-0005-0000-0000-000071D50000}"/>
    <cellStyle name="style1424787250137 3 2 2 2 4 4" xfId="54644" xr:uid="{00000000-0005-0000-0000-000072D50000}"/>
    <cellStyle name="style1424787250137 3 2 2 2 4 5" xfId="54645" xr:uid="{00000000-0005-0000-0000-000073D50000}"/>
    <cellStyle name="style1424787250137 3 2 2 2 5" xfId="54646" xr:uid="{00000000-0005-0000-0000-000074D50000}"/>
    <cellStyle name="style1424787250137 3 2 2 2 6" xfId="54647" xr:uid="{00000000-0005-0000-0000-000075D50000}"/>
    <cellStyle name="style1424787250137 3 2 2 2 7" xfId="54648" xr:uid="{00000000-0005-0000-0000-000076D50000}"/>
    <cellStyle name="style1424787250137 3 2 2 2 8" xfId="54649" xr:uid="{00000000-0005-0000-0000-000077D50000}"/>
    <cellStyle name="style1424787250137 3 2 2 3" xfId="54650" xr:uid="{00000000-0005-0000-0000-000078D50000}"/>
    <cellStyle name="style1424787250137 3 2 2 3 2" xfId="54651" xr:uid="{00000000-0005-0000-0000-000079D50000}"/>
    <cellStyle name="style1424787250137 3 2 2 3 2 2" xfId="54652" xr:uid="{00000000-0005-0000-0000-00007AD50000}"/>
    <cellStyle name="style1424787250137 3 2 2 3 3" xfId="54653" xr:uid="{00000000-0005-0000-0000-00007BD50000}"/>
    <cellStyle name="style1424787250137 3 2 2 3 4" xfId="54654" xr:uid="{00000000-0005-0000-0000-00007CD50000}"/>
    <cellStyle name="style1424787250137 3 2 2 3 5" xfId="54655" xr:uid="{00000000-0005-0000-0000-00007DD50000}"/>
    <cellStyle name="style1424787250137 3 2 2 4" xfId="54656" xr:uid="{00000000-0005-0000-0000-00007ED50000}"/>
    <cellStyle name="style1424787250137 3 2 2 4 2" xfId="54657" xr:uid="{00000000-0005-0000-0000-00007FD50000}"/>
    <cellStyle name="style1424787250137 3 2 2 4 2 2" xfId="54658" xr:uid="{00000000-0005-0000-0000-000080D50000}"/>
    <cellStyle name="style1424787250137 3 2 2 4 3" xfId="54659" xr:uid="{00000000-0005-0000-0000-000081D50000}"/>
    <cellStyle name="style1424787250137 3 2 2 4 4" xfId="54660" xr:uid="{00000000-0005-0000-0000-000082D50000}"/>
    <cellStyle name="style1424787250137 3 2 2 4 5" xfId="54661" xr:uid="{00000000-0005-0000-0000-000083D50000}"/>
    <cellStyle name="style1424787250137 3 2 2 5" xfId="54662" xr:uid="{00000000-0005-0000-0000-000084D50000}"/>
    <cellStyle name="style1424787250137 3 2 2 5 2" xfId="54663" xr:uid="{00000000-0005-0000-0000-000085D50000}"/>
    <cellStyle name="style1424787250137 3 2 2 5 3" xfId="54664" xr:uid="{00000000-0005-0000-0000-000086D50000}"/>
    <cellStyle name="style1424787250137 3 2 2 5 4" xfId="54665" xr:uid="{00000000-0005-0000-0000-000087D50000}"/>
    <cellStyle name="style1424787250137 3 2 2 5 5" xfId="54666" xr:uid="{00000000-0005-0000-0000-000088D50000}"/>
    <cellStyle name="style1424787250137 3 2 2 6" xfId="54667" xr:uid="{00000000-0005-0000-0000-000089D50000}"/>
    <cellStyle name="style1424787250137 3 2 2 7" xfId="54668" xr:uid="{00000000-0005-0000-0000-00008AD50000}"/>
    <cellStyle name="style1424787250137 3 2 2 8" xfId="54669" xr:uid="{00000000-0005-0000-0000-00008BD50000}"/>
    <cellStyle name="style1424787250137 3 2 2 9" xfId="54670" xr:uid="{00000000-0005-0000-0000-00008CD50000}"/>
    <cellStyle name="style1424787250137 3 2 3" xfId="54671" xr:uid="{00000000-0005-0000-0000-00008DD50000}"/>
    <cellStyle name="style1424787250137 3 2 3 2" xfId="54672" xr:uid="{00000000-0005-0000-0000-00008ED50000}"/>
    <cellStyle name="style1424787250137 3 2 3 2 2" xfId="54673" xr:uid="{00000000-0005-0000-0000-00008FD50000}"/>
    <cellStyle name="style1424787250137 3 2 3 2 2 2" xfId="54674" xr:uid="{00000000-0005-0000-0000-000090D50000}"/>
    <cellStyle name="style1424787250137 3 2 3 2 3" xfId="54675" xr:uid="{00000000-0005-0000-0000-000091D50000}"/>
    <cellStyle name="style1424787250137 3 2 3 2 4" xfId="54676" xr:uid="{00000000-0005-0000-0000-000092D50000}"/>
    <cellStyle name="style1424787250137 3 2 3 2 5" xfId="54677" xr:uid="{00000000-0005-0000-0000-000093D50000}"/>
    <cellStyle name="style1424787250137 3 2 3 3" xfId="54678" xr:uid="{00000000-0005-0000-0000-000094D50000}"/>
    <cellStyle name="style1424787250137 3 2 3 3 2" xfId="54679" xr:uid="{00000000-0005-0000-0000-000095D50000}"/>
    <cellStyle name="style1424787250137 3 2 3 3 2 2" xfId="54680" xr:uid="{00000000-0005-0000-0000-000096D50000}"/>
    <cellStyle name="style1424787250137 3 2 3 3 3" xfId="54681" xr:uid="{00000000-0005-0000-0000-000097D50000}"/>
    <cellStyle name="style1424787250137 3 2 3 3 4" xfId="54682" xr:uid="{00000000-0005-0000-0000-000098D50000}"/>
    <cellStyle name="style1424787250137 3 2 3 3 5" xfId="54683" xr:uid="{00000000-0005-0000-0000-000099D50000}"/>
    <cellStyle name="style1424787250137 3 2 3 4" xfId="54684" xr:uid="{00000000-0005-0000-0000-00009AD50000}"/>
    <cellStyle name="style1424787250137 3 2 3 4 2" xfId="54685" xr:uid="{00000000-0005-0000-0000-00009BD50000}"/>
    <cellStyle name="style1424787250137 3 2 3 4 3" xfId="54686" xr:uid="{00000000-0005-0000-0000-00009CD50000}"/>
    <cellStyle name="style1424787250137 3 2 3 4 4" xfId="54687" xr:uid="{00000000-0005-0000-0000-00009DD50000}"/>
    <cellStyle name="style1424787250137 3 2 3 4 5" xfId="54688" xr:uid="{00000000-0005-0000-0000-00009ED50000}"/>
    <cellStyle name="style1424787250137 3 2 3 5" xfId="54689" xr:uid="{00000000-0005-0000-0000-00009FD50000}"/>
    <cellStyle name="style1424787250137 3 2 3 6" xfId="54690" xr:uid="{00000000-0005-0000-0000-0000A0D50000}"/>
    <cellStyle name="style1424787250137 3 2 3 7" xfId="54691" xr:uid="{00000000-0005-0000-0000-0000A1D50000}"/>
    <cellStyle name="style1424787250137 3 2 3 8" xfId="54692" xr:uid="{00000000-0005-0000-0000-0000A2D50000}"/>
    <cellStyle name="style1424787250137 3 2 4" xfId="54693" xr:uid="{00000000-0005-0000-0000-0000A3D50000}"/>
    <cellStyle name="style1424787250137 3 2 4 2" xfId="54694" xr:uid="{00000000-0005-0000-0000-0000A4D50000}"/>
    <cellStyle name="style1424787250137 3 2 4 2 2" xfId="54695" xr:uid="{00000000-0005-0000-0000-0000A5D50000}"/>
    <cellStyle name="style1424787250137 3 2 4 2 2 2" xfId="54696" xr:uid="{00000000-0005-0000-0000-0000A6D50000}"/>
    <cellStyle name="style1424787250137 3 2 4 2 3" xfId="54697" xr:uid="{00000000-0005-0000-0000-0000A7D50000}"/>
    <cellStyle name="style1424787250137 3 2 4 2 4" xfId="54698" xr:uid="{00000000-0005-0000-0000-0000A8D50000}"/>
    <cellStyle name="style1424787250137 3 2 4 2 5" xfId="54699" xr:uid="{00000000-0005-0000-0000-0000A9D50000}"/>
    <cellStyle name="style1424787250137 3 2 4 3" xfId="54700" xr:uid="{00000000-0005-0000-0000-0000AAD50000}"/>
    <cellStyle name="style1424787250137 3 2 4 3 2" xfId="54701" xr:uid="{00000000-0005-0000-0000-0000ABD50000}"/>
    <cellStyle name="style1424787250137 3 2 4 3 2 2" xfId="54702" xr:uid="{00000000-0005-0000-0000-0000ACD50000}"/>
    <cellStyle name="style1424787250137 3 2 4 3 3" xfId="54703" xr:uid="{00000000-0005-0000-0000-0000ADD50000}"/>
    <cellStyle name="style1424787250137 3 2 4 3 4" xfId="54704" xr:uid="{00000000-0005-0000-0000-0000AED50000}"/>
    <cellStyle name="style1424787250137 3 2 4 3 5" xfId="54705" xr:uid="{00000000-0005-0000-0000-0000AFD50000}"/>
    <cellStyle name="style1424787250137 3 2 4 4" xfId="54706" xr:uid="{00000000-0005-0000-0000-0000B0D50000}"/>
    <cellStyle name="style1424787250137 3 2 4 4 2" xfId="54707" xr:uid="{00000000-0005-0000-0000-0000B1D50000}"/>
    <cellStyle name="style1424787250137 3 2 4 4 3" xfId="54708" xr:uid="{00000000-0005-0000-0000-0000B2D50000}"/>
    <cellStyle name="style1424787250137 3 2 4 4 4" xfId="54709" xr:uid="{00000000-0005-0000-0000-0000B3D50000}"/>
    <cellStyle name="style1424787250137 3 2 4 4 5" xfId="54710" xr:uid="{00000000-0005-0000-0000-0000B4D50000}"/>
    <cellStyle name="style1424787250137 3 2 4 5" xfId="54711" xr:uid="{00000000-0005-0000-0000-0000B5D50000}"/>
    <cellStyle name="style1424787250137 3 2 4 6" xfId="54712" xr:uid="{00000000-0005-0000-0000-0000B6D50000}"/>
    <cellStyle name="style1424787250137 3 2 4 7" xfId="54713" xr:uid="{00000000-0005-0000-0000-0000B7D50000}"/>
    <cellStyle name="style1424787250137 3 2 4 8" xfId="54714" xr:uid="{00000000-0005-0000-0000-0000B8D50000}"/>
    <cellStyle name="style1424787250137 3 2 5" xfId="54715" xr:uid="{00000000-0005-0000-0000-0000B9D50000}"/>
    <cellStyle name="style1424787250137 3 2 5 2" xfId="54716" xr:uid="{00000000-0005-0000-0000-0000BAD50000}"/>
    <cellStyle name="style1424787250137 3 2 5 2 2" xfId="54717" xr:uid="{00000000-0005-0000-0000-0000BBD50000}"/>
    <cellStyle name="style1424787250137 3 2 5 2 2 2" xfId="54718" xr:uid="{00000000-0005-0000-0000-0000BCD50000}"/>
    <cellStyle name="style1424787250137 3 2 5 2 3" xfId="54719" xr:uid="{00000000-0005-0000-0000-0000BDD50000}"/>
    <cellStyle name="style1424787250137 3 2 5 2 4" xfId="54720" xr:uid="{00000000-0005-0000-0000-0000BED50000}"/>
    <cellStyle name="style1424787250137 3 2 5 2 5" xfId="54721" xr:uid="{00000000-0005-0000-0000-0000BFD50000}"/>
    <cellStyle name="style1424787250137 3 2 5 3" xfId="54722" xr:uid="{00000000-0005-0000-0000-0000C0D50000}"/>
    <cellStyle name="style1424787250137 3 2 5 3 2" xfId="54723" xr:uid="{00000000-0005-0000-0000-0000C1D50000}"/>
    <cellStyle name="style1424787250137 3 2 5 3 2 2" xfId="54724" xr:uid="{00000000-0005-0000-0000-0000C2D50000}"/>
    <cellStyle name="style1424787250137 3 2 5 3 3" xfId="54725" xr:uid="{00000000-0005-0000-0000-0000C3D50000}"/>
    <cellStyle name="style1424787250137 3 2 5 3 4" xfId="54726" xr:uid="{00000000-0005-0000-0000-0000C4D50000}"/>
    <cellStyle name="style1424787250137 3 2 5 3 5" xfId="54727" xr:uid="{00000000-0005-0000-0000-0000C5D50000}"/>
    <cellStyle name="style1424787250137 3 2 5 4" xfId="54728" xr:uid="{00000000-0005-0000-0000-0000C6D50000}"/>
    <cellStyle name="style1424787250137 3 2 5 4 2" xfId="54729" xr:uid="{00000000-0005-0000-0000-0000C7D50000}"/>
    <cellStyle name="style1424787250137 3 2 5 4 3" xfId="54730" xr:uid="{00000000-0005-0000-0000-0000C8D50000}"/>
    <cellStyle name="style1424787250137 3 2 5 4 4" xfId="54731" xr:uid="{00000000-0005-0000-0000-0000C9D50000}"/>
    <cellStyle name="style1424787250137 3 2 5 4 5" xfId="54732" xr:uid="{00000000-0005-0000-0000-0000CAD50000}"/>
    <cellStyle name="style1424787250137 3 2 5 5" xfId="54733" xr:uid="{00000000-0005-0000-0000-0000CBD50000}"/>
    <cellStyle name="style1424787250137 3 2 5 6" xfId="54734" xr:uid="{00000000-0005-0000-0000-0000CCD50000}"/>
    <cellStyle name="style1424787250137 3 2 5 7" xfId="54735" xr:uid="{00000000-0005-0000-0000-0000CDD50000}"/>
    <cellStyle name="style1424787250137 3 2 5 8" xfId="54736" xr:uid="{00000000-0005-0000-0000-0000CED50000}"/>
    <cellStyle name="style1424787250137 3 2 6" xfId="54737" xr:uid="{00000000-0005-0000-0000-0000CFD50000}"/>
    <cellStyle name="style1424787250137 3 2 6 2" xfId="54738" xr:uid="{00000000-0005-0000-0000-0000D0D50000}"/>
    <cellStyle name="style1424787250137 3 2 6 2 2" xfId="54739" xr:uid="{00000000-0005-0000-0000-0000D1D50000}"/>
    <cellStyle name="style1424787250137 3 2 6 3" xfId="54740" xr:uid="{00000000-0005-0000-0000-0000D2D50000}"/>
    <cellStyle name="style1424787250137 3 2 6 4" xfId="54741" xr:uid="{00000000-0005-0000-0000-0000D3D50000}"/>
    <cellStyle name="style1424787250137 3 2 6 5" xfId="54742" xr:uid="{00000000-0005-0000-0000-0000D4D50000}"/>
    <cellStyle name="style1424787250137 3 2 7" xfId="54743" xr:uid="{00000000-0005-0000-0000-0000D5D50000}"/>
    <cellStyle name="style1424787250137 3 2 7 2" xfId="54744" xr:uid="{00000000-0005-0000-0000-0000D6D50000}"/>
    <cellStyle name="style1424787250137 3 2 7 2 2" xfId="54745" xr:uid="{00000000-0005-0000-0000-0000D7D50000}"/>
    <cellStyle name="style1424787250137 3 2 7 3" xfId="54746" xr:uid="{00000000-0005-0000-0000-0000D8D50000}"/>
    <cellStyle name="style1424787250137 3 2 7 4" xfId="54747" xr:uid="{00000000-0005-0000-0000-0000D9D50000}"/>
    <cellStyle name="style1424787250137 3 2 7 5" xfId="54748" xr:uid="{00000000-0005-0000-0000-0000DAD50000}"/>
    <cellStyle name="style1424787250137 3 2 8" xfId="54749" xr:uid="{00000000-0005-0000-0000-0000DBD50000}"/>
    <cellStyle name="style1424787250137 3 2 8 2" xfId="54750" xr:uid="{00000000-0005-0000-0000-0000DCD50000}"/>
    <cellStyle name="style1424787250137 3 2 8 3" xfId="54751" xr:uid="{00000000-0005-0000-0000-0000DDD50000}"/>
    <cellStyle name="style1424787250137 3 2 8 4" xfId="54752" xr:uid="{00000000-0005-0000-0000-0000DED50000}"/>
    <cellStyle name="style1424787250137 3 2 8 5" xfId="54753" xr:uid="{00000000-0005-0000-0000-0000DFD50000}"/>
    <cellStyle name="style1424787250137 3 2 9" xfId="54754" xr:uid="{00000000-0005-0000-0000-0000E0D50000}"/>
    <cellStyle name="style1424787250137 3 3" xfId="54755" xr:uid="{00000000-0005-0000-0000-0000E1D50000}"/>
    <cellStyle name="style1424787250137 3 3 2" xfId="54756" xr:uid="{00000000-0005-0000-0000-0000E2D50000}"/>
    <cellStyle name="style1424787250137 3 3 2 2" xfId="54757" xr:uid="{00000000-0005-0000-0000-0000E3D50000}"/>
    <cellStyle name="style1424787250137 3 3 2 2 2" xfId="54758" xr:uid="{00000000-0005-0000-0000-0000E4D50000}"/>
    <cellStyle name="style1424787250137 3 3 2 2 2 2" xfId="54759" xr:uid="{00000000-0005-0000-0000-0000E5D50000}"/>
    <cellStyle name="style1424787250137 3 3 2 2 3" xfId="54760" xr:uid="{00000000-0005-0000-0000-0000E6D50000}"/>
    <cellStyle name="style1424787250137 3 3 2 2 4" xfId="54761" xr:uid="{00000000-0005-0000-0000-0000E7D50000}"/>
    <cellStyle name="style1424787250137 3 3 2 2 5" xfId="54762" xr:uid="{00000000-0005-0000-0000-0000E8D50000}"/>
    <cellStyle name="style1424787250137 3 3 2 3" xfId="54763" xr:uid="{00000000-0005-0000-0000-0000E9D50000}"/>
    <cellStyle name="style1424787250137 3 3 2 3 2" xfId="54764" xr:uid="{00000000-0005-0000-0000-0000EAD50000}"/>
    <cellStyle name="style1424787250137 3 3 2 3 2 2" xfId="54765" xr:uid="{00000000-0005-0000-0000-0000EBD50000}"/>
    <cellStyle name="style1424787250137 3 3 2 3 3" xfId="54766" xr:uid="{00000000-0005-0000-0000-0000ECD50000}"/>
    <cellStyle name="style1424787250137 3 3 2 3 4" xfId="54767" xr:uid="{00000000-0005-0000-0000-0000EDD50000}"/>
    <cellStyle name="style1424787250137 3 3 2 3 5" xfId="54768" xr:uid="{00000000-0005-0000-0000-0000EED50000}"/>
    <cellStyle name="style1424787250137 3 3 2 4" xfId="54769" xr:uid="{00000000-0005-0000-0000-0000EFD50000}"/>
    <cellStyle name="style1424787250137 3 3 2 4 2" xfId="54770" xr:uid="{00000000-0005-0000-0000-0000F0D50000}"/>
    <cellStyle name="style1424787250137 3 3 2 4 3" xfId="54771" xr:uid="{00000000-0005-0000-0000-0000F1D50000}"/>
    <cellStyle name="style1424787250137 3 3 2 4 4" xfId="54772" xr:uid="{00000000-0005-0000-0000-0000F2D50000}"/>
    <cellStyle name="style1424787250137 3 3 2 4 5" xfId="54773" xr:uid="{00000000-0005-0000-0000-0000F3D50000}"/>
    <cellStyle name="style1424787250137 3 3 2 5" xfId="54774" xr:uid="{00000000-0005-0000-0000-0000F4D50000}"/>
    <cellStyle name="style1424787250137 3 3 2 6" xfId="54775" xr:uid="{00000000-0005-0000-0000-0000F5D50000}"/>
    <cellStyle name="style1424787250137 3 3 2 7" xfId="54776" xr:uid="{00000000-0005-0000-0000-0000F6D50000}"/>
    <cellStyle name="style1424787250137 3 3 2 8" xfId="54777" xr:uid="{00000000-0005-0000-0000-0000F7D50000}"/>
    <cellStyle name="style1424787250137 3 3 3" xfId="54778" xr:uid="{00000000-0005-0000-0000-0000F8D50000}"/>
    <cellStyle name="style1424787250137 3 3 3 2" xfId="54779" xr:uid="{00000000-0005-0000-0000-0000F9D50000}"/>
    <cellStyle name="style1424787250137 3 3 3 2 2" xfId="54780" xr:uid="{00000000-0005-0000-0000-0000FAD50000}"/>
    <cellStyle name="style1424787250137 3 3 3 3" xfId="54781" xr:uid="{00000000-0005-0000-0000-0000FBD50000}"/>
    <cellStyle name="style1424787250137 3 3 3 4" xfId="54782" xr:uid="{00000000-0005-0000-0000-0000FCD50000}"/>
    <cellStyle name="style1424787250137 3 3 3 5" xfId="54783" xr:uid="{00000000-0005-0000-0000-0000FDD50000}"/>
    <cellStyle name="style1424787250137 3 3 4" xfId="54784" xr:uid="{00000000-0005-0000-0000-0000FED50000}"/>
    <cellStyle name="style1424787250137 3 3 4 2" xfId="54785" xr:uid="{00000000-0005-0000-0000-0000FFD50000}"/>
    <cellStyle name="style1424787250137 3 3 4 2 2" xfId="54786" xr:uid="{00000000-0005-0000-0000-000000D60000}"/>
    <cellStyle name="style1424787250137 3 3 4 3" xfId="54787" xr:uid="{00000000-0005-0000-0000-000001D60000}"/>
    <cellStyle name="style1424787250137 3 3 4 4" xfId="54788" xr:uid="{00000000-0005-0000-0000-000002D60000}"/>
    <cellStyle name="style1424787250137 3 3 4 5" xfId="54789" xr:uid="{00000000-0005-0000-0000-000003D60000}"/>
    <cellStyle name="style1424787250137 3 3 5" xfId="54790" xr:uid="{00000000-0005-0000-0000-000004D60000}"/>
    <cellStyle name="style1424787250137 3 3 5 2" xfId="54791" xr:uid="{00000000-0005-0000-0000-000005D60000}"/>
    <cellStyle name="style1424787250137 3 3 5 3" xfId="54792" xr:uid="{00000000-0005-0000-0000-000006D60000}"/>
    <cellStyle name="style1424787250137 3 3 5 4" xfId="54793" xr:uid="{00000000-0005-0000-0000-000007D60000}"/>
    <cellStyle name="style1424787250137 3 3 5 5" xfId="54794" xr:uid="{00000000-0005-0000-0000-000008D60000}"/>
    <cellStyle name="style1424787250137 3 3 6" xfId="54795" xr:uid="{00000000-0005-0000-0000-000009D60000}"/>
    <cellStyle name="style1424787250137 3 3 7" xfId="54796" xr:uid="{00000000-0005-0000-0000-00000AD60000}"/>
    <cellStyle name="style1424787250137 3 3 8" xfId="54797" xr:uid="{00000000-0005-0000-0000-00000BD60000}"/>
    <cellStyle name="style1424787250137 3 3 9" xfId="54798" xr:uid="{00000000-0005-0000-0000-00000CD60000}"/>
    <cellStyle name="style1424787250137 3 4" xfId="54799" xr:uid="{00000000-0005-0000-0000-00000DD60000}"/>
    <cellStyle name="style1424787250137 3 4 2" xfId="54800" xr:uid="{00000000-0005-0000-0000-00000ED60000}"/>
    <cellStyle name="style1424787250137 3 4 2 2" xfId="54801" xr:uid="{00000000-0005-0000-0000-00000FD60000}"/>
    <cellStyle name="style1424787250137 3 4 2 2 2" xfId="54802" xr:uid="{00000000-0005-0000-0000-000010D60000}"/>
    <cellStyle name="style1424787250137 3 4 2 3" xfId="54803" xr:uid="{00000000-0005-0000-0000-000011D60000}"/>
    <cellStyle name="style1424787250137 3 4 2 4" xfId="54804" xr:uid="{00000000-0005-0000-0000-000012D60000}"/>
    <cellStyle name="style1424787250137 3 4 2 5" xfId="54805" xr:uid="{00000000-0005-0000-0000-000013D60000}"/>
    <cellStyle name="style1424787250137 3 4 3" xfId="54806" xr:uid="{00000000-0005-0000-0000-000014D60000}"/>
    <cellStyle name="style1424787250137 3 4 3 2" xfId="54807" xr:uid="{00000000-0005-0000-0000-000015D60000}"/>
    <cellStyle name="style1424787250137 3 4 3 2 2" xfId="54808" xr:uid="{00000000-0005-0000-0000-000016D60000}"/>
    <cellStyle name="style1424787250137 3 4 3 3" xfId="54809" xr:uid="{00000000-0005-0000-0000-000017D60000}"/>
    <cellStyle name="style1424787250137 3 4 3 4" xfId="54810" xr:uid="{00000000-0005-0000-0000-000018D60000}"/>
    <cellStyle name="style1424787250137 3 4 3 5" xfId="54811" xr:uid="{00000000-0005-0000-0000-000019D60000}"/>
    <cellStyle name="style1424787250137 3 4 4" xfId="54812" xr:uid="{00000000-0005-0000-0000-00001AD60000}"/>
    <cellStyle name="style1424787250137 3 4 4 2" xfId="54813" xr:uid="{00000000-0005-0000-0000-00001BD60000}"/>
    <cellStyle name="style1424787250137 3 4 4 3" xfId="54814" xr:uid="{00000000-0005-0000-0000-00001CD60000}"/>
    <cellStyle name="style1424787250137 3 4 4 4" xfId="54815" xr:uid="{00000000-0005-0000-0000-00001DD60000}"/>
    <cellStyle name="style1424787250137 3 4 4 5" xfId="54816" xr:uid="{00000000-0005-0000-0000-00001ED60000}"/>
    <cellStyle name="style1424787250137 3 4 5" xfId="54817" xr:uid="{00000000-0005-0000-0000-00001FD60000}"/>
    <cellStyle name="style1424787250137 3 4 6" xfId="54818" xr:uid="{00000000-0005-0000-0000-000020D60000}"/>
    <cellStyle name="style1424787250137 3 4 7" xfId="54819" xr:uid="{00000000-0005-0000-0000-000021D60000}"/>
    <cellStyle name="style1424787250137 3 4 8" xfId="54820" xr:uid="{00000000-0005-0000-0000-000022D60000}"/>
    <cellStyle name="style1424787250137 3 5" xfId="54821" xr:uid="{00000000-0005-0000-0000-000023D60000}"/>
    <cellStyle name="style1424787250137 3 5 2" xfId="54822" xr:uid="{00000000-0005-0000-0000-000024D60000}"/>
    <cellStyle name="style1424787250137 3 5 2 2" xfId="54823" xr:uid="{00000000-0005-0000-0000-000025D60000}"/>
    <cellStyle name="style1424787250137 3 5 2 2 2" xfId="54824" xr:uid="{00000000-0005-0000-0000-000026D60000}"/>
    <cellStyle name="style1424787250137 3 5 2 3" xfId="54825" xr:uid="{00000000-0005-0000-0000-000027D60000}"/>
    <cellStyle name="style1424787250137 3 5 2 4" xfId="54826" xr:uid="{00000000-0005-0000-0000-000028D60000}"/>
    <cellStyle name="style1424787250137 3 5 2 5" xfId="54827" xr:uid="{00000000-0005-0000-0000-000029D60000}"/>
    <cellStyle name="style1424787250137 3 5 3" xfId="54828" xr:uid="{00000000-0005-0000-0000-00002AD60000}"/>
    <cellStyle name="style1424787250137 3 5 3 2" xfId="54829" xr:uid="{00000000-0005-0000-0000-00002BD60000}"/>
    <cellStyle name="style1424787250137 3 5 3 2 2" xfId="54830" xr:uid="{00000000-0005-0000-0000-00002CD60000}"/>
    <cellStyle name="style1424787250137 3 5 3 3" xfId="54831" xr:uid="{00000000-0005-0000-0000-00002DD60000}"/>
    <cellStyle name="style1424787250137 3 5 3 4" xfId="54832" xr:uid="{00000000-0005-0000-0000-00002ED60000}"/>
    <cellStyle name="style1424787250137 3 5 3 5" xfId="54833" xr:uid="{00000000-0005-0000-0000-00002FD60000}"/>
    <cellStyle name="style1424787250137 3 5 4" xfId="54834" xr:uid="{00000000-0005-0000-0000-000030D60000}"/>
    <cellStyle name="style1424787250137 3 5 4 2" xfId="54835" xr:uid="{00000000-0005-0000-0000-000031D60000}"/>
    <cellStyle name="style1424787250137 3 5 4 3" xfId="54836" xr:uid="{00000000-0005-0000-0000-000032D60000}"/>
    <cellStyle name="style1424787250137 3 5 4 4" xfId="54837" xr:uid="{00000000-0005-0000-0000-000033D60000}"/>
    <cellStyle name="style1424787250137 3 5 4 5" xfId="54838" xr:uid="{00000000-0005-0000-0000-000034D60000}"/>
    <cellStyle name="style1424787250137 3 5 5" xfId="54839" xr:uid="{00000000-0005-0000-0000-000035D60000}"/>
    <cellStyle name="style1424787250137 3 5 6" xfId="54840" xr:uid="{00000000-0005-0000-0000-000036D60000}"/>
    <cellStyle name="style1424787250137 3 5 7" xfId="54841" xr:uid="{00000000-0005-0000-0000-000037D60000}"/>
    <cellStyle name="style1424787250137 3 5 8" xfId="54842" xr:uid="{00000000-0005-0000-0000-000038D60000}"/>
    <cellStyle name="style1424787250137 3 6" xfId="54843" xr:uid="{00000000-0005-0000-0000-000039D60000}"/>
    <cellStyle name="style1424787250137 3 6 2" xfId="54844" xr:uid="{00000000-0005-0000-0000-00003AD60000}"/>
    <cellStyle name="style1424787250137 3 6 2 2" xfId="54845" xr:uid="{00000000-0005-0000-0000-00003BD60000}"/>
    <cellStyle name="style1424787250137 3 6 2 2 2" xfId="54846" xr:uid="{00000000-0005-0000-0000-00003CD60000}"/>
    <cellStyle name="style1424787250137 3 6 2 3" xfId="54847" xr:uid="{00000000-0005-0000-0000-00003DD60000}"/>
    <cellStyle name="style1424787250137 3 6 2 4" xfId="54848" xr:uid="{00000000-0005-0000-0000-00003ED60000}"/>
    <cellStyle name="style1424787250137 3 6 2 5" xfId="54849" xr:uid="{00000000-0005-0000-0000-00003FD60000}"/>
    <cellStyle name="style1424787250137 3 6 3" xfId="54850" xr:uid="{00000000-0005-0000-0000-000040D60000}"/>
    <cellStyle name="style1424787250137 3 6 3 2" xfId="54851" xr:uid="{00000000-0005-0000-0000-000041D60000}"/>
    <cellStyle name="style1424787250137 3 6 3 2 2" xfId="54852" xr:uid="{00000000-0005-0000-0000-000042D60000}"/>
    <cellStyle name="style1424787250137 3 6 3 3" xfId="54853" xr:uid="{00000000-0005-0000-0000-000043D60000}"/>
    <cellStyle name="style1424787250137 3 6 3 4" xfId="54854" xr:uid="{00000000-0005-0000-0000-000044D60000}"/>
    <cellStyle name="style1424787250137 3 6 3 5" xfId="54855" xr:uid="{00000000-0005-0000-0000-000045D60000}"/>
    <cellStyle name="style1424787250137 3 6 4" xfId="54856" xr:uid="{00000000-0005-0000-0000-000046D60000}"/>
    <cellStyle name="style1424787250137 3 6 4 2" xfId="54857" xr:uid="{00000000-0005-0000-0000-000047D60000}"/>
    <cellStyle name="style1424787250137 3 6 4 3" xfId="54858" xr:uid="{00000000-0005-0000-0000-000048D60000}"/>
    <cellStyle name="style1424787250137 3 6 4 4" xfId="54859" xr:uid="{00000000-0005-0000-0000-000049D60000}"/>
    <cellStyle name="style1424787250137 3 6 4 5" xfId="54860" xr:uid="{00000000-0005-0000-0000-00004AD60000}"/>
    <cellStyle name="style1424787250137 3 6 5" xfId="54861" xr:uid="{00000000-0005-0000-0000-00004BD60000}"/>
    <cellStyle name="style1424787250137 3 6 6" xfId="54862" xr:uid="{00000000-0005-0000-0000-00004CD60000}"/>
    <cellStyle name="style1424787250137 3 6 7" xfId="54863" xr:uid="{00000000-0005-0000-0000-00004DD60000}"/>
    <cellStyle name="style1424787250137 3 6 8" xfId="54864" xr:uid="{00000000-0005-0000-0000-00004ED60000}"/>
    <cellStyle name="style1424787250137 3 7" xfId="54865" xr:uid="{00000000-0005-0000-0000-00004FD60000}"/>
    <cellStyle name="style1424787250137 3 7 2" xfId="54866" xr:uid="{00000000-0005-0000-0000-000050D60000}"/>
    <cellStyle name="style1424787250137 3 7 2 2" xfId="54867" xr:uid="{00000000-0005-0000-0000-000051D60000}"/>
    <cellStyle name="style1424787250137 3 7 3" xfId="54868" xr:uid="{00000000-0005-0000-0000-000052D60000}"/>
    <cellStyle name="style1424787250137 3 7 4" xfId="54869" xr:uid="{00000000-0005-0000-0000-000053D60000}"/>
    <cellStyle name="style1424787250137 3 7 5" xfId="54870" xr:uid="{00000000-0005-0000-0000-000054D60000}"/>
    <cellStyle name="style1424787250137 3 8" xfId="54871" xr:uid="{00000000-0005-0000-0000-000055D60000}"/>
    <cellStyle name="style1424787250137 3 8 2" xfId="54872" xr:uid="{00000000-0005-0000-0000-000056D60000}"/>
    <cellStyle name="style1424787250137 3 8 2 2" xfId="54873" xr:uid="{00000000-0005-0000-0000-000057D60000}"/>
    <cellStyle name="style1424787250137 3 8 3" xfId="54874" xr:uid="{00000000-0005-0000-0000-000058D60000}"/>
    <cellStyle name="style1424787250137 3 8 4" xfId="54875" xr:uid="{00000000-0005-0000-0000-000059D60000}"/>
    <cellStyle name="style1424787250137 3 8 5" xfId="54876" xr:uid="{00000000-0005-0000-0000-00005AD60000}"/>
    <cellStyle name="style1424787250137 3 9" xfId="54877" xr:uid="{00000000-0005-0000-0000-00005BD60000}"/>
    <cellStyle name="style1424787250137 3 9 2" xfId="54878" xr:uid="{00000000-0005-0000-0000-00005CD60000}"/>
    <cellStyle name="style1424787250137 3 9 3" xfId="54879" xr:uid="{00000000-0005-0000-0000-00005DD60000}"/>
    <cellStyle name="style1424787250137 3 9 4" xfId="54880" xr:uid="{00000000-0005-0000-0000-00005ED60000}"/>
    <cellStyle name="style1424787250137 3 9 5" xfId="54881" xr:uid="{00000000-0005-0000-0000-00005FD60000}"/>
    <cellStyle name="style1424787250137 4" xfId="54882" xr:uid="{00000000-0005-0000-0000-000060D60000}"/>
    <cellStyle name="style1424787250137 4 10" xfId="54883" xr:uid="{00000000-0005-0000-0000-000061D60000}"/>
    <cellStyle name="style1424787250137 4 11" xfId="54884" xr:uid="{00000000-0005-0000-0000-000062D60000}"/>
    <cellStyle name="style1424787250137 4 12" xfId="54885" xr:uid="{00000000-0005-0000-0000-000063D60000}"/>
    <cellStyle name="style1424787250137 4 2" xfId="54886" xr:uid="{00000000-0005-0000-0000-000064D60000}"/>
    <cellStyle name="style1424787250137 4 2 2" xfId="54887" xr:uid="{00000000-0005-0000-0000-000065D60000}"/>
    <cellStyle name="style1424787250137 4 2 2 2" xfId="54888" xr:uid="{00000000-0005-0000-0000-000066D60000}"/>
    <cellStyle name="style1424787250137 4 2 2 2 2" xfId="54889" xr:uid="{00000000-0005-0000-0000-000067D60000}"/>
    <cellStyle name="style1424787250137 4 2 2 2 2 2" xfId="54890" xr:uid="{00000000-0005-0000-0000-000068D60000}"/>
    <cellStyle name="style1424787250137 4 2 2 2 3" xfId="54891" xr:uid="{00000000-0005-0000-0000-000069D60000}"/>
    <cellStyle name="style1424787250137 4 2 2 2 4" xfId="54892" xr:uid="{00000000-0005-0000-0000-00006AD60000}"/>
    <cellStyle name="style1424787250137 4 2 2 2 5" xfId="54893" xr:uid="{00000000-0005-0000-0000-00006BD60000}"/>
    <cellStyle name="style1424787250137 4 2 2 3" xfId="54894" xr:uid="{00000000-0005-0000-0000-00006CD60000}"/>
    <cellStyle name="style1424787250137 4 2 2 3 2" xfId="54895" xr:uid="{00000000-0005-0000-0000-00006DD60000}"/>
    <cellStyle name="style1424787250137 4 2 2 3 2 2" xfId="54896" xr:uid="{00000000-0005-0000-0000-00006ED60000}"/>
    <cellStyle name="style1424787250137 4 2 2 3 3" xfId="54897" xr:uid="{00000000-0005-0000-0000-00006FD60000}"/>
    <cellStyle name="style1424787250137 4 2 2 3 4" xfId="54898" xr:uid="{00000000-0005-0000-0000-000070D60000}"/>
    <cellStyle name="style1424787250137 4 2 2 3 5" xfId="54899" xr:uid="{00000000-0005-0000-0000-000071D60000}"/>
    <cellStyle name="style1424787250137 4 2 2 4" xfId="54900" xr:uid="{00000000-0005-0000-0000-000072D60000}"/>
    <cellStyle name="style1424787250137 4 2 2 4 2" xfId="54901" xr:uid="{00000000-0005-0000-0000-000073D60000}"/>
    <cellStyle name="style1424787250137 4 2 2 4 3" xfId="54902" xr:uid="{00000000-0005-0000-0000-000074D60000}"/>
    <cellStyle name="style1424787250137 4 2 2 4 4" xfId="54903" xr:uid="{00000000-0005-0000-0000-000075D60000}"/>
    <cellStyle name="style1424787250137 4 2 2 4 5" xfId="54904" xr:uid="{00000000-0005-0000-0000-000076D60000}"/>
    <cellStyle name="style1424787250137 4 2 2 5" xfId="54905" xr:uid="{00000000-0005-0000-0000-000077D60000}"/>
    <cellStyle name="style1424787250137 4 2 2 6" xfId="54906" xr:uid="{00000000-0005-0000-0000-000078D60000}"/>
    <cellStyle name="style1424787250137 4 2 2 7" xfId="54907" xr:uid="{00000000-0005-0000-0000-000079D60000}"/>
    <cellStyle name="style1424787250137 4 2 2 8" xfId="54908" xr:uid="{00000000-0005-0000-0000-00007AD60000}"/>
    <cellStyle name="style1424787250137 4 2 3" xfId="54909" xr:uid="{00000000-0005-0000-0000-00007BD60000}"/>
    <cellStyle name="style1424787250137 4 2 3 2" xfId="54910" xr:uid="{00000000-0005-0000-0000-00007CD60000}"/>
    <cellStyle name="style1424787250137 4 2 3 2 2" xfId="54911" xr:uid="{00000000-0005-0000-0000-00007DD60000}"/>
    <cellStyle name="style1424787250137 4 2 3 3" xfId="54912" xr:uid="{00000000-0005-0000-0000-00007ED60000}"/>
    <cellStyle name="style1424787250137 4 2 3 4" xfId="54913" xr:uid="{00000000-0005-0000-0000-00007FD60000}"/>
    <cellStyle name="style1424787250137 4 2 3 5" xfId="54914" xr:uid="{00000000-0005-0000-0000-000080D60000}"/>
    <cellStyle name="style1424787250137 4 2 4" xfId="54915" xr:uid="{00000000-0005-0000-0000-000081D60000}"/>
    <cellStyle name="style1424787250137 4 2 4 2" xfId="54916" xr:uid="{00000000-0005-0000-0000-000082D60000}"/>
    <cellStyle name="style1424787250137 4 2 4 2 2" xfId="54917" xr:uid="{00000000-0005-0000-0000-000083D60000}"/>
    <cellStyle name="style1424787250137 4 2 4 3" xfId="54918" xr:uid="{00000000-0005-0000-0000-000084D60000}"/>
    <cellStyle name="style1424787250137 4 2 4 4" xfId="54919" xr:uid="{00000000-0005-0000-0000-000085D60000}"/>
    <cellStyle name="style1424787250137 4 2 4 5" xfId="54920" xr:uid="{00000000-0005-0000-0000-000086D60000}"/>
    <cellStyle name="style1424787250137 4 2 5" xfId="54921" xr:uid="{00000000-0005-0000-0000-000087D60000}"/>
    <cellStyle name="style1424787250137 4 2 5 2" xfId="54922" xr:uid="{00000000-0005-0000-0000-000088D60000}"/>
    <cellStyle name="style1424787250137 4 2 5 3" xfId="54923" xr:uid="{00000000-0005-0000-0000-000089D60000}"/>
    <cellStyle name="style1424787250137 4 2 5 4" xfId="54924" xr:uid="{00000000-0005-0000-0000-00008AD60000}"/>
    <cellStyle name="style1424787250137 4 2 5 5" xfId="54925" xr:uid="{00000000-0005-0000-0000-00008BD60000}"/>
    <cellStyle name="style1424787250137 4 2 6" xfId="54926" xr:uid="{00000000-0005-0000-0000-00008CD60000}"/>
    <cellStyle name="style1424787250137 4 2 7" xfId="54927" xr:uid="{00000000-0005-0000-0000-00008DD60000}"/>
    <cellStyle name="style1424787250137 4 2 8" xfId="54928" xr:uid="{00000000-0005-0000-0000-00008ED60000}"/>
    <cellStyle name="style1424787250137 4 2 9" xfId="54929" xr:uid="{00000000-0005-0000-0000-00008FD60000}"/>
    <cellStyle name="style1424787250137 4 3" xfId="54930" xr:uid="{00000000-0005-0000-0000-000090D60000}"/>
    <cellStyle name="style1424787250137 4 3 2" xfId="54931" xr:uid="{00000000-0005-0000-0000-000091D60000}"/>
    <cellStyle name="style1424787250137 4 3 2 2" xfId="54932" xr:uid="{00000000-0005-0000-0000-000092D60000}"/>
    <cellStyle name="style1424787250137 4 3 2 2 2" xfId="54933" xr:uid="{00000000-0005-0000-0000-000093D60000}"/>
    <cellStyle name="style1424787250137 4 3 2 3" xfId="54934" xr:uid="{00000000-0005-0000-0000-000094D60000}"/>
    <cellStyle name="style1424787250137 4 3 2 4" xfId="54935" xr:uid="{00000000-0005-0000-0000-000095D60000}"/>
    <cellStyle name="style1424787250137 4 3 2 5" xfId="54936" xr:uid="{00000000-0005-0000-0000-000096D60000}"/>
    <cellStyle name="style1424787250137 4 3 3" xfId="54937" xr:uid="{00000000-0005-0000-0000-000097D60000}"/>
    <cellStyle name="style1424787250137 4 3 3 2" xfId="54938" xr:uid="{00000000-0005-0000-0000-000098D60000}"/>
    <cellStyle name="style1424787250137 4 3 3 2 2" xfId="54939" xr:uid="{00000000-0005-0000-0000-000099D60000}"/>
    <cellStyle name="style1424787250137 4 3 3 3" xfId="54940" xr:uid="{00000000-0005-0000-0000-00009AD60000}"/>
    <cellStyle name="style1424787250137 4 3 3 4" xfId="54941" xr:uid="{00000000-0005-0000-0000-00009BD60000}"/>
    <cellStyle name="style1424787250137 4 3 3 5" xfId="54942" xr:uid="{00000000-0005-0000-0000-00009CD60000}"/>
    <cellStyle name="style1424787250137 4 3 4" xfId="54943" xr:uid="{00000000-0005-0000-0000-00009DD60000}"/>
    <cellStyle name="style1424787250137 4 3 4 2" xfId="54944" xr:uid="{00000000-0005-0000-0000-00009ED60000}"/>
    <cellStyle name="style1424787250137 4 3 4 3" xfId="54945" xr:uid="{00000000-0005-0000-0000-00009FD60000}"/>
    <cellStyle name="style1424787250137 4 3 4 4" xfId="54946" xr:uid="{00000000-0005-0000-0000-0000A0D60000}"/>
    <cellStyle name="style1424787250137 4 3 4 5" xfId="54947" xr:uid="{00000000-0005-0000-0000-0000A1D60000}"/>
    <cellStyle name="style1424787250137 4 3 5" xfId="54948" xr:uid="{00000000-0005-0000-0000-0000A2D60000}"/>
    <cellStyle name="style1424787250137 4 3 6" xfId="54949" xr:uid="{00000000-0005-0000-0000-0000A3D60000}"/>
    <cellStyle name="style1424787250137 4 3 7" xfId="54950" xr:uid="{00000000-0005-0000-0000-0000A4D60000}"/>
    <cellStyle name="style1424787250137 4 3 8" xfId="54951" xr:uid="{00000000-0005-0000-0000-0000A5D60000}"/>
    <cellStyle name="style1424787250137 4 4" xfId="54952" xr:uid="{00000000-0005-0000-0000-0000A6D60000}"/>
    <cellStyle name="style1424787250137 4 4 2" xfId="54953" xr:uid="{00000000-0005-0000-0000-0000A7D60000}"/>
    <cellStyle name="style1424787250137 4 4 2 2" xfId="54954" xr:uid="{00000000-0005-0000-0000-0000A8D60000}"/>
    <cellStyle name="style1424787250137 4 4 2 2 2" xfId="54955" xr:uid="{00000000-0005-0000-0000-0000A9D60000}"/>
    <cellStyle name="style1424787250137 4 4 2 3" xfId="54956" xr:uid="{00000000-0005-0000-0000-0000AAD60000}"/>
    <cellStyle name="style1424787250137 4 4 2 4" xfId="54957" xr:uid="{00000000-0005-0000-0000-0000ABD60000}"/>
    <cellStyle name="style1424787250137 4 4 2 5" xfId="54958" xr:uid="{00000000-0005-0000-0000-0000ACD60000}"/>
    <cellStyle name="style1424787250137 4 4 3" xfId="54959" xr:uid="{00000000-0005-0000-0000-0000ADD60000}"/>
    <cellStyle name="style1424787250137 4 4 3 2" xfId="54960" xr:uid="{00000000-0005-0000-0000-0000AED60000}"/>
    <cellStyle name="style1424787250137 4 4 3 2 2" xfId="54961" xr:uid="{00000000-0005-0000-0000-0000AFD60000}"/>
    <cellStyle name="style1424787250137 4 4 3 3" xfId="54962" xr:uid="{00000000-0005-0000-0000-0000B0D60000}"/>
    <cellStyle name="style1424787250137 4 4 3 4" xfId="54963" xr:uid="{00000000-0005-0000-0000-0000B1D60000}"/>
    <cellStyle name="style1424787250137 4 4 3 5" xfId="54964" xr:uid="{00000000-0005-0000-0000-0000B2D60000}"/>
    <cellStyle name="style1424787250137 4 4 4" xfId="54965" xr:uid="{00000000-0005-0000-0000-0000B3D60000}"/>
    <cellStyle name="style1424787250137 4 4 4 2" xfId="54966" xr:uid="{00000000-0005-0000-0000-0000B4D60000}"/>
    <cellStyle name="style1424787250137 4 4 4 3" xfId="54967" xr:uid="{00000000-0005-0000-0000-0000B5D60000}"/>
    <cellStyle name="style1424787250137 4 4 4 4" xfId="54968" xr:uid="{00000000-0005-0000-0000-0000B6D60000}"/>
    <cellStyle name="style1424787250137 4 4 4 5" xfId="54969" xr:uid="{00000000-0005-0000-0000-0000B7D60000}"/>
    <cellStyle name="style1424787250137 4 4 5" xfId="54970" xr:uid="{00000000-0005-0000-0000-0000B8D60000}"/>
    <cellStyle name="style1424787250137 4 4 6" xfId="54971" xr:uid="{00000000-0005-0000-0000-0000B9D60000}"/>
    <cellStyle name="style1424787250137 4 4 7" xfId="54972" xr:uid="{00000000-0005-0000-0000-0000BAD60000}"/>
    <cellStyle name="style1424787250137 4 4 8" xfId="54973" xr:uid="{00000000-0005-0000-0000-0000BBD60000}"/>
    <cellStyle name="style1424787250137 4 5" xfId="54974" xr:uid="{00000000-0005-0000-0000-0000BCD60000}"/>
    <cellStyle name="style1424787250137 4 5 2" xfId="54975" xr:uid="{00000000-0005-0000-0000-0000BDD60000}"/>
    <cellStyle name="style1424787250137 4 5 2 2" xfId="54976" xr:uid="{00000000-0005-0000-0000-0000BED60000}"/>
    <cellStyle name="style1424787250137 4 5 2 2 2" xfId="54977" xr:uid="{00000000-0005-0000-0000-0000BFD60000}"/>
    <cellStyle name="style1424787250137 4 5 2 3" xfId="54978" xr:uid="{00000000-0005-0000-0000-0000C0D60000}"/>
    <cellStyle name="style1424787250137 4 5 2 4" xfId="54979" xr:uid="{00000000-0005-0000-0000-0000C1D60000}"/>
    <cellStyle name="style1424787250137 4 5 2 5" xfId="54980" xr:uid="{00000000-0005-0000-0000-0000C2D60000}"/>
    <cellStyle name="style1424787250137 4 5 3" xfId="54981" xr:uid="{00000000-0005-0000-0000-0000C3D60000}"/>
    <cellStyle name="style1424787250137 4 5 3 2" xfId="54982" xr:uid="{00000000-0005-0000-0000-0000C4D60000}"/>
    <cellStyle name="style1424787250137 4 5 3 2 2" xfId="54983" xr:uid="{00000000-0005-0000-0000-0000C5D60000}"/>
    <cellStyle name="style1424787250137 4 5 3 3" xfId="54984" xr:uid="{00000000-0005-0000-0000-0000C6D60000}"/>
    <cellStyle name="style1424787250137 4 5 3 4" xfId="54985" xr:uid="{00000000-0005-0000-0000-0000C7D60000}"/>
    <cellStyle name="style1424787250137 4 5 3 5" xfId="54986" xr:uid="{00000000-0005-0000-0000-0000C8D60000}"/>
    <cellStyle name="style1424787250137 4 5 4" xfId="54987" xr:uid="{00000000-0005-0000-0000-0000C9D60000}"/>
    <cellStyle name="style1424787250137 4 5 4 2" xfId="54988" xr:uid="{00000000-0005-0000-0000-0000CAD60000}"/>
    <cellStyle name="style1424787250137 4 5 4 3" xfId="54989" xr:uid="{00000000-0005-0000-0000-0000CBD60000}"/>
    <cellStyle name="style1424787250137 4 5 4 4" xfId="54990" xr:uid="{00000000-0005-0000-0000-0000CCD60000}"/>
    <cellStyle name="style1424787250137 4 5 4 5" xfId="54991" xr:uid="{00000000-0005-0000-0000-0000CDD60000}"/>
    <cellStyle name="style1424787250137 4 5 5" xfId="54992" xr:uid="{00000000-0005-0000-0000-0000CED60000}"/>
    <cellStyle name="style1424787250137 4 5 6" xfId="54993" xr:uid="{00000000-0005-0000-0000-0000CFD60000}"/>
    <cellStyle name="style1424787250137 4 5 7" xfId="54994" xr:uid="{00000000-0005-0000-0000-0000D0D60000}"/>
    <cellStyle name="style1424787250137 4 5 8" xfId="54995" xr:uid="{00000000-0005-0000-0000-0000D1D60000}"/>
    <cellStyle name="style1424787250137 4 6" xfId="54996" xr:uid="{00000000-0005-0000-0000-0000D2D60000}"/>
    <cellStyle name="style1424787250137 4 6 2" xfId="54997" xr:uid="{00000000-0005-0000-0000-0000D3D60000}"/>
    <cellStyle name="style1424787250137 4 6 2 2" xfId="54998" xr:uid="{00000000-0005-0000-0000-0000D4D60000}"/>
    <cellStyle name="style1424787250137 4 6 3" xfId="54999" xr:uid="{00000000-0005-0000-0000-0000D5D60000}"/>
    <cellStyle name="style1424787250137 4 6 4" xfId="55000" xr:uid="{00000000-0005-0000-0000-0000D6D60000}"/>
    <cellStyle name="style1424787250137 4 6 5" xfId="55001" xr:uid="{00000000-0005-0000-0000-0000D7D60000}"/>
    <cellStyle name="style1424787250137 4 7" xfId="55002" xr:uid="{00000000-0005-0000-0000-0000D8D60000}"/>
    <cellStyle name="style1424787250137 4 7 2" xfId="55003" xr:uid="{00000000-0005-0000-0000-0000D9D60000}"/>
    <cellStyle name="style1424787250137 4 7 2 2" xfId="55004" xr:uid="{00000000-0005-0000-0000-0000DAD60000}"/>
    <cellStyle name="style1424787250137 4 7 3" xfId="55005" xr:uid="{00000000-0005-0000-0000-0000DBD60000}"/>
    <cellStyle name="style1424787250137 4 7 4" xfId="55006" xr:uid="{00000000-0005-0000-0000-0000DCD60000}"/>
    <cellStyle name="style1424787250137 4 7 5" xfId="55007" xr:uid="{00000000-0005-0000-0000-0000DDD60000}"/>
    <cellStyle name="style1424787250137 4 8" xfId="55008" xr:uid="{00000000-0005-0000-0000-0000DED60000}"/>
    <cellStyle name="style1424787250137 4 8 2" xfId="55009" xr:uid="{00000000-0005-0000-0000-0000DFD60000}"/>
    <cellStyle name="style1424787250137 4 8 3" xfId="55010" xr:uid="{00000000-0005-0000-0000-0000E0D60000}"/>
    <cellStyle name="style1424787250137 4 8 4" xfId="55011" xr:uid="{00000000-0005-0000-0000-0000E1D60000}"/>
    <cellStyle name="style1424787250137 4 8 5" xfId="55012" xr:uid="{00000000-0005-0000-0000-0000E2D60000}"/>
    <cellStyle name="style1424787250137 4 9" xfId="55013" xr:uid="{00000000-0005-0000-0000-0000E3D60000}"/>
    <cellStyle name="style1424787250137 5" xfId="55014" xr:uid="{00000000-0005-0000-0000-0000E4D60000}"/>
    <cellStyle name="style1424787250137 5 2" xfId="55015" xr:uid="{00000000-0005-0000-0000-0000E5D60000}"/>
    <cellStyle name="style1424787250137 5 2 2" xfId="55016" xr:uid="{00000000-0005-0000-0000-0000E6D60000}"/>
    <cellStyle name="style1424787250137 5 2 2 2" xfId="55017" xr:uid="{00000000-0005-0000-0000-0000E7D60000}"/>
    <cellStyle name="style1424787250137 5 2 2 2 2" xfId="55018" xr:uid="{00000000-0005-0000-0000-0000E8D60000}"/>
    <cellStyle name="style1424787250137 5 2 2 3" xfId="55019" xr:uid="{00000000-0005-0000-0000-0000E9D60000}"/>
    <cellStyle name="style1424787250137 5 2 2 4" xfId="55020" xr:uid="{00000000-0005-0000-0000-0000EAD60000}"/>
    <cellStyle name="style1424787250137 5 2 2 5" xfId="55021" xr:uid="{00000000-0005-0000-0000-0000EBD60000}"/>
    <cellStyle name="style1424787250137 5 2 3" xfId="55022" xr:uid="{00000000-0005-0000-0000-0000ECD60000}"/>
    <cellStyle name="style1424787250137 5 2 3 2" xfId="55023" xr:uid="{00000000-0005-0000-0000-0000EDD60000}"/>
    <cellStyle name="style1424787250137 5 2 3 2 2" xfId="55024" xr:uid="{00000000-0005-0000-0000-0000EED60000}"/>
    <cellStyle name="style1424787250137 5 2 3 3" xfId="55025" xr:uid="{00000000-0005-0000-0000-0000EFD60000}"/>
    <cellStyle name="style1424787250137 5 2 3 4" xfId="55026" xr:uid="{00000000-0005-0000-0000-0000F0D60000}"/>
    <cellStyle name="style1424787250137 5 2 3 5" xfId="55027" xr:uid="{00000000-0005-0000-0000-0000F1D60000}"/>
    <cellStyle name="style1424787250137 5 2 4" xfId="55028" xr:uid="{00000000-0005-0000-0000-0000F2D60000}"/>
    <cellStyle name="style1424787250137 5 2 4 2" xfId="55029" xr:uid="{00000000-0005-0000-0000-0000F3D60000}"/>
    <cellStyle name="style1424787250137 5 2 4 3" xfId="55030" xr:uid="{00000000-0005-0000-0000-0000F4D60000}"/>
    <cellStyle name="style1424787250137 5 2 4 4" xfId="55031" xr:uid="{00000000-0005-0000-0000-0000F5D60000}"/>
    <cellStyle name="style1424787250137 5 2 4 5" xfId="55032" xr:uid="{00000000-0005-0000-0000-0000F6D60000}"/>
    <cellStyle name="style1424787250137 5 2 5" xfId="55033" xr:uid="{00000000-0005-0000-0000-0000F7D60000}"/>
    <cellStyle name="style1424787250137 5 2 6" xfId="55034" xr:uid="{00000000-0005-0000-0000-0000F8D60000}"/>
    <cellStyle name="style1424787250137 5 2 7" xfId="55035" xr:uid="{00000000-0005-0000-0000-0000F9D60000}"/>
    <cellStyle name="style1424787250137 5 2 8" xfId="55036" xr:uid="{00000000-0005-0000-0000-0000FAD60000}"/>
    <cellStyle name="style1424787250137 5 3" xfId="55037" xr:uid="{00000000-0005-0000-0000-0000FBD60000}"/>
    <cellStyle name="style1424787250137 5 3 2" xfId="55038" xr:uid="{00000000-0005-0000-0000-0000FCD60000}"/>
    <cellStyle name="style1424787250137 5 3 2 2" xfId="55039" xr:uid="{00000000-0005-0000-0000-0000FDD60000}"/>
    <cellStyle name="style1424787250137 5 3 3" xfId="55040" xr:uid="{00000000-0005-0000-0000-0000FED60000}"/>
    <cellStyle name="style1424787250137 5 3 4" xfId="55041" xr:uid="{00000000-0005-0000-0000-0000FFD60000}"/>
    <cellStyle name="style1424787250137 5 3 5" xfId="55042" xr:uid="{00000000-0005-0000-0000-000000D70000}"/>
    <cellStyle name="style1424787250137 5 4" xfId="55043" xr:uid="{00000000-0005-0000-0000-000001D70000}"/>
    <cellStyle name="style1424787250137 5 4 2" xfId="55044" xr:uid="{00000000-0005-0000-0000-000002D70000}"/>
    <cellStyle name="style1424787250137 5 4 2 2" xfId="55045" xr:uid="{00000000-0005-0000-0000-000003D70000}"/>
    <cellStyle name="style1424787250137 5 4 3" xfId="55046" xr:uid="{00000000-0005-0000-0000-000004D70000}"/>
    <cellStyle name="style1424787250137 5 4 4" xfId="55047" xr:uid="{00000000-0005-0000-0000-000005D70000}"/>
    <cellStyle name="style1424787250137 5 4 5" xfId="55048" xr:uid="{00000000-0005-0000-0000-000006D70000}"/>
    <cellStyle name="style1424787250137 5 5" xfId="55049" xr:uid="{00000000-0005-0000-0000-000007D70000}"/>
    <cellStyle name="style1424787250137 5 5 2" xfId="55050" xr:uid="{00000000-0005-0000-0000-000008D70000}"/>
    <cellStyle name="style1424787250137 5 5 3" xfId="55051" xr:uid="{00000000-0005-0000-0000-000009D70000}"/>
    <cellStyle name="style1424787250137 5 5 4" xfId="55052" xr:uid="{00000000-0005-0000-0000-00000AD70000}"/>
    <cellStyle name="style1424787250137 5 5 5" xfId="55053" xr:uid="{00000000-0005-0000-0000-00000BD70000}"/>
    <cellStyle name="style1424787250137 5 6" xfId="55054" xr:uid="{00000000-0005-0000-0000-00000CD70000}"/>
    <cellStyle name="style1424787250137 5 7" xfId="55055" xr:uid="{00000000-0005-0000-0000-00000DD70000}"/>
    <cellStyle name="style1424787250137 5 8" xfId="55056" xr:uid="{00000000-0005-0000-0000-00000ED70000}"/>
    <cellStyle name="style1424787250137 5 9" xfId="55057" xr:uid="{00000000-0005-0000-0000-00000FD70000}"/>
    <cellStyle name="style1424787250137 6" xfId="55058" xr:uid="{00000000-0005-0000-0000-000010D70000}"/>
    <cellStyle name="style1424787250137 6 2" xfId="55059" xr:uid="{00000000-0005-0000-0000-000011D70000}"/>
    <cellStyle name="style1424787250137 6 2 2" xfId="55060" xr:uid="{00000000-0005-0000-0000-000012D70000}"/>
    <cellStyle name="style1424787250137 6 2 2 2" xfId="55061" xr:uid="{00000000-0005-0000-0000-000013D70000}"/>
    <cellStyle name="style1424787250137 6 2 3" xfId="55062" xr:uid="{00000000-0005-0000-0000-000014D70000}"/>
    <cellStyle name="style1424787250137 6 2 4" xfId="55063" xr:uid="{00000000-0005-0000-0000-000015D70000}"/>
    <cellStyle name="style1424787250137 6 2 5" xfId="55064" xr:uid="{00000000-0005-0000-0000-000016D70000}"/>
    <cellStyle name="style1424787250137 6 3" xfId="55065" xr:uid="{00000000-0005-0000-0000-000017D70000}"/>
    <cellStyle name="style1424787250137 6 3 2" xfId="55066" xr:uid="{00000000-0005-0000-0000-000018D70000}"/>
    <cellStyle name="style1424787250137 6 3 2 2" xfId="55067" xr:uid="{00000000-0005-0000-0000-000019D70000}"/>
    <cellStyle name="style1424787250137 6 3 3" xfId="55068" xr:uid="{00000000-0005-0000-0000-00001AD70000}"/>
    <cellStyle name="style1424787250137 6 3 4" xfId="55069" xr:uid="{00000000-0005-0000-0000-00001BD70000}"/>
    <cellStyle name="style1424787250137 6 3 5" xfId="55070" xr:uid="{00000000-0005-0000-0000-00001CD70000}"/>
    <cellStyle name="style1424787250137 6 4" xfId="55071" xr:uid="{00000000-0005-0000-0000-00001DD70000}"/>
    <cellStyle name="style1424787250137 6 4 2" xfId="55072" xr:uid="{00000000-0005-0000-0000-00001ED70000}"/>
    <cellStyle name="style1424787250137 6 4 3" xfId="55073" xr:uid="{00000000-0005-0000-0000-00001FD70000}"/>
    <cellStyle name="style1424787250137 6 4 4" xfId="55074" xr:uid="{00000000-0005-0000-0000-000020D70000}"/>
    <cellStyle name="style1424787250137 6 4 5" xfId="55075" xr:uid="{00000000-0005-0000-0000-000021D70000}"/>
    <cellStyle name="style1424787250137 6 5" xfId="55076" xr:uid="{00000000-0005-0000-0000-000022D70000}"/>
    <cellStyle name="style1424787250137 6 6" xfId="55077" xr:uid="{00000000-0005-0000-0000-000023D70000}"/>
    <cellStyle name="style1424787250137 6 7" xfId="55078" xr:uid="{00000000-0005-0000-0000-000024D70000}"/>
    <cellStyle name="style1424787250137 6 8" xfId="55079" xr:uid="{00000000-0005-0000-0000-000025D70000}"/>
    <cellStyle name="style1424787250137 7" xfId="55080" xr:uid="{00000000-0005-0000-0000-000026D70000}"/>
    <cellStyle name="style1424787250137 7 2" xfId="55081" xr:uid="{00000000-0005-0000-0000-000027D70000}"/>
    <cellStyle name="style1424787250137 7 2 2" xfId="55082" xr:uid="{00000000-0005-0000-0000-000028D70000}"/>
    <cellStyle name="style1424787250137 7 2 2 2" xfId="55083" xr:uid="{00000000-0005-0000-0000-000029D70000}"/>
    <cellStyle name="style1424787250137 7 2 3" xfId="55084" xr:uid="{00000000-0005-0000-0000-00002AD70000}"/>
    <cellStyle name="style1424787250137 7 2 4" xfId="55085" xr:uid="{00000000-0005-0000-0000-00002BD70000}"/>
    <cellStyle name="style1424787250137 7 2 5" xfId="55086" xr:uid="{00000000-0005-0000-0000-00002CD70000}"/>
    <cellStyle name="style1424787250137 7 3" xfId="55087" xr:uid="{00000000-0005-0000-0000-00002DD70000}"/>
    <cellStyle name="style1424787250137 7 3 2" xfId="55088" xr:uid="{00000000-0005-0000-0000-00002ED70000}"/>
    <cellStyle name="style1424787250137 7 3 2 2" xfId="55089" xr:uid="{00000000-0005-0000-0000-00002FD70000}"/>
    <cellStyle name="style1424787250137 7 3 3" xfId="55090" xr:uid="{00000000-0005-0000-0000-000030D70000}"/>
    <cellStyle name="style1424787250137 7 3 4" xfId="55091" xr:uid="{00000000-0005-0000-0000-000031D70000}"/>
    <cellStyle name="style1424787250137 7 3 5" xfId="55092" xr:uid="{00000000-0005-0000-0000-000032D70000}"/>
    <cellStyle name="style1424787250137 7 4" xfId="55093" xr:uid="{00000000-0005-0000-0000-000033D70000}"/>
    <cellStyle name="style1424787250137 7 4 2" xfId="55094" xr:uid="{00000000-0005-0000-0000-000034D70000}"/>
    <cellStyle name="style1424787250137 7 4 3" xfId="55095" xr:uid="{00000000-0005-0000-0000-000035D70000}"/>
    <cellStyle name="style1424787250137 7 4 4" xfId="55096" xr:uid="{00000000-0005-0000-0000-000036D70000}"/>
    <cellStyle name="style1424787250137 7 4 5" xfId="55097" xr:uid="{00000000-0005-0000-0000-000037D70000}"/>
    <cellStyle name="style1424787250137 7 5" xfId="55098" xr:uid="{00000000-0005-0000-0000-000038D70000}"/>
    <cellStyle name="style1424787250137 7 6" xfId="55099" xr:uid="{00000000-0005-0000-0000-000039D70000}"/>
    <cellStyle name="style1424787250137 7 7" xfId="55100" xr:uid="{00000000-0005-0000-0000-00003AD70000}"/>
    <cellStyle name="style1424787250137 7 8" xfId="55101" xr:uid="{00000000-0005-0000-0000-00003BD70000}"/>
    <cellStyle name="style1424787250137 8" xfId="55102" xr:uid="{00000000-0005-0000-0000-00003CD70000}"/>
    <cellStyle name="style1424787250137 8 2" xfId="55103" xr:uid="{00000000-0005-0000-0000-00003DD70000}"/>
    <cellStyle name="style1424787250137 8 2 2" xfId="55104" xr:uid="{00000000-0005-0000-0000-00003ED70000}"/>
    <cellStyle name="style1424787250137 8 2 2 2" xfId="55105" xr:uid="{00000000-0005-0000-0000-00003FD70000}"/>
    <cellStyle name="style1424787250137 8 2 3" xfId="55106" xr:uid="{00000000-0005-0000-0000-000040D70000}"/>
    <cellStyle name="style1424787250137 8 2 4" xfId="55107" xr:uid="{00000000-0005-0000-0000-000041D70000}"/>
    <cellStyle name="style1424787250137 8 2 5" xfId="55108" xr:uid="{00000000-0005-0000-0000-000042D70000}"/>
    <cellStyle name="style1424787250137 8 3" xfId="55109" xr:uid="{00000000-0005-0000-0000-000043D70000}"/>
    <cellStyle name="style1424787250137 8 3 2" xfId="55110" xr:uid="{00000000-0005-0000-0000-000044D70000}"/>
    <cellStyle name="style1424787250137 8 3 2 2" xfId="55111" xr:uid="{00000000-0005-0000-0000-000045D70000}"/>
    <cellStyle name="style1424787250137 8 3 3" xfId="55112" xr:uid="{00000000-0005-0000-0000-000046D70000}"/>
    <cellStyle name="style1424787250137 8 3 4" xfId="55113" xr:uid="{00000000-0005-0000-0000-000047D70000}"/>
    <cellStyle name="style1424787250137 8 3 5" xfId="55114" xr:uid="{00000000-0005-0000-0000-000048D70000}"/>
    <cellStyle name="style1424787250137 8 4" xfId="55115" xr:uid="{00000000-0005-0000-0000-000049D70000}"/>
    <cellStyle name="style1424787250137 8 4 2" xfId="55116" xr:uid="{00000000-0005-0000-0000-00004AD70000}"/>
    <cellStyle name="style1424787250137 8 4 3" xfId="55117" xr:uid="{00000000-0005-0000-0000-00004BD70000}"/>
    <cellStyle name="style1424787250137 8 4 4" xfId="55118" xr:uid="{00000000-0005-0000-0000-00004CD70000}"/>
    <cellStyle name="style1424787250137 8 4 5" xfId="55119" xr:uid="{00000000-0005-0000-0000-00004DD70000}"/>
    <cellStyle name="style1424787250137 8 5" xfId="55120" xr:uid="{00000000-0005-0000-0000-00004ED70000}"/>
    <cellStyle name="style1424787250137 8 6" xfId="55121" xr:uid="{00000000-0005-0000-0000-00004FD70000}"/>
    <cellStyle name="style1424787250137 8 7" xfId="55122" xr:uid="{00000000-0005-0000-0000-000050D70000}"/>
    <cellStyle name="style1424787250137 8 8" xfId="55123" xr:uid="{00000000-0005-0000-0000-000051D70000}"/>
    <cellStyle name="style1424787250137 9" xfId="55124" xr:uid="{00000000-0005-0000-0000-000052D70000}"/>
    <cellStyle name="style1424787250137 9 2" xfId="55125" xr:uid="{00000000-0005-0000-0000-000053D70000}"/>
    <cellStyle name="style1424787250137 9 2 2" xfId="55126" xr:uid="{00000000-0005-0000-0000-000054D70000}"/>
    <cellStyle name="style1424787250137 9 3" xfId="55127" xr:uid="{00000000-0005-0000-0000-000055D70000}"/>
    <cellStyle name="style1424787250137 9 4" xfId="55128" xr:uid="{00000000-0005-0000-0000-000056D70000}"/>
    <cellStyle name="style1424787250137 9 5" xfId="55129" xr:uid="{00000000-0005-0000-0000-000057D70000}"/>
    <cellStyle name="style1424787250174" xfId="55130" xr:uid="{00000000-0005-0000-0000-000058D70000}"/>
    <cellStyle name="style1424787250174 10" xfId="55131" xr:uid="{00000000-0005-0000-0000-000059D70000}"/>
    <cellStyle name="style1424787250174 10 2" xfId="55132" xr:uid="{00000000-0005-0000-0000-00005AD70000}"/>
    <cellStyle name="style1424787250174 10 2 2" xfId="55133" xr:uid="{00000000-0005-0000-0000-00005BD70000}"/>
    <cellStyle name="style1424787250174 10 3" xfId="55134" xr:uid="{00000000-0005-0000-0000-00005CD70000}"/>
    <cellStyle name="style1424787250174 10 4" xfId="55135" xr:uid="{00000000-0005-0000-0000-00005DD70000}"/>
    <cellStyle name="style1424787250174 10 5" xfId="55136" xr:uid="{00000000-0005-0000-0000-00005ED70000}"/>
    <cellStyle name="style1424787250174 11" xfId="55137" xr:uid="{00000000-0005-0000-0000-00005FD70000}"/>
    <cellStyle name="style1424787250174 11 2" xfId="55138" xr:uid="{00000000-0005-0000-0000-000060D70000}"/>
    <cellStyle name="style1424787250174 11 3" xfId="55139" xr:uid="{00000000-0005-0000-0000-000061D70000}"/>
    <cellStyle name="style1424787250174 11 4" xfId="55140" xr:uid="{00000000-0005-0000-0000-000062D70000}"/>
    <cellStyle name="style1424787250174 11 5" xfId="55141" xr:uid="{00000000-0005-0000-0000-000063D70000}"/>
    <cellStyle name="style1424787250174 12" xfId="55142" xr:uid="{00000000-0005-0000-0000-000064D70000}"/>
    <cellStyle name="style1424787250174 13" xfId="55143" xr:uid="{00000000-0005-0000-0000-000065D70000}"/>
    <cellStyle name="style1424787250174 14" xfId="55144" xr:uid="{00000000-0005-0000-0000-000066D70000}"/>
    <cellStyle name="style1424787250174 15" xfId="55145" xr:uid="{00000000-0005-0000-0000-000067D70000}"/>
    <cellStyle name="style1424787250174 2" xfId="55146" xr:uid="{00000000-0005-0000-0000-000068D70000}"/>
    <cellStyle name="style1424787250174 2 10" xfId="55147" xr:uid="{00000000-0005-0000-0000-000069D70000}"/>
    <cellStyle name="style1424787250174 2 10 2" xfId="55148" xr:uid="{00000000-0005-0000-0000-00006AD70000}"/>
    <cellStyle name="style1424787250174 2 10 3" xfId="55149" xr:uid="{00000000-0005-0000-0000-00006BD70000}"/>
    <cellStyle name="style1424787250174 2 10 4" xfId="55150" xr:uid="{00000000-0005-0000-0000-00006CD70000}"/>
    <cellStyle name="style1424787250174 2 10 5" xfId="55151" xr:uid="{00000000-0005-0000-0000-00006DD70000}"/>
    <cellStyle name="style1424787250174 2 11" xfId="55152" xr:uid="{00000000-0005-0000-0000-00006ED70000}"/>
    <cellStyle name="style1424787250174 2 12" xfId="55153" xr:uid="{00000000-0005-0000-0000-00006FD70000}"/>
    <cellStyle name="style1424787250174 2 13" xfId="55154" xr:uid="{00000000-0005-0000-0000-000070D70000}"/>
    <cellStyle name="style1424787250174 2 14" xfId="55155" xr:uid="{00000000-0005-0000-0000-000071D70000}"/>
    <cellStyle name="style1424787250174 2 2" xfId="55156" xr:uid="{00000000-0005-0000-0000-000072D70000}"/>
    <cellStyle name="style1424787250174 2 2 10" xfId="55157" xr:uid="{00000000-0005-0000-0000-000073D70000}"/>
    <cellStyle name="style1424787250174 2 2 11" xfId="55158" xr:uid="{00000000-0005-0000-0000-000074D70000}"/>
    <cellStyle name="style1424787250174 2 2 12" xfId="55159" xr:uid="{00000000-0005-0000-0000-000075D70000}"/>
    <cellStyle name="style1424787250174 2 2 13" xfId="55160" xr:uid="{00000000-0005-0000-0000-000076D70000}"/>
    <cellStyle name="style1424787250174 2 2 2" xfId="55161" xr:uid="{00000000-0005-0000-0000-000077D70000}"/>
    <cellStyle name="style1424787250174 2 2 2 10" xfId="55162" xr:uid="{00000000-0005-0000-0000-000078D70000}"/>
    <cellStyle name="style1424787250174 2 2 2 11" xfId="55163" xr:uid="{00000000-0005-0000-0000-000079D70000}"/>
    <cellStyle name="style1424787250174 2 2 2 12" xfId="55164" xr:uid="{00000000-0005-0000-0000-00007AD70000}"/>
    <cellStyle name="style1424787250174 2 2 2 2" xfId="55165" xr:uid="{00000000-0005-0000-0000-00007BD70000}"/>
    <cellStyle name="style1424787250174 2 2 2 2 2" xfId="55166" xr:uid="{00000000-0005-0000-0000-00007CD70000}"/>
    <cellStyle name="style1424787250174 2 2 2 2 2 2" xfId="55167" xr:uid="{00000000-0005-0000-0000-00007DD70000}"/>
    <cellStyle name="style1424787250174 2 2 2 2 2 2 2" xfId="55168" xr:uid="{00000000-0005-0000-0000-00007ED70000}"/>
    <cellStyle name="style1424787250174 2 2 2 2 2 2 2 2" xfId="55169" xr:uid="{00000000-0005-0000-0000-00007FD70000}"/>
    <cellStyle name="style1424787250174 2 2 2 2 2 2 3" xfId="55170" xr:uid="{00000000-0005-0000-0000-000080D70000}"/>
    <cellStyle name="style1424787250174 2 2 2 2 2 2 4" xfId="55171" xr:uid="{00000000-0005-0000-0000-000081D70000}"/>
    <cellStyle name="style1424787250174 2 2 2 2 2 2 5" xfId="55172" xr:uid="{00000000-0005-0000-0000-000082D70000}"/>
    <cellStyle name="style1424787250174 2 2 2 2 2 3" xfId="55173" xr:uid="{00000000-0005-0000-0000-000083D70000}"/>
    <cellStyle name="style1424787250174 2 2 2 2 2 3 2" xfId="55174" xr:uid="{00000000-0005-0000-0000-000084D70000}"/>
    <cellStyle name="style1424787250174 2 2 2 2 2 3 2 2" xfId="55175" xr:uid="{00000000-0005-0000-0000-000085D70000}"/>
    <cellStyle name="style1424787250174 2 2 2 2 2 3 3" xfId="55176" xr:uid="{00000000-0005-0000-0000-000086D70000}"/>
    <cellStyle name="style1424787250174 2 2 2 2 2 3 4" xfId="55177" xr:uid="{00000000-0005-0000-0000-000087D70000}"/>
    <cellStyle name="style1424787250174 2 2 2 2 2 3 5" xfId="55178" xr:uid="{00000000-0005-0000-0000-000088D70000}"/>
    <cellStyle name="style1424787250174 2 2 2 2 2 4" xfId="55179" xr:uid="{00000000-0005-0000-0000-000089D70000}"/>
    <cellStyle name="style1424787250174 2 2 2 2 2 4 2" xfId="55180" xr:uid="{00000000-0005-0000-0000-00008AD70000}"/>
    <cellStyle name="style1424787250174 2 2 2 2 2 4 3" xfId="55181" xr:uid="{00000000-0005-0000-0000-00008BD70000}"/>
    <cellStyle name="style1424787250174 2 2 2 2 2 4 4" xfId="55182" xr:uid="{00000000-0005-0000-0000-00008CD70000}"/>
    <cellStyle name="style1424787250174 2 2 2 2 2 4 5" xfId="55183" xr:uid="{00000000-0005-0000-0000-00008DD70000}"/>
    <cellStyle name="style1424787250174 2 2 2 2 2 5" xfId="55184" xr:uid="{00000000-0005-0000-0000-00008ED70000}"/>
    <cellStyle name="style1424787250174 2 2 2 2 2 6" xfId="55185" xr:uid="{00000000-0005-0000-0000-00008FD70000}"/>
    <cellStyle name="style1424787250174 2 2 2 2 2 7" xfId="55186" xr:uid="{00000000-0005-0000-0000-000090D70000}"/>
    <cellStyle name="style1424787250174 2 2 2 2 2 8" xfId="55187" xr:uid="{00000000-0005-0000-0000-000091D70000}"/>
    <cellStyle name="style1424787250174 2 2 2 2 3" xfId="55188" xr:uid="{00000000-0005-0000-0000-000092D70000}"/>
    <cellStyle name="style1424787250174 2 2 2 2 3 2" xfId="55189" xr:uid="{00000000-0005-0000-0000-000093D70000}"/>
    <cellStyle name="style1424787250174 2 2 2 2 3 2 2" xfId="55190" xr:uid="{00000000-0005-0000-0000-000094D70000}"/>
    <cellStyle name="style1424787250174 2 2 2 2 3 3" xfId="55191" xr:uid="{00000000-0005-0000-0000-000095D70000}"/>
    <cellStyle name="style1424787250174 2 2 2 2 3 4" xfId="55192" xr:uid="{00000000-0005-0000-0000-000096D70000}"/>
    <cellStyle name="style1424787250174 2 2 2 2 3 5" xfId="55193" xr:uid="{00000000-0005-0000-0000-000097D70000}"/>
    <cellStyle name="style1424787250174 2 2 2 2 4" xfId="55194" xr:uid="{00000000-0005-0000-0000-000098D70000}"/>
    <cellStyle name="style1424787250174 2 2 2 2 4 2" xfId="55195" xr:uid="{00000000-0005-0000-0000-000099D70000}"/>
    <cellStyle name="style1424787250174 2 2 2 2 4 2 2" xfId="55196" xr:uid="{00000000-0005-0000-0000-00009AD70000}"/>
    <cellStyle name="style1424787250174 2 2 2 2 4 3" xfId="55197" xr:uid="{00000000-0005-0000-0000-00009BD70000}"/>
    <cellStyle name="style1424787250174 2 2 2 2 4 4" xfId="55198" xr:uid="{00000000-0005-0000-0000-00009CD70000}"/>
    <cellStyle name="style1424787250174 2 2 2 2 4 5" xfId="55199" xr:uid="{00000000-0005-0000-0000-00009DD70000}"/>
    <cellStyle name="style1424787250174 2 2 2 2 5" xfId="55200" xr:uid="{00000000-0005-0000-0000-00009ED70000}"/>
    <cellStyle name="style1424787250174 2 2 2 2 5 2" xfId="55201" xr:uid="{00000000-0005-0000-0000-00009FD70000}"/>
    <cellStyle name="style1424787250174 2 2 2 2 5 3" xfId="55202" xr:uid="{00000000-0005-0000-0000-0000A0D70000}"/>
    <cellStyle name="style1424787250174 2 2 2 2 5 4" xfId="55203" xr:uid="{00000000-0005-0000-0000-0000A1D70000}"/>
    <cellStyle name="style1424787250174 2 2 2 2 5 5" xfId="55204" xr:uid="{00000000-0005-0000-0000-0000A2D70000}"/>
    <cellStyle name="style1424787250174 2 2 2 2 6" xfId="55205" xr:uid="{00000000-0005-0000-0000-0000A3D70000}"/>
    <cellStyle name="style1424787250174 2 2 2 2 7" xfId="55206" xr:uid="{00000000-0005-0000-0000-0000A4D70000}"/>
    <cellStyle name="style1424787250174 2 2 2 2 8" xfId="55207" xr:uid="{00000000-0005-0000-0000-0000A5D70000}"/>
    <cellStyle name="style1424787250174 2 2 2 2 9" xfId="55208" xr:uid="{00000000-0005-0000-0000-0000A6D70000}"/>
    <cellStyle name="style1424787250174 2 2 2 3" xfId="55209" xr:uid="{00000000-0005-0000-0000-0000A7D70000}"/>
    <cellStyle name="style1424787250174 2 2 2 3 2" xfId="55210" xr:uid="{00000000-0005-0000-0000-0000A8D70000}"/>
    <cellStyle name="style1424787250174 2 2 2 3 2 2" xfId="55211" xr:uid="{00000000-0005-0000-0000-0000A9D70000}"/>
    <cellStyle name="style1424787250174 2 2 2 3 2 2 2" xfId="55212" xr:uid="{00000000-0005-0000-0000-0000AAD70000}"/>
    <cellStyle name="style1424787250174 2 2 2 3 2 3" xfId="55213" xr:uid="{00000000-0005-0000-0000-0000ABD70000}"/>
    <cellStyle name="style1424787250174 2 2 2 3 2 4" xfId="55214" xr:uid="{00000000-0005-0000-0000-0000ACD70000}"/>
    <cellStyle name="style1424787250174 2 2 2 3 2 5" xfId="55215" xr:uid="{00000000-0005-0000-0000-0000ADD70000}"/>
    <cellStyle name="style1424787250174 2 2 2 3 3" xfId="55216" xr:uid="{00000000-0005-0000-0000-0000AED70000}"/>
    <cellStyle name="style1424787250174 2 2 2 3 3 2" xfId="55217" xr:uid="{00000000-0005-0000-0000-0000AFD70000}"/>
    <cellStyle name="style1424787250174 2 2 2 3 3 2 2" xfId="55218" xr:uid="{00000000-0005-0000-0000-0000B0D70000}"/>
    <cellStyle name="style1424787250174 2 2 2 3 3 3" xfId="55219" xr:uid="{00000000-0005-0000-0000-0000B1D70000}"/>
    <cellStyle name="style1424787250174 2 2 2 3 3 4" xfId="55220" xr:uid="{00000000-0005-0000-0000-0000B2D70000}"/>
    <cellStyle name="style1424787250174 2 2 2 3 3 5" xfId="55221" xr:uid="{00000000-0005-0000-0000-0000B3D70000}"/>
    <cellStyle name="style1424787250174 2 2 2 3 4" xfId="55222" xr:uid="{00000000-0005-0000-0000-0000B4D70000}"/>
    <cellStyle name="style1424787250174 2 2 2 3 4 2" xfId="55223" xr:uid="{00000000-0005-0000-0000-0000B5D70000}"/>
    <cellStyle name="style1424787250174 2 2 2 3 4 3" xfId="55224" xr:uid="{00000000-0005-0000-0000-0000B6D70000}"/>
    <cellStyle name="style1424787250174 2 2 2 3 4 4" xfId="55225" xr:uid="{00000000-0005-0000-0000-0000B7D70000}"/>
    <cellStyle name="style1424787250174 2 2 2 3 4 5" xfId="55226" xr:uid="{00000000-0005-0000-0000-0000B8D70000}"/>
    <cellStyle name="style1424787250174 2 2 2 3 5" xfId="55227" xr:uid="{00000000-0005-0000-0000-0000B9D70000}"/>
    <cellStyle name="style1424787250174 2 2 2 3 6" xfId="55228" xr:uid="{00000000-0005-0000-0000-0000BAD70000}"/>
    <cellStyle name="style1424787250174 2 2 2 3 7" xfId="55229" xr:uid="{00000000-0005-0000-0000-0000BBD70000}"/>
    <cellStyle name="style1424787250174 2 2 2 3 8" xfId="55230" xr:uid="{00000000-0005-0000-0000-0000BCD70000}"/>
    <cellStyle name="style1424787250174 2 2 2 4" xfId="55231" xr:uid="{00000000-0005-0000-0000-0000BDD70000}"/>
    <cellStyle name="style1424787250174 2 2 2 4 2" xfId="55232" xr:uid="{00000000-0005-0000-0000-0000BED70000}"/>
    <cellStyle name="style1424787250174 2 2 2 4 2 2" xfId="55233" xr:uid="{00000000-0005-0000-0000-0000BFD70000}"/>
    <cellStyle name="style1424787250174 2 2 2 4 2 2 2" xfId="55234" xr:uid="{00000000-0005-0000-0000-0000C0D70000}"/>
    <cellStyle name="style1424787250174 2 2 2 4 2 3" xfId="55235" xr:uid="{00000000-0005-0000-0000-0000C1D70000}"/>
    <cellStyle name="style1424787250174 2 2 2 4 2 4" xfId="55236" xr:uid="{00000000-0005-0000-0000-0000C2D70000}"/>
    <cellStyle name="style1424787250174 2 2 2 4 2 5" xfId="55237" xr:uid="{00000000-0005-0000-0000-0000C3D70000}"/>
    <cellStyle name="style1424787250174 2 2 2 4 3" xfId="55238" xr:uid="{00000000-0005-0000-0000-0000C4D70000}"/>
    <cellStyle name="style1424787250174 2 2 2 4 3 2" xfId="55239" xr:uid="{00000000-0005-0000-0000-0000C5D70000}"/>
    <cellStyle name="style1424787250174 2 2 2 4 3 2 2" xfId="55240" xr:uid="{00000000-0005-0000-0000-0000C6D70000}"/>
    <cellStyle name="style1424787250174 2 2 2 4 3 3" xfId="55241" xr:uid="{00000000-0005-0000-0000-0000C7D70000}"/>
    <cellStyle name="style1424787250174 2 2 2 4 3 4" xfId="55242" xr:uid="{00000000-0005-0000-0000-0000C8D70000}"/>
    <cellStyle name="style1424787250174 2 2 2 4 3 5" xfId="55243" xr:uid="{00000000-0005-0000-0000-0000C9D70000}"/>
    <cellStyle name="style1424787250174 2 2 2 4 4" xfId="55244" xr:uid="{00000000-0005-0000-0000-0000CAD70000}"/>
    <cellStyle name="style1424787250174 2 2 2 4 4 2" xfId="55245" xr:uid="{00000000-0005-0000-0000-0000CBD70000}"/>
    <cellStyle name="style1424787250174 2 2 2 4 4 3" xfId="55246" xr:uid="{00000000-0005-0000-0000-0000CCD70000}"/>
    <cellStyle name="style1424787250174 2 2 2 4 4 4" xfId="55247" xr:uid="{00000000-0005-0000-0000-0000CDD70000}"/>
    <cellStyle name="style1424787250174 2 2 2 4 4 5" xfId="55248" xr:uid="{00000000-0005-0000-0000-0000CED70000}"/>
    <cellStyle name="style1424787250174 2 2 2 4 5" xfId="55249" xr:uid="{00000000-0005-0000-0000-0000CFD70000}"/>
    <cellStyle name="style1424787250174 2 2 2 4 6" xfId="55250" xr:uid="{00000000-0005-0000-0000-0000D0D70000}"/>
    <cellStyle name="style1424787250174 2 2 2 4 7" xfId="55251" xr:uid="{00000000-0005-0000-0000-0000D1D70000}"/>
    <cellStyle name="style1424787250174 2 2 2 4 8" xfId="55252" xr:uid="{00000000-0005-0000-0000-0000D2D70000}"/>
    <cellStyle name="style1424787250174 2 2 2 5" xfId="55253" xr:uid="{00000000-0005-0000-0000-0000D3D70000}"/>
    <cellStyle name="style1424787250174 2 2 2 5 2" xfId="55254" xr:uid="{00000000-0005-0000-0000-0000D4D70000}"/>
    <cellStyle name="style1424787250174 2 2 2 5 2 2" xfId="55255" xr:uid="{00000000-0005-0000-0000-0000D5D70000}"/>
    <cellStyle name="style1424787250174 2 2 2 5 2 2 2" xfId="55256" xr:uid="{00000000-0005-0000-0000-0000D6D70000}"/>
    <cellStyle name="style1424787250174 2 2 2 5 2 3" xfId="55257" xr:uid="{00000000-0005-0000-0000-0000D7D70000}"/>
    <cellStyle name="style1424787250174 2 2 2 5 2 4" xfId="55258" xr:uid="{00000000-0005-0000-0000-0000D8D70000}"/>
    <cellStyle name="style1424787250174 2 2 2 5 2 5" xfId="55259" xr:uid="{00000000-0005-0000-0000-0000D9D70000}"/>
    <cellStyle name="style1424787250174 2 2 2 5 3" xfId="55260" xr:uid="{00000000-0005-0000-0000-0000DAD70000}"/>
    <cellStyle name="style1424787250174 2 2 2 5 3 2" xfId="55261" xr:uid="{00000000-0005-0000-0000-0000DBD70000}"/>
    <cellStyle name="style1424787250174 2 2 2 5 3 2 2" xfId="55262" xr:uid="{00000000-0005-0000-0000-0000DCD70000}"/>
    <cellStyle name="style1424787250174 2 2 2 5 3 3" xfId="55263" xr:uid="{00000000-0005-0000-0000-0000DDD70000}"/>
    <cellStyle name="style1424787250174 2 2 2 5 3 4" xfId="55264" xr:uid="{00000000-0005-0000-0000-0000DED70000}"/>
    <cellStyle name="style1424787250174 2 2 2 5 3 5" xfId="55265" xr:uid="{00000000-0005-0000-0000-0000DFD70000}"/>
    <cellStyle name="style1424787250174 2 2 2 5 4" xfId="55266" xr:uid="{00000000-0005-0000-0000-0000E0D70000}"/>
    <cellStyle name="style1424787250174 2 2 2 5 4 2" xfId="55267" xr:uid="{00000000-0005-0000-0000-0000E1D70000}"/>
    <cellStyle name="style1424787250174 2 2 2 5 4 3" xfId="55268" xr:uid="{00000000-0005-0000-0000-0000E2D70000}"/>
    <cellStyle name="style1424787250174 2 2 2 5 4 4" xfId="55269" xr:uid="{00000000-0005-0000-0000-0000E3D70000}"/>
    <cellStyle name="style1424787250174 2 2 2 5 4 5" xfId="55270" xr:uid="{00000000-0005-0000-0000-0000E4D70000}"/>
    <cellStyle name="style1424787250174 2 2 2 5 5" xfId="55271" xr:uid="{00000000-0005-0000-0000-0000E5D70000}"/>
    <cellStyle name="style1424787250174 2 2 2 5 6" xfId="55272" xr:uid="{00000000-0005-0000-0000-0000E6D70000}"/>
    <cellStyle name="style1424787250174 2 2 2 5 7" xfId="55273" xr:uid="{00000000-0005-0000-0000-0000E7D70000}"/>
    <cellStyle name="style1424787250174 2 2 2 5 8" xfId="55274" xr:uid="{00000000-0005-0000-0000-0000E8D70000}"/>
    <cellStyle name="style1424787250174 2 2 2 6" xfId="55275" xr:uid="{00000000-0005-0000-0000-0000E9D70000}"/>
    <cellStyle name="style1424787250174 2 2 2 6 2" xfId="55276" xr:uid="{00000000-0005-0000-0000-0000EAD70000}"/>
    <cellStyle name="style1424787250174 2 2 2 6 2 2" xfId="55277" xr:uid="{00000000-0005-0000-0000-0000EBD70000}"/>
    <cellStyle name="style1424787250174 2 2 2 6 3" xfId="55278" xr:uid="{00000000-0005-0000-0000-0000ECD70000}"/>
    <cellStyle name="style1424787250174 2 2 2 6 4" xfId="55279" xr:uid="{00000000-0005-0000-0000-0000EDD70000}"/>
    <cellStyle name="style1424787250174 2 2 2 6 5" xfId="55280" xr:uid="{00000000-0005-0000-0000-0000EED70000}"/>
    <cellStyle name="style1424787250174 2 2 2 7" xfId="55281" xr:uid="{00000000-0005-0000-0000-0000EFD70000}"/>
    <cellStyle name="style1424787250174 2 2 2 7 2" xfId="55282" xr:uid="{00000000-0005-0000-0000-0000F0D70000}"/>
    <cellStyle name="style1424787250174 2 2 2 7 2 2" xfId="55283" xr:uid="{00000000-0005-0000-0000-0000F1D70000}"/>
    <cellStyle name="style1424787250174 2 2 2 7 3" xfId="55284" xr:uid="{00000000-0005-0000-0000-0000F2D70000}"/>
    <cellStyle name="style1424787250174 2 2 2 7 4" xfId="55285" xr:uid="{00000000-0005-0000-0000-0000F3D70000}"/>
    <cellStyle name="style1424787250174 2 2 2 7 5" xfId="55286" xr:uid="{00000000-0005-0000-0000-0000F4D70000}"/>
    <cellStyle name="style1424787250174 2 2 2 8" xfId="55287" xr:uid="{00000000-0005-0000-0000-0000F5D70000}"/>
    <cellStyle name="style1424787250174 2 2 2 8 2" xfId="55288" xr:uid="{00000000-0005-0000-0000-0000F6D70000}"/>
    <cellStyle name="style1424787250174 2 2 2 8 3" xfId="55289" xr:uid="{00000000-0005-0000-0000-0000F7D70000}"/>
    <cellStyle name="style1424787250174 2 2 2 8 4" xfId="55290" xr:uid="{00000000-0005-0000-0000-0000F8D70000}"/>
    <cellStyle name="style1424787250174 2 2 2 8 5" xfId="55291" xr:uid="{00000000-0005-0000-0000-0000F9D70000}"/>
    <cellStyle name="style1424787250174 2 2 2 9" xfId="55292" xr:uid="{00000000-0005-0000-0000-0000FAD70000}"/>
    <cellStyle name="style1424787250174 2 2 3" xfId="55293" xr:uid="{00000000-0005-0000-0000-0000FBD70000}"/>
    <cellStyle name="style1424787250174 2 2 3 2" xfId="55294" xr:uid="{00000000-0005-0000-0000-0000FCD70000}"/>
    <cellStyle name="style1424787250174 2 2 3 2 2" xfId="55295" xr:uid="{00000000-0005-0000-0000-0000FDD70000}"/>
    <cellStyle name="style1424787250174 2 2 3 2 2 2" xfId="55296" xr:uid="{00000000-0005-0000-0000-0000FED70000}"/>
    <cellStyle name="style1424787250174 2 2 3 2 2 2 2" xfId="55297" xr:uid="{00000000-0005-0000-0000-0000FFD70000}"/>
    <cellStyle name="style1424787250174 2 2 3 2 2 3" xfId="55298" xr:uid="{00000000-0005-0000-0000-000000D80000}"/>
    <cellStyle name="style1424787250174 2 2 3 2 2 4" xfId="55299" xr:uid="{00000000-0005-0000-0000-000001D80000}"/>
    <cellStyle name="style1424787250174 2 2 3 2 2 5" xfId="55300" xr:uid="{00000000-0005-0000-0000-000002D80000}"/>
    <cellStyle name="style1424787250174 2 2 3 2 3" xfId="55301" xr:uid="{00000000-0005-0000-0000-000003D80000}"/>
    <cellStyle name="style1424787250174 2 2 3 2 3 2" xfId="55302" xr:uid="{00000000-0005-0000-0000-000004D80000}"/>
    <cellStyle name="style1424787250174 2 2 3 2 3 2 2" xfId="55303" xr:uid="{00000000-0005-0000-0000-000005D80000}"/>
    <cellStyle name="style1424787250174 2 2 3 2 3 3" xfId="55304" xr:uid="{00000000-0005-0000-0000-000006D80000}"/>
    <cellStyle name="style1424787250174 2 2 3 2 3 4" xfId="55305" xr:uid="{00000000-0005-0000-0000-000007D80000}"/>
    <cellStyle name="style1424787250174 2 2 3 2 3 5" xfId="55306" xr:uid="{00000000-0005-0000-0000-000008D80000}"/>
    <cellStyle name="style1424787250174 2 2 3 2 4" xfId="55307" xr:uid="{00000000-0005-0000-0000-000009D80000}"/>
    <cellStyle name="style1424787250174 2 2 3 2 4 2" xfId="55308" xr:uid="{00000000-0005-0000-0000-00000AD80000}"/>
    <cellStyle name="style1424787250174 2 2 3 2 4 3" xfId="55309" xr:uid="{00000000-0005-0000-0000-00000BD80000}"/>
    <cellStyle name="style1424787250174 2 2 3 2 4 4" xfId="55310" xr:uid="{00000000-0005-0000-0000-00000CD80000}"/>
    <cellStyle name="style1424787250174 2 2 3 2 4 5" xfId="55311" xr:uid="{00000000-0005-0000-0000-00000DD80000}"/>
    <cellStyle name="style1424787250174 2 2 3 2 5" xfId="55312" xr:uid="{00000000-0005-0000-0000-00000ED80000}"/>
    <cellStyle name="style1424787250174 2 2 3 2 6" xfId="55313" xr:uid="{00000000-0005-0000-0000-00000FD80000}"/>
    <cellStyle name="style1424787250174 2 2 3 2 7" xfId="55314" xr:uid="{00000000-0005-0000-0000-000010D80000}"/>
    <cellStyle name="style1424787250174 2 2 3 2 8" xfId="55315" xr:uid="{00000000-0005-0000-0000-000011D80000}"/>
    <cellStyle name="style1424787250174 2 2 3 3" xfId="55316" xr:uid="{00000000-0005-0000-0000-000012D80000}"/>
    <cellStyle name="style1424787250174 2 2 3 3 2" xfId="55317" xr:uid="{00000000-0005-0000-0000-000013D80000}"/>
    <cellStyle name="style1424787250174 2 2 3 3 2 2" xfId="55318" xr:uid="{00000000-0005-0000-0000-000014D80000}"/>
    <cellStyle name="style1424787250174 2 2 3 3 3" xfId="55319" xr:uid="{00000000-0005-0000-0000-000015D80000}"/>
    <cellStyle name="style1424787250174 2 2 3 3 4" xfId="55320" xr:uid="{00000000-0005-0000-0000-000016D80000}"/>
    <cellStyle name="style1424787250174 2 2 3 3 5" xfId="55321" xr:uid="{00000000-0005-0000-0000-000017D80000}"/>
    <cellStyle name="style1424787250174 2 2 3 4" xfId="55322" xr:uid="{00000000-0005-0000-0000-000018D80000}"/>
    <cellStyle name="style1424787250174 2 2 3 4 2" xfId="55323" xr:uid="{00000000-0005-0000-0000-000019D80000}"/>
    <cellStyle name="style1424787250174 2 2 3 4 2 2" xfId="55324" xr:uid="{00000000-0005-0000-0000-00001AD80000}"/>
    <cellStyle name="style1424787250174 2 2 3 4 3" xfId="55325" xr:uid="{00000000-0005-0000-0000-00001BD80000}"/>
    <cellStyle name="style1424787250174 2 2 3 4 4" xfId="55326" xr:uid="{00000000-0005-0000-0000-00001CD80000}"/>
    <cellStyle name="style1424787250174 2 2 3 4 5" xfId="55327" xr:uid="{00000000-0005-0000-0000-00001DD80000}"/>
    <cellStyle name="style1424787250174 2 2 3 5" xfId="55328" xr:uid="{00000000-0005-0000-0000-00001ED80000}"/>
    <cellStyle name="style1424787250174 2 2 3 5 2" xfId="55329" xr:uid="{00000000-0005-0000-0000-00001FD80000}"/>
    <cellStyle name="style1424787250174 2 2 3 5 3" xfId="55330" xr:uid="{00000000-0005-0000-0000-000020D80000}"/>
    <cellStyle name="style1424787250174 2 2 3 5 4" xfId="55331" xr:uid="{00000000-0005-0000-0000-000021D80000}"/>
    <cellStyle name="style1424787250174 2 2 3 5 5" xfId="55332" xr:uid="{00000000-0005-0000-0000-000022D80000}"/>
    <cellStyle name="style1424787250174 2 2 3 6" xfId="55333" xr:uid="{00000000-0005-0000-0000-000023D80000}"/>
    <cellStyle name="style1424787250174 2 2 3 7" xfId="55334" xr:uid="{00000000-0005-0000-0000-000024D80000}"/>
    <cellStyle name="style1424787250174 2 2 3 8" xfId="55335" xr:uid="{00000000-0005-0000-0000-000025D80000}"/>
    <cellStyle name="style1424787250174 2 2 3 9" xfId="55336" xr:uid="{00000000-0005-0000-0000-000026D80000}"/>
    <cellStyle name="style1424787250174 2 2 4" xfId="55337" xr:uid="{00000000-0005-0000-0000-000027D80000}"/>
    <cellStyle name="style1424787250174 2 2 4 2" xfId="55338" xr:uid="{00000000-0005-0000-0000-000028D80000}"/>
    <cellStyle name="style1424787250174 2 2 4 2 2" xfId="55339" xr:uid="{00000000-0005-0000-0000-000029D80000}"/>
    <cellStyle name="style1424787250174 2 2 4 2 2 2" xfId="55340" xr:uid="{00000000-0005-0000-0000-00002AD80000}"/>
    <cellStyle name="style1424787250174 2 2 4 2 3" xfId="55341" xr:uid="{00000000-0005-0000-0000-00002BD80000}"/>
    <cellStyle name="style1424787250174 2 2 4 2 4" xfId="55342" xr:uid="{00000000-0005-0000-0000-00002CD80000}"/>
    <cellStyle name="style1424787250174 2 2 4 2 5" xfId="55343" xr:uid="{00000000-0005-0000-0000-00002DD80000}"/>
    <cellStyle name="style1424787250174 2 2 4 3" xfId="55344" xr:uid="{00000000-0005-0000-0000-00002ED80000}"/>
    <cellStyle name="style1424787250174 2 2 4 3 2" xfId="55345" xr:uid="{00000000-0005-0000-0000-00002FD80000}"/>
    <cellStyle name="style1424787250174 2 2 4 3 2 2" xfId="55346" xr:uid="{00000000-0005-0000-0000-000030D80000}"/>
    <cellStyle name="style1424787250174 2 2 4 3 3" xfId="55347" xr:uid="{00000000-0005-0000-0000-000031D80000}"/>
    <cellStyle name="style1424787250174 2 2 4 3 4" xfId="55348" xr:uid="{00000000-0005-0000-0000-000032D80000}"/>
    <cellStyle name="style1424787250174 2 2 4 3 5" xfId="55349" xr:uid="{00000000-0005-0000-0000-000033D80000}"/>
    <cellStyle name="style1424787250174 2 2 4 4" xfId="55350" xr:uid="{00000000-0005-0000-0000-000034D80000}"/>
    <cellStyle name="style1424787250174 2 2 4 4 2" xfId="55351" xr:uid="{00000000-0005-0000-0000-000035D80000}"/>
    <cellStyle name="style1424787250174 2 2 4 4 3" xfId="55352" xr:uid="{00000000-0005-0000-0000-000036D80000}"/>
    <cellStyle name="style1424787250174 2 2 4 4 4" xfId="55353" xr:uid="{00000000-0005-0000-0000-000037D80000}"/>
    <cellStyle name="style1424787250174 2 2 4 4 5" xfId="55354" xr:uid="{00000000-0005-0000-0000-000038D80000}"/>
    <cellStyle name="style1424787250174 2 2 4 5" xfId="55355" xr:uid="{00000000-0005-0000-0000-000039D80000}"/>
    <cellStyle name="style1424787250174 2 2 4 6" xfId="55356" xr:uid="{00000000-0005-0000-0000-00003AD80000}"/>
    <cellStyle name="style1424787250174 2 2 4 7" xfId="55357" xr:uid="{00000000-0005-0000-0000-00003BD80000}"/>
    <cellStyle name="style1424787250174 2 2 4 8" xfId="55358" xr:uid="{00000000-0005-0000-0000-00003CD80000}"/>
    <cellStyle name="style1424787250174 2 2 5" xfId="55359" xr:uid="{00000000-0005-0000-0000-00003DD80000}"/>
    <cellStyle name="style1424787250174 2 2 5 2" xfId="55360" xr:uid="{00000000-0005-0000-0000-00003ED80000}"/>
    <cellStyle name="style1424787250174 2 2 5 2 2" xfId="55361" xr:uid="{00000000-0005-0000-0000-00003FD80000}"/>
    <cellStyle name="style1424787250174 2 2 5 2 2 2" xfId="55362" xr:uid="{00000000-0005-0000-0000-000040D80000}"/>
    <cellStyle name="style1424787250174 2 2 5 2 3" xfId="55363" xr:uid="{00000000-0005-0000-0000-000041D80000}"/>
    <cellStyle name="style1424787250174 2 2 5 2 4" xfId="55364" xr:uid="{00000000-0005-0000-0000-000042D80000}"/>
    <cellStyle name="style1424787250174 2 2 5 2 5" xfId="55365" xr:uid="{00000000-0005-0000-0000-000043D80000}"/>
    <cellStyle name="style1424787250174 2 2 5 3" xfId="55366" xr:uid="{00000000-0005-0000-0000-000044D80000}"/>
    <cellStyle name="style1424787250174 2 2 5 3 2" xfId="55367" xr:uid="{00000000-0005-0000-0000-000045D80000}"/>
    <cellStyle name="style1424787250174 2 2 5 3 2 2" xfId="55368" xr:uid="{00000000-0005-0000-0000-000046D80000}"/>
    <cellStyle name="style1424787250174 2 2 5 3 3" xfId="55369" xr:uid="{00000000-0005-0000-0000-000047D80000}"/>
    <cellStyle name="style1424787250174 2 2 5 3 4" xfId="55370" xr:uid="{00000000-0005-0000-0000-000048D80000}"/>
    <cellStyle name="style1424787250174 2 2 5 3 5" xfId="55371" xr:uid="{00000000-0005-0000-0000-000049D80000}"/>
    <cellStyle name="style1424787250174 2 2 5 4" xfId="55372" xr:uid="{00000000-0005-0000-0000-00004AD80000}"/>
    <cellStyle name="style1424787250174 2 2 5 4 2" xfId="55373" xr:uid="{00000000-0005-0000-0000-00004BD80000}"/>
    <cellStyle name="style1424787250174 2 2 5 4 3" xfId="55374" xr:uid="{00000000-0005-0000-0000-00004CD80000}"/>
    <cellStyle name="style1424787250174 2 2 5 4 4" xfId="55375" xr:uid="{00000000-0005-0000-0000-00004DD80000}"/>
    <cellStyle name="style1424787250174 2 2 5 4 5" xfId="55376" xr:uid="{00000000-0005-0000-0000-00004ED80000}"/>
    <cellStyle name="style1424787250174 2 2 5 5" xfId="55377" xr:uid="{00000000-0005-0000-0000-00004FD80000}"/>
    <cellStyle name="style1424787250174 2 2 5 6" xfId="55378" xr:uid="{00000000-0005-0000-0000-000050D80000}"/>
    <cellStyle name="style1424787250174 2 2 5 7" xfId="55379" xr:uid="{00000000-0005-0000-0000-000051D80000}"/>
    <cellStyle name="style1424787250174 2 2 5 8" xfId="55380" xr:uid="{00000000-0005-0000-0000-000052D80000}"/>
    <cellStyle name="style1424787250174 2 2 6" xfId="55381" xr:uid="{00000000-0005-0000-0000-000053D80000}"/>
    <cellStyle name="style1424787250174 2 2 6 2" xfId="55382" xr:uid="{00000000-0005-0000-0000-000054D80000}"/>
    <cellStyle name="style1424787250174 2 2 6 2 2" xfId="55383" xr:uid="{00000000-0005-0000-0000-000055D80000}"/>
    <cellStyle name="style1424787250174 2 2 6 2 2 2" xfId="55384" xr:uid="{00000000-0005-0000-0000-000056D80000}"/>
    <cellStyle name="style1424787250174 2 2 6 2 3" xfId="55385" xr:uid="{00000000-0005-0000-0000-000057D80000}"/>
    <cellStyle name="style1424787250174 2 2 6 2 4" xfId="55386" xr:uid="{00000000-0005-0000-0000-000058D80000}"/>
    <cellStyle name="style1424787250174 2 2 6 2 5" xfId="55387" xr:uid="{00000000-0005-0000-0000-000059D80000}"/>
    <cellStyle name="style1424787250174 2 2 6 3" xfId="55388" xr:uid="{00000000-0005-0000-0000-00005AD80000}"/>
    <cellStyle name="style1424787250174 2 2 6 3 2" xfId="55389" xr:uid="{00000000-0005-0000-0000-00005BD80000}"/>
    <cellStyle name="style1424787250174 2 2 6 3 2 2" xfId="55390" xr:uid="{00000000-0005-0000-0000-00005CD80000}"/>
    <cellStyle name="style1424787250174 2 2 6 3 3" xfId="55391" xr:uid="{00000000-0005-0000-0000-00005DD80000}"/>
    <cellStyle name="style1424787250174 2 2 6 3 4" xfId="55392" xr:uid="{00000000-0005-0000-0000-00005ED80000}"/>
    <cellStyle name="style1424787250174 2 2 6 3 5" xfId="55393" xr:uid="{00000000-0005-0000-0000-00005FD80000}"/>
    <cellStyle name="style1424787250174 2 2 6 4" xfId="55394" xr:uid="{00000000-0005-0000-0000-000060D80000}"/>
    <cellStyle name="style1424787250174 2 2 6 4 2" xfId="55395" xr:uid="{00000000-0005-0000-0000-000061D80000}"/>
    <cellStyle name="style1424787250174 2 2 6 4 3" xfId="55396" xr:uid="{00000000-0005-0000-0000-000062D80000}"/>
    <cellStyle name="style1424787250174 2 2 6 4 4" xfId="55397" xr:uid="{00000000-0005-0000-0000-000063D80000}"/>
    <cellStyle name="style1424787250174 2 2 6 4 5" xfId="55398" xr:uid="{00000000-0005-0000-0000-000064D80000}"/>
    <cellStyle name="style1424787250174 2 2 6 5" xfId="55399" xr:uid="{00000000-0005-0000-0000-000065D80000}"/>
    <cellStyle name="style1424787250174 2 2 6 6" xfId="55400" xr:uid="{00000000-0005-0000-0000-000066D80000}"/>
    <cellStyle name="style1424787250174 2 2 6 7" xfId="55401" xr:uid="{00000000-0005-0000-0000-000067D80000}"/>
    <cellStyle name="style1424787250174 2 2 6 8" xfId="55402" xr:uid="{00000000-0005-0000-0000-000068D80000}"/>
    <cellStyle name="style1424787250174 2 2 7" xfId="55403" xr:uid="{00000000-0005-0000-0000-000069D80000}"/>
    <cellStyle name="style1424787250174 2 2 7 2" xfId="55404" xr:uid="{00000000-0005-0000-0000-00006AD80000}"/>
    <cellStyle name="style1424787250174 2 2 7 2 2" xfId="55405" xr:uid="{00000000-0005-0000-0000-00006BD80000}"/>
    <cellStyle name="style1424787250174 2 2 7 3" xfId="55406" xr:uid="{00000000-0005-0000-0000-00006CD80000}"/>
    <cellStyle name="style1424787250174 2 2 7 4" xfId="55407" xr:uid="{00000000-0005-0000-0000-00006DD80000}"/>
    <cellStyle name="style1424787250174 2 2 7 5" xfId="55408" xr:uid="{00000000-0005-0000-0000-00006ED80000}"/>
    <cellStyle name="style1424787250174 2 2 8" xfId="55409" xr:uid="{00000000-0005-0000-0000-00006FD80000}"/>
    <cellStyle name="style1424787250174 2 2 8 2" xfId="55410" xr:uid="{00000000-0005-0000-0000-000070D80000}"/>
    <cellStyle name="style1424787250174 2 2 8 2 2" xfId="55411" xr:uid="{00000000-0005-0000-0000-000071D80000}"/>
    <cellStyle name="style1424787250174 2 2 8 3" xfId="55412" xr:uid="{00000000-0005-0000-0000-000072D80000}"/>
    <cellStyle name="style1424787250174 2 2 8 4" xfId="55413" xr:uid="{00000000-0005-0000-0000-000073D80000}"/>
    <cellStyle name="style1424787250174 2 2 8 5" xfId="55414" xr:uid="{00000000-0005-0000-0000-000074D80000}"/>
    <cellStyle name="style1424787250174 2 2 9" xfId="55415" xr:uid="{00000000-0005-0000-0000-000075D80000}"/>
    <cellStyle name="style1424787250174 2 2 9 2" xfId="55416" xr:uid="{00000000-0005-0000-0000-000076D80000}"/>
    <cellStyle name="style1424787250174 2 2 9 3" xfId="55417" xr:uid="{00000000-0005-0000-0000-000077D80000}"/>
    <cellStyle name="style1424787250174 2 2 9 4" xfId="55418" xr:uid="{00000000-0005-0000-0000-000078D80000}"/>
    <cellStyle name="style1424787250174 2 2 9 5" xfId="55419" xr:uid="{00000000-0005-0000-0000-000079D80000}"/>
    <cellStyle name="style1424787250174 2 3" xfId="55420" xr:uid="{00000000-0005-0000-0000-00007AD80000}"/>
    <cellStyle name="style1424787250174 2 3 10" xfId="55421" xr:uid="{00000000-0005-0000-0000-00007BD80000}"/>
    <cellStyle name="style1424787250174 2 3 11" xfId="55422" xr:uid="{00000000-0005-0000-0000-00007CD80000}"/>
    <cellStyle name="style1424787250174 2 3 12" xfId="55423" xr:uid="{00000000-0005-0000-0000-00007DD80000}"/>
    <cellStyle name="style1424787250174 2 3 2" xfId="55424" xr:uid="{00000000-0005-0000-0000-00007ED80000}"/>
    <cellStyle name="style1424787250174 2 3 2 2" xfId="55425" xr:uid="{00000000-0005-0000-0000-00007FD80000}"/>
    <cellStyle name="style1424787250174 2 3 2 2 2" xfId="55426" xr:uid="{00000000-0005-0000-0000-000080D80000}"/>
    <cellStyle name="style1424787250174 2 3 2 2 2 2" xfId="55427" xr:uid="{00000000-0005-0000-0000-000081D80000}"/>
    <cellStyle name="style1424787250174 2 3 2 2 2 2 2" xfId="55428" xr:uid="{00000000-0005-0000-0000-000082D80000}"/>
    <cellStyle name="style1424787250174 2 3 2 2 2 3" xfId="55429" xr:uid="{00000000-0005-0000-0000-000083D80000}"/>
    <cellStyle name="style1424787250174 2 3 2 2 2 4" xfId="55430" xr:uid="{00000000-0005-0000-0000-000084D80000}"/>
    <cellStyle name="style1424787250174 2 3 2 2 2 5" xfId="55431" xr:uid="{00000000-0005-0000-0000-000085D80000}"/>
    <cellStyle name="style1424787250174 2 3 2 2 3" xfId="55432" xr:uid="{00000000-0005-0000-0000-000086D80000}"/>
    <cellStyle name="style1424787250174 2 3 2 2 3 2" xfId="55433" xr:uid="{00000000-0005-0000-0000-000087D80000}"/>
    <cellStyle name="style1424787250174 2 3 2 2 3 2 2" xfId="55434" xr:uid="{00000000-0005-0000-0000-000088D80000}"/>
    <cellStyle name="style1424787250174 2 3 2 2 3 3" xfId="55435" xr:uid="{00000000-0005-0000-0000-000089D80000}"/>
    <cellStyle name="style1424787250174 2 3 2 2 3 4" xfId="55436" xr:uid="{00000000-0005-0000-0000-00008AD80000}"/>
    <cellStyle name="style1424787250174 2 3 2 2 3 5" xfId="55437" xr:uid="{00000000-0005-0000-0000-00008BD80000}"/>
    <cellStyle name="style1424787250174 2 3 2 2 4" xfId="55438" xr:uid="{00000000-0005-0000-0000-00008CD80000}"/>
    <cellStyle name="style1424787250174 2 3 2 2 4 2" xfId="55439" xr:uid="{00000000-0005-0000-0000-00008DD80000}"/>
    <cellStyle name="style1424787250174 2 3 2 2 4 3" xfId="55440" xr:uid="{00000000-0005-0000-0000-00008ED80000}"/>
    <cellStyle name="style1424787250174 2 3 2 2 4 4" xfId="55441" xr:uid="{00000000-0005-0000-0000-00008FD80000}"/>
    <cellStyle name="style1424787250174 2 3 2 2 4 5" xfId="55442" xr:uid="{00000000-0005-0000-0000-000090D80000}"/>
    <cellStyle name="style1424787250174 2 3 2 2 5" xfId="55443" xr:uid="{00000000-0005-0000-0000-000091D80000}"/>
    <cellStyle name="style1424787250174 2 3 2 2 6" xfId="55444" xr:uid="{00000000-0005-0000-0000-000092D80000}"/>
    <cellStyle name="style1424787250174 2 3 2 2 7" xfId="55445" xr:uid="{00000000-0005-0000-0000-000093D80000}"/>
    <cellStyle name="style1424787250174 2 3 2 2 8" xfId="55446" xr:uid="{00000000-0005-0000-0000-000094D80000}"/>
    <cellStyle name="style1424787250174 2 3 2 3" xfId="55447" xr:uid="{00000000-0005-0000-0000-000095D80000}"/>
    <cellStyle name="style1424787250174 2 3 2 3 2" xfId="55448" xr:uid="{00000000-0005-0000-0000-000096D80000}"/>
    <cellStyle name="style1424787250174 2 3 2 3 2 2" xfId="55449" xr:uid="{00000000-0005-0000-0000-000097D80000}"/>
    <cellStyle name="style1424787250174 2 3 2 3 3" xfId="55450" xr:uid="{00000000-0005-0000-0000-000098D80000}"/>
    <cellStyle name="style1424787250174 2 3 2 3 4" xfId="55451" xr:uid="{00000000-0005-0000-0000-000099D80000}"/>
    <cellStyle name="style1424787250174 2 3 2 3 5" xfId="55452" xr:uid="{00000000-0005-0000-0000-00009AD80000}"/>
    <cellStyle name="style1424787250174 2 3 2 4" xfId="55453" xr:uid="{00000000-0005-0000-0000-00009BD80000}"/>
    <cellStyle name="style1424787250174 2 3 2 4 2" xfId="55454" xr:uid="{00000000-0005-0000-0000-00009CD80000}"/>
    <cellStyle name="style1424787250174 2 3 2 4 2 2" xfId="55455" xr:uid="{00000000-0005-0000-0000-00009DD80000}"/>
    <cellStyle name="style1424787250174 2 3 2 4 3" xfId="55456" xr:uid="{00000000-0005-0000-0000-00009ED80000}"/>
    <cellStyle name="style1424787250174 2 3 2 4 4" xfId="55457" xr:uid="{00000000-0005-0000-0000-00009FD80000}"/>
    <cellStyle name="style1424787250174 2 3 2 4 5" xfId="55458" xr:uid="{00000000-0005-0000-0000-0000A0D80000}"/>
    <cellStyle name="style1424787250174 2 3 2 5" xfId="55459" xr:uid="{00000000-0005-0000-0000-0000A1D80000}"/>
    <cellStyle name="style1424787250174 2 3 2 5 2" xfId="55460" xr:uid="{00000000-0005-0000-0000-0000A2D80000}"/>
    <cellStyle name="style1424787250174 2 3 2 5 3" xfId="55461" xr:uid="{00000000-0005-0000-0000-0000A3D80000}"/>
    <cellStyle name="style1424787250174 2 3 2 5 4" xfId="55462" xr:uid="{00000000-0005-0000-0000-0000A4D80000}"/>
    <cellStyle name="style1424787250174 2 3 2 5 5" xfId="55463" xr:uid="{00000000-0005-0000-0000-0000A5D80000}"/>
    <cellStyle name="style1424787250174 2 3 2 6" xfId="55464" xr:uid="{00000000-0005-0000-0000-0000A6D80000}"/>
    <cellStyle name="style1424787250174 2 3 2 7" xfId="55465" xr:uid="{00000000-0005-0000-0000-0000A7D80000}"/>
    <cellStyle name="style1424787250174 2 3 2 8" xfId="55466" xr:uid="{00000000-0005-0000-0000-0000A8D80000}"/>
    <cellStyle name="style1424787250174 2 3 2 9" xfId="55467" xr:uid="{00000000-0005-0000-0000-0000A9D80000}"/>
    <cellStyle name="style1424787250174 2 3 3" xfId="55468" xr:uid="{00000000-0005-0000-0000-0000AAD80000}"/>
    <cellStyle name="style1424787250174 2 3 3 2" xfId="55469" xr:uid="{00000000-0005-0000-0000-0000ABD80000}"/>
    <cellStyle name="style1424787250174 2 3 3 2 2" xfId="55470" xr:uid="{00000000-0005-0000-0000-0000ACD80000}"/>
    <cellStyle name="style1424787250174 2 3 3 2 2 2" xfId="55471" xr:uid="{00000000-0005-0000-0000-0000ADD80000}"/>
    <cellStyle name="style1424787250174 2 3 3 2 3" xfId="55472" xr:uid="{00000000-0005-0000-0000-0000AED80000}"/>
    <cellStyle name="style1424787250174 2 3 3 2 4" xfId="55473" xr:uid="{00000000-0005-0000-0000-0000AFD80000}"/>
    <cellStyle name="style1424787250174 2 3 3 2 5" xfId="55474" xr:uid="{00000000-0005-0000-0000-0000B0D80000}"/>
    <cellStyle name="style1424787250174 2 3 3 3" xfId="55475" xr:uid="{00000000-0005-0000-0000-0000B1D80000}"/>
    <cellStyle name="style1424787250174 2 3 3 3 2" xfId="55476" xr:uid="{00000000-0005-0000-0000-0000B2D80000}"/>
    <cellStyle name="style1424787250174 2 3 3 3 2 2" xfId="55477" xr:uid="{00000000-0005-0000-0000-0000B3D80000}"/>
    <cellStyle name="style1424787250174 2 3 3 3 3" xfId="55478" xr:uid="{00000000-0005-0000-0000-0000B4D80000}"/>
    <cellStyle name="style1424787250174 2 3 3 3 4" xfId="55479" xr:uid="{00000000-0005-0000-0000-0000B5D80000}"/>
    <cellStyle name="style1424787250174 2 3 3 3 5" xfId="55480" xr:uid="{00000000-0005-0000-0000-0000B6D80000}"/>
    <cellStyle name="style1424787250174 2 3 3 4" xfId="55481" xr:uid="{00000000-0005-0000-0000-0000B7D80000}"/>
    <cellStyle name="style1424787250174 2 3 3 4 2" xfId="55482" xr:uid="{00000000-0005-0000-0000-0000B8D80000}"/>
    <cellStyle name="style1424787250174 2 3 3 4 3" xfId="55483" xr:uid="{00000000-0005-0000-0000-0000B9D80000}"/>
    <cellStyle name="style1424787250174 2 3 3 4 4" xfId="55484" xr:uid="{00000000-0005-0000-0000-0000BAD80000}"/>
    <cellStyle name="style1424787250174 2 3 3 4 5" xfId="55485" xr:uid="{00000000-0005-0000-0000-0000BBD80000}"/>
    <cellStyle name="style1424787250174 2 3 3 5" xfId="55486" xr:uid="{00000000-0005-0000-0000-0000BCD80000}"/>
    <cellStyle name="style1424787250174 2 3 3 6" xfId="55487" xr:uid="{00000000-0005-0000-0000-0000BDD80000}"/>
    <cellStyle name="style1424787250174 2 3 3 7" xfId="55488" xr:uid="{00000000-0005-0000-0000-0000BED80000}"/>
    <cellStyle name="style1424787250174 2 3 3 8" xfId="55489" xr:uid="{00000000-0005-0000-0000-0000BFD80000}"/>
    <cellStyle name="style1424787250174 2 3 4" xfId="55490" xr:uid="{00000000-0005-0000-0000-0000C0D80000}"/>
    <cellStyle name="style1424787250174 2 3 4 2" xfId="55491" xr:uid="{00000000-0005-0000-0000-0000C1D80000}"/>
    <cellStyle name="style1424787250174 2 3 4 2 2" xfId="55492" xr:uid="{00000000-0005-0000-0000-0000C2D80000}"/>
    <cellStyle name="style1424787250174 2 3 4 2 2 2" xfId="55493" xr:uid="{00000000-0005-0000-0000-0000C3D80000}"/>
    <cellStyle name="style1424787250174 2 3 4 2 3" xfId="55494" xr:uid="{00000000-0005-0000-0000-0000C4D80000}"/>
    <cellStyle name="style1424787250174 2 3 4 2 4" xfId="55495" xr:uid="{00000000-0005-0000-0000-0000C5D80000}"/>
    <cellStyle name="style1424787250174 2 3 4 2 5" xfId="55496" xr:uid="{00000000-0005-0000-0000-0000C6D80000}"/>
    <cellStyle name="style1424787250174 2 3 4 3" xfId="55497" xr:uid="{00000000-0005-0000-0000-0000C7D80000}"/>
    <cellStyle name="style1424787250174 2 3 4 3 2" xfId="55498" xr:uid="{00000000-0005-0000-0000-0000C8D80000}"/>
    <cellStyle name="style1424787250174 2 3 4 3 2 2" xfId="55499" xr:uid="{00000000-0005-0000-0000-0000C9D80000}"/>
    <cellStyle name="style1424787250174 2 3 4 3 3" xfId="55500" xr:uid="{00000000-0005-0000-0000-0000CAD80000}"/>
    <cellStyle name="style1424787250174 2 3 4 3 4" xfId="55501" xr:uid="{00000000-0005-0000-0000-0000CBD80000}"/>
    <cellStyle name="style1424787250174 2 3 4 3 5" xfId="55502" xr:uid="{00000000-0005-0000-0000-0000CCD80000}"/>
    <cellStyle name="style1424787250174 2 3 4 4" xfId="55503" xr:uid="{00000000-0005-0000-0000-0000CDD80000}"/>
    <cellStyle name="style1424787250174 2 3 4 4 2" xfId="55504" xr:uid="{00000000-0005-0000-0000-0000CED80000}"/>
    <cellStyle name="style1424787250174 2 3 4 4 3" xfId="55505" xr:uid="{00000000-0005-0000-0000-0000CFD80000}"/>
    <cellStyle name="style1424787250174 2 3 4 4 4" xfId="55506" xr:uid="{00000000-0005-0000-0000-0000D0D80000}"/>
    <cellStyle name="style1424787250174 2 3 4 4 5" xfId="55507" xr:uid="{00000000-0005-0000-0000-0000D1D80000}"/>
    <cellStyle name="style1424787250174 2 3 4 5" xfId="55508" xr:uid="{00000000-0005-0000-0000-0000D2D80000}"/>
    <cellStyle name="style1424787250174 2 3 4 6" xfId="55509" xr:uid="{00000000-0005-0000-0000-0000D3D80000}"/>
    <cellStyle name="style1424787250174 2 3 4 7" xfId="55510" xr:uid="{00000000-0005-0000-0000-0000D4D80000}"/>
    <cellStyle name="style1424787250174 2 3 4 8" xfId="55511" xr:uid="{00000000-0005-0000-0000-0000D5D80000}"/>
    <cellStyle name="style1424787250174 2 3 5" xfId="55512" xr:uid="{00000000-0005-0000-0000-0000D6D80000}"/>
    <cellStyle name="style1424787250174 2 3 5 2" xfId="55513" xr:uid="{00000000-0005-0000-0000-0000D7D80000}"/>
    <cellStyle name="style1424787250174 2 3 5 2 2" xfId="55514" xr:uid="{00000000-0005-0000-0000-0000D8D80000}"/>
    <cellStyle name="style1424787250174 2 3 5 2 2 2" xfId="55515" xr:uid="{00000000-0005-0000-0000-0000D9D80000}"/>
    <cellStyle name="style1424787250174 2 3 5 2 3" xfId="55516" xr:uid="{00000000-0005-0000-0000-0000DAD80000}"/>
    <cellStyle name="style1424787250174 2 3 5 2 4" xfId="55517" xr:uid="{00000000-0005-0000-0000-0000DBD80000}"/>
    <cellStyle name="style1424787250174 2 3 5 2 5" xfId="55518" xr:uid="{00000000-0005-0000-0000-0000DCD80000}"/>
    <cellStyle name="style1424787250174 2 3 5 3" xfId="55519" xr:uid="{00000000-0005-0000-0000-0000DDD80000}"/>
    <cellStyle name="style1424787250174 2 3 5 3 2" xfId="55520" xr:uid="{00000000-0005-0000-0000-0000DED80000}"/>
    <cellStyle name="style1424787250174 2 3 5 3 2 2" xfId="55521" xr:uid="{00000000-0005-0000-0000-0000DFD80000}"/>
    <cellStyle name="style1424787250174 2 3 5 3 3" xfId="55522" xr:uid="{00000000-0005-0000-0000-0000E0D80000}"/>
    <cellStyle name="style1424787250174 2 3 5 3 4" xfId="55523" xr:uid="{00000000-0005-0000-0000-0000E1D80000}"/>
    <cellStyle name="style1424787250174 2 3 5 3 5" xfId="55524" xr:uid="{00000000-0005-0000-0000-0000E2D80000}"/>
    <cellStyle name="style1424787250174 2 3 5 4" xfId="55525" xr:uid="{00000000-0005-0000-0000-0000E3D80000}"/>
    <cellStyle name="style1424787250174 2 3 5 4 2" xfId="55526" xr:uid="{00000000-0005-0000-0000-0000E4D80000}"/>
    <cellStyle name="style1424787250174 2 3 5 4 3" xfId="55527" xr:uid="{00000000-0005-0000-0000-0000E5D80000}"/>
    <cellStyle name="style1424787250174 2 3 5 4 4" xfId="55528" xr:uid="{00000000-0005-0000-0000-0000E6D80000}"/>
    <cellStyle name="style1424787250174 2 3 5 4 5" xfId="55529" xr:uid="{00000000-0005-0000-0000-0000E7D80000}"/>
    <cellStyle name="style1424787250174 2 3 5 5" xfId="55530" xr:uid="{00000000-0005-0000-0000-0000E8D80000}"/>
    <cellStyle name="style1424787250174 2 3 5 6" xfId="55531" xr:uid="{00000000-0005-0000-0000-0000E9D80000}"/>
    <cellStyle name="style1424787250174 2 3 5 7" xfId="55532" xr:uid="{00000000-0005-0000-0000-0000EAD80000}"/>
    <cellStyle name="style1424787250174 2 3 5 8" xfId="55533" xr:uid="{00000000-0005-0000-0000-0000EBD80000}"/>
    <cellStyle name="style1424787250174 2 3 6" xfId="55534" xr:uid="{00000000-0005-0000-0000-0000ECD80000}"/>
    <cellStyle name="style1424787250174 2 3 6 2" xfId="55535" xr:uid="{00000000-0005-0000-0000-0000EDD80000}"/>
    <cellStyle name="style1424787250174 2 3 6 2 2" xfId="55536" xr:uid="{00000000-0005-0000-0000-0000EED80000}"/>
    <cellStyle name="style1424787250174 2 3 6 3" xfId="55537" xr:uid="{00000000-0005-0000-0000-0000EFD80000}"/>
    <cellStyle name="style1424787250174 2 3 6 4" xfId="55538" xr:uid="{00000000-0005-0000-0000-0000F0D80000}"/>
    <cellStyle name="style1424787250174 2 3 6 5" xfId="55539" xr:uid="{00000000-0005-0000-0000-0000F1D80000}"/>
    <cellStyle name="style1424787250174 2 3 7" xfId="55540" xr:uid="{00000000-0005-0000-0000-0000F2D80000}"/>
    <cellStyle name="style1424787250174 2 3 7 2" xfId="55541" xr:uid="{00000000-0005-0000-0000-0000F3D80000}"/>
    <cellStyle name="style1424787250174 2 3 7 2 2" xfId="55542" xr:uid="{00000000-0005-0000-0000-0000F4D80000}"/>
    <cellStyle name="style1424787250174 2 3 7 3" xfId="55543" xr:uid="{00000000-0005-0000-0000-0000F5D80000}"/>
    <cellStyle name="style1424787250174 2 3 7 4" xfId="55544" xr:uid="{00000000-0005-0000-0000-0000F6D80000}"/>
    <cellStyle name="style1424787250174 2 3 7 5" xfId="55545" xr:uid="{00000000-0005-0000-0000-0000F7D80000}"/>
    <cellStyle name="style1424787250174 2 3 8" xfId="55546" xr:uid="{00000000-0005-0000-0000-0000F8D80000}"/>
    <cellStyle name="style1424787250174 2 3 8 2" xfId="55547" xr:uid="{00000000-0005-0000-0000-0000F9D80000}"/>
    <cellStyle name="style1424787250174 2 3 8 3" xfId="55548" xr:uid="{00000000-0005-0000-0000-0000FAD80000}"/>
    <cellStyle name="style1424787250174 2 3 8 4" xfId="55549" xr:uid="{00000000-0005-0000-0000-0000FBD80000}"/>
    <cellStyle name="style1424787250174 2 3 8 5" xfId="55550" xr:uid="{00000000-0005-0000-0000-0000FCD80000}"/>
    <cellStyle name="style1424787250174 2 3 9" xfId="55551" xr:uid="{00000000-0005-0000-0000-0000FDD80000}"/>
    <cellStyle name="style1424787250174 2 4" xfId="55552" xr:uid="{00000000-0005-0000-0000-0000FED80000}"/>
    <cellStyle name="style1424787250174 2 4 2" xfId="55553" xr:uid="{00000000-0005-0000-0000-0000FFD80000}"/>
    <cellStyle name="style1424787250174 2 4 2 2" xfId="55554" xr:uid="{00000000-0005-0000-0000-000000D90000}"/>
    <cellStyle name="style1424787250174 2 4 2 2 2" xfId="55555" xr:uid="{00000000-0005-0000-0000-000001D90000}"/>
    <cellStyle name="style1424787250174 2 4 2 2 2 2" xfId="55556" xr:uid="{00000000-0005-0000-0000-000002D90000}"/>
    <cellStyle name="style1424787250174 2 4 2 2 3" xfId="55557" xr:uid="{00000000-0005-0000-0000-000003D90000}"/>
    <cellStyle name="style1424787250174 2 4 2 2 4" xfId="55558" xr:uid="{00000000-0005-0000-0000-000004D90000}"/>
    <cellStyle name="style1424787250174 2 4 2 2 5" xfId="55559" xr:uid="{00000000-0005-0000-0000-000005D90000}"/>
    <cellStyle name="style1424787250174 2 4 2 3" xfId="55560" xr:uid="{00000000-0005-0000-0000-000006D90000}"/>
    <cellStyle name="style1424787250174 2 4 2 3 2" xfId="55561" xr:uid="{00000000-0005-0000-0000-000007D90000}"/>
    <cellStyle name="style1424787250174 2 4 2 3 2 2" xfId="55562" xr:uid="{00000000-0005-0000-0000-000008D90000}"/>
    <cellStyle name="style1424787250174 2 4 2 3 3" xfId="55563" xr:uid="{00000000-0005-0000-0000-000009D90000}"/>
    <cellStyle name="style1424787250174 2 4 2 3 4" xfId="55564" xr:uid="{00000000-0005-0000-0000-00000AD90000}"/>
    <cellStyle name="style1424787250174 2 4 2 3 5" xfId="55565" xr:uid="{00000000-0005-0000-0000-00000BD90000}"/>
    <cellStyle name="style1424787250174 2 4 2 4" xfId="55566" xr:uid="{00000000-0005-0000-0000-00000CD90000}"/>
    <cellStyle name="style1424787250174 2 4 2 4 2" xfId="55567" xr:uid="{00000000-0005-0000-0000-00000DD90000}"/>
    <cellStyle name="style1424787250174 2 4 2 4 3" xfId="55568" xr:uid="{00000000-0005-0000-0000-00000ED90000}"/>
    <cellStyle name="style1424787250174 2 4 2 4 4" xfId="55569" xr:uid="{00000000-0005-0000-0000-00000FD90000}"/>
    <cellStyle name="style1424787250174 2 4 2 4 5" xfId="55570" xr:uid="{00000000-0005-0000-0000-000010D90000}"/>
    <cellStyle name="style1424787250174 2 4 2 5" xfId="55571" xr:uid="{00000000-0005-0000-0000-000011D90000}"/>
    <cellStyle name="style1424787250174 2 4 2 6" xfId="55572" xr:uid="{00000000-0005-0000-0000-000012D90000}"/>
    <cellStyle name="style1424787250174 2 4 2 7" xfId="55573" xr:uid="{00000000-0005-0000-0000-000013D90000}"/>
    <cellStyle name="style1424787250174 2 4 2 8" xfId="55574" xr:uid="{00000000-0005-0000-0000-000014D90000}"/>
    <cellStyle name="style1424787250174 2 4 3" xfId="55575" xr:uid="{00000000-0005-0000-0000-000015D90000}"/>
    <cellStyle name="style1424787250174 2 4 3 2" xfId="55576" xr:uid="{00000000-0005-0000-0000-000016D90000}"/>
    <cellStyle name="style1424787250174 2 4 3 2 2" xfId="55577" xr:uid="{00000000-0005-0000-0000-000017D90000}"/>
    <cellStyle name="style1424787250174 2 4 3 3" xfId="55578" xr:uid="{00000000-0005-0000-0000-000018D90000}"/>
    <cellStyle name="style1424787250174 2 4 3 4" xfId="55579" xr:uid="{00000000-0005-0000-0000-000019D90000}"/>
    <cellStyle name="style1424787250174 2 4 3 5" xfId="55580" xr:uid="{00000000-0005-0000-0000-00001AD90000}"/>
    <cellStyle name="style1424787250174 2 4 4" xfId="55581" xr:uid="{00000000-0005-0000-0000-00001BD90000}"/>
    <cellStyle name="style1424787250174 2 4 4 2" xfId="55582" xr:uid="{00000000-0005-0000-0000-00001CD90000}"/>
    <cellStyle name="style1424787250174 2 4 4 2 2" xfId="55583" xr:uid="{00000000-0005-0000-0000-00001DD90000}"/>
    <cellStyle name="style1424787250174 2 4 4 3" xfId="55584" xr:uid="{00000000-0005-0000-0000-00001ED90000}"/>
    <cellStyle name="style1424787250174 2 4 4 4" xfId="55585" xr:uid="{00000000-0005-0000-0000-00001FD90000}"/>
    <cellStyle name="style1424787250174 2 4 4 5" xfId="55586" xr:uid="{00000000-0005-0000-0000-000020D90000}"/>
    <cellStyle name="style1424787250174 2 4 5" xfId="55587" xr:uid="{00000000-0005-0000-0000-000021D90000}"/>
    <cellStyle name="style1424787250174 2 4 5 2" xfId="55588" xr:uid="{00000000-0005-0000-0000-000022D90000}"/>
    <cellStyle name="style1424787250174 2 4 5 3" xfId="55589" xr:uid="{00000000-0005-0000-0000-000023D90000}"/>
    <cellStyle name="style1424787250174 2 4 5 4" xfId="55590" xr:uid="{00000000-0005-0000-0000-000024D90000}"/>
    <cellStyle name="style1424787250174 2 4 5 5" xfId="55591" xr:uid="{00000000-0005-0000-0000-000025D90000}"/>
    <cellStyle name="style1424787250174 2 4 6" xfId="55592" xr:uid="{00000000-0005-0000-0000-000026D90000}"/>
    <cellStyle name="style1424787250174 2 4 7" xfId="55593" xr:uid="{00000000-0005-0000-0000-000027D90000}"/>
    <cellStyle name="style1424787250174 2 4 8" xfId="55594" xr:uid="{00000000-0005-0000-0000-000028D90000}"/>
    <cellStyle name="style1424787250174 2 4 9" xfId="55595" xr:uid="{00000000-0005-0000-0000-000029D90000}"/>
    <cellStyle name="style1424787250174 2 5" xfId="55596" xr:uid="{00000000-0005-0000-0000-00002AD90000}"/>
    <cellStyle name="style1424787250174 2 5 2" xfId="55597" xr:uid="{00000000-0005-0000-0000-00002BD90000}"/>
    <cellStyle name="style1424787250174 2 5 2 2" xfId="55598" xr:uid="{00000000-0005-0000-0000-00002CD90000}"/>
    <cellStyle name="style1424787250174 2 5 2 2 2" xfId="55599" xr:uid="{00000000-0005-0000-0000-00002DD90000}"/>
    <cellStyle name="style1424787250174 2 5 2 3" xfId="55600" xr:uid="{00000000-0005-0000-0000-00002ED90000}"/>
    <cellStyle name="style1424787250174 2 5 2 4" xfId="55601" xr:uid="{00000000-0005-0000-0000-00002FD90000}"/>
    <cellStyle name="style1424787250174 2 5 2 5" xfId="55602" xr:uid="{00000000-0005-0000-0000-000030D90000}"/>
    <cellStyle name="style1424787250174 2 5 3" xfId="55603" xr:uid="{00000000-0005-0000-0000-000031D90000}"/>
    <cellStyle name="style1424787250174 2 5 3 2" xfId="55604" xr:uid="{00000000-0005-0000-0000-000032D90000}"/>
    <cellStyle name="style1424787250174 2 5 3 2 2" xfId="55605" xr:uid="{00000000-0005-0000-0000-000033D90000}"/>
    <cellStyle name="style1424787250174 2 5 3 3" xfId="55606" xr:uid="{00000000-0005-0000-0000-000034D90000}"/>
    <cellStyle name="style1424787250174 2 5 3 4" xfId="55607" xr:uid="{00000000-0005-0000-0000-000035D90000}"/>
    <cellStyle name="style1424787250174 2 5 3 5" xfId="55608" xr:uid="{00000000-0005-0000-0000-000036D90000}"/>
    <cellStyle name="style1424787250174 2 5 4" xfId="55609" xr:uid="{00000000-0005-0000-0000-000037D90000}"/>
    <cellStyle name="style1424787250174 2 5 4 2" xfId="55610" xr:uid="{00000000-0005-0000-0000-000038D90000}"/>
    <cellStyle name="style1424787250174 2 5 4 3" xfId="55611" xr:uid="{00000000-0005-0000-0000-000039D90000}"/>
    <cellStyle name="style1424787250174 2 5 4 4" xfId="55612" xr:uid="{00000000-0005-0000-0000-00003AD90000}"/>
    <cellStyle name="style1424787250174 2 5 4 5" xfId="55613" xr:uid="{00000000-0005-0000-0000-00003BD90000}"/>
    <cellStyle name="style1424787250174 2 5 5" xfId="55614" xr:uid="{00000000-0005-0000-0000-00003CD90000}"/>
    <cellStyle name="style1424787250174 2 5 6" xfId="55615" xr:uid="{00000000-0005-0000-0000-00003DD90000}"/>
    <cellStyle name="style1424787250174 2 5 7" xfId="55616" xr:uid="{00000000-0005-0000-0000-00003ED90000}"/>
    <cellStyle name="style1424787250174 2 5 8" xfId="55617" xr:uid="{00000000-0005-0000-0000-00003FD90000}"/>
    <cellStyle name="style1424787250174 2 6" xfId="55618" xr:uid="{00000000-0005-0000-0000-000040D90000}"/>
    <cellStyle name="style1424787250174 2 6 2" xfId="55619" xr:uid="{00000000-0005-0000-0000-000041D90000}"/>
    <cellStyle name="style1424787250174 2 6 2 2" xfId="55620" xr:uid="{00000000-0005-0000-0000-000042D90000}"/>
    <cellStyle name="style1424787250174 2 6 2 2 2" xfId="55621" xr:uid="{00000000-0005-0000-0000-000043D90000}"/>
    <cellStyle name="style1424787250174 2 6 2 3" xfId="55622" xr:uid="{00000000-0005-0000-0000-000044D90000}"/>
    <cellStyle name="style1424787250174 2 6 2 4" xfId="55623" xr:uid="{00000000-0005-0000-0000-000045D90000}"/>
    <cellStyle name="style1424787250174 2 6 2 5" xfId="55624" xr:uid="{00000000-0005-0000-0000-000046D90000}"/>
    <cellStyle name="style1424787250174 2 6 3" xfId="55625" xr:uid="{00000000-0005-0000-0000-000047D90000}"/>
    <cellStyle name="style1424787250174 2 6 3 2" xfId="55626" xr:uid="{00000000-0005-0000-0000-000048D90000}"/>
    <cellStyle name="style1424787250174 2 6 3 2 2" xfId="55627" xr:uid="{00000000-0005-0000-0000-000049D90000}"/>
    <cellStyle name="style1424787250174 2 6 3 3" xfId="55628" xr:uid="{00000000-0005-0000-0000-00004AD90000}"/>
    <cellStyle name="style1424787250174 2 6 3 4" xfId="55629" xr:uid="{00000000-0005-0000-0000-00004BD90000}"/>
    <cellStyle name="style1424787250174 2 6 3 5" xfId="55630" xr:uid="{00000000-0005-0000-0000-00004CD90000}"/>
    <cellStyle name="style1424787250174 2 6 4" xfId="55631" xr:uid="{00000000-0005-0000-0000-00004DD90000}"/>
    <cellStyle name="style1424787250174 2 6 4 2" xfId="55632" xr:uid="{00000000-0005-0000-0000-00004ED90000}"/>
    <cellStyle name="style1424787250174 2 6 4 3" xfId="55633" xr:uid="{00000000-0005-0000-0000-00004FD90000}"/>
    <cellStyle name="style1424787250174 2 6 4 4" xfId="55634" xr:uid="{00000000-0005-0000-0000-000050D90000}"/>
    <cellStyle name="style1424787250174 2 6 4 5" xfId="55635" xr:uid="{00000000-0005-0000-0000-000051D90000}"/>
    <cellStyle name="style1424787250174 2 6 5" xfId="55636" xr:uid="{00000000-0005-0000-0000-000052D90000}"/>
    <cellStyle name="style1424787250174 2 6 6" xfId="55637" xr:uid="{00000000-0005-0000-0000-000053D90000}"/>
    <cellStyle name="style1424787250174 2 6 7" xfId="55638" xr:uid="{00000000-0005-0000-0000-000054D90000}"/>
    <cellStyle name="style1424787250174 2 6 8" xfId="55639" xr:uid="{00000000-0005-0000-0000-000055D90000}"/>
    <cellStyle name="style1424787250174 2 7" xfId="55640" xr:uid="{00000000-0005-0000-0000-000056D90000}"/>
    <cellStyle name="style1424787250174 2 7 2" xfId="55641" xr:uid="{00000000-0005-0000-0000-000057D90000}"/>
    <cellStyle name="style1424787250174 2 7 2 2" xfId="55642" xr:uid="{00000000-0005-0000-0000-000058D90000}"/>
    <cellStyle name="style1424787250174 2 7 2 2 2" xfId="55643" xr:uid="{00000000-0005-0000-0000-000059D90000}"/>
    <cellStyle name="style1424787250174 2 7 2 3" xfId="55644" xr:uid="{00000000-0005-0000-0000-00005AD90000}"/>
    <cellStyle name="style1424787250174 2 7 2 4" xfId="55645" xr:uid="{00000000-0005-0000-0000-00005BD90000}"/>
    <cellStyle name="style1424787250174 2 7 2 5" xfId="55646" xr:uid="{00000000-0005-0000-0000-00005CD90000}"/>
    <cellStyle name="style1424787250174 2 7 3" xfId="55647" xr:uid="{00000000-0005-0000-0000-00005DD90000}"/>
    <cellStyle name="style1424787250174 2 7 3 2" xfId="55648" xr:uid="{00000000-0005-0000-0000-00005ED90000}"/>
    <cellStyle name="style1424787250174 2 7 3 2 2" xfId="55649" xr:uid="{00000000-0005-0000-0000-00005FD90000}"/>
    <cellStyle name="style1424787250174 2 7 3 3" xfId="55650" xr:uid="{00000000-0005-0000-0000-000060D90000}"/>
    <cellStyle name="style1424787250174 2 7 3 4" xfId="55651" xr:uid="{00000000-0005-0000-0000-000061D90000}"/>
    <cellStyle name="style1424787250174 2 7 3 5" xfId="55652" xr:uid="{00000000-0005-0000-0000-000062D90000}"/>
    <cellStyle name="style1424787250174 2 7 4" xfId="55653" xr:uid="{00000000-0005-0000-0000-000063D90000}"/>
    <cellStyle name="style1424787250174 2 7 4 2" xfId="55654" xr:uid="{00000000-0005-0000-0000-000064D90000}"/>
    <cellStyle name="style1424787250174 2 7 4 3" xfId="55655" xr:uid="{00000000-0005-0000-0000-000065D90000}"/>
    <cellStyle name="style1424787250174 2 7 4 4" xfId="55656" xr:uid="{00000000-0005-0000-0000-000066D90000}"/>
    <cellStyle name="style1424787250174 2 7 4 5" xfId="55657" xr:uid="{00000000-0005-0000-0000-000067D90000}"/>
    <cellStyle name="style1424787250174 2 7 5" xfId="55658" xr:uid="{00000000-0005-0000-0000-000068D90000}"/>
    <cellStyle name="style1424787250174 2 7 6" xfId="55659" xr:uid="{00000000-0005-0000-0000-000069D90000}"/>
    <cellStyle name="style1424787250174 2 7 7" xfId="55660" xr:uid="{00000000-0005-0000-0000-00006AD90000}"/>
    <cellStyle name="style1424787250174 2 7 8" xfId="55661" xr:uid="{00000000-0005-0000-0000-00006BD90000}"/>
    <cellStyle name="style1424787250174 2 8" xfId="55662" xr:uid="{00000000-0005-0000-0000-00006CD90000}"/>
    <cellStyle name="style1424787250174 2 8 2" xfId="55663" xr:uid="{00000000-0005-0000-0000-00006DD90000}"/>
    <cellStyle name="style1424787250174 2 8 2 2" xfId="55664" xr:uid="{00000000-0005-0000-0000-00006ED90000}"/>
    <cellStyle name="style1424787250174 2 8 3" xfId="55665" xr:uid="{00000000-0005-0000-0000-00006FD90000}"/>
    <cellStyle name="style1424787250174 2 8 4" xfId="55666" xr:uid="{00000000-0005-0000-0000-000070D90000}"/>
    <cellStyle name="style1424787250174 2 8 5" xfId="55667" xr:uid="{00000000-0005-0000-0000-000071D90000}"/>
    <cellStyle name="style1424787250174 2 9" xfId="55668" xr:uid="{00000000-0005-0000-0000-000072D90000}"/>
    <cellStyle name="style1424787250174 2 9 2" xfId="55669" xr:uid="{00000000-0005-0000-0000-000073D90000}"/>
    <cellStyle name="style1424787250174 2 9 2 2" xfId="55670" xr:uid="{00000000-0005-0000-0000-000074D90000}"/>
    <cellStyle name="style1424787250174 2 9 3" xfId="55671" xr:uid="{00000000-0005-0000-0000-000075D90000}"/>
    <cellStyle name="style1424787250174 2 9 4" xfId="55672" xr:uid="{00000000-0005-0000-0000-000076D90000}"/>
    <cellStyle name="style1424787250174 2 9 5" xfId="55673" xr:uid="{00000000-0005-0000-0000-000077D90000}"/>
    <cellStyle name="style1424787250174 3" xfId="55674" xr:uid="{00000000-0005-0000-0000-000078D90000}"/>
    <cellStyle name="style1424787250174 3 10" xfId="55675" xr:uid="{00000000-0005-0000-0000-000079D90000}"/>
    <cellStyle name="style1424787250174 3 11" xfId="55676" xr:uid="{00000000-0005-0000-0000-00007AD90000}"/>
    <cellStyle name="style1424787250174 3 12" xfId="55677" xr:uid="{00000000-0005-0000-0000-00007BD90000}"/>
    <cellStyle name="style1424787250174 3 13" xfId="55678" xr:uid="{00000000-0005-0000-0000-00007CD90000}"/>
    <cellStyle name="style1424787250174 3 2" xfId="55679" xr:uid="{00000000-0005-0000-0000-00007DD90000}"/>
    <cellStyle name="style1424787250174 3 2 10" xfId="55680" xr:uid="{00000000-0005-0000-0000-00007ED90000}"/>
    <cellStyle name="style1424787250174 3 2 11" xfId="55681" xr:uid="{00000000-0005-0000-0000-00007FD90000}"/>
    <cellStyle name="style1424787250174 3 2 12" xfId="55682" xr:uid="{00000000-0005-0000-0000-000080D90000}"/>
    <cellStyle name="style1424787250174 3 2 2" xfId="55683" xr:uid="{00000000-0005-0000-0000-000081D90000}"/>
    <cellStyle name="style1424787250174 3 2 2 2" xfId="55684" xr:uid="{00000000-0005-0000-0000-000082D90000}"/>
    <cellStyle name="style1424787250174 3 2 2 2 2" xfId="55685" xr:uid="{00000000-0005-0000-0000-000083D90000}"/>
    <cellStyle name="style1424787250174 3 2 2 2 2 2" xfId="55686" xr:uid="{00000000-0005-0000-0000-000084D90000}"/>
    <cellStyle name="style1424787250174 3 2 2 2 2 2 2" xfId="55687" xr:uid="{00000000-0005-0000-0000-000085D90000}"/>
    <cellStyle name="style1424787250174 3 2 2 2 2 3" xfId="55688" xr:uid="{00000000-0005-0000-0000-000086D90000}"/>
    <cellStyle name="style1424787250174 3 2 2 2 2 4" xfId="55689" xr:uid="{00000000-0005-0000-0000-000087D90000}"/>
    <cellStyle name="style1424787250174 3 2 2 2 2 5" xfId="55690" xr:uid="{00000000-0005-0000-0000-000088D90000}"/>
    <cellStyle name="style1424787250174 3 2 2 2 3" xfId="55691" xr:uid="{00000000-0005-0000-0000-000089D90000}"/>
    <cellStyle name="style1424787250174 3 2 2 2 3 2" xfId="55692" xr:uid="{00000000-0005-0000-0000-00008AD90000}"/>
    <cellStyle name="style1424787250174 3 2 2 2 3 2 2" xfId="55693" xr:uid="{00000000-0005-0000-0000-00008BD90000}"/>
    <cellStyle name="style1424787250174 3 2 2 2 3 3" xfId="55694" xr:uid="{00000000-0005-0000-0000-00008CD90000}"/>
    <cellStyle name="style1424787250174 3 2 2 2 3 4" xfId="55695" xr:uid="{00000000-0005-0000-0000-00008DD90000}"/>
    <cellStyle name="style1424787250174 3 2 2 2 3 5" xfId="55696" xr:uid="{00000000-0005-0000-0000-00008ED90000}"/>
    <cellStyle name="style1424787250174 3 2 2 2 4" xfId="55697" xr:uid="{00000000-0005-0000-0000-00008FD90000}"/>
    <cellStyle name="style1424787250174 3 2 2 2 4 2" xfId="55698" xr:uid="{00000000-0005-0000-0000-000090D90000}"/>
    <cellStyle name="style1424787250174 3 2 2 2 4 3" xfId="55699" xr:uid="{00000000-0005-0000-0000-000091D90000}"/>
    <cellStyle name="style1424787250174 3 2 2 2 4 4" xfId="55700" xr:uid="{00000000-0005-0000-0000-000092D90000}"/>
    <cellStyle name="style1424787250174 3 2 2 2 4 5" xfId="55701" xr:uid="{00000000-0005-0000-0000-000093D90000}"/>
    <cellStyle name="style1424787250174 3 2 2 2 5" xfId="55702" xr:uid="{00000000-0005-0000-0000-000094D90000}"/>
    <cellStyle name="style1424787250174 3 2 2 2 6" xfId="55703" xr:uid="{00000000-0005-0000-0000-000095D90000}"/>
    <cellStyle name="style1424787250174 3 2 2 2 7" xfId="55704" xr:uid="{00000000-0005-0000-0000-000096D90000}"/>
    <cellStyle name="style1424787250174 3 2 2 2 8" xfId="55705" xr:uid="{00000000-0005-0000-0000-000097D90000}"/>
    <cellStyle name="style1424787250174 3 2 2 3" xfId="55706" xr:uid="{00000000-0005-0000-0000-000098D90000}"/>
    <cellStyle name="style1424787250174 3 2 2 3 2" xfId="55707" xr:uid="{00000000-0005-0000-0000-000099D90000}"/>
    <cellStyle name="style1424787250174 3 2 2 3 2 2" xfId="55708" xr:uid="{00000000-0005-0000-0000-00009AD90000}"/>
    <cellStyle name="style1424787250174 3 2 2 3 3" xfId="55709" xr:uid="{00000000-0005-0000-0000-00009BD90000}"/>
    <cellStyle name="style1424787250174 3 2 2 3 4" xfId="55710" xr:uid="{00000000-0005-0000-0000-00009CD90000}"/>
    <cellStyle name="style1424787250174 3 2 2 3 5" xfId="55711" xr:uid="{00000000-0005-0000-0000-00009DD90000}"/>
    <cellStyle name="style1424787250174 3 2 2 4" xfId="55712" xr:uid="{00000000-0005-0000-0000-00009ED90000}"/>
    <cellStyle name="style1424787250174 3 2 2 4 2" xfId="55713" xr:uid="{00000000-0005-0000-0000-00009FD90000}"/>
    <cellStyle name="style1424787250174 3 2 2 4 2 2" xfId="55714" xr:uid="{00000000-0005-0000-0000-0000A0D90000}"/>
    <cellStyle name="style1424787250174 3 2 2 4 3" xfId="55715" xr:uid="{00000000-0005-0000-0000-0000A1D90000}"/>
    <cellStyle name="style1424787250174 3 2 2 4 4" xfId="55716" xr:uid="{00000000-0005-0000-0000-0000A2D90000}"/>
    <cellStyle name="style1424787250174 3 2 2 4 5" xfId="55717" xr:uid="{00000000-0005-0000-0000-0000A3D90000}"/>
    <cellStyle name="style1424787250174 3 2 2 5" xfId="55718" xr:uid="{00000000-0005-0000-0000-0000A4D90000}"/>
    <cellStyle name="style1424787250174 3 2 2 5 2" xfId="55719" xr:uid="{00000000-0005-0000-0000-0000A5D90000}"/>
    <cellStyle name="style1424787250174 3 2 2 5 3" xfId="55720" xr:uid="{00000000-0005-0000-0000-0000A6D90000}"/>
    <cellStyle name="style1424787250174 3 2 2 5 4" xfId="55721" xr:uid="{00000000-0005-0000-0000-0000A7D90000}"/>
    <cellStyle name="style1424787250174 3 2 2 5 5" xfId="55722" xr:uid="{00000000-0005-0000-0000-0000A8D90000}"/>
    <cellStyle name="style1424787250174 3 2 2 6" xfId="55723" xr:uid="{00000000-0005-0000-0000-0000A9D90000}"/>
    <cellStyle name="style1424787250174 3 2 2 7" xfId="55724" xr:uid="{00000000-0005-0000-0000-0000AAD90000}"/>
    <cellStyle name="style1424787250174 3 2 2 8" xfId="55725" xr:uid="{00000000-0005-0000-0000-0000ABD90000}"/>
    <cellStyle name="style1424787250174 3 2 2 9" xfId="55726" xr:uid="{00000000-0005-0000-0000-0000ACD90000}"/>
    <cellStyle name="style1424787250174 3 2 3" xfId="55727" xr:uid="{00000000-0005-0000-0000-0000ADD90000}"/>
    <cellStyle name="style1424787250174 3 2 3 2" xfId="55728" xr:uid="{00000000-0005-0000-0000-0000AED90000}"/>
    <cellStyle name="style1424787250174 3 2 3 2 2" xfId="55729" xr:uid="{00000000-0005-0000-0000-0000AFD90000}"/>
    <cellStyle name="style1424787250174 3 2 3 2 2 2" xfId="55730" xr:uid="{00000000-0005-0000-0000-0000B0D90000}"/>
    <cellStyle name="style1424787250174 3 2 3 2 3" xfId="55731" xr:uid="{00000000-0005-0000-0000-0000B1D90000}"/>
    <cellStyle name="style1424787250174 3 2 3 2 4" xfId="55732" xr:uid="{00000000-0005-0000-0000-0000B2D90000}"/>
    <cellStyle name="style1424787250174 3 2 3 2 5" xfId="55733" xr:uid="{00000000-0005-0000-0000-0000B3D90000}"/>
    <cellStyle name="style1424787250174 3 2 3 3" xfId="55734" xr:uid="{00000000-0005-0000-0000-0000B4D90000}"/>
    <cellStyle name="style1424787250174 3 2 3 3 2" xfId="55735" xr:uid="{00000000-0005-0000-0000-0000B5D90000}"/>
    <cellStyle name="style1424787250174 3 2 3 3 2 2" xfId="55736" xr:uid="{00000000-0005-0000-0000-0000B6D90000}"/>
    <cellStyle name="style1424787250174 3 2 3 3 3" xfId="55737" xr:uid="{00000000-0005-0000-0000-0000B7D90000}"/>
    <cellStyle name="style1424787250174 3 2 3 3 4" xfId="55738" xr:uid="{00000000-0005-0000-0000-0000B8D90000}"/>
    <cellStyle name="style1424787250174 3 2 3 3 5" xfId="55739" xr:uid="{00000000-0005-0000-0000-0000B9D90000}"/>
    <cellStyle name="style1424787250174 3 2 3 4" xfId="55740" xr:uid="{00000000-0005-0000-0000-0000BAD90000}"/>
    <cellStyle name="style1424787250174 3 2 3 4 2" xfId="55741" xr:uid="{00000000-0005-0000-0000-0000BBD90000}"/>
    <cellStyle name="style1424787250174 3 2 3 4 3" xfId="55742" xr:uid="{00000000-0005-0000-0000-0000BCD90000}"/>
    <cellStyle name="style1424787250174 3 2 3 4 4" xfId="55743" xr:uid="{00000000-0005-0000-0000-0000BDD90000}"/>
    <cellStyle name="style1424787250174 3 2 3 4 5" xfId="55744" xr:uid="{00000000-0005-0000-0000-0000BED90000}"/>
    <cellStyle name="style1424787250174 3 2 3 5" xfId="55745" xr:uid="{00000000-0005-0000-0000-0000BFD90000}"/>
    <cellStyle name="style1424787250174 3 2 3 6" xfId="55746" xr:uid="{00000000-0005-0000-0000-0000C0D90000}"/>
    <cellStyle name="style1424787250174 3 2 3 7" xfId="55747" xr:uid="{00000000-0005-0000-0000-0000C1D90000}"/>
    <cellStyle name="style1424787250174 3 2 3 8" xfId="55748" xr:uid="{00000000-0005-0000-0000-0000C2D90000}"/>
    <cellStyle name="style1424787250174 3 2 4" xfId="55749" xr:uid="{00000000-0005-0000-0000-0000C3D90000}"/>
    <cellStyle name="style1424787250174 3 2 4 2" xfId="55750" xr:uid="{00000000-0005-0000-0000-0000C4D90000}"/>
    <cellStyle name="style1424787250174 3 2 4 2 2" xfId="55751" xr:uid="{00000000-0005-0000-0000-0000C5D90000}"/>
    <cellStyle name="style1424787250174 3 2 4 2 2 2" xfId="55752" xr:uid="{00000000-0005-0000-0000-0000C6D90000}"/>
    <cellStyle name="style1424787250174 3 2 4 2 3" xfId="55753" xr:uid="{00000000-0005-0000-0000-0000C7D90000}"/>
    <cellStyle name="style1424787250174 3 2 4 2 4" xfId="55754" xr:uid="{00000000-0005-0000-0000-0000C8D90000}"/>
    <cellStyle name="style1424787250174 3 2 4 2 5" xfId="55755" xr:uid="{00000000-0005-0000-0000-0000C9D90000}"/>
    <cellStyle name="style1424787250174 3 2 4 3" xfId="55756" xr:uid="{00000000-0005-0000-0000-0000CAD90000}"/>
    <cellStyle name="style1424787250174 3 2 4 3 2" xfId="55757" xr:uid="{00000000-0005-0000-0000-0000CBD90000}"/>
    <cellStyle name="style1424787250174 3 2 4 3 2 2" xfId="55758" xr:uid="{00000000-0005-0000-0000-0000CCD90000}"/>
    <cellStyle name="style1424787250174 3 2 4 3 3" xfId="55759" xr:uid="{00000000-0005-0000-0000-0000CDD90000}"/>
    <cellStyle name="style1424787250174 3 2 4 3 4" xfId="55760" xr:uid="{00000000-0005-0000-0000-0000CED90000}"/>
    <cellStyle name="style1424787250174 3 2 4 3 5" xfId="55761" xr:uid="{00000000-0005-0000-0000-0000CFD90000}"/>
    <cellStyle name="style1424787250174 3 2 4 4" xfId="55762" xr:uid="{00000000-0005-0000-0000-0000D0D90000}"/>
    <cellStyle name="style1424787250174 3 2 4 4 2" xfId="55763" xr:uid="{00000000-0005-0000-0000-0000D1D90000}"/>
    <cellStyle name="style1424787250174 3 2 4 4 3" xfId="55764" xr:uid="{00000000-0005-0000-0000-0000D2D90000}"/>
    <cellStyle name="style1424787250174 3 2 4 4 4" xfId="55765" xr:uid="{00000000-0005-0000-0000-0000D3D90000}"/>
    <cellStyle name="style1424787250174 3 2 4 4 5" xfId="55766" xr:uid="{00000000-0005-0000-0000-0000D4D90000}"/>
    <cellStyle name="style1424787250174 3 2 4 5" xfId="55767" xr:uid="{00000000-0005-0000-0000-0000D5D90000}"/>
    <cellStyle name="style1424787250174 3 2 4 6" xfId="55768" xr:uid="{00000000-0005-0000-0000-0000D6D90000}"/>
    <cellStyle name="style1424787250174 3 2 4 7" xfId="55769" xr:uid="{00000000-0005-0000-0000-0000D7D90000}"/>
    <cellStyle name="style1424787250174 3 2 4 8" xfId="55770" xr:uid="{00000000-0005-0000-0000-0000D8D90000}"/>
    <cellStyle name="style1424787250174 3 2 5" xfId="55771" xr:uid="{00000000-0005-0000-0000-0000D9D90000}"/>
    <cellStyle name="style1424787250174 3 2 5 2" xfId="55772" xr:uid="{00000000-0005-0000-0000-0000DAD90000}"/>
    <cellStyle name="style1424787250174 3 2 5 2 2" xfId="55773" xr:uid="{00000000-0005-0000-0000-0000DBD90000}"/>
    <cellStyle name="style1424787250174 3 2 5 2 2 2" xfId="55774" xr:uid="{00000000-0005-0000-0000-0000DCD90000}"/>
    <cellStyle name="style1424787250174 3 2 5 2 3" xfId="55775" xr:uid="{00000000-0005-0000-0000-0000DDD90000}"/>
    <cellStyle name="style1424787250174 3 2 5 2 4" xfId="55776" xr:uid="{00000000-0005-0000-0000-0000DED90000}"/>
    <cellStyle name="style1424787250174 3 2 5 2 5" xfId="55777" xr:uid="{00000000-0005-0000-0000-0000DFD90000}"/>
    <cellStyle name="style1424787250174 3 2 5 3" xfId="55778" xr:uid="{00000000-0005-0000-0000-0000E0D90000}"/>
    <cellStyle name="style1424787250174 3 2 5 3 2" xfId="55779" xr:uid="{00000000-0005-0000-0000-0000E1D90000}"/>
    <cellStyle name="style1424787250174 3 2 5 3 2 2" xfId="55780" xr:uid="{00000000-0005-0000-0000-0000E2D90000}"/>
    <cellStyle name="style1424787250174 3 2 5 3 3" xfId="55781" xr:uid="{00000000-0005-0000-0000-0000E3D90000}"/>
    <cellStyle name="style1424787250174 3 2 5 3 4" xfId="55782" xr:uid="{00000000-0005-0000-0000-0000E4D90000}"/>
    <cellStyle name="style1424787250174 3 2 5 3 5" xfId="55783" xr:uid="{00000000-0005-0000-0000-0000E5D90000}"/>
    <cellStyle name="style1424787250174 3 2 5 4" xfId="55784" xr:uid="{00000000-0005-0000-0000-0000E6D90000}"/>
    <cellStyle name="style1424787250174 3 2 5 4 2" xfId="55785" xr:uid="{00000000-0005-0000-0000-0000E7D90000}"/>
    <cellStyle name="style1424787250174 3 2 5 4 3" xfId="55786" xr:uid="{00000000-0005-0000-0000-0000E8D90000}"/>
    <cellStyle name="style1424787250174 3 2 5 4 4" xfId="55787" xr:uid="{00000000-0005-0000-0000-0000E9D90000}"/>
    <cellStyle name="style1424787250174 3 2 5 4 5" xfId="55788" xr:uid="{00000000-0005-0000-0000-0000EAD90000}"/>
    <cellStyle name="style1424787250174 3 2 5 5" xfId="55789" xr:uid="{00000000-0005-0000-0000-0000EBD90000}"/>
    <cellStyle name="style1424787250174 3 2 5 6" xfId="55790" xr:uid="{00000000-0005-0000-0000-0000ECD90000}"/>
    <cellStyle name="style1424787250174 3 2 5 7" xfId="55791" xr:uid="{00000000-0005-0000-0000-0000EDD90000}"/>
    <cellStyle name="style1424787250174 3 2 5 8" xfId="55792" xr:uid="{00000000-0005-0000-0000-0000EED90000}"/>
    <cellStyle name="style1424787250174 3 2 6" xfId="55793" xr:uid="{00000000-0005-0000-0000-0000EFD90000}"/>
    <cellStyle name="style1424787250174 3 2 6 2" xfId="55794" xr:uid="{00000000-0005-0000-0000-0000F0D90000}"/>
    <cellStyle name="style1424787250174 3 2 6 2 2" xfId="55795" xr:uid="{00000000-0005-0000-0000-0000F1D90000}"/>
    <cellStyle name="style1424787250174 3 2 6 3" xfId="55796" xr:uid="{00000000-0005-0000-0000-0000F2D90000}"/>
    <cellStyle name="style1424787250174 3 2 6 4" xfId="55797" xr:uid="{00000000-0005-0000-0000-0000F3D90000}"/>
    <cellStyle name="style1424787250174 3 2 6 5" xfId="55798" xr:uid="{00000000-0005-0000-0000-0000F4D90000}"/>
    <cellStyle name="style1424787250174 3 2 7" xfId="55799" xr:uid="{00000000-0005-0000-0000-0000F5D90000}"/>
    <cellStyle name="style1424787250174 3 2 7 2" xfId="55800" xr:uid="{00000000-0005-0000-0000-0000F6D90000}"/>
    <cellStyle name="style1424787250174 3 2 7 2 2" xfId="55801" xr:uid="{00000000-0005-0000-0000-0000F7D90000}"/>
    <cellStyle name="style1424787250174 3 2 7 3" xfId="55802" xr:uid="{00000000-0005-0000-0000-0000F8D90000}"/>
    <cellStyle name="style1424787250174 3 2 7 4" xfId="55803" xr:uid="{00000000-0005-0000-0000-0000F9D90000}"/>
    <cellStyle name="style1424787250174 3 2 7 5" xfId="55804" xr:uid="{00000000-0005-0000-0000-0000FAD90000}"/>
    <cellStyle name="style1424787250174 3 2 8" xfId="55805" xr:uid="{00000000-0005-0000-0000-0000FBD90000}"/>
    <cellStyle name="style1424787250174 3 2 8 2" xfId="55806" xr:uid="{00000000-0005-0000-0000-0000FCD90000}"/>
    <cellStyle name="style1424787250174 3 2 8 3" xfId="55807" xr:uid="{00000000-0005-0000-0000-0000FDD90000}"/>
    <cellStyle name="style1424787250174 3 2 8 4" xfId="55808" xr:uid="{00000000-0005-0000-0000-0000FED90000}"/>
    <cellStyle name="style1424787250174 3 2 8 5" xfId="55809" xr:uid="{00000000-0005-0000-0000-0000FFD90000}"/>
    <cellStyle name="style1424787250174 3 2 9" xfId="55810" xr:uid="{00000000-0005-0000-0000-000000DA0000}"/>
    <cellStyle name="style1424787250174 3 3" xfId="55811" xr:uid="{00000000-0005-0000-0000-000001DA0000}"/>
    <cellStyle name="style1424787250174 3 3 2" xfId="55812" xr:uid="{00000000-0005-0000-0000-000002DA0000}"/>
    <cellStyle name="style1424787250174 3 3 2 2" xfId="55813" xr:uid="{00000000-0005-0000-0000-000003DA0000}"/>
    <cellStyle name="style1424787250174 3 3 2 2 2" xfId="55814" xr:uid="{00000000-0005-0000-0000-000004DA0000}"/>
    <cellStyle name="style1424787250174 3 3 2 2 2 2" xfId="55815" xr:uid="{00000000-0005-0000-0000-000005DA0000}"/>
    <cellStyle name="style1424787250174 3 3 2 2 3" xfId="55816" xr:uid="{00000000-0005-0000-0000-000006DA0000}"/>
    <cellStyle name="style1424787250174 3 3 2 2 4" xfId="55817" xr:uid="{00000000-0005-0000-0000-000007DA0000}"/>
    <cellStyle name="style1424787250174 3 3 2 2 5" xfId="55818" xr:uid="{00000000-0005-0000-0000-000008DA0000}"/>
    <cellStyle name="style1424787250174 3 3 2 3" xfId="55819" xr:uid="{00000000-0005-0000-0000-000009DA0000}"/>
    <cellStyle name="style1424787250174 3 3 2 3 2" xfId="55820" xr:uid="{00000000-0005-0000-0000-00000ADA0000}"/>
    <cellStyle name="style1424787250174 3 3 2 3 2 2" xfId="55821" xr:uid="{00000000-0005-0000-0000-00000BDA0000}"/>
    <cellStyle name="style1424787250174 3 3 2 3 3" xfId="55822" xr:uid="{00000000-0005-0000-0000-00000CDA0000}"/>
    <cellStyle name="style1424787250174 3 3 2 3 4" xfId="55823" xr:uid="{00000000-0005-0000-0000-00000DDA0000}"/>
    <cellStyle name="style1424787250174 3 3 2 3 5" xfId="55824" xr:uid="{00000000-0005-0000-0000-00000EDA0000}"/>
    <cellStyle name="style1424787250174 3 3 2 4" xfId="55825" xr:uid="{00000000-0005-0000-0000-00000FDA0000}"/>
    <cellStyle name="style1424787250174 3 3 2 4 2" xfId="55826" xr:uid="{00000000-0005-0000-0000-000010DA0000}"/>
    <cellStyle name="style1424787250174 3 3 2 4 3" xfId="55827" xr:uid="{00000000-0005-0000-0000-000011DA0000}"/>
    <cellStyle name="style1424787250174 3 3 2 4 4" xfId="55828" xr:uid="{00000000-0005-0000-0000-000012DA0000}"/>
    <cellStyle name="style1424787250174 3 3 2 4 5" xfId="55829" xr:uid="{00000000-0005-0000-0000-000013DA0000}"/>
    <cellStyle name="style1424787250174 3 3 2 5" xfId="55830" xr:uid="{00000000-0005-0000-0000-000014DA0000}"/>
    <cellStyle name="style1424787250174 3 3 2 6" xfId="55831" xr:uid="{00000000-0005-0000-0000-000015DA0000}"/>
    <cellStyle name="style1424787250174 3 3 2 7" xfId="55832" xr:uid="{00000000-0005-0000-0000-000016DA0000}"/>
    <cellStyle name="style1424787250174 3 3 2 8" xfId="55833" xr:uid="{00000000-0005-0000-0000-000017DA0000}"/>
    <cellStyle name="style1424787250174 3 3 3" xfId="55834" xr:uid="{00000000-0005-0000-0000-000018DA0000}"/>
    <cellStyle name="style1424787250174 3 3 3 2" xfId="55835" xr:uid="{00000000-0005-0000-0000-000019DA0000}"/>
    <cellStyle name="style1424787250174 3 3 3 2 2" xfId="55836" xr:uid="{00000000-0005-0000-0000-00001ADA0000}"/>
    <cellStyle name="style1424787250174 3 3 3 3" xfId="55837" xr:uid="{00000000-0005-0000-0000-00001BDA0000}"/>
    <cellStyle name="style1424787250174 3 3 3 4" xfId="55838" xr:uid="{00000000-0005-0000-0000-00001CDA0000}"/>
    <cellStyle name="style1424787250174 3 3 3 5" xfId="55839" xr:uid="{00000000-0005-0000-0000-00001DDA0000}"/>
    <cellStyle name="style1424787250174 3 3 4" xfId="55840" xr:uid="{00000000-0005-0000-0000-00001EDA0000}"/>
    <cellStyle name="style1424787250174 3 3 4 2" xfId="55841" xr:uid="{00000000-0005-0000-0000-00001FDA0000}"/>
    <cellStyle name="style1424787250174 3 3 4 2 2" xfId="55842" xr:uid="{00000000-0005-0000-0000-000020DA0000}"/>
    <cellStyle name="style1424787250174 3 3 4 3" xfId="55843" xr:uid="{00000000-0005-0000-0000-000021DA0000}"/>
    <cellStyle name="style1424787250174 3 3 4 4" xfId="55844" xr:uid="{00000000-0005-0000-0000-000022DA0000}"/>
    <cellStyle name="style1424787250174 3 3 4 5" xfId="55845" xr:uid="{00000000-0005-0000-0000-000023DA0000}"/>
    <cellStyle name="style1424787250174 3 3 5" xfId="55846" xr:uid="{00000000-0005-0000-0000-000024DA0000}"/>
    <cellStyle name="style1424787250174 3 3 5 2" xfId="55847" xr:uid="{00000000-0005-0000-0000-000025DA0000}"/>
    <cellStyle name="style1424787250174 3 3 5 3" xfId="55848" xr:uid="{00000000-0005-0000-0000-000026DA0000}"/>
    <cellStyle name="style1424787250174 3 3 5 4" xfId="55849" xr:uid="{00000000-0005-0000-0000-000027DA0000}"/>
    <cellStyle name="style1424787250174 3 3 5 5" xfId="55850" xr:uid="{00000000-0005-0000-0000-000028DA0000}"/>
    <cellStyle name="style1424787250174 3 3 6" xfId="55851" xr:uid="{00000000-0005-0000-0000-000029DA0000}"/>
    <cellStyle name="style1424787250174 3 3 7" xfId="55852" xr:uid="{00000000-0005-0000-0000-00002ADA0000}"/>
    <cellStyle name="style1424787250174 3 3 8" xfId="55853" xr:uid="{00000000-0005-0000-0000-00002BDA0000}"/>
    <cellStyle name="style1424787250174 3 3 9" xfId="55854" xr:uid="{00000000-0005-0000-0000-00002CDA0000}"/>
    <cellStyle name="style1424787250174 3 4" xfId="55855" xr:uid="{00000000-0005-0000-0000-00002DDA0000}"/>
    <cellStyle name="style1424787250174 3 4 2" xfId="55856" xr:uid="{00000000-0005-0000-0000-00002EDA0000}"/>
    <cellStyle name="style1424787250174 3 4 2 2" xfId="55857" xr:uid="{00000000-0005-0000-0000-00002FDA0000}"/>
    <cellStyle name="style1424787250174 3 4 2 2 2" xfId="55858" xr:uid="{00000000-0005-0000-0000-000030DA0000}"/>
    <cellStyle name="style1424787250174 3 4 2 3" xfId="55859" xr:uid="{00000000-0005-0000-0000-000031DA0000}"/>
    <cellStyle name="style1424787250174 3 4 2 4" xfId="55860" xr:uid="{00000000-0005-0000-0000-000032DA0000}"/>
    <cellStyle name="style1424787250174 3 4 2 5" xfId="55861" xr:uid="{00000000-0005-0000-0000-000033DA0000}"/>
    <cellStyle name="style1424787250174 3 4 3" xfId="55862" xr:uid="{00000000-0005-0000-0000-000034DA0000}"/>
    <cellStyle name="style1424787250174 3 4 3 2" xfId="55863" xr:uid="{00000000-0005-0000-0000-000035DA0000}"/>
    <cellStyle name="style1424787250174 3 4 3 2 2" xfId="55864" xr:uid="{00000000-0005-0000-0000-000036DA0000}"/>
    <cellStyle name="style1424787250174 3 4 3 3" xfId="55865" xr:uid="{00000000-0005-0000-0000-000037DA0000}"/>
    <cellStyle name="style1424787250174 3 4 3 4" xfId="55866" xr:uid="{00000000-0005-0000-0000-000038DA0000}"/>
    <cellStyle name="style1424787250174 3 4 3 5" xfId="55867" xr:uid="{00000000-0005-0000-0000-000039DA0000}"/>
    <cellStyle name="style1424787250174 3 4 4" xfId="55868" xr:uid="{00000000-0005-0000-0000-00003ADA0000}"/>
    <cellStyle name="style1424787250174 3 4 4 2" xfId="55869" xr:uid="{00000000-0005-0000-0000-00003BDA0000}"/>
    <cellStyle name="style1424787250174 3 4 4 3" xfId="55870" xr:uid="{00000000-0005-0000-0000-00003CDA0000}"/>
    <cellStyle name="style1424787250174 3 4 4 4" xfId="55871" xr:uid="{00000000-0005-0000-0000-00003DDA0000}"/>
    <cellStyle name="style1424787250174 3 4 4 5" xfId="55872" xr:uid="{00000000-0005-0000-0000-00003EDA0000}"/>
    <cellStyle name="style1424787250174 3 4 5" xfId="55873" xr:uid="{00000000-0005-0000-0000-00003FDA0000}"/>
    <cellStyle name="style1424787250174 3 4 6" xfId="55874" xr:uid="{00000000-0005-0000-0000-000040DA0000}"/>
    <cellStyle name="style1424787250174 3 4 7" xfId="55875" xr:uid="{00000000-0005-0000-0000-000041DA0000}"/>
    <cellStyle name="style1424787250174 3 4 8" xfId="55876" xr:uid="{00000000-0005-0000-0000-000042DA0000}"/>
    <cellStyle name="style1424787250174 3 5" xfId="55877" xr:uid="{00000000-0005-0000-0000-000043DA0000}"/>
    <cellStyle name="style1424787250174 3 5 2" xfId="55878" xr:uid="{00000000-0005-0000-0000-000044DA0000}"/>
    <cellStyle name="style1424787250174 3 5 2 2" xfId="55879" xr:uid="{00000000-0005-0000-0000-000045DA0000}"/>
    <cellStyle name="style1424787250174 3 5 2 2 2" xfId="55880" xr:uid="{00000000-0005-0000-0000-000046DA0000}"/>
    <cellStyle name="style1424787250174 3 5 2 3" xfId="55881" xr:uid="{00000000-0005-0000-0000-000047DA0000}"/>
    <cellStyle name="style1424787250174 3 5 2 4" xfId="55882" xr:uid="{00000000-0005-0000-0000-000048DA0000}"/>
    <cellStyle name="style1424787250174 3 5 2 5" xfId="55883" xr:uid="{00000000-0005-0000-0000-000049DA0000}"/>
    <cellStyle name="style1424787250174 3 5 3" xfId="55884" xr:uid="{00000000-0005-0000-0000-00004ADA0000}"/>
    <cellStyle name="style1424787250174 3 5 3 2" xfId="55885" xr:uid="{00000000-0005-0000-0000-00004BDA0000}"/>
    <cellStyle name="style1424787250174 3 5 3 2 2" xfId="55886" xr:uid="{00000000-0005-0000-0000-00004CDA0000}"/>
    <cellStyle name="style1424787250174 3 5 3 3" xfId="55887" xr:uid="{00000000-0005-0000-0000-00004DDA0000}"/>
    <cellStyle name="style1424787250174 3 5 3 4" xfId="55888" xr:uid="{00000000-0005-0000-0000-00004EDA0000}"/>
    <cellStyle name="style1424787250174 3 5 3 5" xfId="55889" xr:uid="{00000000-0005-0000-0000-00004FDA0000}"/>
    <cellStyle name="style1424787250174 3 5 4" xfId="55890" xr:uid="{00000000-0005-0000-0000-000050DA0000}"/>
    <cellStyle name="style1424787250174 3 5 4 2" xfId="55891" xr:uid="{00000000-0005-0000-0000-000051DA0000}"/>
    <cellStyle name="style1424787250174 3 5 4 3" xfId="55892" xr:uid="{00000000-0005-0000-0000-000052DA0000}"/>
    <cellStyle name="style1424787250174 3 5 4 4" xfId="55893" xr:uid="{00000000-0005-0000-0000-000053DA0000}"/>
    <cellStyle name="style1424787250174 3 5 4 5" xfId="55894" xr:uid="{00000000-0005-0000-0000-000054DA0000}"/>
    <cellStyle name="style1424787250174 3 5 5" xfId="55895" xr:uid="{00000000-0005-0000-0000-000055DA0000}"/>
    <cellStyle name="style1424787250174 3 5 6" xfId="55896" xr:uid="{00000000-0005-0000-0000-000056DA0000}"/>
    <cellStyle name="style1424787250174 3 5 7" xfId="55897" xr:uid="{00000000-0005-0000-0000-000057DA0000}"/>
    <cellStyle name="style1424787250174 3 5 8" xfId="55898" xr:uid="{00000000-0005-0000-0000-000058DA0000}"/>
    <cellStyle name="style1424787250174 3 6" xfId="55899" xr:uid="{00000000-0005-0000-0000-000059DA0000}"/>
    <cellStyle name="style1424787250174 3 6 2" xfId="55900" xr:uid="{00000000-0005-0000-0000-00005ADA0000}"/>
    <cellStyle name="style1424787250174 3 6 2 2" xfId="55901" xr:uid="{00000000-0005-0000-0000-00005BDA0000}"/>
    <cellStyle name="style1424787250174 3 6 2 2 2" xfId="55902" xr:uid="{00000000-0005-0000-0000-00005CDA0000}"/>
    <cellStyle name="style1424787250174 3 6 2 3" xfId="55903" xr:uid="{00000000-0005-0000-0000-00005DDA0000}"/>
    <cellStyle name="style1424787250174 3 6 2 4" xfId="55904" xr:uid="{00000000-0005-0000-0000-00005EDA0000}"/>
    <cellStyle name="style1424787250174 3 6 2 5" xfId="55905" xr:uid="{00000000-0005-0000-0000-00005FDA0000}"/>
    <cellStyle name="style1424787250174 3 6 3" xfId="55906" xr:uid="{00000000-0005-0000-0000-000060DA0000}"/>
    <cellStyle name="style1424787250174 3 6 3 2" xfId="55907" xr:uid="{00000000-0005-0000-0000-000061DA0000}"/>
    <cellStyle name="style1424787250174 3 6 3 2 2" xfId="55908" xr:uid="{00000000-0005-0000-0000-000062DA0000}"/>
    <cellStyle name="style1424787250174 3 6 3 3" xfId="55909" xr:uid="{00000000-0005-0000-0000-000063DA0000}"/>
    <cellStyle name="style1424787250174 3 6 3 4" xfId="55910" xr:uid="{00000000-0005-0000-0000-000064DA0000}"/>
    <cellStyle name="style1424787250174 3 6 3 5" xfId="55911" xr:uid="{00000000-0005-0000-0000-000065DA0000}"/>
    <cellStyle name="style1424787250174 3 6 4" xfId="55912" xr:uid="{00000000-0005-0000-0000-000066DA0000}"/>
    <cellStyle name="style1424787250174 3 6 4 2" xfId="55913" xr:uid="{00000000-0005-0000-0000-000067DA0000}"/>
    <cellStyle name="style1424787250174 3 6 4 3" xfId="55914" xr:uid="{00000000-0005-0000-0000-000068DA0000}"/>
    <cellStyle name="style1424787250174 3 6 4 4" xfId="55915" xr:uid="{00000000-0005-0000-0000-000069DA0000}"/>
    <cellStyle name="style1424787250174 3 6 4 5" xfId="55916" xr:uid="{00000000-0005-0000-0000-00006ADA0000}"/>
    <cellStyle name="style1424787250174 3 6 5" xfId="55917" xr:uid="{00000000-0005-0000-0000-00006BDA0000}"/>
    <cellStyle name="style1424787250174 3 6 6" xfId="55918" xr:uid="{00000000-0005-0000-0000-00006CDA0000}"/>
    <cellStyle name="style1424787250174 3 6 7" xfId="55919" xr:uid="{00000000-0005-0000-0000-00006DDA0000}"/>
    <cellStyle name="style1424787250174 3 6 8" xfId="55920" xr:uid="{00000000-0005-0000-0000-00006EDA0000}"/>
    <cellStyle name="style1424787250174 3 7" xfId="55921" xr:uid="{00000000-0005-0000-0000-00006FDA0000}"/>
    <cellStyle name="style1424787250174 3 7 2" xfId="55922" xr:uid="{00000000-0005-0000-0000-000070DA0000}"/>
    <cellStyle name="style1424787250174 3 7 2 2" xfId="55923" xr:uid="{00000000-0005-0000-0000-000071DA0000}"/>
    <cellStyle name="style1424787250174 3 7 3" xfId="55924" xr:uid="{00000000-0005-0000-0000-000072DA0000}"/>
    <cellStyle name="style1424787250174 3 7 4" xfId="55925" xr:uid="{00000000-0005-0000-0000-000073DA0000}"/>
    <cellStyle name="style1424787250174 3 7 5" xfId="55926" xr:uid="{00000000-0005-0000-0000-000074DA0000}"/>
    <cellStyle name="style1424787250174 3 8" xfId="55927" xr:uid="{00000000-0005-0000-0000-000075DA0000}"/>
    <cellStyle name="style1424787250174 3 8 2" xfId="55928" xr:uid="{00000000-0005-0000-0000-000076DA0000}"/>
    <cellStyle name="style1424787250174 3 8 2 2" xfId="55929" xr:uid="{00000000-0005-0000-0000-000077DA0000}"/>
    <cellStyle name="style1424787250174 3 8 3" xfId="55930" xr:uid="{00000000-0005-0000-0000-000078DA0000}"/>
    <cellStyle name="style1424787250174 3 8 4" xfId="55931" xr:uid="{00000000-0005-0000-0000-000079DA0000}"/>
    <cellStyle name="style1424787250174 3 8 5" xfId="55932" xr:uid="{00000000-0005-0000-0000-00007ADA0000}"/>
    <cellStyle name="style1424787250174 3 9" xfId="55933" xr:uid="{00000000-0005-0000-0000-00007BDA0000}"/>
    <cellStyle name="style1424787250174 3 9 2" xfId="55934" xr:uid="{00000000-0005-0000-0000-00007CDA0000}"/>
    <cellStyle name="style1424787250174 3 9 3" xfId="55935" xr:uid="{00000000-0005-0000-0000-00007DDA0000}"/>
    <cellStyle name="style1424787250174 3 9 4" xfId="55936" xr:uid="{00000000-0005-0000-0000-00007EDA0000}"/>
    <cellStyle name="style1424787250174 3 9 5" xfId="55937" xr:uid="{00000000-0005-0000-0000-00007FDA0000}"/>
    <cellStyle name="style1424787250174 4" xfId="55938" xr:uid="{00000000-0005-0000-0000-000080DA0000}"/>
    <cellStyle name="style1424787250174 4 10" xfId="55939" xr:uid="{00000000-0005-0000-0000-000081DA0000}"/>
    <cellStyle name="style1424787250174 4 11" xfId="55940" xr:uid="{00000000-0005-0000-0000-000082DA0000}"/>
    <cellStyle name="style1424787250174 4 12" xfId="55941" xr:uid="{00000000-0005-0000-0000-000083DA0000}"/>
    <cellStyle name="style1424787250174 4 2" xfId="55942" xr:uid="{00000000-0005-0000-0000-000084DA0000}"/>
    <cellStyle name="style1424787250174 4 2 2" xfId="55943" xr:uid="{00000000-0005-0000-0000-000085DA0000}"/>
    <cellStyle name="style1424787250174 4 2 2 2" xfId="55944" xr:uid="{00000000-0005-0000-0000-000086DA0000}"/>
    <cellStyle name="style1424787250174 4 2 2 2 2" xfId="55945" xr:uid="{00000000-0005-0000-0000-000087DA0000}"/>
    <cellStyle name="style1424787250174 4 2 2 2 2 2" xfId="55946" xr:uid="{00000000-0005-0000-0000-000088DA0000}"/>
    <cellStyle name="style1424787250174 4 2 2 2 3" xfId="55947" xr:uid="{00000000-0005-0000-0000-000089DA0000}"/>
    <cellStyle name="style1424787250174 4 2 2 2 4" xfId="55948" xr:uid="{00000000-0005-0000-0000-00008ADA0000}"/>
    <cellStyle name="style1424787250174 4 2 2 2 5" xfId="55949" xr:uid="{00000000-0005-0000-0000-00008BDA0000}"/>
    <cellStyle name="style1424787250174 4 2 2 3" xfId="55950" xr:uid="{00000000-0005-0000-0000-00008CDA0000}"/>
    <cellStyle name="style1424787250174 4 2 2 3 2" xfId="55951" xr:uid="{00000000-0005-0000-0000-00008DDA0000}"/>
    <cellStyle name="style1424787250174 4 2 2 3 2 2" xfId="55952" xr:uid="{00000000-0005-0000-0000-00008EDA0000}"/>
    <cellStyle name="style1424787250174 4 2 2 3 3" xfId="55953" xr:uid="{00000000-0005-0000-0000-00008FDA0000}"/>
    <cellStyle name="style1424787250174 4 2 2 3 4" xfId="55954" xr:uid="{00000000-0005-0000-0000-000090DA0000}"/>
    <cellStyle name="style1424787250174 4 2 2 3 5" xfId="55955" xr:uid="{00000000-0005-0000-0000-000091DA0000}"/>
    <cellStyle name="style1424787250174 4 2 2 4" xfId="55956" xr:uid="{00000000-0005-0000-0000-000092DA0000}"/>
    <cellStyle name="style1424787250174 4 2 2 4 2" xfId="55957" xr:uid="{00000000-0005-0000-0000-000093DA0000}"/>
    <cellStyle name="style1424787250174 4 2 2 4 3" xfId="55958" xr:uid="{00000000-0005-0000-0000-000094DA0000}"/>
    <cellStyle name="style1424787250174 4 2 2 4 4" xfId="55959" xr:uid="{00000000-0005-0000-0000-000095DA0000}"/>
    <cellStyle name="style1424787250174 4 2 2 4 5" xfId="55960" xr:uid="{00000000-0005-0000-0000-000096DA0000}"/>
    <cellStyle name="style1424787250174 4 2 2 5" xfId="55961" xr:uid="{00000000-0005-0000-0000-000097DA0000}"/>
    <cellStyle name="style1424787250174 4 2 2 6" xfId="55962" xr:uid="{00000000-0005-0000-0000-000098DA0000}"/>
    <cellStyle name="style1424787250174 4 2 2 7" xfId="55963" xr:uid="{00000000-0005-0000-0000-000099DA0000}"/>
    <cellStyle name="style1424787250174 4 2 2 8" xfId="55964" xr:uid="{00000000-0005-0000-0000-00009ADA0000}"/>
    <cellStyle name="style1424787250174 4 2 3" xfId="55965" xr:uid="{00000000-0005-0000-0000-00009BDA0000}"/>
    <cellStyle name="style1424787250174 4 2 3 2" xfId="55966" xr:uid="{00000000-0005-0000-0000-00009CDA0000}"/>
    <cellStyle name="style1424787250174 4 2 3 2 2" xfId="55967" xr:uid="{00000000-0005-0000-0000-00009DDA0000}"/>
    <cellStyle name="style1424787250174 4 2 3 3" xfId="55968" xr:uid="{00000000-0005-0000-0000-00009EDA0000}"/>
    <cellStyle name="style1424787250174 4 2 3 4" xfId="55969" xr:uid="{00000000-0005-0000-0000-00009FDA0000}"/>
    <cellStyle name="style1424787250174 4 2 3 5" xfId="55970" xr:uid="{00000000-0005-0000-0000-0000A0DA0000}"/>
    <cellStyle name="style1424787250174 4 2 4" xfId="55971" xr:uid="{00000000-0005-0000-0000-0000A1DA0000}"/>
    <cellStyle name="style1424787250174 4 2 4 2" xfId="55972" xr:uid="{00000000-0005-0000-0000-0000A2DA0000}"/>
    <cellStyle name="style1424787250174 4 2 4 2 2" xfId="55973" xr:uid="{00000000-0005-0000-0000-0000A3DA0000}"/>
    <cellStyle name="style1424787250174 4 2 4 3" xfId="55974" xr:uid="{00000000-0005-0000-0000-0000A4DA0000}"/>
    <cellStyle name="style1424787250174 4 2 4 4" xfId="55975" xr:uid="{00000000-0005-0000-0000-0000A5DA0000}"/>
    <cellStyle name="style1424787250174 4 2 4 5" xfId="55976" xr:uid="{00000000-0005-0000-0000-0000A6DA0000}"/>
    <cellStyle name="style1424787250174 4 2 5" xfId="55977" xr:uid="{00000000-0005-0000-0000-0000A7DA0000}"/>
    <cellStyle name="style1424787250174 4 2 5 2" xfId="55978" xr:uid="{00000000-0005-0000-0000-0000A8DA0000}"/>
    <cellStyle name="style1424787250174 4 2 5 3" xfId="55979" xr:uid="{00000000-0005-0000-0000-0000A9DA0000}"/>
    <cellStyle name="style1424787250174 4 2 5 4" xfId="55980" xr:uid="{00000000-0005-0000-0000-0000AADA0000}"/>
    <cellStyle name="style1424787250174 4 2 5 5" xfId="55981" xr:uid="{00000000-0005-0000-0000-0000ABDA0000}"/>
    <cellStyle name="style1424787250174 4 2 6" xfId="55982" xr:uid="{00000000-0005-0000-0000-0000ACDA0000}"/>
    <cellStyle name="style1424787250174 4 2 7" xfId="55983" xr:uid="{00000000-0005-0000-0000-0000ADDA0000}"/>
    <cellStyle name="style1424787250174 4 2 8" xfId="55984" xr:uid="{00000000-0005-0000-0000-0000AEDA0000}"/>
    <cellStyle name="style1424787250174 4 2 9" xfId="55985" xr:uid="{00000000-0005-0000-0000-0000AFDA0000}"/>
    <cellStyle name="style1424787250174 4 3" xfId="55986" xr:uid="{00000000-0005-0000-0000-0000B0DA0000}"/>
    <cellStyle name="style1424787250174 4 3 2" xfId="55987" xr:uid="{00000000-0005-0000-0000-0000B1DA0000}"/>
    <cellStyle name="style1424787250174 4 3 2 2" xfId="55988" xr:uid="{00000000-0005-0000-0000-0000B2DA0000}"/>
    <cellStyle name="style1424787250174 4 3 2 2 2" xfId="55989" xr:uid="{00000000-0005-0000-0000-0000B3DA0000}"/>
    <cellStyle name="style1424787250174 4 3 2 3" xfId="55990" xr:uid="{00000000-0005-0000-0000-0000B4DA0000}"/>
    <cellStyle name="style1424787250174 4 3 2 4" xfId="55991" xr:uid="{00000000-0005-0000-0000-0000B5DA0000}"/>
    <cellStyle name="style1424787250174 4 3 2 5" xfId="55992" xr:uid="{00000000-0005-0000-0000-0000B6DA0000}"/>
    <cellStyle name="style1424787250174 4 3 3" xfId="55993" xr:uid="{00000000-0005-0000-0000-0000B7DA0000}"/>
    <cellStyle name="style1424787250174 4 3 3 2" xfId="55994" xr:uid="{00000000-0005-0000-0000-0000B8DA0000}"/>
    <cellStyle name="style1424787250174 4 3 3 2 2" xfId="55995" xr:uid="{00000000-0005-0000-0000-0000B9DA0000}"/>
    <cellStyle name="style1424787250174 4 3 3 3" xfId="55996" xr:uid="{00000000-0005-0000-0000-0000BADA0000}"/>
    <cellStyle name="style1424787250174 4 3 3 4" xfId="55997" xr:uid="{00000000-0005-0000-0000-0000BBDA0000}"/>
    <cellStyle name="style1424787250174 4 3 3 5" xfId="55998" xr:uid="{00000000-0005-0000-0000-0000BCDA0000}"/>
    <cellStyle name="style1424787250174 4 3 4" xfId="55999" xr:uid="{00000000-0005-0000-0000-0000BDDA0000}"/>
    <cellStyle name="style1424787250174 4 3 4 2" xfId="56000" xr:uid="{00000000-0005-0000-0000-0000BEDA0000}"/>
    <cellStyle name="style1424787250174 4 3 4 3" xfId="56001" xr:uid="{00000000-0005-0000-0000-0000BFDA0000}"/>
    <cellStyle name="style1424787250174 4 3 4 4" xfId="56002" xr:uid="{00000000-0005-0000-0000-0000C0DA0000}"/>
    <cellStyle name="style1424787250174 4 3 4 5" xfId="56003" xr:uid="{00000000-0005-0000-0000-0000C1DA0000}"/>
    <cellStyle name="style1424787250174 4 3 5" xfId="56004" xr:uid="{00000000-0005-0000-0000-0000C2DA0000}"/>
    <cellStyle name="style1424787250174 4 3 6" xfId="56005" xr:uid="{00000000-0005-0000-0000-0000C3DA0000}"/>
    <cellStyle name="style1424787250174 4 3 7" xfId="56006" xr:uid="{00000000-0005-0000-0000-0000C4DA0000}"/>
    <cellStyle name="style1424787250174 4 3 8" xfId="56007" xr:uid="{00000000-0005-0000-0000-0000C5DA0000}"/>
    <cellStyle name="style1424787250174 4 4" xfId="56008" xr:uid="{00000000-0005-0000-0000-0000C6DA0000}"/>
    <cellStyle name="style1424787250174 4 4 2" xfId="56009" xr:uid="{00000000-0005-0000-0000-0000C7DA0000}"/>
    <cellStyle name="style1424787250174 4 4 2 2" xfId="56010" xr:uid="{00000000-0005-0000-0000-0000C8DA0000}"/>
    <cellStyle name="style1424787250174 4 4 2 2 2" xfId="56011" xr:uid="{00000000-0005-0000-0000-0000C9DA0000}"/>
    <cellStyle name="style1424787250174 4 4 2 3" xfId="56012" xr:uid="{00000000-0005-0000-0000-0000CADA0000}"/>
    <cellStyle name="style1424787250174 4 4 2 4" xfId="56013" xr:uid="{00000000-0005-0000-0000-0000CBDA0000}"/>
    <cellStyle name="style1424787250174 4 4 2 5" xfId="56014" xr:uid="{00000000-0005-0000-0000-0000CCDA0000}"/>
    <cellStyle name="style1424787250174 4 4 3" xfId="56015" xr:uid="{00000000-0005-0000-0000-0000CDDA0000}"/>
    <cellStyle name="style1424787250174 4 4 3 2" xfId="56016" xr:uid="{00000000-0005-0000-0000-0000CEDA0000}"/>
    <cellStyle name="style1424787250174 4 4 3 2 2" xfId="56017" xr:uid="{00000000-0005-0000-0000-0000CFDA0000}"/>
    <cellStyle name="style1424787250174 4 4 3 3" xfId="56018" xr:uid="{00000000-0005-0000-0000-0000D0DA0000}"/>
    <cellStyle name="style1424787250174 4 4 3 4" xfId="56019" xr:uid="{00000000-0005-0000-0000-0000D1DA0000}"/>
    <cellStyle name="style1424787250174 4 4 3 5" xfId="56020" xr:uid="{00000000-0005-0000-0000-0000D2DA0000}"/>
    <cellStyle name="style1424787250174 4 4 4" xfId="56021" xr:uid="{00000000-0005-0000-0000-0000D3DA0000}"/>
    <cellStyle name="style1424787250174 4 4 4 2" xfId="56022" xr:uid="{00000000-0005-0000-0000-0000D4DA0000}"/>
    <cellStyle name="style1424787250174 4 4 4 3" xfId="56023" xr:uid="{00000000-0005-0000-0000-0000D5DA0000}"/>
    <cellStyle name="style1424787250174 4 4 4 4" xfId="56024" xr:uid="{00000000-0005-0000-0000-0000D6DA0000}"/>
    <cellStyle name="style1424787250174 4 4 4 5" xfId="56025" xr:uid="{00000000-0005-0000-0000-0000D7DA0000}"/>
    <cellStyle name="style1424787250174 4 4 5" xfId="56026" xr:uid="{00000000-0005-0000-0000-0000D8DA0000}"/>
    <cellStyle name="style1424787250174 4 4 6" xfId="56027" xr:uid="{00000000-0005-0000-0000-0000D9DA0000}"/>
    <cellStyle name="style1424787250174 4 4 7" xfId="56028" xr:uid="{00000000-0005-0000-0000-0000DADA0000}"/>
    <cellStyle name="style1424787250174 4 4 8" xfId="56029" xr:uid="{00000000-0005-0000-0000-0000DBDA0000}"/>
    <cellStyle name="style1424787250174 4 5" xfId="56030" xr:uid="{00000000-0005-0000-0000-0000DCDA0000}"/>
    <cellStyle name="style1424787250174 4 5 2" xfId="56031" xr:uid="{00000000-0005-0000-0000-0000DDDA0000}"/>
    <cellStyle name="style1424787250174 4 5 2 2" xfId="56032" xr:uid="{00000000-0005-0000-0000-0000DEDA0000}"/>
    <cellStyle name="style1424787250174 4 5 2 2 2" xfId="56033" xr:uid="{00000000-0005-0000-0000-0000DFDA0000}"/>
    <cellStyle name="style1424787250174 4 5 2 3" xfId="56034" xr:uid="{00000000-0005-0000-0000-0000E0DA0000}"/>
    <cellStyle name="style1424787250174 4 5 2 4" xfId="56035" xr:uid="{00000000-0005-0000-0000-0000E1DA0000}"/>
    <cellStyle name="style1424787250174 4 5 2 5" xfId="56036" xr:uid="{00000000-0005-0000-0000-0000E2DA0000}"/>
    <cellStyle name="style1424787250174 4 5 3" xfId="56037" xr:uid="{00000000-0005-0000-0000-0000E3DA0000}"/>
    <cellStyle name="style1424787250174 4 5 3 2" xfId="56038" xr:uid="{00000000-0005-0000-0000-0000E4DA0000}"/>
    <cellStyle name="style1424787250174 4 5 3 2 2" xfId="56039" xr:uid="{00000000-0005-0000-0000-0000E5DA0000}"/>
    <cellStyle name="style1424787250174 4 5 3 3" xfId="56040" xr:uid="{00000000-0005-0000-0000-0000E6DA0000}"/>
    <cellStyle name="style1424787250174 4 5 3 4" xfId="56041" xr:uid="{00000000-0005-0000-0000-0000E7DA0000}"/>
    <cellStyle name="style1424787250174 4 5 3 5" xfId="56042" xr:uid="{00000000-0005-0000-0000-0000E8DA0000}"/>
    <cellStyle name="style1424787250174 4 5 4" xfId="56043" xr:uid="{00000000-0005-0000-0000-0000E9DA0000}"/>
    <cellStyle name="style1424787250174 4 5 4 2" xfId="56044" xr:uid="{00000000-0005-0000-0000-0000EADA0000}"/>
    <cellStyle name="style1424787250174 4 5 4 3" xfId="56045" xr:uid="{00000000-0005-0000-0000-0000EBDA0000}"/>
    <cellStyle name="style1424787250174 4 5 4 4" xfId="56046" xr:uid="{00000000-0005-0000-0000-0000ECDA0000}"/>
    <cellStyle name="style1424787250174 4 5 4 5" xfId="56047" xr:uid="{00000000-0005-0000-0000-0000EDDA0000}"/>
    <cellStyle name="style1424787250174 4 5 5" xfId="56048" xr:uid="{00000000-0005-0000-0000-0000EEDA0000}"/>
    <cellStyle name="style1424787250174 4 5 6" xfId="56049" xr:uid="{00000000-0005-0000-0000-0000EFDA0000}"/>
    <cellStyle name="style1424787250174 4 5 7" xfId="56050" xr:uid="{00000000-0005-0000-0000-0000F0DA0000}"/>
    <cellStyle name="style1424787250174 4 5 8" xfId="56051" xr:uid="{00000000-0005-0000-0000-0000F1DA0000}"/>
    <cellStyle name="style1424787250174 4 6" xfId="56052" xr:uid="{00000000-0005-0000-0000-0000F2DA0000}"/>
    <cellStyle name="style1424787250174 4 6 2" xfId="56053" xr:uid="{00000000-0005-0000-0000-0000F3DA0000}"/>
    <cellStyle name="style1424787250174 4 6 2 2" xfId="56054" xr:uid="{00000000-0005-0000-0000-0000F4DA0000}"/>
    <cellStyle name="style1424787250174 4 6 3" xfId="56055" xr:uid="{00000000-0005-0000-0000-0000F5DA0000}"/>
    <cellStyle name="style1424787250174 4 6 4" xfId="56056" xr:uid="{00000000-0005-0000-0000-0000F6DA0000}"/>
    <cellStyle name="style1424787250174 4 6 5" xfId="56057" xr:uid="{00000000-0005-0000-0000-0000F7DA0000}"/>
    <cellStyle name="style1424787250174 4 7" xfId="56058" xr:uid="{00000000-0005-0000-0000-0000F8DA0000}"/>
    <cellStyle name="style1424787250174 4 7 2" xfId="56059" xr:uid="{00000000-0005-0000-0000-0000F9DA0000}"/>
    <cellStyle name="style1424787250174 4 7 2 2" xfId="56060" xr:uid="{00000000-0005-0000-0000-0000FADA0000}"/>
    <cellStyle name="style1424787250174 4 7 3" xfId="56061" xr:uid="{00000000-0005-0000-0000-0000FBDA0000}"/>
    <cellStyle name="style1424787250174 4 7 4" xfId="56062" xr:uid="{00000000-0005-0000-0000-0000FCDA0000}"/>
    <cellStyle name="style1424787250174 4 7 5" xfId="56063" xr:uid="{00000000-0005-0000-0000-0000FDDA0000}"/>
    <cellStyle name="style1424787250174 4 8" xfId="56064" xr:uid="{00000000-0005-0000-0000-0000FEDA0000}"/>
    <cellStyle name="style1424787250174 4 8 2" xfId="56065" xr:uid="{00000000-0005-0000-0000-0000FFDA0000}"/>
    <cellStyle name="style1424787250174 4 8 3" xfId="56066" xr:uid="{00000000-0005-0000-0000-000000DB0000}"/>
    <cellStyle name="style1424787250174 4 8 4" xfId="56067" xr:uid="{00000000-0005-0000-0000-000001DB0000}"/>
    <cellStyle name="style1424787250174 4 8 5" xfId="56068" xr:uid="{00000000-0005-0000-0000-000002DB0000}"/>
    <cellStyle name="style1424787250174 4 9" xfId="56069" xr:uid="{00000000-0005-0000-0000-000003DB0000}"/>
    <cellStyle name="style1424787250174 5" xfId="56070" xr:uid="{00000000-0005-0000-0000-000004DB0000}"/>
    <cellStyle name="style1424787250174 5 2" xfId="56071" xr:uid="{00000000-0005-0000-0000-000005DB0000}"/>
    <cellStyle name="style1424787250174 5 2 2" xfId="56072" xr:uid="{00000000-0005-0000-0000-000006DB0000}"/>
    <cellStyle name="style1424787250174 5 2 2 2" xfId="56073" xr:uid="{00000000-0005-0000-0000-000007DB0000}"/>
    <cellStyle name="style1424787250174 5 2 2 2 2" xfId="56074" xr:uid="{00000000-0005-0000-0000-000008DB0000}"/>
    <cellStyle name="style1424787250174 5 2 2 3" xfId="56075" xr:uid="{00000000-0005-0000-0000-000009DB0000}"/>
    <cellStyle name="style1424787250174 5 2 2 4" xfId="56076" xr:uid="{00000000-0005-0000-0000-00000ADB0000}"/>
    <cellStyle name="style1424787250174 5 2 2 5" xfId="56077" xr:uid="{00000000-0005-0000-0000-00000BDB0000}"/>
    <cellStyle name="style1424787250174 5 2 3" xfId="56078" xr:uid="{00000000-0005-0000-0000-00000CDB0000}"/>
    <cellStyle name="style1424787250174 5 2 3 2" xfId="56079" xr:uid="{00000000-0005-0000-0000-00000DDB0000}"/>
    <cellStyle name="style1424787250174 5 2 3 2 2" xfId="56080" xr:uid="{00000000-0005-0000-0000-00000EDB0000}"/>
    <cellStyle name="style1424787250174 5 2 3 3" xfId="56081" xr:uid="{00000000-0005-0000-0000-00000FDB0000}"/>
    <cellStyle name="style1424787250174 5 2 3 4" xfId="56082" xr:uid="{00000000-0005-0000-0000-000010DB0000}"/>
    <cellStyle name="style1424787250174 5 2 3 5" xfId="56083" xr:uid="{00000000-0005-0000-0000-000011DB0000}"/>
    <cellStyle name="style1424787250174 5 2 4" xfId="56084" xr:uid="{00000000-0005-0000-0000-000012DB0000}"/>
    <cellStyle name="style1424787250174 5 2 4 2" xfId="56085" xr:uid="{00000000-0005-0000-0000-000013DB0000}"/>
    <cellStyle name="style1424787250174 5 2 4 3" xfId="56086" xr:uid="{00000000-0005-0000-0000-000014DB0000}"/>
    <cellStyle name="style1424787250174 5 2 4 4" xfId="56087" xr:uid="{00000000-0005-0000-0000-000015DB0000}"/>
    <cellStyle name="style1424787250174 5 2 4 5" xfId="56088" xr:uid="{00000000-0005-0000-0000-000016DB0000}"/>
    <cellStyle name="style1424787250174 5 2 5" xfId="56089" xr:uid="{00000000-0005-0000-0000-000017DB0000}"/>
    <cellStyle name="style1424787250174 5 2 6" xfId="56090" xr:uid="{00000000-0005-0000-0000-000018DB0000}"/>
    <cellStyle name="style1424787250174 5 2 7" xfId="56091" xr:uid="{00000000-0005-0000-0000-000019DB0000}"/>
    <cellStyle name="style1424787250174 5 2 8" xfId="56092" xr:uid="{00000000-0005-0000-0000-00001ADB0000}"/>
    <cellStyle name="style1424787250174 5 3" xfId="56093" xr:uid="{00000000-0005-0000-0000-00001BDB0000}"/>
    <cellStyle name="style1424787250174 5 3 2" xfId="56094" xr:uid="{00000000-0005-0000-0000-00001CDB0000}"/>
    <cellStyle name="style1424787250174 5 3 2 2" xfId="56095" xr:uid="{00000000-0005-0000-0000-00001DDB0000}"/>
    <cellStyle name="style1424787250174 5 3 3" xfId="56096" xr:uid="{00000000-0005-0000-0000-00001EDB0000}"/>
    <cellStyle name="style1424787250174 5 3 4" xfId="56097" xr:uid="{00000000-0005-0000-0000-00001FDB0000}"/>
    <cellStyle name="style1424787250174 5 3 5" xfId="56098" xr:uid="{00000000-0005-0000-0000-000020DB0000}"/>
    <cellStyle name="style1424787250174 5 4" xfId="56099" xr:uid="{00000000-0005-0000-0000-000021DB0000}"/>
    <cellStyle name="style1424787250174 5 4 2" xfId="56100" xr:uid="{00000000-0005-0000-0000-000022DB0000}"/>
    <cellStyle name="style1424787250174 5 4 2 2" xfId="56101" xr:uid="{00000000-0005-0000-0000-000023DB0000}"/>
    <cellStyle name="style1424787250174 5 4 3" xfId="56102" xr:uid="{00000000-0005-0000-0000-000024DB0000}"/>
    <cellStyle name="style1424787250174 5 4 4" xfId="56103" xr:uid="{00000000-0005-0000-0000-000025DB0000}"/>
    <cellStyle name="style1424787250174 5 4 5" xfId="56104" xr:uid="{00000000-0005-0000-0000-000026DB0000}"/>
    <cellStyle name="style1424787250174 5 5" xfId="56105" xr:uid="{00000000-0005-0000-0000-000027DB0000}"/>
    <cellStyle name="style1424787250174 5 5 2" xfId="56106" xr:uid="{00000000-0005-0000-0000-000028DB0000}"/>
    <cellStyle name="style1424787250174 5 5 3" xfId="56107" xr:uid="{00000000-0005-0000-0000-000029DB0000}"/>
    <cellStyle name="style1424787250174 5 5 4" xfId="56108" xr:uid="{00000000-0005-0000-0000-00002ADB0000}"/>
    <cellStyle name="style1424787250174 5 5 5" xfId="56109" xr:uid="{00000000-0005-0000-0000-00002BDB0000}"/>
    <cellStyle name="style1424787250174 5 6" xfId="56110" xr:uid="{00000000-0005-0000-0000-00002CDB0000}"/>
    <cellStyle name="style1424787250174 5 7" xfId="56111" xr:uid="{00000000-0005-0000-0000-00002DDB0000}"/>
    <cellStyle name="style1424787250174 5 8" xfId="56112" xr:uid="{00000000-0005-0000-0000-00002EDB0000}"/>
    <cellStyle name="style1424787250174 5 9" xfId="56113" xr:uid="{00000000-0005-0000-0000-00002FDB0000}"/>
    <cellStyle name="style1424787250174 6" xfId="56114" xr:uid="{00000000-0005-0000-0000-000030DB0000}"/>
    <cellStyle name="style1424787250174 6 2" xfId="56115" xr:uid="{00000000-0005-0000-0000-000031DB0000}"/>
    <cellStyle name="style1424787250174 6 2 2" xfId="56116" xr:uid="{00000000-0005-0000-0000-000032DB0000}"/>
    <cellStyle name="style1424787250174 6 2 2 2" xfId="56117" xr:uid="{00000000-0005-0000-0000-000033DB0000}"/>
    <cellStyle name="style1424787250174 6 2 3" xfId="56118" xr:uid="{00000000-0005-0000-0000-000034DB0000}"/>
    <cellStyle name="style1424787250174 6 2 4" xfId="56119" xr:uid="{00000000-0005-0000-0000-000035DB0000}"/>
    <cellStyle name="style1424787250174 6 2 5" xfId="56120" xr:uid="{00000000-0005-0000-0000-000036DB0000}"/>
    <cellStyle name="style1424787250174 6 3" xfId="56121" xr:uid="{00000000-0005-0000-0000-000037DB0000}"/>
    <cellStyle name="style1424787250174 6 3 2" xfId="56122" xr:uid="{00000000-0005-0000-0000-000038DB0000}"/>
    <cellStyle name="style1424787250174 6 3 2 2" xfId="56123" xr:uid="{00000000-0005-0000-0000-000039DB0000}"/>
    <cellStyle name="style1424787250174 6 3 3" xfId="56124" xr:uid="{00000000-0005-0000-0000-00003ADB0000}"/>
    <cellStyle name="style1424787250174 6 3 4" xfId="56125" xr:uid="{00000000-0005-0000-0000-00003BDB0000}"/>
    <cellStyle name="style1424787250174 6 3 5" xfId="56126" xr:uid="{00000000-0005-0000-0000-00003CDB0000}"/>
    <cellStyle name="style1424787250174 6 4" xfId="56127" xr:uid="{00000000-0005-0000-0000-00003DDB0000}"/>
    <cellStyle name="style1424787250174 6 4 2" xfId="56128" xr:uid="{00000000-0005-0000-0000-00003EDB0000}"/>
    <cellStyle name="style1424787250174 6 4 3" xfId="56129" xr:uid="{00000000-0005-0000-0000-00003FDB0000}"/>
    <cellStyle name="style1424787250174 6 4 4" xfId="56130" xr:uid="{00000000-0005-0000-0000-000040DB0000}"/>
    <cellStyle name="style1424787250174 6 4 5" xfId="56131" xr:uid="{00000000-0005-0000-0000-000041DB0000}"/>
    <cellStyle name="style1424787250174 6 5" xfId="56132" xr:uid="{00000000-0005-0000-0000-000042DB0000}"/>
    <cellStyle name="style1424787250174 6 6" xfId="56133" xr:uid="{00000000-0005-0000-0000-000043DB0000}"/>
    <cellStyle name="style1424787250174 6 7" xfId="56134" xr:uid="{00000000-0005-0000-0000-000044DB0000}"/>
    <cellStyle name="style1424787250174 6 8" xfId="56135" xr:uid="{00000000-0005-0000-0000-000045DB0000}"/>
    <cellStyle name="style1424787250174 7" xfId="56136" xr:uid="{00000000-0005-0000-0000-000046DB0000}"/>
    <cellStyle name="style1424787250174 7 2" xfId="56137" xr:uid="{00000000-0005-0000-0000-000047DB0000}"/>
    <cellStyle name="style1424787250174 7 2 2" xfId="56138" xr:uid="{00000000-0005-0000-0000-000048DB0000}"/>
    <cellStyle name="style1424787250174 7 2 2 2" xfId="56139" xr:uid="{00000000-0005-0000-0000-000049DB0000}"/>
    <cellStyle name="style1424787250174 7 2 3" xfId="56140" xr:uid="{00000000-0005-0000-0000-00004ADB0000}"/>
    <cellStyle name="style1424787250174 7 2 4" xfId="56141" xr:uid="{00000000-0005-0000-0000-00004BDB0000}"/>
    <cellStyle name="style1424787250174 7 2 5" xfId="56142" xr:uid="{00000000-0005-0000-0000-00004CDB0000}"/>
    <cellStyle name="style1424787250174 7 3" xfId="56143" xr:uid="{00000000-0005-0000-0000-00004DDB0000}"/>
    <cellStyle name="style1424787250174 7 3 2" xfId="56144" xr:uid="{00000000-0005-0000-0000-00004EDB0000}"/>
    <cellStyle name="style1424787250174 7 3 2 2" xfId="56145" xr:uid="{00000000-0005-0000-0000-00004FDB0000}"/>
    <cellStyle name="style1424787250174 7 3 3" xfId="56146" xr:uid="{00000000-0005-0000-0000-000050DB0000}"/>
    <cellStyle name="style1424787250174 7 3 4" xfId="56147" xr:uid="{00000000-0005-0000-0000-000051DB0000}"/>
    <cellStyle name="style1424787250174 7 3 5" xfId="56148" xr:uid="{00000000-0005-0000-0000-000052DB0000}"/>
    <cellStyle name="style1424787250174 7 4" xfId="56149" xr:uid="{00000000-0005-0000-0000-000053DB0000}"/>
    <cellStyle name="style1424787250174 7 4 2" xfId="56150" xr:uid="{00000000-0005-0000-0000-000054DB0000}"/>
    <cellStyle name="style1424787250174 7 4 3" xfId="56151" xr:uid="{00000000-0005-0000-0000-000055DB0000}"/>
    <cellStyle name="style1424787250174 7 4 4" xfId="56152" xr:uid="{00000000-0005-0000-0000-000056DB0000}"/>
    <cellStyle name="style1424787250174 7 4 5" xfId="56153" xr:uid="{00000000-0005-0000-0000-000057DB0000}"/>
    <cellStyle name="style1424787250174 7 5" xfId="56154" xr:uid="{00000000-0005-0000-0000-000058DB0000}"/>
    <cellStyle name="style1424787250174 7 6" xfId="56155" xr:uid="{00000000-0005-0000-0000-000059DB0000}"/>
    <cellStyle name="style1424787250174 7 7" xfId="56156" xr:uid="{00000000-0005-0000-0000-00005ADB0000}"/>
    <cellStyle name="style1424787250174 7 8" xfId="56157" xr:uid="{00000000-0005-0000-0000-00005BDB0000}"/>
    <cellStyle name="style1424787250174 8" xfId="56158" xr:uid="{00000000-0005-0000-0000-00005CDB0000}"/>
    <cellStyle name="style1424787250174 8 2" xfId="56159" xr:uid="{00000000-0005-0000-0000-00005DDB0000}"/>
    <cellStyle name="style1424787250174 8 2 2" xfId="56160" xr:uid="{00000000-0005-0000-0000-00005EDB0000}"/>
    <cellStyle name="style1424787250174 8 2 2 2" xfId="56161" xr:uid="{00000000-0005-0000-0000-00005FDB0000}"/>
    <cellStyle name="style1424787250174 8 2 3" xfId="56162" xr:uid="{00000000-0005-0000-0000-000060DB0000}"/>
    <cellStyle name="style1424787250174 8 2 4" xfId="56163" xr:uid="{00000000-0005-0000-0000-000061DB0000}"/>
    <cellStyle name="style1424787250174 8 2 5" xfId="56164" xr:uid="{00000000-0005-0000-0000-000062DB0000}"/>
    <cellStyle name="style1424787250174 8 3" xfId="56165" xr:uid="{00000000-0005-0000-0000-000063DB0000}"/>
    <cellStyle name="style1424787250174 8 3 2" xfId="56166" xr:uid="{00000000-0005-0000-0000-000064DB0000}"/>
    <cellStyle name="style1424787250174 8 3 2 2" xfId="56167" xr:uid="{00000000-0005-0000-0000-000065DB0000}"/>
    <cellStyle name="style1424787250174 8 3 3" xfId="56168" xr:uid="{00000000-0005-0000-0000-000066DB0000}"/>
    <cellStyle name="style1424787250174 8 3 4" xfId="56169" xr:uid="{00000000-0005-0000-0000-000067DB0000}"/>
    <cellStyle name="style1424787250174 8 3 5" xfId="56170" xr:uid="{00000000-0005-0000-0000-000068DB0000}"/>
    <cellStyle name="style1424787250174 8 4" xfId="56171" xr:uid="{00000000-0005-0000-0000-000069DB0000}"/>
    <cellStyle name="style1424787250174 8 4 2" xfId="56172" xr:uid="{00000000-0005-0000-0000-00006ADB0000}"/>
    <cellStyle name="style1424787250174 8 4 3" xfId="56173" xr:uid="{00000000-0005-0000-0000-00006BDB0000}"/>
    <cellStyle name="style1424787250174 8 4 4" xfId="56174" xr:uid="{00000000-0005-0000-0000-00006CDB0000}"/>
    <cellStyle name="style1424787250174 8 4 5" xfId="56175" xr:uid="{00000000-0005-0000-0000-00006DDB0000}"/>
    <cellStyle name="style1424787250174 8 5" xfId="56176" xr:uid="{00000000-0005-0000-0000-00006EDB0000}"/>
    <cellStyle name="style1424787250174 8 6" xfId="56177" xr:uid="{00000000-0005-0000-0000-00006FDB0000}"/>
    <cellStyle name="style1424787250174 8 7" xfId="56178" xr:uid="{00000000-0005-0000-0000-000070DB0000}"/>
    <cellStyle name="style1424787250174 8 8" xfId="56179" xr:uid="{00000000-0005-0000-0000-000071DB0000}"/>
    <cellStyle name="style1424787250174 9" xfId="56180" xr:uid="{00000000-0005-0000-0000-000072DB0000}"/>
    <cellStyle name="style1424787250174 9 2" xfId="56181" xr:uid="{00000000-0005-0000-0000-000073DB0000}"/>
    <cellStyle name="style1424787250174 9 2 2" xfId="56182" xr:uid="{00000000-0005-0000-0000-000074DB0000}"/>
    <cellStyle name="style1424787250174 9 3" xfId="56183" xr:uid="{00000000-0005-0000-0000-000075DB0000}"/>
    <cellStyle name="style1424787250174 9 4" xfId="56184" xr:uid="{00000000-0005-0000-0000-000076DB0000}"/>
    <cellStyle name="style1424787250174 9 5" xfId="56185" xr:uid="{00000000-0005-0000-0000-000077DB0000}"/>
    <cellStyle name="style1424787250212" xfId="56186" xr:uid="{00000000-0005-0000-0000-000078DB0000}"/>
    <cellStyle name="style1424787250212 10" xfId="56187" xr:uid="{00000000-0005-0000-0000-000079DB0000}"/>
    <cellStyle name="style1424787250212 10 2" xfId="56188" xr:uid="{00000000-0005-0000-0000-00007ADB0000}"/>
    <cellStyle name="style1424787250212 10 2 2" xfId="56189" xr:uid="{00000000-0005-0000-0000-00007BDB0000}"/>
    <cellStyle name="style1424787250212 10 3" xfId="56190" xr:uid="{00000000-0005-0000-0000-00007CDB0000}"/>
    <cellStyle name="style1424787250212 10 4" xfId="56191" xr:uid="{00000000-0005-0000-0000-00007DDB0000}"/>
    <cellStyle name="style1424787250212 10 5" xfId="56192" xr:uid="{00000000-0005-0000-0000-00007EDB0000}"/>
    <cellStyle name="style1424787250212 11" xfId="56193" xr:uid="{00000000-0005-0000-0000-00007FDB0000}"/>
    <cellStyle name="style1424787250212 11 2" xfId="56194" xr:uid="{00000000-0005-0000-0000-000080DB0000}"/>
    <cellStyle name="style1424787250212 11 3" xfId="56195" xr:uid="{00000000-0005-0000-0000-000081DB0000}"/>
    <cellStyle name="style1424787250212 11 4" xfId="56196" xr:uid="{00000000-0005-0000-0000-000082DB0000}"/>
    <cellStyle name="style1424787250212 11 5" xfId="56197" xr:uid="{00000000-0005-0000-0000-000083DB0000}"/>
    <cellStyle name="style1424787250212 12" xfId="56198" xr:uid="{00000000-0005-0000-0000-000084DB0000}"/>
    <cellStyle name="style1424787250212 13" xfId="56199" xr:uid="{00000000-0005-0000-0000-000085DB0000}"/>
    <cellStyle name="style1424787250212 14" xfId="56200" xr:uid="{00000000-0005-0000-0000-000086DB0000}"/>
    <cellStyle name="style1424787250212 15" xfId="56201" xr:uid="{00000000-0005-0000-0000-000087DB0000}"/>
    <cellStyle name="style1424787250212 2" xfId="56202" xr:uid="{00000000-0005-0000-0000-000088DB0000}"/>
    <cellStyle name="style1424787250212 2 10" xfId="56203" xr:uid="{00000000-0005-0000-0000-000089DB0000}"/>
    <cellStyle name="style1424787250212 2 10 2" xfId="56204" xr:uid="{00000000-0005-0000-0000-00008ADB0000}"/>
    <cellStyle name="style1424787250212 2 10 3" xfId="56205" xr:uid="{00000000-0005-0000-0000-00008BDB0000}"/>
    <cellStyle name="style1424787250212 2 10 4" xfId="56206" xr:uid="{00000000-0005-0000-0000-00008CDB0000}"/>
    <cellStyle name="style1424787250212 2 10 5" xfId="56207" xr:uid="{00000000-0005-0000-0000-00008DDB0000}"/>
    <cellStyle name="style1424787250212 2 11" xfId="56208" xr:uid="{00000000-0005-0000-0000-00008EDB0000}"/>
    <cellStyle name="style1424787250212 2 12" xfId="56209" xr:uid="{00000000-0005-0000-0000-00008FDB0000}"/>
    <cellStyle name="style1424787250212 2 13" xfId="56210" xr:uid="{00000000-0005-0000-0000-000090DB0000}"/>
    <cellStyle name="style1424787250212 2 14" xfId="56211" xr:uid="{00000000-0005-0000-0000-000091DB0000}"/>
    <cellStyle name="style1424787250212 2 2" xfId="56212" xr:uid="{00000000-0005-0000-0000-000092DB0000}"/>
    <cellStyle name="style1424787250212 2 2 10" xfId="56213" xr:uid="{00000000-0005-0000-0000-000093DB0000}"/>
    <cellStyle name="style1424787250212 2 2 11" xfId="56214" xr:uid="{00000000-0005-0000-0000-000094DB0000}"/>
    <cellStyle name="style1424787250212 2 2 12" xfId="56215" xr:uid="{00000000-0005-0000-0000-000095DB0000}"/>
    <cellStyle name="style1424787250212 2 2 13" xfId="56216" xr:uid="{00000000-0005-0000-0000-000096DB0000}"/>
    <cellStyle name="style1424787250212 2 2 2" xfId="56217" xr:uid="{00000000-0005-0000-0000-000097DB0000}"/>
    <cellStyle name="style1424787250212 2 2 2 10" xfId="56218" xr:uid="{00000000-0005-0000-0000-000098DB0000}"/>
    <cellStyle name="style1424787250212 2 2 2 11" xfId="56219" xr:uid="{00000000-0005-0000-0000-000099DB0000}"/>
    <cellStyle name="style1424787250212 2 2 2 12" xfId="56220" xr:uid="{00000000-0005-0000-0000-00009ADB0000}"/>
    <cellStyle name="style1424787250212 2 2 2 2" xfId="56221" xr:uid="{00000000-0005-0000-0000-00009BDB0000}"/>
    <cellStyle name="style1424787250212 2 2 2 2 2" xfId="56222" xr:uid="{00000000-0005-0000-0000-00009CDB0000}"/>
    <cellStyle name="style1424787250212 2 2 2 2 2 2" xfId="56223" xr:uid="{00000000-0005-0000-0000-00009DDB0000}"/>
    <cellStyle name="style1424787250212 2 2 2 2 2 2 2" xfId="56224" xr:uid="{00000000-0005-0000-0000-00009EDB0000}"/>
    <cellStyle name="style1424787250212 2 2 2 2 2 2 2 2" xfId="56225" xr:uid="{00000000-0005-0000-0000-00009FDB0000}"/>
    <cellStyle name="style1424787250212 2 2 2 2 2 2 3" xfId="56226" xr:uid="{00000000-0005-0000-0000-0000A0DB0000}"/>
    <cellStyle name="style1424787250212 2 2 2 2 2 2 4" xfId="56227" xr:uid="{00000000-0005-0000-0000-0000A1DB0000}"/>
    <cellStyle name="style1424787250212 2 2 2 2 2 2 5" xfId="56228" xr:uid="{00000000-0005-0000-0000-0000A2DB0000}"/>
    <cellStyle name="style1424787250212 2 2 2 2 2 3" xfId="56229" xr:uid="{00000000-0005-0000-0000-0000A3DB0000}"/>
    <cellStyle name="style1424787250212 2 2 2 2 2 3 2" xfId="56230" xr:uid="{00000000-0005-0000-0000-0000A4DB0000}"/>
    <cellStyle name="style1424787250212 2 2 2 2 2 3 2 2" xfId="56231" xr:uid="{00000000-0005-0000-0000-0000A5DB0000}"/>
    <cellStyle name="style1424787250212 2 2 2 2 2 3 3" xfId="56232" xr:uid="{00000000-0005-0000-0000-0000A6DB0000}"/>
    <cellStyle name="style1424787250212 2 2 2 2 2 3 4" xfId="56233" xr:uid="{00000000-0005-0000-0000-0000A7DB0000}"/>
    <cellStyle name="style1424787250212 2 2 2 2 2 3 5" xfId="56234" xr:uid="{00000000-0005-0000-0000-0000A8DB0000}"/>
    <cellStyle name="style1424787250212 2 2 2 2 2 4" xfId="56235" xr:uid="{00000000-0005-0000-0000-0000A9DB0000}"/>
    <cellStyle name="style1424787250212 2 2 2 2 2 4 2" xfId="56236" xr:uid="{00000000-0005-0000-0000-0000AADB0000}"/>
    <cellStyle name="style1424787250212 2 2 2 2 2 4 3" xfId="56237" xr:uid="{00000000-0005-0000-0000-0000ABDB0000}"/>
    <cellStyle name="style1424787250212 2 2 2 2 2 4 4" xfId="56238" xr:uid="{00000000-0005-0000-0000-0000ACDB0000}"/>
    <cellStyle name="style1424787250212 2 2 2 2 2 4 5" xfId="56239" xr:uid="{00000000-0005-0000-0000-0000ADDB0000}"/>
    <cellStyle name="style1424787250212 2 2 2 2 2 5" xfId="56240" xr:uid="{00000000-0005-0000-0000-0000AEDB0000}"/>
    <cellStyle name="style1424787250212 2 2 2 2 2 6" xfId="56241" xr:uid="{00000000-0005-0000-0000-0000AFDB0000}"/>
    <cellStyle name="style1424787250212 2 2 2 2 2 7" xfId="56242" xr:uid="{00000000-0005-0000-0000-0000B0DB0000}"/>
    <cellStyle name="style1424787250212 2 2 2 2 2 8" xfId="56243" xr:uid="{00000000-0005-0000-0000-0000B1DB0000}"/>
    <cellStyle name="style1424787250212 2 2 2 2 3" xfId="56244" xr:uid="{00000000-0005-0000-0000-0000B2DB0000}"/>
    <cellStyle name="style1424787250212 2 2 2 2 3 2" xfId="56245" xr:uid="{00000000-0005-0000-0000-0000B3DB0000}"/>
    <cellStyle name="style1424787250212 2 2 2 2 3 2 2" xfId="56246" xr:uid="{00000000-0005-0000-0000-0000B4DB0000}"/>
    <cellStyle name="style1424787250212 2 2 2 2 3 3" xfId="56247" xr:uid="{00000000-0005-0000-0000-0000B5DB0000}"/>
    <cellStyle name="style1424787250212 2 2 2 2 3 4" xfId="56248" xr:uid="{00000000-0005-0000-0000-0000B6DB0000}"/>
    <cellStyle name="style1424787250212 2 2 2 2 3 5" xfId="56249" xr:uid="{00000000-0005-0000-0000-0000B7DB0000}"/>
    <cellStyle name="style1424787250212 2 2 2 2 4" xfId="56250" xr:uid="{00000000-0005-0000-0000-0000B8DB0000}"/>
    <cellStyle name="style1424787250212 2 2 2 2 4 2" xfId="56251" xr:uid="{00000000-0005-0000-0000-0000B9DB0000}"/>
    <cellStyle name="style1424787250212 2 2 2 2 4 2 2" xfId="56252" xr:uid="{00000000-0005-0000-0000-0000BADB0000}"/>
    <cellStyle name="style1424787250212 2 2 2 2 4 3" xfId="56253" xr:uid="{00000000-0005-0000-0000-0000BBDB0000}"/>
    <cellStyle name="style1424787250212 2 2 2 2 4 4" xfId="56254" xr:uid="{00000000-0005-0000-0000-0000BCDB0000}"/>
    <cellStyle name="style1424787250212 2 2 2 2 4 5" xfId="56255" xr:uid="{00000000-0005-0000-0000-0000BDDB0000}"/>
    <cellStyle name="style1424787250212 2 2 2 2 5" xfId="56256" xr:uid="{00000000-0005-0000-0000-0000BEDB0000}"/>
    <cellStyle name="style1424787250212 2 2 2 2 5 2" xfId="56257" xr:uid="{00000000-0005-0000-0000-0000BFDB0000}"/>
    <cellStyle name="style1424787250212 2 2 2 2 5 3" xfId="56258" xr:uid="{00000000-0005-0000-0000-0000C0DB0000}"/>
    <cellStyle name="style1424787250212 2 2 2 2 5 4" xfId="56259" xr:uid="{00000000-0005-0000-0000-0000C1DB0000}"/>
    <cellStyle name="style1424787250212 2 2 2 2 5 5" xfId="56260" xr:uid="{00000000-0005-0000-0000-0000C2DB0000}"/>
    <cellStyle name="style1424787250212 2 2 2 2 6" xfId="56261" xr:uid="{00000000-0005-0000-0000-0000C3DB0000}"/>
    <cellStyle name="style1424787250212 2 2 2 2 7" xfId="56262" xr:uid="{00000000-0005-0000-0000-0000C4DB0000}"/>
    <cellStyle name="style1424787250212 2 2 2 2 8" xfId="56263" xr:uid="{00000000-0005-0000-0000-0000C5DB0000}"/>
    <cellStyle name="style1424787250212 2 2 2 2 9" xfId="56264" xr:uid="{00000000-0005-0000-0000-0000C6DB0000}"/>
    <cellStyle name="style1424787250212 2 2 2 3" xfId="56265" xr:uid="{00000000-0005-0000-0000-0000C7DB0000}"/>
    <cellStyle name="style1424787250212 2 2 2 3 2" xfId="56266" xr:uid="{00000000-0005-0000-0000-0000C8DB0000}"/>
    <cellStyle name="style1424787250212 2 2 2 3 2 2" xfId="56267" xr:uid="{00000000-0005-0000-0000-0000C9DB0000}"/>
    <cellStyle name="style1424787250212 2 2 2 3 2 2 2" xfId="56268" xr:uid="{00000000-0005-0000-0000-0000CADB0000}"/>
    <cellStyle name="style1424787250212 2 2 2 3 2 3" xfId="56269" xr:uid="{00000000-0005-0000-0000-0000CBDB0000}"/>
    <cellStyle name="style1424787250212 2 2 2 3 2 4" xfId="56270" xr:uid="{00000000-0005-0000-0000-0000CCDB0000}"/>
    <cellStyle name="style1424787250212 2 2 2 3 2 5" xfId="56271" xr:uid="{00000000-0005-0000-0000-0000CDDB0000}"/>
    <cellStyle name="style1424787250212 2 2 2 3 3" xfId="56272" xr:uid="{00000000-0005-0000-0000-0000CEDB0000}"/>
    <cellStyle name="style1424787250212 2 2 2 3 3 2" xfId="56273" xr:uid="{00000000-0005-0000-0000-0000CFDB0000}"/>
    <cellStyle name="style1424787250212 2 2 2 3 3 2 2" xfId="56274" xr:uid="{00000000-0005-0000-0000-0000D0DB0000}"/>
    <cellStyle name="style1424787250212 2 2 2 3 3 3" xfId="56275" xr:uid="{00000000-0005-0000-0000-0000D1DB0000}"/>
    <cellStyle name="style1424787250212 2 2 2 3 3 4" xfId="56276" xr:uid="{00000000-0005-0000-0000-0000D2DB0000}"/>
    <cellStyle name="style1424787250212 2 2 2 3 3 5" xfId="56277" xr:uid="{00000000-0005-0000-0000-0000D3DB0000}"/>
    <cellStyle name="style1424787250212 2 2 2 3 4" xfId="56278" xr:uid="{00000000-0005-0000-0000-0000D4DB0000}"/>
    <cellStyle name="style1424787250212 2 2 2 3 4 2" xfId="56279" xr:uid="{00000000-0005-0000-0000-0000D5DB0000}"/>
    <cellStyle name="style1424787250212 2 2 2 3 4 3" xfId="56280" xr:uid="{00000000-0005-0000-0000-0000D6DB0000}"/>
    <cellStyle name="style1424787250212 2 2 2 3 4 4" xfId="56281" xr:uid="{00000000-0005-0000-0000-0000D7DB0000}"/>
    <cellStyle name="style1424787250212 2 2 2 3 4 5" xfId="56282" xr:uid="{00000000-0005-0000-0000-0000D8DB0000}"/>
    <cellStyle name="style1424787250212 2 2 2 3 5" xfId="56283" xr:uid="{00000000-0005-0000-0000-0000D9DB0000}"/>
    <cellStyle name="style1424787250212 2 2 2 3 6" xfId="56284" xr:uid="{00000000-0005-0000-0000-0000DADB0000}"/>
    <cellStyle name="style1424787250212 2 2 2 3 7" xfId="56285" xr:uid="{00000000-0005-0000-0000-0000DBDB0000}"/>
    <cellStyle name="style1424787250212 2 2 2 3 8" xfId="56286" xr:uid="{00000000-0005-0000-0000-0000DCDB0000}"/>
    <cellStyle name="style1424787250212 2 2 2 4" xfId="56287" xr:uid="{00000000-0005-0000-0000-0000DDDB0000}"/>
    <cellStyle name="style1424787250212 2 2 2 4 2" xfId="56288" xr:uid="{00000000-0005-0000-0000-0000DEDB0000}"/>
    <cellStyle name="style1424787250212 2 2 2 4 2 2" xfId="56289" xr:uid="{00000000-0005-0000-0000-0000DFDB0000}"/>
    <cellStyle name="style1424787250212 2 2 2 4 2 2 2" xfId="56290" xr:uid="{00000000-0005-0000-0000-0000E0DB0000}"/>
    <cellStyle name="style1424787250212 2 2 2 4 2 3" xfId="56291" xr:uid="{00000000-0005-0000-0000-0000E1DB0000}"/>
    <cellStyle name="style1424787250212 2 2 2 4 2 4" xfId="56292" xr:uid="{00000000-0005-0000-0000-0000E2DB0000}"/>
    <cellStyle name="style1424787250212 2 2 2 4 2 5" xfId="56293" xr:uid="{00000000-0005-0000-0000-0000E3DB0000}"/>
    <cellStyle name="style1424787250212 2 2 2 4 3" xfId="56294" xr:uid="{00000000-0005-0000-0000-0000E4DB0000}"/>
    <cellStyle name="style1424787250212 2 2 2 4 3 2" xfId="56295" xr:uid="{00000000-0005-0000-0000-0000E5DB0000}"/>
    <cellStyle name="style1424787250212 2 2 2 4 3 2 2" xfId="56296" xr:uid="{00000000-0005-0000-0000-0000E6DB0000}"/>
    <cellStyle name="style1424787250212 2 2 2 4 3 3" xfId="56297" xr:uid="{00000000-0005-0000-0000-0000E7DB0000}"/>
    <cellStyle name="style1424787250212 2 2 2 4 3 4" xfId="56298" xr:uid="{00000000-0005-0000-0000-0000E8DB0000}"/>
    <cellStyle name="style1424787250212 2 2 2 4 3 5" xfId="56299" xr:uid="{00000000-0005-0000-0000-0000E9DB0000}"/>
    <cellStyle name="style1424787250212 2 2 2 4 4" xfId="56300" xr:uid="{00000000-0005-0000-0000-0000EADB0000}"/>
    <cellStyle name="style1424787250212 2 2 2 4 4 2" xfId="56301" xr:uid="{00000000-0005-0000-0000-0000EBDB0000}"/>
    <cellStyle name="style1424787250212 2 2 2 4 4 3" xfId="56302" xr:uid="{00000000-0005-0000-0000-0000ECDB0000}"/>
    <cellStyle name="style1424787250212 2 2 2 4 4 4" xfId="56303" xr:uid="{00000000-0005-0000-0000-0000EDDB0000}"/>
    <cellStyle name="style1424787250212 2 2 2 4 4 5" xfId="56304" xr:uid="{00000000-0005-0000-0000-0000EEDB0000}"/>
    <cellStyle name="style1424787250212 2 2 2 4 5" xfId="56305" xr:uid="{00000000-0005-0000-0000-0000EFDB0000}"/>
    <cellStyle name="style1424787250212 2 2 2 4 6" xfId="56306" xr:uid="{00000000-0005-0000-0000-0000F0DB0000}"/>
    <cellStyle name="style1424787250212 2 2 2 4 7" xfId="56307" xr:uid="{00000000-0005-0000-0000-0000F1DB0000}"/>
    <cellStyle name="style1424787250212 2 2 2 4 8" xfId="56308" xr:uid="{00000000-0005-0000-0000-0000F2DB0000}"/>
    <cellStyle name="style1424787250212 2 2 2 5" xfId="56309" xr:uid="{00000000-0005-0000-0000-0000F3DB0000}"/>
    <cellStyle name="style1424787250212 2 2 2 5 2" xfId="56310" xr:uid="{00000000-0005-0000-0000-0000F4DB0000}"/>
    <cellStyle name="style1424787250212 2 2 2 5 2 2" xfId="56311" xr:uid="{00000000-0005-0000-0000-0000F5DB0000}"/>
    <cellStyle name="style1424787250212 2 2 2 5 2 2 2" xfId="56312" xr:uid="{00000000-0005-0000-0000-0000F6DB0000}"/>
    <cellStyle name="style1424787250212 2 2 2 5 2 3" xfId="56313" xr:uid="{00000000-0005-0000-0000-0000F7DB0000}"/>
    <cellStyle name="style1424787250212 2 2 2 5 2 4" xfId="56314" xr:uid="{00000000-0005-0000-0000-0000F8DB0000}"/>
    <cellStyle name="style1424787250212 2 2 2 5 2 5" xfId="56315" xr:uid="{00000000-0005-0000-0000-0000F9DB0000}"/>
    <cellStyle name="style1424787250212 2 2 2 5 3" xfId="56316" xr:uid="{00000000-0005-0000-0000-0000FADB0000}"/>
    <cellStyle name="style1424787250212 2 2 2 5 3 2" xfId="56317" xr:uid="{00000000-0005-0000-0000-0000FBDB0000}"/>
    <cellStyle name="style1424787250212 2 2 2 5 3 2 2" xfId="56318" xr:uid="{00000000-0005-0000-0000-0000FCDB0000}"/>
    <cellStyle name="style1424787250212 2 2 2 5 3 3" xfId="56319" xr:uid="{00000000-0005-0000-0000-0000FDDB0000}"/>
    <cellStyle name="style1424787250212 2 2 2 5 3 4" xfId="56320" xr:uid="{00000000-0005-0000-0000-0000FEDB0000}"/>
    <cellStyle name="style1424787250212 2 2 2 5 3 5" xfId="56321" xr:uid="{00000000-0005-0000-0000-0000FFDB0000}"/>
    <cellStyle name="style1424787250212 2 2 2 5 4" xfId="56322" xr:uid="{00000000-0005-0000-0000-000000DC0000}"/>
    <cellStyle name="style1424787250212 2 2 2 5 4 2" xfId="56323" xr:uid="{00000000-0005-0000-0000-000001DC0000}"/>
    <cellStyle name="style1424787250212 2 2 2 5 4 3" xfId="56324" xr:uid="{00000000-0005-0000-0000-000002DC0000}"/>
    <cellStyle name="style1424787250212 2 2 2 5 4 4" xfId="56325" xr:uid="{00000000-0005-0000-0000-000003DC0000}"/>
    <cellStyle name="style1424787250212 2 2 2 5 4 5" xfId="56326" xr:uid="{00000000-0005-0000-0000-000004DC0000}"/>
    <cellStyle name="style1424787250212 2 2 2 5 5" xfId="56327" xr:uid="{00000000-0005-0000-0000-000005DC0000}"/>
    <cellStyle name="style1424787250212 2 2 2 5 6" xfId="56328" xr:uid="{00000000-0005-0000-0000-000006DC0000}"/>
    <cellStyle name="style1424787250212 2 2 2 5 7" xfId="56329" xr:uid="{00000000-0005-0000-0000-000007DC0000}"/>
    <cellStyle name="style1424787250212 2 2 2 5 8" xfId="56330" xr:uid="{00000000-0005-0000-0000-000008DC0000}"/>
    <cellStyle name="style1424787250212 2 2 2 6" xfId="56331" xr:uid="{00000000-0005-0000-0000-000009DC0000}"/>
    <cellStyle name="style1424787250212 2 2 2 6 2" xfId="56332" xr:uid="{00000000-0005-0000-0000-00000ADC0000}"/>
    <cellStyle name="style1424787250212 2 2 2 6 2 2" xfId="56333" xr:uid="{00000000-0005-0000-0000-00000BDC0000}"/>
    <cellStyle name="style1424787250212 2 2 2 6 3" xfId="56334" xr:uid="{00000000-0005-0000-0000-00000CDC0000}"/>
    <cellStyle name="style1424787250212 2 2 2 6 4" xfId="56335" xr:uid="{00000000-0005-0000-0000-00000DDC0000}"/>
    <cellStyle name="style1424787250212 2 2 2 6 5" xfId="56336" xr:uid="{00000000-0005-0000-0000-00000EDC0000}"/>
    <cellStyle name="style1424787250212 2 2 2 7" xfId="56337" xr:uid="{00000000-0005-0000-0000-00000FDC0000}"/>
    <cellStyle name="style1424787250212 2 2 2 7 2" xfId="56338" xr:uid="{00000000-0005-0000-0000-000010DC0000}"/>
    <cellStyle name="style1424787250212 2 2 2 7 2 2" xfId="56339" xr:uid="{00000000-0005-0000-0000-000011DC0000}"/>
    <cellStyle name="style1424787250212 2 2 2 7 3" xfId="56340" xr:uid="{00000000-0005-0000-0000-000012DC0000}"/>
    <cellStyle name="style1424787250212 2 2 2 7 4" xfId="56341" xr:uid="{00000000-0005-0000-0000-000013DC0000}"/>
    <cellStyle name="style1424787250212 2 2 2 7 5" xfId="56342" xr:uid="{00000000-0005-0000-0000-000014DC0000}"/>
    <cellStyle name="style1424787250212 2 2 2 8" xfId="56343" xr:uid="{00000000-0005-0000-0000-000015DC0000}"/>
    <cellStyle name="style1424787250212 2 2 2 8 2" xfId="56344" xr:uid="{00000000-0005-0000-0000-000016DC0000}"/>
    <cellStyle name="style1424787250212 2 2 2 8 3" xfId="56345" xr:uid="{00000000-0005-0000-0000-000017DC0000}"/>
    <cellStyle name="style1424787250212 2 2 2 8 4" xfId="56346" xr:uid="{00000000-0005-0000-0000-000018DC0000}"/>
    <cellStyle name="style1424787250212 2 2 2 8 5" xfId="56347" xr:uid="{00000000-0005-0000-0000-000019DC0000}"/>
    <cellStyle name="style1424787250212 2 2 2 9" xfId="56348" xr:uid="{00000000-0005-0000-0000-00001ADC0000}"/>
    <cellStyle name="style1424787250212 2 2 3" xfId="56349" xr:uid="{00000000-0005-0000-0000-00001BDC0000}"/>
    <cellStyle name="style1424787250212 2 2 3 2" xfId="56350" xr:uid="{00000000-0005-0000-0000-00001CDC0000}"/>
    <cellStyle name="style1424787250212 2 2 3 2 2" xfId="56351" xr:uid="{00000000-0005-0000-0000-00001DDC0000}"/>
    <cellStyle name="style1424787250212 2 2 3 2 2 2" xfId="56352" xr:uid="{00000000-0005-0000-0000-00001EDC0000}"/>
    <cellStyle name="style1424787250212 2 2 3 2 2 2 2" xfId="56353" xr:uid="{00000000-0005-0000-0000-00001FDC0000}"/>
    <cellStyle name="style1424787250212 2 2 3 2 2 3" xfId="56354" xr:uid="{00000000-0005-0000-0000-000020DC0000}"/>
    <cellStyle name="style1424787250212 2 2 3 2 2 4" xfId="56355" xr:uid="{00000000-0005-0000-0000-000021DC0000}"/>
    <cellStyle name="style1424787250212 2 2 3 2 2 5" xfId="56356" xr:uid="{00000000-0005-0000-0000-000022DC0000}"/>
    <cellStyle name="style1424787250212 2 2 3 2 3" xfId="56357" xr:uid="{00000000-0005-0000-0000-000023DC0000}"/>
    <cellStyle name="style1424787250212 2 2 3 2 3 2" xfId="56358" xr:uid="{00000000-0005-0000-0000-000024DC0000}"/>
    <cellStyle name="style1424787250212 2 2 3 2 3 2 2" xfId="56359" xr:uid="{00000000-0005-0000-0000-000025DC0000}"/>
    <cellStyle name="style1424787250212 2 2 3 2 3 3" xfId="56360" xr:uid="{00000000-0005-0000-0000-000026DC0000}"/>
    <cellStyle name="style1424787250212 2 2 3 2 3 4" xfId="56361" xr:uid="{00000000-0005-0000-0000-000027DC0000}"/>
    <cellStyle name="style1424787250212 2 2 3 2 3 5" xfId="56362" xr:uid="{00000000-0005-0000-0000-000028DC0000}"/>
    <cellStyle name="style1424787250212 2 2 3 2 4" xfId="56363" xr:uid="{00000000-0005-0000-0000-000029DC0000}"/>
    <cellStyle name="style1424787250212 2 2 3 2 4 2" xfId="56364" xr:uid="{00000000-0005-0000-0000-00002ADC0000}"/>
    <cellStyle name="style1424787250212 2 2 3 2 4 3" xfId="56365" xr:uid="{00000000-0005-0000-0000-00002BDC0000}"/>
    <cellStyle name="style1424787250212 2 2 3 2 4 4" xfId="56366" xr:uid="{00000000-0005-0000-0000-00002CDC0000}"/>
    <cellStyle name="style1424787250212 2 2 3 2 4 5" xfId="56367" xr:uid="{00000000-0005-0000-0000-00002DDC0000}"/>
    <cellStyle name="style1424787250212 2 2 3 2 5" xfId="56368" xr:uid="{00000000-0005-0000-0000-00002EDC0000}"/>
    <cellStyle name="style1424787250212 2 2 3 2 6" xfId="56369" xr:uid="{00000000-0005-0000-0000-00002FDC0000}"/>
    <cellStyle name="style1424787250212 2 2 3 2 7" xfId="56370" xr:uid="{00000000-0005-0000-0000-000030DC0000}"/>
    <cellStyle name="style1424787250212 2 2 3 2 8" xfId="56371" xr:uid="{00000000-0005-0000-0000-000031DC0000}"/>
    <cellStyle name="style1424787250212 2 2 3 3" xfId="56372" xr:uid="{00000000-0005-0000-0000-000032DC0000}"/>
    <cellStyle name="style1424787250212 2 2 3 3 2" xfId="56373" xr:uid="{00000000-0005-0000-0000-000033DC0000}"/>
    <cellStyle name="style1424787250212 2 2 3 3 2 2" xfId="56374" xr:uid="{00000000-0005-0000-0000-000034DC0000}"/>
    <cellStyle name="style1424787250212 2 2 3 3 3" xfId="56375" xr:uid="{00000000-0005-0000-0000-000035DC0000}"/>
    <cellStyle name="style1424787250212 2 2 3 3 4" xfId="56376" xr:uid="{00000000-0005-0000-0000-000036DC0000}"/>
    <cellStyle name="style1424787250212 2 2 3 3 5" xfId="56377" xr:uid="{00000000-0005-0000-0000-000037DC0000}"/>
    <cellStyle name="style1424787250212 2 2 3 4" xfId="56378" xr:uid="{00000000-0005-0000-0000-000038DC0000}"/>
    <cellStyle name="style1424787250212 2 2 3 4 2" xfId="56379" xr:uid="{00000000-0005-0000-0000-000039DC0000}"/>
    <cellStyle name="style1424787250212 2 2 3 4 2 2" xfId="56380" xr:uid="{00000000-0005-0000-0000-00003ADC0000}"/>
    <cellStyle name="style1424787250212 2 2 3 4 3" xfId="56381" xr:uid="{00000000-0005-0000-0000-00003BDC0000}"/>
    <cellStyle name="style1424787250212 2 2 3 4 4" xfId="56382" xr:uid="{00000000-0005-0000-0000-00003CDC0000}"/>
    <cellStyle name="style1424787250212 2 2 3 4 5" xfId="56383" xr:uid="{00000000-0005-0000-0000-00003DDC0000}"/>
    <cellStyle name="style1424787250212 2 2 3 5" xfId="56384" xr:uid="{00000000-0005-0000-0000-00003EDC0000}"/>
    <cellStyle name="style1424787250212 2 2 3 5 2" xfId="56385" xr:uid="{00000000-0005-0000-0000-00003FDC0000}"/>
    <cellStyle name="style1424787250212 2 2 3 5 3" xfId="56386" xr:uid="{00000000-0005-0000-0000-000040DC0000}"/>
    <cellStyle name="style1424787250212 2 2 3 5 4" xfId="56387" xr:uid="{00000000-0005-0000-0000-000041DC0000}"/>
    <cellStyle name="style1424787250212 2 2 3 5 5" xfId="56388" xr:uid="{00000000-0005-0000-0000-000042DC0000}"/>
    <cellStyle name="style1424787250212 2 2 3 6" xfId="56389" xr:uid="{00000000-0005-0000-0000-000043DC0000}"/>
    <cellStyle name="style1424787250212 2 2 3 7" xfId="56390" xr:uid="{00000000-0005-0000-0000-000044DC0000}"/>
    <cellStyle name="style1424787250212 2 2 3 8" xfId="56391" xr:uid="{00000000-0005-0000-0000-000045DC0000}"/>
    <cellStyle name="style1424787250212 2 2 3 9" xfId="56392" xr:uid="{00000000-0005-0000-0000-000046DC0000}"/>
    <cellStyle name="style1424787250212 2 2 4" xfId="56393" xr:uid="{00000000-0005-0000-0000-000047DC0000}"/>
    <cellStyle name="style1424787250212 2 2 4 2" xfId="56394" xr:uid="{00000000-0005-0000-0000-000048DC0000}"/>
    <cellStyle name="style1424787250212 2 2 4 2 2" xfId="56395" xr:uid="{00000000-0005-0000-0000-000049DC0000}"/>
    <cellStyle name="style1424787250212 2 2 4 2 2 2" xfId="56396" xr:uid="{00000000-0005-0000-0000-00004ADC0000}"/>
    <cellStyle name="style1424787250212 2 2 4 2 3" xfId="56397" xr:uid="{00000000-0005-0000-0000-00004BDC0000}"/>
    <cellStyle name="style1424787250212 2 2 4 2 4" xfId="56398" xr:uid="{00000000-0005-0000-0000-00004CDC0000}"/>
    <cellStyle name="style1424787250212 2 2 4 2 5" xfId="56399" xr:uid="{00000000-0005-0000-0000-00004DDC0000}"/>
    <cellStyle name="style1424787250212 2 2 4 3" xfId="56400" xr:uid="{00000000-0005-0000-0000-00004EDC0000}"/>
    <cellStyle name="style1424787250212 2 2 4 3 2" xfId="56401" xr:uid="{00000000-0005-0000-0000-00004FDC0000}"/>
    <cellStyle name="style1424787250212 2 2 4 3 2 2" xfId="56402" xr:uid="{00000000-0005-0000-0000-000050DC0000}"/>
    <cellStyle name="style1424787250212 2 2 4 3 3" xfId="56403" xr:uid="{00000000-0005-0000-0000-000051DC0000}"/>
    <cellStyle name="style1424787250212 2 2 4 3 4" xfId="56404" xr:uid="{00000000-0005-0000-0000-000052DC0000}"/>
    <cellStyle name="style1424787250212 2 2 4 3 5" xfId="56405" xr:uid="{00000000-0005-0000-0000-000053DC0000}"/>
    <cellStyle name="style1424787250212 2 2 4 4" xfId="56406" xr:uid="{00000000-0005-0000-0000-000054DC0000}"/>
    <cellStyle name="style1424787250212 2 2 4 4 2" xfId="56407" xr:uid="{00000000-0005-0000-0000-000055DC0000}"/>
    <cellStyle name="style1424787250212 2 2 4 4 3" xfId="56408" xr:uid="{00000000-0005-0000-0000-000056DC0000}"/>
    <cellStyle name="style1424787250212 2 2 4 4 4" xfId="56409" xr:uid="{00000000-0005-0000-0000-000057DC0000}"/>
    <cellStyle name="style1424787250212 2 2 4 4 5" xfId="56410" xr:uid="{00000000-0005-0000-0000-000058DC0000}"/>
    <cellStyle name="style1424787250212 2 2 4 5" xfId="56411" xr:uid="{00000000-0005-0000-0000-000059DC0000}"/>
    <cellStyle name="style1424787250212 2 2 4 6" xfId="56412" xr:uid="{00000000-0005-0000-0000-00005ADC0000}"/>
    <cellStyle name="style1424787250212 2 2 4 7" xfId="56413" xr:uid="{00000000-0005-0000-0000-00005BDC0000}"/>
    <cellStyle name="style1424787250212 2 2 4 8" xfId="56414" xr:uid="{00000000-0005-0000-0000-00005CDC0000}"/>
    <cellStyle name="style1424787250212 2 2 5" xfId="56415" xr:uid="{00000000-0005-0000-0000-00005DDC0000}"/>
    <cellStyle name="style1424787250212 2 2 5 2" xfId="56416" xr:uid="{00000000-0005-0000-0000-00005EDC0000}"/>
    <cellStyle name="style1424787250212 2 2 5 2 2" xfId="56417" xr:uid="{00000000-0005-0000-0000-00005FDC0000}"/>
    <cellStyle name="style1424787250212 2 2 5 2 2 2" xfId="56418" xr:uid="{00000000-0005-0000-0000-000060DC0000}"/>
    <cellStyle name="style1424787250212 2 2 5 2 3" xfId="56419" xr:uid="{00000000-0005-0000-0000-000061DC0000}"/>
    <cellStyle name="style1424787250212 2 2 5 2 4" xfId="56420" xr:uid="{00000000-0005-0000-0000-000062DC0000}"/>
    <cellStyle name="style1424787250212 2 2 5 2 5" xfId="56421" xr:uid="{00000000-0005-0000-0000-000063DC0000}"/>
    <cellStyle name="style1424787250212 2 2 5 3" xfId="56422" xr:uid="{00000000-0005-0000-0000-000064DC0000}"/>
    <cellStyle name="style1424787250212 2 2 5 3 2" xfId="56423" xr:uid="{00000000-0005-0000-0000-000065DC0000}"/>
    <cellStyle name="style1424787250212 2 2 5 3 2 2" xfId="56424" xr:uid="{00000000-0005-0000-0000-000066DC0000}"/>
    <cellStyle name="style1424787250212 2 2 5 3 3" xfId="56425" xr:uid="{00000000-0005-0000-0000-000067DC0000}"/>
    <cellStyle name="style1424787250212 2 2 5 3 4" xfId="56426" xr:uid="{00000000-0005-0000-0000-000068DC0000}"/>
    <cellStyle name="style1424787250212 2 2 5 3 5" xfId="56427" xr:uid="{00000000-0005-0000-0000-000069DC0000}"/>
    <cellStyle name="style1424787250212 2 2 5 4" xfId="56428" xr:uid="{00000000-0005-0000-0000-00006ADC0000}"/>
    <cellStyle name="style1424787250212 2 2 5 4 2" xfId="56429" xr:uid="{00000000-0005-0000-0000-00006BDC0000}"/>
    <cellStyle name="style1424787250212 2 2 5 4 3" xfId="56430" xr:uid="{00000000-0005-0000-0000-00006CDC0000}"/>
    <cellStyle name="style1424787250212 2 2 5 4 4" xfId="56431" xr:uid="{00000000-0005-0000-0000-00006DDC0000}"/>
    <cellStyle name="style1424787250212 2 2 5 4 5" xfId="56432" xr:uid="{00000000-0005-0000-0000-00006EDC0000}"/>
    <cellStyle name="style1424787250212 2 2 5 5" xfId="56433" xr:uid="{00000000-0005-0000-0000-00006FDC0000}"/>
    <cellStyle name="style1424787250212 2 2 5 6" xfId="56434" xr:uid="{00000000-0005-0000-0000-000070DC0000}"/>
    <cellStyle name="style1424787250212 2 2 5 7" xfId="56435" xr:uid="{00000000-0005-0000-0000-000071DC0000}"/>
    <cellStyle name="style1424787250212 2 2 5 8" xfId="56436" xr:uid="{00000000-0005-0000-0000-000072DC0000}"/>
    <cellStyle name="style1424787250212 2 2 6" xfId="56437" xr:uid="{00000000-0005-0000-0000-000073DC0000}"/>
    <cellStyle name="style1424787250212 2 2 6 2" xfId="56438" xr:uid="{00000000-0005-0000-0000-000074DC0000}"/>
    <cellStyle name="style1424787250212 2 2 6 2 2" xfId="56439" xr:uid="{00000000-0005-0000-0000-000075DC0000}"/>
    <cellStyle name="style1424787250212 2 2 6 2 2 2" xfId="56440" xr:uid="{00000000-0005-0000-0000-000076DC0000}"/>
    <cellStyle name="style1424787250212 2 2 6 2 3" xfId="56441" xr:uid="{00000000-0005-0000-0000-000077DC0000}"/>
    <cellStyle name="style1424787250212 2 2 6 2 4" xfId="56442" xr:uid="{00000000-0005-0000-0000-000078DC0000}"/>
    <cellStyle name="style1424787250212 2 2 6 2 5" xfId="56443" xr:uid="{00000000-0005-0000-0000-000079DC0000}"/>
    <cellStyle name="style1424787250212 2 2 6 3" xfId="56444" xr:uid="{00000000-0005-0000-0000-00007ADC0000}"/>
    <cellStyle name="style1424787250212 2 2 6 3 2" xfId="56445" xr:uid="{00000000-0005-0000-0000-00007BDC0000}"/>
    <cellStyle name="style1424787250212 2 2 6 3 2 2" xfId="56446" xr:uid="{00000000-0005-0000-0000-00007CDC0000}"/>
    <cellStyle name="style1424787250212 2 2 6 3 3" xfId="56447" xr:uid="{00000000-0005-0000-0000-00007DDC0000}"/>
    <cellStyle name="style1424787250212 2 2 6 3 4" xfId="56448" xr:uid="{00000000-0005-0000-0000-00007EDC0000}"/>
    <cellStyle name="style1424787250212 2 2 6 3 5" xfId="56449" xr:uid="{00000000-0005-0000-0000-00007FDC0000}"/>
    <cellStyle name="style1424787250212 2 2 6 4" xfId="56450" xr:uid="{00000000-0005-0000-0000-000080DC0000}"/>
    <cellStyle name="style1424787250212 2 2 6 4 2" xfId="56451" xr:uid="{00000000-0005-0000-0000-000081DC0000}"/>
    <cellStyle name="style1424787250212 2 2 6 4 3" xfId="56452" xr:uid="{00000000-0005-0000-0000-000082DC0000}"/>
    <cellStyle name="style1424787250212 2 2 6 4 4" xfId="56453" xr:uid="{00000000-0005-0000-0000-000083DC0000}"/>
    <cellStyle name="style1424787250212 2 2 6 4 5" xfId="56454" xr:uid="{00000000-0005-0000-0000-000084DC0000}"/>
    <cellStyle name="style1424787250212 2 2 6 5" xfId="56455" xr:uid="{00000000-0005-0000-0000-000085DC0000}"/>
    <cellStyle name="style1424787250212 2 2 6 6" xfId="56456" xr:uid="{00000000-0005-0000-0000-000086DC0000}"/>
    <cellStyle name="style1424787250212 2 2 6 7" xfId="56457" xr:uid="{00000000-0005-0000-0000-000087DC0000}"/>
    <cellStyle name="style1424787250212 2 2 6 8" xfId="56458" xr:uid="{00000000-0005-0000-0000-000088DC0000}"/>
    <cellStyle name="style1424787250212 2 2 7" xfId="56459" xr:uid="{00000000-0005-0000-0000-000089DC0000}"/>
    <cellStyle name="style1424787250212 2 2 7 2" xfId="56460" xr:uid="{00000000-0005-0000-0000-00008ADC0000}"/>
    <cellStyle name="style1424787250212 2 2 7 2 2" xfId="56461" xr:uid="{00000000-0005-0000-0000-00008BDC0000}"/>
    <cellStyle name="style1424787250212 2 2 7 3" xfId="56462" xr:uid="{00000000-0005-0000-0000-00008CDC0000}"/>
    <cellStyle name="style1424787250212 2 2 7 4" xfId="56463" xr:uid="{00000000-0005-0000-0000-00008DDC0000}"/>
    <cellStyle name="style1424787250212 2 2 7 5" xfId="56464" xr:uid="{00000000-0005-0000-0000-00008EDC0000}"/>
    <cellStyle name="style1424787250212 2 2 8" xfId="56465" xr:uid="{00000000-0005-0000-0000-00008FDC0000}"/>
    <cellStyle name="style1424787250212 2 2 8 2" xfId="56466" xr:uid="{00000000-0005-0000-0000-000090DC0000}"/>
    <cellStyle name="style1424787250212 2 2 8 2 2" xfId="56467" xr:uid="{00000000-0005-0000-0000-000091DC0000}"/>
    <cellStyle name="style1424787250212 2 2 8 3" xfId="56468" xr:uid="{00000000-0005-0000-0000-000092DC0000}"/>
    <cellStyle name="style1424787250212 2 2 8 4" xfId="56469" xr:uid="{00000000-0005-0000-0000-000093DC0000}"/>
    <cellStyle name="style1424787250212 2 2 8 5" xfId="56470" xr:uid="{00000000-0005-0000-0000-000094DC0000}"/>
    <cellStyle name="style1424787250212 2 2 9" xfId="56471" xr:uid="{00000000-0005-0000-0000-000095DC0000}"/>
    <cellStyle name="style1424787250212 2 2 9 2" xfId="56472" xr:uid="{00000000-0005-0000-0000-000096DC0000}"/>
    <cellStyle name="style1424787250212 2 2 9 3" xfId="56473" xr:uid="{00000000-0005-0000-0000-000097DC0000}"/>
    <cellStyle name="style1424787250212 2 2 9 4" xfId="56474" xr:uid="{00000000-0005-0000-0000-000098DC0000}"/>
    <cellStyle name="style1424787250212 2 2 9 5" xfId="56475" xr:uid="{00000000-0005-0000-0000-000099DC0000}"/>
    <cellStyle name="style1424787250212 2 3" xfId="56476" xr:uid="{00000000-0005-0000-0000-00009ADC0000}"/>
    <cellStyle name="style1424787250212 2 3 10" xfId="56477" xr:uid="{00000000-0005-0000-0000-00009BDC0000}"/>
    <cellStyle name="style1424787250212 2 3 11" xfId="56478" xr:uid="{00000000-0005-0000-0000-00009CDC0000}"/>
    <cellStyle name="style1424787250212 2 3 12" xfId="56479" xr:uid="{00000000-0005-0000-0000-00009DDC0000}"/>
    <cellStyle name="style1424787250212 2 3 2" xfId="56480" xr:uid="{00000000-0005-0000-0000-00009EDC0000}"/>
    <cellStyle name="style1424787250212 2 3 2 2" xfId="56481" xr:uid="{00000000-0005-0000-0000-00009FDC0000}"/>
    <cellStyle name="style1424787250212 2 3 2 2 2" xfId="56482" xr:uid="{00000000-0005-0000-0000-0000A0DC0000}"/>
    <cellStyle name="style1424787250212 2 3 2 2 2 2" xfId="56483" xr:uid="{00000000-0005-0000-0000-0000A1DC0000}"/>
    <cellStyle name="style1424787250212 2 3 2 2 2 2 2" xfId="56484" xr:uid="{00000000-0005-0000-0000-0000A2DC0000}"/>
    <cellStyle name="style1424787250212 2 3 2 2 2 3" xfId="56485" xr:uid="{00000000-0005-0000-0000-0000A3DC0000}"/>
    <cellStyle name="style1424787250212 2 3 2 2 2 4" xfId="56486" xr:uid="{00000000-0005-0000-0000-0000A4DC0000}"/>
    <cellStyle name="style1424787250212 2 3 2 2 2 5" xfId="56487" xr:uid="{00000000-0005-0000-0000-0000A5DC0000}"/>
    <cellStyle name="style1424787250212 2 3 2 2 3" xfId="56488" xr:uid="{00000000-0005-0000-0000-0000A6DC0000}"/>
    <cellStyle name="style1424787250212 2 3 2 2 3 2" xfId="56489" xr:uid="{00000000-0005-0000-0000-0000A7DC0000}"/>
    <cellStyle name="style1424787250212 2 3 2 2 3 2 2" xfId="56490" xr:uid="{00000000-0005-0000-0000-0000A8DC0000}"/>
    <cellStyle name="style1424787250212 2 3 2 2 3 3" xfId="56491" xr:uid="{00000000-0005-0000-0000-0000A9DC0000}"/>
    <cellStyle name="style1424787250212 2 3 2 2 3 4" xfId="56492" xr:uid="{00000000-0005-0000-0000-0000AADC0000}"/>
    <cellStyle name="style1424787250212 2 3 2 2 3 5" xfId="56493" xr:uid="{00000000-0005-0000-0000-0000ABDC0000}"/>
    <cellStyle name="style1424787250212 2 3 2 2 4" xfId="56494" xr:uid="{00000000-0005-0000-0000-0000ACDC0000}"/>
    <cellStyle name="style1424787250212 2 3 2 2 4 2" xfId="56495" xr:uid="{00000000-0005-0000-0000-0000ADDC0000}"/>
    <cellStyle name="style1424787250212 2 3 2 2 4 3" xfId="56496" xr:uid="{00000000-0005-0000-0000-0000AEDC0000}"/>
    <cellStyle name="style1424787250212 2 3 2 2 4 4" xfId="56497" xr:uid="{00000000-0005-0000-0000-0000AFDC0000}"/>
    <cellStyle name="style1424787250212 2 3 2 2 4 5" xfId="56498" xr:uid="{00000000-0005-0000-0000-0000B0DC0000}"/>
    <cellStyle name="style1424787250212 2 3 2 2 5" xfId="56499" xr:uid="{00000000-0005-0000-0000-0000B1DC0000}"/>
    <cellStyle name="style1424787250212 2 3 2 2 6" xfId="56500" xr:uid="{00000000-0005-0000-0000-0000B2DC0000}"/>
    <cellStyle name="style1424787250212 2 3 2 2 7" xfId="56501" xr:uid="{00000000-0005-0000-0000-0000B3DC0000}"/>
    <cellStyle name="style1424787250212 2 3 2 2 8" xfId="56502" xr:uid="{00000000-0005-0000-0000-0000B4DC0000}"/>
    <cellStyle name="style1424787250212 2 3 2 3" xfId="56503" xr:uid="{00000000-0005-0000-0000-0000B5DC0000}"/>
    <cellStyle name="style1424787250212 2 3 2 3 2" xfId="56504" xr:uid="{00000000-0005-0000-0000-0000B6DC0000}"/>
    <cellStyle name="style1424787250212 2 3 2 3 2 2" xfId="56505" xr:uid="{00000000-0005-0000-0000-0000B7DC0000}"/>
    <cellStyle name="style1424787250212 2 3 2 3 3" xfId="56506" xr:uid="{00000000-0005-0000-0000-0000B8DC0000}"/>
    <cellStyle name="style1424787250212 2 3 2 3 4" xfId="56507" xr:uid="{00000000-0005-0000-0000-0000B9DC0000}"/>
    <cellStyle name="style1424787250212 2 3 2 3 5" xfId="56508" xr:uid="{00000000-0005-0000-0000-0000BADC0000}"/>
    <cellStyle name="style1424787250212 2 3 2 4" xfId="56509" xr:uid="{00000000-0005-0000-0000-0000BBDC0000}"/>
    <cellStyle name="style1424787250212 2 3 2 4 2" xfId="56510" xr:uid="{00000000-0005-0000-0000-0000BCDC0000}"/>
    <cellStyle name="style1424787250212 2 3 2 4 2 2" xfId="56511" xr:uid="{00000000-0005-0000-0000-0000BDDC0000}"/>
    <cellStyle name="style1424787250212 2 3 2 4 3" xfId="56512" xr:uid="{00000000-0005-0000-0000-0000BEDC0000}"/>
    <cellStyle name="style1424787250212 2 3 2 4 4" xfId="56513" xr:uid="{00000000-0005-0000-0000-0000BFDC0000}"/>
    <cellStyle name="style1424787250212 2 3 2 4 5" xfId="56514" xr:uid="{00000000-0005-0000-0000-0000C0DC0000}"/>
    <cellStyle name="style1424787250212 2 3 2 5" xfId="56515" xr:uid="{00000000-0005-0000-0000-0000C1DC0000}"/>
    <cellStyle name="style1424787250212 2 3 2 5 2" xfId="56516" xr:uid="{00000000-0005-0000-0000-0000C2DC0000}"/>
    <cellStyle name="style1424787250212 2 3 2 5 3" xfId="56517" xr:uid="{00000000-0005-0000-0000-0000C3DC0000}"/>
    <cellStyle name="style1424787250212 2 3 2 5 4" xfId="56518" xr:uid="{00000000-0005-0000-0000-0000C4DC0000}"/>
    <cellStyle name="style1424787250212 2 3 2 5 5" xfId="56519" xr:uid="{00000000-0005-0000-0000-0000C5DC0000}"/>
    <cellStyle name="style1424787250212 2 3 2 6" xfId="56520" xr:uid="{00000000-0005-0000-0000-0000C6DC0000}"/>
    <cellStyle name="style1424787250212 2 3 2 7" xfId="56521" xr:uid="{00000000-0005-0000-0000-0000C7DC0000}"/>
    <cellStyle name="style1424787250212 2 3 2 8" xfId="56522" xr:uid="{00000000-0005-0000-0000-0000C8DC0000}"/>
    <cellStyle name="style1424787250212 2 3 2 9" xfId="56523" xr:uid="{00000000-0005-0000-0000-0000C9DC0000}"/>
    <cellStyle name="style1424787250212 2 3 3" xfId="56524" xr:uid="{00000000-0005-0000-0000-0000CADC0000}"/>
    <cellStyle name="style1424787250212 2 3 3 2" xfId="56525" xr:uid="{00000000-0005-0000-0000-0000CBDC0000}"/>
    <cellStyle name="style1424787250212 2 3 3 2 2" xfId="56526" xr:uid="{00000000-0005-0000-0000-0000CCDC0000}"/>
    <cellStyle name="style1424787250212 2 3 3 2 2 2" xfId="56527" xr:uid="{00000000-0005-0000-0000-0000CDDC0000}"/>
    <cellStyle name="style1424787250212 2 3 3 2 3" xfId="56528" xr:uid="{00000000-0005-0000-0000-0000CEDC0000}"/>
    <cellStyle name="style1424787250212 2 3 3 2 4" xfId="56529" xr:uid="{00000000-0005-0000-0000-0000CFDC0000}"/>
    <cellStyle name="style1424787250212 2 3 3 2 5" xfId="56530" xr:uid="{00000000-0005-0000-0000-0000D0DC0000}"/>
    <cellStyle name="style1424787250212 2 3 3 3" xfId="56531" xr:uid="{00000000-0005-0000-0000-0000D1DC0000}"/>
    <cellStyle name="style1424787250212 2 3 3 3 2" xfId="56532" xr:uid="{00000000-0005-0000-0000-0000D2DC0000}"/>
    <cellStyle name="style1424787250212 2 3 3 3 2 2" xfId="56533" xr:uid="{00000000-0005-0000-0000-0000D3DC0000}"/>
    <cellStyle name="style1424787250212 2 3 3 3 3" xfId="56534" xr:uid="{00000000-0005-0000-0000-0000D4DC0000}"/>
    <cellStyle name="style1424787250212 2 3 3 3 4" xfId="56535" xr:uid="{00000000-0005-0000-0000-0000D5DC0000}"/>
    <cellStyle name="style1424787250212 2 3 3 3 5" xfId="56536" xr:uid="{00000000-0005-0000-0000-0000D6DC0000}"/>
    <cellStyle name="style1424787250212 2 3 3 4" xfId="56537" xr:uid="{00000000-0005-0000-0000-0000D7DC0000}"/>
    <cellStyle name="style1424787250212 2 3 3 4 2" xfId="56538" xr:uid="{00000000-0005-0000-0000-0000D8DC0000}"/>
    <cellStyle name="style1424787250212 2 3 3 4 3" xfId="56539" xr:uid="{00000000-0005-0000-0000-0000D9DC0000}"/>
    <cellStyle name="style1424787250212 2 3 3 4 4" xfId="56540" xr:uid="{00000000-0005-0000-0000-0000DADC0000}"/>
    <cellStyle name="style1424787250212 2 3 3 4 5" xfId="56541" xr:uid="{00000000-0005-0000-0000-0000DBDC0000}"/>
    <cellStyle name="style1424787250212 2 3 3 5" xfId="56542" xr:uid="{00000000-0005-0000-0000-0000DCDC0000}"/>
    <cellStyle name="style1424787250212 2 3 3 6" xfId="56543" xr:uid="{00000000-0005-0000-0000-0000DDDC0000}"/>
    <cellStyle name="style1424787250212 2 3 3 7" xfId="56544" xr:uid="{00000000-0005-0000-0000-0000DEDC0000}"/>
    <cellStyle name="style1424787250212 2 3 3 8" xfId="56545" xr:uid="{00000000-0005-0000-0000-0000DFDC0000}"/>
    <cellStyle name="style1424787250212 2 3 4" xfId="56546" xr:uid="{00000000-0005-0000-0000-0000E0DC0000}"/>
    <cellStyle name="style1424787250212 2 3 4 2" xfId="56547" xr:uid="{00000000-0005-0000-0000-0000E1DC0000}"/>
    <cellStyle name="style1424787250212 2 3 4 2 2" xfId="56548" xr:uid="{00000000-0005-0000-0000-0000E2DC0000}"/>
    <cellStyle name="style1424787250212 2 3 4 2 2 2" xfId="56549" xr:uid="{00000000-0005-0000-0000-0000E3DC0000}"/>
    <cellStyle name="style1424787250212 2 3 4 2 3" xfId="56550" xr:uid="{00000000-0005-0000-0000-0000E4DC0000}"/>
    <cellStyle name="style1424787250212 2 3 4 2 4" xfId="56551" xr:uid="{00000000-0005-0000-0000-0000E5DC0000}"/>
    <cellStyle name="style1424787250212 2 3 4 2 5" xfId="56552" xr:uid="{00000000-0005-0000-0000-0000E6DC0000}"/>
    <cellStyle name="style1424787250212 2 3 4 3" xfId="56553" xr:uid="{00000000-0005-0000-0000-0000E7DC0000}"/>
    <cellStyle name="style1424787250212 2 3 4 3 2" xfId="56554" xr:uid="{00000000-0005-0000-0000-0000E8DC0000}"/>
    <cellStyle name="style1424787250212 2 3 4 3 2 2" xfId="56555" xr:uid="{00000000-0005-0000-0000-0000E9DC0000}"/>
    <cellStyle name="style1424787250212 2 3 4 3 3" xfId="56556" xr:uid="{00000000-0005-0000-0000-0000EADC0000}"/>
    <cellStyle name="style1424787250212 2 3 4 3 4" xfId="56557" xr:uid="{00000000-0005-0000-0000-0000EBDC0000}"/>
    <cellStyle name="style1424787250212 2 3 4 3 5" xfId="56558" xr:uid="{00000000-0005-0000-0000-0000ECDC0000}"/>
    <cellStyle name="style1424787250212 2 3 4 4" xfId="56559" xr:uid="{00000000-0005-0000-0000-0000EDDC0000}"/>
    <cellStyle name="style1424787250212 2 3 4 4 2" xfId="56560" xr:uid="{00000000-0005-0000-0000-0000EEDC0000}"/>
    <cellStyle name="style1424787250212 2 3 4 4 3" xfId="56561" xr:uid="{00000000-0005-0000-0000-0000EFDC0000}"/>
    <cellStyle name="style1424787250212 2 3 4 4 4" xfId="56562" xr:uid="{00000000-0005-0000-0000-0000F0DC0000}"/>
    <cellStyle name="style1424787250212 2 3 4 4 5" xfId="56563" xr:uid="{00000000-0005-0000-0000-0000F1DC0000}"/>
    <cellStyle name="style1424787250212 2 3 4 5" xfId="56564" xr:uid="{00000000-0005-0000-0000-0000F2DC0000}"/>
    <cellStyle name="style1424787250212 2 3 4 6" xfId="56565" xr:uid="{00000000-0005-0000-0000-0000F3DC0000}"/>
    <cellStyle name="style1424787250212 2 3 4 7" xfId="56566" xr:uid="{00000000-0005-0000-0000-0000F4DC0000}"/>
    <cellStyle name="style1424787250212 2 3 4 8" xfId="56567" xr:uid="{00000000-0005-0000-0000-0000F5DC0000}"/>
    <cellStyle name="style1424787250212 2 3 5" xfId="56568" xr:uid="{00000000-0005-0000-0000-0000F6DC0000}"/>
    <cellStyle name="style1424787250212 2 3 5 2" xfId="56569" xr:uid="{00000000-0005-0000-0000-0000F7DC0000}"/>
    <cellStyle name="style1424787250212 2 3 5 2 2" xfId="56570" xr:uid="{00000000-0005-0000-0000-0000F8DC0000}"/>
    <cellStyle name="style1424787250212 2 3 5 2 2 2" xfId="56571" xr:uid="{00000000-0005-0000-0000-0000F9DC0000}"/>
    <cellStyle name="style1424787250212 2 3 5 2 3" xfId="56572" xr:uid="{00000000-0005-0000-0000-0000FADC0000}"/>
    <cellStyle name="style1424787250212 2 3 5 2 4" xfId="56573" xr:uid="{00000000-0005-0000-0000-0000FBDC0000}"/>
    <cellStyle name="style1424787250212 2 3 5 2 5" xfId="56574" xr:uid="{00000000-0005-0000-0000-0000FCDC0000}"/>
    <cellStyle name="style1424787250212 2 3 5 3" xfId="56575" xr:uid="{00000000-0005-0000-0000-0000FDDC0000}"/>
    <cellStyle name="style1424787250212 2 3 5 3 2" xfId="56576" xr:uid="{00000000-0005-0000-0000-0000FEDC0000}"/>
    <cellStyle name="style1424787250212 2 3 5 3 2 2" xfId="56577" xr:uid="{00000000-0005-0000-0000-0000FFDC0000}"/>
    <cellStyle name="style1424787250212 2 3 5 3 3" xfId="56578" xr:uid="{00000000-0005-0000-0000-000000DD0000}"/>
    <cellStyle name="style1424787250212 2 3 5 3 4" xfId="56579" xr:uid="{00000000-0005-0000-0000-000001DD0000}"/>
    <cellStyle name="style1424787250212 2 3 5 3 5" xfId="56580" xr:uid="{00000000-0005-0000-0000-000002DD0000}"/>
    <cellStyle name="style1424787250212 2 3 5 4" xfId="56581" xr:uid="{00000000-0005-0000-0000-000003DD0000}"/>
    <cellStyle name="style1424787250212 2 3 5 4 2" xfId="56582" xr:uid="{00000000-0005-0000-0000-000004DD0000}"/>
    <cellStyle name="style1424787250212 2 3 5 4 3" xfId="56583" xr:uid="{00000000-0005-0000-0000-000005DD0000}"/>
    <cellStyle name="style1424787250212 2 3 5 4 4" xfId="56584" xr:uid="{00000000-0005-0000-0000-000006DD0000}"/>
    <cellStyle name="style1424787250212 2 3 5 4 5" xfId="56585" xr:uid="{00000000-0005-0000-0000-000007DD0000}"/>
    <cellStyle name="style1424787250212 2 3 5 5" xfId="56586" xr:uid="{00000000-0005-0000-0000-000008DD0000}"/>
    <cellStyle name="style1424787250212 2 3 5 6" xfId="56587" xr:uid="{00000000-0005-0000-0000-000009DD0000}"/>
    <cellStyle name="style1424787250212 2 3 5 7" xfId="56588" xr:uid="{00000000-0005-0000-0000-00000ADD0000}"/>
    <cellStyle name="style1424787250212 2 3 5 8" xfId="56589" xr:uid="{00000000-0005-0000-0000-00000BDD0000}"/>
    <cellStyle name="style1424787250212 2 3 6" xfId="56590" xr:uid="{00000000-0005-0000-0000-00000CDD0000}"/>
    <cellStyle name="style1424787250212 2 3 6 2" xfId="56591" xr:uid="{00000000-0005-0000-0000-00000DDD0000}"/>
    <cellStyle name="style1424787250212 2 3 6 2 2" xfId="56592" xr:uid="{00000000-0005-0000-0000-00000EDD0000}"/>
    <cellStyle name="style1424787250212 2 3 6 3" xfId="56593" xr:uid="{00000000-0005-0000-0000-00000FDD0000}"/>
    <cellStyle name="style1424787250212 2 3 6 4" xfId="56594" xr:uid="{00000000-0005-0000-0000-000010DD0000}"/>
    <cellStyle name="style1424787250212 2 3 6 5" xfId="56595" xr:uid="{00000000-0005-0000-0000-000011DD0000}"/>
    <cellStyle name="style1424787250212 2 3 7" xfId="56596" xr:uid="{00000000-0005-0000-0000-000012DD0000}"/>
    <cellStyle name="style1424787250212 2 3 7 2" xfId="56597" xr:uid="{00000000-0005-0000-0000-000013DD0000}"/>
    <cellStyle name="style1424787250212 2 3 7 2 2" xfId="56598" xr:uid="{00000000-0005-0000-0000-000014DD0000}"/>
    <cellStyle name="style1424787250212 2 3 7 3" xfId="56599" xr:uid="{00000000-0005-0000-0000-000015DD0000}"/>
    <cellStyle name="style1424787250212 2 3 7 4" xfId="56600" xr:uid="{00000000-0005-0000-0000-000016DD0000}"/>
    <cellStyle name="style1424787250212 2 3 7 5" xfId="56601" xr:uid="{00000000-0005-0000-0000-000017DD0000}"/>
    <cellStyle name="style1424787250212 2 3 8" xfId="56602" xr:uid="{00000000-0005-0000-0000-000018DD0000}"/>
    <cellStyle name="style1424787250212 2 3 8 2" xfId="56603" xr:uid="{00000000-0005-0000-0000-000019DD0000}"/>
    <cellStyle name="style1424787250212 2 3 8 3" xfId="56604" xr:uid="{00000000-0005-0000-0000-00001ADD0000}"/>
    <cellStyle name="style1424787250212 2 3 8 4" xfId="56605" xr:uid="{00000000-0005-0000-0000-00001BDD0000}"/>
    <cellStyle name="style1424787250212 2 3 8 5" xfId="56606" xr:uid="{00000000-0005-0000-0000-00001CDD0000}"/>
    <cellStyle name="style1424787250212 2 3 9" xfId="56607" xr:uid="{00000000-0005-0000-0000-00001DDD0000}"/>
    <cellStyle name="style1424787250212 2 4" xfId="56608" xr:uid="{00000000-0005-0000-0000-00001EDD0000}"/>
    <cellStyle name="style1424787250212 2 4 2" xfId="56609" xr:uid="{00000000-0005-0000-0000-00001FDD0000}"/>
    <cellStyle name="style1424787250212 2 4 2 2" xfId="56610" xr:uid="{00000000-0005-0000-0000-000020DD0000}"/>
    <cellStyle name="style1424787250212 2 4 2 2 2" xfId="56611" xr:uid="{00000000-0005-0000-0000-000021DD0000}"/>
    <cellStyle name="style1424787250212 2 4 2 2 2 2" xfId="56612" xr:uid="{00000000-0005-0000-0000-000022DD0000}"/>
    <cellStyle name="style1424787250212 2 4 2 2 3" xfId="56613" xr:uid="{00000000-0005-0000-0000-000023DD0000}"/>
    <cellStyle name="style1424787250212 2 4 2 2 4" xfId="56614" xr:uid="{00000000-0005-0000-0000-000024DD0000}"/>
    <cellStyle name="style1424787250212 2 4 2 2 5" xfId="56615" xr:uid="{00000000-0005-0000-0000-000025DD0000}"/>
    <cellStyle name="style1424787250212 2 4 2 3" xfId="56616" xr:uid="{00000000-0005-0000-0000-000026DD0000}"/>
    <cellStyle name="style1424787250212 2 4 2 3 2" xfId="56617" xr:uid="{00000000-0005-0000-0000-000027DD0000}"/>
    <cellStyle name="style1424787250212 2 4 2 3 2 2" xfId="56618" xr:uid="{00000000-0005-0000-0000-000028DD0000}"/>
    <cellStyle name="style1424787250212 2 4 2 3 3" xfId="56619" xr:uid="{00000000-0005-0000-0000-000029DD0000}"/>
    <cellStyle name="style1424787250212 2 4 2 3 4" xfId="56620" xr:uid="{00000000-0005-0000-0000-00002ADD0000}"/>
    <cellStyle name="style1424787250212 2 4 2 3 5" xfId="56621" xr:uid="{00000000-0005-0000-0000-00002BDD0000}"/>
    <cellStyle name="style1424787250212 2 4 2 4" xfId="56622" xr:uid="{00000000-0005-0000-0000-00002CDD0000}"/>
    <cellStyle name="style1424787250212 2 4 2 4 2" xfId="56623" xr:uid="{00000000-0005-0000-0000-00002DDD0000}"/>
    <cellStyle name="style1424787250212 2 4 2 4 3" xfId="56624" xr:uid="{00000000-0005-0000-0000-00002EDD0000}"/>
    <cellStyle name="style1424787250212 2 4 2 4 4" xfId="56625" xr:uid="{00000000-0005-0000-0000-00002FDD0000}"/>
    <cellStyle name="style1424787250212 2 4 2 4 5" xfId="56626" xr:uid="{00000000-0005-0000-0000-000030DD0000}"/>
    <cellStyle name="style1424787250212 2 4 2 5" xfId="56627" xr:uid="{00000000-0005-0000-0000-000031DD0000}"/>
    <cellStyle name="style1424787250212 2 4 2 6" xfId="56628" xr:uid="{00000000-0005-0000-0000-000032DD0000}"/>
    <cellStyle name="style1424787250212 2 4 2 7" xfId="56629" xr:uid="{00000000-0005-0000-0000-000033DD0000}"/>
    <cellStyle name="style1424787250212 2 4 2 8" xfId="56630" xr:uid="{00000000-0005-0000-0000-000034DD0000}"/>
    <cellStyle name="style1424787250212 2 4 3" xfId="56631" xr:uid="{00000000-0005-0000-0000-000035DD0000}"/>
    <cellStyle name="style1424787250212 2 4 3 2" xfId="56632" xr:uid="{00000000-0005-0000-0000-000036DD0000}"/>
    <cellStyle name="style1424787250212 2 4 3 2 2" xfId="56633" xr:uid="{00000000-0005-0000-0000-000037DD0000}"/>
    <cellStyle name="style1424787250212 2 4 3 3" xfId="56634" xr:uid="{00000000-0005-0000-0000-000038DD0000}"/>
    <cellStyle name="style1424787250212 2 4 3 4" xfId="56635" xr:uid="{00000000-0005-0000-0000-000039DD0000}"/>
    <cellStyle name="style1424787250212 2 4 3 5" xfId="56636" xr:uid="{00000000-0005-0000-0000-00003ADD0000}"/>
    <cellStyle name="style1424787250212 2 4 4" xfId="56637" xr:uid="{00000000-0005-0000-0000-00003BDD0000}"/>
    <cellStyle name="style1424787250212 2 4 4 2" xfId="56638" xr:uid="{00000000-0005-0000-0000-00003CDD0000}"/>
    <cellStyle name="style1424787250212 2 4 4 2 2" xfId="56639" xr:uid="{00000000-0005-0000-0000-00003DDD0000}"/>
    <cellStyle name="style1424787250212 2 4 4 3" xfId="56640" xr:uid="{00000000-0005-0000-0000-00003EDD0000}"/>
    <cellStyle name="style1424787250212 2 4 4 4" xfId="56641" xr:uid="{00000000-0005-0000-0000-00003FDD0000}"/>
    <cellStyle name="style1424787250212 2 4 4 5" xfId="56642" xr:uid="{00000000-0005-0000-0000-000040DD0000}"/>
    <cellStyle name="style1424787250212 2 4 5" xfId="56643" xr:uid="{00000000-0005-0000-0000-000041DD0000}"/>
    <cellStyle name="style1424787250212 2 4 5 2" xfId="56644" xr:uid="{00000000-0005-0000-0000-000042DD0000}"/>
    <cellStyle name="style1424787250212 2 4 5 3" xfId="56645" xr:uid="{00000000-0005-0000-0000-000043DD0000}"/>
    <cellStyle name="style1424787250212 2 4 5 4" xfId="56646" xr:uid="{00000000-0005-0000-0000-000044DD0000}"/>
    <cellStyle name="style1424787250212 2 4 5 5" xfId="56647" xr:uid="{00000000-0005-0000-0000-000045DD0000}"/>
    <cellStyle name="style1424787250212 2 4 6" xfId="56648" xr:uid="{00000000-0005-0000-0000-000046DD0000}"/>
    <cellStyle name="style1424787250212 2 4 7" xfId="56649" xr:uid="{00000000-0005-0000-0000-000047DD0000}"/>
    <cellStyle name="style1424787250212 2 4 8" xfId="56650" xr:uid="{00000000-0005-0000-0000-000048DD0000}"/>
    <cellStyle name="style1424787250212 2 4 9" xfId="56651" xr:uid="{00000000-0005-0000-0000-000049DD0000}"/>
    <cellStyle name="style1424787250212 2 5" xfId="56652" xr:uid="{00000000-0005-0000-0000-00004ADD0000}"/>
    <cellStyle name="style1424787250212 2 5 2" xfId="56653" xr:uid="{00000000-0005-0000-0000-00004BDD0000}"/>
    <cellStyle name="style1424787250212 2 5 2 2" xfId="56654" xr:uid="{00000000-0005-0000-0000-00004CDD0000}"/>
    <cellStyle name="style1424787250212 2 5 2 2 2" xfId="56655" xr:uid="{00000000-0005-0000-0000-00004DDD0000}"/>
    <cellStyle name="style1424787250212 2 5 2 3" xfId="56656" xr:uid="{00000000-0005-0000-0000-00004EDD0000}"/>
    <cellStyle name="style1424787250212 2 5 2 4" xfId="56657" xr:uid="{00000000-0005-0000-0000-00004FDD0000}"/>
    <cellStyle name="style1424787250212 2 5 2 5" xfId="56658" xr:uid="{00000000-0005-0000-0000-000050DD0000}"/>
    <cellStyle name="style1424787250212 2 5 3" xfId="56659" xr:uid="{00000000-0005-0000-0000-000051DD0000}"/>
    <cellStyle name="style1424787250212 2 5 3 2" xfId="56660" xr:uid="{00000000-0005-0000-0000-000052DD0000}"/>
    <cellStyle name="style1424787250212 2 5 3 2 2" xfId="56661" xr:uid="{00000000-0005-0000-0000-000053DD0000}"/>
    <cellStyle name="style1424787250212 2 5 3 3" xfId="56662" xr:uid="{00000000-0005-0000-0000-000054DD0000}"/>
    <cellStyle name="style1424787250212 2 5 3 4" xfId="56663" xr:uid="{00000000-0005-0000-0000-000055DD0000}"/>
    <cellStyle name="style1424787250212 2 5 3 5" xfId="56664" xr:uid="{00000000-0005-0000-0000-000056DD0000}"/>
    <cellStyle name="style1424787250212 2 5 4" xfId="56665" xr:uid="{00000000-0005-0000-0000-000057DD0000}"/>
    <cellStyle name="style1424787250212 2 5 4 2" xfId="56666" xr:uid="{00000000-0005-0000-0000-000058DD0000}"/>
    <cellStyle name="style1424787250212 2 5 4 3" xfId="56667" xr:uid="{00000000-0005-0000-0000-000059DD0000}"/>
    <cellStyle name="style1424787250212 2 5 4 4" xfId="56668" xr:uid="{00000000-0005-0000-0000-00005ADD0000}"/>
    <cellStyle name="style1424787250212 2 5 4 5" xfId="56669" xr:uid="{00000000-0005-0000-0000-00005BDD0000}"/>
    <cellStyle name="style1424787250212 2 5 5" xfId="56670" xr:uid="{00000000-0005-0000-0000-00005CDD0000}"/>
    <cellStyle name="style1424787250212 2 5 6" xfId="56671" xr:uid="{00000000-0005-0000-0000-00005DDD0000}"/>
    <cellStyle name="style1424787250212 2 5 7" xfId="56672" xr:uid="{00000000-0005-0000-0000-00005EDD0000}"/>
    <cellStyle name="style1424787250212 2 5 8" xfId="56673" xr:uid="{00000000-0005-0000-0000-00005FDD0000}"/>
    <cellStyle name="style1424787250212 2 6" xfId="56674" xr:uid="{00000000-0005-0000-0000-000060DD0000}"/>
    <cellStyle name="style1424787250212 2 6 2" xfId="56675" xr:uid="{00000000-0005-0000-0000-000061DD0000}"/>
    <cellStyle name="style1424787250212 2 6 2 2" xfId="56676" xr:uid="{00000000-0005-0000-0000-000062DD0000}"/>
    <cellStyle name="style1424787250212 2 6 2 2 2" xfId="56677" xr:uid="{00000000-0005-0000-0000-000063DD0000}"/>
    <cellStyle name="style1424787250212 2 6 2 3" xfId="56678" xr:uid="{00000000-0005-0000-0000-000064DD0000}"/>
    <cellStyle name="style1424787250212 2 6 2 4" xfId="56679" xr:uid="{00000000-0005-0000-0000-000065DD0000}"/>
    <cellStyle name="style1424787250212 2 6 2 5" xfId="56680" xr:uid="{00000000-0005-0000-0000-000066DD0000}"/>
    <cellStyle name="style1424787250212 2 6 3" xfId="56681" xr:uid="{00000000-0005-0000-0000-000067DD0000}"/>
    <cellStyle name="style1424787250212 2 6 3 2" xfId="56682" xr:uid="{00000000-0005-0000-0000-000068DD0000}"/>
    <cellStyle name="style1424787250212 2 6 3 2 2" xfId="56683" xr:uid="{00000000-0005-0000-0000-000069DD0000}"/>
    <cellStyle name="style1424787250212 2 6 3 3" xfId="56684" xr:uid="{00000000-0005-0000-0000-00006ADD0000}"/>
    <cellStyle name="style1424787250212 2 6 3 4" xfId="56685" xr:uid="{00000000-0005-0000-0000-00006BDD0000}"/>
    <cellStyle name="style1424787250212 2 6 3 5" xfId="56686" xr:uid="{00000000-0005-0000-0000-00006CDD0000}"/>
    <cellStyle name="style1424787250212 2 6 4" xfId="56687" xr:uid="{00000000-0005-0000-0000-00006DDD0000}"/>
    <cellStyle name="style1424787250212 2 6 4 2" xfId="56688" xr:uid="{00000000-0005-0000-0000-00006EDD0000}"/>
    <cellStyle name="style1424787250212 2 6 4 3" xfId="56689" xr:uid="{00000000-0005-0000-0000-00006FDD0000}"/>
    <cellStyle name="style1424787250212 2 6 4 4" xfId="56690" xr:uid="{00000000-0005-0000-0000-000070DD0000}"/>
    <cellStyle name="style1424787250212 2 6 4 5" xfId="56691" xr:uid="{00000000-0005-0000-0000-000071DD0000}"/>
    <cellStyle name="style1424787250212 2 6 5" xfId="56692" xr:uid="{00000000-0005-0000-0000-000072DD0000}"/>
    <cellStyle name="style1424787250212 2 6 6" xfId="56693" xr:uid="{00000000-0005-0000-0000-000073DD0000}"/>
    <cellStyle name="style1424787250212 2 6 7" xfId="56694" xr:uid="{00000000-0005-0000-0000-000074DD0000}"/>
    <cellStyle name="style1424787250212 2 6 8" xfId="56695" xr:uid="{00000000-0005-0000-0000-000075DD0000}"/>
    <cellStyle name="style1424787250212 2 7" xfId="56696" xr:uid="{00000000-0005-0000-0000-000076DD0000}"/>
    <cellStyle name="style1424787250212 2 7 2" xfId="56697" xr:uid="{00000000-0005-0000-0000-000077DD0000}"/>
    <cellStyle name="style1424787250212 2 7 2 2" xfId="56698" xr:uid="{00000000-0005-0000-0000-000078DD0000}"/>
    <cellStyle name="style1424787250212 2 7 2 2 2" xfId="56699" xr:uid="{00000000-0005-0000-0000-000079DD0000}"/>
    <cellStyle name="style1424787250212 2 7 2 3" xfId="56700" xr:uid="{00000000-0005-0000-0000-00007ADD0000}"/>
    <cellStyle name="style1424787250212 2 7 2 4" xfId="56701" xr:uid="{00000000-0005-0000-0000-00007BDD0000}"/>
    <cellStyle name="style1424787250212 2 7 2 5" xfId="56702" xr:uid="{00000000-0005-0000-0000-00007CDD0000}"/>
    <cellStyle name="style1424787250212 2 7 3" xfId="56703" xr:uid="{00000000-0005-0000-0000-00007DDD0000}"/>
    <cellStyle name="style1424787250212 2 7 3 2" xfId="56704" xr:uid="{00000000-0005-0000-0000-00007EDD0000}"/>
    <cellStyle name="style1424787250212 2 7 3 2 2" xfId="56705" xr:uid="{00000000-0005-0000-0000-00007FDD0000}"/>
    <cellStyle name="style1424787250212 2 7 3 3" xfId="56706" xr:uid="{00000000-0005-0000-0000-000080DD0000}"/>
    <cellStyle name="style1424787250212 2 7 3 4" xfId="56707" xr:uid="{00000000-0005-0000-0000-000081DD0000}"/>
    <cellStyle name="style1424787250212 2 7 3 5" xfId="56708" xr:uid="{00000000-0005-0000-0000-000082DD0000}"/>
    <cellStyle name="style1424787250212 2 7 4" xfId="56709" xr:uid="{00000000-0005-0000-0000-000083DD0000}"/>
    <cellStyle name="style1424787250212 2 7 4 2" xfId="56710" xr:uid="{00000000-0005-0000-0000-000084DD0000}"/>
    <cellStyle name="style1424787250212 2 7 4 3" xfId="56711" xr:uid="{00000000-0005-0000-0000-000085DD0000}"/>
    <cellStyle name="style1424787250212 2 7 4 4" xfId="56712" xr:uid="{00000000-0005-0000-0000-000086DD0000}"/>
    <cellStyle name="style1424787250212 2 7 4 5" xfId="56713" xr:uid="{00000000-0005-0000-0000-000087DD0000}"/>
    <cellStyle name="style1424787250212 2 7 5" xfId="56714" xr:uid="{00000000-0005-0000-0000-000088DD0000}"/>
    <cellStyle name="style1424787250212 2 7 6" xfId="56715" xr:uid="{00000000-0005-0000-0000-000089DD0000}"/>
    <cellStyle name="style1424787250212 2 7 7" xfId="56716" xr:uid="{00000000-0005-0000-0000-00008ADD0000}"/>
    <cellStyle name="style1424787250212 2 7 8" xfId="56717" xr:uid="{00000000-0005-0000-0000-00008BDD0000}"/>
    <cellStyle name="style1424787250212 2 8" xfId="56718" xr:uid="{00000000-0005-0000-0000-00008CDD0000}"/>
    <cellStyle name="style1424787250212 2 8 2" xfId="56719" xr:uid="{00000000-0005-0000-0000-00008DDD0000}"/>
    <cellStyle name="style1424787250212 2 8 2 2" xfId="56720" xr:uid="{00000000-0005-0000-0000-00008EDD0000}"/>
    <cellStyle name="style1424787250212 2 8 3" xfId="56721" xr:uid="{00000000-0005-0000-0000-00008FDD0000}"/>
    <cellStyle name="style1424787250212 2 8 4" xfId="56722" xr:uid="{00000000-0005-0000-0000-000090DD0000}"/>
    <cellStyle name="style1424787250212 2 8 5" xfId="56723" xr:uid="{00000000-0005-0000-0000-000091DD0000}"/>
    <cellStyle name="style1424787250212 2 9" xfId="56724" xr:uid="{00000000-0005-0000-0000-000092DD0000}"/>
    <cellStyle name="style1424787250212 2 9 2" xfId="56725" xr:uid="{00000000-0005-0000-0000-000093DD0000}"/>
    <cellStyle name="style1424787250212 2 9 2 2" xfId="56726" xr:uid="{00000000-0005-0000-0000-000094DD0000}"/>
    <cellStyle name="style1424787250212 2 9 3" xfId="56727" xr:uid="{00000000-0005-0000-0000-000095DD0000}"/>
    <cellStyle name="style1424787250212 2 9 4" xfId="56728" xr:uid="{00000000-0005-0000-0000-000096DD0000}"/>
    <cellStyle name="style1424787250212 2 9 5" xfId="56729" xr:uid="{00000000-0005-0000-0000-000097DD0000}"/>
    <cellStyle name="style1424787250212 3" xfId="56730" xr:uid="{00000000-0005-0000-0000-000098DD0000}"/>
    <cellStyle name="style1424787250212 3 10" xfId="56731" xr:uid="{00000000-0005-0000-0000-000099DD0000}"/>
    <cellStyle name="style1424787250212 3 11" xfId="56732" xr:uid="{00000000-0005-0000-0000-00009ADD0000}"/>
    <cellStyle name="style1424787250212 3 12" xfId="56733" xr:uid="{00000000-0005-0000-0000-00009BDD0000}"/>
    <cellStyle name="style1424787250212 3 13" xfId="56734" xr:uid="{00000000-0005-0000-0000-00009CDD0000}"/>
    <cellStyle name="style1424787250212 3 2" xfId="56735" xr:uid="{00000000-0005-0000-0000-00009DDD0000}"/>
    <cellStyle name="style1424787250212 3 2 10" xfId="56736" xr:uid="{00000000-0005-0000-0000-00009EDD0000}"/>
    <cellStyle name="style1424787250212 3 2 11" xfId="56737" xr:uid="{00000000-0005-0000-0000-00009FDD0000}"/>
    <cellStyle name="style1424787250212 3 2 12" xfId="56738" xr:uid="{00000000-0005-0000-0000-0000A0DD0000}"/>
    <cellStyle name="style1424787250212 3 2 2" xfId="56739" xr:uid="{00000000-0005-0000-0000-0000A1DD0000}"/>
    <cellStyle name="style1424787250212 3 2 2 2" xfId="56740" xr:uid="{00000000-0005-0000-0000-0000A2DD0000}"/>
    <cellStyle name="style1424787250212 3 2 2 2 2" xfId="56741" xr:uid="{00000000-0005-0000-0000-0000A3DD0000}"/>
    <cellStyle name="style1424787250212 3 2 2 2 2 2" xfId="56742" xr:uid="{00000000-0005-0000-0000-0000A4DD0000}"/>
    <cellStyle name="style1424787250212 3 2 2 2 2 2 2" xfId="56743" xr:uid="{00000000-0005-0000-0000-0000A5DD0000}"/>
    <cellStyle name="style1424787250212 3 2 2 2 2 3" xfId="56744" xr:uid="{00000000-0005-0000-0000-0000A6DD0000}"/>
    <cellStyle name="style1424787250212 3 2 2 2 2 4" xfId="56745" xr:uid="{00000000-0005-0000-0000-0000A7DD0000}"/>
    <cellStyle name="style1424787250212 3 2 2 2 2 5" xfId="56746" xr:uid="{00000000-0005-0000-0000-0000A8DD0000}"/>
    <cellStyle name="style1424787250212 3 2 2 2 3" xfId="56747" xr:uid="{00000000-0005-0000-0000-0000A9DD0000}"/>
    <cellStyle name="style1424787250212 3 2 2 2 3 2" xfId="56748" xr:uid="{00000000-0005-0000-0000-0000AADD0000}"/>
    <cellStyle name="style1424787250212 3 2 2 2 3 2 2" xfId="56749" xr:uid="{00000000-0005-0000-0000-0000ABDD0000}"/>
    <cellStyle name="style1424787250212 3 2 2 2 3 3" xfId="56750" xr:uid="{00000000-0005-0000-0000-0000ACDD0000}"/>
    <cellStyle name="style1424787250212 3 2 2 2 3 4" xfId="56751" xr:uid="{00000000-0005-0000-0000-0000ADDD0000}"/>
    <cellStyle name="style1424787250212 3 2 2 2 3 5" xfId="56752" xr:uid="{00000000-0005-0000-0000-0000AEDD0000}"/>
    <cellStyle name="style1424787250212 3 2 2 2 4" xfId="56753" xr:uid="{00000000-0005-0000-0000-0000AFDD0000}"/>
    <cellStyle name="style1424787250212 3 2 2 2 4 2" xfId="56754" xr:uid="{00000000-0005-0000-0000-0000B0DD0000}"/>
    <cellStyle name="style1424787250212 3 2 2 2 4 3" xfId="56755" xr:uid="{00000000-0005-0000-0000-0000B1DD0000}"/>
    <cellStyle name="style1424787250212 3 2 2 2 4 4" xfId="56756" xr:uid="{00000000-0005-0000-0000-0000B2DD0000}"/>
    <cellStyle name="style1424787250212 3 2 2 2 4 5" xfId="56757" xr:uid="{00000000-0005-0000-0000-0000B3DD0000}"/>
    <cellStyle name="style1424787250212 3 2 2 2 5" xfId="56758" xr:uid="{00000000-0005-0000-0000-0000B4DD0000}"/>
    <cellStyle name="style1424787250212 3 2 2 2 6" xfId="56759" xr:uid="{00000000-0005-0000-0000-0000B5DD0000}"/>
    <cellStyle name="style1424787250212 3 2 2 2 7" xfId="56760" xr:uid="{00000000-0005-0000-0000-0000B6DD0000}"/>
    <cellStyle name="style1424787250212 3 2 2 2 8" xfId="56761" xr:uid="{00000000-0005-0000-0000-0000B7DD0000}"/>
    <cellStyle name="style1424787250212 3 2 2 3" xfId="56762" xr:uid="{00000000-0005-0000-0000-0000B8DD0000}"/>
    <cellStyle name="style1424787250212 3 2 2 3 2" xfId="56763" xr:uid="{00000000-0005-0000-0000-0000B9DD0000}"/>
    <cellStyle name="style1424787250212 3 2 2 3 2 2" xfId="56764" xr:uid="{00000000-0005-0000-0000-0000BADD0000}"/>
    <cellStyle name="style1424787250212 3 2 2 3 3" xfId="56765" xr:uid="{00000000-0005-0000-0000-0000BBDD0000}"/>
    <cellStyle name="style1424787250212 3 2 2 3 4" xfId="56766" xr:uid="{00000000-0005-0000-0000-0000BCDD0000}"/>
    <cellStyle name="style1424787250212 3 2 2 3 5" xfId="56767" xr:uid="{00000000-0005-0000-0000-0000BDDD0000}"/>
    <cellStyle name="style1424787250212 3 2 2 4" xfId="56768" xr:uid="{00000000-0005-0000-0000-0000BEDD0000}"/>
    <cellStyle name="style1424787250212 3 2 2 4 2" xfId="56769" xr:uid="{00000000-0005-0000-0000-0000BFDD0000}"/>
    <cellStyle name="style1424787250212 3 2 2 4 2 2" xfId="56770" xr:uid="{00000000-0005-0000-0000-0000C0DD0000}"/>
    <cellStyle name="style1424787250212 3 2 2 4 3" xfId="56771" xr:uid="{00000000-0005-0000-0000-0000C1DD0000}"/>
    <cellStyle name="style1424787250212 3 2 2 4 4" xfId="56772" xr:uid="{00000000-0005-0000-0000-0000C2DD0000}"/>
    <cellStyle name="style1424787250212 3 2 2 4 5" xfId="56773" xr:uid="{00000000-0005-0000-0000-0000C3DD0000}"/>
    <cellStyle name="style1424787250212 3 2 2 5" xfId="56774" xr:uid="{00000000-0005-0000-0000-0000C4DD0000}"/>
    <cellStyle name="style1424787250212 3 2 2 5 2" xfId="56775" xr:uid="{00000000-0005-0000-0000-0000C5DD0000}"/>
    <cellStyle name="style1424787250212 3 2 2 5 3" xfId="56776" xr:uid="{00000000-0005-0000-0000-0000C6DD0000}"/>
    <cellStyle name="style1424787250212 3 2 2 5 4" xfId="56777" xr:uid="{00000000-0005-0000-0000-0000C7DD0000}"/>
    <cellStyle name="style1424787250212 3 2 2 5 5" xfId="56778" xr:uid="{00000000-0005-0000-0000-0000C8DD0000}"/>
    <cellStyle name="style1424787250212 3 2 2 6" xfId="56779" xr:uid="{00000000-0005-0000-0000-0000C9DD0000}"/>
    <cellStyle name="style1424787250212 3 2 2 7" xfId="56780" xr:uid="{00000000-0005-0000-0000-0000CADD0000}"/>
    <cellStyle name="style1424787250212 3 2 2 8" xfId="56781" xr:uid="{00000000-0005-0000-0000-0000CBDD0000}"/>
    <cellStyle name="style1424787250212 3 2 2 9" xfId="56782" xr:uid="{00000000-0005-0000-0000-0000CCDD0000}"/>
    <cellStyle name="style1424787250212 3 2 3" xfId="56783" xr:uid="{00000000-0005-0000-0000-0000CDDD0000}"/>
    <cellStyle name="style1424787250212 3 2 3 2" xfId="56784" xr:uid="{00000000-0005-0000-0000-0000CEDD0000}"/>
    <cellStyle name="style1424787250212 3 2 3 2 2" xfId="56785" xr:uid="{00000000-0005-0000-0000-0000CFDD0000}"/>
    <cellStyle name="style1424787250212 3 2 3 2 2 2" xfId="56786" xr:uid="{00000000-0005-0000-0000-0000D0DD0000}"/>
    <cellStyle name="style1424787250212 3 2 3 2 3" xfId="56787" xr:uid="{00000000-0005-0000-0000-0000D1DD0000}"/>
    <cellStyle name="style1424787250212 3 2 3 2 4" xfId="56788" xr:uid="{00000000-0005-0000-0000-0000D2DD0000}"/>
    <cellStyle name="style1424787250212 3 2 3 2 5" xfId="56789" xr:uid="{00000000-0005-0000-0000-0000D3DD0000}"/>
    <cellStyle name="style1424787250212 3 2 3 3" xfId="56790" xr:uid="{00000000-0005-0000-0000-0000D4DD0000}"/>
    <cellStyle name="style1424787250212 3 2 3 3 2" xfId="56791" xr:uid="{00000000-0005-0000-0000-0000D5DD0000}"/>
    <cellStyle name="style1424787250212 3 2 3 3 2 2" xfId="56792" xr:uid="{00000000-0005-0000-0000-0000D6DD0000}"/>
    <cellStyle name="style1424787250212 3 2 3 3 3" xfId="56793" xr:uid="{00000000-0005-0000-0000-0000D7DD0000}"/>
    <cellStyle name="style1424787250212 3 2 3 3 4" xfId="56794" xr:uid="{00000000-0005-0000-0000-0000D8DD0000}"/>
    <cellStyle name="style1424787250212 3 2 3 3 5" xfId="56795" xr:uid="{00000000-0005-0000-0000-0000D9DD0000}"/>
    <cellStyle name="style1424787250212 3 2 3 4" xfId="56796" xr:uid="{00000000-0005-0000-0000-0000DADD0000}"/>
    <cellStyle name="style1424787250212 3 2 3 4 2" xfId="56797" xr:uid="{00000000-0005-0000-0000-0000DBDD0000}"/>
    <cellStyle name="style1424787250212 3 2 3 4 3" xfId="56798" xr:uid="{00000000-0005-0000-0000-0000DCDD0000}"/>
    <cellStyle name="style1424787250212 3 2 3 4 4" xfId="56799" xr:uid="{00000000-0005-0000-0000-0000DDDD0000}"/>
    <cellStyle name="style1424787250212 3 2 3 4 5" xfId="56800" xr:uid="{00000000-0005-0000-0000-0000DEDD0000}"/>
    <cellStyle name="style1424787250212 3 2 3 5" xfId="56801" xr:uid="{00000000-0005-0000-0000-0000DFDD0000}"/>
    <cellStyle name="style1424787250212 3 2 3 6" xfId="56802" xr:uid="{00000000-0005-0000-0000-0000E0DD0000}"/>
    <cellStyle name="style1424787250212 3 2 3 7" xfId="56803" xr:uid="{00000000-0005-0000-0000-0000E1DD0000}"/>
    <cellStyle name="style1424787250212 3 2 3 8" xfId="56804" xr:uid="{00000000-0005-0000-0000-0000E2DD0000}"/>
    <cellStyle name="style1424787250212 3 2 4" xfId="56805" xr:uid="{00000000-0005-0000-0000-0000E3DD0000}"/>
    <cellStyle name="style1424787250212 3 2 4 2" xfId="56806" xr:uid="{00000000-0005-0000-0000-0000E4DD0000}"/>
    <cellStyle name="style1424787250212 3 2 4 2 2" xfId="56807" xr:uid="{00000000-0005-0000-0000-0000E5DD0000}"/>
    <cellStyle name="style1424787250212 3 2 4 2 2 2" xfId="56808" xr:uid="{00000000-0005-0000-0000-0000E6DD0000}"/>
    <cellStyle name="style1424787250212 3 2 4 2 3" xfId="56809" xr:uid="{00000000-0005-0000-0000-0000E7DD0000}"/>
    <cellStyle name="style1424787250212 3 2 4 2 4" xfId="56810" xr:uid="{00000000-0005-0000-0000-0000E8DD0000}"/>
    <cellStyle name="style1424787250212 3 2 4 2 5" xfId="56811" xr:uid="{00000000-0005-0000-0000-0000E9DD0000}"/>
    <cellStyle name="style1424787250212 3 2 4 3" xfId="56812" xr:uid="{00000000-0005-0000-0000-0000EADD0000}"/>
    <cellStyle name="style1424787250212 3 2 4 3 2" xfId="56813" xr:uid="{00000000-0005-0000-0000-0000EBDD0000}"/>
    <cellStyle name="style1424787250212 3 2 4 3 2 2" xfId="56814" xr:uid="{00000000-0005-0000-0000-0000ECDD0000}"/>
    <cellStyle name="style1424787250212 3 2 4 3 3" xfId="56815" xr:uid="{00000000-0005-0000-0000-0000EDDD0000}"/>
    <cellStyle name="style1424787250212 3 2 4 3 4" xfId="56816" xr:uid="{00000000-0005-0000-0000-0000EEDD0000}"/>
    <cellStyle name="style1424787250212 3 2 4 3 5" xfId="56817" xr:uid="{00000000-0005-0000-0000-0000EFDD0000}"/>
    <cellStyle name="style1424787250212 3 2 4 4" xfId="56818" xr:uid="{00000000-0005-0000-0000-0000F0DD0000}"/>
    <cellStyle name="style1424787250212 3 2 4 4 2" xfId="56819" xr:uid="{00000000-0005-0000-0000-0000F1DD0000}"/>
    <cellStyle name="style1424787250212 3 2 4 4 3" xfId="56820" xr:uid="{00000000-0005-0000-0000-0000F2DD0000}"/>
    <cellStyle name="style1424787250212 3 2 4 4 4" xfId="56821" xr:uid="{00000000-0005-0000-0000-0000F3DD0000}"/>
    <cellStyle name="style1424787250212 3 2 4 4 5" xfId="56822" xr:uid="{00000000-0005-0000-0000-0000F4DD0000}"/>
    <cellStyle name="style1424787250212 3 2 4 5" xfId="56823" xr:uid="{00000000-0005-0000-0000-0000F5DD0000}"/>
    <cellStyle name="style1424787250212 3 2 4 6" xfId="56824" xr:uid="{00000000-0005-0000-0000-0000F6DD0000}"/>
    <cellStyle name="style1424787250212 3 2 4 7" xfId="56825" xr:uid="{00000000-0005-0000-0000-0000F7DD0000}"/>
    <cellStyle name="style1424787250212 3 2 4 8" xfId="56826" xr:uid="{00000000-0005-0000-0000-0000F8DD0000}"/>
    <cellStyle name="style1424787250212 3 2 5" xfId="56827" xr:uid="{00000000-0005-0000-0000-0000F9DD0000}"/>
    <cellStyle name="style1424787250212 3 2 5 2" xfId="56828" xr:uid="{00000000-0005-0000-0000-0000FADD0000}"/>
    <cellStyle name="style1424787250212 3 2 5 2 2" xfId="56829" xr:uid="{00000000-0005-0000-0000-0000FBDD0000}"/>
    <cellStyle name="style1424787250212 3 2 5 2 2 2" xfId="56830" xr:uid="{00000000-0005-0000-0000-0000FCDD0000}"/>
    <cellStyle name="style1424787250212 3 2 5 2 3" xfId="56831" xr:uid="{00000000-0005-0000-0000-0000FDDD0000}"/>
    <cellStyle name="style1424787250212 3 2 5 2 4" xfId="56832" xr:uid="{00000000-0005-0000-0000-0000FEDD0000}"/>
    <cellStyle name="style1424787250212 3 2 5 2 5" xfId="56833" xr:uid="{00000000-0005-0000-0000-0000FFDD0000}"/>
    <cellStyle name="style1424787250212 3 2 5 3" xfId="56834" xr:uid="{00000000-0005-0000-0000-000000DE0000}"/>
    <cellStyle name="style1424787250212 3 2 5 3 2" xfId="56835" xr:uid="{00000000-0005-0000-0000-000001DE0000}"/>
    <cellStyle name="style1424787250212 3 2 5 3 2 2" xfId="56836" xr:uid="{00000000-0005-0000-0000-000002DE0000}"/>
    <cellStyle name="style1424787250212 3 2 5 3 3" xfId="56837" xr:uid="{00000000-0005-0000-0000-000003DE0000}"/>
    <cellStyle name="style1424787250212 3 2 5 3 4" xfId="56838" xr:uid="{00000000-0005-0000-0000-000004DE0000}"/>
    <cellStyle name="style1424787250212 3 2 5 3 5" xfId="56839" xr:uid="{00000000-0005-0000-0000-000005DE0000}"/>
    <cellStyle name="style1424787250212 3 2 5 4" xfId="56840" xr:uid="{00000000-0005-0000-0000-000006DE0000}"/>
    <cellStyle name="style1424787250212 3 2 5 4 2" xfId="56841" xr:uid="{00000000-0005-0000-0000-000007DE0000}"/>
    <cellStyle name="style1424787250212 3 2 5 4 3" xfId="56842" xr:uid="{00000000-0005-0000-0000-000008DE0000}"/>
    <cellStyle name="style1424787250212 3 2 5 4 4" xfId="56843" xr:uid="{00000000-0005-0000-0000-000009DE0000}"/>
    <cellStyle name="style1424787250212 3 2 5 4 5" xfId="56844" xr:uid="{00000000-0005-0000-0000-00000ADE0000}"/>
    <cellStyle name="style1424787250212 3 2 5 5" xfId="56845" xr:uid="{00000000-0005-0000-0000-00000BDE0000}"/>
    <cellStyle name="style1424787250212 3 2 5 6" xfId="56846" xr:uid="{00000000-0005-0000-0000-00000CDE0000}"/>
    <cellStyle name="style1424787250212 3 2 5 7" xfId="56847" xr:uid="{00000000-0005-0000-0000-00000DDE0000}"/>
    <cellStyle name="style1424787250212 3 2 5 8" xfId="56848" xr:uid="{00000000-0005-0000-0000-00000EDE0000}"/>
    <cellStyle name="style1424787250212 3 2 6" xfId="56849" xr:uid="{00000000-0005-0000-0000-00000FDE0000}"/>
    <cellStyle name="style1424787250212 3 2 6 2" xfId="56850" xr:uid="{00000000-0005-0000-0000-000010DE0000}"/>
    <cellStyle name="style1424787250212 3 2 6 2 2" xfId="56851" xr:uid="{00000000-0005-0000-0000-000011DE0000}"/>
    <cellStyle name="style1424787250212 3 2 6 3" xfId="56852" xr:uid="{00000000-0005-0000-0000-000012DE0000}"/>
    <cellStyle name="style1424787250212 3 2 6 4" xfId="56853" xr:uid="{00000000-0005-0000-0000-000013DE0000}"/>
    <cellStyle name="style1424787250212 3 2 6 5" xfId="56854" xr:uid="{00000000-0005-0000-0000-000014DE0000}"/>
    <cellStyle name="style1424787250212 3 2 7" xfId="56855" xr:uid="{00000000-0005-0000-0000-000015DE0000}"/>
    <cellStyle name="style1424787250212 3 2 7 2" xfId="56856" xr:uid="{00000000-0005-0000-0000-000016DE0000}"/>
    <cellStyle name="style1424787250212 3 2 7 2 2" xfId="56857" xr:uid="{00000000-0005-0000-0000-000017DE0000}"/>
    <cellStyle name="style1424787250212 3 2 7 3" xfId="56858" xr:uid="{00000000-0005-0000-0000-000018DE0000}"/>
    <cellStyle name="style1424787250212 3 2 7 4" xfId="56859" xr:uid="{00000000-0005-0000-0000-000019DE0000}"/>
    <cellStyle name="style1424787250212 3 2 7 5" xfId="56860" xr:uid="{00000000-0005-0000-0000-00001ADE0000}"/>
    <cellStyle name="style1424787250212 3 2 8" xfId="56861" xr:uid="{00000000-0005-0000-0000-00001BDE0000}"/>
    <cellStyle name="style1424787250212 3 2 8 2" xfId="56862" xr:uid="{00000000-0005-0000-0000-00001CDE0000}"/>
    <cellStyle name="style1424787250212 3 2 8 3" xfId="56863" xr:uid="{00000000-0005-0000-0000-00001DDE0000}"/>
    <cellStyle name="style1424787250212 3 2 8 4" xfId="56864" xr:uid="{00000000-0005-0000-0000-00001EDE0000}"/>
    <cellStyle name="style1424787250212 3 2 8 5" xfId="56865" xr:uid="{00000000-0005-0000-0000-00001FDE0000}"/>
    <cellStyle name="style1424787250212 3 2 9" xfId="56866" xr:uid="{00000000-0005-0000-0000-000020DE0000}"/>
    <cellStyle name="style1424787250212 3 3" xfId="56867" xr:uid="{00000000-0005-0000-0000-000021DE0000}"/>
    <cellStyle name="style1424787250212 3 3 2" xfId="56868" xr:uid="{00000000-0005-0000-0000-000022DE0000}"/>
    <cellStyle name="style1424787250212 3 3 2 2" xfId="56869" xr:uid="{00000000-0005-0000-0000-000023DE0000}"/>
    <cellStyle name="style1424787250212 3 3 2 2 2" xfId="56870" xr:uid="{00000000-0005-0000-0000-000024DE0000}"/>
    <cellStyle name="style1424787250212 3 3 2 2 2 2" xfId="56871" xr:uid="{00000000-0005-0000-0000-000025DE0000}"/>
    <cellStyle name="style1424787250212 3 3 2 2 3" xfId="56872" xr:uid="{00000000-0005-0000-0000-000026DE0000}"/>
    <cellStyle name="style1424787250212 3 3 2 2 4" xfId="56873" xr:uid="{00000000-0005-0000-0000-000027DE0000}"/>
    <cellStyle name="style1424787250212 3 3 2 2 5" xfId="56874" xr:uid="{00000000-0005-0000-0000-000028DE0000}"/>
    <cellStyle name="style1424787250212 3 3 2 3" xfId="56875" xr:uid="{00000000-0005-0000-0000-000029DE0000}"/>
    <cellStyle name="style1424787250212 3 3 2 3 2" xfId="56876" xr:uid="{00000000-0005-0000-0000-00002ADE0000}"/>
    <cellStyle name="style1424787250212 3 3 2 3 2 2" xfId="56877" xr:uid="{00000000-0005-0000-0000-00002BDE0000}"/>
    <cellStyle name="style1424787250212 3 3 2 3 3" xfId="56878" xr:uid="{00000000-0005-0000-0000-00002CDE0000}"/>
    <cellStyle name="style1424787250212 3 3 2 3 4" xfId="56879" xr:uid="{00000000-0005-0000-0000-00002DDE0000}"/>
    <cellStyle name="style1424787250212 3 3 2 3 5" xfId="56880" xr:uid="{00000000-0005-0000-0000-00002EDE0000}"/>
    <cellStyle name="style1424787250212 3 3 2 4" xfId="56881" xr:uid="{00000000-0005-0000-0000-00002FDE0000}"/>
    <cellStyle name="style1424787250212 3 3 2 4 2" xfId="56882" xr:uid="{00000000-0005-0000-0000-000030DE0000}"/>
    <cellStyle name="style1424787250212 3 3 2 4 3" xfId="56883" xr:uid="{00000000-0005-0000-0000-000031DE0000}"/>
    <cellStyle name="style1424787250212 3 3 2 4 4" xfId="56884" xr:uid="{00000000-0005-0000-0000-000032DE0000}"/>
    <cellStyle name="style1424787250212 3 3 2 4 5" xfId="56885" xr:uid="{00000000-0005-0000-0000-000033DE0000}"/>
    <cellStyle name="style1424787250212 3 3 2 5" xfId="56886" xr:uid="{00000000-0005-0000-0000-000034DE0000}"/>
    <cellStyle name="style1424787250212 3 3 2 6" xfId="56887" xr:uid="{00000000-0005-0000-0000-000035DE0000}"/>
    <cellStyle name="style1424787250212 3 3 2 7" xfId="56888" xr:uid="{00000000-0005-0000-0000-000036DE0000}"/>
    <cellStyle name="style1424787250212 3 3 2 8" xfId="56889" xr:uid="{00000000-0005-0000-0000-000037DE0000}"/>
    <cellStyle name="style1424787250212 3 3 3" xfId="56890" xr:uid="{00000000-0005-0000-0000-000038DE0000}"/>
    <cellStyle name="style1424787250212 3 3 3 2" xfId="56891" xr:uid="{00000000-0005-0000-0000-000039DE0000}"/>
    <cellStyle name="style1424787250212 3 3 3 2 2" xfId="56892" xr:uid="{00000000-0005-0000-0000-00003ADE0000}"/>
    <cellStyle name="style1424787250212 3 3 3 3" xfId="56893" xr:uid="{00000000-0005-0000-0000-00003BDE0000}"/>
    <cellStyle name="style1424787250212 3 3 3 4" xfId="56894" xr:uid="{00000000-0005-0000-0000-00003CDE0000}"/>
    <cellStyle name="style1424787250212 3 3 3 5" xfId="56895" xr:uid="{00000000-0005-0000-0000-00003DDE0000}"/>
    <cellStyle name="style1424787250212 3 3 4" xfId="56896" xr:uid="{00000000-0005-0000-0000-00003EDE0000}"/>
    <cellStyle name="style1424787250212 3 3 4 2" xfId="56897" xr:uid="{00000000-0005-0000-0000-00003FDE0000}"/>
    <cellStyle name="style1424787250212 3 3 4 2 2" xfId="56898" xr:uid="{00000000-0005-0000-0000-000040DE0000}"/>
    <cellStyle name="style1424787250212 3 3 4 3" xfId="56899" xr:uid="{00000000-0005-0000-0000-000041DE0000}"/>
    <cellStyle name="style1424787250212 3 3 4 4" xfId="56900" xr:uid="{00000000-0005-0000-0000-000042DE0000}"/>
    <cellStyle name="style1424787250212 3 3 4 5" xfId="56901" xr:uid="{00000000-0005-0000-0000-000043DE0000}"/>
    <cellStyle name="style1424787250212 3 3 5" xfId="56902" xr:uid="{00000000-0005-0000-0000-000044DE0000}"/>
    <cellStyle name="style1424787250212 3 3 5 2" xfId="56903" xr:uid="{00000000-0005-0000-0000-000045DE0000}"/>
    <cellStyle name="style1424787250212 3 3 5 3" xfId="56904" xr:uid="{00000000-0005-0000-0000-000046DE0000}"/>
    <cellStyle name="style1424787250212 3 3 5 4" xfId="56905" xr:uid="{00000000-0005-0000-0000-000047DE0000}"/>
    <cellStyle name="style1424787250212 3 3 5 5" xfId="56906" xr:uid="{00000000-0005-0000-0000-000048DE0000}"/>
    <cellStyle name="style1424787250212 3 3 6" xfId="56907" xr:uid="{00000000-0005-0000-0000-000049DE0000}"/>
    <cellStyle name="style1424787250212 3 3 7" xfId="56908" xr:uid="{00000000-0005-0000-0000-00004ADE0000}"/>
    <cellStyle name="style1424787250212 3 3 8" xfId="56909" xr:uid="{00000000-0005-0000-0000-00004BDE0000}"/>
    <cellStyle name="style1424787250212 3 3 9" xfId="56910" xr:uid="{00000000-0005-0000-0000-00004CDE0000}"/>
    <cellStyle name="style1424787250212 3 4" xfId="56911" xr:uid="{00000000-0005-0000-0000-00004DDE0000}"/>
    <cellStyle name="style1424787250212 3 4 2" xfId="56912" xr:uid="{00000000-0005-0000-0000-00004EDE0000}"/>
    <cellStyle name="style1424787250212 3 4 2 2" xfId="56913" xr:uid="{00000000-0005-0000-0000-00004FDE0000}"/>
    <cellStyle name="style1424787250212 3 4 2 2 2" xfId="56914" xr:uid="{00000000-0005-0000-0000-000050DE0000}"/>
    <cellStyle name="style1424787250212 3 4 2 3" xfId="56915" xr:uid="{00000000-0005-0000-0000-000051DE0000}"/>
    <cellStyle name="style1424787250212 3 4 2 4" xfId="56916" xr:uid="{00000000-0005-0000-0000-000052DE0000}"/>
    <cellStyle name="style1424787250212 3 4 2 5" xfId="56917" xr:uid="{00000000-0005-0000-0000-000053DE0000}"/>
    <cellStyle name="style1424787250212 3 4 3" xfId="56918" xr:uid="{00000000-0005-0000-0000-000054DE0000}"/>
    <cellStyle name="style1424787250212 3 4 3 2" xfId="56919" xr:uid="{00000000-0005-0000-0000-000055DE0000}"/>
    <cellStyle name="style1424787250212 3 4 3 2 2" xfId="56920" xr:uid="{00000000-0005-0000-0000-000056DE0000}"/>
    <cellStyle name="style1424787250212 3 4 3 3" xfId="56921" xr:uid="{00000000-0005-0000-0000-000057DE0000}"/>
    <cellStyle name="style1424787250212 3 4 3 4" xfId="56922" xr:uid="{00000000-0005-0000-0000-000058DE0000}"/>
    <cellStyle name="style1424787250212 3 4 3 5" xfId="56923" xr:uid="{00000000-0005-0000-0000-000059DE0000}"/>
    <cellStyle name="style1424787250212 3 4 4" xfId="56924" xr:uid="{00000000-0005-0000-0000-00005ADE0000}"/>
    <cellStyle name="style1424787250212 3 4 4 2" xfId="56925" xr:uid="{00000000-0005-0000-0000-00005BDE0000}"/>
    <cellStyle name="style1424787250212 3 4 4 3" xfId="56926" xr:uid="{00000000-0005-0000-0000-00005CDE0000}"/>
    <cellStyle name="style1424787250212 3 4 4 4" xfId="56927" xr:uid="{00000000-0005-0000-0000-00005DDE0000}"/>
    <cellStyle name="style1424787250212 3 4 4 5" xfId="56928" xr:uid="{00000000-0005-0000-0000-00005EDE0000}"/>
    <cellStyle name="style1424787250212 3 4 5" xfId="56929" xr:uid="{00000000-0005-0000-0000-00005FDE0000}"/>
    <cellStyle name="style1424787250212 3 4 6" xfId="56930" xr:uid="{00000000-0005-0000-0000-000060DE0000}"/>
    <cellStyle name="style1424787250212 3 4 7" xfId="56931" xr:uid="{00000000-0005-0000-0000-000061DE0000}"/>
    <cellStyle name="style1424787250212 3 4 8" xfId="56932" xr:uid="{00000000-0005-0000-0000-000062DE0000}"/>
    <cellStyle name="style1424787250212 3 5" xfId="56933" xr:uid="{00000000-0005-0000-0000-000063DE0000}"/>
    <cellStyle name="style1424787250212 3 5 2" xfId="56934" xr:uid="{00000000-0005-0000-0000-000064DE0000}"/>
    <cellStyle name="style1424787250212 3 5 2 2" xfId="56935" xr:uid="{00000000-0005-0000-0000-000065DE0000}"/>
    <cellStyle name="style1424787250212 3 5 2 2 2" xfId="56936" xr:uid="{00000000-0005-0000-0000-000066DE0000}"/>
    <cellStyle name="style1424787250212 3 5 2 3" xfId="56937" xr:uid="{00000000-0005-0000-0000-000067DE0000}"/>
    <cellStyle name="style1424787250212 3 5 2 4" xfId="56938" xr:uid="{00000000-0005-0000-0000-000068DE0000}"/>
    <cellStyle name="style1424787250212 3 5 2 5" xfId="56939" xr:uid="{00000000-0005-0000-0000-000069DE0000}"/>
    <cellStyle name="style1424787250212 3 5 3" xfId="56940" xr:uid="{00000000-0005-0000-0000-00006ADE0000}"/>
    <cellStyle name="style1424787250212 3 5 3 2" xfId="56941" xr:uid="{00000000-0005-0000-0000-00006BDE0000}"/>
    <cellStyle name="style1424787250212 3 5 3 2 2" xfId="56942" xr:uid="{00000000-0005-0000-0000-00006CDE0000}"/>
    <cellStyle name="style1424787250212 3 5 3 3" xfId="56943" xr:uid="{00000000-0005-0000-0000-00006DDE0000}"/>
    <cellStyle name="style1424787250212 3 5 3 4" xfId="56944" xr:uid="{00000000-0005-0000-0000-00006EDE0000}"/>
    <cellStyle name="style1424787250212 3 5 3 5" xfId="56945" xr:uid="{00000000-0005-0000-0000-00006FDE0000}"/>
    <cellStyle name="style1424787250212 3 5 4" xfId="56946" xr:uid="{00000000-0005-0000-0000-000070DE0000}"/>
    <cellStyle name="style1424787250212 3 5 4 2" xfId="56947" xr:uid="{00000000-0005-0000-0000-000071DE0000}"/>
    <cellStyle name="style1424787250212 3 5 4 3" xfId="56948" xr:uid="{00000000-0005-0000-0000-000072DE0000}"/>
    <cellStyle name="style1424787250212 3 5 4 4" xfId="56949" xr:uid="{00000000-0005-0000-0000-000073DE0000}"/>
    <cellStyle name="style1424787250212 3 5 4 5" xfId="56950" xr:uid="{00000000-0005-0000-0000-000074DE0000}"/>
    <cellStyle name="style1424787250212 3 5 5" xfId="56951" xr:uid="{00000000-0005-0000-0000-000075DE0000}"/>
    <cellStyle name="style1424787250212 3 5 6" xfId="56952" xr:uid="{00000000-0005-0000-0000-000076DE0000}"/>
    <cellStyle name="style1424787250212 3 5 7" xfId="56953" xr:uid="{00000000-0005-0000-0000-000077DE0000}"/>
    <cellStyle name="style1424787250212 3 5 8" xfId="56954" xr:uid="{00000000-0005-0000-0000-000078DE0000}"/>
    <cellStyle name="style1424787250212 3 6" xfId="56955" xr:uid="{00000000-0005-0000-0000-000079DE0000}"/>
    <cellStyle name="style1424787250212 3 6 2" xfId="56956" xr:uid="{00000000-0005-0000-0000-00007ADE0000}"/>
    <cellStyle name="style1424787250212 3 6 2 2" xfId="56957" xr:uid="{00000000-0005-0000-0000-00007BDE0000}"/>
    <cellStyle name="style1424787250212 3 6 2 2 2" xfId="56958" xr:uid="{00000000-0005-0000-0000-00007CDE0000}"/>
    <cellStyle name="style1424787250212 3 6 2 3" xfId="56959" xr:uid="{00000000-0005-0000-0000-00007DDE0000}"/>
    <cellStyle name="style1424787250212 3 6 2 4" xfId="56960" xr:uid="{00000000-0005-0000-0000-00007EDE0000}"/>
    <cellStyle name="style1424787250212 3 6 2 5" xfId="56961" xr:uid="{00000000-0005-0000-0000-00007FDE0000}"/>
    <cellStyle name="style1424787250212 3 6 3" xfId="56962" xr:uid="{00000000-0005-0000-0000-000080DE0000}"/>
    <cellStyle name="style1424787250212 3 6 3 2" xfId="56963" xr:uid="{00000000-0005-0000-0000-000081DE0000}"/>
    <cellStyle name="style1424787250212 3 6 3 2 2" xfId="56964" xr:uid="{00000000-0005-0000-0000-000082DE0000}"/>
    <cellStyle name="style1424787250212 3 6 3 3" xfId="56965" xr:uid="{00000000-0005-0000-0000-000083DE0000}"/>
    <cellStyle name="style1424787250212 3 6 3 4" xfId="56966" xr:uid="{00000000-0005-0000-0000-000084DE0000}"/>
    <cellStyle name="style1424787250212 3 6 3 5" xfId="56967" xr:uid="{00000000-0005-0000-0000-000085DE0000}"/>
    <cellStyle name="style1424787250212 3 6 4" xfId="56968" xr:uid="{00000000-0005-0000-0000-000086DE0000}"/>
    <cellStyle name="style1424787250212 3 6 4 2" xfId="56969" xr:uid="{00000000-0005-0000-0000-000087DE0000}"/>
    <cellStyle name="style1424787250212 3 6 4 3" xfId="56970" xr:uid="{00000000-0005-0000-0000-000088DE0000}"/>
    <cellStyle name="style1424787250212 3 6 4 4" xfId="56971" xr:uid="{00000000-0005-0000-0000-000089DE0000}"/>
    <cellStyle name="style1424787250212 3 6 4 5" xfId="56972" xr:uid="{00000000-0005-0000-0000-00008ADE0000}"/>
    <cellStyle name="style1424787250212 3 6 5" xfId="56973" xr:uid="{00000000-0005-0000-0000-00008BDE0000}"/>
    <cellStyle name="style1424787250212 3 6 6" xfId="56974" xr:uid="{00000000-0005-0000-0000-00008CDE0000}"/>
    <cellStyle name="style1424787250212 3 6 7" xfId="56975" xr:uid="{00000000-0005-0000-0000-00008DDE0000}"/>
    <cellStyle name="style1424787250212 3 6 8" xfId="56976" xr:uid="{00000000-0005-0000-0000-00008EDE0000}"/>
    <cellStyle name="style1424787250212 3 7" xfId="56977" xr:uid="{00000000-0005-0000-0000-00008FDE0000}"/>
    <cellStyle name="style1424787250212 3 7 2" xfId="56978" xr:uid="{00000000-0005-0000-0000-000090DE0000}"/>
    <cellStyle name="style1424787250212 3 7 2 2" xfId="56979" xr:uid="{00000000-0005-0000-0000-000091DE0000}"/>
    <cellStyle name="style1424787250212 3 7 3" xfId="56980" xr:uid="{00000000-0005-0000-0000-000092DE0000}"/>
    <cellStyle name="style1424787250212 3 7 4" xfId="56981" xr:uid="{00000000-0005-0000-0000-000093DE0000}"/>
    <cellStyle name="style1424787250212 3 7 5" xfId="56982" xr:uid="{00000000-0005-0000-0000-000094DE0000}"/>
    <cellStyle name="style1424787250212 3 8" xfId="56983" xr:uid="{00000000-0005-0000-0000-000095DE0000}"/>
    <cellStyle name="style1424787250212 3 8 2" xfId="56984" xr:uid="{00000000-0005-0000-0000-000096DE0000}"/>
    <cellStyle name="style1424787250212 3 8 2 2" xfId="56985" xr:uid="{00000000-0005-0000-0000-000097DE0000}"/>
    <cellStyle name="style1424787250212 3 8 3" xfId="56986" xr:uid="{00000000-0005-0000-0000-000098DE0000}"/>
    <cellStyle name="style1424787250212 3 8 4" xfId="56987" xr:uid="{00000000-0005-0000-0000-000099DE0000}"/>
    <cellStyle name="style1424787250212 3 8 5" xfId="56988" xr:uid="{00000000-0005-0000-0000-00009ADE0000}"/>
    <cellStyle name="style1424787250212 3 9" xfId="56989" xr:uid="{00000000-0005-0000-0000-00009BDE0000}"/>
    <cellStyle name="style1424787250212 3 9 2" xfId="56990" xr:uid="{00000000-0005-0000-0000-00009CDE0000}"/>
    <cellStyle name="style1424787250212 3 9 3" xfId="56991" xr:uid="{00000000-0005-0000-0000-00009DDE0000}"/>
    <cellStyle name="style1424787250212 3 9 4" xfId="56992" xr:uid="{00000000-0005-0000-0000-00009EDE0000}"/>
    <cellStyle name="style1424787250212 3 9 5" xfId="56993" xr:uid="{00000000-0005-0000-0000-00009FDE0000}"/>
    <cellStyle name="style1424787250212 4" xfId="56994" xr:uid="{00000000-0005-0000-0000-0000A0DE0000}"/>
    <cellStyle name="style1424787250212 4 10" xfId="56995" xr:uid="{00000000-0005-0000-0000-0000A1DE0000}"/>
    <cellStyle name="style1424787250212 4 11" xfId="56996" xr:uid="{00000000-0005-0000-0000-0000A2DE0000}"/>
    <cellStyle name="style1424787250212 4 12" xfId="56997" xr:uid="{00000000-0005-0000-0000-0000A3DE0000}"/>
    <cellStyle name="style1424787250212 4 2" xfId="56998" xr:uid="{00000000-0005-0000-0000-0000A4DE0000}"/>
    <cellStyle name="style1424787250212 4 2 2" xfId="56999" xr:uid="{00000000-0005-0000-0000-0000A5DE0000}"/>
    <cellStyle name="style1424787250212 4 2 2 2" xfId="57000" xr:uid="{00000000-0005-0000-0000-0000A6DE0000}"/>
    <cellStyle name="style1424787250212 4 2 2 2 2" xfId="57001" xr:uid="{00000000-0005-0000-0000-0000A7DE0000}"/>
    <cellStyle name="style1424787250212 4 2 2 2 2 2" xfId="57002" xr:uid="{00000000-0005-0000-0000-0000A8DE0000}"/>
    <cellStyle name="style1424787250212 4 2 2 2 3" xfId="57003" xr:uid="{00000000-0005-0000-0000-0000A9DE0000}"/>
    <cellStyle name="style1424787250212 4 2 2 2 4" xfId="57004" xr:uid="{00000000-0005-0000-0000-0000AADE0000}"/>
    <cellStyle name="style1424787250212 4 2 2 2 5" xfId="57005" xr:uid="{00000000-0005-0000-0000-0000ABDE0000}"/>
    <cellStyle name="style1424787250212 4 2 2 3" xfId="57006" xr:uid="{00000000-0005-0000-0000-0000ACDE0000}"/>
    <cellStyle name="style1424787250212 4 2 2 3 2" xfId="57007" xr:uid="{00000000-0005-0000-0000-0000ADDE0000}"/>
    <cellStyle name="style1424787250212 4 2 2 3 2 2" xfId="57008" xr:uid="{00000000-0005-0000-0000-0000AEDE0000}"/>
    <cellStyle name="style1424787250212 4 2 2 3 3" xfId="57009" xr:uid="{00000000-0005-0000-0000-0000AFDE0000}"/>
    <cellStyle name="style1424787250212 4 2 2 3 4" xfId="57010" xr:uid="{00000000-0005-0000-0000-0000B0DE0000}"/>
    <cellStyle name="style1424787250212 4 2 2 3 5" xfId="57011" xr:uid="{00000000-0005-0000-0000-0000B1DE0000}"/>
    <cellStyle name="style1424787250212 4 2 2 4" xfId="57012" xr:uid="{00000000-0005-0000-0000-0000B2DE0000}"/>
    <cellStyle name="style1424787250212 4 2 2 4 2" xfId="57013" xr:uid="{00000000-0005-0000-0000-0000B3DE0000}"/>
    <cellStyle name="style1424787250212 4 2 2 4 3" xfId="57014" xr:uid="{00000000-0005-0000-0000-0000B4DE0000}"/>
    <cellStyle name="style1424787250212 4 2 2 4 4" xfId="57015" xr:uid="{00000000-0005-0000-0000-0000B5DE0000}"/>
    <cellStyle name="style1424787250212 4 2 2 4 5" xfId="57016" xr:uid="{00000000-0005-0000-0000-0000B6DE0000}"/>
    <cellStyle name="style1424787250212 4 2 2 5" xfId="57017" xr:uid="{00000000-0005-0000-0000-0000B7DE0000}"/>
    <cellStyle name="style1424787250212 4 2 2 6" xfId="57018" xr:uid="{00000000-0005-0000-0000-0000B8DE0000}"/>
    <cellStyle name="style1424787250212 4 2 2 7" xfId="57019" xr:uid="{00000000-0005-0000-0000-0000B9DE0000}"/>
    <cellStyle name="style1424787250212 4 2 2 8" xfId="57020" xr:uid="{00000000-0005-0000-0000-0000BADE0000}"/>
    <cellStyle name="style1424787250212 4 2 3" xfId="57021" xr:uid="{00000000-0005-0000-0000-0000BBDE0000}"/>
    <cellStyle name="style1424787250212 4 2 3 2" xfId="57022" xr:uid="{00000000-0005-0000-0000-0000BCDE0000}"/>
    <cellStyle name="style1424787250212 4 2 3 2 2" xfId="57023" xr:uid="{00000000-0005-0000-0000-0000BDDE0000}"/>
    <cellStyle name="style1424787250212 4 2 3 3" xfId="57024" xr:uid="{00000000-0005-0000-0000-0000BEDE0000}"/>
    <cellStyle name="style1424787250212 4 2 3 4" xfId="57025" xr:uid="{00000000-0005-0000-0000-0000BFDE0000}"/>
    <cellStyle name="style1424787250212 4 2 3 5" xfId="57026" xr:uid="{00000000-0005-0000-0000-0000C0DE0000}"/>
    <cellStyle name="style1424787250212 4 2 4" xfId="57027" xr:uid="{00000000-0005-0000-0000-0000C1DE0000}"/>
    <cellStyle name="style1424787250212 4 2 4 2" xfId="57028" xr:uid="{00000000-0005-0000-0000-0000C2DE0000}"/>
    <cellStyle name="style1424787250212 4 2 4 2 2" xfId="57029" xr:uid="{00000000-0005-0000-0000-0000C3DE0000}"/>
    <cellStyle name="style1424787250212 4 2 4 3" xfId="57030" xr:uid="{00000000-0005-0000-0000-0000C4DE0000}"/>
    <cellStyle name="style1424787250212 4 2 4 4" xfId="57031" xr:uid="{00000000-0005-0000-0000-0000C5DE0000}"/>
    <cellStyle name="style1424787250212 4 2 4 5" xfId="57032" xr:uid="{00000000-0005-0000-0000-0000C6DE0000}"/>
    <cellStyle name="style1424787250212 4 2 5" xfId="57033" xr:uid="{00000000-0005-0000-0000-0000C7DE0000}"/>
    <cellStyle name="style1424787250212 4 2 5 2" xfId="57034" xr:uid="{00000000-0005-0000-0000-0000C8DE0000}"/>
    <cellStyle name="style1424787250212 4 2 5 3" xfId="57035" xr:uid="{00000000-0005-0000-0000-0000C9DE0000}"/>
    <cellStyle name="style1424787250212 4 2 5 4" xfId="57036" xr:uid="{00000000-0005-0000-0000-0000CADE0000}"/>
    <cellStyle name="style1424787250212 4 2 5 5" xfId="57037" xr:uid="{00000000-0005-0000-0000-0000CBDE0000}"/>
    <cellStyle name="style1424787250212 4 2 6" xfId="57038" xr:uid="{00000000-0005-0000-0000-0000CCDE0000}"/>
    <cellStyle name="style1424787250212 4 2 7" xfId="57039" xr:uid="{00000000-0005-0000-0000-0000CDDE0000}"/>
    <cellStyle name="style1424787250212 4 2 8" xfId="57040" xr:uid="{00000000-0005-0000-0000-0000CEDE0000}"/>
    <cellStyle name="style1424787250212 4 2 9" xfId="57041" xr:uid="{00000000-0005-0000-0000-0000CFDE0000}"/>
    <cellStyle name="style1424787250212 4 3" xfId="57042" xr:uid="{00000000-0005-0000-0000-0000D0DE0000}"/>
    <cellStyle name="style1424787250212 4 3 2" xfId="57043" xr:uid="{00000000-0005-0000-0000-0000D1DE0000}"/>
    <cellStyle name="style1424787250212 4 3 2 2" xfId="57044" xr:uid="{00000000-0005-0000-0000-0000D2DE0000}"/>
    <cellStyle name="style1424787250212 4 3 2 2 2" xfId="57045" xr:uid="{00000000-0005-0000-0000-0000D3DE0000}"/>
    <cellStyle name="style1424787250212 4 3 2 3" xfId="57046" xr:uid="{00000000-0005-0000-0000-0000D4DE0000}"/>
    <cellStyle name="style1424787250212 4 3 2 4" xfId="57047" xr:uid="{00000000-0005-0000-0000-0000D5DE0000}"/>
    <cellStyle name="style1424787250212 4 3 2 5" xfId="57048" xr:uid="{00000000-0005-0000-0000-0000D6DE0000}"/>
    <cellStyle name="style1424787250212 4 3 3" xfId="57049" xr:uid="{00000000-0005-0000-0000-0000D7DE0000}"/>
    <cellStyle name="style1424787250212 4 3 3 2" xfId="57050" xr:uid="{00000000-0005-0000-0000-0000D8DE0000}"/>
    <cellStyle name="style1424787250212 4 3 3 2 2" xfId="57051" xr:uid="{00000000-0005-0000-0000-0000D9DE0000}"/>
    <cellStyle name="style1424787250212 4 3 3 3" xfId="57052" xr:uid="{00000000-0005-0000-0000-0000DADE0000}"/>
    <cellStyle name="style1424787250212 4 3 3 4" xfId="57053" xr:uid="{00000000-0005-0000-0000-0000DBDE0000}"/>
    <cellStyle name="style1424787250212 4 3 3 5" xfId="57054" xr:uid="{00000000-0005-0000-0000-0000DCDE0000}"/>
    <cellStyle name="style1424787250212 4 3 4" xfId="57055" xr:uid="{00000000-0005-0000-0000-0000DDDE0000}"/>
    <cellStyle name="style1424787250212 4 3 4 2" xfId="57056" xr:uid="{00000000-0005-0000-0000-0000DEDE0000}"/>
    <cellStyle name="style1424787250212 4 3 4 3" xfId="57057" xr:uid="{00000000-0005-0000-0000-0000DFDE0000}"/>
    <cellStyle name="style1424787250212 4 3 4 4" xfId="57058" xr:uid="{00000000-0005-0000-0000-0000E0DE0000}"/>
    <cellStyle name="style1424787250212 4 3 4 5" xfId="57059" xr:uid="{00000000-0005-0000-0000-0000E1DE0000}"/>
    <cellStyle name="style1424787250212 4 3 5" xfId="57060" xr:uid="{00000000-0005-0000-0000-0000E2DE0000}"/>
    <cellStyle name="style1424787250212 4 3 6" xfId="57061" xr:uid="{00000000-0005-0000-0000-0000E3DE0000}"/>
    <cellStyle name="style1424787250212 4 3 7" xfId="57062" xr:uid="{00000000-0005-0000-0000-0000E4DE0000}"/>
    <cellStyle name="style1424787250212 4 3 8" xfId="57063" xr:uid="{00000000-0005-0000-0000-0000E5DE0000}"/>
    <cellStyle name="style1424787250212 4 4" xfId="57064" xr:uid="{00000000-0005-0000-0000-0000E6DE0000}"/>
    <cellStyle name="style1424787250212 4 4 2" xfId="57065" xr:uid="{00000000-0005-0000-0000-0000E7DE0000}"/>
    <cellStyle name="style1424787250212 4 4 2 2" xfId="57066" xr:uid="{00000000-0005-0000-0000-0000E8DE0000}"/>
    <cellStyle name="style1424787250212 4 4 2 2 2" xfId="57067" xr:uid="{00000000-0005-0000-0000-0000E9DE0000}"/>
    <cellStyle name="style1424787250212 4 4 2 3" xfId="57068" xr:uid="{00000000-0005-0000-0000-0000EADE0000}"/>
    <cellStyle name="style1424787250212 4 4 2 4" xfId="57069" xr:uid="{00000000-0005-0000-0000-0000EBDE0000}"/>
    <cellStyle name="style1424787250212 4 4 2 5" xfId="57070" xr:uid="{00000000-0005-0000-0000-0000ECDE0000}"/>
    <cellStyle name="style1424787250212 4 4 3" xfId="57071" xr:uid="{00000000-0005-0000-0000-0000EDDE0000}"/>
    <cellStyle name="style1424787250212 4 4 3 2" xfId="57072" xr:uid="{00000000-0005-0000-0000-0000EEDE0000}"/>
    <cellStyle name="style1424787250212 4 4 3 2 2" xfId="57073" xr:uid="{00000000-0005-0000-0000-0000EFDE0000}"/>
    <cellStyle name="style1424787250212 4 4 3 3" xfId="57074" xr:uid="{00000000-0005-0000-0000-0000F0DE0000}"/>
    <cellStyle name="style1424787250212 4 4 3 4" xfId="57075" xr:uid="{00000000-0005-0000-0000-0000F1DE0000}"/>
    <cellStyle name="style1424787250212 4 4 3 5" xfId="57076" xr:uid="{00000000-0005-0000-0000-0000F2DE0000}"/>
    <cellStyle name="style1424787250212 4 4 4" xfId="57077" xr:uid="{00000000-0005-0000-0000-0000F3DE0000}"/>
    <cellStyle name="style1424787250212 4 4 4 2" xfId="57078" xr:uid="{00000000-0005-0000-0000-0000F4DE0000}"/>
    <cellStyle name="style1424787250212 4 4 4 3" xfId="57079" xr:uid="{00000000-0005-0000-0000-0000F5DE0000}"/>
    <cellStyle name="style1424787250212 4 4 4 4" xfId="57080" xr:uid="{00000000-0005-0000-0000-0000F6DE0000}"/>
    <cellStyle name="style1424787250212 4 4 4 5" xfId="57081" xr:uid="{00000000-0005-0000-0000-0000F7DE0000}"/>
    <cellStyle name="style1424787250212 4 4 5" xfId="57082" xr:uid="{00000000-0005-0000-0000-0000F8DE0000}"/>
    <cellStyle name="style1424787250212 4 4 6" xfId="57083" xr:uid="{00000000-0005-0000-0000-0000F9DE0000}"/>
    <cellStyle name="style1424787250212 4 4 7" xfId="57084" xr:uid="{00000000-0005-0000-0000-0000FADE0000}"/>
    <cellStyle name="style1424787250212 4 4 8" xfId="57085" xr:uid="{00000000-0005-0000-0000-0000FBDE0000}"/>
    <cellStyle name="style1424787250212 4 5" xfId="57086" xr:uid="{00000000-0005-0000-0000-0000FCDE0000}"/>
    <cellStyle name="style1424787250212 4 5 2" xfId="57087" xr:uid="{00000000-0005-0000-0000-0000FDDE0000}"/>
    <cellStyle name="style1424787250212 4 5 2 2" xfId="57088" xr:uid="{00000000-0005-0000-0000-0000FEDE0000}"/>
    <cellStyle name="style1424787250212 4 5 2 2 2" xfId="57089" xr:uid="{00000000-0005-0000-0000-0000FFDE0000}"/>
    <cellStyle name="style1424787250212 4 5 2 3" xfId="57090" xr:uid="{00000000-0005-0000-0000-000000DF0000}"/>
    <cellStyle name="style1424787250212 4 5 2 4" xfId="57091" xr:uid="{00000000-0005-0000-0000-000001DF0000}"/>
    <cellStyle name="style1424787250212 4 5 2 5" xfId="57092" xr:uid="{00000000-0005-0000-0000-000002DF0000}"/>
    <cellStyle name="style1424787250212 4 5 3" xfId="57093" xr:uid="{00000000-0005-0000-0000-000003DF0000}"/>
    <cellStyle name="style1424787250212 4 5 3 2" xfId="57094" xr:uid="{00000000-0005-0000-0000-000004DF0000}"/>
    <cellStyle name="style1424787250212 4 5 3 2 2" xfId="57095" xr:uid="{00000000-0005-0000-0000-000005DF0000}"/>
    <cellStyle name="style1424787250212 4 5 3 3" xfId="57096" xr:uid="{00000000-0005-0000-0000-000006DF0000}"/>
    <cellStyle name="style1424787250212 4 5 3 4" xfId="57097" xr:uid="{00000000-0005-0000-0000-000007DF0000}"/>
    <cellStyle name="style1424787250212 4 5 3 5" xfId="57098" xr:uid="{00000000-0005-0000-0000-000008DF0000}"/>
    <cellStyle name="style1424787250212 4 5 4" xfId="57099" xr:uid="{00000000-0005-0000-0000-000009DF0000}"/>
    <cellStyle name="style1424787250212 4 5 4 2" xfId="57100" xr:uid="{00000000-0005-0000-0000-00000ADF0000}"/>
    <cellStyle name="style1424787250212 4 5 4 3" xfId="57101" xr:uid="{00000000-0005-0000-0000-00000BDF0000}"/>
    <cellStyle name="style1424787250212 4 5 4 4" xfId="57102" xr:uid="{00000000-0005-0000-0000-00000CDF0000}"/>
    <cellStyle name="style1424787250212 4 5 4 5" xfId="57103" xr:uid="{00000000-0005-0000-0000-00000DDF0000}"/>
    <cellStyle name="style1424787250212 4 5 5" xfId="57104" xr:uid="{00000000-0005-0000-0000-00000EDF0000}"/>
    <cellStyle name="style1424787250212 4 5 6" xfId="57105" xr:uid="{00000000-0005-0000-0000-00000FDF0000}"/>
    <cellStyle name="style1424787250212 4 5 7" xfId="57106" xr:uid="{00000000-0005-0000-0000-000010DF0000}"/>
    <cellStyle name="style1424787250212 4 5 8" xfId="57107" xr:uid="{00000000-0005-0000-0000-000011DF0000}"/>
    <cellStyle name="style1424787250212 4 6" xfId="57108" xr:uid="{00000000-0005-0000-0000-000012DF0000}"/>
    <cellStyle name="style1424787250212 4 6 2" xfId="57109" xr:uid="{00000000-0005-0000-0000-000013DF0000}"/>
    <cellStyle name="style1424787250212 4 6 2 2" xfId="57110" xr:uid="{00000000-0005-0000-0000-000014DF0000}"/>
    <cellStyle name="style1424787250212 4 6 3" xfId="57111" xr:uid="{00000000-0005-0000-0000-000015DF0000}"/>
    <cellStyle name="style1424787250212 4 6 4" xfId="57112" xr:uid="{00000000-0005-0000-0000-000016DF0000}"/>
    <cellStyle name="style1424787250212 4 6 5" xfId="57113" xr:uid="{00000000-0005-0000-0000-000017DF0000}"/>
    <cellStyle name="style1424787250212 4 7" xfId="57114" xr:uid="{00000000-0005-0000-0000-000018DF0000}"/>
    <cellStyle name="style1424787250212 4 7 2" xfId="57115" xr:uid="{00000000-0005-0000-0000-000019DF0000}"/>
    <cellStyle name="style1424787250212 4 7 2 2" xfId="57116" xr:uid="{00000000-0005-0000-0000-00001ADF0000}"/>
    <cellStyle name="style1424787250212 4 7 3" xfId="57117" xr:uid="{00000000-0005-0000-0000-00001BDF0000}"/>
    <cellStyle name="style1424787250212 4 7 4" xfId="57118" xr:uid="{00000000-0005-0000-0000-00001CDF0000}"/>
    <cellStyle name="style1424787250212 4 7 5" xfId="57119" xr:uid="{00000000-0005-0000-0000-00001DDF0000}"/>
    <cellStyle name="style1424787250212 4 8" xfId="57120" xr:uid="{00000000-0005-0000-0000-00001EDF0000}"/>
    <cellStyle name="style1424787250212 4 8 2" xfId="57121" xr:uid="{00000000-0005-0000-0000-00001FDF0000}"/>
    <cellStyle name="style1424787250212 4 8 3" xfId="57122" xr:uid="{00000000-0005-0000-0000-000020DF0000}"/>
    <cellStyle name="style1424787250212 4 8 4" xfId="57123" xr:uid="{00000000-0005-0000-0000-000021DF0000}"/>
    <cellStyle name="style1424787250212 4 8 5" xfId="57124" xr:uid="{00000000-0005-0000-0000-000022DF0000}"/>
    <cellStyle name="style1424787250212 4 9" xfId="57125" xr:uid="{00000000-0005-0000-0000-000023DF0000}"/>
    <cellStyle name="style1424787250212 5" xfId="57126" xr:uid="{00000000-0005-0000-0000-000024DF0000}"/>
    <cellStyle name="style1424787250212 5 2" xfId="57127" xr:uid="{00000000-0005-0000-0000-000025DF0000}"/>
    <cellStyle name="style1424787250212 5 2 2" xfId="57128" xr:uid="{00000000-0005-0000-0000-000026DF0000}"/>
    <cellStyle name="style1424787250212 5 2 2 2" xfId="57129" xr:uid="{00000000-0005-0000-0000-000027DF0000}"/>
    <cellStyle name="style1424787250212 5 2 2 2 2" xfId="57130" xr:uid="{00000000-0005-0000-0000-000028DF0000}"/>
    <cellStyle name="style1424787250212 5 2 2 3" xfId="57131" xr:uid="{00000000-0005-0000-0000-000029DF0000}"/>
    <cellStyle name="style1424787250212 5 2 2 4" xfId="57132" xr:uid="{00000000-0005-0000-0000-00002ADF0000}"/>
    <cellStyle name="style1424787250212 5 2 2 5" xfId="57133" xr:uid="{00000000-0005-0000-0000-00002BDF0000}"/>
    <cellStyle name="style1424787250212 5 2 3" xfId="57134" xr:uid="{00000000-0005-0000-0000-00002CDF0000}"/>
    <cellStyle name="style1424787250212 5 2 3 2" xfId="57135" xr:uid="{00000000-0005-0000-0000-00002DDF0000}"/>
    <cellStyle name="style1424787250212 5 2 3 2 2" xfId="57136" xr:uid="{00000000-0005-0000-0000-00002EDF0000}"/>
    <cellStyle name="style1424787250212 5 2 3 3" xfId="57137" xr:uid="{00000000-0005-0000-0000-00002FDF0000}"/>
    <cellStyle name="style1424787250212 5 2 3 4" xfId="57138" xr:uid="{00000000-0005-0000-0000-000030DF0000}"/>
    <cellStyle name="style1424787250212 5 2 3 5" xfId="57139" xr:uid="{00000000-0005-0000-0000-000031DF0000}"/>
    <cellStyle name="style1424787250212 5 2 4" xfId="57140" xr:uid="{00000000-0005-0000-0000-000032DF0000}"/>
    <cellStyle name="style1424787250212 5 2 4 2" xfId="57141" xr:uid="{00000000-0005-0000-0000-000033DF0000}"/>
    <cellStyle name="style1424787250212 5 2 4 3" xfId="57142" xr:uid="{00000000-0005-0000-0000-000034DF0000}"/>
    <cellStyle name="style1424787250212 5 2 4 4" xfId="57143" xr:uid="{00000000-0005-0000-0000-000035DF0000}"/>
    <cellStyle name="style1424787250212 5 2 4 5" xfId="57144" xr:uid="{00000000-0005-0000-0000-000036DF0000}"/>
    <cellStyle name="style1424787250212 5 2 5" xfId="57145" xr:uid="{00000000-0005-0000-0000-000037DF0000}"/>
    <cellStyle name="style1424787250212 5 2 6" xfId="57146" xr:uid="{00000000-0005-0000-0000-000038DF0000}"/>
    <cellStyle name="style1424787250212 5 2 7" xfId="57147" xr:uid="{00000000-0005-0000-0000-000039DF0000}"/>
    <cellStyle name="style1424787250212 5 2 8" xfId="57148" xr:uid="{00000000-0005-0000-0000-00003ADF0000}"/>
    <cellStyle name="style1424787250212 5 3" xfId="57149" xr:uid="{00000000-0005-0000-0000-00003BDF0000}"/>
    <cellStyle name="style1424787250212 5 3 2" xfId="57150" xr:uid="{00000000-0005-0000-0000-00003CDF0000}"/>
    <cellStyle name="style1424787250212 5 3 2 2" xfId="57151" xr:uid="{00000000-0005-0000-0000-00003DDF0000}"/>
    <cellStyle name="style1424787250212 5 3 3" xfId="57152" xr:uid="{00000000-0005-0000-0000-00003EDF0000}"/>
    <cellStyle name="style1424787250212 5 3 4" xfId="57153" xr:uid="{00000000-0005-0000-0000-00003FDF0000}"/>
    <cellStyle name="style1424787250212 5 3 5" xfId="57154" xr:uid="{00000000-0005-0000-0000-000040DF0000}"/>
    <cellStyle name="style1424787250212 5 4" xfId="57155" xr:uid="{00000000-0005-0000-0000-000041DF0000}"/>
    <cellStyle name="style1424787250212 5 4 2" xfId="57156" xr:uid="{00000000-0005-0000-0000-000042DF0000}"/>
    <cellStyle name="style1424787250212 5 4 2 2" xfId="57157" xr:uid="{00000000-0005-0000-0000-000043DF0000}"/>
    <cellStyle name="style1424787250212 5 4 3" xfId="57158" xr:uid="{00000000-0005-0000-0000-000044DF0000}"/>
    <cellStyle name="style1424787250212 5 4 4" xfId="57159" xr:uid="{00000000-0005-0000-0000-000045DF0000}"/>
    <cellStyle name="style1424787250212 5 4 5" xfId="57160" xr:uid="{00000000-0005-0000-0000-000046DF0000}"/>
    <cellStyle name="style1424787250212 5 5" xfId="57161" xr:uid="{00000000-0005-0000-0000-000047DF0000}"/>
    <cellStyle name="style1424787250212 5 5 2" xfId="57162" xr:uid="{00000000-0005-0000-0000-000048DF0000}"/>
    <cellStyle name="style1424787250212 5 5 3" xfId="57163" xr:uid="{00000000-0005-0000-0000-000049DF0000}"/>
    <cellStyle name="style1424787250212 5 5 4" xfId="57164" xr:uid="{00000000-0005-0000-0000-00004ADF0000}"/>
    <cellStyle name="style1424787250212 5 5 5" xfId="57165" xr:uid="{00000000-0005-0000-0000-00004BDF0000}"/>
    <cellStyle name="style1424787250212 5 6" xfId="57166" xr:uid="{00000000-0005-0000-0000-00004CDF0000}"/>
    <cellStyle name="style1424787250212 5 7" xfId="57167" xr:uid="{00000000-0005-0000-0000-00004DDF0000}"/>
    <cellStyle name="style1424787250212 5 8" xfId="57168" xr:uid="{00000000-0005-0000-0000-00004EDF0000}"/>
    <cellStyle name="style1424787250212 5 9" xfId="57169" xr:uid="{00000000-0005-0000-0000-00004FDF0000}"/>
    <cellStyle name="style1424787250212 6" xfId="57170" xr:uid="{00000000-0005-0000-0000-000050DF0000}"/>
    <cellStyle name="style1424787250212 6 2" xfId="57171" xr:uid="{00000000-0005-0000-0000-000051DF0000}"/>
    <cellStyle name="style1424787250212 6 2 2" xfId="57172" xr:uid="{00000000-0005-0000-0000-000052DF0000}"/>
    <cellStyle name="style1424787250212 6 2 2 2" xfId="57173" xr:uid="{00000000-0005-0000-0000-000053DF0000}"/>
    <cellStyle name="style1424787250212 6 2 3" xfId="57174" xr:uid="{00000000-0005-0000-0000-000054DF0000}"/>
    <cellStyle name="style1424787250212 6 2 4" xfId="57175" xr:uid="{00000000-0005-0000-0000-000055DF0000}"/>
    <cellStyle name="style1424787250212 6 2 5" xfId="57176" xr:uid="{00000000-0005-0000-0000-000056DF0000}"/>
    <cellStyle name="style1424787250212 6 3" xfId="57177" xr:uid="{00000000-0005-0000-0000-000057DF0000}"/>
    <cellStyle name="style1424787250212 6 3 2" xfId="57178" xr:uid="{00000000-0005-0000-0000-000058DF0000}"/>
    <cellStyle name="style1424787250212 6 3 2 2" xfId="57179" xr:uid="{00000000-0005-0000-0000-000059DF0000}"/>
    <cellStyle name="style1424787250212 6 3 3" xfId="57180" xr:uid="{00000000-0005-0000-0000-00005ADF0000}"/>
    <cellStyle name="style1424787250212 6 3 4" xfId="57181" xr:uid="{00000000-0005-0000-0000-00005BDF0000}"/>
    <cellStyle name="style1424787250212 6 3 5" xfId="57182" xr:uid="{00000000-0005-0000-0000-00005CDF0000}"/>
    <cellStyle name="style1424787250212 6 4" xfId="57183" xr:uid="{00000000-0005-0000-0000-00005DDF0000}"/>
    <cellStyle name="style1424787250212 6 4 2" xfId="57184" xr:uid="{00000000-0005-0000-0000-00005EDF0000}"/>
    <cellStyle name="style1424787250212 6 4 3" xfId="57185" xr:uid="{00000000-0005-0000-0000-00005FDF0000}"/>
    <cellStyle name="style1424787250212 6 4 4" xfId="57186" xr:uid="{00000000-0005-0000-0000-000060DF0000}"/>
    <cellStyle name="style1424787250212 6 4 5" xfId="57187" xr:uid="{00000000-0005-0000-0000-000061DF0000}"/>
    <cellStyle name="style1424787250212 6 5" xfId="57188" xr:uid="{00000000-0005-0000-0000-000062DF0000}"/>
    <cellStyle name="style1424787250212 6 6" xfId="57189" xr:uid="{00000000-0005-0000-0000-000063DF0000}"/>
    <cellStyle name="style1424787250212 6 7" xfId="57190" xr:uid="{00000000-0005-0000-0000-000064DF0000}"/>
    <cellStyle name="style1424787250212 6 8" xfId="57191" xr:uid="{00000000-0005-0000-0000-000065DF0000}"/>
    <cellStyle name="style1424787250212 7" xfId="57192" xr:uid="{00000000-0005-0000-0000-000066DF0000}"/>
    <cellStyle name="style1424787250212 7 2" xfId="57193" xr:uid="{00000000-0005-0000-0000-000067DF0000}"/>
    <cellStyle name="style1424787250212 7 2 2" xfId="57194" xr:uid="{00000000-0005-0000-0000-000068DF0000}"/>
    <cellStyle name="style1424787250212 7 2 2 2" xfId="57195" xr:uid="{00000000-0005-0000-0000-000069DF0000}"/>
    <cellStyle name="style1424787250212 7 2 3" xfId="57196" xr:uid="{00000000-0005-0000-0000-00006ADF0000}"/>
    <cellStyle name="style1424787250212 7 2 4" xfId="57197" xr:uid="{00000000-0005-0000-0000-00006BDF0000}"/>
    <cellStyle name="style1424787250212 7 2 5" xfId="57198" xr:uid="{00000000-0005-0000-0000-00006CDF0000}"/>
    <cellStyle name="style1424787250212 7 3" xfId="57199" xr:uid="{00000000-0005-0000-0000-00006DDF0000}"/>
    <cellStyle name="style1424787250212 7 3 2" xfId="57200" xr:uid="{00000000-0005-0000-0000-00006EDF0000}"/>
    <cellStyle name="style1424787250212 7 3 2 2" xfId="57201" xr:uid="{00000000-0005-0000-0000-00006FDF0000}"/>
    <cellStyle name="style1424787250212 7 3 3" xfId="57202" xr:uid="{00000000-0005-0000-0000-000070DF0000}"/>
    <cellStyle name="style1424787250212 7 3 4" xfId="57203" xr:uid="{00000000-0005-0000-0000-000071DF0000}"/>
    <cellStyle name="style1424787250212 7 3 5" xfId="57204" xr:uid="{00000000-0005-0000-0000-000072DF0000}"/>
    <cellStyle name="style1424787250212 7 4" xfId="57205" xr:uid="{00000000-0005-0000-0000-000073DF0000}"/>
    <cellStyle name="style1424787250212 7 4 2" xfId="57206" xr:uid="{00000000-0005-0000-0000-000074DF0000}"/>
    <cellStyle name="style1424787250212 7 4 3" xfId="57207" xr:uid="{00000000-0005-0000-0000-000075DF0000}"/>
    <cellStyle name="style1424787250212 7 4 4" xfId="57208" xr:uid="{00000000-0005-0000-0000-000076DF0000}"/>
    <cellStyle name="style1424787250212 7 4 5" xfId="57209" xr:uid="{00000000-0005-0000-0000-000077DF0000}"/>
    <cellStyle name="style1424787250212 7 5" xfId="57210" xr:uid="{00000000-0005-0000-0000-000078DF0000}"/>
    <cellStyle name="style1424787250212 7 6" xfId="57211" xr:uid="{00000000-0005-0000-0000-000079DF0000}"/>
    <cellStyle name="style1424787250212 7 7" xfId="57212" xr:uid="{00000000-0005-0000-0000-00007ADF0000}"/>
    <cellStyle name="style1424787250212 7 8" xfId="57213" xr:uid="{00000000-0005-0000-0000-00007BDF0000}"/>
    <cellStyle name="style1424787250212 8" xfId="57214" xr:uid="{00000000-0005-0000-0000-00007CDF0000}"/>
    <cellStyle name="style1424787250212 8 2" xfId="57215" xr:uid="{00000000-0005-0000-0000-00007DDF0000}"/>
    <cellStyle name="style1424787250212 8 2 2" xfId="57216" xr:uid="{00000000-0005-0000-0000-00007EDF0000}"/>
    <cellStyle name="style1424787250212 8 2 2 2" xfId="57217" xr:uid="{00000000-0005-0000-0000-00007FDF0000}"/>
    <cellStyle name="style1424787250212 8 2 3" xfId="57218" xr:uid="{00000000-0005-0000-0000-000080DF0000}"/>
    <cellStyle name="style1424787250212 8 2 4" xfId="57219" xr:uid="{00000000-0005-0000-0000-000081DF0000}"/>
    <cellStyle name="style1424787250212 8 2 5" xfId="57220" xr:uid="{00000000-0005-0000-0000-000082DF0000}"/>
    <cellStyle name="style1424787250212 8 3" xfId="57221" xr:uid="{00000000-0005-0000-0000-000083DF0000}"/>
    <cellStyle name="style1424787250212 8 3 2" xfId="57222" xr:uid="{00000000-0005-0000-0000-000084DF0000}"/>
    <cellStyle name="style1424787250212 8 3 2 2" xfId="57223" xr:uid="{00000000-0005-0000-0000-000085DF0000}"/>
    <cellStyle name="style1424787250212 8 3 3" xfId="57224" xr:uid="{00000000-0005-0000-0000-000086DF0000}"/>
    <cellStyle name="style1424787250212 8 3 4" xfId="57225" xr:uid="{00000000-0005-0000-0000-000087DF0000}"/>
    <cellStyle name="style1424787250212 8 3 5" xfId="57226" xr:uid="{00000000-0005-0000-0000-000088DF0000}"/>
    <cellStyle name="style1424787250212 8 4" xfId="57227" xr:uid="{00000000-0005-0000-0000-000089DF0000}"/>
    <cellStyle name="style1424787250212 8 4 2" xfId="57228" xr:uid="{00000000-0005-0000-0000-00008ADF0000}"/>
    <cellStyle name="style1424787250212 8 4 3" xfId="57229" xr:uid="{00000000-0005-0000-0000-00008BDF0000}"/>
    <cellStyle name="style1424787250212 8 4 4" xfId="57230" xr:uid="{00000000-0005-0000-0000-00008CDF0000}"/>
    <cellStyle name="style1424787250212 8 4 5" xfId="57231" xr:uid="{00000000-0005-0000-0000-00008DDF0000}"/>
    <cellStyle name="style1424787250212 8 5" xfId="57232" xr:uid="{00000000-0005-0000-0000-00008EDF0000}"/>
    <cellStyle name="style1424787250212 8 6" xfId="57233" xr:uid="{00000000-0005-0000-0000-00008FDF0000}"/>
    <cellStyle name="style1424787250212 8 7" xfId="57234" xr:uid="{00000000-0005-0000-0000-000090DF0000}"/>
    <cellStyle name="style1424787250212 8 8" xfId="57235" xr:uid="{00000000-0005-0000-0000-000091DF0000}"/>
    <cellStyle name="style1424787250212 9" xfId="57236" xr:uid="{00000000-0005-0000-0000-000092DF0000}"/>
    <cellStyle name="style1424787250212 9 2" xfId="57237" xr:uid="{00000000-0005-0000-0000-000093DF0000}"/>
    <cellStyle name="style1424787250212 9 2 2" xfId="57238" xr:uid="{00000000-0005-0000-0000-000094DF0000}"/>
    <cellStyle name="style1424787250212 9 3" xfId="57239" xr:uid="{00000000-0005-0000-0000-000095DF0000}"/>
    <cellStyle name="style1424787250212 9 4" xfId="57240" xr:uid="{00000000-0005-0000-0000-000096DF0000}"/>
    <cellStyle name="style1424787250212 9 5" xfId="57241" xr:uid="{00000000-0005-0000-0000-000097DF0000}"/>
    <cellStyle name="style1424787250272" xfId="57242" xr:uid="{00000000-0005-0000-0000-000098DF0000}"/>
    <cellStyle name="style1424787250272 10" xfId="57243" xr:uid="{00000000-0005-0000-0000-000099DF0000}"/>
    <cellStyle name="style1424787250272 10 2" xfId="57244" xr:uid="{00000000-0005-0000-0000-00009ADF0000}"/>
    <cellStyle name="style1424787250272 10 2 2" xfId="57245" xr:uid="{00000000-0005-0000-0000-00009BDF0000}"/>
    <cellStyle name="style1424787250272 10 3" xfId="57246" xr:uid="{00000000-0005-0000-0000-00009CDF0000}"/>
    <cellStyle name="style1424787250272 10 4" xfId="57247" xr:uid="{00000000-0005-0000-0000-00009DDF0000}"/>
    <cellStyle name="style1424787250272 10 5" xfId="57248" xr:uid="{00000000-0005-0000-0000-00009EDF0000}"/>
    <cellStyle name="style1424787250272 11" xfId="57249" xr:uid="{00000000-0005-0000-0000-00009FDF0000}"/>
    <cellStyle name="style1424787250272 11 2" xfId="57250" xr:uid="{00000000-0005-0000-0000-0000A0DF0000}"/>
    <cellStyle name="style1424787250272 11 3" xfId="57251" xr:uid="{00000000-0005-0000-0000-0000A1DF0000}"/>
    <cellStyle name="style1424787250272 11 4" xfId="57252" xr:uid="{00000000-0005-0000-0000-0000A2DF0000}"/>
    <cellStyle name="style1424787250272 11 5" xfId="57253" xr:uid="{00000000-0005-0000-0000-0000A3DF0000}"/>
    <cellStyle name="style1424787250272 12" xfId="57254" xr:uid="{00000000-0005-0000-0000-0000A4DF0000}"/>
    <cellStyle name="style1424787250272 13" xfId="57255" xr:uid="{00000000-0005-0000-0000-0000A5DF0000}"/>
    <cellStyle name="style1424787250272 14" xfId="57256" xr:uid="{00000000-0005-0000-0000-0000A6DF0000}"/>
    <cellStyle name="style1424787250272 15" xfId="57257" xr:uid="{00000000-0005-0000-0000-0000A7DF0000}"/>
    <cellStyle name="style1424787250272 2" xfId="57258" xr:uid="{00000000-0005-0000-0000-0000A8DF0000}"/>
    <cellStyle name="style1424787250272 2 10" xfId="57259" xr:uid="{00000000-0005-0000-0000-0000A9DF0000}"/>
    <cellStyle name="style1424787250272 2 10 2" xfId="57260" xr:uid="{00000000-0005-0000-0000-0000AADF0000}"/>
    <cellStyle name="style1424787250272 2 10 3" xfId="57261" xr:uid="{00000000-0005-0000-0000-0000ABDF0000}"/>
    <cellStyle name="style1424787250272 2 10 4" xfId="57262" xr:uid="{00000000-0005-0000-0000-0000ACDF0000}"/>
    <cellStyle name="style1424787250272 2 10 5" xfId="57263" xr:uid="{00000000-0005-0000-0000-0000ADDF0000}"/>
    <cellStyle name="style1424787250272 2 11" xfId="57264" xr:uid="{00000000-0005-0000-0000-0000AEDF0000}"/>
    <cellStyle name="style1424787250272 2 12" xfId="57265" xr:uid="{00000000-0005-0000-0000-0000AFDF0000}"/>
    <cellStyle name="style1424787250272 2 13" xfId="57266" xr:uid="{00000000-0005-0000-0000-0000B0DF0000}"/>
    <cellStyle name="style1424787250272 2 14" xfId="57267" xr:uid="{00000000-0005-0000-0000-0000B1DF0000}"/>
    <cellStyle name="style1424787250272 2 2" xfId="57268" xr:uid="{00000000-0005-0000-0000-0000B2DF0000}"/>
    <cellStyle name="style1424787250272 2 2 10" xfId="57269" xr:uid="{00000000-0005-0000-0000-0000B3DF0000}"/>
    <cellStyle name="style1424787250272 2 2 11" xfId="57270" xr:uid="{00000000-0005-0000-0000-0000B4DF0000}"/>
    <cellStyle name="style1424787250272 2 2 12" xfId="57271" xr:uid="{00000000-0005-0000-0000-0000B5DF0000}"/>
    <cellStyle name="style1424787250272 2 2 13" xfId="57272" xr:uid="{00000000-0005-0000-0000-0000B6DF0000}"/>
    <cellStyle name="style1424787250272 2 2 2" xfId="57273" xr:uid="{00000000-0005-0000-0000-0000B7DF0000}"/>
    <cellStyle name="style1424787250272 2 2 2 10" xfId="57274" xr:uid="{00000000-0005-0000-0000-0000B8DF0000}"/>
    <cellStyle name="style1424787250272 2 2 2 11" xfId="57275" xr:uid="{00000000-0005-0000-0000-0000B9DF0000}"/>
    <cellStyle name="style1424787250272 2 2 2 12" xfId="57276" xr:uid="{00000000-0005-0000-0000-0000BADF0000}"/>
    <cellStyle name="style1424787250272 2 2 2 2" xfId="57277" xr:uid="{00000000-0005-0000-0000-0000BBDF0000}"/>
    <cellStyle name="style1424787250272 2 2 2 2 2" xfId="57278" xr:uid="{00000000-0005-0000-0000-0000BCDF0000}"/>
    <cellStyle name="style1424787250272 2 2 2 2 2 2" xfId="57279" xr:uid="{00000000-0005-0000-0000-0000BDDF0000}"/>
    <cellStyle name="style1424787250272 2 2 2 2 2 2 2" xfId="57280" xr:uid="{00000000-0005-0000-0000-0000BEDF0000}"/>
    <cellStyle name="style1424787250272 2 2 2 2 2 2 2 2" xfId="57281" xr:uid="{00000000-0005-0000-0000-0000BFDF0000}"/>
    <cellStyle name="style1424787250272 2 2 2 2 2 2 3" xfId="57282" xr:uid="{00000000-0005-0000-0000-0000C0DF0000}"/>
    <cellStyle name="style1424787250272 2 2 2 2 2 2 4" xfId="57283" xr:uid="{00000000-0005-0000-0000-0000C1DF0000}"/>
    <cellStyle name="style1424787250272 2 2 2 2 2 2 5" xfId="57284" xr:uid="{00000000-0005-0000-0000-0000C2DF0000}"/>
    <cellStyle name="style1424787250272 2 2 2 2 2 3" xfId="57285" xr:uid="{00000000-0005-0000-0000-0000C3DF0000}"/>
    <cellStyle name="style1424787250272 2 2 2 2 2 3 2" xfId="57286" xr:uid="{00000000-0005-0000-0000-0000C4DF0000}"/>
    <cellStyle name="style1424787250272 2 2 2 2 2 3 2 2" xfId="57287" xr:uid="{00000000-0005-0000-0000-0000C5DF0000}"/>
    <cellStyle name="style1424787250272 2 2 2 2 2 3 3" xfId="57288" xr:uid="{00000000-0005-0000-0000-0000C6DF0000}"/>
    <cellStyle name="style1424787250272 2 2 2 2 2 3 4" xfId="57289" xr:uid="{00000000-0005-0000-0000-0000C7DF0000}"/>
    <cellStyle name="style1424787250272 2 2 2 2 2 3 5" xfId="57290" xr:uid="{00000000-0005-0000-0000-0000C8DF0000}"/>
    <cellStyle name="style1424787250272 2 2 2 2 2 4" xfId="57291" xr:uid="{00000000-0005-0000-0000-0000C9DF0000}"/>
    <cellStyle name="style1424787250272 2 2 2 2 2 4 2" xfId="57292" xr:uid="{00000000-0005-0000-0000-0000CADF0000}"/>
    <cellStyle name="style1424787250272 2 2 2 2 2 4 3" xfId="57293" xr:uid="{00000000-0005-0000-0000-0000CBDF0000}"/>
    <cellStyle name="style1424787250272 2 2 2 2 2 4 4" xfId="57294" xr:uid="{00000000-0005-0000-0000-0000CCDF0000}"/>
    <cellStyle name="style1424787250272 2 2 2 2 2 4 5" xfId="57295" xr:uid="{00000000-0005-0000-0000-0000CDDF0000}"/>
    <cellStyle name="style1424787250272 2 2 2 2 2 5" xfId="57296" xr:uid="{00000000-0005-0000-0000-0000CEDF0000}"/>
    <cellStyle name="style1424787250272 2 2 2 2 2 6" xfId="57297" xr:uid="{00000000-0005-0000-0000-0000CFDF0000}"/>
    <cellStyle name="style1424787250272 2 2 2 2 2 7" xfId="57298" xr:uid="{00000000-0005-0000-0000-0000D0DF0000}"/>
    <cellStyle name="style1424787250272 2 2 2 2 2 8" xfId="57299" xr:uid="{00000000-0005-0000-0000-0000D1DF0000}"/>
    <cellStyle name="style1424787250272 2 2 2 2 3" xfId="57300" xr:uid="{00000000-0005-0000-0000-0000D2DF0000}"/>
    <cellStyle name="style1424787250272 2 2 2 2 3 2" xfId="57301" xr:uid="{00000000-0005-0000-0000-0000D3DF0000}"/>
    <cellStyle name="style1424787250272 2 2 2 2 3 2 2" xfId="57302" xr:uid="{00000000-0005-0000-0000-0000D4DF0000}"/>
    <cellStyle name="style1424787250272 2 2 2 2 3 3" xfId="57303" xr:uid="{00000000-0005-0000-0000-0000D5DF0000}"/>
    <cellStyle name="style1424787250272 2 2 2 2 3 4" xfId="57304" xr:uid="{00000000-0005-0000-0000-0000D6DF0000}"/>
    <cellStyle name="style1424787250272 2 2 2 2 3 5" xfId="57305" xr:uid="{00000000-0005-0000-0000-0000D7DF0000}"/>
    <cellStyle name="style1424787250272 2 2 2 2 4" xfId="57306" xr:uid="{00000000-0005-0000-0000-0000D8DF0000}"/>
    <cellStyle name="style1424787250272 2 2 2 2 4 2" xfId="57307" xr:uid="{00000000-0005-0000-0000-0000D9DF0000}"/>
    <cellStyle name="style1424787250272 2 2 2 2 4 2 2" xfId="57308" xr:uid="{00000000-0005-0000-0000-0000DADF0000}"/>
    <cellStyle name="style1424787250272 2 2 2 2 4 3" xfId="57309" xr:uid="{00000000-0005-0000-0000-0000DBDF0000}"/>
    <cellStyle name="style1424787250272 2 2 2 2 4 4" xfId="57310" xr:uid="{00000000-0005-0000-0000-0000DCDF0000}"/>
    <cellStyle name="style1424787250272 2 2 2 2 4 5" xfId="57311" xr:uid="{00000000-0005-0000-0000-0000DDDF0000}"/>
    <cellStyle name="style1424787250272 2 2 2 2 5" xfId="57312" xr:uid="{00000000-0005-0000-0000-0000DEDF0000}"/>
    <cellStyle name="style1424787250272 2 2 2 2 5 2" xfId="57313" xr:uid="{00000000-0005-0000-0000-0000DFDF0000}"/>
    <cellStyle name="style1424787250272 2 2 2 2 5 3" xfId="57314" xr:uid="{00000000-0005-0000-0000-0000E0DF0000}"/>
    <cellStyle name="style1424787250272 2 2 2 2 5 4" xfId="57315" xr:uid="{00000000-0005-0000-0000-0000E1DF0000}"/>
    <cellStyle name="style1424787250272 2 2 2 2 5 5" xfId="57316" xr:uid="{00000000-0005-0000-0000-0000E2DF0000}"/>
    <cellStyle name="style1424787250272 2 2 2 2 6" xfId="57317" xr:uid="{00000000-0005-0000-0000-0000E3DF0000}"/>
    <cellStyle name="style1424787250272 2 2 2 2 7" xfId="57318" xr:uid="{00000000-0005-0000-0000-0000E4DF0000}"/>
    <cellStyle name="style1424787250272 2 2 2 2 8" xfId="57319" xr:uid="{00000000-0005-0000-0000-0000E5DF0000}"/>
    <cellStyle name="style1424787250272 2 2 2 2 9" xfId="57320" xr:uid="{00000000-0005-0000-0000-0000E6DF0000}"/>
    <cellStyle name="style1424787250272 2 2 2 3" xfId="57321" xr:uid="{00000000-0005-0000-0000-0000E7DF0000}"/>
    <cellStyle name="style1424787250272 2 2 2 3 2" xfId="57322" xr:uid="{00000000-0005-0000-0000-0000E8DF0000}"/>
    <cellStyle name="style1424787250272 2 2 2 3 2 2" xfId="57323" xr:uid="{00000000-0005-0000-0000-0000E9DF0000}"/>
    <cellStyle name="style1424787250272 2 2 2 3 2 2 2" xfId="57324" xr:uid="{00000000-0005-0000-0000-0000EADF0000}"/>
    <cellStyle name="style1424787250272 2 2 2 3 2 3" xfId="57325" xr:uid="{00000000-0005-0000-0000-0000EBDF0000}"/>
    <cellStyle name="style1424787250272 2 2 2 3 2 4" xfId="57326" xr:uid="{00000000-0005-0000-0000-0000ECDF0000}"/>
    <cellStyle name="style1424787250272 2 2 2 3 2 5" xfId="57327" xr:uid="{00000000-0005-0000-0000-0000EDDF0000}"/>
    <cellStyle name="style1424787250272 2 2 2 3 3" xfId="57328" xr:uid="{00000000-0005-0000-0000-0000EEDF0000}"/>
    <cellStyle name="style1424787250272 2 2 2 3 3 2" xfId="57329" xr:uid="{00000000-0005-0000-0000-0000EFDF0000}"/>
    <cellStyle name="style1424787250272 2 2 2 3 3 2 2" xfId="57330" xr:uid="{00000000-0005-0000-0000-0000F0DF0000}"/>
    <cellStyle name="style1424787250272 2 2 2 3 3 3" xfId="57331" xr:uid="{00000000-0005-0000-0000-0000F1DF0000}"/>
    <cellStyle name="style1424787250272 2 2 2 3 3 4" xfId="57332" xr:uid="{00000000-0005-0000-0000-0000F2DF0000}"/>
    <cellStyle name="style1424787250272 2 2 2 3 3 5" xfId="57333" xr:uid="{00000000-0005-0000-0000-0000F3DF0000}"/>
    <cellStyle name="style1424787250272 2 2 2 3 4" xfId="57334" xr:uid="{00000000-0005-0000-0000-0000F4DF0000}"/>
    <cellStyle name="style1424787250272 2 2 2 3 4 2" xfId="57335" xr:uid="{00000000-0005-0000-0000-0000F5DF0000}"/>
    <cellStyle name="style1424787250272 2 2 2 3 4 3" xfId="57336" xr:uid="{00000000-0005-0000-0000-0000F6DF0000}"/>
    <cellStyle name="style1424787250272 2 2 2 3 4 4" xfId="57337" xr:uid="{00000000-0005-0000-0000-0000F7DF0000}"/>
    <cellStyle name="style1424787250272 2 2 2 3 4 5" xfId="57338" xr:uid="{00000000-0005-0000-0000-0000F8DF0000}"/>
    <cellStyle name="style1424787250272 2 2 2 3 5" xfId="57339" xr:uid="{00000000-0005-0000-0000-0000F9DF0000}"/>
    <cellStyle name="style1424787250272 2 2 2 3 6" xfId="57340" xr:uid="{00000000-0005-0000-0000-0000FADF0000}"/>
    <cellStyle name="style1424787250272 2 2 2 3 7" xfId="57341" xr:uid="{00000000-0005-0000-0000-0000FBDF0000}"/>
    <cellStyle name="style1424787250272 2 2 2 3 8" xfId="57342" xr:uid="{00000000-0005-0000-0000-0000FCDF0000}"/>
    <cellStyle name="style1424787250272 2 2 2 4" xfId="57343" xr:uid="{00000000-0005-0000-0000-0000FDDF0000}"/>
    <cellStyle name="style1424787250272 2 2 2 4 2" xfId="57344" xr:uid="{00000000-0005-0000-0000-0000FEDF0000}"/>
    <cellStyle name="style1424787250272 2 2 2 4 2 2" xfId="57345" xr:uid="{00000000-0005-0000-0000-0000FFDF0000}"/>
    <cellStyle name="style1424787250272 2 2 2 4 2 2 2" xfId="57346" xr:uid="{00000000-0005-0000-0000-000000E00000}"/>
    <cellStyle name="style1424787250272 2 2 2 4 2 3" xfId="57347" xr:uid="{00000000-0005-0000-0000-000001E00000}"/>
    <cellStyle name="style1424787250272 2 2 2 4 2 4" xfId="57348" xr:uid="{00000000-0005-0000-0000-000002E00000}"/>
    <cellStyle name="style1424787250272 2 2 2 4 2 5" xfId="57349" xr:uid="{00000000-0005-0000-0000-000003E00000}"/>
    <cellStyle name="style1424787250272 2 2 2 4 3" xfId="57350" xr:uid="{00000000-0005-0000-0000-000004E00000}"/>
    <cellStyle name="style1424787250272 2 2 2 4 3 2" xfId="57351" xr:uid="{00000000-0005-0000-0000-000005E00000}"/>
    <cellStyle name="style1424787250272 2 2 2 4 3 2 2" xfId="57352" xr:uid="{00000000-0005-0000-0000-000006E00000}"/>
    <cellStyle name="style1424787250272 2 2 2 4 3 3" xfId="57353" xr:uid="{00000000-0005-0000-0000-000007E00000}"/>
    <cellStyle name="style1424787250272 2 2 2 4 3 4" xfId="57354" xr:uid="{00000000-0005-0000-0000-000008E00000}"/>
    <cellStyle name="style1424787250272 2 2 2 4 3 5" xfId="57355" xr:uid="{00000000-0005-0000-0000-000009E00000}"/>
    <cellStyle name="style1424787250272 2 2 2 4 4" xfId="57356" xr:uid="{00000000-0005-0000-0000-00000AE00000}"/>
    <cellStyle name="style1424787250272 2 2 2 4 4 2" xfId="57357" xr:uid="{00000000-0005-0000-0000-00000BE00000}"/>
    <cellStyle name="style1424787250272 2 2 2 4 4 3" xfId="57358" xr:uid="{00000000-0005-0000-0000-00000CE00000}"/>
    <cellStyle name="style1424787250272 2 2 2 4 4 4" xfId="57359" xr:uid="{00000000-0005-0000-0000-00000DE00000}"/>
    <cellStyle name="style1424787250272 2 2 2 4 4 5" xfId="57360" xr:uid="{00000000-0005-0000-0000-00000EE00000}"/>
    <cellStyle name="style1424787250272 2 2 2 4 5" xfId="57361" xr:uid="{00000000-0005-0000-0000-00000FE00000}"/>
    <cellStyle name="style1424787250272 2 2 2 4 6" xfId="57362" xr:uid="{00000000-0005-0000-0000-000010E00000}"/>
    <cellStyle name="style1424787250272 2 2 2 4 7" xfId="57363" xr:uid="{00000000-0005-0000-0000-000011E00000}"/>
    <cellStyle name="style1424787250272 2 2 2 4 8" xfId="57364" xr:uid="{00000000-0005-0000-0000-000012E00000}"/>
    <cellStyle name="style1424787250272 2 2 2 5" xfId="57365" xr:uid="{00000000-0005-0000-0000-000013E00000}"/>
    <cellStyle name="style1424787250272 2 2 2 5 2" xfId="57366" xr:uid="{00000000-0005-0000-0000-000014E00000}"/>
    <cellStyle name="style1424787250272 2 2 2 5 2 2" xfId="57367" xr:uid="{00000000-0005-0000-0000-000015E00000}"/>
    <cellStyle name="style1424787250272 2 2 2 5 2 2 2" xfId="57368" xr:uid="{00000000-0005-0000-0000-000016E00000}"/>
    <cellStyle name="style1424787250272 2 2 2 5 2 3" xfId="57369" xr:uid="{00000000-0005-0000-0000-000017E00000}"/>
    <cellStyle name="style1424787250272 2 2 2 5 2 4" xfId="57370" xr:uid="{00000000-0005-0000-0000-000018E00000}"/>
    <cellStyle name="style1424787250272 2 2 2 5 2 5" xfId="57371" xr:uid="{00000000-0005-0000-0000-000019E00000}"/>
    <cellStyle name="style1424787250272 2 2 2 5 3" xfId="57372" xr:uid="{00000000-0005-0000-0000-00001AE00000}"/>
    <cellStyle name="style1424787250272 2 2 2 5 3 2" xfId="57373" xr:uid="{00000000-0005-0000-0000-00001BE00000}"/>
    <cellStyle name="style1424787250272 2 2 2 5 3 2 2" xfId="57374" xr:uid="{00000000-0005-0000-0000-00001CE00000}"/>
    <cellStyle name="style1424787250272 2 2 2 5 3 3" xfId="57375" xr:uid="{00000000-0005-0000-0000-00001DE00000}"/>
    <cellStyle name="style1424787250272 2 2 2 5 3 4" xfId="57376" xr:uid="{00000000-0005-0000-0000-00001EE00000}"/>
    <cellStyle name="style1424787250272 2 2 2 5 3 5" xfId="57377" xr:uid="{00000000-0005-0000-0000-00001FE00000}"/>
    <cellStyle name="style1424787250272 2 2 2 5 4" xfId="57378" xr:uid="{00000000-0005-0000-0000-000020E00000}"/>
    <cellStyle name="style1424787250272 2 2 2 5 4 2" xfId="57379" xr:uid="{00000000-0005-0000-0000-000021E00000}"/>
    <cellStyle name="style1424787250272 2 2 2 5 4 3" xfId="57380" xr:uid="{00000000-0005-0000-0000-000022E00000}"/>
    <cellStyle name="style1424787250272 2 2 2 5 4 4" xfId="57381" xr:uid="{00000000-0005-0000-0000-000023E00000}"/>
    <cellStyle name="style1424787250272 2 2 2 5 4 5" xfId="57382" xr:uid="{00000000-0005-0000-0000-000024E00000}"/>
    <cellStyle name="style1424787250272 2 2 2 5 5" xfId="57383" xr:uid="{00000000-0005-0000-0000-000025E00000}"/>
    <cellStyle name="style1424787250272 2 2 2 5 6" xfId="57384" xr:uid="{00000000-0005-0000-0000-000026E00000}"/>
    <cellStyle name="style1424787250272 2 2 2 5 7" xfId="57385" xr:uid="{00000000-0005-0000-0000-000027E00000}"/>
    <cellStyle name="style1424787250272 2 2 2 5 8" xfId="57386" xr:uid="{00000000-0005-0000-0000-000028E00000}"/>
    <cellStyle name="style1424787250272 2 2 2 6" xfId="57387" xr:uid="{00000000-0005-0000-0000-000029E00000}"/>
    <cellStyle name="style1424787250272 2 2 2 6 2" xfId="57388" xr:uid="{00000000-0005-0000-0000-00002AE00000}"/>
    <cellStyle name="style1424787250272 2 2 2 6 2 2" xfId="57389" xr:uid="{00000000-0005-0000-0000-00002BE00000}"/>
    <cellStyle name="style1424787250272 2 2 2 6 3" xfId="57390" xr:uid="{00000000-0005-0000-0000-00002CE00000}"/>
    <cellStyle name="style1424787250272 2 2 2 6 4" xfId="57391" xr:uid="{00000000-0005-0000-0000-00002DE00000}"/>
    <cellStyle name="style1424787250272 2 2 2 6 5" xfId="57392" xr:uid="{00000000-0005-0000-0000-00002EE00000}"/>
    <cellStyle name="style1424787250272 2 2 2 7" xfId="57393" xr:uid="{00000000-0005-0000-0000-00002FE00000}"/>
    <cellStyle name="style1424787250272 2 2 2 7 2" xfId="57394" xr:uid="{00000000-0005-0000-0000-000030E00000}"/>
    <cellStyle name="style1424787250272 2 2 2 7 2 2" xfId="57395" xr:uid="{00000000-0005-0000-0000-000031E00000}"/>
    <cellStyle name="style1424787250272 2 2 2 7 3" xfId="57396" xr:uid="{00000000-0005-0000-0000-000032E00000}"/>
    <cellStyle name="style1424787250272 2 2 2 7 4" xfId="57397" xr:uid="{00000000-0005-0000-0000-000033E00000}"/>
    <cellStyle name="style1424787250272 2 2 2 7 5" xfId="57398" xr:uid="{00000000-0005-0000-0000-000034E00000}"/>
    <cellStyle name="style1424787250272 2 2 2 8" xfId="57399" xr:uid="{00000000-0005-0000-0000-000035E00000}"/>
    <cellStyle name="style1424787250272 2 2 2 8 2" xfId="57400" xr:uid="{00000000-0005-0000-0000-000036E00000}"/>
    <cellStyle name="style1424787250272 2 2 2 8 3" xfId="57401" xr:uid="{00000000-0005-0000-0000-000037E00000}"/>
    <cellStyle name="style1424787250272 2 2 2 8 4" xfId="57402" xr:uid="{00000000-0005-0000-0000-000038E00000}"/>
    <cellStyle name="style1424787250272 2 2 2 8 5" xfId="57403" xr:uid="{00000000-0005-0000-0000-000039E00000}"/>
    <cellStyle name="style1424787250272 2 2 2 9" xfId="57404" xr:uid="{00000000-0005-0000-0000-00003AE00000}"/>
    <cellStyle name="style1424787250272 2 2 3" xfId="57405" xr:uid="{00000000-0005-0000-0000-00003BE00000}"/>
    <cellStyle name="style1424787250272 2 2 3 2" xfId="57406" xr:uid="{00000000-0005-0000-0000-00003CE00000}"/>
    <cellStyle name="style1424787250272 2 2 3 2 2" xfId="57407" xr:uid="{00000000-0005-0000-0000-00003DE00000}"/>
    <cellStyle name="style1424787250272 2 2 3 2 2 2" xfId="57408" xr:uid="{00000000-0005-0000-0000-00003EE00000}"/>
    <cellStyle name="style1424787250272 2 2 3 2 2 2 2" xfId="57409" xr:uid="{00000000-0005-0000-0000-00003FE00000}"/>
    <cellStyle name="style1424787250272 2 2 3 2 2 3" xfId="57410" xr:uid="{00000000-0005-0000-0000-000040E00000}"/>
    <cellStyle name="style1424787250272 2 2 3 2 2 4" xfId="57411" xr:uid="{00000000-0005-0000-0000-000041E00000}"/>
    <cellStyle name="style1424787250272 2 2 3 2 2 5" xfId="57412" xr:uid="{00000000-0005-0000-0000-000042E00000}"/>
    <cellStyle name="style1424787250272 2 2 3 2 3" xfId="57413" xr:uid="{00000000-0005-0000-0000-000043E00000}"/>
    <cellStyle name="style1424787250272 2 2 3 2 3 2" xfId="57414" xr:uid="{00000000-0005-0000-0000-000044E00000}"/>
    <cellStyle name="style1424787250272 2 2 3 2 3 2 2" xfId="57415" xr:uid="{00000000-0005-0000-0000-000045E00000}"/>
    <cellStyle name="style1424787250272 2 2 3 2 3 3" xfId="57416" xr:uid="{00000000-0005-0000-0000-000046E00000}"/>
    <cellStyle name="style1424787250272 2 2 3 2 3 4" xfId="57417" xr:uid="{00000000-0005-0000-0000-000047E00000}"/>
    <cellStyle name="style1424787250272 2 2 3 2 3 5" xfId="57418" xr:uid="{00000000-0005-0000-0000-000048E00000}"/>
    <cellStyle name="style1424787250272 2 2 3 2 4" xfId="57419" xr:uid="{00000000-0005-0000-0000-000049E00000}"/>
    <cellStyle name="style1424787250272 2 2 3 2 4 2" xfId="57420" xr:uid="{00000000-0005-0000-0000-00004AE00000}"/>
    <cellStyle name="style1424787250272 2 2 3 2 4 3" xfId="57421" xr:uid="{00000000-0005-0000-0000-00004BE00000}"/>
    <cellStyle name="style1424787250272 2 2 3 2 4 4" xfId="57422" xr:uid="{00000000-0005-0000-0000-00004CE00000}"/>
    <cellStyle name="style1424787250272 2 2 3 2 4 5" xfId="57423" xr:uid="{00000000-0005-0000-0000-00004DE00000}"/>
    <cellStyle name="style1424787250272 2 2 3 2 5" xfId="57424" xr:uid="{00000000-0005-0000-0000-00004EE00000}"/>
    <cellStyle name="style1424787250272 2 2 3 2 6" xfId="57425" xr:uid="{00000000-0005-0000-0000-00004FE00000}"/>
    <cellStyle name="style1424787250272 2 2 3 2 7" xfId="57426" xr:uid="{00000000-0005-0000-0000-000050E00000}"/>
    <cellStyle name="style1424787250272 2 2 3 2 8" xfId="57427" xr:uid="{00000000-0005-0000-0000-000051E00000}"/>
    <cellStyle name="style1424787250272 2 2 3 3" xfId="57428" xr:uid="{00000000-0005-0000-0000-000052E00000}"/>
    <cellStyle name="style1424787250272 2 2 3 3 2" xfId="57429" xr:uid="{00000000-0005-0000-0000-000053E00000}"/>
    <cellStyle name="style1424787250272 2 2 3 3 2 2" xfId="57430" xr:uid="{00000000-0005-0000-0000-000054E00000}"/>
    <cellStyle name="style1424787250272 2 2 3 3 3" xfId="57431" xr:uid="{00000000-0005-0000-0000-000055E00000}"/>
    <cellStyle name="style1424787250272 2 2 3 3 4" xfId="57432" xr:uid="{00000000-0005-0000-0000-000056E00000}"/>
    <cellStyle name="style1424787250272 2 2 3 3 5" xfId="57433" xr:uid="{00000000-0005-0000-0000-000057E00000}"/>
    <cellStyle name="style1424787250272 2 2 3 4" xfId="57434" xr:uid="{00000000-0005-0000-0000-000058E00000}"/>
    <cellStyle name="style1424787250272 2 2 3 4 2" xfId="57435" xr:uid="{00000000-0005-0000-0000-000059E00000}"/>
    <cellStyle name="style1424787250272 2 2 3 4 2 2" xfId="57436" xr:uid="{00000000-0005-0000-0000-00005AE00000}"/>
    <cellStyle name="style1424787250272 2 2 3 4 3" xfId="57437" xr:uid="{00000000-0005-0000-0000-00005BE00000}"/>
    <cellStyle name="style1424787250272 2 2 3 4 4" xfId="57438" xr:uid="{00000000-0005-0000-0000-00005CE00000}"/>
    <cellStyle name="style1424787250272 2 2 3 4 5" xfId="57439" xr:uid="{00000000-0005-0000-0000-00005DE00000}"/>
    <cellStyle name="style1424787250272 2 2 3 5" xfId="57440" xr:uid="{00000000-0005-0000-0000-00005EE00000}"/>
    <cellStyle name="style1424787250272 2 2 3 5 2" xfId="57441" xr:uid="{00000000-0005-0000-0000-00005FE00000}"/>
    <cellStyle name="style1424787250272 2 2 3 5 3" xfId="57442" xr:uid="{00000000-0005-0000-0000-000060E00000}"/>
    <cellStyle name="style1424787250272 2 2 3 5 4" xfId="57443" xr:uid="{00000000-0005-0000-0000-000061E00000}"/>
    <cellStyle name="style1424787250272 2 2 3 5 5" xfId="57444" xr:uid="{00000000-0005-0000-0000-000062E00000}"/>
    <cellStyle name="style1424787250272 2 2 3 6" xfId="57445" xr:uid="{00000000-0005-0000-0000-000063E00000}"/>
    <cellStyle name="style1424787250272 2 2 3 7" xfId="57446" xr:uid="{00000000-0005-0000-0000-000064E00000}"/>
    <cellStyle name="style1424787250272 2 2 3 8" xfId="57447" xr:uid="{00000000-0005-0000-0000-000065E00000}"/>
    <cellStyle name="style1424787250272 2 2 3 9" xfId="57448" xr:uid="{00000000-0005-0000-0000-000066E00000}"/>
    <cellStyle name="style1424787250272 2 2 4" xfId="57449" xr:uid="{00000000-0005-0000-0000-000067E00000}"/>
    <cellStyle name="style1424787250272 2 2 4 2" xfId="57450" xr:uid="{00000000-0005-0000-0000-000068E00000}"/>
    <cellStyle name="style1424787250272 2 2 4 2 2" xfId="57451" xr:uid="{00000000-0005-0000-0000-000069E00000}"/>
    <cellStyle name="style1424787250272 2 2 4 2 2 2" xfId="57452" xr:uid="{00000000-0005-0000-0000-00006AE00000}"/>
    <cellStyle name="style1424787250272 2 2 4 2 3" xfId="57453" xr:uid="{00000000-0005-0000-0000-00006BE00000}"/>
    <cellStyle name="style1424787250272 2 2 4 2 4" xfId="57454" xr:uid="{00000000-0005-0000-0000-00006CE00000}"/>
    <cellStyle name="style1424787250272 2 2 4 2 5" xfId="57455" xr:uid="{00000000-0005-0000-0000-00006DE00000}"/>
    <cellStyle name="style1424787250272 2 2 4 3" xfId="57456" xr:uid="{00000000-0005-0000-0000-00006EE00000}"/>
    <cellStyle name="style1424787250272 2 2 4 3 2" xfId="57457" xr:uid="{00000000-0005-0000-0000-00006FE00000}"/>
    <cellStyle name="style1424787250272 2 2 4 3 2 2" xfId="57458" xr:uid="{00000000-0005-0000-0000-000070E00000}"/>
    <cellStyle name="style1424787250272 2 2 4 3 3" xfId="57459" xr:uid="{00000000-0005-0000-0000-000071E00000}"/>
    <cellStyle name="style1424787250272 2 2 4 3 4" xfId="57460" xr:uid="{00000000-0005-0000-0000-000072E00000}"/>
    <cellStyle name="style1424787250272 2 2 4 3 5" xfId="57461" xr:uid="{00000000-0005-0000-0000-000073E00000}"/>
    <cellStyle name="style1424787250272 2 2 4 4" xfId="57462" xr:uid="{00000000-0005-0000-0000-000074E00000}"/>
    <cellStyle name="style1424787250272 2 2 4 4 2" xfId="57463" xr:uid="{00000000-0005-0000-0000-000075E00000}"/>
    <cellStyle name="style1424787250272 2 2 4 4 3" xfId="57464" xr:uid="{00000000-0005-0000-0000-000076E00000}"/>
    <cellStyle name="style1424787250272 2 2 4 4 4" xfId="57465" xr:uid="{00000000-0005-0000-0000-000077E00000}"/>
    <cellStyle name="style1424787250272 2 2 4 4 5" xfId="57466" xr:uid="{00000000-0005-0000-0000-000078E00000}"/>
    <cellStyle name="style1424787250272 2 2 4 5" xfId="57467" xr:uid="{00000000-0005-0000-0000-000079E00000}"/>
    <cellStyle name="style1424787250272 2 2 4 6" xfId="57468" xr:uid="{00000000-0005-0000-0000-00007AE00000}"/>
    <cellStyle name="style1424787250272 2 2 4 7" xfId="57469" xr:uid="{00000000-0005-0000-0000-00007BE00000}"/>
    <cellStyle name="style1424787250272 2 2 4 8" xfId="57470" xr:uid="{00000000-0005-0000-0000-00007CE00000}"/>
    <cellStyle name="style1424787250272 2 2 5" xfId="57471" xr:uid="{00000000-0005-0000-0000-00007DE00000}"/>
    <cellStyle name="style1424787250272 2 2 5 2" xfId="57472" xr:uid="{00000000-0005-0000-0000-00007EE00000}"/>
    <cellStyle name="style1424787250272 2 2 5 2 2" xfId="57473" xr:uid="{00000000-0005-0000-0000-00007FE00000}"/>
    <cellStyle name="style1424787250272 2 2 5 2 2 2" xfId="57474" xr:uid="{00000000-0005-0000-0000-000080E00000}"/>
    <cellStyle name="style1424787250272 2 2 5 2 3" xfId="57475" xr:uid="{00000000-0005-0000-0000-000081E00000}"/>
    <cellStyle name="style1424787250272 2 2 5 2 4" xfId="57476" xr:uid="{00000000-0005-0000-0000-000082E00000}"/>
    <cellStyle name="style1424787250272 2 2 5 2 5" xfId="57477" xr:uid="{00000000-0005-0000-0000-000083E00000}"/>
    <cellStyle name="style1424787250272 2 2 5 3" xfId="57478" xr:uid="{00000000-0005-0000-0000-000084E00000}"/>
    <cellStyle name="style1424787250272 2 2 5 3 2" xfId="57479" xr:uid="{00000000-0005-0000-0000-000085E00000}"/>
    <cellStyle name="style1424787250272 2 2 5 3 2 2" xfId="57480" xr:uid="{00000000-0005-0000-0000-000086E00000}"/>
    <cellStyle name="style1424787250272 2 2 5 3 3" xfId="57481" xr:uid="{00000000-0005-0000-0000-000087E00000}"/>
    <cellStyle name="style1424787250272 2 2 5 3 4" xfId="57482" xr:uid="{00000000-0005-0000-0000-000088E00000}"/>
    <cellStyle name="style1424787250272 2 2 5 3 5" xfId="57483" xr:uid="{00000000-0005-0000-0000-000089E00000}"/>
    <cellStyle name="style1424787250272 2 2 5 4" xfId="57484" xr:uid="{00000000-0005-0000-0000-00008AE00000}"/>
    <cellStyle name="style1424787250272 2 2 5 4 2" xfId="57485" xr:uid="{00000000-0005-0000-0000-00008BE00000}"/>
    <cellStyle name="style1424787250272 2 2 5 4 3" xfId="57486" xr:uid="{00000000-0005-0000-0000-00008CE00000}"/>
    <cellStyle name="style1424787250272 2 2 5 4 4" xfId="57487" xr:uid="{00000000-0005-0000-0000-00008DE00000}"/>
    <cellStyle name="style1424787250272 2 2 5 4 5" xfId="57488" xr:uid="{00000000-0005-0000-0000-00008EE00000}"/>
    <cellStyle name="style1424787250272 2 2 5 5" xfId="57489" xr:uid="{00000000-0005-0000-0000-00008FE00000}"/>
    <cellStyle name="style1424787250272 2 2 5 6" xfId="57490" xr:uid="{00000000-0005-0000-0000-000090E00000}"/>
    <cellStyle name="style1424787250272 2 2 5 7" xfId="57491" xr:uid="{00000000-0005-0000-0000-000091E00000}"/>
    <cellStyle name="style1424787250272 2 2 5 8" xfId="57492" xr:uid="{00000000-0005-0000-0000-000092E00000}"/>
    <cellStyle name="style1424787250272 2 2 6" xfId="57493" xr:uid="{00000000-0005-0000-0000-000093E00000}"/>
    <cellStyle name="style1424787250272 2 2 6 2" xfId="57494" xr:uid="{00000000-0005-0000-0000-000094E00000}"/>
    <cellStyle name="style1424787250272 2 2 6 2 2" xfId="57495" xr:uid="{00000000-0005-0000-0000-000095E00000}"/>
    <cellStyle name="style1424787250272 2 2 6 2 2 2" xfId="57496" xr:uid="{00000000-0005-0000-0000-000096E00000}"/>
    <cellStyle name="style1424787250272 2 2 6 2 3" xfId="57497" xr:uid="{00000000-0005-0000-0000-000097E00000}"/>
    <cellStyle name="style1424787250272 2 2 6 2 4" xfId="57498" xr:uid="{00000000-0005-0000-0000-000098E00000}"/>
    <cellStyle name="style1424787250272 2 2 6 2 5" xfId="57499" xr:uid="{00000000-0005-0000-0000-000099E00000}"/>
    <cellStyle name="style1424787250272 2 2 6 3" xfId="57500" xr:uid="{00000000-0005-0000-0000-00009AE00000}"/>
    <cellStyle name="style1424787250272 2 2 6 3 2" xfId="57501" xr:uid="{00000000-0005-0000-0000-00009BE00000}"/>
    <cellStyle name="style1424787250272 2 2 6 3 2 2" xfId="57502" xr:uid="{00000000-0005-0000-0000-00009CE00000}"/>
    <cellStyle name="style1424787250272 2 2 6 3 3" xfId="57503" xr:uid="{00000000-0005-0000-0000-00009DE00000}"/>
    <cellStyle name="style1424787250272 2 2 6 3 4" xfId="57504" xr:uid="{00000000-0005-0000-0000-00009EE00000}"/>
    <cellStyle name="style1424787250272 2 2 6 3 5" xfId="57505" xr:uid="{00000000-0005-0000-0000-00009FE00000}"/>
    <cellStyle name="style1424787250272 2 2 6 4" xfId="57506" xr:uid="{00000000-0005-0000-0000-0000A0E00000}"/>
    <cellStyle name="style1424787250272 2 2 6 4 2" xfId="57507" xr:uid="{00000000-0005-0000-0000-0000A1E00000}"/>
    <cellStyle name="style1424787250272 2 2 6 4 3" xfId="57508" xr:uid="{00000000-0005-0000-0000-0000A2E00000}"/>
    <cellStyle name="style1424787250272 2 2 6 4 4" xfId="57509" xr:uid="{00000000-0005-0000-0000-0000A3E00000}"/>
    <cellStyle name="style1424787250272 2 2 6 4 5" xfId="57510" xr:uid="{00000000-0005-0000-0000-0000A4E00000}"/>
    <cellStyle name="style1424787250272 2 2 6 5" xfId="57511" xr:uid="{00000000-0005-0000-0000-0000A5E00000}"/>
    <cellStyle name="style1424787250272 2 2 6 6" xfId="57512" xr:uid="{00000000-0005-0000-0000-0000A6E00000}"/>
    <cellStyle name="style1424787250272 2 2 6 7" xfId="57513" xr:uid="{00000000-0005-0000-0000-0000A7E00000}"/>
    <cellStyle name="style1424787250272 2 2 6 8" xfId="57514" xr:uid="{00000000-0005-0000-0000-0000A8E00000}"/>
    <cellStyle name="style1424787250272 2 2 7" xfId="57515" xr:uid="{00000000-0005-0000-0000-0000A9E00000}"/>
    <cellStyle name="style1424787250272 2 2 7 2" xfId="57516" xr:uid="{00000000-0005-0000-0000-0000AAE00000}"/>
    <cellStyle name="style1424787250272 2 2 7 2 2" xfId="57517" xr:uid="{00000000-0005-0000-0000-0000ABE00000}"/>
    <cellStyle name="style1424787250272 2 2 7 3" xfId="57518" xr:uid="{00000000-0005-0000-0000-0000ACE00000}"/>
    <cellStyle name="style1424787250272 2 2 7 4" xfId="57519" xr:uid="{00000000-0005-0000-0000-0000ADE00000}"/>
    <cellStyle name="style1424787250272 2 2 7 5" xfId="57520" xr:uid="{00000000-0005-0000-0000-0000AEE00000}"/>
    <cellStyle name="style1424787250272 2 2 8" xfId="57521" xr:uid="{00000000-0005-0000-0000-0000AFE00000}"/>
    <cellStyle name="style1424787250272 2 2 8 2" xfId="57522" xr:uid="{00000000-0005-0000-0000-0000B0E00000}"/>
    <cellStyle name="style1424787250272 2 2 8 2 2" xfId="57523" xr:uid="{00000000-0005-0000-0000-0000B1E00000}"/>
    <cellStyle name="style1424787250272 2 2 8 3" xfId="57524" xr:uid="{00000000-0005-0000-0000-0000B2E00000}"/>
    <cellStyle name="style1424787250272 2 2 8 4" xfId="57525" xr:uid="{00000000-0005-0000-0000-0000B3E00000}"/>
    <cellStyle name="style1424787250272 2 2 8 5" xfId="57526" xr:uid="{00000000-0005-0000-0000-0000B4E00000}"/>
    <cellStyle name="style1424787250272 2 2 9" xfId="57527" xr:uid="{00000000-0005-0000-0000-0000B5E00000}"/>
    <cellStyle name="style1424787250272 2 2 9 2" xfId="57528" xr:uid="{00000000-0005-0000-0000-0000B6E00000}"/>
    <cellStyle name="style1424787250272 2 2 9 3" xfId="57529" xr:uid="{00000000-0005-0000-0000-0000B7E00000}"/>
    <cellStyle name="style1424787250272 2 2 9 4" xfId="57530" xr:uid="{00000000-0005-0000-0000-0000B8E00000}"/>
    <cellStyle name="style1424787250272 2 2 9 5" xfId="57531" xr:uid="{00000000-0005-0000-0000-0000B9E00000}"/>
    <cellStyle name="style1424787250272 2 3" xfId="57532" xr:uid="{00000000-0005-0000-0000-0000BAE00000}"/>
    <cellStyle name="style1424787250272 2 3 10" xfId="57533" xr:uid="{00000000-0005-0000-0000-0000BBE00000}"/>
    <cellStyle name="style1424787250272 2 3 11" xfId="57534" xr:uid="{00000000-0005-0000-0000-0000BCE00000}"/>
    <cellStyle name="style1424787250272 2 3 12" xfId="57535" xr:uid="{00000000-0005-0000-0000-0000BDE00000}"/>
    <cellStyle name="style1424787250272 2 3 2" xfId="57536" xr:uid="{00000000-0005-0000-0000-0000BEE00000}"/>
    <cellStyle name="style1424787250272 2 3 2 2" xfId="57537" xr:uid="{00000000-0005-0000-0000-0000BFE00000}"/>
    <cellStyle name="style1424787250272 2 3 2 2 2" xfId="57538" xr:uid="{00000000-0005-0000-0000-0000C0E00000}"/>
    <cellStyle name="style1424787250272 2 3 2 2 2 2" xfId="57539" xr:uid="{00000000-0005-0000-0000-0000C1E00000}"/>
    <cellStyle name="style1424787250272 2 3 2 2 2 2 2" xfId="57540" xr:uid="{00000000-0005-0000-0000-0000C2E00000}"/>
    <cellStyle name="style1424787250272 2 3 2 2 2 3" xfId="57541" xr:uid="{00000000-0005-0000-0000-0000C3E00000}"/>
    <cellStyle name="style1424787250272 2 3 2 2 2 4" xfId="57542" xr:uid="{00000000-0005-0000-0000-0000C4E00000}"/>
    <cellStyle name="style1424787250272 2 3 2 2 2 5" xfId="57543" xr:uid="{00000000-0005-0000-0000-0000C5E00000}"/>
    <cellStyle name="style1424787250272 2 3 2 2 3" xfId="57544" xr:uid="{00000000-0005-0000-0000-0000C6E00000}"/>
    <cellStyle name="style1424787250272 2 3 2 2 3 2" xfId="57545" xr:uid="{00000000-0005-0000-0000-0000C7E00000}"/>
    <cellStyle name="style1424787250272 2 3 2 2 3 2 2" xfId="57546" xr:uid="{00000000-0005-0000-0000-0000C8E00000}"/>
    <cellStyle name="style1424787250272 2 3 2 2 3 3" xfId="57547" xr:uid="{00000000-0005-0000-0000-0000C9E00000}"/>
    <cellStyle name="style1424787250272 2 3 2 2 3 4" xfId="57548" xr:uid="{00000000-0005-0000-0000-0000CAE00000}"/>
    <cellStyle name="style1424787250272 2 3 2 2 3 5" xfId="57549" xr:uid="{00000000-0005-0000-0000-0000CBE00000}"/>
    <cellStyle name="style1424787250272 2 3 2 2 4" xfId="57550" xr:uid="{00000000-0005-0000-0000-0000CCE00000}"/>
    <cellStyle name="style1424787250272 2 3 2 2 4 2" xfId="57551" xr:uid="{00000000-0005-0000-0000-0000CDE00000}"/>
    <cellStyle name="style1424787250272 2 3 2 2 4 3" xfId="57552" xr:uid="{00000000-0005-0000-0000-0000CEE00000}"/>
    <cellStyle name="style1424787250272 2 3 2 2 4 4" xfId="57553" xr:uid="{00000000-0005-0000-0000-0000CFE00000}"/>
    <cellStyle name="style1424787250272 2 3 2 2 4 5" xfId="57554" xr:uid="{00000000-0005-0000-0000-0000D0E00000}"/>
    <cellStyle name="style1424787250272 2 3 2 2 5" xfId="57555" xr:uid="{00000000-0005-0000-0000-0000D1E00000}"/>
    <cellStyle name="style1424787250272 2 3 2 2 6" xfId="57556" xr:uid="{00000000-0005-0000-0000-0000D2E00000}"/>
    <cellStyle name="style1424787250272 2 3 2 2 7" xfId="57557" xr:uid="{00000000-0005-0000-0000-0000D3E00000}"/>
    <cellStyle name="style1424787250272 2 3 2 2 8" xfId="57558" xr:uid="{00000000-0005-0000-0000-0000D4E00000}"/>
    <cellStyle name="style1424787250272 2 3 2 3" xfId="57559" xr:uid="{00000000-0005-0000-0000-0000D5E00000}"/>
    <cellStyle name="style1424787250272 2 3 2 3 2" xfId="57560" xr:uid="{00000000-0005-0000-0000-0000D6E00000}"/>
    <cellStyle name="style1424787250272 2 3 2 3 2 2" xfId="57561" xr:uid="{00000000-0005-0000-0000-0000D7E00000}"/>
    <cellStyle name="style1424787250272 2 3 2 3 3" xfId="57562" xr:uid="{00000000-0005-0000-0000-0000D8E00000}"/>
    <cellStyle name="style1424787250272 2 3 2 3 4" xfId="57563" xr:uid="{00000000-0005-0000-0000-0000D9E00000}"/>
    <cellStyle name="style1424787250272 2 3 2 3 5" xfId="57564" xr:uid="{00000000-0005-0000-0000-0000DAE00000}"/>
    <cellStyle name="style1424787250272 2 3 2 4" xfId="57565" xr:uid="{00000000-0005-0000-0000-0000DBE00000}"/>
    <cellStyle name="style1424787250272 2 3 2 4 2" xfId="57566" xr:uid="{00000000-0005-0000-0000-0000DCE00000}"/>
    <cellStyle name="style1424787250272 2 3 2 4 2 2" xfId="57567" xr:uid="{00000000-0005-0000-0000-0000DDE00000}"/>
    <cellStyle name="style1424787250272 2 3 2 4 3" xfId="57568" xr:uid="{00000000-0005-0000-0000-0000DEE00000}"/>
    <cellStyle name="style1424787250272 2 3 2 4 4" xfId="57569" xr:uid="{00000000-0005-0000-0000-0000DFE00000}"/>
    <cellStyle name="style1424787250272 2 3 2 4 5" xfId="57570" xr:uid="{00000000-0005-0000-0000-0000E0E00000}"/>
    <cellStyle name="style1424787250272 2 3 2 5" xfId="57571" xr:uid="{00000000-0005-0000-0000-0000E1E00000}"/>
    <cellStyle name="style1424787250272 2 3 2 5 2" xfId="57572" xr:uid="{00000000-0005-0000-0000-0000E2E00000}"/>
    <cellStyle name="style1424787250272 2 3 2 5 3" xfId="57573" xr:uid="{00000000-0005-0000-0000-0000E3E00000}"/>
    <cellStyle name="style1424787250272 2 3 2 5 4" xfId="57574" xr:uid="{00000000-0005-0000-0000-0000E4E00000}"/>
    <cellStyle name="style1424787250272 2 3 2 5 5" xfId="57575" xr:uid="{00000000-0005-0000-0000-0000E5E00000}"/>
    <cellStyle name="style1424787250272 2 3 2 6" xfId="57576" xr:uid="{00000000-0005-0000-0000-0000E6E00000}"/>
    <cellStyle name="style1424787250272 2 3 2 7" xfId="57577" xr:uid="{00000000-0005-0000-0000-0000E7E00000}"/>
    <cellStyle name="style1424787250272 2 3 2 8" xfId="57578" xr:uid="{00000000-0005-0000-0000-0000E8E00000}"/>
    <cellStyle name="style1424787250272 2 3 2 9" xfId="57579" xr:uid="{00000000-0005-0000-0000-0000E9E00000}"/>
    <cellStyle name="style1424787250272 2 3 3" xfId="57580" xr:uid="{00000000-0005-0000-0000-0000EAE00000}"/>
    <cellStyle name="style1424787250272 2 3 3 2" xfId="57581" xr:uid="{00000000-0005-0000-0000-0000EBE00000}"/>
    <cellStyle name="style1424787250272 2 3 3 2 2" xfId="57582" xr:uid="{00000000-0005-0000-0000-0000ECE00000}"/>
    <cellStyle name="style1424787250272 2 3 3 2 2 2" xfId="57583" xr:uid="{00000000-0005-0000-0000-0000EDE00000}"/>
    <cellStyle name="style1424787250272 2 3 3 2 3" xfId="57584" xr:uid="{00000000-0005-0000-0000-0000EEE00000}"/>
    <cellStyle name="style1424787250272 2 3 3 2 4" xfId="57585" xr:uid="{00000000-0005-0000-0000-0000EFE00000}"/>
    <cellStyle name="style1424787250272 2 3 3 2 5" xfId="57586" xr:uid="{00000000-0005-0000-0000-0000F0E00000}"/>
    <cellStyle name="style1424787250272 2 3 3 3" xfId="57587" xr:uid="{00000000-0005-0000-0000-0000F1E00000}"/>
    <cellStyle name="style1424787250272 2 3 3 3 2" xfId="57588" xr:uid="{00000000-0005-0000-0000-0000F2E00000}"/>
    <cellStyle name="style1424787250272 2 3 3 3 2 2" xfId="57589" xr:uid="{00000000-0005-0000-0000-0000F3E00000}"/>
    <cellStyle name="style1424787250272 2 3 3 3 3" xfId="57590" xr:uid="{00000000-0005-0000-0000-0000F4E00000}"/>
    <cellStyle name="style1424787250272 2 3 3 3 4" xfId="57591" xr:uid="{00000000-0005-0000-0000-0000F5E00000}"/>
    <cellStyle name="style1424787250272 2 3 3 3 5" xfId="57592" xr:uid="{00000000-0005-0000-0000-0000F6E00000}"/>
    <cellStyle name="style1424787250272 2 3 3 4" xfId="57593" xr:uid="{00000000-0005-0000-0000-0000F7E00000}"/>
    <cellStyle name="style1424787250272 2 3 3 4 2" xfId="57594" xr:uid="{00000000-0005-0000-0000-0000F8E00000}"/>
    <cellStyle name="style1424787250272 2 3 3 4 3" xfId="57595" xr:uid="{00000000-0005-0000-0000-0000F9E00000}"/>
    <cellStyle name="style1424787250272 2 3 3 4 4" xfId="57596" xr:uid="{00000000-0005-0000-0000-0000FAE00000}"/>
    <cellStyle name="style1424787250272 2 3 3 4 5" xfId="57597" xr:uid="{00000000-0005-0000-0000-0000FBE00000}"/>
    <cellStyle name="style1424787250272 2 3 3 5" xfId="57598" xr:uid="{00000000-0005-0000-0000-0000FCE00000}"/>
    <cellStyle name="style1424787250272 2 3 3 6" xfId="57599" xr:uid="{00000000-0005-0000-0000-0000FDE00000}"/>
    <cellStyle name="style1424787250272 2 3 3 7" xfId="57600" xr:uid="{00000000-0005-0000-0000-0000FEE00000}"/>
    <cellStyle name="style1424787250272 2 3 3 8" xfId="57601" xr:uid="{00000000-0005-0000-0000-0000FFE00000}"/>
    <cellStyle name="style1424787250272 2 3 4" xfId="57602" xr:uid="{00000000-0005-0000-0000-000000E10000}"/>
    <cellStyle name="style1424787250272 2 3 4 2" xfId="57603" xr:uid="{00000000-0005-0000-0000-000001E10000}"/>
    <cellStyle name="style1424787250272 2 3 4 2 2" xfId="57604" xr:uid="{00000000-0005-0000-0000-000002E10000}"/>
    <cellStyle name="style1424787250272 2 3 4 2 2 2" xfId="57605" xr:uid="{00000000-0005-0000-0000-000003E10000}"/>
    <cellStyle name="style1424787250272 2 3 4 2 3" xfId="57606" xr:uid="{00000000-0005-0000-0000-000004E10000}"/>
    <cellStyle name="style1424787250272 2 3 4 2 4" xfId="57607" xr:uid="{00000000-0005-0000-0000-000005E10000}"/>
    <cellStyle name="style1424787250272 2 3 4 2 5" xfId="57608" xr:uid="{00000000-0005-0000-0000-000006E10000}"/>
    <cellStyle name="style1424787250272 2 3 4 3" xfId="57609" xr:uid="{00000000-0005-0000-0000-000007E10000}"/>
    <cellStyle name="style1424787250272 2 3 4 3 2" xfId="57610" xr:uid="{00000000-0005-0000-0000-000008E10000}"/>
    <cellStyle name="style1424787250272 2 3 4 3 2 2" xfId="57611" xr:uid="{00000000-0005-0000-0000-000009E10000}"/>
    <cellStyle name="style1424787250272 2 3 4 3 3" xfId="57612" xr:uid="{00000000-0005-0000-0000-00000AE10000}"/>
    <cellStyle name="style1424787250272 2 3 4 3 4" xfId="57613" xr:uid="{00000000-0005-0000-0000-00000BE10000}"/>
    <cellStyle name="style1424787250272 2 3 4 3 5" xfId="57614" xr:uid="{00000000-0005-0000-0000-00000CE10000}"/>
    <cellStyle name="style1424787250272 2 3 4 4" xfId="57615" xr:uid="{00000000-0005-0000-0000-00000DE10000}"/>
    <cellStyle name="style1424787250272 2 3 4 4 2" xfId="57616" xr:uid="{00000000-0005-0000-0000-00000EE10000}"/>
    <cellStyle name="style1424787250272 2 3 4 4 3" xfId="57617" xr:uid="{00000000-0005-0000-0000-00000FE10000}"/>
    <cellStyle name="style1424787250272 2 3 4 4 4" xfId="57618" xr:uid="{00000000-0005-0000-0000-000010E10000}"/>
    <cellStyle name="style1424787250272 2 3 4 4 5" xfId="57619" xr:uid="{00000000-0005-0000-0000-000011E10000}"/>
    <cellStyle name="style1424787250272 2 3 4 5" xfId="57620" xr:uid="{00000000-0005-0000-0000-000012E10000}"/>
    <cellStyle name="style1424787250272 2 3 4 6" xfId="57621" xr:uid="{00000000-0005-0000-0000-000013E10000}"/>
    <cellStyle name="style1424787250272 2 3 4 7" xfId="57622" xr:uid="{00000000-0005-0000-0000-000014E10000}"/>
    <cellStyle name="style1424787250272 2 3 4 8" xfId="57623" xr:uid="{00000000-0005-0000-0000-000015E10000}"/>
    <cellStyle name="style1424787250272 2 3 5" xfId="57624" xr:uid="{00000000-0005-0000-0000-000016E10000}"/>
    <cellStyle name="style1424787250272 2 3 5 2" xfId="57625" xr:uid="{00000000-0005-0000-0000-000017E10000}"/>
    <cellStyle name="style1424787250272 2 3 5 2 2" xfId="57626" xr:uid="{00000000-0005-0000-0000-000018E10000}"/>
    <cellStyle name="style1424787250272 2 3 5 2 2 2" xfId="57627" xr:uid="{00000000-0005-0000-0000-000019E10000}"/>
    <cellStyle name="style1424787250272 2 3 5 2 3" xfId="57628" xr:uid="{00000000-0005-0000-0000-00001AE10000}"/>
    <cellStyle name="style1424787250272 2 3 5 2 4" xfId="57629" xr:uid="{00000000-0005-0000-0000-00001BE10000}"/>
    <cellStyle name="style1424787250272 2 3 5 2 5" xfId="57630" xr:uid="{00000000-0005-0000-0000-00001CE10000}"/>
    <cellStyle name="style1424787250272 2 3 5 3" xfId="57631" xr:uid="{00000000-0005-0000-0000-00001DE10000}"/>
    <cellStyle name="style1424787250272 2 3 5 3 2" xfId="57632" xr:uid="{00000000-0005-0000-0000-00001EE10000}"/>
    <cellStyle name="style1424787250272 2 3 5 3 2 2" xfId="57633" xr:uid="{00000000-0005-0000-0000-00001FE10000}"/>
    <cellStyle name="style1424787250272 2 3 5 3 3" xfId="57634" xr:uid="{00000000-0005-0000-0000-000020E10000}"/>
    <cellStyle name="style1424787250272 2 3 5 3 4" xfId="57635" xr:uid="{00000000-0005-0000-0000-000021E10000}"/>
    <cellStyle name="style1424787250272 2 3 5 3 5" xfId="57636" xr:uid="{00000000-0005-0000-0000-000022E10000}"/>
    <cellStyle name="style1424787250272 2 3 5 4" xfId="57637" xr:uid="{00000000-0005-0000-0000-000023E10000}"/>
    <cellStyle name="style1424787250272 2 3 5 4 2" xfId="57638" xr:uid="{00000000-0005-0000-0000-000024E10000}"/>
    <cellStyle name="style1424787250272 2 3 5 4 3" xfId="57639" xr:uid="{00000000-0005-0000-0000-000025E10000}"/>
    <cellStyle name="style1424787250272 2 3 5 4 4" xfId="57640" xr:uid="{00000000-0005-0000-0000-000026E10000}"/>
    <cellStyle name="style1424787250272 2 3 5 4 5" xfId="57641" xr:uid="{00000000-0005-0000-0000-000027E10000}"/>
    <cellStyle name="style1424787250272 2 3 5 5" xfId="57642" xr:uid="{00000000-0005-0000-0000-000028E10000}"/>
    <cellStyle name="style1424787250272 2 3 5 6" xfId="57643" xr:uid="{00000000-0005-0000-0000-000029E10000}"/>
    <cellStyle name="style1424787250272 2 3 5 7" xfId="57644" xr:uid="{00000000-0005-0000-0000-00002AE10000}"/>
    <cellStyle name="style1424787250272 2 3 5 8" xfId="57645" xr:uid="{00000000-0005-0000-0000-00002BE10000}"/>
    <cellStyle name="style1424787250272 2 3 6" xfId="57646" xr:uid="{00000000-0005-0000-0000-00002CE10000}"/>
    <cellStyle name="style1424787250272 2 3 6 2" xfId="57647" xr:uid="{00000000-0005-0000-0000-00002DE10000}"/>
    <cellStyle name="style1424787250272 2 3 6 2 2" xfId="57648" xr:uid="{00000000-0005-0000-0000-00002EE10000}"/>
    <cellStyle name="style1424787250272 2 3 6 3" xfId="57649" xr:uid="{00000000-0005-0000-0000-00002FE10000}"/>
    <cellStyle name="style1424787250272 2 3 6 4" xfId="57650" xr:uid="{00000000-0005-0000-0000-000030E10000}"/>
    <cellStyle name="style1424787250272 2 3 6 5" xfId="57651" xr:uid="{00000000-0005-0000-0000-000031E10000}"/>
    <cellStyle name="style1424787250272 2 3 7" xfId="57652" xr:uid="{00000000-0005-0000-0000-000032E10000}"/>
    <cellStyle name="style1424787250272 2 3 7 2" xfId="57653" xr:uid="{00000000-0005-0000-0000-000033E10000}"/>
    <cellStyle name="style1424787250272 2 3 7 2 2" xfId="57654" xr:uid="{00000000-0005-0000-0000-000034E10000}"/>
    <cellStyle name="style1424787250272 2 3 7 3" xfId="57655" xr:uid="{00000000-0005-0000-0000-000035E10000}"/>
    <cellStyle name="style1424787250272 2 3 7 4" xfId="57656" xr:uid="{00000000-0005-0000-0000-000036E10000}"/>
    <cellStyle name="style1424787250272 2 3 7 5" xfId="57657" xr:uid="{00000000-0005-0000-0000-000037E10000}"/>
    <cellStyle name="style1424787250272 2 3 8" xfId="57658" xr:uid="{00000000-0005-0000-0000-000038E10000}"/>
    <cellStyle name="style1424787250272 2 3 8 2" xfId="57659" xr:uid="{00000000-0005-0000-0000-000039E10000}"/>
    <cellStyle name="style1424787250272 2 3 8 3" xfId="57660" xr:uid="{00000000-0005-0000-0000-00003AE10000}"/>
    <cellStyle name="style1424787250272 2 3 8 4" xfId="57661" xr:uid="{00000000-0005-0000-0000-00003BE10000}"/>
    <cellStyle name="style1424787250272 2 3 8 5" xfId="57662" xr:uid="{00000000-0005-0000-0000-00003CE10000}"/>
    <cellStyle name="style1424787250272 2 3 9" xfId="57663" xr:uid="{00000000-0005-0000-0000-00003DE10000}"/>
    <cellStyle name="style1424787250272 2 4" xfId="57664" xr:uid="{00000000-0005-0000-0000-00003EE10000}"/>
    <cellStyle name="style1424787250272 2 4 2" xfId="57665" xr:uid="{00000000-0005-0000-0000-00003FE10000}"/>
    <cellStyle name="style1424787250272 2 4 2 2" xfId="57666" xr:uid="{00000000-0005-0000-0000-000040E10000}"/>
    <cellStyle name="style1424787250272 2 4 2 2 2" xfId="57667" xr:uid="{00000000-0005-0000-0000-000041E10000}"/>
    <cellStyle name="style1424787250272 2 4 2 2 2 2" xfId="57668" xr:uid="{00000000-0005-0000-0000-000042E10000}"/>
    <cellStyle name="style1424787250272 2 4 2 2 3" xfId="57669" xr:uid="{00000000-0005-0000-0000-000043E10000}"/>
    <cellStyle name="style1424787250272 2 4 2 2 4" xfId="57670" xr:uid="{00000000-0005-0000-0000-000044E10000}"/>
    <cellStyle name="style1424787250272 2 4 2 2 5" xfId="57671" xr:uid="{00000000-0005-0000-0000-000045E10000}"/>
    <cellStyle name="style1424787250272 2 4 2 3" xfId="57672" xr:uid="{00000000-0005-0000-0000-000046E10000}"/>
    <cellStyle name="style1424787250272 2 4 2 3 2" xfId="57673" xr:uid="{00000000-0005-0000-0000-000047E10000}"/>
    <cellStyle name="style1424787250272 2 4 2 3 2 2" xfId="57674" xr:uid="{00000000-0005-0000-0000-000048E10000}"/>
    <cellStyle name="style1424787250272 2 4 2 3 3" xfId="57675" xr:uid="{00000000-0005-0000-0000-000049E10000}"/>
    <cellStyle name="style1424787250272 2 4 2 3 4" xfId="57676" xr:uid="{00000000-0005-0000-0000-00004AE10000}"/>
    <cellStyle name="style1424787250272 2 4 2 3 5" xfId="57677" xr:uid="{00000000-0005-0000-0000-00004BE10000}"/>
    <cellStyle name="style1424787250272 2 4 2 4" xfId="57678" xr:uid="{00000000-0005-0000-0000-00004CE10000}"/>
    <cellStyle name="style1424787250272 2 4 2 4 2" xfId="57679" xr:uid="{00000000-0005-0000-0000-00004DE10000}"/>
    <cellStyle name="style1424787250272 2 4 2 4 3" xfId="57680" xr:uid="{00000000-0005-0000-0000-00004EE10000}"/>
    <cellStyle name="style1424787250272 2 4 2 4 4" xfId="57681" xr:uid="{00000000-0005-0000-0000-00004FE10000}"/>
    <cellStyle name="style1424787250272 2 4 2 4 5" xfId="57682" xr:uid="{00000000-0005-0000-0000-000050E10000}"/>
    <cellStyle name="style1424787250272 2 4 2 5" xfId="57683" xr:uid="{00000000-0005-0000-0000-000051E10000}"/>
    <cellStyle name="style1424787250272 2 4 2 6" xfId="57684" xr:uid="{00000000-0005-0000-0000-000052E10000}"/>
    <cellStyle name="style1424787250272 2 4 2 7" xfId="57685" xr:uid="{00000000-0005-0000-0000-000053E10000}"/>
    <cellStyle name="style1424787250272 2 4 2 8" xfId="57686" xr:uid="{00000000-0005-0000-0000-000054E10000}"/>
    <cellStyle name="style1424787250272 2 4 3" xfId="57687" xr:uid="{00000000-0005-0000-0000-000055E10000}"/>
    <cellStyle name="style1424787250272 2 4 3 2" xfId="57688" xr:uid="{00000000-0005-0000-0000-000056E10000}"/>
    <cellStyle name="style1424787250272 2 4 3 2 2" xfId="57689" xr:uid="{00000000-0005-0000-0000-000057E10000}"/>
    <cellStyle name="style1424787250272 2 4 3 3" xfId="57690" xr:uid="{00000000-0005-0000-0000-000058E10000}"/>
    <cellStyle name="style1424787250272 2 4 3 4" xfId="57691" xr:uid="{00000000-0005-0000-0000-000059E10000}"/>
    <cellStyle name="style1424787250272 2 4 3 5" xfId="57692" xr:uid="{00000000-0005-0000-0000-00005AE10000}"/>
    <cellStyle name="style1424787250272 2 4 4" xfId="57693" xr:uid="{00000000-0005-0000-0000-00005BE10000}"/>
    <cellStyle name="style1424787250272 2 4 4 2" xfId="57694" xr:uid="{00000000-0005-0000-0000-00005CE10000}"/>
    <cellStyle name="style1424787250272 2 4 4 2 2" xfId="57695" xr:uid="{00000000-0005-0000-0000-00005DE10000}"/>
    <cellStyle name="style1424787250272 2 4 4 3" xfId="57696" xr:uid="{00000000-0005-0000-0000-00005EE10000}"/>
    <cellStyle name="style1424787250272 2 4 4 4" xfId="57697" xr:uid="{00000000-0005-0000-0000-00005FE10000}"/>
    <cellStyle name="style1424787250272 2 4 4 5" xfId="57698" xr:uid="{00000000-0005-0000-0000-000060E10000}"/>
    <cellStyle name="style1424787250272 2 4 5" xfId="57699" xr:uid="{00000000-0005-0000-0000-000061E10000}"/>
    <cellStyle name="style1424787250272 2 4 5 2" xfId="57700" xr:uid="{00000000-0005-0000-0000-000062E10000}"/>
    <cellStyle name="style1424787250272 2 4 5 3" xfId="57701" xr:uid="{00000000-0005-0000-0000-000063E10000}"/>
    <cellStyle name="style1424787250272 2 4 5 4" xfId="57702" xr:uid="{00000000-0005-0000-0000-000064E10000}"/>
    <cellStyle name="style1424787250272 2 4 5 5" xfId="57703" xr:uid="{00000000-0005-0000-0000-000065E10000}"/>
    <cellStyle name="style1424787250272 2 4 6" xfId="57704" xr:uid="{00000000-0005-0000-0000-000066E10000}"/>
    <cellStyle name="style1424787250272 2 4 7" xfId="57705" xr:uid="{00000000-0005-0000-0000-000067E10000}"/>
    <cellStyle name="style1424787250272 2 4 8" xfId="57706" xr:uid="{00000000-0005-0000-0000-000068E10000}"/>
    <cellStyle name="style1424787250272 2 4 9" xfId="57707" xr:uid="{00000000-0005-0000-0000-000069E10000}"/>
    <cellStyle name="style1424787250272 2 5" xfId="57708" xr:uid="{00000000-0005-0000-0000-00006AE10000}"/>
    <cellStyle name="style1424787250272 2 5 2" xfId="57709" xr:uid="{00000000-0005-0000-0000-00006BE10000}"/>
    <cellStyle name="style1424787250272 2 5 2 2" xfId="57710" xr:uid="{00000000-0005-0000-0000-00006CE10000}"/>
    <cellStyle name="style1424787250272 2 5 2 2 2" xfId="57711" xr:uid="{00000000-0005-0000-0000-00006DE10000}"/>
    <cellStyle name="style1424787250272 2 5 2 3" xfId="57712" xr:uid="{00000000-0005-0000-0000-00006EE10000}"/>
    <cellStyle name="style1424787250272 2 5 2 4" xfId="57713" xr:uid="{00000000-0005-0000-0000-00006FE10000}"/>
    <cellStyle name="style1424787250272 2 5 2 5" xfId="57714" xr:uid="{00000000-0005-0000-0000-000070E10000}"/>
    <cellStyle name="style1424787250272 2 5 3" xfId="57715" xr:uid="{00000000-0005-0000-0000-000071E10000}"/>
    <cellStyle name="style1424787250272 2 5 3 2" xfId="57716" xr:uid="{00000000-0005-0000-0000-000072E10000}"/>
    <cellStyle name="style1424787250272 2 5 3 2 2" xfId="57717" xr:uid="{00000000-0005-0000-0000-000073E10000}"/>
    <cellStyle name="style1424787250272 2 5 3 3" xfId="57718" xr:uid="{00000000-0005-0000-0000-000074E10000}"/>
    <cellStyle name="style1424787250272 2 5 3 4" xfId="57719" xr:uid="{00000000-0005-0000-0000-000075E10000}"/>
    <cellStyle name="style1424787250272 2 5 3 5" xfId="57720" xr:uid="{00000000-0005-0000-0000-000076E10000}"/>
    <cellStyle name="style1424787250272 2 5 4" xfId="57721" xr:uid="{00000000-0005-0000-0000-000077E10000}"/>
    <cellStyle name="style1424787250272 2 5 4 2" xfId="57722" xr:uid="{00000000-0005-0000-0000-000078E10000}"/>
    <cellStyle name="style1424787250272 2 5 4 3" xfId="57723" xr:uid="{00000000-0005-0000-0000-000079E10000}"/>
    <cellStyle name="style1424787250272 2 5 4 4" xfId="57724" xr:uid="{00000000-0005-0000-0000-00007AE10000}"/>
    <cellStyle name="style1424787250272 2 5 4 5" xfId="57725" xr:uid="{00000000-0005-0000-0000-00007BE10000}"/>
    <cellStyle name="style1424787250272 2 5 5" xfId="57726" xr:uid="{00000000-0005-0000-0000-00007CE10000}"/>
    <cellStyle name="style1424787250272 2 5 6" xfId="57727" xr:uid="{00000000-0005-0000-0000-00007DE10000}"/>
    <cellStyle name="style1424787250272 2 5 7" xfId="57728" xr:uid="{00000000-0005-0000-0000-00007EE10000}"/>
    <cellStyle name="style1424787250272 2 5 8" xfId="57729" xr:uid="{00000000-0005-0000-0000-00007FE10000}"/>
    <cellStyle name="style1424787250272 2 6" xfId="57730" xr:uid="{00000000-0005-0000-0000-000080E10000}"/>
    <cellStyle name="style1424787250272 2 6 2" xfId="57731" xr:uid="{00000000-0005-0000-0000-000081E10000}"/>
    <cellStyle name="style1424787250272 2 6 2 2" xfId="57732" xr:uid="{00000000-0005-0000-0000-000082E10000}"/>
    <cellStyle name="style1424787250272 2 6 2 2 2" xfId="57733" xr:uid="{00000000-0005-0000-0000-000083E10000}"/>
    <cellStyle name="style1424787250272 2 6 2 3" xfId="57734" xr:uid="{00000000-0005-0000-0000-000084E10000}"/>
    <cellStyle name="style1424787250272 2 6 2 4" xfId="57735" xr:uid="{00000000-0005-0000-0000-000085E10000}"/>
    <cellStyle name="style1424787250272 2 6 2 5" xfId="57736" xr:uid="{00000000-0005-0000-0000-000086E10000}"/>
    <cellStyle name="style1424787250272 2 6 3" xfId="57737" xr:uid="{00000000-0005-0000-0000-000087E10000}"/>
    <cellStyle name="style1424787250272 2 6 3 2" xfId="57738" xr:uid="{00000000-0005-0000-0000-000088E10000}"/>
    <cellStyle name="style1424787250272 2 6 3 2 2" xfId="57739" xr:uid="{00000000-0005-0000-0000-000089E10000}"/>
    <cellStyle name="style1424787250272 2 6 3 3" xfId="57740" xr:uid="{00000000-0005-0000-0000-00008AE10000}"/>
    <cellStyle name="style1424787250272 2 6 3 4" xfId="57741" xr:uid="{00000000-0005-0000-0000-00008BE10000}"/>
    <cellStyle name="style1424787250272 2 6 3 5" xfId="57742" xr:uid="{00000000-0005-0000-0000-00008CE10000}"/>
    <cellStyle name="style1424787250272 2 6 4" xfId="57743" xr:uid="{00000000-0005-0000-0000-00008DE10000}"/>
    <cellStyle name="style1424787250272 2 6 4 2" xfId="57744" xr:uid="{00000000-0005-0000-0000-00008EE10000}"/>
    <cellStyle name="style1424787250272 2 6 4 3" xfId="57745" xr:uid="{00000000-0005-0000-0000-00008FE10000}"/>
    <cellStyle name="style1424787250272 2 6 4 4" xfId="57746" xr:uid="{00000000-0005-0000-0000-000090E10000}"/>
    <cellStyle name="style1424787250272 2 6 4 5" xfId="57747" xr:uid="{00000000-0005-0000-0000-000091E10000}"/>
    <cellStyle name="style1424787250272 2 6 5" xfId="57748" xr:uid="{00000000-0005-0000-0000-000092E10000}"/>
    <cellStyle name="style1424787250272 2 6 6" xfId="57749" xr:uid="{00000000-0005-0000-0000-000093E10000}"/>
    <cellStyle name="style1424787250272 2 6 7" xfId="57750" xr:uid="{00000000-0005-0000-0000-000094E10000}"/>
    <cellStyle name="style1424787250272 2 6 8" xfId="57751" xr:uid="{00000000-0005-0000-0000-000095E10000}"/>
    <cellStyle name="style1424787250272 2 7" xfId="57752" xr:uid="{00000000-0005-0000-0000-000096E10000}"/>
    <cellStyle name="style1424787250272 2 7 2" xfId="57753" xr:uid="{00000000-0005-0000-0000-000097E10000}"/>
    <cellStyle name="style1424787250272 2 7 2 2" xfId="57754" xr:uid="{00000000-0005-0000-0000-000098E10000}"/>
    <cellStyle name="style1424787250272 2 7 2 2 2" xfId="57755" xr:uid="{00000000-0005-0000-0000-000099E10000}"/>
    <cellStyle name="style1424787250272 2 7 2 3" xfId="57756" xr:uid="{00000000-0005-0000-0000-00009AE10000}"/>
    <cellStyle name="style1424787250272 2 7 2 4" xfId="57757" xr:uid="{00000000-0005-0000-0000-00009BE10000}"/>
    <cellStyle name="style1424787250272 2 7 2 5" xfId="57758" xr:uid="{00000000-0005-0000-0000-00009CE10000}"/>
    <cellStyle name="style1424787250272 2 7 3" xfId="57759" xr:uid="{00000000-0005-0000-0000-00009DE10000}"/>
    <cellStyle name="style1424787250272 2 7 3 2" xfId="57760" xr:uid="{00000000-0005-0000-0000-00009EE10000}"/>
    <cellStyle name="style1424787250272 2 7 3 2 2" xfId="57761" xr:uid="{00000000-0005-0000-0000-00009FE10000}"/>
    <cellStyle name="style1424787250272 2 7 3 3" xfId="57762" xr:uid="{00000000-0005-0000-0000-0000A0E10000}"/>
    <cellStyle name="style1424787250272 2 7 3 4" xfId="57763" xr:uid="{00000000-0005-0000-0000-0000A1E10000}"/>
    <cellStyle name="style1424787250272 2 7 3 5" xfId="57764" xr:uid="{00000000-0005-0000-0000-0000A2E10000}"/>
    <cellStyle name="style1424787250272 2 7 4" xfId="57765" xr:uid="{00000000-0005-0000-0000-0000A3E10000}"/>
    <cellStyle name="style1424787250272 2 7 4 2" xfId="57766" xr:uid="{00000000-0005-0000-0000-0000A4E10000}"/>
    <cellStyle name="style1424787250272 2 7 4 3" xfId="57767" xr:uid="{00000000-0005-0000-0000-0000A5E10000}"/>
    <cellStyle name="style1424787250272 2 7 4 4" xfId="57768" xr:uid="{00000000-0005-0000-0000-0000A6E10000}"/>
    <cellStyle name="style1424787250272 2 7 4 5" xfId="57769" xr:uid="{00000000-0005-0000-0000-0000A7E10000}"/>
    <cellStyle name="style1424787250272 2 7 5" xfId="57770" xr:uid="{00000000-0005-0000-0000-0000A8E10000}"/>
    <cellStyle name="style1424787250272 2 7 6" xfId="57771" xr:uid="{00000000-0005-0000-0000-0000A9E10000}"/>
    <cellStyle name="style1424787250272 2 7 7" xfId="57772" xr:uid="{00000000-0005-0000-0000-0000AAE10000}"/>
    <cellStyle name="style1424787250272 2 7 8" xfId="57773" xr:uid="{00000000-0005-0000-0000-0000ABE10000}"/>
    <cellStyle name="style1424787250272 2 8" xfId="57774" xr:uid="{00000000-0005-0000-0000-0000ACE10000}"/>
    <cellStyle name="style1424787250272 2 8 2" xfId="57775" xr:uid="{00000000-0005-0000-0000-0000ADE10000}"/>
    <cellStyle name="style1424787250272 2 8 2 2" xfId="57776" xr:uid="{00000000-0005-0000-0000-0000AEE10000}"/>
    <cellStyle name="style1424787250272 2 8 3" xfId="57777" xr:uid="{00000000-0005-0000-0000-0000AFE10000}"/>
    <cellStyle name="style1424787250272 2 8 4" xfId="57778" xr:uid="{00000000-0005-0000-0000-0000B0E10000}"/>
    <cellStyle name="style1424787250272 2 8 5" xfId="57779" xr:uid="{00000000-0005-0000-0000-0000B1E10000}"/>
    <cellStyle name="style1424787250272 2 9" xfId="57780" xr:uid="{00000000-0005-0000-0000-0000B2E10000}"/>
    <cellStyle name="style1424787250272 2 9 2" xfId="57781" xr:uid="{00000000-0005-0000-0000-0000B3E10000}"/>
    <cellStyle name="style1424787250272 2 9 2 2" xfId="57782" xr:uid="{00000000-0005-0000-0000-0000B4E10000}"/>
    <cellStyle name="style1424787250272 2 9 3" xfId="57783" xr:uid="{00000000-0005-0000-0000-0000B5E10000}"/>
    <cellStyle name="style1424787250272 2 9 4" xfId="57784" xr:uid="{00000000-0005-0000-0000-0000B6E10000}"/>
    <cellStyle name="style1424787250272 2 9 5" xfId="57785" xr:uid="{00000000-0005-0000-0000-0000B7E10000}"/>
    <cellStyle name="style1424787250272 3" xfId="57786" xr:uid="{00000000-0005-0000-0000-0000B8E10000}"/>
    <cellStyle name="style1424787250272 3 10" xfId="57787" xr:uid="{00000000-0005-0000-0000-0000B9E10000}"/>
    <cellStyle name="style1424787250272 3 11" xfId="57788" xr:uid="{00000000-0005-0000-0000-0000BAE10000}"/>
    <cellStyle name="style1424787250272 3 12" xfId="57789" xr:uid="{00000000-0005-0000-0000-0000BBE10000}"/>
    <cellStyle name="style1424787250272 3 13" xfId="57790" xr:uid="{00000000-0005-0000-0000-0000BCE10000}"/>
    <cellStyle name="style1424787250272 3 2" xfId="57791" xr:uid="{00000000-0005-0000-0000-0000BDE10000}"/>
    <cellStyle name="style1424787250272 3 2 10" xfId="57792" xr:uid="{00000000-0005-0000-0000-0000BEE10000}"/>
    <cellStyle name="style1424787250272 3 2 11" xfId="57793" xr:uid="{00000000-0005-0000-0000-0000BFE10000}"/>
    <cellStyle name="style1424787250272 3 2 12" xfId="57794" xr:uid="{00000000-0005-0000-0000-0000C0E10000}"/>
    <cellStyle name="style1424787250272 3 2 2" xfId="57795" xr:uid="{00000000-0005-0000-0000-0000C1E10000}"/>
    <cellStyle name="style1424787250272 3 2 2 2" xfId="57796" xr:uid="{00000000-0005-0000-0000-0000C2E10000}"/>
    <cellStyle name="style1424787250272 3 2 2 2 2" xfId="57797" xr:uid="{00000000-0005-0000-0000-0000C3E10000}"/>
    <cellStyle name="style1424787250272 3 2 2 2 2 2" xfId="57798" xr:uid="{00000000-0005-0000-0000-0000C4E10000}"/>
    <cellStyle name="style1424787250272 3 2 2 2 2 2 2" xfId="57799" xr:uid="{00000000-0005-0000-0000-0000C5E10000}"/>
    <cellStyle name="style1424787250272 3 2 2 2 2 3" xfId="57800" xr:uid="{00000000-0005-0000-0000-0000C6E10000}"/>
    <cellStyle name="style1424787250272 3 2 2 2 2 4" xfId="57801" xr:uid="{00000000-0005-0000-0000-0000C7E10000}"/>
    <cellStyle name="style1424787250272 3 2 2 2 2 5" xfId="57802" xr:uid="{00000000-0005-0000-0000-0000C8E10000}"/>
    <cellStyle name="style1424787250272 3 2 2 2 3" xfId="57803" xr:uid="{00000000-0005-0000-0000-0000C9E10000}"/>
    <cellStyle name="style1424787250272 3 2 2 2 3 2" xfId="57804" xr:uid="{00000000-0005-0000-0000-0000CAE10000}"/>
    <cellStyle name="style1424787250272 3 2 2 2 3 2 2" xfId="57805" xr:uid="{00000000-0005-0000-0000-0000CBE10000}"/>
    <cellStyle name="style1424787250272 3 2 2 2 3 3" xfId="57806" xr:uid="{00000000-0005-0000-0000-0000CCE10000}"/>
    <cellStyle name="style1424787250272 3 2 2 2 3 4" xfId="57807" xr:uid="{00000000-0005-0000-0000-0000CDE10000}"/>
    <cellStyle name="style1424787250272 3 2 2 2 3 5" xfId="57808" xr:uid="{00000000-0005-0000-0000-0000CEE10000}"/>
    <cellStyle name="style1424787250272 3 2 2 2 4" xfId="57809" xr:uid="{00000000-0005-0000-0000-0000CFE10000}"/>
    <cellStyle name="style1424787250272 3 2 2 2 4 2" xfId="57810" xr:uid="{00000000-0005-0000-0000-0000D0E10000}"/>
    <cellStyle name="style1424787250272 3 2 2 2 4 3" xfId="57811" xr:uid="{00000000-0005-0000-0000-0000D1E10000}"/>
    <cellStyle name="style1424787250272 3 2 2 2 4 4" xfId="57812" xr:uid="{00000000-0005-0000-0000-0000D2E10000}"/>
    <cellStyle name="style1424787250272 3 2 2 2 4 5" xfId="57813" xr:uid="{00000000-0005-0000-0000-0000D3E10000}"/>
    <cellStyle name="style1424787250272 3 2 2 2 5" xfId="57814" xr:uid="{00000000-0005-0000-0000-0000D4E10000}"/>
    <cellStyle name="style1424787250272 3 2 2 2 6" xfId="57815" xr:uid="{00000000-0005-0000-0000-0000D5E10000}"/>
    <cellStyle name="style1424787250272 3 2 2 2 7" xfId="57816" xr:uid="{00000000-0005-0000-0000-0000D6E10000}"/>
    <cellStyle name="style1424787250272 3 2 2 2 8" xfId="57817" xr:uid="{00000000-0005-0000-0000-0000D7E10000}"/>
    <cellStyle name="style1424787250272 3 2 2 3" xfId="57818" xr:uid="{00000000-0005-0000-0000-0000D8E10000}"/>
    <cellStyle name="style1424787250272 3 2 2 3 2" xfId="57819" xr:uid="{00000000-0005-0000-0000-0000D9E10000}"/>
    <cellStyle name="style1424787250272 3 2 2 3 2 2" xfId="57820" xr:uid="{00000000-0005-0000-0000-0000DAE10000}"/>
    <cellStyle name="style1424787250272 3 2 2 3 3" xfId="57821" xr:uid="{00000000-0005-0000-0000-0000DBE10000}"/>
    <cellStyle name="style1424787250272 3 2 2 3 4" xfId="57822" xr:uid="{00000000-0005-0000-0000-0000DCE10000}"/>
    <cellStyle name="style1424787250272 3 2 2 3 5" xfId="57823" xr:uid="{00000000-0005-0000-0000-0000DDE10000}"/>
    <cellStyle name="style1424787250272 3 2 2 4" xfId="57824" xr:uid="{00000000-0005-0000-0000-0000DEE10000}"/>
    <cellStyle name="style1424787250272 3 2 2 4 2" xfId="57825" xr:uid="{00000000-0005-0000-0000-0000DFE10000}"/>
    <cellStyle name="style1424787250272 3 2 2 4 2 2" xfId="57826" xr:uid="{00000000-0005-0000-0000-0000E0E10000}"/>
    <cellStyle name="style1424787250272 3 2 2 4 3" xfId="57827" xr:uid="{00000000-0005-0000-0000-0000E1E10000}"/>
    <cellStyle name="style1424787250272 3 2 2 4 4" xfId="57828" xr:uid="{00000000-0005-0000-0000-0000E2E10000}"/>
    <cellStyle name="style1424787250272 3 2 2 4 5" xfId="57829" xr:uid="{00000000-0005-0000-0000-0000E3E10000}"/>
    <cellStyle name="style1424787250272 3 2 2 5" xfId="57830" xr:uid="{00000000-0005-0000-0000-0000E4E10000}"/>
    <cellStyle name="style1424787250272 3 2 2 5 2" xfId="57831" xr:uid="{00000000-0005-0000-0000-0000E5E10000}"/>
    <cellStyle name="style1424787250272 3 2 2 5 3" xfId="57832" xr:uid="{00000000-0005-0000-0000-0000E6E10000}"/>
    <cellStyle name="style1424787250272 3 2 2 5 4" xfId="57833" xr:uid="{00000000-0005-0000-0000-0000E7E10000}"/>
    <cellStyle name="style1424787250272 3 2 2 5 5" xfId="57834" xr:uid="{00000000-0005-0000-0000-0000E8E10000}"/>
    <cellStyle name="style1424787250272 3 2 2 6" xfId="57835" xr:uid="{00000000-0005-0000-0000-0000E9E10000}"/>
    <cellStyle name="style1424787250272 3 2 2 7" xfId="57836" xr:uid="{00000000-0005-0000-0000-0000EAE10000}"/>
    <cellStyle name="style1424787250272 3 2 2 8" xfId="57837" xr:uid="{00000000-0005-0000-0000-0000EBE10000}"/>
    <cellStyle name="style1424787250272 3 2 2 9" xfId="57838" xr:uid="{00000000-0005-0000-0000-0000ECE10000}"/>
    <cellStyle name="style1424787250272 3 2 3" xfId="57839" xr:uid="{00000000-0005-0000-0000-0000EDE10000}"/>
    <cellStyle name="style1424787250272 3 2 3 2" xfId="57840" xr:uid="{00000000-0005-0000-0000-0000EEE10000}"/>
    <cellStyle name="style1424787250272 3 2 3 2 2" xfId="57841" xr:uid="{00000000-0005-0000-0000-0000EFE10000}"/>
    <cellStyle name="style1424787250272 3 2 3 2 2 2" xfId="57842" xr:uid="{00000000-0005-0000-0000-0000F0E10000}"/>
    <cellStyle name="style1424787250272 3 2 3 2 3" xfId="57843" xr:uid="{00000000-0005-0000-0000-0000F1E10000}"/>
    <cellStyle name="style1424787250272 3 2 3 2 4" xfId="57844" xr:uid="{00000000-0005-0000-0000-0000F2E10000}"/>
    <cellStyle name="style1424787250272 3 2 3 2 5" xfId="57845" xr:uid="{00000000-0005-0000-0000-0000F3E10000}"/>
    <cellStyle name="style1424787250272 3 2 3 3" xfId="57846" xr:uid="{00000000-0005-0000-0000-0000F4E10000}"/>
    <cellStyle name="style1424787250272 3 2 3 3 2" xfId="57847" xr:uid="{00000000-0005-0000-0000-0000F5E10000}"/>
    <cellStyle name="style1424787250272 3 2 3 3 2 2" xfId="57848" xr:uid="{00000000-0005-0000-0000-0000F6E10000}"/>
    <cellStyle name="style1424787250272 3 2 3 3 3" xfId="57849" xr:uid="{00000000-0005-0000-0000-0000F7E10000}"/>
    <cellStyle name="style1424787250272 3 2 3 3 4" xfId="57850" xr:uid="{00000000-0005-0000-0000-0000F8E10000}"/>
    <cellStyle name="style1424787250272 3 2 3 3 5" xfId="57851" xr:uid="{00000000-0005-0000-0000-0000F9E10000}"/>
    <cellStyle name="style1424787250272 3 2 3 4" xfId="57852" xr:uid="{00000000-0005-0000-0000-0000FAE10000}"/>
    <cellStyle name="style1424787250272 3 2 3 4 2" xfId="57853" xr:uid="{00000000-0005-0000-0000-0000FBE10000}"/>
    <cellStyle name="style1424787250272 3 2 3 4 3" xfId="57854" xr:uid="{00000000-0005-0000-0000-0000FCE10000}"/>
    <cellStyle name="style1424787250272 3 2 3 4 4" xfId="57855" xr:uid="{00000000-0005-0000-0000-0000FDE10000}"/>
    <cellStyle name="style1424787250272 3 2 3 4 5" xfId="57856" xr:uid="{00000000-0005-0000-0000-0000FEE10000}"/>
    <cellStyle name="style1424787250272 3 2 3 5" xfId="57857" xr:uid="{00000000-0005-0000-0000-0000FFE10000}"/>
    <cellStyle name="style1424787250272 3 2 3 6" xfId="57858" xr:uid="{00000000-0005-0000-0000-000000E20000}"/>
    <cellStyle name="style1424787250272 3 2 3 7" xfId="57859" xr:uid="{00000000-0005-0000-0000-000001E20000}"/>
    <cellStyle name="style1424787250272 3 2 3 8" xfId="57860" xr:uid="{00000000-0005-0000-0000-000002E20000}"/>
    <cellStyle name="style1424787250272 3 2 4" xfId="57861" xr:uid="{00000000-0005-0000-0000-000003E20000}"/>
    <cellStyle name="style1424787250272 3 2 4 2" xfId="57862" xr:uid="{00000000-0005-0000-0000-000004E20000}"/>
    <cellStyle name="style1424787250272 3 2 4 2 2" xfId="57863" xr:uid="{00000000-0005-0000-0000-000005E20000}"/>
    <cellStyle name="style1424787250272 3 2 4 2 2 2" xfId="57864" xr:uid="{00000000-0005-0000-0000-000006E20000}"/>
    <cellStyle name="style1424787250272 3 2 4 2 3" xfId="57865" xr:uid="{00000000-0005-0000-0000-000007E20000}"/>
    <cellStyle name="style1424787250272 3 2 4 2 4" xfId="57866" xr:uid="{00000000-0005-0000-0000-000008E20000}"/>
    <cellStyle name="style1424787250272 3 2 4 2 5" xfId="57867" xr:uid="{00000000-0005-0000-0000-000009E20000}"/>
    <cellStyle name="style1424787250272 3 2 4 3" xfId="57868" xr:uid="{00000000-0005-0000-0000-00000AE20000}"/>
    <cellStyle name="style1424787250272 3 2 4 3 2" xfId="57869" xr:uid="{00000000-0005-0000-0000-00000BE20000}"/>
    <cellStyle name="style1424787250272 3 2 4 3 2 2" xfId="57870" xr:uid="{00000000-0005-0000-0000-00000CE20000}"/>
    <cellStyle name="style1424787250272 3 2 4 3 3" xfId="57871" xr:uid="{00000000-0005-0000-0000-00000DE20000}"/>
    <cellStyle name="style1424787250272 3 2 4 3 4" xfId="57872" xr:uid="{00000000-0005-0000-0000-00000EE20000}"/>
    <cellStyle name="style1424787250272 3 2 4 3 5" xfId="57873" xr:uid="{00000000-0005-0000-0000-00000FE20000}"/>
    <cellStyle name="style1424787250272 3 2 4 4" xfId="57874" xr:uid="{00000000-0005-0000-0000-000010E20000}"/>
    <cellStyle name="style1424787250272 3 2 4 4 2" xfId="57875" xr:uid="{00000000-0005-0000-0000-000011E20000}"/>
    <cellStyle name="style1424787250272 3 2 4 4 3" xfId="57876" xr:uid="{00000000-0005-0000-0000-000012E20000}"/>
    <cellStyle name="style1424787250272 3 2 4 4 4" xfId="57877" xr:uid="{00000000-0005-0000-0000-000013E20000}"/>
    <cellStyle name="style1424787250272 3 2 4 4 5" xfId="57878" xr:uid="{00000000-0005-0000-0000-000014E20000}"/>
    <cellStyle name="style1424787250272 3 2 4 5" xfId="57879" xr:uid="{00000000-0005-0000-0000-000015E20000}"/>
    <cellStyle name="style1424787250272 3 2 4 6" xfId="57880" xr:uid="{00000000-0005-0000-0000-000016E20000}"/>
    <cellStyle name="style1424787250272 3 2 4 7" xfId="57881" xr:uid="{00000000-0005-0000-0000-000017E20000}"/>
    <cellStyle name="style1424787250272 3 2 4 8" xfId="57882" xr:uid="{00000000-0005-0000-0000-000018E20000}"/>
    <cellStyle name="style1424787250272 3 2 5" xfId="57883" xr:uid="{00000000-0005-0000-0000-000019E20000}"/>
    <cellStyle name="style1424787250272 3 2 5 2" xfId="57884" xr:uid="{00000000-0005-0000-0000-00001AE20000}"/>
    <cellStyle name="style1424787250272 3 2 5 2 2" xfId="57885" xr:uid="{00000000-0005-0000-0000-00001BE20000}"/>
    <cellStyle name="style1424787250272 3 2 5 2 2 2" xfId="57886" xr:uid="{00000000-0005-0000-0000-00001CE20000}"/>
    <cellStyle name="style1424787250272 3 2 5 2 3" xfId="57887" xr:uid="{00000000-0005-0000-0000-00001DE20000}"/>
    <cellStyle name="style1424787250272 3 2 5 2 4" xfId="57888" xr:uid="{00000000-0005-0000-0000-00001EE20000}"/>
    <cellStyle name="style1424787250272 3 2 5 2 5" xfId="57889" xr:uid="{00000000-0005-0000-0000-00001FE20000}"/>
    <cellStyle name="style1424787250272 3 2 5 3" xfId="57890" xr:uid="{00000000-0005-0000-0000-000020E20000}"/>
    <cellStyle name="style1424787250272 3 2 5 3 2" xfId="57891" xr:uid="{00000000-0005-0000-0000-000021E20000}"/>
    <cellStyle name="style1424787250272 3 2 5 3 2 2" xfId="57892" xr:uid="{00000000-0005-0000-0000-000022E20000}"/>
    <cellStyle name="style1424787250272 3 2 5 3 3" xfId="57893" xr:uid="{00000000-0005-0000-0000-000023E20000}"/>
    <cellStyle name="style1424787250272 3 2 5 3 4" xfId="57894" xr:uid="{00000000-0005-0000-0000-000024E20000}"/>
    <cellStyle name="style1424787250272 3 2 5 3 5" xfId="57895" xr:uid="{00000000-0005-0000-0000-000025E20000}"/>
    <cellStyle name="style1424787250272 3 2 5 4" xfId="57896" xr:uid="{00000000-0005-0000-0000-000026E20000}"/>
    <cellStyle name="style1424787250272 3 2 5 4 2" xfId="57897" xr:uid="{00000000-0005-0000-0000-000027E20000}"/>
    <cellStyle name="style1424787250272 3 2 5 4 3" xfId="57898" xr:uid="{00000000-0005-0000-0000-000028E20000}"/>
    <cellStyle name="style1424787250272 3 2 5 4 4" xfId="57899" xr:uid="{00000000-0005-0000-0000-000029E20000}"/>
    <cellStyle name="style1424787250272 3 2 5 4 5" xfId="57900" xr:uid="{00000000-0005-0000-0000-00002AE20000}"/>
    <cellStyle name="style1424787250272 3 2 5 5" xfId="57901" xr:uid="{00000000-0005-0000-0000-00002BE20000}"/>
    <cellStyle name="style1424787250272 3 2 5 6" xfId="57902" xr:uid="{00000000-0005-0000-0000-00002CE20000}"/>
    <cellStyle name="style1424787250272 3 2 5 7" xfId="57903" xr:uid="{00000000-0005-0000-0000-00002DE20000}"/>
    <cellStyle name="style1424787250272 3 2 5 8" xfId="57904" xr:uid="{00000000-0005-0000-0000-00002EE20000}"/>
    <cellStyle name="style1424787250272 3 2 6" xfId="57905" xr:uid="{00000000-0005-0000-0000-00002FE20000}"/>
    <cellStyle name="style1424787250272 3 2 6 2" xfId="57906" xr:uid="{00000000-0005-0000-0000-000030E20000}"/>
    <cellStyle name="style1424787250272 3 2 6 2 2" xfId="57907" xr:uid="{00000000-0005-0000-0000-000031E20000}"/>
    <cellStyle name="style1424787250272 3 2 6 3" xfId="57908" xr:uid="{00000000-0005-0000-0000-000032E20000}"/>
    <cellStyle name="style1424787250272 3 2 6 4" xfId="57909" xr:uid="{00000000-0005-0000-0000-000033E20000}"/>
    <cellStyle name="style1424787250272 3 2 6 5" xfId="57910" xr:uid="{00000000-0005-0000-0000-000034E20000}"/>
    <cellStyle name="style1424787250272 3 2 7" xfId="57911" xr:uid="{00000000-0005-0000-0000-000035E20000}"/>
    <cellStyle name="style1424787250272 3 2 7 2" xfId="57912" xr:uid="{00000000-0005-0000-0000-000036E20000}"/>
    <cellStyle name="style1424787250272 3 2 7 2 2" xfId="57913" xr:uid="{00000000-0005-0000-0000-000037E20000}"/>
    <cellStyle name="style1424787250272 3 2 7 3" xfId="57914" xr:uid="{00000000-0005-0000-0000-000038E20000}"/>
    <cellStyle name="style1424787250272 3 2 7 4" xfId="57915" xr:uid="{00000000-0005-0000-0000-000039E20000}"/>
    <cellStyle name="style1424787250272 3 2 7 5" xfId="57916" xr:uid="{00000000-0005-0000-0000-00003AE20000}"/>
    <cellStyle name="style1424787250272 3 2 8" xfId="57917" xr:uid="{00000000-0005-0000-0000-00003BE20000}"/>
    <cellStyle name="style1424787250272 3 2 8 2" xfId="57918" xr:uid="{00000000-0005-0000-0000-00003CE20000}"/>
    <cellStyle name="style1424787250272 3 2 8 3" xfId="57919" xr:uid="{00000000-0005-0000-0000-00003DE20000}"/>
    <cellStyle name="style1424787250272 3 2 8 4" xfId="57920" xr:uid="{00000000-0005-0000-0000-00003EE20000}"/>
    <cellStyle name="style1424787250272 3 2 8 5" xfId="57921" xr:uid="{00000000-0005-0000-0000-00003FE20000}"/>
    <cellStyle name="style1424787250272 3 2 9" xfId="57922" xr:uid="{00000000-0005-0000-0000-000040E20000}"/>
    <cellStyle name="style1424787250272 3 3" xfId="57923" xr:uid="{00000000-0005-0000-0000-000041E20000}"/>
    <cellStyle name="style1424787250272 3 3 2" xfId="57924" xr:uid="{00000000-0005-0000-0000-000042E20000}"/>
    <cellStyle name="style1424787250272 3 3 2 2" xfId="57925" xr:uid="{00000000-0005-0000-0000-000043E20000}"/>
    <cellStyle name="style1424787250272 3 3 2 2 2" xfId="57926" xr:uid="{00000000-0005-0000-0000-000044E20000}"/>
    <cellStyle name="style1424787250272 3 3 2 2 2 2" xfId="57927" xr:uid="{00000000-0005-0000-0000-000045E20000}"/>
    <cellStyle name="style1424787250272 3 3 2 2 3" xfId="57928" xr:uid="{00000000-0005-0000-0000-000046E20000}"/>
    <cellStyle name="style1424787250272 3 3 2 2 4" xfId="57929" xr:uid="{00000000-0005-0000-0000-000047E20000}"/>
    <cellStyle name="style1424787250272 3 3 2 2 5" xfId="57930" xr:uid="{00000000-0005-0000-0000-000048E20000}"/>
    <cellStyle name="style1424787250272 3 3 2 3" xfId="57931" xr:uid="{00000000-0005-0000-0000-000049E20000}"/>
    <cellStyle name="style1424787250272 3 3 2 3 2" xfId="57932" xr:uid="{00000000-0005-0000-0000-00004AE20000}"/>
    <cellStyle name="style1424787250272 3 3 2 3 2 2" xfId="57933" xr:uid="{00000000-0005-0000-0000-00004BE20000}"/>
    <cellStyle name="style1424787250272 3 3 2 3 3" xfId="57934" xr:uid="{00000000-0005-0000-0000-00004CE20000}"/>
    <cellStyle name="style1424787250272 3 3 2 3 4" xfId="57935" xr:uid="{00000000-0005-0000-0000-00004DE20000}"/>
    <cellStyle name="style1424787250272 3 3 2 3 5" xfId="57936" xr:uid="{00000000-0005-0000-0000-00004EE20000}"/>
    <cellStyle name="style1424787250272 3 3 2 4" xfId="57937" xr:uid="{00000000-0005-0000-0000-00004FE20000}"/>
    <cellStyle name="style1424787250272 3 3 2 4 2" xfId="57938" xr:uid="{00000000-0005-0000-0000-000050E20000}"/>
    <cellStyle name="style1424787250272 3 3 2 4 3" xfId="57939" xr:uid="{00000000-0005-0000-0000-000051E20000}"/>
    <cellStyle name="style1424787250272 3 3 2 4 4" xfId="57940" xr:uid="{00000000-0005-0000-0000-000052E20000}"/>
    <cellStyle name="style1424787250272 3 3 2 4 5" xfId="57941" xr:uid="{00000000-0005-0000-0000-000053E20000}"/>
    <cellStyle name="style1424787250272 3 3 2 5" xfId="57942" xr:uid="{00000000-0005-0000-0000-000054E20000}"/>
    <cellStyle name="style1424787250272 3 3 2 6" xfId="57943" xr:uid="{00000000-0005-0000-0000-000055E20000}"/>
    <cellStyle name="style1424787250272 3 3 2 7" xfId="57944" xr:uid="{00000000-0005-0000-0000-000056E20000}"/>
    <cellStyle name="style1424787250272 3 3 2 8" xfId="57945" xr:uid="{00000000-0005-0000-0000-000057E20000}"/>
    <cellStyle name="style1424787250272 3 3 3" xfId="57946" xr:uid="{00000000-0005-0000-0000-000058E20000}"/>
    <cellStyle name="style1424787250272 3 3 3 2" xfId="57947" xr:uid="{00000000-0005-0000-0000-000059E20000}"/>
    <cellStyle name="style1424787250272 3 3 3 2 2" xfId="57948" xr:uid="{00000000-0005-0000-0000-00005AE20000}"/>
    <cellStyle name="style1424787250272 3 3 3 3" xfId="57949" xr:uid="{00000000-0005-0000-0000-00005BE20000}"/>
    <cellStyle name="style1424787250272 3 3 3 4" xfId="57950" xr:uid="{00000000-0005-0000-0000-00005CE20000}"/>
    <cellStyle name="style1424787250272 3 3 3 5" xfId="57951" xr:uid="{00000000-0005-0000-0000-00005DE20000}"/>
    <cellStyle name="style1424787250272 3 3 4" xfId="57952" xr:uid="{00000000-0005-0000-0000-00005EE20000}"/>
    <cellStyle name="style1424787250272 3 3 4 2" xfId="57953" xr:uid="{00000000-0005-0000-0000-00005FE20000}"/>
    <cellStyle name="style1424787250272 3 3 4 2 2" xfId="57954" xr:uid="{00000000-0005-0000-0000-000060E20000}"/>
    <cellStyle name="style1424787250272 3 3 4 3" xfId="57955" xr:uid="{00000000-0005-0000-0000-000061E20000}"/>
    <cellStyle name="style1424787250272 3 3 4 4" xfId="57956" xr:uid="{00000000-0005-0000-0000-000062E20000}"/>
    <cellStyle name="style1424787250272 3 3 4 5" xfId="57957" xr:uid="{00000000-0005-0000-0000-000063E20000}"/>
    <cellStyle name="style1424787250272 3 3 5" xfId="57958" xr:uid="{00000000-0005-0000-0000-000064E20000}"/>
    <cellStyle name="style1424787250272 3 3 5 2" xfId="57959" xr:uid="{00000000-0005-0000-0000-000065E20000}"/>
    <cellStyle name="style1424787250272 3 3 5 3" xfId="57960" xr:uid="{00000000-0005-0000-0000-000066E20000}"/>
    <cellStyle name="style1424787250272 3 3 5 4" xfId="57961" xr:uid="{00000000-0005-0000-0000-000067E20000}"/>
    <cellStyle name="style1424787250272 3 3 5 5" xfId="57962" xr:uid="{00000000-0005-0000-0000-000068E20000}"/>
    <cellStyle name="style1424787250272 3 3 6" xfId="57963" xr:uid="{00000000-0005-0000-0000-000069E20000}"/>
    <cellStyle name="style1424787250272 3 3 7" xfId="57964" xr:uid="{00000000-0005-0000-0000-00006AE20000}"/>
    <cellStyle name="style1424787250272 3 3 8" xfId="57965" xr:uid="{00000000-0005-0000-0000-00006BE20000}"/>
    <cellStyle name="style1424787250272 3 3 9" xfId="57966" xr:uid="{00000000-0005-0000-0000-00006CE20000}"/>
    <cellStyle name="style1424787250272 3 4" xfId="57967" xr:uid="{00000000-0005-0000-0000-00006DE20000}"/>
    <cellStyle name="style1424787250272 3 4 2" xfId="57968" xr:uid="{00000000-0005-0000-0000-00006EE20000}"/>
    <cellStyle name="style1424787250272 3 4 2 2" xfId="57969" xr:uid="{00000000-0005-0000-0000-00006FE20000}"/>
    <cellStyle name="style1424787250272 3 4 2 2 2" xfId="57970" xr:uid="{00000000-0005-0000-0000-000070E20000}"/>
    <cellStyle name="style1424787250272 3 4 2 3" xfId="57971" xr:uid="{00000000-0005-0000-0000-000071E20000}"/>
    <cellStyle name="style1424787250272 3 4 2 4" xfId="57972" xr:uid="{00000000-0005-0000-0000-000072E20000}"/>
    <cellStyle name="style1424787250272 3 4 2 5" xfId="57973" xr:uid="{00000000-0005-0000-0000-000073E20000}"/>
    <cellStyle name="style1424787250272 3 4 3" xfId="57974" xr:uid="{00000000-0005-0000-0000-000074E20000}"/>
    <cellStyle name="style1424787250272 3 4 3 2" xfId="57975" xr:uid="{00000000-0005-0000-0000-000075E20000}"/>
    <cellStyle name="style1424787250272 3 4 3 2 2" xfId="57976" xr:uid="{00000000-0005-0000-0000-000076E20000}"/>
    <cellStyle name="style1424787250272 3 4 3 3" xfId="57977" xr:uid="{00000000-0005-0000-0000-000077E20000}"/>
    <cellStyle name="style1424787250272 3 4 3 4" xfId="57978" xr:uid="{00000000-0005-0000-0000-000078E20000}"/>
    <cellStyle name="style1424787250272 3 4 3 5" xfId="57979" xr:uid="{00000000-0005-0000-0000-000079E20000}"/>
    <cellStyle name="style1424787250272 3 4 4" xfId="57980" xr:uid="{00000000-0005-0000-0000-00007AE20000}"/>
    <cellStyle name="style1424787250272 3 4 4 2" xfId="57981" xr:uid="{00000000-0005-0000-0000-00007BE20000}"/>
    <cellStyle name="style1424787250272 3 4 4 3" xfId="57982" xr:uid="{00000000-0005-0000-0000-00007CE20000}"/>
    <cellStyle name="style1424787250272 3 4 4 4" xfId="57983" xr:uid="{00000000-0005-0000-0000-00007DE20000}"/>
    <cellStyle name="style1424787250272 3 4 4 5" xfId="57984" xr:uid="{00000000-0005-0000-0000-00007EE20000}"/>
    <cellStyle name="style1424787250272 3 4 5" xfId="57985" xr:uid="{00000000-0005-0000-0000-00007FE20000}"/>
    <cellStyle name="style1424787250272 3 4 6" xfId="57986" xr:uid="{00000000-0005-0000-0000-000080E20000}"/>
    <cellStyle name="style1424787250272 3 4 7" xfId="57987" xr:uid="{00000000-0005-0000-0000-000081E20000}"/>
    <cellStyle name="style1424787250272 3 4 8" xfId="57988" xr:uid="{00000000-0005-0000-0000-000082E20000}"/>
    <cellStyle name="style1424787250272 3 5" xfId="57989" xr:uid="{00000000-0005-0000-0000-000083E20000}"/>
    <cellStyle name="style1424787250272 3 5 2" xfId="57990" xr:uid="{00000000-0005-0000-0000-000084E20000}"/>
    <cellStyle name="style1424787250272 3 5 2 2" xfId="57991" xr:uid="{00000000-0005-0000-0000-000085E20000}"/>
    <cellStyle name="style1424787250272 3 5 2 2 2" xfId="57992" xr:uid="{00000000-0005-0000-0000-000086E20000}"/>
    <cellStyle name="style1424787250272 3 5 2 3" xfId="57993" xr:uid="{00000000-0005-0000-0000-000087E20000}"/>
    <cellStyle name="style1424787250272 3 5 2 4" xfId="57994" xr:uid="{00000000-0005-0000-0000-000088E20000}"/>
    <cellStyle name="style1424787250272 3 5 2 5" xfId="57995" xr:uid="{00000000-0005-0000-0000-000089E20000}"/>
    <cellStyle name="style1424787250272 3 5 3" xfId="57996" xr:uid="{00000000-0005-0000-0000-00008AE20000}"/>
    <cellStyle name="style1424787250272 3 5 3 2" xfId="57997" xr:uid="{00000000-0005-0000-0000-00008BE20000}"/>
    <cellStyle name="style1424787250272 3 5 3 2 2" xfId="57998" xr:uid="{00000000-0005-0000-0000-00008CE20000}"/>
    <cellStyle name="style1424787250272 3 5 3 3" xfId="57999" xr:uid="{00000000-0005-0000-0000-00008DE20000}"/>
    <cellStyle name="style1424787250272 3 5 3 4" xfId="58000" xr:uid="{00000000-0005-0000-0000-00008EE20000}"/>
    <cellStyle name="style1424787250272 3 5 3 5" xfId="58001" xr:uid="{00000000-0005-0000-0000-00008FE20000}"/>
    <cellStyle name="style1424787250272 3 5 4" xfId="58002" xr:uid="{00000000-0005-0000-0000-000090E20000}"/>
    <cellStyle name="style1424787250272 3 5 4 2" xfId="58003" xr:uid="{00000000-0005-0000-0000-000091E20000}"/>
    <cellStyle name="style1424787250272 3 5 4 3" xfId="58004" xr:uid="{00000000-0005-0000-0000-000092E20000}"/>
    <cellStyle name="style1424787250272 3 5 4 4" xfId="58005" xr:uid="{00000000-0005-0000-0000-000093E20000}"/>
    <cellStyle name="style1424787250272 3 5 4 5" xfId="58006" xr:uid="{00000000-0005-0000-0000-000094E20000}"/>
    <cellStyle name="style1424787250272 3 5 5" xfId="58007" xr:uid="{00000000-0005-0000-0000-000095E20000}"/>
    <cellStyle name="style1424787250272 3 5 6" xfId="58008" xr:uid="{00000000-0005-0000-0000-000096E20000}"/>
    <cellStyle name="style1424787250272 3 5 7" xfId="58009" xr:uid="{00000000-0005-0000-0000-000097E20000}"/>
    <cellStyle name="style1424787250272 3 5 8" xfId="58010" xr:uid="{00000000-0005-0000-0000-000098E20000}"/>
    <cellStyle name="style1424787250272 3 6" xfId="58011" xr:uid="{00000000-0005-0000-0000-000099E20000}"/>
    <cellStyle name="style1424787250272 3 6 2" xfId="58012" xr:uid="{00000000-0005-0000-0000-00009AE20000}"/>
    <cellStyle name="style1424787250272 3 6 2 2" xfId="58013" xr:uid="{00000000-0005-0000-0000-00009BE20000}"/>
    <cellStyle name="style1424787250272 3 6 2 2 2" xfId="58014" xr:uid="{00000000-0005-0000-0000-00009CE20000}"/>
    <cellStyle name="style1424787250272 3 6 2 3" xfId="58015" xr:uid="{00000000-0005-0000-0000-00009DE20000}"/>
    <cellStyle name="style1424787250272 3 6 2 4" xfId="58016" xr:uid="{00000000-0005-0000-0000-00009EE20000}"/>
    <cellStyle name="style1424787250272 3 6 2 5" xfId="58017" xr:uid="{00000000-0005-0000-0000-00009FE20000}"/>
    <cellStyle name="style1424787250272 3 6 3" xfId="58018" xr:uid="{00000000-0005-0000-0000-0000A0E20000}"/>
    <cellStyle name="style1424787250272 3 6 3 2" xfId="58019" xr:uid="{00000000-0005-0000-0000-0000A1E20000}"/>
    <cellStyle name="style1424787250272 3 6 3 2 2" xfId="58020" xr:uid="{00000000-0005-0000-0000-0000A2E20000}"/>
    <cellStyle name="style1424787250272 3 6 3 3" xfId="58021" xr:uid="{00000000-0005-0000-0000-0000A3E20000}"/>
    <cellStyle name="style1424787250272 3 6 3 4" xfId="58022" xr:uid="{00000000-0005-0000-0000-0000A4E20000}"/>
    <cellStyle name="style1424787250272 3 6 3 5" xfId="58023" xr:uid="{00000000-0005-0000-0000-0000A5E20000}"/>
    <cellStyle name="style1424787250272 3 6 4" xfId="58024" xr:uid="{00000000-0005-0000-0000-0000A6E20000}"/>
    <cellStyle name="style1424787250272 3 6 4 2" xfId="58025" xr:uid="{00000000-0005-0000-0000-0000A7E20000}"/>
    <cellStyle name="style1424787250272 3 6 4 3" xfId="58026" xr:uid="{00000000-0005-0000-0000-0000A8E20000}"/>
    <cellStyle name="style1424787250272 3 6 4 4" xfId="58027" xr:uid="{00000000-0005-0000-0000-0000A9E20000}"/>
    <cellStyle name="style1424787250272 3 6 4 5" xfId="58028" xr:uid="{00000000-0005-0000-0000-0000AAE20000}"/>
    <cellStyle name="style1424787250272 3 6 5" xfId="58029" xr:uid="{00000000-0005-0000-0000-0000ABE20000}"/>
    <cellStyle name="style1424787250272 3 6 6" xfId="58030" xr:uid="{00000000-0005-0000-0000-0000ACE20000}"/>
    <cellStyle name="style1424787250272 3 6 7" xfId="58031" xr:uid="{00000000-0005-0000-0000-0000ADE20000}"/>
    <cellStyle name="style1424787250272 3 6 8" xfId="58032" xr:uid="{00000000-0005-0000-0000-0000AEE20000}"/>
    <cellStyle name="style1424787250272 3 7" xfId="58033" xr:uid="{00000000-0005-0000-0000-0000AFE20000}"/>
    <cellStyle name="style1424787250272 3 7 2" xfId="58034" xr:uid="{00000000-0005-0000-0000-0000B0E20000}"/>
    <cellStyle name="style1424787250272 3 7 2 2" xfId="58035" xr:uid="{00000000-0005-0000-0000-0000B1E20000}"/>
    <cellStyle name="style1424787250272 3 7 3" xfId="58036" xr:uid="{00000000-0005-0000-0000-0000B2E20000}"/>
    <cellStyle name="style1424787250272 3 7 4" xfId="58037" xr:uid="{00000000-0005-0000-0000-0000B3E20000}"/>
    <cellStyle name="style1424787250272 3 7 5" xfId="58038" xr:uid="{00000000-0005-0000-0000-0000B4E20000}"/>
    <cellStyle name="style1424787250272 3 8" xfId="58039" xr:uid="{00000000-0005-0000-0000-0000B5E20000}"/>
    <cellStyle name="style1424787250272 3 8 2" xfId="58040" xr:uid="{00000000-0005-0000-0000-0000B6E20000}"/>
    <cellStyle name="style1424787250272 3 8 2 2" xfId="58041" xr:uid="{00000000-0005-0000-0000-0000B7E20000}"/>
    <cellStyle name="style1424787250272 3 8 3" xfId="58042" xr:uid="{00000000-0005-0000-0000-0000B8E20000}"/>
    <cellStyle name="style1424787250272 3 8 4" xfId="58043" xr:uid="{00000000-0005-0000-0000-0000B9E20000}"/>
    <cellStyle name="style1424787250272 3 8 5" xfId="58044" xr:uid="{00000000-0005-0000-0000-0000BAE20000}"/>
    <cellStyle name="style1424787250272 3 9" xfId="58045" xr:uid="{00000000-0005-0000-0000-0000BBE20000}"/>
    <cellStyle name="style1424787250272 3 9 2" xfId="58046" xr:uid="{00000000-0005-0000-0000-0000BCE20000}"/>
    <cellStyle name="style1424787250272 3 9 3" xfId="58047" xr:uid="{00000000-0005-0000-0000-0000BDE20000}"/>
    <cellStyle name="style1424787250272 3 9 4" xfId="58048" xr:uid="{00000000-0005-0000-0000-0000BEE20000}"/>
    <cellStyle name="style1424787250272 3 9 5" xfId="58049" xr:uid="{00000000-0005-0000-0000-0000BFE20000}"/>
    <cellStyle name="style1424787250272 4" xfId="58050" xr:uid="{00000000-0005-0000-0000-0000C0E20000}"/>
    <cellStyle name="style1424787250272 4 10" xfId="58051" xr:uid="{00000000-0005-0000-0000-0000C1E20000}"/>
    <cellStyle name="style1424787250272 4 11" xfId="58052" xr:uid="{00000000-0005-0000-0000-0000C2E20000}"/>
    <cellStyle name="style1424787250272 4 12" xfId="58053" xr:uid="{00000000-0005-0000-0000-0000C3E20000}"/>
    <cellStyle name="style1424787250272 4 2" xfId="58054" xr:uid="{00000000-0005-0000-0000-0000C4E20000}"/>
    <cellStyle name="style1424787250272 4 2 2" xfId="58055" xr:uid="{00000000-0005-0000-0000-0000C5E20000}"/>
    <cellStyle name="style1424787250272 4 2 2 2" xfId="58056" xr:uid="{00000000-0005-0000-0000-0000C6E20000}"/>
    <cellStyle name="style1424787250272 4 2 2 2 2" xfId="58057" xr:uid="{00000000-0005-0000-0000-0000C7E20000}"/>
    <cellStyle name="style1424787250272 4 2 2 2 2 2" xfId="58058" xr:uid="{00000000-0005-0000-0000-0000C8E20000}"/>
    <cellStyle name="style1424787250272 4 2 2 2 3" xfId="58059" xr:uid="{00000000-0005-0000-0000-0000C9E20000}"/>
    <cellStyle name="style1424787250272 4 2 2 2 4" xfId="58060" xr:uid="{00000000-0005-0000-0000-0000CAE20000}"/>
    <cellStyle name="style1424787250272 4 2 2 2 5" xfId="58061" xr:uid="{00000000-0005-0000-0000-0000CBE20000}"/>
    <cellStyle name="style1424787250272 4 2 2 3" xfId="58062" xr:uid="{00000000-0005-0000-0000-0000CCE20000}"/>
    <cellStyle name="style1424787250272 4 2 2 3 2" xfId="58063" xr:uid="{00000000-0005-0000-0000-0000CDE20000}"/>
    <cellStyle name="style1424787250272 4 2 2 3 2 2" xfId="58064" xr:uid="{00000000-0005-0000-0000-0000CEE20000}"/>
    <cellStyle name="style1424787250272 4 2 2 3 3" xfId="58065" xr:uid="{00000000-0005-0000-0000-0000CFE20000}"/>
    <cellStyle name="style1424787250272 4 2 2 3 4" xfId="58066" xr:uid="{00000000-0005-0000-0000-0000D0E20000}"/>
    <cellStyle name="style1424787250272 4 2 2 3 5" xfId="58067" xr:uid="{00000000-0005-0000-0000-0000D1E20000}"/>
    <cellStyle name="style1424787250272 4 2 2 4" xfId="58068" xr:uid="{00000000-0005-0000-0000-0000D2E20000}"/>
    <cellStyle name="style1424787250272 4 2 2 4 2" xfId="58069" xr:uid="{00000000-0005-0000-0000-0000D3E20000}"/>
    <cellStyle name="style1424787250272 4 2 2 4 3" xfId="58070" xr:uid="{00000000-0005-0000-0000-0000D4E20000}"/>
    <cellStyle name="style1424787250272 4 2 2 4 4" xfId="58071" xr:uid="{00000000-0005-0000-0000-0000D5E20000}"/>
    <cellStyle name="style1424787250272 4 2 2 4 5" xfId="58072" xr:uid="{00000000-0005-0000-0000-0000D6E20000}"/>
    <cellStyle name="style1424787250272 4 2 2 5" xfId="58073" xr:uid="{00000000-0005-0000-0000-0000D7E20000}"/>
    <cellStyle name="style1424787250272 4 2 2 6" xfId="58074" xr:uid="{00000000-0005-0000-0000-0000D8E20000}"/>
    <cellStyle name="style1424787250272 4 2 2 7" xfId="58075" xr:uid="{00000000-0005-0000-0000-0000D9E20000}"/>
    <cellStyle name="style1424787250272 4 2 2 8" xfId="58076" xr:uid="{00000000-0005-0000-0000-0000DAE20000}"/>
    <cellStyle name="style1424787250272 4 2 3" xfId="58077" xr:uid="{00000000-0005-0000-0000-0000DBE20000}"/>
    <cellStyle name="style1424787250272 4 2 3 2" xfId="58078" xr:uid="{00000000-0005-0000-0000-0000DCE20000}"/>
    <cellStyle name="style1424787250272 4 2 3 2 2" xfId="58079" xr:uid="{00000000-0005-0000-0000-0000DDE20000}"/>
    <cellStyle name="style1424787250272 4 2 3 3" xfId="58080" xr:uid="{00000000-0005-0000-0000-0000DEE20000}"/>
    <cellStyle name="style1424787250272 4 2 3 4" xfId="58081" xr:uid="{00000000-0005-0000-0000-0000DFE20000}"/>
    <cellStyle name="style1424787250272 4 2 3 5" xfId="58082" xr:uid="{00000000-0005-0000-0000-0000E0E20000}"/>
    <cellStyle name="style1424787250272 4 2 4" xfId="58083" xr:uid="{00000000-0005-0000-0000-0000E1E20000}"/>
    <cellStyle name="style1424787250272 4 2 4 2" xfId="58084" xr:uid="{00000000-0005-0000-0000-0000E2E20000}"/>
    <cellStyle name="style1424787250272 4 2 4 2 2" xfId="58085" xr:uid="{00000000-0005-0000-0000-0000E3E20000}"/>
    <cellStyle name="style1424787250272 4 2 4 3" xfId="58086" xr:uid="{00000000-0005-0000-0000-0000E4E20000}"/>
    <cellStyle name="style1424787250272 4 2 4 4" xfId="58087" xr:uid="{00000000-0005-0000-0000-0000E5E20000}"/>
    <cellStyle name="style1424787250272 4 2 4 5" xfId="58088" xr:uid="{00000000-0005-0000-0000-0000E6E20000}"/>
    <cellStyle name="style1424787250272 4 2 5" xfId="58089" xr:uid="{00000000-0005-0000-0000-0000E7E20000}"/>
    <cellStyle name="style1424787250272 4 2 5 2" xfId="58090" xr:uid="{00000000-0005-0000-0000-0000E8E20000}"/>
    <cellStyle name="style1424787250272 4 2 5 3" xfId="58091" xr:uid="{00000000-0005-0000-0000-0000E9E20000}"/>
    <cellStyle name="style1424787250272 4 2 5 4" xfId="58092" xr:uid="{00000000-0005-0000-0000-0000EAE20000}"/>
    <cellStyle name="style1424787250272 4 2 5 5" xfId="58093" xr:uid="{00000000-0005-0000-0000-0000EBE20000}"/>
    <cellStyle name="style1424787250272 4 2 6" xfId="58094" xr:uid="{00000000-0005-0000-0000-0000ECE20000}"/>
    <cellStyle name="style1424787250272 4 2 7" xfId="58095" xr:uid="{00000000-0005-0000-0000-0000EDE20000}"/>
    <cellStyle name="style1424787250272 4 2 8" xfId="58096" xr:uid="{00000000-0005-0000-0000-0000EEE20000}"/>
    <cellStyle name="style1424787250272 4 2 9" xfId="58097" xr:uid="{00000000-0005-0000-0000-0000EFE20000}"/>
    <cellStyle name="style1424787250272 4 3" xfId="58098" xr:uid="{00000000-0005-0000-0000-0000F0E20000}"/>
    <cellStyle name="style1424787250272 4 3 2" xfId="58099" xr:uid="{00000000-0005-0000-0000-0000F1E20000}"/>
    <cellStyle name="style1424787250272 4 3 2 2" xfId="58100" xr:uid="{00000000-0005-0000-0000-0000F2E20000}"/>
    <cellStyle name="style1424787250272 4 3 2 2 2" xfId="58101" xr:uid="{00000000-0005-0000-0000-0000F3E20000}"/>
    <cellStyle name="style1424787250272 4 3 2 3" xfId="58102" xr:uid="{00000000-0005-0000-0000-0000F4E20000}"/>
    <cellStyle name="style1424787250272 4 3 2 4" xfId="58103" xr:uid="{00000000-0005-0000-0000-0000F5E20000}"/>
    <cellStyle name="style1424787250272 4 3 2 5" xfId="58104" xr:uid="{00000000-0005-0000-0000-0000F6E20000}"/>
    <cellStyle name="style1424787250272 4 3 3" xfId="58105" xr:uid="{00000000-0005-0000-0000-0000F7E20000}"/>
    <cellStyle name="style1424787250272 4 3 3 2" xfId="58106" xr:uid="{00000000-0005-0000-0000-0000F8E20000}"/>
    <cellStyle name="style1424787250272 4 3 3 2 2" xfId="58107" xr:uid="{00000000-0005-0000-0000-0000F9E20000}"/>
    <cellStyle name="style1424787250272 4 3 3 3" xfId="58108" xr:uid="{00000000-0005-0000-0000-0000FAE20000}"/>
    <cellStyle name="style1424787250272 4 3 3 4" xfId="58109" xr:uid="{00000000-0005-0000-0000-0000FBE20000}"/>
    <cellStyle name="style1424787250272 4 3 3 5" xfId="58110" xr:uid="{00000000-0005-0000-0000-0000FCE20000}"/>
    <cellStyle name="style1424787250272 4 3 4" xfId="58111" xr:uid="{00000000-0005-0000-0000-0000FDE20000}"/>
    <cellStyle name="style1424787250272 4 3 4 2" xfId="58112" xr:uid="{00000000-0005-0000-0000-0000FEE20000}"/>
    <cellStyle name="style1424787250272 4 3 4 3" xfId="58113" xr:uid="{00000000-0005-0000-0000-0000FFE20000}"/>
    <cellStyle name="style1424787250272 4 3 4 4" xfId="58114" xr:uid="{00000000-0005-0000-0000-000000E30000}"/>
    <cellStyle name="style1424787250272 4 3 4 5" xfId="58115" xr:uid="{00000000-0005-0000-0000-000001E30000}"/>
    <cellStyle name="style1424787250272 4 3 5" xfId="58116" xr:uid="{00000000-0005-0000-0000-000002E30000}"/>
    <cellStyle name="style1424787250272 4 3 6" xfId="58117" xr:uid="{00000000-0005-0000-0000-000003E30000}"/>
    <cellStyle name="style1424787250272 4 3 7" xfId="58118" xr:uid="{00000000-0005-0000-0000-000004E30000}"/>
    <cellStyle name="style1424787250272 4 3 8" xfId="58119" xr:uid="{00000000-0005-0000-0000-000005E30000}"/>
    <cellStyle name="style1424787250272 4 4" xfId="58120" xr:uid="{00000000-0005-0000-0000-000006E30000}"/>
    <cellStyle name="style1424787250272 4 4 2" xfId="58121" xr:uid="{00000000-0005-0000-0000-000007E30000}"/>
    <cellStyle name="style1424787250272 4 4 2 2" xfId="58122" xr:uid="{00000000-0005-0000-0000-000008E30000}"/>
    <cellStyle name="style1424787250272 4 4 2 2 2" xfId="58123" xr:uid="{00000000-0005-0000-0000-000009E30000}"/>
    <cellStyle name="style1424787250272 4 4 2 3" xfId="58124" xr:uid="{00000000-0005-0000-0000-00000AE30000}"/>
    <cellStyle name="style1424787250272 4 4 2 4" xfId="58125" xr:uid="{00000000-0005-0000-0000-00000BE30000}"/>
    <cellStyle name="style1424787250272 4 4 2 5" xfId="58126" xr:uid="{00000000-0005-0000-0000-00000CE30000}"/>
    <cellStyle name="style1424787250272 4 4 3" xfId="58127" xr:uid="{00000000-0005-0000-0000-00000DE30000}"/>
    <cellStyle name="style1424787250272 4 4 3 2" xfId="58128" xr:uid="{00000000-0005-0000-0000-00000EE30000}"/>
    <cellStyle name="style1424787250272 4 4 3 2 2" xfId="58129" xr:uid="{00000000-0005-0000-0000-00000FE30000}"/>
    <cellStyle name="style1424787250272 4 4 3 3" xfId="58130" xr:uid="{00000000-0005-0000-0000-000010E30000}"/>
    <cellStyle name="style1424787250272 4 4 3 4" xfId="58131" xr:uid="{00000000-0005-0000-0000-000011E30000}"/>
    <cellStyle name="style1424787250272 4 4 3 5" xfId="58132" xr:uid="{00000000-0005-0000-0000-000012E30000}"/>
    <cellStyle name="style1424787250272 4 4 4" xfId="58133" xr:uid="{00000000-0005-0000-0000-000013E30000}"/>
    <cellStyle name="style1424787250272 4 4 4 2" xfId="58134" xr:uid="{00000000-0005-0000-0000-000014E30000}"/>
    <cellStyle name="style1424787250272 4 4 4 3" xfId="58135" xr:uid="{00000000-0005-0000-0000-000015E30000}"/>
    <cellStyle name="style1424787250272 4 4 4 4" xfId="58136" xr:uid="{00000000-0005-0000-0000-000016E30000}"/>
    <cellStyle name="style1424787250272 4 4 4 5" xfId="58137" xr:uid="{00000000-0005-0000-0000-000017E30000}"/>
    <cellStyle name="style1424787250272 4 4 5" xfId="58138" xr:uid="{00000000-0005-0000-0000-000018E30000}"/>
    <cellStyle name="style1424787250272 4 4 6" xfId="58139" xr:uid="{00000000-0005-0000-0000-000019E30000}"/>
    <cellStyle name="style1424787250272 4 4 7" xfId="58140" xr:uid="{00000000-0005-0000-0000-00001AE30000}"/>
    <cellStyle name="style1424787250272 4 4 8" xfId="58141" xr:uid="{00000000-0005-0000-0000-00001BE30000}"/>
    <cellStyle name="style1424787250272 4 5" xfId="58142" xr:uid="{00000000-0005-0000-0000-00001CE30000}"/>
    <cellStyle name="style1424787250272 4 5 2" xfId="58143" xr:uid="{00000000-0005-0000-0000-00001DE30000}"/>
    <cellStyle name="style1424787250272 4 5 2 2" xfId="58144" xr:uid="{00000000-0005-0000-0000-00001EE30000}"/>
    <cellStyle name="style1424787250272 4 5 2 2 2" xfId="58145" xr:uid="{00000000-0005-0000-0000-00001FE30000}"/>
    <cellStyle name="style1424787250272 4 5 2 3" xfId="58146" xr:uid="{00000000-0005-0000-0000-000020E30000}"/>
    <cellStyle name="style1424787250272 4 5 2 4" xfId="58147" xr:uid="{00000000-0005-0000-0000-000021E30000}"/>
    <cellStyle name="style1424787250272 4 5 2 5" xfId="58148" xr:uid="{00000000-0005-0000-0000-000022E30000}"/>
    <cellStyle name="style1424787250272 4 5 3" xfId="58149" xr:uid="{00000000-0005-0000-0000-000023E30000}"/>
    <cellStyle name="style1424787250272 4 5 3 2" xfId="58150" xr:uid="{00000000-0005-0000-0000-000024E30000}"/>
    <cellStyle name="style1424787250272 4 5 3 2 2" xfId="58151" xr:uid="{00000000-0005-0000-0000-000025E30000}"/>
    <cellStyle name="style1424787250272 4 5 3 3" xfId="58152" xr:uid="{00000000-0005-0000-0000-000026E30000}"/>
    <cellStyle name="style1424787250272 4 5 3 4" xfId="58153" xr:uid="{00000000-0005-0000-0000-000027E30000}"/>
    <cellStyle name="style1424787250272 4 5 3 5" xfId="58154" xr:uid="{00000000-0005-0000-0000-000028E30000}"/>
    <cellStyle name="style1424787250272 4 5 4" xfId="58155" xr:uid="{00000000-0005-0000-0000-000029E30000}"/>
    <cellStyle name="style1424787250272 4 5 4 2" xfId="58156" xr:uid="{00000000-0005-0000-0000-00002AE30000}"/>
    <cellStyle name="style1424787250272 4 5 4 3" xfId="58157" xr:uid="{00000000-0005-0000-0000-00002BE30000}"/>
    <cellStyle name="style1424787250272 4 5 4 4" xfId="58158" xr:uid="{00000000-0005-0000-0000-00002CE30000}"/>
    <cellStyle name="style1424787250272 4 5 4 5" xfId="58159" xr:uid="{00000000-0005-0000-0000-00002DE30000}"/>
    <cellStyle name="style1424787250272 4 5 5" xfId="58160" xr:uid="{00000000-0005-0000-0000-00002EE30000}"/>
    <cellStyle name="style1424787250272 4 5 6" xfId="58161" xr:uid="{00000000-0005-0000-0000-00002FE30000}"/>
    <cellStyle name="style1424787250272 4 5 7" xfId="58162" xr:uid="{00000000-0005-0000-0000-000030E30000}"/>
    <cellStyle name="style1424787250272 4 5 8" xfId="58163" xr:uid="{00000000-0005-0000-0000-000031E30000}"/>
    <cellStyle name="style1424787250272 4 6" xfId="58164" xr:uid="{00000000-0005-0000-0000-000032E30000}"/>
    <cellStyle name="style1424787250272 4 6 2" xfId="58165" xr:uid="{00000000-0005-0000-0000-000033E30000}"/>
    <cellStyle name="style1424787250272 4 6 2 2" xfId="58166" xr:uid="{00000000-0005-0000-0000-000034E30000}"/>
    <cellStyle name="style1424787250272 4 6 3" xfId="58167" xr:uid="{00000000-0005-0000-0000-000035E30000}"/>
    <cellStyle name="style1424787250272 4 6 4" xfId="58168" xr:uid="{00000000-0005-0000-0000-000036E30000}"/>
    <cellStyle name="style1424787250272 4 6 5" xfId="58169" xr:uid="{00000000-0005-0000-0000-000037E30000}"/>
    <cellStyle name="style1424787250272 4 7" xfId="58170" xr:uid="{00000000-0005-0000-0000-000038E30000}"/>
    <cellStyle name="style1424787250272 4 7 2" xfId="58171" xr:uid="{00000000-0005-0000-0000-000039E30000}"/>
    <cellStyle name="style1424787250272 4 7 2 2" xfId="58172" xr:uid="{00000000-0005-0000-0000-00003AE30000}"/>
    <cellStyle name="style1424787250272 4 7 3" xfId="58173" xr:uid="{00000000-0005-0000-0000-00003BE30000}"/>
    <cellStyle name="style1424787250272 4 7 4" xfId="58174" xr:uid="{00000000-0005-0000-0000-00003CE30000}"/>
    <cellStyle name="style1424787250272 4 7 5" xfId="58175" xr:uid="{00000000-0005-0000-0000-00003DE30000}"/>
    <cellStyle name="style1424787250272 4 8" xfId="58176" xr:uid="{00000000-0005-0000-0000-00003EE30000}"/>
    <cellStyle name="style1424787250272 4 8 2" xfId="58177" xr:uid="{00000000-0005-0000-0000-00003FE30000}"/>
    <cellStyle name="style1424787250272 4 8 3" xfId="58178" xr:uid="{00000000-0005-0000-0000-000040E30000}"/>
    <cellStyle name="style1424787250272 4 8 4" xfId="58179" xr:uid="{00000000-0005-0000-0000-000041E30000}"/>
    <cellStyle name="style1424787250272 4 8 5" xfId="58180" xr:uid="{00000000-0005-0000-0000-000042E30000}"/>
    <cellStyle name="style1424787250272 4 9" xfId="58181" xr:uid="{00000000-0005-0000-0000-000043E30000}"/>
    <cellStyle name="style1424787250272 5" xfId="58182" xr:uid="{00000000-0005-0000-0000-000044E30000}"/>
    <cellStyle name="style1424787250272 5 2" xfId="58183" xr:uid="{00000000-0005-0000-0000-000045E30000}"/>
    <cellStyle name="style1424787250272 5 2 2" xfId="58184" xr:uid="{00000000-0005-0000-0000-000046E30000}"/>
    <cellStyle name="style1424787250272 5 2 2 2" xfId="58185" xr:uid="{00000000-0005-0000-0000-000047E30000}"/>
    <cellStyle name="style1424787250272 5 2 2 2 2" xfId="58186" xr:uid="{00000000-0005-0000-0000-000048E30000}"/>
    <cellStyle name="style1424787250272 5 2 2 3" xfId="58187" xr:uid="{00000000-0005-0000-0000-000049E30000}"/>
    <cellStyle name="style1424787250272 5 2 2 4" xfId="58188" xr:uid="{00000000-0005-0000-0000-00004AE30000}"/>
    <cellStyle name="style1424787250272 5 2 2 5" xfId="58189" xr:uid="{00000000-0005-0000-0000-00004BE30000}"/>
    <cellStyle name="style1424787250272 5 2 3" xfId="58190" xr:uid="{00000000-0005-0000-0000-00004CE30000}"/>
    <cellStyle name="style1424787250272 5 2 3 2" xfId="58191" xr:uid="{00000000-0005-0000-0000-00004DE30000}"/>
    <cellStyle name="style1424787250272 5 2 3 2 2" xfId="58192" xr:uid="{00000000-0005-0000-0000-00004EE30000}"/>
    <cellStyle name="style1424787250272 5 2 3 3" xfId="58193" xr:uid="{00000000-0005-0000-0000-00004FE30000}"/>
    <cellStyle name="style1424787250272 5 2 3 4" xfId="58194" xr:uid="{00000000-0005-0000-0000-000050E30000}"/>
    <cellStyle name="style1424787250272 5 2 3 5" xfId="58195" xr:uid="{00000000-0005-0000-0000-000051E30000}"/>
    <cellStyle name="style1424787250272 5 2 4" xfId="58196" xr:uid="{00000000-0005-0000-0000-000052E30000}"/>
    <cellStyle name="style1424787250272 5 2 4 2" xfId="58197" xr:uid="{00000000-0005-0000-0000-000053E30000}"/>
    <cellStyle name="style1424787250272 5 2 4 3" xfId="58198" xr:uid="{00000000-0005-0000-0000-000054E30000}"/>
    <cellStyle name="style1424787250272 5 2 4 4" xfId="58199" xr:uid="{00000000-0005-0000-0000-000055E30000}"/>
    <cellStyle name="style1424787250272 5 2 4 5" xfId="58200" xr:uid="{00000000-0005-0000-0000-000056E30000}"/>
    <cellStyle name="style1424787250272 5 2 5" xfId="58201" xr:uid="{00000000-0005-0000-0000-000057E30000}"/>
    <cellStyle name="style1424787250272 5 2 6" xfId="58202" xr:uid="{00000000-0005-0000-0000-000058E30000}"/>
    <cellStyle name="style1424787250272 5 2 7" xfId="58203" xr:uid="{00000000-0005-0000-0000-000059E30000}"/>
    <cellStyle name="style1424787250272 5 2 8" xfId="58204" xr:uid="{00000000-0005-0000-0000-00005AE30000}"/>
    <cellStyle name="style1424787250272 5 3" xfId="58205" xr:uid="{00000000-0005-0000-0000-00005BE30000}"/>
    <cellStyle name="style1424787250272 5 3 2" xfId="58206" xr:uid="{00000000-0005-0000-0000-00005CE30000}"/>
    <cellStyle name="style1424787250272 5 3 2 2" xfId="58207" xr:uid="{00000000-0005-0000-0000-00005DE30000}"/>
    <cellStyle name="style1424787250272 5 3 3" xfId="58208" xr:uid="{00000000-0005-0000-0000-00005EE30000}"/>
    <cellStyle name="style1424787250272 5 3 4" xfId="58209" xr:uid="{00000000-0005-0000-0000-00005FE30000}"/>
    <cellStyle name="style1424787250272 5 3 5" xfId="58210" xr:uid="{00000000-0005-0000-0000-000060E30000}"/>
    <cellStyle name="style1424787250272 5 4" xfId="58211" xr:uid="{00000000-0005-0000-0000-000061E30000}"/>
    <cellStyle name="style1424787250272 5 4 2" xfId="58212" xr:uid="{00000000-0005-0000-0000-000062E30000}"/>
    <cellStyle name="style1424787250272 5 4 2 2" xfId="58213" xr:uid="{00000000-0005-0000-0000-000063E30000}"/>
    <cellStyle name="style1424787250272 5 4 3" xfId="58214" xr:uid="{00000000-0005-0000-0000-000064E30000}"/>
    <cellStyle name="style1424787250272 5 4 4" xfId="58215" xr:uid="{00000000-0005-0000-0000-000065E30000}"/>
    <cellStyle name="style1424787250272 5 4 5" xfId="58216" xr:uid="{00000000-0005-0000-0000-000066E30000}"/>
    <cellStyle name="style1424787250272 5 5" xfId="58217" xr:uid="{00000000-0005-0000-0000-000067E30000}"/>
    <cellStyle name="style1424787250272 5 5 2" xfId="58218" xr:uid="{00000000-0005-0000-0000-000068E30000}"/>
    <cellStyle name="style1424787250272 5 5 3" xfId="58219" xr:uid="{00000000-0005-0000-0000-000069E30000}"/>
    <cellStyle name="style1424787250272 5 5 4" xfId="58220" xr:uid="{00000000-0005-0000-0000-00006AE30000}"/>
    <cellStyle name="style1424787250272 5 5 5" xfId="58221" xr:uid="{00000000-0005-0000-0000-00006BE30000}"/>
    <cellStyle name="style1424787250272 5 6" xfId="58222" xr:uid="{00000000-0005-0000-0000-00006CE30000}"/>
    <cellStyle name="style1424787250272 5 7" xfId="58223" xr:uid="{00000000-0005-0000-0000-00006DE30000}"/>
    <cellStyle name="style1424787250272 5 8" xfId="58224" xr:uid="{00000000-0005-0000-0000-00006EE30000}"/>
    <cellStyle name="style1424787250272 5 9" xfId="58225" xr:uid="{00000000-0005-0000-0000-00006FE30000}"/>
    <cellStyle name="style1424787250272 6" xfId="58226" xr:uid="{00000000-0005-0000-0000-000070E30000}"/>
    <cellStyle name="style1424787250272 6 2" xfId="58227" xr:uid="{00000000-0005-0000-0000-000071E30000}"/>
    <cellStyle name="style1424787250272 6 2 2" xfId="58228" xr:uid="{00000000-0005-0000-0000-000072E30000}"/>
    <cellStyle name="style1424787250272 6 2 2 2" xfId="58229" xr:uid="{00000000-0005-0000-0000-000073E30000}"/>
    <cellStyle name="style1424787250272 6 2 3" xfId="58230" xr:uid="{00000000-0005-0000-0000-000074E30000}"/>
    <cellStyle name="style1424787250272 6 2 4" xfId="58231" xr:uid="{00000000-0005-0000-0000-000075E30000}"/>
    <cellStyle name="style1424787250272 6 2 5" xfId="58232" xr:uid="{00000000-0005-0000-0000-000076E30000}"/>
    <cellStyle name="style1424787250272 6 3" xfId="58233" xr:uid="{00000000-0005-0000-0000-000077E30000}"/>
    <cellStyle name="style1424787250272 6 3 2" xfId="58234" xr:uid="{00000000-0005-0000-0000-000078E30000}"/>
    <cellStyle name="style1424787250272 6 3 2 2" xfId="58235" xr:uid="{00000000-0005-0000-0000-000079E30000}"/>
    <cellStyle name="style1424787250272 6 3 3" xfId="58236" xr:uid="{00000000-0005-0000-0000-00007AE30000}"/>
    <cellStyle name="style1424787250272 6 3 4" xfId="58237" xr:uid="{00000000-0005-0000-0000-00007BE30000}"/>
    <cellStyle name="style1424787250272 6 3 5" xfId="58238" xr:uid="{00000000-0005-0000-0000-00007CE30000}"/>
    <cellStyle name="style1424787250272 6 4" xfId="58239" xr:uid="{00000000-0005-0000-0000-00007DE30000}"/>
    <cellStyle name="style1424787250272 6 4 2" xfId="58240" xr:uid="{00000000-0005-0000-0000-00007EE30000}"/>
    <cellStyle name="style1424787250272 6 4 3" xfId="58241" xr:uid="{00000000-0005-0000-0000-00007FE30000}"/>
    <cellStyle name="style1424787250272 6 4 4" xfId="58242" xr:uid="{00000000-0005-0000-0000-000080E30000}"/>
    <cellStyle name="style1424787250272 6 4 5" xfId="58243" xr:uid="{00000000-0005-0000-0000-000081E30000}"/>
    <cellStyle name="style1424787250272 6 5" xfId="58244" xr:uid="{00000000-0005-0000-0000-000082E30000}"/>
    <cellStyle name="style1424787250272 6 6" xfId="58245" xr:uid="{00000000-0005-0000-0000-000083E30000}"/>
    <cellStyle name="style1424787250272 6 7" xfId="58246" xr:uid="{00000000-0005-0000-0000-000084E30000}"/>
    <cellStyle name="style1424787250272 6 8" xfId="58247" xr:uid="{00000000-0005-0000-0000-000085E30000}"/>
    <cellStyle name="style1424787250272 7" xfId="58248" xr:uid="{00000000-0005-0000-0000-000086E30000}"/>
    <cellStyle name="style1424787250272 7 2" xfId="58249" xr:uid="{00000000-0005-0000-0000-000087E30000}"/>
    <cellStyle name="style1424787250272 7 2 2" xfId="58250" xr:uid="{00000000-0005-0000-0000-000088E30000}"/>
    <cellStyle name="style1424787250272 7 2 2 2" xfId="58251" xr:uid="{00000000-0005-0000-0000-000089E30000}"/>
    <cellStyle name="style1424787250272 7 2 3" xfId="58252" xr:uid="{00000000-0005-0000-0000-00008AE30000}"/>
    <cellStyle name="style1424787250272 7 2 4" xfId="58253" xr:uid="{00000000-0005-0000-0000-00008BE30000}"/>
    <cellStyle name="style1424787250272 7 2 5" xfId="58254" xr:uid="{00000000-0005-0000-0000-00008CE30000}"/>
    <cellStyle name="style1424787250272 7 3" xfId="58255" xr:uid="{00000000-0005-0000-0000-00008DE30000}"/>
    <cellStyle name="style1424787250272 7 3 2" xfId="58256" xr:uid="{00000000-0005-0000-0000-00008EE30000}"/>
    <cellStyle name="style1424787250272 7 3 2 2" xfId="58257" xr:uid="{00000000-0005-0000-0000-00008FE30000}"/>
    <cellStyle name="style1424787250272 7 3 3" xfId="58258" xr:uid="{00000000-0005-0000-0000-000090E30000}"/>
    <cellStyle name="style1424787250272 7 3 4" xfId="58259" xr:uid="{00000000-0005-0000-0000-000091E30000}"/>
    <cellStyle name="style1424787250272 7 3 5" xfId="58260" xr:uid="{00000000-0005-0000-0000-000092E30000}"/>
    <cellStyle name="style1424787250272 7 4" xfId="58261" xr:uid="{00000000-0005-0000-0000-000093E30000}"/>
    <cellStyle name="style1424787250272 7 4 2" xfId="58262" xr:uid="{00000000-0005-0000-0000-000094E30000}"/>
    <cellStyle name="style1424787250272 7 4 3" xfId="58263" xr:uid="{00000000-0005-0000-0000-000095E30000}"/>
    <cellStyle name="style1424787250272 7 4 4" xfId="58264" xr:uid="{00000000-0005-0000-0000-000096E30000}"/>
    <cellStyle name="style1424787250272 7 4 5" xfId="58265" xr:uid="{00000000-0005-0000-0000-000097E30000}"/>
    <cellStyle name="style1424787250272 7 5" xfId="58266" xr:uid="{00000000-0005-0000-0000-000098E30000}"/>
    <cellStyle name="style1424787250272 7 6" xfId="58267" xr:uid="{00000000-0005-0000-0000-000099E30000}"/>
    <cellStyle name="style1424787250272 7 7" xfId="58268" xr:uid="{00000000-0005-0000-0000-00009AE30000}"/>
    <cellStyle name="style1424787250272 7 8" xfId="58269" xr:uid="{00000000-0005-0000-0000-00009BE30000}"/>
    <cellStyle name="style1424787250272 8" xfId="58270" xr:uid="{00000000-0005-0000-0000-00009CE30000}"/>
    <cellStyle name="style1424787250272 8 2" xfId="58271" xr:uid="{00000000-0005-0000-0000-00009DE30000}"/>
    <cellStyle name="style1424787250272 8 2 2" xfId="58272" xr:uid="{00000000-0005-0000-0000-00009EE30000}"/>
    <cellStyle name="style1424787250272 8 2 2 2" xfId="58273" xr:uid="{00000000-0005-0000-0000-00009FE30000}"/>
    <cellStyle name="style1424787250272 8 2 3" xfId="58274" xr:uid="{00000000-0005-0000-0000-0000A0E30000}"/>
    <cellStyle name="style1424787250272 8 2 4" xfId="58275" xr:uid="{00000000-0005-0000-0000-0000A1E30000}"/>
    <cellStyle name="style1424787250272 8 2 5" xfId="58276" xr:uid="{00000000-0005-0000-0000-0000A2E30000}"/>
    <cellStyle name="style1424787250272 8 3" xfId="58277" xr:uid="{00000000-0005-0000-0000-0000A3E30000}"/>
    <cellStyle name="style1424787250272 8 3 2" xfId="58278" xr:uid="{00000000-0005-0000-0000-0000A4E30000}"/>
    <cellStyle name="style1424787250272 8 3 2 2" xfId="58279" xr:uid="{00000000-0005-0000-0000-0000A5E30000}"/>
    <cellStyle name="style1424787250272 8 3 3" xfId="58280" xr:uid="{00000000-0005-0000-0000-0000A6E30000}"/>
    <cellStyle name="style1424787250272 8 3 4" xfId="58281" xr:uid="{00000000-0005-0000-0000-0000A7E30000}"/>
    <cellStyle name="style1424787250272 8 3 5" xfId="58282" xr:uid="{00000000-0005-0000-0000-0000A8E30000}"/>
    <cellStyle name="style1424787250272 8 4" xfId="58283" xr:uid="{00000000-0005-0000-0000-0000A9E30000}"/>
    <cellStyle name="style1424787250272 8 4 2" xfId="58284" xr:uid="{00000000-0005-0000-0000-0000AAE30000}"/>
    <cellStyle name="style1424787250272 8 4 3" xfId="58285" xr:uid="{00000000-0005-0000-0000-0000ABE30000}"/>
    <cellStyle name="style1424787250272 8 4 4" xfId="58286" xr:uid="{00000000-0005-0000-0000-0000ACE30000}"/>
    <cellStyle name="style1424787250272 8 4 5" xfId="58287" xr:uid="{00000000-0005-0000-0000-0000ADE30000}"/>
    <cellStyle name="style1424787250272 8 5" xfId="58288" xr:uid="{00000000-0005-0000-0000-0000AEE30000}"/>
    <cellStyle name="style1424787250272 8 6" xfId="58289" xr:uid="{00000000-0005-0000-0000-0000AFE30000}"/>
    <cellStyle name="style1424787250272 8 7" xfId="58290" xr:uid="{00000000-0005-0000-0000-0000B0E30000}"/>
    <cellStyle name="style1424787250272 8 8" xfId="58291" xr:uid="{00000000-0005-0000-0000-0000B1E30000}"/>
    <cellStyle name="style1424787250272 9" xfId="58292" xr:uid="{00000000-0005-0000-0000-0000B2E30000}"/>
    <cellStyle name="style1424787250272 9 2" xfId="58293" xr:uid="{00000000-0005-0000-0000-0000B3E30000}"/>
    <cellStyle name="style1424787250272 9 2 2" xfId="58294" xr:uid="{00000000-0005-0000-0000-0000B4E30000}"/>
    <cellStyle name="style1424787250272 9 3" xfId="58295" xr:uid="{00000000-0005-0000-0000-0000B5E30000}"/>
    <cellStyle name="style1424787250272 9 4" xfId="58296" xr:uid="{00000000-0005-0000-0000-0000B6E30000}"/>
    <cellStyle name="style1424787250272 9 5" xfId="58297" xr:uid="{00000000-0005-0000-0000-0000B7E30000}"/>
    <cellStyle name="style1424787250309" xfId="58298" xr:uid="{00000000-0005-0000-0000-0000B8E30000}"/>
    <cellStyle name="style1424787250309 10" xfId="58299" xr:uid="{00000000-0005-0000-0000-0000B9E30000}"/>
    <cellStyle name="style1424787250309 10 2" xfId="58300" xr:uid="{00000000-0005-0000-0000-0000BAE30000}"/>
    <cellStyle name="style1424787250309 10 2 2" xfId="58301" xr:uid="{00000000-0005-0000-0000-0000BBE30000}"/>
    <cellStyle name="style1424787250309 10 3" xfId="58302" xr:uid="{00000000-0005-0000-0000-0000BCE30000}"/>
    <cellStyle name="style1424787250309 10 4" xfId="58303" xr:uid="{00000000-0005-0000-0000-0000BDE30000}"/>
    <cellStyle name="style1424787250309 10 5" xfId="58304" xr:uid="{00000000-0005-0000-0000-0000BEE30000}"/>
    <cellStyle name="style1424787250309 11" xfId="58305" xr:uid="{00000000-0005-0000-0000-0000BFE30000}"/>
    <cellStyle name="style1424787250309 11 2" xfId="58306" xr:uid="{00000000-0005-0000-0000-0000C0E30000}"/>
    <cellStyle name="style1424787250309 11 3" xfId="58307" xr:uid="{00000000-0005-0000-0000-0000C1E30000}"/>
    <cellStyle name="style1424787250309 11 4" xfId="58308" xr:uid="{00000000-0005-0000-0000-0000C2E30000}"/>
    <cellStyle name="style1424787250309 11 5" xfId="58309" xr:uid="{00000000-0005-0000-0000-0000C3E30000}"/>
    <cellStyle name="style1424787250309 12" xfId="58310" xr:uid="{00000000-0005-0000-0000-0000C4E30000}"/>
    <cellStyle name="style1424787250309 13" xfId="58311" xr:uid="{00000000-0005-0000-0000-0000C5E30000}"/>
    <cellStyle name="style1424787250309 14" xfId="58312" xr:uid="{00000000-0005-0000-0000-0000C6E30000}"/>
    <cellStyle name="style1424787250309 15" xfId="58313" xr:uid="{00000000-0005-0000-0000-0000C7E30000}"/>
    <cellStyle name="style1424787250309 2" xfId="58314" xr:uid="{00000000-0005-0000-0000-0000C8E30000}"/>
    <cellStyle name="style1424787250309 2 10" xfId="58315" xr:uid="{00000000-0005-0000-0000-0000C9E30000}"/>
    <cellStyle name="style1424787250309 2 10 2" xfId="58316" xr:uid="{00000000-0005-0000-0000-0000CAE30000}"/>
    <cellStyle name="style1424787250309 2 10 3" xfId="58317" xr:uid="{00000000-0005-0000-0000-0000CBE30000}"/>
    <cellStyle name="style1424787250309 2 10 4" xfId="58318" xr:uid="{00000000-0005-0000-0000-0000CCE30000}"/>
    <cellStyle name="style1424787250309 2 10 5" xfId="58319" xr:uid="{00000000-0005-0000-0000-0000CDE30000}"/>
    <cellStyle name="style1424787250309 2 11" xfId="58320" xr:uid="{00000000-0005-0000-0000-0000CEE30000}"/>
    <cellStyle name="style1424787250309 2 12" xfId="58321" xr:uid="{00000000-0005-0000-0000-0000CFE30000}"/>
    <cellStyle name="style1424787250309 2 13" xfId="58322" xr:uid="{00000000-0005-0000-0000-0000D0E30000}"/>
    <cellStyle name="style1424787250309 2 14" xfId="58323" xr:uid="{00000000-0005-0000-0000-0000D1E30000}"/>
    <cellStyle name="style1424787250309 2 2" xfId="58324" xr:uid="{00000000-0005-0000-0000-0000D2E30000}"/>
    <cellStyle name="style1424787250309 2 2 10" xfId="58325" xr:uid="{00000000-0005-0000-0000-0000D3E30000}"/>
    <cellStyle name="style1424787250309 2 2 11" xfId="58326" xr:uid="{00000000-0005-0000-0000-0000D4E30000}"/>
    <cellStyle name="style1424787250309 2 2 12" xfId="58327" xr:uid="{00000000-0005-0000-0000-0000D5E30000}"/>
    <cellStyle name="style1424787250309 2 2 13" xfId="58328" xr:uid="{00000000-0005-0000-0000-0000D6E30000}"/>
    <cellStyle name="style1424787250309 2 2 2" xfId="58329" xr:uid="{00000000-0005-0000-0000-0000D7E30000}"/>
    <cellStyle name="style1424787250309 2 2 2 10" xfId="58330" xr:uid="{00000000-0005-0000-0000-0000D8E30000}"/>
    <cellStyle name="style1424787250309 2 2 2 11" xfId="58331" xr:uid="{00000000-0005-0000-0000-0000D9E30000}"/>
    <cellStyle name="style1424787250309 2 2 2 12" xfId="58332" xr:uid="{00000000-0005-0000-0000-0000DAE30000}"/>
    <cellStyle name="style1424787250309 2 2 2 2" xfId="58333" xr:uid="{00000000-0005-0000-0000-0000DBE30000}"/>
    <cellStyle name="style1424787250309 2 2 2 2 2" xfId="58334" xr:uid="{00000000-0005-0000-0000-0000DCE30000}"/>
    <cellStyle name="style1424787250309 2 2 2 2 2 2" xfId="58335" xr:uid="{00000000-0005-0000-0000-0000DDE30000}"/>
    <cellStyle name="style1424787250309 2 2 2 2 2 2 2" xfId="58336" xr:uid="{00000000-0005-0000-0000-0000DEE30000}"/>
    <cellStyle name="style1424787250309 2 2 2 2 2 2 2 2" xfId="58337" xr:uid="{00000000-0005-0000-0000-0000DFE30000}"/>
    <cellStyle name="style1424787250309 2 2 2 2 2 2 3" xfId="58338" xr:uid="{00000000-0005-0000-0000-0000E0E30000}"/>
    <cellStyle name="style1424787250309 2 2 2 2 2 2 4" xfId="58339" xr:uid="{00000000-0005-0000-0000-0000E1E30000}"/>
    <cellStyle name="style1424787250309 2 2 2 2 2 2 5" xfId="58340" xr:uid="{00000000-0005-0000-0000-0000E2E30000}"/>
    <cellStyle name="style1424787250309 2 2 2 2 2 3" xfId="58341" xr:uid="{00000000-0005-0000-0000-0000E3E30000}"/>
    <cellStyle name="style1424787250309 2 2 2 2 2 3 2" xfId="58342" xr:uid="{00000000-0005-0000-0000-0000E4E30000}"/>
    <cellStyle name="style1424787250309 2 2 2 2 2 3 2 2" xfId="58343" xr:uid="{00000000-0005-0000-0000-0000E5E30000}"/>
    <cellStyle name="style1424787250309 2 2 2 2 2 3 3" xfId="58344" xr:uid="{00000000-0005-0000-0000-0000E6E30000}"/>
    <cellStyle name="style1424787250309 2 2 2 2 2 3 4" xfId="58345" xr:uid="{00000000-0005-0000-0000-0000E7E30000}"/>
    <cellStyle name="style1424787250309 2 2 2 2 2 3 5" xfId="58346" xr:uid="{00000000-0005-0000-0000-0000E8E30000}"/>
    <cellStyle name="style1424787250309 2 2 2 2 2 4" xfId="58347" xr:uid="{00000000-0005-0000-0000-0000E9E30000}"/>
    <cellStyle name="style1424787250309 2 2 2 2 2 4 2" xfId="58348" xr:uid="{00000000-0005-0000-0000-0000EAE30000}"/>
    <cellStyle name="style1424787250309 2 2 2 2 2 4 3" xfId="58349" xr:uid="{00000000-0005-0000-0000-0000EBE30000}"/>
    <cellStyle name="style1424787250309 2 2 2 2 2 4 4" xfId="58350" xr:uid="{00000000-0005-0000-0000-0000ECE30000}"/>
    <cellStyle name="style1424787250309 2 2 2 2 2 4 5" xfId="58351" xr:uid="{00000000-0005-0000-0000-0000EDE30000}"/>
    <cellStyle name="style1424787250309 2 2 2 2 2 5" xfId="58352" xr:uid="{00000000-0005-0000-0000-0000EEE30000}"/>
    <cellStyle name="style1424787250309 2 2 2 2 2 6" xfId="58353" xr:uid="{00000000-0005-0000-0000-0000EFE30000}"/>
    <cellStyle name="style1424787250309 2 2 2 2 2 7" xfId="58354" xr:uid="{00000000-0005-0000-0000-0000F0E30000}"/>
    <cellStyle name="style1424787250309 2 2 2 2 2 8" xfId="58355" xr:uid="{00000000-0005-0000-0000-0000F1E30000}"/>
    <cellStyle name="style1424787250309 2 2 2 2 3" xfId="58356" xr:uid="{00000000-0005-0000-0000-0000F2E30000}"/>
    <cellStyle name="style1424787250309 2 2 2 2 3 2" xfId="58357" xr:uid="{00000000-0005-0000-0000-0000F3E30000}"/>
    <cellStyle name="style1424787250309 2 2 2 2 3 2 2" xfId="58358" xr:uid="{00000000-0005-0000-0000-0000F4E30000}"/>
    <cellStyle name="style1424787250309 2 2 2 2 3 3" xfId="58359" xr:uid="{00000000-0005-0000-0000-0000F5E30000}"/>
    <cellStyle name="style1424787250309 2 2 2 2 3 4" xfId="58360" xr:uid="{00000000-0005-0000-0000-0000F6E30000}"/>
    <cellStyle name="style1424787250309 2 2 2 2 3 5" xfId="58361" xr:uid="{00000000-0005-0000-0000-0000F7E30000}"/>
    <cellStyle name="style1424787250309 2 2 2 2 4" xfId="58362" xr:uid="{00000000-0005-0000-0000-0000F8E30000}"/>
    <cellStyle name="style1424787250309 2 2 2 2 4 2" xfId="58363" xr:uid="{00000000-0005-0000-0000-0000F9E30000}"/>
    <cellStyle name="style1424787250309 2 2 2 2 4 2 2" xfId="58364" xr:uid="{00000000-0005-0000-0000-0000FAE30000}"/>
    <cellStyle name="style1424787250309 2 2 2 2 4 3" xfId="58365" xr:uid="{00000000-0005-0000-0000-0000FBE30000}"/>
    <cellStyle name="style1424787250309 2 2 2 2 4 4" xfId="58366" xr:uid="{00000000-0005-0000-0000-0000FCE30000}"/>
    <cellStyle name="style1424787250309 2 2 2 2 4 5" xfId="58367" xr:uid="{00000000-0005-0000-0000-0000FDE30000}"/>
    <cellStyle name="style1424787250309 2 2 2 2 5" xfId="58368" xr:uid="{00000000-0005-0000-0000-0000FEE30000}"/>
    <cellStyle name="style1424787250309 2 2 2 2 5 2" xfId="58369" xr:uid="{00000000-0005-0000-0000-0000FFE30000}"/>
    <cellStyle name="style1424787250309 2 2 2 2 5 3" xfId="58370" xr:uid="{00000000-0005-0000-0000-000000E40000}"/>
    <cellStyle name="style1424787250309 2 2 2 2 5 4" xfId="58371" xr:uid="{00000000-0005-0000-0000-000001E40000}"/>
    <cellStyle name="style1424787250309 2 2 2 2 5 5" xfId="58372" xr:uid="{00000000-0005-0000-0000-000002E40000}"/>
    <cellStyle name="style1424787250309 2 2 2 2 6" xfId="58373" xr:uid="{00000000-0005-0000-0000-000003E40000}"/>
    <cellStyle name="style1424787250309 2 2 2 2 7" xfId="58374" xr:uid="{00000000-0005-0000-0000-000004E40000}"/>
    <cellStyle name="style1424787250309 2 2 2 2 8" xfId="58375" xr:uid="{00000000-0005-0000-0000-000005E40000}"/>
    <cellStyle name="style1424787250309 2 2 2 2 9" xfId="58376" xr:uid="{00000000-0005-0000-0000-000006E40000}"/>
    <cellStyle name="style1424787250309 2 2 2 3" xfId="58377" xr:uid="{00000000-0005-0000-0000-000007E40000}"/>
    <cellStyle name="style1424787250309 2 2 2 3 2" xfId="58378" xr:uid="{00000000-0005-0000-0000-000008E40000}"/>
    <cellStyle name="style1424787250309 2 2 2 3 2 2" xfId="58379" xr:uid="{00000000-0005-0000-0000-000009E40000}"/>
    <cellStyle name="style1424787250309 2 2 2 3 2 2 2" xfId="58380" xr:uid="{00000000-0005-0000-0000-00000AE40000}"/>
    <cellStyle name="style1424787250309 2 2 2 3 2 3" xfId="58381" xr:uid="{00000000-0005-0000-0000-00000BE40000}"/>
    <cellStyle name="style1424787250309 2 2 2 3 2 4" xfId="58382" xr:uid="{00000000-0005-0000-0000-00000CE40000}"/>
    <cellStyle name="style1424787250309 2 2 2 3 2 5" xfId="58383" xr:uid="{00000000-0005-0000-0000-00000DE40000}"/>
    <cellStyle name="style1424787250309 2 2 2 3 3" xfId="58384" xr:uid="{00000000-0005-0000-0000-00000EE40000}"/>
    <cellStyle name="style1424787250309 2 2 2 3 3 2" xfId="58385" xr:uid="{00000000-0005-0000-0000-00000FE40000}"/>
    <cellStyle name="style1424787250309 2 2 2 3 3 2 2" xfId="58386" xr:uid="{00000000-0005-0000-0000-000010E40000}"/>
    <cellStyle name="style1424787250309 2 2 2 3 3 3" xfId="58387" xr:uid="{00000000-0005-0000-0000-000011E40000}"/>
    <cellStyle name="style1424787250309 2 2 2 3 3 4" xfId="58388" xr:uid="{00000000-0005-0000-0000-000012E40000}"/>
    <cellStyle name="style1424787250309 2 2 2 3 3 5" xfId="58389" xr:uid="{00000000-0005-0000-0000-000013E40000}"/>
    <cellStyle name="style1424787250309 2 2 2 3 4" xfId="58390" xr:uid="{00000000-0005-0000-0000-000014E40000}"/>
    <cellStyle name="style1424787250309 2 2 2 3 4 2" xfId="58391" xr:uid="{00000000-0005-0000-0000-000015E40000}"/>
    <cellStyle name="style1424787250309 2 2 2 3 4 3" xfId="58392" xr:uid="{00000000-0005-0000-0000-000016E40000}"/>
    <cellStyle name="style1424787250309 2 2 2 3 4 4" xfId="58393" xr:uid="{00000000-0005-0000-0000-000017E40000}"/>
    <cellStyle name="style1424787250309 2 2 2 3 4 5" xfId="58394" xr:uid="{00000000-0005-0000-0000-000018E40000}"/>
    <cellStyle name="style1424787250309 2 2 2 3 5" xfId="58395" xr:uid="{00000000-0005-0000-0000-000019E40000}"/>
    <cellStyle name="style1424787250309 2 2 2 3 6" xfId="58396" xr:uid="{00000000-0005-0000-0000-00001AE40000}"/>
    <cellStyle name="style1424787250309 2 2 2 3 7" xfId="58397" xr:uid="{00000000-0005-0000-0000-00001BE40000}"/>
    <cellStyle name="style1424787250309 2 2 2 3 8" xfId="58398" xr:uid="{00000000-0005-0000-0000-00001CE40000}"/>
    <cellStyle name="style1424787250309 2 2 2 4" xfId="58399" xr:uid="{00000000-0005-0000-0000-00001DE40000}"/>
    <cellStyle name="style1424787250309 2 2 2 4 2" xfId="58400" xr:uid="{00000000-0005-0000-0000-00001EE40000}"/>
    <cellStyle name="style1424787250309 2 2 2 4 2 2" xfId="58401" xr:uid="{00000000-0005-0000-0000-00001FE40000}"/>
    <cellStyle name="style1424787250309 2 2 2 4 2 2 2" xfId="58402" xr:uid="{00000000-0005-0000-0000-000020E40000}"/>
    <cellStyle name="style1424787250309 2 2 2 4 2 3" xfId="58403" xr:uid="{00000000-0005-0000-0000-000021E40000}"/>
    <cellStyle name="style1424787250309 2 2 2 4 2 4" xfId="58404" xr:uid="{00000000-0005-0000-0000-000022E40000}"/>
    <cellStyle name="style1424787250309 2 2 2 4 2 5" xfId="58405" xr:uid="{00000000-0005-0000-0000-000023E40000}"/>
    <cellStyle name="style1424787250309 2 2 2 4 3" xfId="58406" xr:uid="{00000000-0005-0000-0000-000024E40000}"/>
    <cellStyle name="style1424787250309 2 2 2 4 3 2" xfId="58407" xr:uid="{00000000-0005-0000-0000-000025E40000}"/>
    <cellStyle name="style1424787250309 2 2 2 4 3 2 2" xfId="58408" xr:uid="{00000000-0005-0000-0000-000026E40000}"/>
    <cellStyle name="style1424787250309 2 2 2 4 3 3" xfId="58409" xr:uid="{00000000-0005-0000-0000-000027E40000}"/>
    <cellStyle name="style1424787250309 2 2 2 4 3 4" xfId="58410" xr:uid="{00000000-0005-0000-0000-000028E40000}"/>
    <cellStyle name="style1424787250309 2 2 2 4 3 5" xfId="58411" xr:uid="{00000000-0005-0000-0000-000029E40000}"/>
    <cellStyle name="style1424787250309 2 2 2 4 4" xfId="58412" xr:uid="{00000000-0005-0000-0000-00002AE40000}"/>
    <cellStyle name="style1424787250309 2 2 2 4 4 2" xfId="58413" xr:uid="{00000000-0005-0000-0000-00002BE40000}"/>
    <cellStyle name="style1424787250309 2 2 2 4 4 3" xfId="58414" xr:uid="{00000000-0005-0000-0000-00002CE40000}"/>
    <cellStyle name="style1424787250309 2 2 2 4 4 4" xfId="58415" xr:uid="{00000000-0005-0000-0000-00002DE40000}"/>
    <cellStyle name="style1424787250309 2 2 2 4 4 5" xfId="58416" xr:uid="{00000000-0005-0000-0000-00002EE40000}"/>
    <cellStyle name="style1424787250309 2 2 2 4 5" xfId="58417" xr:uid="{00000000-0005-0000-0000-00002FE40000}"/>
    <cellStyle name="style1424787250309 2 2 2 4 6" xfId="58418" xr:uid="{00000000-0005-0000-0000-000030E40000}"/>
    <cellStyle name="style1424787250309 2 2 2 4 7" xfId="58419" xr:uid="{00000000-0005-0000-0000-000031E40000}"/>
    <cellStyle name="style1424787250309 2 2 2 4 8" xfId="58420" xr:uid="{00000000-0005-0000-0000-000032E40000}"/>
    <cellStyle name="style1424787250309 2 2 2 5" xfId="58421" xr:uid="{00000000-0005-0000-0000-000033E40000}"/>
    <cellStyle name="style1424787250309 2 2 2 5 2" xfId="58422" xr:uid="{00000000-0005-0000-0000-000034E40000}"/>
    <cellStyle name="style1424787250309 2 2 2 5 2 2" xfId="58423" xr:uid="{00000000-0005-0000-0000-000035E40000}"/>
    <cellStyle name="style1424787250309 2 2 2 5 2 2 2" xfId="58424" xr:uid="{00000000-0005-0000-0000-000036E40000}"/>
    <cellStyle name="style1424787250309 2 2 2 5 2 3" xfId="58425" xr:uid="{00000000-0005-0000-0000-000037E40000}"/>
    <cellStyle name="style1424787250309 2 2 2 5 2 4" xfId="58426" xr:uid="{00000000-0005-0000-0000-000038E40000}"/>
    <cellStyle name="style1424787250309 2 2 2 5 2 5" xfId="58427" xr:uid="{00000000-0005-0000-0000-000039E40000}"/>
    <cellStyle name="style1424787250309 2 2 2 5 3" xfId="58428" xr:uid="{00000000-0005-0000-0000-00003AE40000}"/>
    <cellStyle name="style1424787250309 2 2 2 5 3 2" xfId="58429" xr:uid="{00000000-0005-0000-0000-00003BE40000}"/>
    <cellStyle name="style1424787250309 2 2 2 5 3 2 2" xfId="58430" xr:uid="{00000000-0005-0000-0000-00003CE40000}"/>
    <cellStyle name="style1424787250309 2 2 2 5 3 3" xfId="58431" xr:uid="{00000000-0005-0000-0000-00003DE40000}"/>
    <cellStyle name="style1424787250309 2 2 2 5 3 4" xfId="58432" xr:uid="{00000000-0005-0000-0000-00003EE40000}"/>
    <cellStyle name="style1424787250309 2 2 2 5 3 5" xfId="58433" xr:uid="{00000000-0005-0000-0000-00003FE40000}"/>
    <cellStyle name="style1424787250309 2 2 2 5 4" xfId="58434" xr:uid="{00000000-0005-0000-0000-000040E40000}"/>
    <cellStyle name="style1424787250309 2 2 2 5 4 2" xfId="58435" xr:uid="{00000000-0005-0000-0000-000041E40000}"/>
    <cellStyle name="style1424787250309 2 2 2 5 4 3" xfId="58436" xr:uid="{00000000-0005-0000-0000-000042E40000}"/>
    <cellStyle name="style1424787250309 2 2 2 5 4 4" xfId="58437" xr:uid="{00000000-0005-0000-0000-000043E40000}"/>
    <cellStyle name="style1424787250309 2 2 2 5 4 5" xfId="58438" xr:uid="{00000000-0005-0000-0000-000044E40000}"/>
    <cellStyle name="style1424787250309 2 2 2 5 5" xfId="58439" xr:uid="{00000000-0005-0000-0000-000045E40000}"/>
    <cellStyle name="style1424787250309 2 2 2 5 6" xfId="58440" xr:uid="{00000000-0005-0000-0000-000046E40000}"/>
    <cellStyle name="style1424787250309 2 2 2 5 7" xfId="58441" xr:uid="{00000000-0005-0000-0000-000047E40000}"/>
    <cellStyle name="style1424787250309 2 2 2 5 8" xfId="58442" xr:uid="{00000000-0005-0000-0000-000048E40000}"/>
    <cellStyle name="style1424787250309 2 2 2 6" xfId="58443" xr:uid="{00000000-0005-0000-0000-000049E40000}"/>
    <cellStyle name="style1424787250309 2 2 2 6 2" xfId="58444" xr:uid="{00000000-0005-0000-0000-00004AE40000}"/>
    <cellStyle name="style1424787250309 2 2 2 6 2 2" xfId="58445" xr:uid="{00000000-0005-0000-0000-00004BE40000}"/>
    <cellStyle name="style1424787250309 2 2 2 6 3" xfId="58446" xr:uid="{00000000-0005-0000-0000-00004CE40000}"/>
    <cellStyle name="style1424787250309 2 2 2 6 4" xfId="58447" xr:uid="{00000000-0005-0000-0000-00004DE40000}"/>
    <cellStyle name="style1424787250309 2 2 2 6 5" xfId="58448" xr:uid="{00000000-0005-0000-0000-00004EE40000}"/>
    <cellStyle name="style1424787250309 2 2 2 7" xfId="58449" xr:uid="{00000000-0005-0000-0000-00004FE40000}"/>
    <cellStyle name="style1424787250309 2 2 2 7 2" xfId="58450" xr:uid="{00000000-0005-0000-0000-000050E40000}"/>
    <cellStyle name="style1424787250309 2 2 2 7 2 2" xfId="58451" xr:uid="{00000000-0005-0000-0000-000051E40000}"/>
    <cellStyle name="style1424787250309 2 2 2 7 3" xfId="58452" xr:uid="{00000000-0005-0000-0000-000052E40000}"/>
    <cellStyle name="style1424787250309 2 2 2 7 4" xfId="58453" xr:uid="{00000000-0005-0000-0000-000053E40000}"/>
    <cellStyle name="style1424787250309 2 2 2 7 5" xfId="58454" xr:uid="{00000000-0005-0000-0000-000054E40000}"/>
    <cellStyle name="style1424787250309 2 2 2 8" xfId="58455" xr:uid="{00000000-0005-0000-0000-000055E40000}"/>
    <cellStyle name="style1424787250309 2 2 2 8 2" xfId="58456" xr:uid="{00000000-0005-0000-0000-000056E40000}"/>
    <cellStyle name="style1424787250309 2 2 2 8 3" xfId="58457" xr:uid="{00000000-0005-0000-0000-000057E40000}"/>
    <cellStyle name="style1424787250309 2 2 2 8 4" xfId="58458" xr:uid="{00000000-0005-0000-0000-000058E40000}"/>
    <cellStyle name="style1424787250309 2 2 2 8 5" xfId="58459" xr:uid="{00000000-0005-0000-0000-000059E40000}"/>
    <cellStyle name="style1424787250309 2 2 2 9" xfId="58460" xr:uid="{00000000-0005-0000-0000-00005AE40000}"/>
    <cellStyle name="style1424787250309 2 2 3" xfId="58461" xr:uid="{00000000-0005-0000-0000-00005BE40000}"/>
    <cellStyle name="style1424787250309 2 2 3 2" xfId="58462" xr:uid="{00000000-0005-0000-0000-00005CE40000}"/>
    <cellStyle name="style1424787250309 2 2 3 2 2" xfId="58463" xr:uid="{00000000-0005-0000-0000-00005DE40000}"/>
    <cellStyle name="style1424787250309 2 2 3 2 2 2" xfId="58464" xr:uid="{00000000-0005-0000-0000-00005EE40000}"/>
    <cellStyle name="style1424787250309 2 2 3 2 2 2 2" xfId="58465" xr:uid="{00000000-0005-0000-0000-00005FE40000}"/>
    <cellStyle name="style1424787250309 2 2 3 2 2 3" xfId="58466" xr:uid="{00000000-0005-0000-0000-000060E40000}"/>
    <cellStyle name="style1424787250309 2 2 3 2 2 4" xfId="58467" xr:uid="{00000000-0005-0000-0000-000061E40000}"/>
    <cellStyle name="style1424787250309 2 2 3 2 2 5" xfId="58468" xr:uid="{00000000-0005-0000-0000-000062E40000}"/>
    <cellStyle name="style1424787250309 2 2 3 2 3" xfId="58469" xr:uid="{00000000-0005-0000-0000-000063E40000}"/>
    <cellStyle name="style1424787250309 2 2 3 2 3 2" xfId="58470" xr:uid="{00000000-0005-0000-0000-000064E40000}"/>
    <cellStyle name="style1424787250309 2 2 3 2 3 2 2" xfId="58471" xr:uid="{00000000-0005-0000-0000-000065E40000}"/>
    <cellStyle name="style1424787250309 2 2 3 2 3 3" xfId="58472" xr:uid="{00000000-0005-0000-0000-000066E40000}"/>
    <cellStyle name="style1424787250309 2 2 3 2 3 4" xfId="58473" xr:uid="{00000000-0005-0000-0000-000067E40000}"/>
    <cellStyle name="style1424787250309 2 2 3 2 3 5" xfId="58474" xr:uid="{00000000-0005-0000-0000-000068E40000}"/>
    <cellStyle name="style1424787250309 2 2 3 2 4" xfId="58475" xr:uid="{00000000-0005-0000-0000-000069E40000}"/>
    <cellStyle name="style1424787250309 2 2 3 2 4 2" xfId="58476" xr:uid="{00000000-0005-0000-0000-00006AE40000}"/>
    <cellStyle name="style1424787250309 2 2 3 2 4 3" xfId="58477" xr:uid="{00000000-0005-0000-0000-00006BE40000}"/>
    <cellStyle name="style1424787250309 2 2 3 2 4 4" xfId="58478" xr:uid="{00000000-0005-0000-0000-00006CE40000}"/>
    <cellStyle name="style1424787250309 2 2 3 2 4 5" xfId="58479" xr:uid="{00000000-0005-0000-0000-00006DE40000}"/>
    <cellStyle name="style1424787250309 2 2 3 2 5" xfId="58480" xr:uid="{00000000-0005-0000-0000-00006EE40000}"/>
    <cellStyle name="style1424787250309 2 2 3 2 6" xfId="58481" xr:uid="{00000000-0005-0000-0000-00006FE40000}"/>
    <cellStyle name="style1424787250309 2 2 3 2 7" xfId="58482" xr:uid="{00000000-0005-0000-0000-000070E40000}"/>
    <cellStyle name="style1424787250309 2 2 3 2 8" xfId="58483" xr:uid="{00000000-0005-0000-0000-000071E40000}"/>
    <cellStyle name="style1424787250309 2 2 3 3" xfId="58484" xr:uid="{00000000-0005-0000-0000-000072E40000}"/>
    <cellStyle name="style1424787250309 2 2 3 3 2" xfId="58485" xr:uid="{00000000-0005-0000-0000-000073E40000}"/>
    <cellStyle name="style1424787250309 2 2 3 3 2 2" xfId="58486" xr:uid="{00000000-0005-0000-0000-000074E40000}"/>
    <cellStyle name="style1424787250309 2 2 3 3 3" xfId="58487" xr:uid="{00000000-0005-0000-0000-000075E40000}"/>
    <cellStyle name="style1424787250309 2 2 3 3 4" xfId="58488" xr:uid="{00000000-0005-0000-0000-000076E40000}"/>
    <cellStyle name="style1424787250309 2 2 3 3 5" xfId="58489" xr:uid="{00000000-0005-0000-0000-000077E40000}"/>
    <cellStyle name="style1424787250309 2 2 3 4" xfId="58490" xr:uid="{00000000-0005-0000-0000-000078E40000}"/>
    <cellStyle name="style1424787250309 2 2 3 4 2" xfId="58491" xr:uid="{00000000-0005-0000-0000-000079E40000}"/>
    <cellStyle name="style1424787250309 2 2 3 4 2 2" xfId="58492" xr:uid="{00000000-0005-0000-0000-00007AE40000}"/>
    <cellStyle name="style1424787250309 2 2 3 4 3" xfId="58493" xr:uid="{00000000-0005-0000-0000-00007BE40000}"/>
    <cellStyle name="style1424787250309 2 2 3 4 4" xfId="58494" xr:uid="{00000000-0005-0000-0000-00007CE40000}"/>
    <cellStyle name="style1424787250309 2 2 3 4 5" xfId="58495" xr:uid="{00000000-0005-0000-0000-00007DE40000}"/>
    <cellStyle name="style1424787250309 2 2 3 5" xfId="58496" xr:uid="{00000000-0005-0000-0000-00007EE40000}"/>
    <cellStyle name="style1424787250309 2 2 3 5 2" xfId="58497" xr:uid="{00000000-0005-0000-0000-00007FE40000}"/>
    <cellStyle name="style1424787250309 2 2 3 5 3" xfId="58498" xr:uid="{00000000-0005-0000-0000-000080E40000}"/>
    <cellStyle name="style1424787250309 2 2 3 5 4" xfId="58499" xr:uid="{00000000-0005-0000-0000-000081E40000}"/>
    <cellStyle name="style1424787250309 2 2 3 5 5" xfId="58500" xr:uid="{00000000-0005-0000-0000-000082E40000}"/>
    <cellStyle name="style1424787250309 2 2 3 6" xfId="58501" xr:uid="{00000000-0005-0000-0000-000083E40000}"/>
    <cellStyle name="style1424787250309 2 2 3 7" xfId="58502" xr:uid="{00000000-0005-0000-0000-000084E40000}"/>
    <cellStyle name="style1424787250309 2 2 3 8" xfId="58503" xr:uid="{00000000-0005-0000-0000-000085E40000}"/>
    <cellStyle name="style1424787250309 2 2 3 9" xfId="58504" xr:uid="{00000000-0005-0000-0000-000086E40000}"/>
    <cellStyle name="style1424787250309 2 2 4" xfId="58505" xr:uid="{00000000-0005-0000-0000-000087E40000}"/>
    <cellStyle name="style1424787250309 2 2 4 2" xfId="58506" xr:uid="{00000000-0005-0000-0000-000088E40000}"/>
    <cellStyle name="style1424787250309 2 2 4 2 2" xfId="58507" xr:uid="{00000000-0005-0000-0000-000089E40000}"/>
    <cellStyle name="style1424787250309 2 2 4 2 2 2" xfId="58508" xr:uid="{00000000-0005-0000-0000-00008AE40000}"/>
    <cellStyle name="style1424787250309 2 2 4 2 3" xfId="58509" xr:uid="{00000000-0005-0000-0000-00008BE40000}"/>
    <cellStyle name="style1424787250309 2 2 4 2 4" xfId="58510" xr:uid="{00000000-0005-0000-0000-00008CE40000}"/>
    <cellStyle name="style1424787250309 2 2 4 2 5" xfId="58511" xr:uid="{00000000-0005-0000-0000-00008DE40000}"/>
    <cellStyle name="style1424787250309 2 2 4 3" xfId="58512" xr:uid="{00000000-0005-0000-0000-00008EE40000}"/>
    <cellStyle name="style1424787250309 2 2 4 3 2" xfId="58513" xr:uid="{00000000-0005-0000-0000-00008FE40000}"/>
    <cellStyle name="style1424787250309 2 2 4 3 2 2" xfId="58514" xr:uid="{00000000-0005-0000-0000-000090E40000}"/>
    <cellStyle name="style1424787250309 2 2 4 3 3" xfId="58515" xr:uid="{00000000-0005-0000-0000-000091E40000}"/>
    <cellStyle name="style1424787250309 2 2 4 3 4" xfId="58516" xr:uid="{00000000-0005-0000-0000-000092E40000}"/>
    <cellStyle name="style1424787250309 2 2 4 3 5" xfId="58517" xr:uid="{00000000-0005-0000-0000-000093E40000}"/>
    <cellStyle name="style1424787250309 2 2 4 4" xfId="58518" xr:uid="{00000000-0005-0000-0000-000094E40000}"/>
    <cellStyle name="style1424787250309 2 2 4 4 2" xfId="58519" xr:uid="{00000000-0005-0000-0000-000095E40000}"/>
    <cellStyle name="style1424787250309 2 2 4 4 3" xfId="58520" xr:uid="{00000000-0005-0000-0000-000096E40000}"/>
    <cellStyle name="style1424787250309 2 2 4 4 4" xfId="58521" xr:uid="{00000000-0005-0000-0000-000097E40000}"/>
    <cellStyle name="style1424787250309 2 2 4 4 5" xfId="58522" xr:uid="{00000000-0005-0000-0000-000098E40000}"/>
    <cellStyle name="style1424787250309 2 2 4 5" xfId="58523" xr:uid="{00000000-0005-0000-0000-000099E40000}"/>
    <cellStyle name="style1424787250309 2 2 4 6" xfId="58524" xr:uid="{00000000-0005-0000-0000-00009AE40000}"/>
    <cellStyle name="style1424787250309 2 2 4 7" xfId="58525" xr:uid="{00000000-0005-0000-0000-00009BE40000}"/>
    <cellStyle name="style1424787250309 2 2 4 8" xfId="58526" xr:uid="{00000000-0005-0000-0000-00009CE40000}"/>
    <cellStyle name="style1424787250309 2 2 5" xfId="58527" xr:uid="{00000000-0005-0000-0000-00009DE40000}"/>
    <cellStyle name="style1424787250309 2 2 5 2" xfId="58528" xr:uid="{00000000-0005-0000-0000-00009EE40000}"/>
    <cellStyle name="style1424787250309 2 2 5 2 2" xfId="58529" xr:uid="{00000000-0005-0000-0000-00009FE40000}"/>
    <cellStyle name="style1424787250309 2 2 5 2 2 2" xfId="58530" xr:uid="{00000000-0005-0000-0000-0000A0E40000}"/>
    <cellStyle name="style1424787250309 2 2 5 2 3" xfId="58531" xr:uid="{00000000-0005-0000-0000-0000A1E40000}"/>
    <cellStyle name="style1424787250309 2 2 5 2 4" xfId="58532" xr:uid="{00000000-0005-0000-0000-0000A2E40000}"/>
    <cellStyle name="style1424787250309 2 2 5 2 5" xfId="58533" xr:uid="{00000000-0005-0000-0000-0000A3E40000}"/>
    <cellStyle name="style1424787250309 2 2 5 3" xfId="58534" xr:uid="{00000000-0005-0000-0000-0000A4E40000}"/>
    <cellStyle name="style1424787250309 2 2 5 3 2" xfId="58535" xr:uid="{00000000-0005-0000-0000-0000A5E40000}"/>
    <cellStyle name="style1424787250309 2 2 5 3 2 2" xfId="58536" xr:uid="{00000000-0005-0000-0000-0000A6E40000}"/>
    <cellStyle name="style1424787250309 2 2 5 3 3" xfId="58537" xr:uid="{00000000-0005-0000-0000-0000A7E40000}"/>
    <cellStyle name="style1424787250309 2 2 5 3 4" xfId="58538" xr:uid="{00000000-0005-0000-0000-0000A8E40000}"/>
    <cellStyle name="style1424787250309 2 2 5 3 5" xfId="58539" xr:uid="{00000000-0005-0000-0000-0000A9E40000}"/>
    <cellStyle name="style1424787250309 2 2 5 4" xfId="58540" xr:uid="{00000000-0005-0000-0000-0000AAE40000}"/>
    <cellStyle name="style1424787250309 2 2 5 4 2" xfId="58541" xr:uid="{00000000-0005-0000-0000-0000ABE40000}"/>
    <cellStyle name="style1424787250309 2 2 5 4 3" xfId="58542" xr:uid="{00000000-0005-0000-0000-0000ACE40000}"/>
    <cellStyle name="style1424787250309 2 2 5 4 4" xfId="58543" xr:uid="{00000000-0005-0000-0000-0000ADE40000}"/>
    <cellStyle name="style1424787250309 2 2 5 4 5" xfId="58544" xr:uid="{00000000-0005-0000-0000-0000AEE40000}"/>
    <cellStyle name="style1424787250309 2 2 5 5" xfId="58545" xr:uid="{00000000-0005-0000-0000-0000AFE40000}"/>
    <cellStyle name="style1424787250309 2 2 5 6" xfId="58546" xr:uid="{00000000-0005-0000-0000-0000B0E40000}"/>
    <cellStyle name="style1424787250309 2 2 5 7" xfId="58547" xr:uid="{00000000-0005-0000-0000-0000B1E40000}"/>
    <cellStyle name="style1424787250309 2 2 5 8" xfId="58548" xr:uid="{00000000-0005-0000-0000-0000B2E40000}"/>
    <cellStyle name="style1424787250309 2 2 6" xfId="58549" xr:uid="{00000000-0005-0000-0000-0000B3E40000}"/>
    <cellStyle name="style1424787250309 2 2 6 2" xfId="58550" xr:uid="{00000000-0005-0000-0000-0000B4E40000}"/>
    <cellStyle name="style1424787250309 2 2 6 2 2" xfId="58551" xr:uid="{00000000-0005-0000-0000-0000B5E40000}"/>
    <cellStyle name="style1424787250309 2 2 6 2 2 2" xfId="58552" xr:uid="{00000000-0005-0000-0000-0000B6E40000}"/>
    <cellStyle name="style1424787250309 2 2 6 2 3" xfId="58553" xr:uid="{00000000-0005-0000-0000-0000B7E40000}"/>
    <cellStyle name="style1424787250309 2 2 6 2 4" xfId="58554" xr:uid="{00000000-0005-0000-0000-0000B8E40000}"/>
    <cellStyle name="style1424787250309 2 2 6 2 5" xfId="58555" xr:uid="{00000000-0005-0000-0000-0000B9E40000}"/>
    <cellStyle name="style1424787250309 2 2 6 3" xfId="58556" xr:uid="{00000000-0005-0000-0000-0000BAE40000}"/>
    <cellStyle name="style1424787250309 2 2 6 3 2" xfId="58557" xr:uid="{00000000-0005-0000-0000-0000BBE40000}"/>
    <cellStyle name="style1424787250309 2 2 6 3 2 2" xfId="58558" xr:uid="{00000000-0005-0000-0000-0000BCE40000}"/>
    <cellStyle name="style1424787250309 2 2 6 3 3" xfId="58559" xr:uid="{00000000-0005-0000-0000-0000BDE40000}"/>
    <cellStyle name="style1424787250309 2 2 6 3 4" xfId="58560" xr:uid="{00000000-0005-0000-0000-0000BEE40000}"/>
    <cellStyle name="style1424787250309 2 2 6 3 5" xfId="58561" xr:uid="{00000000-0005-0000-0000-0000BFE40000}"/>
    <cellStyle name="style1424787250309 2 2 6 4" xfId="58562" xr:uid="{00000000-0005-0000-0000-0000C0E40000}"/>
    <cellStyle name="style1424787250309 2 2 6 4 2" xfId="58563" xr:uid="{00000000-0005-0000-0000-0000C1E40000}"/>
    <cellStyle name="style1424787250309 2 2 6 4 3" xfId="58564" xr:uid="{00000000-0005-0000-0000-0000C2E40000}"/>
    <cellStyle name="style1424787250309 2 2 6 4 4" xfId="58565" xr:uid="{00000000-0005-0000-0000-0000C3E40000}"/>
    <cellStyle name="style1424787250309 2 2 6 4 5" xfId="58566" xr:uid="{00000000-0005-0000-0000-0000C4E40000}"/>
    <cellStyle name="style1424787250309 2 2 6 5" xfId="58567" xr:uid="{00000000-0005-0000-0000-0000C5E40000}"/>
    <cellStyle name="style1424787250309 2 2 6 6" xfId="58568" xr:uid="{00000000-0005-0000-0000-0000C6E40000}"/>
    <cellStyle name="style1424787250309 2 2 6 7" xfId="58569" xr:uid="{00000000-0005-0000-0000-0000C7E40000}"/>
    <cellStyle name="style1424787250309 2 2 6 8" xfId="58570" xr:uid="{00000000-0005-0000-0000-0000C8E40000}"/>
    <cellStyle name="style1424787250309 2 2 7" xfId="58571" xr:uid="{00000000-0005-0000-0000-0000C9E40000}"/>
    <cellStyle name="style1424787250309 2 2 7 2" xfId="58572" xr:uid="{00000000-0005-0000-0000-0000CAE40000}"/>
    <cellStyle name="style1424787250309 2 2 7 2 2" xfId="58573" xr:uid="{00000000-0005-0000-0000-0000CBE40000}"/>
    <cellStyle name="style1424787250309 2 2 7 3" xfId="58574" xr:uid="{00000000-0005-0000-0000-0000CCE40000}"/>
    <cellStyle name="style1424787250309 2 2 7 4" xfId="58575" xr:uid="{00000000-0005-0000-0000-0000CDE40000}"/>
    <cellStyle name="style1424787250309 2 2 7 5" xfId="58576" xr:uid="{00000000-0005-0000-0000-0000CEE40000}"/>
    <cellStyle name="style1424787250309 2 2 8" xfId="58577" xr:uid="{00000000-0005-0000-0000-0000CFE40000}"/>
    <cellStyle name="style1424787250309 2 2 8 2" xfId="58578" xr:uid="{00000000-0005-0000-0000-0000D0E40000}"/>
    <cellStyle name="style1424787250309 2 2 8 2 2" xfId="58579" xr:uid="{00000000-0005-0000-0000-0000D1E40000}"/>
    <cellStyle name="style1424787250309 2 2 8 3" xfId="58580" xr:uid="{00000000-0005-0000-0000-0000D2E40000}"/>
    <cellStyle name="style1424787250309 2 2 8 4" xfId="58581" xr:uid="{00000000-0005-0000-0000-0000D3E40000}"/>
    <cellStyle name="style1424787250309 2 2 8 5" xfId="58582" xr:uid="{00000000-0005-0000-0000-0000D4E40000}"/>
    <cellStyle name="style1424787250309 2 2 9" xfId="58583" xr:uid="{00000000-0005-0000-0000-0000D5E40000}"/>
    <cellStyle name="style1424787250309 2 2 9 2" xfId="58584" xr:uid="{00000000-0005-0000-0000-0000D6E40000}"/>
    <cellStyle name="style1424787250309 2 2 9 3" xfId="58585" xr:uid="{00000000-0005-0000-0000-0000D7E40000}"/>
    <cellStyle name="style1424787250309 2 2 9 4" xfId="58586" xr:uid="{00000000-0005-0000-0000-0000D8E40000}"/>
    <cellStyle name="style1424787250309 2 2 9 5" xfId="58587" xr:uid="{00000000-0005-0000-0000-0000D9E40000}"/>
    <cellStyle name="style1424787250309 2 3" xfId="58588" xr:uid="{00000000-0005-0000-0000-0000DAE40000}"/>
    <cellStyle name="style1424787250309 2 3 10" xfId="58589" xr:uid="{00000000-0005-0000-0000-0000DBE40000}"/>
    <cellStyle name="style1424787250309 2 3 11" xfId="58590" xr:uid="{00000000-0005-0000-0000-0000DCE40000}"/>
    <cellStyle name="style1424787250309 2 3 12" xfId="58591" xr:uid="{00000000-0005-0000-0000-0000DDE40000}"/>
    <cellStyle name="style1424787250309 2 3 2" xfId="58592" xr:uid="{00000000-0005-0000-0000-0000DEE40000}"/>
    <cellStyle name="style1424787250309 2 3 2 2" xfId="58593" xr:uid="{00000000-0005-0000-0000-0000DFE40000}"/>
    <cellStyle name="style1424787250309 2 3 2 2 2" xfId="58594" xr:uid="{00000000-0005-0000-0000-0000E0E40000}"/>
    <cellStyle name="style1424787250309 2 3 2 2 2 2" xfId="58595" xr:uid="{00000000-0005-0000-0000-0000E1E40000}"/>
    <cellStyle name="style1424787250309 2 3 2 2 2 2 2" xfId="58596" xr:uid="{00000000-0005-0000-0000-0000E2E40000}"/>
    <cellStyle name="style1424787250309 2 3 2 2 2 3" xfId="58597" xr:uid="{00000000-0005-0000-0000-0000E3E40000}"/>
    <cellStyle name="style1424787250309 2 3 2 2 2 4" xfId="58598" xr:uid="{00000000-0005-0000-0000-0000E4E40000}"/>
    <cellStyle name="style1424787250309 2 3 2 2 2 5" xfId="58599" xr:uid="{00000000-0005-0000-0000-0000E5E40000}"/>
    <cellStyle name="style1424787250309 2 3 2 2 3" xfId="58600" xr:uid="{00000000-0005-0000-0000-0000E6E40000}"/>
    <cellStyle name="style1424787250309 2 3 2 2 3 2" xfId="58601" xr:uid="{00000000-0005-0000-0000-0000E7E40000}"/>
    <cellStyle name="style1424787250309 2 3 2 2 3 2 2" xfId="58602" xr:uid="{00000000-0005-0000-0000-0000E8E40000}"/>
    <cellStyle name="style1424787250309 2 3 2 2 3 3" xfId="58603" xr:uid="{00000000-0005-0000-0000-0000E9E40000}"/>
    <cellStyle name="style1424787250309 2 3 2 2 3 4" xfId="58604" xr:uid="{00000000-0005-0000-0000-0000EAE40000}"/>
    <cellStyle name="style1424787250309 2 3 2 2 3 5" xfId="58605" xr:uid="{00000000-0005-0000-0000-0000EBE40000}"/>
    <cellStyle name="style1424787250309 2 3 2 2 4" xfId="58606" xr:uid="{00000000-0005-0000-0000-0000ECE40000}"/>
    <cellStyle name="style1424787250309 2 3 2 2 4 2" xfId="58607" xr:uid="{00000000-0005-0000-0000-0000EDE40000}"/>
    <cellStyle name="style1424787250309 2 3 2 2 4 3" xfId="58608" xr:uid="{00000000-0005-0000-0000-0000EEE40000}"/>
    <cellStyle name="style1424787250309 2 3 2 2 4 4" xfId="58609" xr:uid="{00000000-0005-0000-0000-0000EFE40000}"/>
    <cellStyle name="style1424787250309 2 3 2 2 4 5" xfId="58610" xr:uid="{00000000-0005-0000-0000-0000F0E40000}"/>
    <cellStyle name="style1424787250309 2 3 2 2 5" xfId="58611" xr:uid="{00000000-0005-0000-0000-0000F1E40000}"/>
    <cellStyle name="style1424787250309 2 3 2 2 6" xfId="58612" xr:uid="{00000000-0005-0000-0000-0000F2E40000}"/>
    <cellStyle name="style1424787250309 2 3 2 2 7" xfId="58613" xr:uid="{00000000-0005-0000-0000-0000F3E40000}"/>
    <cellStyle name="style1424787250309 2 3 2 2 8" xfId="58614" xr:uid="{00000000-0005-0000-0000-0000F4E40000}"/>
    <cellStyle name="style1424787250309 2 3 2 3" xfId="58615" xr:uid="{00000000-0005-0000-0000-0000F5E40000}"/>
    <cellStyle name="style1424787250309 2 3 2 3 2" xfId="58616" xr:uid="{00000000-0005-0000-0000-0000F6E40000}"/>
    <cellStyle name="style1424787250309 2 3 2 3 2 2" xfId="58617" xr:uid="{00000000-0005-0000-0000-0000F7E40000}"/>
    <cellStyle name="style1424787250309 2 3 2 3 3" xfId="58618" xr:uid="{00000000-0005-0000-0000-0000F8E40000}"/>
    <cellStyle name="style1424787250309 2 3 2 3 4" xfId="58619" xr:uid="{00000000-0005-0000-0000-0000F9E40000}"/>
    <cellStyle name="style1424787250309 2 3 2 3 5" xfId="58620" xr:uid="{00000000-0005-0000-0000-0000FAE40000}"/>
    <cellStyle name="style1424787250309 2 3 2 4" xfId="58621" xr:uid="{00000000-0005-0000-0000-0000FBE40000}"/>
    <cellStyle name="style1424787250309 2 3 2 4 2" xfId="58622" xr:uid="{00000000-0005-0000-0000-0000FCE40000}"/>
    <cellStyle name="style1424787250309 2 3 2 4 2 2" xfId="58623" xr:uid="{00000000-0005-0000-0000-0000FDE40000}"/>
    <cellStyle name="style1424787250309 2 3 2 4 3" xfId="58624" xr:uid="{00000000-0005-0000-0000-0000FEE40000}"/>
    <cellStyle name="style1424787250309 2 3 2 4 4" xfId="58625" xr:uid="{00000000-0005-0000-0000-0000FFE40000}"/>
    <cellStyle name="style1424787250309 2 3 2 4 5" xfId="58626" xr:uid="{00000000-0005-0000-0000-000000E50000}"/>
    <cellStyle name="style1424787250309 2 3 2 5" xfId="58627" xr:uid="{00000000-0005-0000-0000-000001E50000}"/>
    <cellStyle name="style1424787250309 2 3 2 5 2" xfId="58628" xr:uid="{00000000-0005-0000-0000-000002E50000}"/>
    <cellStyle name="style1424787250309 2 3 2 5 3" xfId="58629" xr:uid="{00000000-0005-0000-0000-000003E50000}"/>
    <cellStyle name="style1424787250309 2 3 2 5 4" xfId="58630" xr:uid="{00000000-0005-0000-0000-000004E50000}"/>
    <cellStyle name="style1424787250309 2 3 2 5 5" xfId="58631" xr:uid="{00000000-0005-0000-0000-000005E50000}"/>
    <cellStyle name="style1424787250309 2 3 2 6" xfId="58632" xr:uid="{00000000-0005-0000-0000-000006E50000}"/>
    <cellStyle name="style1424787250309 2 3 2 7" xfId="58633" xr:uid="{00000000-0005-0000-0000-000007E50000}"/>
    <cellStyle name="style1424787250309 2 3 2 8" xfId="58634" xr:uid="{00000000-0005-0000-0000-000008E50000}"/>
    <cellStyle name="style1424787250309 2 3 2 9" xfId="58635" xr:uid="{00000000-0005-0000-0000-000009E50000}"/>
    <cellStyle name="style1424787250309 2 3 3" xfId="58636" xr:uid="{00000000-0005-0000-0000-00000AE50000}"/>
    <cellStyle name="style1424787250309 2 3 3 2" xfId="58637" xr:uid="{00000000-0005-0000-0000-00000BE50000}"/>
    <cellStyle name="style1424787250309 2 3 3 2 2" xfId="58638" xr:uid="{00000000-0005-0000-0000-00000CE50000}"/>
    <cellStyle name="style1424787250309 2 3 3 2 2 2" xfId="58639" xr:uid="{00000000-0005-0000-0000-00000DE50000}"/>
    <cellStyle name="style1424787250309 2 3 3 2 3" xfId="58640" xr:uid="{00000000-0005-0000-0000-00000EE50000}"/>
    <cellStyle name="style1424787250309 2 3 3 2 4" xfId="58641" xr:uid="{00000000-0005-0000-0000-00000FE50000}"/>
    <cellStyle name="style1424787250309 2 3 3 2 5" xfId="58642" xr:uid="{00000000-0005-0000-0000-000010E50000}"/>
    <cellStyle name="style1424787250309 2 3 3 3" xfId="58643" xr:uid="{00000000-0005-0000-0000-000011E50000}"/>
    <cellStyle name="style1424787250309 2 3 3 3 2" xfId="58644" xr:uid="{00000000-0005-0000-0000-000012E50000}"/>
    <cellStyle name="style1424787250309 2 3 3 3 2 2" xfId="58645" xr:uid="{00000000-0005-0000-0000-000013E50000}"/>
    <cellStyle name="style1424787250309 2 3 3 3 3" xfId="58646" xr:uid="{00000000-0005-0000-0000-000014E50000}"/>
    <cellStyle name="style1424787250309 2 3 3 3 4" xfId="58647" xr:uid="{00000000-0005-0000-0000-000015E50000}"/>
    <cellStyle name="style1424787250309 2 3 3 3 5" xfId="58648" xr:uid="{00000000-0005-0000-0000-000016E50000}"/>
    <cellStyle name="style1424787250309 2 3 3 4" xfId="58649" xr:uid="{00000000-0005-0000-0000-000017E50000}"/>
    <cellStyle name="style1424787250309 2 3 3 4 2" xfId="58650" xr:uid="{00000000-0005-0000-0000-000018E50000}"/>
    <cellStyle name="style1424787250309 2 3 3 4 3" xfId="58651" xr:uid="{00000000-0005-0000-0000-000019E50000}"/>
    <cellStyle name="style1424787250309 2 3 3 4 4" xfId="58652" xr:uid="{00000000-0005-0000-0000-00001AE50000}"/>
    <cellStyle name="style1424787250309 2 3 3 4 5" xfId="58653" xr:uid="{00000000-0005-0000-0000-00001BE50000}"/>
    <cellStyle name="style1424787250309 2 3 3 5" xfId="58654" xr:uid="{00000000-0005-0000-0000-00001CE50000}"/>
    <cellStyle name="style1424787250309 2 3 3 6" xfId="58655" xr:uid="{00000000-0005-0000-0000-00001DE50000}"/>
    <cellStyle name="style1424787250309 2 3 3 7" xfId="58656" xr:uid="{00000000-0005-0000-0000-00001EE50000}"/>
    <cellStyle name="style1424787250309 2 3 3 8" xfId="58657" xr:uid="{00000000-0005-0000-0000-00001FE50000}"/>
    <cellStyle name="style1424787250309 2 3 4" xfId="58658" xr:uid="{00000000-0005-0000-0000-000020E50000}"/>
    <cellStyle name="style1424787250309 2 3 4 2" xfId="58659" xr:uid="{00000000-0005-0000-0000-000021E50000}"/>
    <cellStyle name="style1424787250309 2 3 4 2 2" xfId="58660" xr:uid="{00000000-0005-0000-0000-000022E50000}"/>
    <cellStyle name="style1424787250309 2 3 4 2 2 2" xfId="58661" xr:uid="{00000000-0005-0000-0000-000023E50000}"/>
    <cellStyle name="style1424787250309 2 3 4 2 3" xfId="58662" xr:uid="{00000000-0005-0000-0000-000024E50000}"/>
    <cellStyle name="style1424787250309 2 3 4 2 4" xfId="58663" xr:uid="{00000000-0005-0000-0000-000025E50000}"/>
    <cellStyle name="style1424787250309 2 3 4 2 5" xfId="58664" xr:uid="{00000000-0005-0000-0000-000026E50000}"/>
    <cellStyle name="style1424787250309 2 3 4 3" xfId="58665" xr:uid="{00000000-0005-0000-0000-000027E50000}"/>
    <cellStyle name="style1424787250309 2 3 4 3 2" xfId="58666" xr:uid="{00000000-0005-0000-0000-000028E50000}"/>
    <cellStyle name="style1424787250309 2 3 4 3 2 2" xfId="58667" xr:uid="{00000000-0005-0000-0000-000029E50000}"/>
    <cellStyle name="style1424787250309 2 3 4 3 3" xfId="58668" xr:uid="{00000000-0005-0000-0000-00002AE50000}"/>
    <cellStyle name="style1424787250309 2 3 4 3 4" xfId="58669" xr:uid="{00000000-0005-0000-0000-00002BE50000}"/>
    <cellStyle name="style1424787250309 2 3 4 3 5" xfId="58670" xr:uid="{00000000-0005-0000-0000-00002CE50000}"/>
    <cellStyle name="style1424787250309 2 3 4 4" xfId="58671" xr:uid="{00000000-0005-0000-0000-00002DE50000}"/>
    <cellStyle name="style1424787250309 2 3 4 4 2" xfId="58672" xr:uid="{00000000-0005-0000-0000-00002EE50000}"/>
    <cellStyle name="style1424787250309 2 3 4 4 3" xfId="58673" xr:uid="{00000000-0005-0000-0000-00002FE50000}"/>
    <cellStyle name="style1424787250309 2 3 4 4 4" xfId="58674" xr:uid="{00000000-0005-0000-0000-000030E50000}"/>
    <cellStyle name="style1424787250309 2 3 4 4 5" xfId="58675" xr:uid="{00000000-0005-0000-0000-000031E50000}"/>
    <cellStyle name="style1424787250309 2 3 4 5" xfId="58676" xr:uid="{00000000-0005-0000-0000-000032E50000}"/>
    <cellStyle name="style1424787250309 2 3 4 6" xfId="58677" xr:uid="{00000000-0005-0000-0000-000033E50000}"/>
    <cellStyle name="style1424787250309 2 3 4 7" xfId="58678" xr:uid="{00000000-0005-0000-0000-000034E50000}"/>
    <cellStyle name="style1424787250309 2 3 4 8" xfId="58679" xr:uid="{00000000-0005-0000-0000-000035E50000}"/>
    <cellStyle name="style1424787250309 2 3 5" xfId="58680" xr:uid="{00000000-0005-0000-0000-000036E50000}"/>
    <cellStyle name="style1424787250309 2 3 5 2" xfId="58681" xr:uid="{00000000-0005-0000-0000-000037E50000}"/>
    <cellStyle name="style1424787250309 2 3 5 2 2" xfId="58682" xr:uid="{00000000-0005-0000-0000-000038E50000}"/>
    <cellStyle name="style1424787250309 2 3 5 2 2 2" xfId="58683" xr:uid="{00000000-0005-0000-0000-000039E50000}"/>
    <cellStyle name="style1424787250309 2 3 5 2 3" xfId="58684" xr:uid="{00000000-0005-0000-0000-00003AE50000}"/>
    <cellStyle name="style1424787250309 2 3 5 2 4" xfId="58685" xr:uid="{00000000-0005-0000-0000-00003BE50000}"/>
    <cellStyle name="style1424787250309 2 3 5 2 5" xfId="58686" xr:uid="{00000000-0005-0000-0000-00003CE50000}"/>
    <cellStyle name="style1424787250309 2 3 5 3" xfId="58687" xr:uid="{00000000-0005-0000-0000-00003DE50000}"/>
    <cellStyle name="style1424787250309 2 3 5 3 2" xfId="58688" xr:uid="{00000000-0005-0000-0000-00003EE50000}"/>
    <cellStyle name="style1424787250309 2 3 5 3 2 2" xfId="58689" xr:uid="{00000000-0005-0000-0000-00003FE50000}"/>
    <cellStyle name="style1424787250309 2 3 5 3 3" xfId="58690" xr:uid="{00000000-0005-0000-0000-000040E50000}"/>
    <cellStyle name="style1424787250309 2 3 5 3 4" xfId="58691" xr:uid="{00000000-0005-0000-0000-000041E50000}"/>
    <cellStyle name="style1424787250309 2 3 5 3 5" xfId="58692" xr:uid="{00000000-0005-0000-0000-000042E50000}"/>
    <cellStyle name="style1424787250309 2 3 5 4" xfId="58693" xr:uid="{00000000-0005-0000-0000-000043E50000}"/>
    <cellStyle name="style1424787250309 2 3 5 4 2" xfId="58694" xr:uid="{00000000-0005-0000-0000-000044E50000}"/>
    <cellStyle name="style1424787250309 2 3 5 4 3" xfId="58695" xr:uid="{00000000-0005-0000-0000-000045E50000}"/>
    <cellStyle name="style1424787250309 2 3 5 4 4" xfId="58696" xr:uid="{00000000-0005-0000-0000-000046E50000}"/>
    <cellStyle name="style1424787250309 2 3 5 4 5" xfId="58697" xr:uid="{00000000-0005-0000-0000-000047E50000}"/>
    <cellStyle name="style1424787250309 2 3 5 5" xfId="58698" xr:uid="{00000000-0005-0000-0000-000048E50000}"/>
    <cellStyle name="style1424787250309 2 3 5 6" xfId="58699" xr:uid="{00000000-0005-0000-0000-000049E50000}"/>
    <cellStyle name="style1424787250309 2 3 5 7" xfId="58700" xr:uid="{00000000-0005-0000-0000-00004AE50000}"/>
    <cellStyle name="style1424787250309 2 3 5 8" xfId="58701" xr:uid="{00000000-0005-0000-0000-00004BE50000}"/>
    <cellStyle name="style1424787250309 2 3 6" xfId="58702" xr:uid="{00000000-0005-0000-0000-00004CE50000}"/>
    <cellStyle name="style1424787250309 2 3 6 2" xfId="58703" xr:uid="{00000000-0005-0000-0000-00004DE50000}"/>
    <cellStyle name="style1424787250309 2 3 6 2 2" xfId="58704" xr:uid="{00000000-0005-0000-0000-00004EE50000}"/>
    <cellStyle name="style1424787250309 2 3 6 3" xfId="58705" xr:uid="{00000000-0005-0000-0000-00004FE50000}"/>
    <cellStyle name="style1424787250309 2 3 6 4" xfId="58706" xr:uid="{00000000-0005-0000-0000-000050E50000}"/>
    <cellStyle name="style1424787250309 2 3 6 5" xfId="58707" xr:uid="{00000000-0005-0000-0000-000051E50000}"/>
    <cellStyle name="style1424787250309 2 3 7" xfId="58708" xr:uid="{00000000-0005-0000-0000-000052E50000}"/>
    <cellStyle name="style1424787250309 2 3 7 2" xfId="58709" xr:uid="{00000000-0005-0000-0000-000053E50000}"/>
    <cellStyle name="style1424787250309 2 3 7 2 2" xfId="58710" xr:uid="{00000000-0005-0000-0000-000054E50000}"/>
    <cellStyle name="style1424787250309 2 3 7 3" xfId="58711" xr:uid="{00000000-0005-0000-0000-000055E50000}"/>
    <cellStyle name="style1424787250309 2 3 7 4" xfId="58712" xr:uid="{00000000-0005-0000-0000-000056E50000}"/>
    <cellStyle name="style1424787250309 2 3 7 5" xfId="58713" xr:uid="{00000000-0005-0000-0000-000057E50000}"/>
    <cellStyle name="style1424787250309 2 3 8" xfId="58714" xr:uid="{00000000-0005-0000-0000-000058E50000}"/>
    <cellStyle name="style1424787250309 2 3 8 2" xfId="58715" xr:uid="{00000000-0005-0000-0000-000059E50000}"/>
    <cellStyle name="style1424787250309 2 3 8 3" xfId="58716" xr:uid="{00000000-0005-0000-0000-00005AE50000}"/>
    <cellStyle name="style1424787250309 2 3 8 4" xfId="58717" xr:uid="{00000000-0005-0000-0000-00005BE50000}"/>
    <cellStyle name="style1424787250309 2 3 8 5" xfId="58718" xr:uid="{00000000-0005-0000-0000-00005CE50000}"/>
    <cellStyle name="style1424787250309 2 3 9" xfId="58719" xr:uid="{00000000-0005-0000-0000-00005DE50000}"/>
    <cellStyle name="style1424787250309 2 4" xfId="58720" xr:uid="{00000000-0005-0000-0000-00005EE50000}"/>
    <cellStyle name="style1424787250309 2 4 2" xfId="58721" xr:uid="{00000000-0005-0000-0000-00005FE50000}"/>
    <cellStyle name="style1424787250309 2 4 2 2" xfId="58722" xr:uid="{00000000-0005-0000-0000-000060E50000}"/>
    <cellStyle name="style1424787250309 2 4 2 2 2" xfId="58723" xr:uid="{00000000-0005-0000-0000-000061E50000}"/>
    <cellStyle name="style1424787250309 2 4 2 2 2 2" xfId="58724" xr:uid="{00000000-0005-0000-0000-000062E50000}"/>
    <cellStyle name="style1424787250309 2 4 2 2 3" xfId="58725" xr:uid="{00000000-0005-0000-0000-000063E50000}"/>
    <cellStyle name="style1424787250309 2 4 2 2 4" xfId="58726" xr:uid="{00000000-0005-0000-0000-000064E50000}"/>
    <cellStyle name="style1424787250309 2 4 2 2 5" xfId="58727" xr:uid="{00000000-0005-0000-0000-000065E50000}"/>
    <cellStyle name="style1424787250309 2 4 2 3" xfId="58728" xr:uid="{00000000-0005-0000-0000-000066E50000}"/>
    <cellStyle name="style1424787250309 2 4 2 3 2" xfId="58729" xr:uid="{00000000-0005-0000-0000-000067E50000}"/>
    <cellStyle name="style1424787250309 2 4 2 3 2 2" xfId="58730" xr:uid="{00000000-0005-0000-0000-000068E50000}"/>
    <cellStyle name="style1424787250309 2 4 2 3 3" xfId="58731" xr:uid="{00000000-0005-0000-0000-000069E50000}"/>
    <cellStyle name="style1424787250309 2 4 2 3 4" xfId="58732" xr:uid="{00000000-0005-0000-0000-00006AE50000}"/>
    <cellStyle name="style1424787250309 2 4 2 3 5" xfId="58733" xr:uid="{00000000-0005-0000-0000-00006BE50000}"/>
    <cellStyle name="style1424787250309 2 4 2 4" xfId="58734" xr:uid="{00000000-0005-0000-0000-00006CE50000}"/>
    <cellStyle name="style1424787250309 2 4 2 4 2" xfId="58735" xr:uid="{00000000-0005-0000-0000-00006DE50000}"/>
    <cellStyle name="style1424787250309 2 4 2 4 3" xfId="58736" xr:uid="{00000000-0005-0000-0000-00006EE50000}"/>
    <cellStyle name="style1424787250309 2 4 2 4 4" xfId="58737" xr:uid="{00000000-0005-0000-0000-00006FE50000}"/>
    <cellStyle name="style1424787250309 2 4 2 4 5" xfId="58738" xr:uid="{00000000-0005-0000-0000-000070E50000}"/>
    <cellStyle name="style1424787250309 2 4 2 5" xfId="58739" xr:uid="{00000000-0005-0000-0000-000071E50000}"/>
    <cellStyle name="style1424787250309 2 4 2 6" xfId="58740" xr:uid="{00000000-0005-0000-0000-000072E50000}"/>
    <cellStyle name="style1424787250309 2 4 2 7" xfId="58741" xr:uid="{00000000-0005-0000-0000-000073E50000}"/>
    <cellStyle name="style1424787250309 2 4 2 8" xfId="58742" xr:uid="{00000000-0005-0000-0000-000074E50000}"/>
    <cellStyle name="style1424787250309 2 4 3" xfId="58743" xr:uid="{00000000-0005-0000-0000-000075E50000}"/>
    <cellStyle name="style1424787250309 2 4 3 2" xfId="58744" xr:uid="{00000000-0005-0000-0000-000076E50000}"/>
    <cellStyle name="style1424787250309 2 4 3 2 2" xfId="58745" xr:uid="{00000000-0005-0000-0000-000077E50000}"/>
    <cellStyle name="style1424787250309 2 4 3 3" xfId="58746" xr:uid="{00000000-0005-0000-0000-000078E50000}"/>
    <cellStyle name="style1424787250309 2 4 3 4" xfId="58747" xr:uid="{00000000-0005-0000-0000-000079E50000}"/>
    <cellStyle name="style1424787250309 2 4 3 5" xfId="58748" xr:uid="{00000000-0005-0000-0000-00007AE50000}"/>
    <cellStyle name="style1424787250309 2 4 4" xfId="58749" xr:uid="{00000000-0005-0000-0000-00007BE50000}"/>
    <cellStyle name="style1424787250309 2 4 4 2" xfId="58750" xr:uid="{00000000-0005-0000-0000-00007CE50000}"/>
    <cellStyle name="style1424787250309 2 4 4 2 2" xfId="58751" xr:uid="{00000000-0005-0000-0000-00007DE50000}"/>
    <cellStyle name="style1424787250309 2 4 4 3" xfId="58752" xr:uid="{00000000-0005-0000-0000-00007EE50000}"/>
    <cellStyle name="style1424787250309 2 4 4 4" xfId="58753" xr:uid="{00000000-0005-0000-0000-00007FE50000}"/>
    <cellStyle name="style1424787250309 2 4 4 5" xfId="58754" xr:uid="{00000000-0005-0000-0000-000080E50000}"/>
    <cellStyle name="style1424787250309 2 4 5" xfId="58755" xr:uid="{00000000-0005-0000-0000-000081E50000}"/>
    <cellStyle name="style1424787250309 2 4 5 2" xfId="58756" xr:uid="{00000000-0005-0000-0000-000082E50000}"/>
    <cellStyle name="style1424787250309 2 4 5 3" xfId="58757" xr:uid="{00000000-0005-0000-0000-000083E50000}"/>
    <cellStyle name="style1424787250309 2 4 5 4" xfId="58758" xr:uid="{00000000-0005-0000-0000-000084E50000}"/>
    <cellStyle name="style1424787250309 2 4 5 5" xfId="58759" xr:uid="{00000000-0005-0000-0000-000085E50000}"/>
    <cellStyle name="style1424787250309 2 4 6" xfId="58760" xr:uid="{00000000-0005-0000-0000-000086E50000}"/>
    <cellStyle name="style1424787250309 2 4 7" xfId="58761" xr:uid="{00000000-0005-0000-0000-000087E50000}"/>
    <cellStyle name="style1424787250309 2 4 8" xfId="58762" xr:uid="{00000000-0005-0000-0000-000088E50000}"/>
    <cellStyle name="style1424787250309 2 4 9" xfId="58763" xr:uid="{00000000-0005-0000-0000-000089E50000}"/>
    <cellStyle name="style1424787250309 2 5" xfId="58764" xr:uid="{00000000-0005-0000-0000-00008AE50000}"/>
    <cellStyle name="style1424787250309 2 5 2" xfId="58765" xr:uid="{00000000-0005-0000-0000-00008BE50000}"/>
    <cellStyle name="style1424787250309 2 5 2 2" xfId="58766" xr:uid="{00000000-0005-0000-0000-00008CE50000}"/>
    <cellStyle name="style1424787250309 2 5 2 2 2" xfId="58767" xr:uid="{00000000-0005-0000-0000-00008DE50000}"/>
    <cellStyle name="style1424787250309 2 5 2 3" xfId="58768" xr:uid="{00000000-0005-0000-0000-00008EE50000}"/>
    <cellStyle name="style1424787250309 2 5 2 4" xfId="58769" xr:uid="{00000000-0005-0000-0000-00008FE50000}"/>
    <cellStyle name="style1424787250309 2 5 2 5" xfId="58770" xr:uid="{00000000-0005-0000-0000-000090E50000}"/>
    <cellStyle name="style1424787250309 2 5 3" xfId="58771" xr:uid="{00000000-0005-0000-0000-000091E50000}"/>
    <cellStyle name="style1424787250309 2 5 3 2" xfId="58772" xr:uid="{00000000-0005-0000-0000-000092E50000}"/>
    <cellStyle name="style1424787250309 2 5 3 2 2" xfId="58773" xr:uid="{00000000-0005-0000-0000-000093E50000}"/>
    <cellStyle name="style1424787250309 2 5 3 3" xfId="58774" xr:uid="{00000000-0005-0000-0000-000094E50000}"/>
    <cellStyle name="style1424787250309 2 5 3 4" xfId="58775" xr:uid="{00000000-0005-0000-0000-000095E50000}"/>
    <cellStyle name="style1424787250309 2 5 3 5" xfId="58776" xr:uid="{00000000-0005-0000-0000-000096E50000}"/>
    <cellStyle name="style1424787250309 2 5 4" xfId="58777" xr:uid="{00000000-0005-0000-0000-000097E50000}"/>
    <cellStyle name="style1424787250309 2 5 4 2" xfId="58778" xr:uid="{00000000-0005-0000-0000-000098E50000}"/>
    <cellStyle name="style1424787250309 2 5 4 3" xfId="58779" xr:uid="{00000000-0005-0000-0000-000099E50000}"/>
    <cellStyle name="style1424787250309 2 5 4 4" xfId="58780" xr:uid="{00000000-0005-0000-0000-00009AE50000}"/>
    <cellStyle name="style1424787250309 2 5 4 5" xfId="58781" xr:uid="{00000000-0005-0000-0000-00009BE50000}"/>
    <cellStyle name="style1424787250309 2 5 5" xfId="58782" xr:uid="{00000000-0005-0000-0000-00009CE50000}"/>
    <cellStyle name="style1424787250309 2 5 6" xfId="58783" xr:uid="{00000000-0005-0000-0000-00009DE50000}"/>
    <cellStyle name="style1424787250309 2 5 7" xfId="58784" xr:uid="{00000000-0005-0000-0000-00009EE50000}"/>
    <cellStyle name="style1424787250309 2 5 8" xfId="58785" xr:uid="{00000000-0005-0000-0000-00009FE50000}"/>
    <cellStyle name="style1424787250309 2 6" xfId="58786" xr:uid="{00000000-0005-0000-0000-0000A0E50000}"/>
    <cellStyle name="style1424787250309 2 6 2" xfId="58787" xr:uid="{00000000-0005-0000-0000-0000A1E50000}"/>
    <cellStyle name="style1424787250309 2 6 2 2" xfId="58788" xr:uid="{00000000-0005-0000-0000-0000A2E50000}"/>
    <cellStyle name="style1424787250309 2 6 2 2 2" xfId="58789" xr:uid="{00000000-0005-0000-0000-0000A3E50000}"/>
    <cellStyle name="style1424787250309 2 6 2 3" xfId="58790" xr:uid="{00000000-0005-0000-0000-0000A4E50000}"/>
    <cellStyle name="style1424787250309 2 6 2 4" xfId="58791" xr:uid="{00000000-0005-0000-0000-0000A5E50000}"/>
    <cellStyle name="style1424787250309 2 6 2 5" xfId="58792" xr:uid="{00000000-0005-0000-0000-0000A6E50000}"/>
    <cellStyle name="style1424787250309 2 6 3" xfId="58793" xr:uid="{00000000-0005-0000-0000-0000A7E50000}"/>
    <cellStyle name="style1424787250309 2 6 3 2" xfId="58794" xr:uid="{00000000-0005-0000-0000-0000A8E50000}"/>
    <cellStyle name="style1424787250309 2 6 3 2 2" xfId="58795" xr:uid="{00000000-0005-0000-0000-0000A9E50000}"/>
    <cellStyle name="style1424787250309 2 6 3 3" xfId="58796" xr:uid="{00000000-0005-0000-0000-0000AAE50000}"/>
    <cellStyle name="style1424787250309 2 6 3 4" xfId="58797" xr:uid="{00000000-0005-0000-0000-0000ABE50000}"/>
    <cellStyle name="style1424787250309 2 6 3 5" xfId="58798" xr:uid="{00000000-0005-0000-0000-0000ACE50000}"/>
    <cellStyle name="style1424787250309 2 6 4" xfId="58799" xr:uid="{00000000-0005-0000-0000-0000ADE50000}"/>
    <cellStyle name="style1424787250309 2 6 4 2" xfId="58800" xr:uid="{00000000-0005-0000-0000-0000AEE50000}"/>
    <cellStyle name="style1424787250309 2 6 4 3" xfId="58801" xr:uid="{00000000-0005-0000-0000-0000AFE50000}"/>
    <cellStyle name="style1424787250309 2 6 4 4" xfId="58802" xr:uid="{00000000-0005-0000-0000-0000B0E50000}"/>
    <cellStyle name="style1424787250309 2 6 4 5" xfId="58803" xr:uid="{00000000-0005-0000-0000-0000B1E50000}"/>
    <cellStyle name="style1424787250309 2 6 5" xfId="58804" xr:uid="{00000000-0005-0000-0000-0000B2E50000}"/>
    <cellStyle name="style1424787250309 2 6 6" xfId="58805" xr:uid="{00000000-0005-0000-0000-0000B3E50000}"/>
    <cellStyle name="style1424787250309 2 6 7" xfId="58806" xr:uid="{00000000-0005-0000-0000-0000B4E50000}"/>
    <cellStyle name="style1424787250309 2 6 8" xfId="58807" xr:uid="{00000000-0005-0000-0000-0000B5E50000}"/>
    <cellStyle name="style1424787250309 2 7" xfId="58808" xr:uid="{00000000-0005-0000-0000-0000B6E50000}"/>
    <cellStyle name="style1424787250309 2 7 2" xfId="58809" xr:uid="{00000000-0005-0000-0000-0000B7E50000}"/>
    <cellStyle name="style1424787250309 2 7 2 2" xfId="58810" xr:uid="{00000000-0005-0000-0000-0000B8E50000}"/>
    <cellStyle name="style1424787250309 2 7 2 2 2" xfId="58811" xr:uid="{00000000-0005-0000-0000-0000B9E50000}"/>
    <cellStyle name="style1424787250309 2 7 2 3" xfId="58812" xr:uid="{00000000-0005-0000-0000-0000BAE50000}"/>
    <cellStyle name="style1424787250309 2 7 2 4" xfId="58813" xr:uid="{00000000-0005-0000-0000-0000BBE50000}"/>
    <cellStyle name="style1424787250309 2 7 2 5" xfId="58814" xr:uid="{00000000-0005-0000-0000-0000BCE50000}"/>
    <cellStyle name="style1424787250309 2 7 3" xfId="58815" xr:uid="{00000000-0005-0000-0000-0000BDE50000}"/>
    <cellStyle name="style1424787250309 2 7 3 2" xfId="58816" xr:uid="{00000000-0005-0000-0000-0000BEE50000}"/>
    <cellStyle name="style1424787250309 2 7 3 2 2" xfId="58817" xr:uid="{00000000-0005-0000-0000-0000BFE50000}"/>
    <cellStyle name="style1424787250309 2 7 3 3" xfId="58818" xr:uid="{00000000-0005-0000-0000-0000C0E50000}"/>
    <cellStyle name="style1424787250309 2 7 3 4" xfId="58819" xr:uid="{00000000-0005-0000-0000-0000C1E50000}"/>
    <cellStyle name="style1424787250309 2 7 3 5" xfId="58820" xr:uid="{00000000-0005-0000-0000-0000C2E50000}"/>
    <cellStyle name="style1424787250309 2 7 4" xfId="58821" xr:uid="{00000000-0005-0000-0000-0000C3E50000}"/>
    <cellStyle name="style1424787250309 2 7 4 2" xfId="58822" xr:uid="{00000000-0005-0000-0000-0000C4E50000}"/>
    <cellStyle name="style1424787250309 2 7 4 3" xfId="58823" xr:uid="{00000000-0005-0000-0000-0000C5E50000}"/>
    <cellStyle name="style1424787250309 2 7 4 4" xfId="58824" xr:uid="{00000000-0005-0000-0000-0000C6E50000}"/>
    <cellStyle name="style1424787250309 2 7 4 5" xfId="58825" xr:uid="{00000000-0005-0000-0000-0000C7E50000}"/>
    <cellStyle name="style1424787250309 2 7 5" xfId="58826" xr:uid="{00000000-0005-0000-0000-0000C8E50000}"/>
    <cellStyle name="style1424787250309 2 7 6" xfId="58827" xr:uid="{00000000-0005-0000-0000-0000C9E50000}"/>
    <cellStyle name="style1424787250309 2 7 7" xfId="58828" xr:uid="{00000000-0005-0000-0000-0000CAE50000}"/>
    <cellStyle name="style1424787250309 2 7 8" xfId="58829" xr:uid="{00000000-0005-0000-0000-0000CBE50000}"/>
    <cellStyle name="style1424787250309 2 8" xfId="58830" xr:uid="{00000000-0005-0000-0000-0000CCE50000}"/>
    <cellStyle name="style1424787250309 2 8 2" xfId="58831" xr:uid="{00000000-0005-0000-0000-0000CDE50000}"/>
    <cellStyle name="style1424787250309 2 8 2 2" xfId="58832" xr:uid="{00000000-0005-0000-0000-0000CEE50000}"/>
    <cellStyle name="style1424787250309 2 8 3" xfId="58833" xr:uid="{00000000-0005-0000-0000-0000CFE50000}"/>
    <cellStyle name="style1424787250309 2 8 4" xfId="58834" xr:uid="{00000000-0005-0000-0000-0000D0E50000}"/>
    <cellStyle name="style1424787250309 2 8 5" xfId="58835" xr:uid="{00000000-0005-0000-0000-0000D1E50000}"/>
    <cellStyle name="style1424787250309 2 9" xfId="58836" xr:uid="{00000000-0005-0000-0000-0000D2E50000}"/>
    <cellStyle name="style1424787250309 2 9 2" xfId="58837" xr:uid="{00000000-0005-0000-0000-0000D3E50000}"/>
    <cellStyle name="style1424787250309 2 9 2 2" xfId="58838" xr:uid="{00000000-0005-0000-0000-0000D4E50000}"/>
    <cellStyle name="style1424787250309 2 9 3" xfId="58839" xr:uid="{00000000-0005-0000-0000-0000D5E50000}"/>
    <cellStyle name="style1424787250309 2 9 4" xfId="58840" xr:uid="{00000000-0005-0000-0000-0000D6E50000}"/>
    <cellStyle name="style1424787250309 2 9 5" xfId="58841" xr:uid="{00000000-0005-0000-0000-0000D7E50000}"/>
    <cellStyle name="style1424787250309 3" xfId="58842" xr:uid="{00000000-0005-0000-0000-0000D8E50000}"/>
    <cellStyle name="style1424787250309 3 10" xfId="58843" xr:uid="{00000000-0005-0000-0000-0000D9E50000}"/>
    <cellStyle name="style1424787250309 3 11" xfId="58844" xr:uid="{00000000-0005-0000-0000-0000DAE50000}"/>
    <cellStyle name="style1424787250309 3 12" xfId="58845" xr:uid="{00000000-0005-0000-0000-0000DBE50000}"/>
    <cellStyle name="style1424787250309 3 13" xfId="58846" xr:uid="{00000000-0005-0000-0000-0000DCE50000}"/>
    <cellStyle name="style1424787250309 3 2" xfId="58847" xr:uid="{00000000-0005-0000-0000-0000DDE50000}"/>
    <cellStyle name="style1424787250309 3 2 10" xfId="58848" xr:uid="{00000000-0005-0000-0000-0000DEE50000}"/>
    <cellStyle name="style1424787250309 3 2 11" xfId="58849" xr:uid="{00000000-0005-0000-0000-0000DFE50000}"/>
    <cellStyle name="style1424787250309 3 2 12" xfId="58850" xr:uid="{00000000-0005-0000-0000-0000E0E50000}"/>
    <cellStyle name="style1424787250309 3 2 2" xfId="58851" xr:uid="{00000000-0005-0000-0000-0000E1E50000}"/>
    <cellStyle name="style1424787250309 3 2 2 2" xfId="58852" xr:uid="{00000000-0005-0000-0000-0000E2E50000}"/>
    <cellStyle name="style1424787250309 3 2 2 2 2" xfId="58853" xr:uid="{00000000-0005-0000-0000-0000E3E50000}"/>
    <cellStyle name="style1424787250309 3 2 2 2 2 2" xfId="58854" xr:uid="{00000000-0005-0000-0000-0000E4E50000}"/>
    <cellStyle name="style1424787250309 3 2 2 2 2 2 2" xfId="58855" xr:uid="{00000000-0005-0000-0000-0000E5E50000}"/>
    <cellStyle name="style1424787250309 3 2 2 2 2 3" xfId="58856" xr:uid="{00000000-0005-0000-0000-0000E6E50000}"/>
    <cellStyle name="style1424787250309 3 2 2 2 2 4" xfId="58857" xr:uid="{00000000-0005-0000-0000-0000E7E50000}"/>
    <cellStyle name="style1424787250309 3 2 2 2 2 5" xfId="58858" xr:uid="{00000000-0005-0000-0000-0000E8E50000}"/>
    <cellStyle name="style1424787250309 3 2 2 2 3" xfId="58859" xr:uid="{00000000-0005-0000-0000-0000E9E50000}"/>
    <cellStyle name="style1424787250309 3 2 2 2 3 2" xfId="58860" xr:uid="{00000000-0005-0000-0000-0000EAE50000}"/>
    <cellStyle name="style1424787250309 3 2 2 2 3 2 2" xfId="58861" xr:uid="{00000000-0005-0000-0000-0000EBE50000}"/>
    <cellStyle name="style1424787250309 3 2 2 2 3 3" xfId="58862" xr:uid="{00000000-0005-0000-0000-0000ECE50000}"/>
    <cellStyle name="style1424787250309 3 2 2 2 3 4" xfId="58863" xr:uid="{00000000-0005-0000-0000-0000EDE50000}"/>
    <cellStyle name="style1424787250309 3 2 2 2 3 5" xfId="58864" xr:uid="{00000000-0005-0000-0000-0000EEE50000}"/>
    <cellStyle name="style1424787250309 3 2 2 2 4" xfId="58865" xr:uid="{00000000-0005-0000-0000-0000EFE50000}"/>
    <cellStyle name="style1424787250309 3 2 2 2 4 2" xfId="58866" xr:uid="{00000000-0005-0000-0000-0000F0E50000}"/>
    <cellStyle name="style1424787250309 3 2 2 2 4 3" xfId="58867" xr:uid="{00000000-0005-0000-0000-0000F1E50000}"/>
    <cellStyle name="style1424787250309 3 2 2 2 4 4" xfId="58868" xr:uid="{00000000-0005-0000-0000-0000F2E50000}"/>
    <cellStyle name="style1424787250309 3 2 2 2 4 5" xfId="58869" xr:uid="{00000000-0005-0000-0000-0000F3E50000}"/>
    <cellStyle name="style1424787250309 3 2 2 2 5" xfId="58870" xr:uid="{00000000-0005-0000-0000-0000F4E50000}"/>
    <cellStyle name="style1424787250309 3 2 2 2 6" xfId="58871" xr:uid="{00000000-0005-0000-0000-0000F5E50000}"/>
    <cellStyle name="style1424787250309 3 2 2 2 7" xfId="58872" xr:uid="{00000000-0005-0000-0000-0000F6E50000}"/>
    <cellStyle name="style1424787250309 3 2 2 2 8" xfId="58873" xr:uid="{00000000-0005-0000-0000-0000F7E50000}"/>
    <cellStyle name="style1424787250309 3 2 2 3" xfId="58874" xr:uid="{00000000-0005-0000-0000-0000F8E50000}"/>
    <cellStyle name="style1424787250309 3 2 2 3 2" xfId="58875" xr:uid="{00000000-0005-0000-0000-0000F9E50000}"/>
    <cellStyle name="style1424787250309 3 2 2 3 2 2" xfId="58876" xr:uid="{00000000-0005-0000-0000-0000FAE50000}"/>
    <cellStyle name="style1424787250309 3 2 2 3 3" xfId="58877" xr:uid="{00000000-0005-0000-0000-0000FBE50000}"/>
    <cellStyle name="style1424787250309 3 2 2 3 4" xfId="58878" xr:uid="{00000000-0005-0000-0000-0000FCE50000}"/>
    <cellStyle name="style1424787250309 3 2 2 3 5" xfId="58879" xr:uid="{00000000-0005-0000-0000-0000FDE50000}"/>
    <cellStyle name="style1424787250309 3 2 2 4" xfId="58880" xr:uid="{00000000-0005-0000-0000-0000FEE50000}"/>
    <cellStyle name="style1424787250309 3 2 2 4 2" xfId="58881" xr:uid="{00000000-0005-0000-0000-0000FFE50000}"/>
    <cellStyle name="style1424787250309 3 2 2 4 2 2" xfId="58882" xr:uid="{00000000-0005-0000-0000-000000E60000}"/>
    <cellStyle name="style1424787250309 3 2 2 4 3" xfId="58883" xr:uid="{00000000-0005-0000-0000-000001E60000}"/>
    <cellStyle name="style1424787250309 3 2 2 4 4" xfId="58884" xr:uid="{00000000-0005-0000-0000-000002E60000}"/>
    <cellStyle name="style1424787250309 3 2 2 4 5" xfId="58885" xr:uid="{00000000-0005-0000-0000-000003E60000}"/>
    <cellStyle name="style1424787250309 3 2 2 5" xfId="58886" xr:uid="{00000000-0005-0000-0000-000004E60000}"/>
    <cellStyle name="style1424787250309 3 2 2 5 2" xfId="58887" xr:uid="{00000000-0005-0000-0000-000005E60000}"/>
    <cellStyle name="style1424787250309 3 2 2 5 3" xfId="58888" xr:uid="{00000000-0005-0000-0000-000006E60000}"/>
    <cellStyle name="style1424787250309 3 2 2 5 4" xfId="58889" xr:uid="{00000000-0005-0000-0000-000007E60000}"/>
    <cellStyle name="style1424787250309 3 2 2 5 5" xfId="58890" xr:uid="{00000000-0005-0000-0000-000008E60000}"/>
    <cellStyle name="style1424787250309 3 2 2 6" xfId="58891" xr:uid="{00000000-0005-0000-0000-000009E60000}"/>
    <cellStyle name="style1424787250309 3 2 2 7" xfId="58892" xr:uid="{00000000-0005-0000-0000-00000AE60000}"/>
    <cellStyle name="style1424787250309 3 2 2 8" xfId="58893" xr:uid="{00000000-0005-0000-0000-00000BE60000}"/>
    <cellStyle name="style1424787250309 3 2 2 9" xfId="58894" xr:uid="{00000000-0005-0000-0000-00000CE60000}"/>
    <cellStyle name="style1424787250309 3 2 3" xfId="58895" xr:uid="{00000000-0005-0000-0000-00000DE60000}"/>
    <cellStyle name="style1424787250309 3 2 3 2" xfId="58896" xr:uid="{00000000-0005-0000-0000-00000EE60000}"/>
    <cellStyle name="style1424787250309 3 2 3 2 2" xfId="58897" xr:uid="{00000000-0005-0000-0000-00000FE60000}"/>
    <cellStyle name="style1424787250309 3 2 3 2 2 2" xfId="58898" xr:uid="{00000000-0005-0000-0000-000010E60000}"/>
    <cellStyle name="style1424787250309 3 2 3 2 3" xfId="58899" xr:uid="{00000000-0005-0000-0000-000011E60000}"/>
    <cellStyle name="style1424787250309 3 2 3 2 4" xfId="58900" xr:uid="{00000000-0005-0000-0000-000012E60000}"/>
    <cellStyle name="style1424787250309 3 2 3 2 5" xfId="58901" xr:uid="{00000000-0005-0000-0000-000013E60000}"/>
    <cellStyle name="style1424787250309 3 2 3 3" xfId="58902" xr:uid="{00000000-0005-0000-0000-000014E60000}"/>
    <cellStyle name="style1424787250309 3 2 3 3 2" xfId="58903" xr:uid="{00000000-0005-0000-0000-000015E60000}"/>
    <cellStyle name="style1424787250309 3 2 3 3 2 2" xfId="58904" xr:uid="{00000000-0005-0000-0000-000016E60000}"/>
    <cellStyle name="style1424787250309 3 2 3 3 3" xfId="58905" xr:uid="{00000000-0005-0000-0000-000017E60000}"/>
    <cellStyle name="style1424787250309 3 2 3 3 4" xfId="58906" xr:uid="{00000000-0005-0000-0000-000018E60000}"/>
    <cellStyle name="style1424787250309 3 2 3 3 5" xfId="58907" xr:uid="{00000000-0005-0000-0000-000019E60000}"/>
    <cellStyle name="style1424787250309 3 2 3 4" xfId="58908" xr:uid="{00000000-0005-0000-0000-00001AE60000}"/>
    <cellStyle name="style1424787250309 3 2 3 4 2" xfId="58909" xr:uid="{00000000-0005-0000-0000-00001BE60000}"/>
    <cellStyle name="style1424787250309 3 2 3 4 3" xfId="58910" xr:uid="{00000000-0005-0000-0000-00001CE60000}"/>
    <cellStyle name="style1424787250309 3 2 3 4 4" xfId="58911" xr:uid="{00000000-0005-0000-0000-00001DE60000}"/>
    <cellStyle name="style1424787250309 3 2 3 4 5" xfId="58912" xr:uid="{00000000-0005-0000-0000-00001EE60000}"/>
    <cellStyle name="style1424787250309 3 2 3 5" xfId="58913" xr:uid="{00000000-0005-0000-0000-00001FE60000}"/>
    <cellStyle name="style1424787250309 3 2 3 6" xfId="58914" xr:uid="{00000000-0005-0000-0000-000020E60000}"/>
    <cellStyle name="style1424787250309 3 2 3 7" xfId="58915" xr:uid="{00000000-0005-0000-0000-000021E60000}"/>
    <cellStyle name="style1424787250309 3 2 3 8" xfId="58916" xr:uid="{00000000-0005-0000-0000-000022E60000}"/>
    <cellStyle name="style1424787250309 3 2 4" xfId="58917" xr:uid="{00000000-0005-0000-0000-000023E60000}"/>
    <cellStyle name="style1424787250309 3 2 4 2" xfId="58918" xr:uid="{00000000-0005-0000-0000-000024E60000}"/>
    <cellStyle name="style1424787250309 3 2 4 2 2" xfId="58919" xr:uid="{00000000-0005-0000-0000-000025E60000}"/>
    <cellStyle name="style1424787250309 3 2 4 2 2 2" xfId="58920" xr:uid="{00000000-0005-0000-0000-000026E60000}"/>
    <cellStyle name="style1424787250309 3 2 4 2 3" xfId="58921" xr:uid="{00000000-0005-0000-0000-000027E60000}"/>
    <cellStyle name="style1424787250309 3 2 4 2 4" xfId="58922" xr:uid="{00000000-0005-0000-0000-000028E60000}"/>
    <cellStyle name="style1424787250309 3 2 4 2 5" xfId="58923" xr:uid="{00000000-0005-0000-0000-000029E60000}"/>
    <cellStyle name="style1424787250309 3 2 4 3" xfId="58924" xr:uid="{00000000-0005-0000-0000-00002AE60000}"/>
    <cellStyle name="style1424787250309 3 2 4 3 2" xfId="58925" xr:uid="{00000000-0005-0000-0000-00002BE60000}"/>
    <cellStyle name="style1424787250309 3 2 4 3 2 2" xfId="58926" xr:uid="{00000000-0005-0000-0000-00002CE60000}"/>
    <cellStyle name="style1424787250309 3 2 4 3 3" xfId="58927" xr:uid="{00000000-0005-0000-0000-00002DE60000}"/>
    <cellStyle name="style1424787250309 3 2 4 3 4" xfId="58928" xr:uid="{00000000-0005-0000-0000-00002EE60000}"/>
    <cellStyle name="style1424787250309 3 2 4 3 5" xfId="58929" xr:uid="{00000000-0005-0000-0000-00002FE60000}"/>
    <cellStyle name="style1424787250309 3 2 4 4" xfId="58930" xr:uid="{00000000-0005-0000-0000-000030E60000}"/>
    <cellStyle name="style1424787250309 3 2 4 4 2" xfId="58931" xr:uid="{00000000-0005-0000-0000-000031E60000}"/>
    <cellStyle name="style1424787250309 3 2 4 4 3" xfId="58932" xr:uid="{00000000-0005-0000-0000-000032E60000}"/>
    <cellStyle name="style1424787250309 3 2 4 4 4" xfId="58933" xr:uid="{00000000-0005-0000-0000-000033E60000}"/>
    <cellStyle name="style1424787250309 3 2 4 4 5" xfId="58934" xr:uid="{00000000-0005-0000-0000-000034E60000}"/>
    <cellStyle name="style1424787250309 3 2 4 5" xfId="58935" xr:uid="{00000000-0005-0000-0000-000035E60000}"/>
    <cellStyle name="style1424787250309 3 2 4 6" xfId="58936" xr:uid="{00000000-0005-0000-0000-000036E60000}"/>
    <cellStyle name="style1424787250309 3 2 4 7" xfId="58937" xr:uid="{00000000-0005-0000-0000-000037E60000}"/>
    <cellStyle name="style1424787250309 3 2 4 8" xfId="58938" xr:uid="{00000000-0005-0000-0000-000038E60000}"/>
    <cellStyle name="style1424787250309 3 2 5" xfId="58939" xr:uid="{00000000-0005-0000-0000-000039E60000}"/>
    <cellStyle name="style1424787250309 3 2 5 2" xfId="58940" xr:uid="{00000000-0005-0000-0000-00003AE60000}"/>
    <cellStyle name="style1424787250309 3 2 5 2 2" xfId="58941" xr:uid="{00000000-0005-0000-0000-00003BE60000}"/>
    <cellStyle name="style1424787250309 3 2 5 2 2 2" xfId="58942" xr:uid="{00000000-0005-0000-0000-00003CE60000}"/>
    <cellStyle name="style1424787250309 3 2 5 2 3" xfId="58943" xr:uid="{00000000-0005-0000-0000-00003DE60000}"/>
    <cellStyle name="style1424787250309 3 2 5 2 4" xfId="58944" xr:uid="{00000000-0005-0000-0000-00003EE60000}"/>
    <cellStyle name="style1424787250309 3 2 5 2 5" xfId="58945" xr:uid="{00000000-0005-0000-0000-00003FE60000}"/>
    <cellStyle name="style1424787250309 3 2 5 3" xfId="58946" xr:uid="{00000000-0005-0000-0000-000040E60000}"/>
    <cellStyle name="style1424787250309 3 2 5 3 2" xfId="58947" xr:uid="{00000000-0005-0000-0000-000041E60000}"/>
    <cellStyle name="style1424787250309 3 2 5 3 2 2" xfId="58948" xr:uid="{00000000-0005-0000-0000-000042E60000}"/>
    <cellStyle name="style1424787250309 3 2 5 3 3" xfId="58949" xr:uid="{00000000-0005-0000-0000-000043E60000}"/>
    <cellStyle name="style1424787250309 3 2 5 3 4" xfId="58950" xr:uid="{00000000-0005-0000-0000-000044E60000}"/>
    <cellStyle name="style1424787250309 3 2 5 3 5" xfId="58951" xr:uid="{00000000-0005-0000-0000-000045E60000}"/>
    <cellStyle name="style1424787250309 3 2 5 4" xfId="58952" xr:uid="{00000000-0005-0000-0000-000046E60000}"/>
    <cellStyle name="style1424787250309 3 2 5 4 2" xfId="58953" xr:uid="{00000000-0005-0000-0000-000047E60000}"/>
    <cellStyle name="style1424787250309 3 2 5 4 3" xfId="58954" xr:uid="{00000000-0005-0000-0000-000048E60000}"/>
    <cellStyle name="style1424787250309 3 2 5 4 4" xfId="58955" xr:uid="{00000000-0005-0000-0000-000049E60000}"/>
    <cellStyle name="style1424787250309 3 2 5 4 5" xfId="58956" xr:uid="{00000000-0005-0000-0000-00004AE60000}"/>
    <cellStyle name="style1424787250309 3 2 5 5" xfId="58957" xr:uid="{00000000-0005-0000-0000-00004BE60000}"/>
    <cellStyle name="style1424787250309 3 2 5 6" xfId="58958" xr:uid="{00000000-0005-0000-0000-00004CE60000}"/>
    <cellStyle name="style1424787250309 3 2 5 7" xfId="58959" xr:uid="{00000000-0005-0000-0000-00004DE60000}"/>
    <cellStyle name="style1424787250309 3 2 5 8" xfId="58960" xr:uid="{00000000-0005-0000-0000-00004EE60000}"/>
    <cellStyle name="style1424787250309 3 2 6" xfId="58961" xr:uid="{00000000-0005-0000-0000-00004FE60000}"/>
    <cellStyle name="style1424787250309 3 2 6 2" xfId="58962" xr:uid="{00000000-0005-0000-0000-000050E60000}"/>
    <cellStyle name="style1424787250309 3 2 6 2 2" xfId="58963" xr:uid="{00000000-0005-0000-0000-000051E60000}"/>
    <cellStyle name="style1424787250309 3 2 6 3" xfId="58964" xr:uid="{00000000-0005-0000-0000-000052E60000}"/>
    <cellStyle name="style1424787250309 3 2 6 4" xfId="58965" xr:uid="{00000000-0005-0000-0000-000053E60000}"/>
    <cellStyle name="style1424787250309 3 2 6 5" xfId="58966" xr:uid="{00000000-0005-0000-0000-000054E60000}"/>
    <cellStyle name="style1424787250309 3 2 7" xfId="58967" xr:uid="{00000000-0005-0000-0000-000055E60000}"/>
    <cellStyle name="style1424787250309 3 2 7 2" xfId="58968" xr:uid="{00000000-0005-0000-0000-000056E60000}"/>
    <cellStyle name="style1424787250309 3 2 7 2 2" xfId="58969" xr:uid="{00000000-0005-0000-0000-000057E60000}"/>
    <cellStyle name="style1424787250309 3 2 7 3" xfId="58970" xr:uid="{00000000-0005-0000-0000-000058E60000}"/>
    <cellStyle name="style1424787250309 3 2 7 4" xfId="58971" xr:uid="{00000000-0005-0000-0000-000059E60000}"/>
    <cellStyle name="style1424787250309 3 2 7 5" xfId="58972" xr:uid="{00000000-0005-0000-0000-00005AE60000}"/>
    <cellStyle name="style1424787250309 3 2 8" xfId="58973" xr:uid="{00000000-0005-0000-0000-00005BE60000}"/>
    <cellStyle name="style1424787250309 3 2 8 2" xfId="58974" xr:uid="{00000000-0005-0000-0000-00005CE60000}"/>
    <cellStyle name="style1424787250309 3 2 8 3" xfId="58975" xr:uid="{00000000-0005-0000-0000-00005DE60000}"/>
    <cellStyle name="style1424787250309 3 2 8 4" xfId="58976" xr:uid="{00000000-0005-0000-0000-00005EE60000}"/>
    <cellStyle name="style1424787250309 3 2 8 5" xfId="58977" xr:uid="{00000000-0005-0000-0000-00005FE60000}"/>
    <cellStyle name="style1424787250309 3 2 9" xfId="58978" xr:uid="{00000000-0005-0000-0000-000060E60000}"/>
    <cellStyle name="style1424787250309 3 3" xfId="58979" xr:uid="{00000000-0005-0000-0000-000061E60000}"/>
    <cellStyle name="style1424787250309 3 3 2" xfId="58980" xr:uid="{00000000-0005-0000-0000-000062E60000}"/>
    <cellStyle name="style1424787250309 3 3 2 2" xfId="58981" xr:uid="{00000000-0005-0000-0000-000063E60000}"/>
    <cellStyle name="style1424787250309 3 3 2 2 2" xfId="58982" xr:uid="{00000000-0005-0000-0000-000064E60000}"/>
    <cellStyle name="style1424787250309 3 3 2 2 2 2" xfId="58983" xr:uid="{00000000-0005-0000-0000-000065E60000}"/>
    <cellStyle name="style1424787250309 3 3 2 2 3" xfId="58984" xr:uid="{00000000-0005-0000-0000-000066E60000}"/>
    <cellStyle name="style1424787250309 3 3 2 2 4" xfId="58985" xr:uid="{00000000-0005-0000-0000-000067E60000}"/>
    <cellStyle name="style1424787250309 3 3 2 2 5" xfId="58986" xr:uid="{00000000-0005-0000-0000-000068E60000}"/>
    <cellStyle name="style1424787250309 3 3 2 3" xfId="58987" xr:uid="{00000000-0005-0000-0000-000069E60000}"/>
    <cellStyle name="style1424787250309 3 3 2 3 2" xfId="58988" xr:uid="{00000000-0005-0000-0000-00006AE60000}"/>
    <cellStyle name="style1424787250309 3 3 2 3 2 2" xfId="58989" xr:uid="{00000000-0005-0000-0000-00006BE60000}"/>
    <cellStyle name="style1424787250309 3 3 2 3 3" xfId="58990" xr:uid="{00000000-0005-0000-0000-00006CE60000}"/>
    <cellStyle name="style1424787250309 3 3 2 3 4" xfId="58991" xr:uid="{00000000-0005-0000-0000-00006DE60000}"/>
    <cellStyle name="style1424787250309 3 3 2 3 5" xfId="58992" xr:uid="{00000000-0005-0000-0000-00006EE60000}"/>
    <cellStyle name="style1424787250309 3 3 2 4" xfId="58993" xr:uid="{00000000-0005-0000-0000-00006FE60000}"/>
    <cellStyle name="style1424787250309 3 3 2 4 2" xfId="58994" xr:uid="{00000000-0005-0000-0000-000070E60000}"/>
    <cellStyle name="style1424787250309 3 3 2 4 3" xfId="58995" xr:uid="{00000000-0005-0000-0000-000071E60000}"/>
    <cellStyle name="style1424787250309 3 3 2 4 4" xfId="58996" xr:uid="{00000000-0005-0000-0000-000072E60000}"/>
    <cellStyle name="style1424787250309 3 3 2 4 5" xfId="58997" xr:uid="{00000000-0005-0000-0000-000073E60000}"/>
    <cellStyle name="style1424787250309 3 3 2 5" xfId="58998" xr:uid="{00000000-0005-0000-0000-000074E60000}"/>
    <cellStyle name="style1424787250309 3 3 2 6" xfId="58999" xr:uid="{00000000-0005-0000-0000-000075E60000}"/>
    <cellStyle name="style1424787250309 3 3 2 7" xfId="59000" xr:uid="{00000000-0005-0000-0000-000076E60000}"/>
    <cellStyle name="style1424787250309 3 3 2 8" xfId="59001" xr:uid="{00000000-0005-0000-0000-000077E60000}"/>
    <cellStyle name="style1424787250309 3 3 3" xfId="59002" xr:uid="{00000000-0005-0000-0000-000078E60000}"/>
    <cellStyle name="style1424787250309 3 3 3 2" xfId="59003" xr:uid="{00000000-0005-0000-0000-000079E60000}"/>
    <cellStyle name="style1424787250309 3 3 3 2 2" xfId="59004" xr:uid="{00000000-0005-0000-0000-00007AE60000}"/>
    <cellStyle name="style1424787250309 3 3 3 3" xfId="59005" xr:uid="{00000000-0005-0000-0000-00007BE60000}"/>
    <cellStyle name="style1424787250309 3 3 3 4" xfId="59006" xr:uid="{00000000-0005-0000-0000-00007CE60000}"/>
    <cellStyle name="style1424787250309 3 3 3 5" xfId="59007" xr:uid="{00000000-0005-0000-0000-00007DE60000}"/>
    <cellStyle name="style1424787250309 3 3 4" xfId="59008" xr:uid="{00000000-0005-0000-0000-00007EE60000}"/>
    <cellStyle name="style1424787250309 3 3 4 2" xfId="59009" xr:uid="{00000000-0005-0000-0000-00007FE60000}"/>
    <cellStyle name="style1424787250309 3 3 4 2 2" xfId="59010" xr:uid="{00000000-0005-0000-0000-000080E60000}"/>
    <cellStyle name="style1424787250309 3 3 4 3" xfId="59011" xr:uid="{00000000-0005-0000-0000-000081E60000}"/>
    <cellStyle name="style1424787250309 3 3 4 4" xfId="59012" xr:uid="{00000000-0005-0000-0000-000082E60000}"/>
    <cellStyle name="style1424787250309 3 3 4 5" xfId="59013" xr:uid="{00000000-0005-0000-0000-000083E60000}"/>
    <cellStyle name="style1424787250309 3 3 5" xfId="59014" xr:uid="{00000000-0005-0000-0000-000084E60000}"/>
    <cellStyle name="style1424787250309 3 3 5 2" xfId="59015" xr:uid="{00000000-0005-0000-0000-000085E60000}"/>
    <cellStyle name="style1424787250309 3 3 5 3" xfId="59016" xr:uid="{00000000-0005-0000-0000-000086E60000}"/>
    <cellStyle name="style1424787250309 3 3 5 4" xfId="59017" xr:uid="{00000000-0005-0000-0000-000087E60000}"/>
    <cellStyle name="style1424787250309 3 3 5 5" xfId="59018" xr:uid="{00000000-0005-0000-0000-000088E60000}"/>
    <cellStyle name="style1424787250309 3 3 6" xfId="59019" xr:uid="{00000000-0005-0000-0000-000089E60000}"/>
    <cellStyle name="style1424787250309 3 3 7" xfId="59020" xr:uid="{00000000-0005-0000-0000-00008AE60000}"/>
    <cellStyle name="style1424787250309 3 3 8" xfId="59021" xr:uid="{00000000-0005-0000-0000-00008BE60000}"/>
    <cellStyle name="style1424787250309 3 3 9" xfId="59022" xr:uid="{00000000-0005-0000-0000-00008CE60000}"/>
    <cellStyle name="style1424787250309 3 4" xfId="59023" xr:uid="{00000000-0005-0000-0000-00008DE60000}"/>
    <cellStyle name="style1424787250309 3 4 2" xfId="59024" xr:uid="{00000000-0005-0000-0000-00008EE60000}"/>
    <cellStyle name="style1424787250309 3 4 2 2" xfId="59025" xr:uid="{00000000-0005-0000-0000-00008FE60000}"/>
    <cellStyle name="style1424787250309 3 4 2 2 2" xfId="59026" xr:uid="{00000000-0005-0000-0000-000090E60000}"/>
    <cellStyle name="style1424787250309 3 4 2 3" xfId="59027" xr:uid="{00000000-0005-0000-0000-000091E60000}"/>
    <cellStyle name="style1424787250309 3 4 2 4" xfId="59028" xr:uid="{00000000-0005-0000-0000-000092E60000}"/>
    <cellStyle name="style1424787250309 3 4 2 5" xfId="59029" xr:uid="{00000000-0005-0000-0000-000093E60000}"/>
    <cellStyle name="style1424787250309 3 4 3" xfId="59030" xr:uid="{00000000-0005-0000-0000-000094E60000}"/>
    <cellStyle name="style1424787250309 3 4 3 2" xfId="59031" xr:uid="{00000000-0005-0000-0000-000095E60000}"/>
    <cellStyle name="style1424787250309 3 4 3 2 2" xfId="59032" xr:uid="{00000000-0005-0000-0000-000096E60000}"/>
    <cellStyle name="style1424787250309 3 4 3 3" xfId="59033" xr:uid="{00000000-0005-0000-0000-000097E60000}"/>
    <cellStyle name="style1424787250309 3 4 3 4" xfId="59034" xr:uid="{00000000-0005-0000-0000-000098E60000}"/>
    <cellStyle name="style1424787250309 3 4 3 5" xfId="59035" xr:uid="{00000000-0005-0000-0000-000099E60000}"/>
    <cellStyle name="style1424787250309 3 4 4" xfId="59036" xr:uid="{00000000-0005-0000-0000-00009AE60000}"/>
    <cellStyle name="style1424787250309 3 4 4 2" xfId="59037" xr:uid="{00000000-0005-0000-0000-00009BE60000}"/>
    <cellStyle name="style1424787250309 3 4 4 3" xfId="59038" xr:uid="{00000000-0005-0000-0000-00009CE60000}"/>
    <cellStyle name="style1424787250309 3 4 4 4" xfId="59039" xr:uid="{00000000-0005-0000-0000-00009DE60000}"/>
    <cellStyle name="style1424787250309 3 4 4 5" xfId="59040" xr:uid="{00000000-0005-0000-0000-00009EE60000}"/>
    <cellStyle name="style1424787250309 3 4 5" xfId="59041" xr:uid="{00000000-0005-0000-0000-00009FE60000}"/>
    <cellStyle name="style1424787250309 3 4 6" xfId="59042" xr:uid="{00000000-0005-0000-0000-0000A0E60000}"/>
    <cellStyle name="style1424787250309 3 4 7" xfId="59043" xr:uid="{00000000-0005-0000-0000-0000A1E60000}"/>
    <cellStyle name="style1424787250309 3 4 8" xfId="59044" xr:uid="{00000000-0005-0000-0000-0000A2E60000}"/>
    <cellStyle name="style1424787250309 3 5" xfId="59045" xr:uid="{00000000-0005-0000-0000-0000A3E60000}"/>
    <cellStyle name="style1424787250309 3 5 2" xfId="59046" xr:uid="{00000000-0005-0000-0000-0000A4E60000}"/>
    <cellStyle name="style1424787250309 3 5 2 2" xfId="59047" xr:uid="{00000000-0005-0000-0000-0000A5E60000}"/>
    <cellStyle name="style1424787250309 3 5 2 2 2" xfId="59048" xr:uid="{00000000-0005-0000-0000-0000A6E60000}"/>
    <cellStyle name="style1424787250309 3 5 2 3" xfId="59049" xr:uid="{00000000-0005-0000-0000-0000A7E60000}"/>
    <cellStyle name="style1424787250309 3 5 2 4" xfId="59050" xr:uid="{00000000-0005-0000-0000-0000A8E60000}"/>
    <cellStyle name="style1424787250309 3 5 2 5" xfId="59051" xr:uid="{00000000-0005-0000-0000-0000A9E60000}"/>
    <cellStyle name="style1424787250309 3 5 3" xfId="59052" xr:uid="{00000000-0005-0000-0000-0000AAE60000}"/>
    <cellStyle name="style1424787250309 3 5 3 2" xfId="59053" xr:uid="{00000000-0005-0000-0000-0000ABE60000}"/>
    <cellStyle name="style1424787250309 3 5 3 2 2" xfId="59054" xr:uid="{00000000-0005-0000-0000-0000ACE60000}"/>
    <cellStyle name="style1424787250309 3 5 3 3" xfId="59055" xr:uid="{00000000-0005-0000-0000-0000ADE60000}"/>
    <cellStyle name="style1424787250309 3 5 3 4" xfId="59056" xr:uid="{00000000-0005-0000-0000-0000AEE60000}"/>
    <cellStyle name="style1424787250309 3 5 3 5" xfId="59057" xr:uid="{00000000-0005-0000-0000-0000AFE60000}"/>
    <cellStyle name="style1424787250309 3 5 4" xfId="59058" xr:uid="{00000000-0005-0000-0000-0000B0E60000}"/>
    <cellStyle name="style1424787250309 3 5 4 2" xfId="59059" xr:uid="{00000000-0005-0000-0000-0000B1E60000}"/>
    <cellStyle name="style1424787250309 3 5 4 3" xfId="59060" xr:uid="{00000000-0005-0000-0000-0000B2E60000}"/>
    <cellStyle name="style1424787250309 3 5 4 4" xfId="59061" xr:uid="{00000000-0005-0000-0000-0000B3E60000}"/>
    <cellStyle name="style1424787250309 3 5 4 5" xfId="59062" xr:uid="{00000000-0005-0000-0000-0000B4E60000}"/>
    <cellStyle name="style1424787250309 3 5 5" xfId="59063" xr:uid="{00000000-0005-0000-0000-0000B5E60000}"/>
    <cellStyle name="style1424787250309 3 5 6" xfId="59064" xr:uid="{00000000-0005-0000-0000-0000B6E60000}"/>
    <cellStyle name="style1424787250309 3 5 7" xfId="59065" xr:uid="{00000000-0005-0000-0000-0000B7E60000}"/>
    <cellStyle name="style1424787250309 3 5 8" xfId="59066" xr:uid="{00000000-0005-0000-0000-0000B8E60000}"/>
    <cellStyle name="style1424787250309 3 6" xfId="59067" xr:uid="{00000000-0005-0000-0000-0000B9E60000}"/>
    <cellStyle name="style1424787250309 3 6 2" xfId="59068" xr:uid="{00000000-0005-0000-0000-0000BAE60000}"/>
    <cellStyle name="style1424787250309 3 6 2 2" xfId="59069" xr:uid="{00000000-0005-0000-0000-0000BBE60000}"/>
    <cellStyle name="style1424787250309 3 6 2 2 2" xfId="59070" xr:uid="{00000000-0005-0000-0000-0000BCE60000}"/>
    <cellStyle name="style1424787250309 3 6 2 3" xfId="59071" xr:uid="{00000000-0005-0000-0000-0000BDE60000}"/>
    <cellStyle name="style1424787250309 3 6 2 4" xfId="59072" xr:uid="{00000000-0005-0000-0000-0000BEE60000}"/>
    <cellStyle name="style1424787250309 3 6 2 5" xfId="59073" xr:uid="{00000000-0005-0000-0000-0000BFE60000}"/>
    <cellStyle name="style1424787250309 3 6 3" xfId="59074" xr:uid="{00000000-0005-0000-0000-0000C0E60000}"/>
    <cellStyle name="style1424787250309 3 6 3 2" xfId="59075" xr:uid="{00000000-0005-0000-0000-0000C1E60000}"/>
    <cellStyle name="style1424787250309 3 6 3 2 2" xfId="59076" xr:uid="{00000000-0005-0000-0000-0000C2E60000}"/>
    <cellStyle name="style1424787250309 3 6 3 3" xfId="59077" xr:uid="{00000000-0005-0000-0000-0000C3E60000}"/>
    <cellStyle name="style1424787250309 3 6 3 4" xfId="59078" xr:uid="{00000000-0005-0000-0000-0000C4E60000}"/>
    <cellStyle name="style1424787250309 3 6 3 5" xfId="59079" xr:uid="{00000000-0005-0000-0000-0000C5E60000}"/>
    <cellStyle name="style1424787250309 3 6 4" xfId="59080" xr:uid="{00000000-0005-0000-0000-0000C6E60000}"/>
    <cellStyle name="style1424787250309 3 6 4 2" xfId="59081" xr:uid="{00000000-0005-0000-0000-0000C7E60000}"/>
    <cellStyle name="style1424787250309 3 6 4 3" xfId="59082" xr:uid="{00000000-0005-0000-0000-0000C8E60000}"/>
    <cellStyle name="style1424787250309 3 6 4 4" xfId="59083" xr:uid="{00000000-0005-0000-0000-0000C9E60000}"/>
    <cellStyle name="style1424787250309 3 6 4 5" xfId="59084" xr:uid="{00000000-0005-0000-0000-0000CAE60000}"/>
    <cellStyle name="style1424787250309 3 6 5" xfId="59085" xr:uid="{00000000-0005-0000-0000-0000CBE60000}"/>
    <cellStyle name="style1424787250309 3 6 6" xfId="59086" xr:uid="{00000000-0005-0000-0000-0000CCE60000}"/>
    <cellStyle name="style1424787250309 3 6 7" xfId="59087" xr:uid="{00000000-0005-0000-0000-0000CDE60000}"/>
    <cellStyle name="style1424787250309 3 6 8" xfId="59088" xr:uid="{00000000-0005-0000-0000-0000CEE60000}"/>
    <cellStyle name="style1424787250309 3 7" xfId="59089" xr:uid="{00000000-0005-0000-0000-0000CFE60000}"/>
    <cellStyle name="style1424787250309 3 7 2" xfId="59090" xr:uid="{00000000-0005-0000-0000-0000D0E60000}"/>
    <cellStyle name="style1424787250309 3 7 2 2" xfId="59091" xr:uid="{00000000-0005-0000-0000-0000D1E60000}"/>
    <cellStyle name="style1424787250309 3 7 3" xfId="59092" xr:uid="{00000000-0005-0000-0000-0000D2E60000}"/>
    <cellStyle name="style1424787250309 3 7 4" xfId="59093" xr:uid="{00000000-0005-0000-0000-0000D3E60000}"/>
    <cellStyle name="style1424787250309 3 7 5" xfId="59094" xr:uid="{00000000-0005-0000-0000-0000D4E60000}"/>
    <cellStyle name="style1424787250309 3 8" xfId="59095" xr:uid="{00000000-0005-0000-0000-0000D5E60000}"/>
    <cellStyle name="style1424787250309 3 8 2" xfId="59096" xr:uid="{00000000-0005-0000-0000-0000D6E60000}"/>
    <cellStyle name="style1424787250309 3 8 2 2" xfId="59097" xr:uid="{00000000-0005-0000-0000-0000D7E60000}"/>
    <cellStyle name="style1424787250309 3 8 3" xfId="59098" xr:uid="{00000000-0005-0000-0000-0000D8E60000}"/>
    <cellStyle name="style1424787250309 3 8 4" xfId="59099" xr:uid="{00000000-0005-0000-0000-0000D9E60000}"/>
    <cellStyle name="style1424787250309 3 8 5" xfId="59100" xr:uid="{00000000-0005-0000-0000-0000DAE60000}"/>
    <cellStyle name="style1424787250309 3 9" xfId="59101" xr:uid="{00000000-0005-0000-0000-0000DBE60000}"/>
    <cellStyle name="style1424787250309 3 9 2" xfId="59102" xr:uid="{00000000-0005-0000-0000-0000DCE60000}"/>
    <cellStyle name="style1424787250309 3 9 3" xfId="59103" xr:uid="{00000000-0005-0000-0000-0000DDE60000}"/>
    <cellStyle name="style1424787250309 3 9 4" xfId="59104" xr:uid="{00000000-0005-0000-0000-0000DEE60000}"/>
    <cellStyle name="style1424787250309 3 9 5" xfId="59105" xr:uid="{00000000-0005-0000-0000-0000DFE60000}"/>
    <cellStyle name="style1424787250309 4" xfId="59106" xr:uid="{00000000-0005-0000-0000-0000E0E60000}"/>
    <cellStyle name="style1424787250309 4 10" xfId="59107" xr:uid="{00000000-0005-0000-0000-0000E1E60000}"/>
    <cellStyle name="style1424787250309 4 11" xfId="59108" xr:uid="{00000000-0005-0000-0000-0000E2E60000}"/>
    <cellStyle name="style1424787250309 4 12" xfId="59109" xr:uid="{00000000-0005-0000-0000-0000E3E60000}"/>
    <cellStyle name="style1424787250309 4 2" xfId="59110" xr:uid="{00000000-0005-0000-0000-0000E4E60000}"/>
    <cellStyle name="style1424787250309 4 2 2" xfId="59111" xr:uid="{00000000-0005-0000-0000-0000E5E60000}"/>
    <cellStyle name="style1424787250309 4 2 2 2" xfId="59112" xr:uid="{00000000-0005-0000-0000-0000E6E60000}"/>
    <cellStyle name="style1424787250309 4 2 2 2 2" xfId="59113" xr:uid="{00000000-0005-0000-0000-0000E7E60000}"/>
    <cellStyle name="style1424787250309 4 2 2 2 2 2" xfId="59114" xr:uid="{00000000-0005-0000-0000-0000E8E60000}"/>
    <cellStyle name="style1424787250309 4 2 2 2 3" xfId="59115" xr:uid="{00000000-0005-0000-0000-0000E9E60000}"/>
    <cellStyle name="style1424787250309 4 2 2 2 4" xfId="59116" xr:uid="{00000000-0005-0000-0000-0000EAE60000}"/>
    <cellStyle name="style1424787250309 4 2 2 2 5" xfId="59117" xr:uid="{00000000-0005-0000-0000-0000EBE60000}"/>
    <cellStyle name="style1424787250309 4 2 2 3" xfId="59118" xr:uid="{00000000-0005-0000-0000-0000ECE60000}"/>
    <cellStyle name="style1424787250309 4 2 2 3 2" xfId="59119" xr:uid="{00000000-0005-0000-0000-0000EDE60000}"/>
    <cellStyle name="style1424787250309 4 2 2 3 2 2" xfId="59120" xr:uid="{00000000-0005-0000-0000-0000EEE60000}"/>
    <cellStyle name="style1424787250309 4 2 2 3 3" xfId="59121" xr:uid="{00000000-0005-0000-0000-0000EFE60000}"/>
    <cellStyle name="style1424787250309 4 2 2 3 4" xfId="59122" xr:uid="{00000000-0005-0000-0000-0000F0E60000}"/>
    <cellStyle name="style1424787250309 4 2 2 3 5" xfId="59123" xr:uid="{00000000-0005-0000-0000-0000F1E60000}"/>
    <cellStyle name="style1424787250309 4 2 2 4" xfId="59124" xr:uid="{00000000-0005-0000-0000-0000F2E60000}"/>
    <cellStyle name="style1424787250309 4 2 2 4 2" xfId="59125" xr:uid="{00000000-0005-0000-0000-0000F3E60000}"/>
    <cellStyle name="style1424787250309 4 2 2 4 3" xfId="59126" xr:uid="{00000000-0005-0000-0000-0000F4E60000}"/>
    <cellStyle name="style1424787250309 4 2 2 4 4" xfId="59127" xr:uid="{00000000-0005-0000-0000-0000F5E60000}"/>
    <cellStyle name="style1424787250309 4 2 2 4 5" xfId="59128" xr:uid="{00000000-0005-0000-0000-0000F6E60000}"/>
    <cellStyle name="style1424787250309 4 2 2 5" xfId="59129" xr:uid="{00000000-0005-0000-0000-0000F7E60000}"/>
    <cellStyle name="style1424787250309 4 2 2 6" xfId="59130" xr:uid="{00000000-0005-0000-0000-0000F8E60000}"/>
    <cellStyle name="style1424787250309 4 2 2 7" xfId="59131" xr:uid="{00000000-0005-0000-0000-0000F9E60000}"/>
    <cellStyle name="style1424787250309 4 2 2 8" xfId="59132" xr:uid="{00000000-0005-0000-0000-0000FAE60000}"/>
    <cellStyle name="style1424787250309 4 2 3" xfId="59133" xr:uid="{00000000-0005-0000-0000-0000FBE60000}"/>
    <cellStyle name="style1424787250309 4 2 3 2" xfId="59134" xr:uid="{00000000-0005-0000-0000-0000FCE60000}"/>
    <cellStyle name="style1424787250309 4 2 3 2 2" xfId="59135" xr:uid="{00000000-0005-0000-0000-0000FDE60000}"/>
    <cellStyle name="style1424787250309 4 2 3 3" xfId="59136" xr:uid="{00000000-0005-0000-0000-0000FEE60000}"/>
    <cellStyle name="style1424787250309 4 2 3 4" xfId="59137" xr:uid="{00000000-0005-0000-0000-0000FFE60000}"/>
    <cellStyle name="style1424787250309 4 2 3 5" xfId="59138" xr:uid="{00000000-0005-0000-0000-000000E70000}"/>
    <cellStyle name="style1424787250309 4 2 4" xfId="59139" xr:uid="{00000000-0005-0000-0000-000001E70000}"/>
    <cellStyle name="style1424787250309 4 2 4 2" xfId="59140" xr:uid="{00000000-0005-0000-0000-000002E70000}"/>
    <cellStyle name="style1424787250309 4 2 4 2 2" xfId="59141" xr:uid="{00000000-0005-0000-0000-000003E70000}"/>
    <cellStyle name="style1424787250309 4 2 4 3" xfId="59142" xr:uid="{00000000-0005-0000-0000-000004E70000}"/>
    <cellStyle name="style1424787250309 4 2 4 4" xfId="59143" xr:uid="{00000000-0005-0000-0000-000005E70000}"/>
    <cellStyle name="style1424787250309 4 2 4 5" xfId="59144" xr:uid="{00000000-0005-0000-0000-000006E70000}"/>
    <cellStyle name="style1424787250309 4 2 5" xfId="59145" xr:uid="{00000000-0005-0000-0000-000007E70000}"/>
    <cellStyle name="style1424787250309 4 2 5 2" xfId="59146" xr:uid="{00000000-0005-0000-0000-000008E70000}"/>
    <cellStyle name="style1424787250309 4 2 5 3" xfId="59147" xr:uid="{00000000-0005-0000-0000-000009E70000}"/>
    <cellStyle name="style1424787250309 4 2 5 4" xfId="59148" xr:uid="{00000000-0005-0000-0000-00000AE70000}"/>
    <cellStyle name="style1424787250309 4 2 5 5" xfId="59149" xr:uid="{00000000-0005-0000-0000-00000BE70000}"/>
    <cellStyle name="style1424787250309 4 2 6" xfId="59150" xr:uid="{00000000-0005-0000-0000-00000CE70000}"/>
    <cellStyle name="style1424787250309 4 2 7" xfId="59151" xr:uid="{00000000-0005-0000-0000-00000DE70000}"/>
    <cellStyle name="style1424787250309 4 2 8" xfId="59152" xr:uid="{00000000-0005-0000-0000-00000EE70000}"/>
    <cellStyle name="style1424787250309 4 2 9" xfId="59153" xr:uid="{00000000-0005-0000-0000-00000FE70000}"/>
    <cellStyle name="style1424787250309 4 3" xfId="59154" xr:uid="{00000000-0005-0000-0000-000010E70000}"/>
    <cellStyle name="style1424787250309 4 3 2" xfId="59155" xr:uid="{00000000-0005-0000-0000-000011E70000}"/>
    <cellStyle name="style1424787250309 4 3 2 2" xfId="59156" xr:uid="{00000000-0005-0000-0000-000012E70000}"/>
    <cellStyle name="style1424787250309 4 3 2 2 2" xfId="59157" xr:uid="{00000000-0005-0000-0000-000013E70000}"/>
    <cellStyle name="style1424787250309 4 3 2 3" xfId="59158" xr:uid="{00000000-0005-0000-0000-000014E70000}"/>
    <cellStyle name="style1424787250309 4 3 2 4" xfId="59159" xr:uid="{00000000-0005-0000-0000-000015E70000}"/>
    <cellStyle name="style1424787250309 4 3 2 5" xfId="59160" xr:uid="{00000000-0005-0000-0000-000016E70000}"/>
    <cellStyle name="style1424787250309 4 3 3" xfId="59161" xr:uid="{00000000-0005-0000-0000-000017E70000}"/>
    <cellStyle name="style1424787250309 4 3 3 2" xfId="59162" xr:uid="{00000000-0005-0000-0000-000018E70000}"/>
    <cellStyle name="style1424787250309 4 3 3 2 2" xfId="59163" xr:uid="{00000000-0005-0000-0000-000019E70000}"/>
    <cellStyle name="style1424787250309 4 3 3 3" xfId="59164" xr:uid="{00000000-0005-0000-0000-00001AE70000}"/>
    <cellStyle name="style1424787250309 4 3 3 4" xfId="59165" xr:uid="{00000000-0005-0000-0000-00001BE70000}"/>
    <cellStyle name="style1424787250309 4 3 3 5" xfId="59166" xr:uid="{00000000-0005-0000-0000-00001CE70000}"/>
    <cellStyle name="style1424787250309 4 3 4" xfId="59167" xr:uid="{00000000-0005-0000-0000-00001DE70000}"/>
    <cellStyle name="style1424787250309 4 3 4 2" xfId="59168" xr:uid="{00000000-0005-0000-0000-00001EE70000}"/>
    <cellStyle name="style1424787250309 4 3 4 3" xfId="59169" xr:uid="{00000000-0005-0000-0000-00001FE70000}"/>
    <cellStyle name="style1424787250309 4 3 4 4" xfId="59170" xr:uid="{00000000-0005-0000-0000-000020E70000}"/>
    <cellStyle name="style1424787250309 4 3 4 5" xfId="59171" xr:uid="{00000000-0005-0000-0000-000021E70000}"/>
    <cellStyle name="style1424787250309 4 3 5" xfId="59172" xr:uid="{00000000-0005-0000-0000-000022E70000}"/>
    <cellStyle name="style1424787250309 4 3 6" xfId="59173" xr:uid="{00000000-0005-0000-0000-000023E70000}"/>
    <cellStyle name="style1424787250309 4 3 7" xfId="59174" xr:uid="{00000000-0005-0000-0000-000024E70000}"/>
    <cellStyle name="style1424787250309 4 3 8" xfId="59175" xr:uid="{00000000-0005-0000-0000-000025E70000}"/>
    <cellStyle name="style1424787250309 4 4" xfId="59176" xr:uid="{00000000-0005-0000-0000-000026E70000}"/>
    <cellStyle name="style1424787250309 4 4 2" xfId="59177" xr:uid="{00000000-0005-0000-0000-000027E70000}"/>
    <cellStyle name="style1424787250309 4 4 2 2" xfId="59178" xr:uid="{00000000-0005-0000-0000-000028E70000}"/>
    <cellStyle name="style1424787250309 4 4 2 2 2" xfId="59179" xr:uid="{00000000-0005-0000-0000-000029E70000}"/>
    <cellStyle name="style1424787250309 4 4 2 3" xfId="59180" xr:uid="{00000000-0005-0000-0000-00002AE70000}"/>
    <cellStyle name="style1424787250309 4 4 2 4" xfId="59181" xr:uid="{00000000-0005-0000-0000-00002BE70000}"/>
    <cellStyle name="style1424787250309 4 4 2 5" xfId="59182" xr:uid="{00000000-0005-0000-0000-00002CE70000}"/>
    <cellStyle name="style1424787250309 4 4 3" xfId="59183" xr:uid="{00000000-0005-0000-0000-00002DE70000}"/>
    <cellStyle name="style1424787250309 4 4 3 2" xfId="59184" xr:uid="{00000000-0005-0000-0000-00002EE70000}"/>
    <cellStyle name="style1424787250309 4 4 3 2 2" xfId="59185" xr:uid="{00000000-0005-0000-0000-00002FE70000}"/>
    <cellStyle name="style1424787250309 4 4 3 3" xfId="59186" xr:uid="{00000000-0005-0000-0000-000030E70000}"/>
    <cellStyle name="style1424787250309 4 4 3 4" xfId="59187" xr:uid="{00000000-0005-0000-0000-000031E70000}"/>
    <cellStyle name="style1424787250309 4 4 3 5" xfId="59188" xr:uid="{00000000-0005-0000-0000-000032E70000}"/>
    <cellStyle name="style1424787250309 4 4 4" xfId="59189" xr:uid="{00000000-0005-0000-0000-000033E70000}"/>
    <cellStyle name="style1424787250309 4 4 4 2" xfId="59190" xr:uid="{00000000-0005-0000-0000-000034E70000}"/>
    <cellStyle name="style1424787250309 4 4 4 3" xfId="59191" xr:uid="{00000000-0005-0000-0000-000035E70000}"/>
    <cellStyle name="style1424787250309 4 4 4 4" xfId="59192" xr:uid="{00000000-0005-0000-0000-000036E70000}"/>
    <cellStyle name="style1424787250309 4 4 4 5" xfId="59193" xr:uid="{00000000-0005-0000-0000-000037E70000}"/>
    <cellStyle name="style1424787250309 4 4 5" xfId="59194" xr:uid="{00000000-0005-0000-0000-000038E70000}"/>
    <cellStyle name="style1424787250309 4 4 6" xfId="59195" xr:uid="{00000000-0005-0000-0000-000039E70000}"/>
    <cellStyle name="style1424787250309 4 4 7" xfId="59196" xr:uid="{00000000-0005-0000-0000-00003AE70000}"/>
    <cellStyle name="style1424787250309 4 4 8" xfId="59197" xr:uid="{00000000-0005-0000-0000-00003BE70000}"/>
    <cellStyle name="style1424787250309 4 5" xfId="59198" xr:uid="{00000000-0005-0000-0000-00003CE70000}"/>
    <cellStyle name="style1424787250309 4 5 2" xfId="59199" xr:uid="{00000000-0005-0000-0000-00003DE70000}"/>
    <cellStyle name="style1424787250309 4 5 2 2" xfId="59200" xr:uid="{00000000-0005-0000-0000-00003EE70000}"/>
    <cellStyle name="style1424787250309 4 5 2 2 2" xfId="59201" xr:uid="{00000000-0005-0000-0000-00003FE70000}"/>
    <cellStyle name="style1424787250309 4 5 2 3" xfId="59202" xr:uid="{00000000-0005-0000-0000-000040E70000}"/>
    <cellStyle name="style1424787250309 4 5 2 4" xfId="59203" xr:uid="{00000000-0005-0000-0000-000041E70000}"/>
    <cellStyle name="style1424787250309 4 5 2 5" xfId="59204" xr:uid="{00000000-0005-0000-0000-000042E70000}"/>
    <cellStyle name="style1424787250309 4 5 3" xfId="59205" xr:uid="{00000000-0005-0000-0000-000043E70000}"/>
    <cellStyle name="style1424787250309 4 5 3 2" xfId="59206" xr:uid="{00000000-0005-0000-0000-000044E70000}"/>
    <cellStyle name="style1424787250309 4 5 3 2 2" xfId="59207" xr:uid="{00000000-0005-0000-0000-000045E70000}"/>
    <cellStyle name="style1424787250309 4 5 3 3" xfId="59208" xr:uid="{00000000-0005-0000-0000-000046E70000}"/>
    <cellStyle name="style1424787250309 4 5 3 4" xfId="59209" xr:uid="{00000000-0005-0000-0000-000047E70000}"/>
    <cellStyle name="style1424787250309 4 5 3 5" xfId="59210" xr:uid="{00000000-0005-0000-0000-000048E70000}"/>
    <cellStyle name="style1424787250309 4 5 4" xfId="59211" xr:uid="{00000000-0005-0000-0000-000049E70000}"/>
    <cellStyle name="style1424787250309 4 5 4 2" xfId="59212" xr:uid="{00000000-0005-0000-0000-00004AE70000}"/>
    <cellStyle name="style1424787250309 4 5 4 3" xfId="59213" xr:uid="{00000000-0005-0000-0000-00004BE70000}"/>
    <cellStyle name="style1424787250309 4 5 4 4" xfId="59214" xr:uid="{00000000-0005-0000-0000-00004CE70000}"/>
    <cellStyle name="style1424787250309 4 5 4 5" xfId="59215" xr:uid="{00000000-0005-0000-0000-00004DE70000}"/>
    <cellStyle name="style1424787250309 4 5 5" xfId="59216" xr:uid="{00000000-0005-0000-0000-00004EE70000}"/>
    <cellStyle name="style1424787250309 4 5 6" xfId="59217" xr:uid="{00000000-0005-0000-0000-00004FE70000}"/>
    <cellStyle name="style1424787250309 4 5 7" xfId="59218" xr:uid="{00000000-0005-0000-0000-000050E70000}"/>
    <cellStyle name="style1424787250309 4 5 8" xfId="59219" xr:uid="{00000000-0005-0000-0000-000051E70000}"/>
    <cellStyle name="style1424787250309 4 6" xfId="59220" xr:uid="{00000000-0005-0000-0000-000052E70000}"/>
    <cellStyle name="style1424787250309 4 6 2" xfId="59221" xr:uid="{00000000-0005-0000-0000-000053E70000}"/>
    <cellStyle name="style1424787250309 4 6 2 2" xfId="59222" xr:uid="{00000000-0005-0000-0000-000054E70000}"/>
    <cellStyle name="style1424787250309 4 6 3" xfId="59223" xr:uid="{00000000-0005-0000-0000-000055E70000}"/>
    <cellStyle name="style1424787250309 4 6 4" xfId="59224" xr:uid="{00000000-0005-0000-0000-000056E70000}"/>
    <cellStyle name="style1424787250309 4 6 5" xfId="59225" xr:uid="{00000000-0005-0000-0000-000057E70000}"/>
    <cellStyle name="style1424787250309 4 7" xfId="59226" xr:uid="{00000000-0005-0000-0000-000058E70000}"/>
    <cellStyle name="style1424787250309 4 7 2" xfId="59227" xr:uid="{00000000-0005-0000-0000-000059E70000}"/>
    <cellStyle name="style1424787250309 4 7 2 2" xfId="59228" xr:uid="{00000000-0005-0000-0000-00005AE70000}"/>
    <cellStyle name="style1424787250309 4 7 3" xfId="59229" xr:uid="{00000000-0005-0000-0000-00005BE70000}"/>
    <cellStyle name="style1424787250309 4 7 4" xfId="59230" xr:uid="{00000000-0005-0000-0000-00005CE70000}"/>
    <cellStyle name="style1424787250309 4 7 5" xfId="59231" xr:uid="{00000000-0005-0000-0000-00005DE70000}"/>
    <cellStyle name="style1424787250309 4 8" xfId="59232" xr:uid="{00000000-0005-0000-0000-00005EE70000}"/>
    <cellStyle name="style1424787250309 4 8 2" xfId="59233" xr:uid="{00000000-0005-0000-0000-00005FE70000}"/>
    <cellStyle name="style1424787250309 4 8 3" xfId="59234" xr:uid="{00000000-0005-0000-0000-000060E70000}"/>
    <cellStyle name="style1424787250309 4 8 4" xfId="59235" xr:uid="{00000000-0005-0000-0000-000061E70000}"/>
    <cellStyle name="style1424787250309 4 8 5" xfId="59236" xr:uid="{00000000-0005-0000-0000-000062E70000}"/>
    <cellStyle name="style1424787250309 4 9" xfId="59237" xr:uid="{00000000-0005-0000-0000-000063E70000}"/>
    <cellStyle name="style1424787250309 5" xfId="59238" xr:uid="{00000000-0005-0000-0000-000064E70000}"/>
    <cellStyle name="style1424787250309 5 2" xfId="59239" xr:uid="{00000000-0005-0000-0000-000065E70000}"/>
    <cellStyle name="style1424787250309 5 2 2" xfId="59240" xr:uid="{00000000-0005-0000-0000-000066E70000}"/>
    <cellStyle name="style1424787250309 5 2 2 2" xfId="59241" xr:uid="{00000000-0005-0000-0000-000067E70000}"/>
    <cellStyle name="style1424787250309 5 2 2 2 2" xfId="59242" xr:uid="{00000000-0005-0000-0000-000068E70000}"/>
    <cellStyle name="style1424787250309 5 2 2 3" xfId="59243" xr:uid="{00000000-0005-0000-0000-000069E70000}"/>
    <cellStyle name="style1424787250309 5 2 2 4" xfId="59244" xr:uid="{00000000-0005-0000-0000-00006AE70000}"/>
    <cellStyle name="style1424787250309 5 2 2 5" xfId="59245" xr:uid="{00000000-0005-0000-0000-00006BE70000}"/>
    <cellStyle name="style1424787250309 5 2 3" xfId="59246" xr:uid="{00000000-0005-0000-0000-00006CE70000}"/>
    <cellStyle name="style1424787250309 5 2 3 2" xfId="59247" xr:uid="{00000000-0005-0000-0000-00006DE70000}"/>
    <cellStyle name="style1424787250309 5 2 3 2 2" xfId="59248" xr:uid="{00000000-0005-0000-0000-00006EE70000}"/>
    <cellStyle name="style1424787250309 5 2 3 3" xfId="59249" xr:uid="{00000000-0005-0000-0000-00006FE70000}"/>
    <cellStyle name="style1424787250309 5 2 3 4" xfId="59250" xr:uid="{00000000-0005-0000-0000-000070E70000}"/>
    <cellStyle name="style1424787250309 5 2 3 5" xfId="59251" xr:uid="{00000000-0005-0000-0000-000071E70000}"/>
    <cellStyle name="style1424787250309 5 2 4" xfId="59252" xr:uid="{00000000-0005-0000-0000-000072E70000}"/>
    <cellStyle name="style1424787250309 5 2 4 2" xfId="59253" xr:uid="{00000000-0005-0000-0000-000073E70000}"/>
    <cellStyle name="style1424787250309 5 2 4 3" xfId="59254" xr:uid="{00000000-0005-0000-0000-000074E70000}"/>
    <cellStyle name="style1424787250309 5 2 4 4" xfId="59255" xr:uid="{00000000-0005-0000-0000-000075E70000}"/>
    <cellStyle name="style1424787250309 5 2 4 5" xfId="59256" xr:uid="{00000000-0005-0000-0000-000076E70000}"/>
    <cellStyle name="style1424787250309 5 2 5" xfId="59257" xr:uid="{00000000-0005-0000-0000-000077E70000}"/>
    <cellStyle name="style1424787250309 5 2 6" xfId="59258" xr:uid="{00000000-0005-0000-0000-000078E70000}"/>
    <cellStyle name="style1424787250309 5 2 7" xfId="59259" xr:uid="{00000000-0005-0000-0000-000079E70000}"/>
    <cellStyle name="style1424787250309 5 2 8" xfId="59260" xr:uid="{00000000-0005-0000-0000-00007AE70000}"/>
    <cellStyle name="style1424787250309 5 3" xfId="59261" xr:uid="{00000000-0005-0000-0000-00007BE70000}"/>
    <cellStyle name="style1424787250309 5 3 2" xfId="59262" xr:uid="{00000000-0005-0000-0000-00007CE70000}"/>
    <cellStyle name="style1424787250309 5 3 2 2" xfId="59263" xr:uid="{00000000-0005-0000-0000-00007DE70000}"/>
    <cellStyle name="style1424787250309 5 3 3" xfId="59264" xr:uid="{00000000-0005-0000-0000-00007EE70000}"/>
    <cellStyle name="style1424787250309 5 3 4" xfId="59265" xr:uid="{00000000-0005-0000-0000-00007FE70000}"/>
    <cellStyle name="style1424787250309 5 3 5" xfId="59266" xr:uid="{00000000-0005-0000-0000-000080E70000}"/>
    <cellStyle name="style1424787250309 5 4" xfId="59267" xr:uid="{00000000-0005-0000-0000-000081E70000}"/>
    <cellStyle name="style1424787250309 5 4 2" xfId="59268" xr:uid="{00000000-0005-0000-0000-000082E70000}"/>
    <cellStyle name="style1424787250309 5 4 2 2" xfId="59269" xr:uid="{00000000-0005-0000-0000-000083E70000}"/>
    <cellStyle name="style1424787250309 5 4 3" xfId="59270" xr:uid="{00000000-0005-0000-0000-000084E70000}"/>
    <cellStyle name="style1424787250309 5 4 4" xfId="59271" xr:uid="{00000000-0005-0000-0000-000085E70000}"/>
    <cellStyle name="style1424787250309 5 4 5" xfId="59272" xr:uid="{00000000-0005-0000-0000-000086E70000}"/>
    <cellStyle name="style1424787250309 5 5" xfId="59273" xr:uid="{00000000-0005-0000-0000-000087E70000}"/>
    <cellStyle name="style1424787250309 5 5 2" xfId="59274" xr:uid="{00000000-0005-0000-0000-000088E70000}"/>
    <cellStyle name="style1424787250309 5 5 3" xfId="59275" xr:uid="{00000000-0005-0000-0000-000089E70000}"/>
    <cellStyle name="style1424787250309 5 5 4" xfId="59276" xr:uid="{00000000-0005-0000-0000-00008AE70000}"/>
    <cellStyle name="style1424787250309 5 5 5" xfId="59277" xr:uid="{00000000-0005-0000-0000-00008BE70000}"/>
    <cellStyle name="style1424787250309 5 6" xfId="59278" xr:uid="{00000000-0005-0000-0000-00008CE70000}"/>
    <cellStyle name="style1424787250309 5 7" xfId="59279" xr:uid="{00000000-0005-0000-0000-00008DE70000}"/>
    <cellStyle name="style1424787250309 5 8" xfId="59280" xr:uid="{00000000-0005-0000-0000-00008EE70000}"/>
    <cellStyle name="style1424787250309 5 9" xfId="59281" xr:uid="{00000000-0005-0000-0000-00008FE70000}"/>
    <cellStyle name="style1424787250309 6" xfId="59282" xr:uid="{00000000-0005-0000-0000-000090E70000}"/>
    <cellStyle name="style1424787250309 6 2" xfId="59283" xr:uid="{00000000-0005-0000-0000-000091E70000}"/>
    <cellStyle name="style1424787250309 6 2 2" xfId="59284" xr:uid="{00000000-0005-0000-0000-000092E70000}"/>
    <cellStyle name="style1424787250309 6 2 2 2" xfId="59285" xr:uid="{00000000-0005-0000-0000-000093E70000}"/>
    <cellStyle name="style1424787250309 6 2 3" xfId="59286" xr:uid="{00000000-0005-0000-0000-000094E70000}"/>
    <cellStyle name="style1424787250309 6 2 4" xfId="59287" xr:uid="{00000000-0005-0000-0000-000095E70000}"/>
    <cellStyle name="style1424787250309 6 2 5" xfId="59288" xr:uid="{00000000-0005-0000-0000-000096E70000}"/>
    <cellStyle name="style1424787250309 6 3" xfId="59289" xr:uid="{00000000-0005-0000-0000-000097E70000}"/>
    <cellStyle name="style1424787250309 6 3 2" xfId="59290" xr:uid="{00000000-0005-0000-0000-000098E70000}"/>
    <cellStyle name="style1424787250309 6 3 2 2" xfId="59291" xr:uid="{00000000-0005-0000-0000-000099E70000}"/>
    <cellStyle name="style1424787250309 6 3 3" xfId="59292" xr:uid="{00000000-0005-0000-0000-00009AE70000}"/>
    <cellStyle name="style1424787250309 6 3 4" xfId="59293" xr:uid="{00000000-0005-0000-0000-00009BE70000}"/>
    <cellStyle name="style1424787250309 6 3 5" xfId="59294" xr:uid="{00000000-0005-0000-0000-00009CE70000}"/>
    <cellStyle name="style1424787250309 6 4" xfId="59295" xr:uid="{00000000-0005-0000-0000-00009DE70000}"/>
    <cellStyle name="style1424787250309 6 4 2" xfId="59296" xr:uid="{00000000-0005-0000-0000-00009EE70000}"/>
    <cellStyle name="style1424787250309 6 4 3" xfId="59297" xr:uid="{00000000-0005-0000-0000-00009FE70000}"/>
    <cellStyle name="style1424787250309 6 4 4" xfId="59298" xr:uid="{00000000-0005-0000-0000-0000A0E70000}"/>
    <cellStyle name="style1424787250309 6 4 5" xfId="59299" xr:uid="{00000000-0005-0000-0000-0000A1E70000}"/>
    <cellStyle name="style1424787250309 6 5" xfId="59300" xr:uid="{00000000-0005-0000-0000-0000A2E70000}"/>
    <cellStyle name="style1424787250309 6 6" xfId="59301" xr:uid="{00000000-0005-0000-0000-0000A3E70000}"/>
    <cellStyle name="style1424787250309 6 7" xfId="59302" xr:uid="{00000000-0005-0000-0000-0000A4E70000}"/>
    <cellStyle name="style1424787250309 6 8" xfId="59303" xr:uid="{00000000-0005-0000-0000-0000A5E70000}"/>
    <cellStyle name="style1424787250309 7" xfId="59304" xr:uid="{00000000-0005-0000-0000-0000A6E70000}"/>
    <cellStyle name="style1424787250309 7 2" xfId="59305" xr:uid="{00000000-0005-0000-0000-0000A7E70000}"/>
    <cellStyle name="style1424787250309 7 2 2" xfId="59306" xr:uid="{00000000-0005-0000-0000-0000A8E70000}"/>
    <cellStyle name="style1424787250309 7 2 2 2" xfId="59307" xr:uid="{00000000-0005-0000-0000-0000A9E70000}"/>
    <cellStyle name="style1424787250309 7 2 3" xfId="59308" xr:uid="{00000000-0005-0000-0000-0000AAE70000}"/>
    <cellStyle name="style1424787250309 7 2 4" xfId="59309" xr:uid="{00000000-0005-0000-0000-0000ABE70000}"/>
    <cellStyle name="style1424787250309 7 2 5" xfId="59310" xr:uid="{00000000-0005-0000-0000-0000ACE70000}"/>
    <cellStyle name="style1424787250309 7 3" xfId="59311" xr:uid="{00000000-0005-0000-0000-0000ADE70000}"/>
    <cellStyle name="style1424787250309 7 3 2" xfId="59312" xr:uid="{00000000-0005-0000-0000-0000AEE70000}"/>
    <cellStyle name="style1424787250309 7 3 2 2" xfId="59313" xr:uid="{00000000-0005-0000-0000-0000AFE70000}"/>
    <cellStyle name="style1424787250309 7 3 3" xfId="59314" xr:uid="{00000000-0005-0000-0000-0000B0E70000}"/>
    <cellStyle name="style1424787250309 7 3 4" xfId="59315" xr:uid="{00000000-0005-0000-0000-0000B1E70000}"/>
    <cellStyle name="style1424787250309 7 3 5" xfId="59316" xr:uid="{00000000-0005-0000-0000-0000B2E70000}"/>
    <cellStyle name="style1424787250309 7 4" xfId="59317" xr:uid="{00000000-0005-0000-0000-0000B3E70000}"/>
    <cellStyle name="style1424787250309 7 4 2" xfId="59318" xr:uid="{00000000-0005-0000-0000-0000B4E70000}"/>
    <cellStyle name="style1424787250309 7 4 3" xfId="59319" xr:uid="{00000000-0005-0000-0000-0000B5E70000}"/>
    <cellStyle name="style1424787250309 7 4 4" xfId="59320" xr:uid="{00000000-0005-0000-0000-0000B6E70000}"/>
    <cellStyle name="style1424787250309 7 4 5" xfId="59321" xr:uid="{00000000-0005-0000-0000-0000B7E70000}"/>
    <cellStyle name="style1424787250309 7 5" xfId="59322" xr:uid="{00000000-0005-0000-0000-0000B8E70000}"/>
    <cellStyle name="style1424787250309 7 6" xfId="59323" xr:uid="{00000000-0005-0000-0000-0000B9E70000}"/>
    <cellStyle name="style1424787250309 7 7" xfId="59324" xr:uid="{00000000-0005-0000-0000-0000BAE70000}"/>
    <cellStyle name="style1424787250309 7 8" xfId="59325" xr:uid="{00000000-0005-0000-0000-0000BBE70000}"/>
    <cellStyle name="style1424787250309 8" xfId="59326" xr:uid="{00000000-0005-0000-0000-0000BCE70000}"/>
    <cellStyle name="style1424787250309 8 2" xfId="59327" xr:uid="{00000000-0005-0000-0000-0000BDE70000}"/>
    <cellStyle name="style1424787250309 8 2 2" xfId="59328" xr:uid="{00000000-0005-0000-0000-0000BEE70000}"/>
    <cellStyle name="style1424787250309 8 2 2 2" xfId="59329" xr:uid="{00000000-0005-0000-0000-0000BFE70000}"/>
    <cellStyle name="style1424787250309 8 2 3" xfId="59330" xr:uid="{00000000-0005-0000-0000-0000C0E70000}"/>
    <cellStyle name="style1424787250309 8 2 4" xfId="59331" xr:uid="{00000000-0005-0000-0000-0000C1E70000}"/>
    <cellStyle name="style1424787250309 8 2 5" xfId="59332" xr:uid="{00000000-0005-0000-0000-0000C2E70000}"/>
    <cellStyle name="style1424787250309 8 3" xfId="59333" xr:uid="{00000000-0005-0000-0000-0000C3E70000}"/>
    <cellStyle name="style1424787250309 8 3 2" xfId="59334" xr:uid="{00000000-0005-0000-0000-0000C4E70000}"/>
    <cellStyle name="style1424787250309 8 3 2 2" xfId="59335" xr:uid="{00000000-0005-0000-0000-0000C5E70000}"/>
    <cellStyle name="style1424787250309 8 3 3" xfId="59336" xr:uid="{00000000-0005-0000-0000-0000C6E70000}"/>
    <cellStyle name="style1424787250309 8 3 4" xfId="59337" xr:uid="{00000000-0005-0000-0000-0000C7E70000}"/>
    <cellStyle name="style1424787250309 8 3 5" xfId="59338" xr:uid="{00000000-0005-0000-0000-0000C8E70000}"/>
    <cellStyle name="style1424787250309 8 4" xfId="59339" xr:uid="{00000000-0005-0000-0000-0000C9E70000}"/>
    <cellStyle name="style1424787250309 8 4 2" xfId="59340" xr:uid="{00000000-0005-0000-0000-0000CAE70000}"/>
    <cellStyle name="style1424787250309 8 4 3" xfId="59341" xr:uid="{00000000-0005-0000-0000-0000CBE70000}"/>
    <cellStyle name="style1424787250309 8 4 4" xfId="59342" xr:uid="{00000000-0005-0000-0000-0000CCE70000}"/>
    <cellStyle name="style1424787250309 8 4 5" xfId="59343" xr:uid="{00000000-0005-0000-0000-0000CDE70000}"/>
    <cellStyle name="style1424787250309 8 5" xfId="59344" xr:uid="{00000000-0005-0000-0000-0000CEE70000}"/>
    <cellStyle name="style1424787250309 8 6" xfId="59345" xr:uid="{00000000-0005-0000-0000-0000CFE70000}"/>
    <cellStyle name="style1424787250309 8 7" xfId="59346" xr:uid="{00000000-0005-0000-0000-0000D0E70000}"/>
    <cellStyle name="style1424787250309 8 8" xfId="59347" xr:uid="{00000000-0005-0000-0000-0000D1E70000}"/>
    <cellStyle name="style1424787250309 9" xfId="59348" xr:uid="{00000000-0005-0000-0000-0000D2E70000}"/>
    <cellStyle name="style1424787250309 9 2" xfId="59349" xr:uid="{00000000-0005-0000-0000-0000D3E70000}"/>
    <cellStyle name="style1424787250309 9 2 2" xfId="59350" xr:uid="{00000000-0005-0000-0000-0000D4E70000}"/>
    <cellStyle name="style1424787250309 9 3" xfId="59351" xr:uid="{00000000-0005-0000-0000-0000D5E70000}"/>
    <cellStyle name="style1424787250309 9 4" xfId="59352" xr:uid="{00000000-0005-0000-0000-0000D6E70000}"/>
    <cellStyle name="style1424787250309 9 5" xfId="59353" xr:uid="{00000000-0005-0000-0000-0000D7E70000}"/>
    <cellStyle name="style1424787250347" xfId="59354" xr:uid="{00000000-0005-0000-0000-0000D8E70000}"/>
    <cellStyle name="style1424787250347 10" xfId="59355" xr:uid="{00000000-0005-0000-0000-0000D9E70000}"/>
    <cellStyle name="style1424787250347 10 2" xfId="59356" xr:uid="{00000000-0005-0000-0000-0000DAE70000}"/>
    <cellStyle name="style1424787250347 10 2 2" xfId="59357" xr:uid="{00000000-0005-0000-0000-0000DBE70000}"/>
    <cellStyle name="style1424787250347 10 3" xfId="59358" xr:uid="{00000000-0005-0000-0000-0000DCE70000}"/>
    <cellStyle name="style1424787250347 10 4" xfId="59359" xr:uid="{00000000-0005-0000-0000-0000DDE70000}"/>
    <cellStyle name="style1424787250347 10 5" xfId="59360" xr:uid="{00000000-0005-0000-0000-0000DEE70000}"/>
    <cellStyle name="style1424787250347 11" xfId="59361" xr:uid="{00000000-0005-0000-0000-0000DFE70000}"/>
    <cellStyle name="style1424787250347 11 2" xfId="59362" xr:uid="{00000000-0005-0000-0000-0000E0E70000}"/>
    <cellStyle name="style1424787250347 11 3" xfId="59363" xr:uid="{00000000-0005-0000-0000-0000E1E70000}"/>
    <cellStyle name="style1424787250347 11 4" xfId="59364" xr:uid="{00000000-0005-0000-0000-0000E2E70000}"/>
    <cellStyle name="style1424787250347 11 5" xfId="59365" xr:uid="{00000000-0005-0000-0000-0000E3E70000}"/>
    <cellStyle name="style1424787250347 12" xfId="59366" xr:uid="{00000000-0005-0000-0000-0000E4E70000}"/>
    <cellStyle name="style1424787250347 13" xfId="59367" xr:uid="{00000000-0005-0000-0000-0000E5E70000}"/>
    <cellStyle name="style1424787250347 14" xfId="59368" xr:uid="{00000000-0005-0000-0000-0000E6E70000}"/>
    <cellStyle name="style1424787250347 15" xfId="59369" xr:uid="{00000000-0005-0000-0000-0000E7E70000}"/>
    <cellStyle name="style1424787250347 2" xfId="59370" xr:uid="{00000000-0005-0000-0000-0000E8E70000}"/>
    <cellStyle name="style1424787250347 2 10" xfId="59371" xr:uid="{00000000-0005-0000-0000-0000E9E70000}"/>
    <cellStyle name="style1424787250347 2 10 2" xfId="59372" xr:uid="{00000000-0005-0000-0000-0000EAE70000}"/>
    <cellStyle name="style1424787250347 2 10 3" xfId="59373" xr:uid="{00000000-0005-0000-0000-0000EBE70000}"/>
    <cellStyle name="style1424787250347 2 10 4" xfId="59374" xr:uid="{00000000-0005-0000-0000-0000ECE70000}"/>
    <cellStyle name="style1424787250347 2 10 5" xfId="59375" xr:uid="{00000000-0005-0000-0000-0000EDE70000}"/>
    <cellStyle name="style1424787250347 2 11" xfId="59376" xr:uid="{00000000-0005-0000-0000-0000EEE70000}"/>
    <cellStyle name="style1424787250347 2 12" xfId="59377" xr:uid="{00000000-0005-0000-0000-0000EFE70000}"/>
    <cellStyle name="style1424787250347 2 13" xfId="59378" xr:uid="{00000000-0005-0000-0000-0000F0E70000}"/>
    <cellStyle name="style1424787250347 2 14" xfId="59379" xr:uid="{00000000-0005-0000-0000-0000F1E70000}"/>
    <cellStyle name="style1424787250347 2 2" xfId="59380" xr:uid="{00000000-0005-0000-0000-0000F2E70000}"/>
    <cellStyle name="style1424787250347 2 2 10" xfId="59381" xr:uid="{00000000-0005-0000-0000-0000F3E70000}"/>
    <cellStyle name="style1424787250347 2 2 11" xfId="59382" xr:uid="{00000000-0005-0000-0000-0000F4E70000}"/>
    <cellStyle name="style1424787250347 2 2 12" xfId="59383" xr:uid="{00000000-0005-0000-0000-0000F5E70000}"/>
    <cellStyle name="style1424787250347 2 2 13" xfId="59384" xr:uid="{00000000-0005-0000-0000-0000F6E70000}"/>
    <cellStyle name="style1424787250347 2 2 2" xfId="59385" xr:uid="{00000000-0005-0000-0000-0000F7E70000}"/>
    <cellStyle name="style1424787250347 2 2 2 10" xfId="59386" xr:uid="{00000000-0005-0000-0000-0000F8E70000}"/>
    <cellStyle name="style1424787250347 2 2 2 11" xfId="59387" xr:uid="{00000000-0005-0000-0000-0000F9E70000}"/>
    <cellStyle name="style1424787250347 2 2 2 12" xfId="59388" xr:uid="{00000000-0005-0000-0000-0000FAE70000}"/>
    <cellStyle name="style1424787250347 2 2 2 2" xfId="59389" xr:uid="{00000000-0005-0000-0000-0000FBE70000}"/>
    <cellStyle name="style1424787250347 2 2 2 2 2" xfId="59390" xr:uid="{00000000-0005-0000-0000-0000FCE70000}"/>
    <cellStyle name="style1424787250347 2 2 2 2 2 2" xfId="59391" xr:uid="{00000000-0005-0000-0000-0000FDE70000}"/>
    <cellStyle name="style1424787250347 2 2 2 2 2 2 2" xfId="59392" xr:uid="{00000000-0005-0000-0000-0000FEE70000}"/>
    <cellStyle name="style1424787250347 2 2 2 2 2 2 2 2" xfId="59393" xr:uid="{00000000-0005-0000-0000-0000FFE70000}"/>
    <cellStyle name="style1424787250347 2 2 2 2 2 2 3" xfId="59394" xr:uid="{00000000-0005-0000-0000-000000E80000}"/>
    <cellStyle name="style1424787250347 2 2 2 2 2 2 4" xfId="59395" xr:uid="{00000000-0005-0000-0000-000001E80000}"/>
    <cellStyle name="style1424787250347 2 2 2 2 2 2 5" xfId="59396" xr:uid="{00000000-0005-0000-0000-000002E80000}"/>
    <cellStyle name="style1424787250347 2 2 2 2 2 3" xfId="59397" xr:uid="{00000000-0005-0000-0000-000003E80000}"/>
    <cellStyle name="style1424787250347 2 2 2 2 2 3 2" xfId="59398" xr:uid="{00000000-0005-0000-0000-000004E80000}"/>
    <cellStyle name="style1424787250347 2 2 2 2 2 3 2 2" xfId="59399" xr:uid="{00000000-0005-0000-0000-000005E80000}"/>
    <cellStyle name="style1424787250347 2 2 2 2 2 3 3" xfId="59400" xr:uid="{00000000-0005-0000-0000-000006E80000}"/>
    <cellStyle name="style1424787250347 2 2 2 2 2 3 4" xfId="59401" xr:uid="{00000000-0005-0000-0000-000007E80000}"/>
    <cellStyle name="style1424787250347 2 2 2 2 2 3 5" xfId="59402" xr:uid="{00000000-0005-0000-0000-000008E80000}"/>
    <cellStyle name="style1424787250347 2 2 2 2 2 4" xfId="59403" xr:uid="{00000000-0005-0000-0000-000009E80000}"/>
    <cellStyle name="style1424787250347 2 2 2 2 2 4 2" xfId="59404" xr:uid="{00000000-0005-0000-0000-00000AE80000}"/>
    <cellStyle name="style1424787250347 2 2 2 2 2 4 3" xfId="59405" xr:uid="{00000000-0005-0000-0000-00000BE80000}"/>
    <cellStyle name="style1424787250347 2 2 2 2 2 4 4" xfId="59406" xr:uid="{00000000-0005-0000-0000-00000CE80000}"/>
    <cellStyle name="style1424787250347 2 2 2 2 2 4 5" xfId="59407" xr:uid="{00000000-0005-0000-0000-00000DE80000}"/>
    <cellStyle name="style1424787250347 2 2 2 2 2 5" xfId="59408" xr:uid="{00000000-0005-0000-0000-00000EE80000}"/>
    <cellStyle name="style1424787250347 2 2 2 2 2 6" xfId="59409" xr:uid="{00000000-0005-0000-0000-00000FE80000}"/>
    <cellStyle name="style1424787250347 2 2 2 2 2 7" xfId="59410" xr:uid="{00000000-0005-0000-0000-000010E80000}"/>
    <cellStyle name="style1424787250347 2 2 2 2 2 8" xfId="59411" xr:uid="{00000000-0005-0000-0000-000011E80000}"/>
    <cellStyle name="style1424787250347 2 2 2 2 3" xfId="59412" xr:uid="{00000000-0005-0000-0000-000012E80000}"/>
    <cellStyle name="style1424787250347 2 2 2 2 3 2" xfId="59413" xr:uid="{00000000-0005-0000-0000-000013E80000}"/>
    <cellStyle name="style1424787250347 2 2 2 2 3 2 2" xfId="59414" xr:uid="{00000000-0005-0000-0000-000014E80000}"/>
    <cellStyle name="style1424787250347 2 2 2 2 3 3" xfId="59415" xr:uid="{00000000-0005-0000-0000-000015E80000}"/>
    <cellStyle name="style1424787250347 2 2 2 2 3 4" xfId="59416" xr:uid="{00000000-0005-0000-0000-000016E80000}"/>
    <cellStyle name="style1424787250347 2 2 2 2 3 5" xfId="59417" xr:uid="{00000000-0005-0000-0000-000017E80000}"/>
    <cellStyle name="style1424787250347 2 2 2 2 4" xfId="59418" xr:uid="{00000000-0005-0000-0000-000018E80000}"/>
    <cellStyle name="style1424787250347 2 2 2 2 4 2" xfId="59419" xr:uid="{00000000-0005-0000-0000-000019E80000}"/>
    <cellStyle name="style1424787250347 2 2 2 2 4 2 2" xfId="59420" xr:uid="{00000000-0005-0000-0000-00001AE80000}"/>
    <cellStyle name="style1424787250347 2 2 2 2 4 3" xfId="59421" xr:uid="{00000000-0005-0000-0000-00001BE80000}"/>
    <cellStyle name="style1424787250347 2 2 2 2 4 4" xfId="59422" xr:uid="{00000000-0005-0000-0000-00001CE80000}"/>
    <cellStyle name="style1424787250347 2 2 2 2 4 5" xfId="59423" xr:uid="{00000000-0005-0000-0000-00001DE80000}"/>
    <cellStyle name="style1424787250347 2 2 2 2 5" xfId="59424" xr:uid="{00000000-0005-0000-0000-00001EE80000}"/>
    <cellStyle name="style1424787250347 2 2 2 2 5 2" xfId="59425" xr:uid="{00000000-0005-0000-0000-00001FE80000}"/>
    <cellStyle name="style1424787250347 2 2 2 2 5 3" xfId="59426" xr:uid="{00000000-0005-0000-0000-000020E80000}"/>
    <cellStyle name="style1424787250347 2 2 2 2 5 4" xfId="59427" xr:uid="{00000000-0005-0000-0000-000021E80000}"/>
    <cellStyle name="style1424787250347 2 2 2 2 5 5" xfId="59428" xr:uid="{00000000-0005-0000-0000-000022E80000}"/>
    <cellStyle name="style1424787250347 2 2 2 2 6" xfId="59429" xr:uid="{00000000-0005-0000-0000-000023E80000}"/>
    <cellStyle name="style1424787250347 2 2 2 2 7" xfId="59430" xr:uid="{00000000-0005-0000-0000-000024E80000}"/>
    <cellStyle name="style1424787250347 2 2 2 2 8" xfId="59431" xr:uid="{00000000-0005-0000-0000-000025E80000}"/>
    <cellStyle name="style1424787250347 2 2 2 2 9" xfId="59432" xr:uid="{00000000-0005-0000-0000-000026E80000}"/>
    <cellStyle name="style1424787250347 2 2 2 3" xfId="59433" xr:uid="{00000000-0005-0000-0000-000027E80000}"/>
    <cellStyle name="style1424787250347 2 2 2 3 2" xfId="59434" xr:uid="{00000000-0005-0000-0000-000028E80000}"/>
    <cellStyle name="style1424787250347 2 2 2 3 2 2" xfId="59435" xr:uid="{00000000-0005-0000-0000-000029E80000}"/>
    <cellStyle name="style1424787250347 2 2 2 3 2 2 2" xfId="59436" xr:uid="{00000000-0005-0000-0000-00002AE80000}"/>
    <cellStyle name="style1424787250347 2 2 2 3 2 3" xfId="59437" xr:uid="{00000000-0005-0000-0000-00002BE80000}"/>
    <cellStyle name="style1424787250347 2 2 2 3 2 4" xfId="59438" xr:uid="{00000000-0005-0000-0000-00002CE80000}"/>
    <cellStyle name="style1424787250347 2 2 2 3 2 5" xfId="59439" xr:uid="{00000000-0005-0000-0000-00002DE80000}"/>
    <cellStyle name="style1424787250347 2 2 2 3 3" xfId="59440" xr:uid="{00000000-0005-0000-0000-00002EE80000}"/>
    <cellStyle name="style1424787250347 2 2 2 3 3 2" xfId="59441" xr:uid="{00000000-0005-0000-0000-00002FE80000}"/>
    <cellStyle name="style1424787250347 2 2 2 3 3 2 2" xfId="59442" xr:uid="{00000000-0005-0000-0000-000030E80000}"/>
    <cellStyle name="style1424787250347 2 2 2 3 3 3" xfId="59443" xr:uid="{00000000-0005-0000-0000-000031E80000}"/>
    <cellStyle name="style1424787250347 2 2 2 3 3 4" xfId="59444" xr:uid="{00000000-0005-0000-0000-000032E80000}"/>
    <cellStyle name="style1424787250347 2 2 2 3 3 5" xfId="59445" xr:uid="{00000000-0005-0000-0000-000033E80000}"/>
    <cellStyle name="style1424787250347 2 2 2 3 4" xfId="59446" xr:uid="{00000000-0005-0000-0000-000034E80000}"/>
    <cellStyle name="style1424787250347 2 2 2 3 4 2" xfId="59447" xr:uid="{00000000-0005-0000-0000-000035E80000}"/>
    <cellStyle name="style1424787250347 2 2 2 3 4 3" xfId="59448" xr:uid="{00000000-0005-0000-0000-000036E80000}"/>
    <cellStyle name="style1424787250347 2 2 2 3 4 4" xfId="59449" xr:uid="{00000000-0005-0000-0000-000037E80000}"/>
    <cellStyle name="style1424787250347 2 2 2 3 4 5" xfId="59450" xr:uid="{00000000-0005-0000-0000-000038E80000}"/>
    <cellStyle name="style1424787250347 2 2 2 3 5" xfId="59451" xr:uid="{00000000-0005-0000-0000-000039E80000}"/>
    <cellStyle name="style1424787250347 2 2 2 3 6" xfId="59452" xr:uid="{00000000-0005-0000-0000-00003AE80000}"/>
    <cellStyle name="style1424787250347 2 2 2 3 7" xfId="59453" xr:uid="{00000000-0005-0000-0000-00003BE80000}"/>
    <cellStyle name="style1424787250347 2 2 2 3 8" xfId="59454" xr:uid="{00000000-0005-0000-0000-00003CE80000}"/>
    <cellStyle name="style1424787250347 2 2 2 4" xfId="59455" xr:uid="{00000000-0005-0000-0000-00003DE80000}"/>
    <cellStyle name="style1424787250347 2 2 2 4 2" xfId="59456" xr:uid="{00000000-0005-0000-0000-00003EE80000}"/>
    <cellStyle name="style1424787250347 2 2 2 4 2 2" xfId="59457" xr:uid="{00000000-0005-0000-0000-00003FE80000}"/>
    <cellStyle name="style1424787250347 2 2 2 4 2 2 2" xfId="59458" xr:uid="{00000000-0005-0000-0000-000040E80000}"/>
    <cellStyle name="style1424787250347 2 2 2 4 2 3" xfId="59459" xr:uid="{00000000-0005-0000-0000-000041E80000}"/>
    <cellStyle name="style1424787250347 2 2 2 4 2 4" xfId="59460" xr:uid="{00000000-0005-0000-0000-000042E80000}"/>
    <cellStyle name="style1424787250347 2 2 2 4 2 5" xfId="59461" xr:uid="{00000000-0005-0000-0000-000043E80000}"/>
    <cellStyle name="style1424787250347 2 2 2 4 3" xfId="59462" xr:uid="{00000000-0005-0000-0000-000044E80000}"/>
    <cellStyle name="style1424787250347 2 2 2 4 3 2" xfId="59463" xr:uid="{00000000-0005-0000-0000-000045E80000}"/>
    <cellStyle name="style1424787250347 2 2 2 4 3 2 2" xfId="59464" xr:uid="{00000000-0005-0000-0000-000046E80000}"/>
    <cellStyle name="style1424787250347 2 2 2 4 3 3" xfId="59465" xr:uid="{00000000-0005-0000-0000-000047E80000}"/>
    <cellStyle name="style1424787250347 2 2 2 4 3 4" xfId="59466" xr:uid="{00000000-0005-0000-0000-000048E80000}"/>
    <cellStyle name="style1424787250347 2 2 2 4 3 5" xfId="59467" xr:uid="{00000000-0005-0000-0000-000049E80000}"/>
    <cellStyle name="style1424787250347 2 2 2 4 4" xfId="59468" xr:uid="{00000000-0005-0000-0000-00004AE80000}"/>
    <cellStyle name="style1424787250347 2 2 2 4 4 2" xfId="59469" xr:uid="{00000000-0005-0000-0000-00004BE80000}"/>
    <cellStyle name="style1424787250347 2 2 2 4 4 3" xfId="59470" xr:uid="{00000000-0005-0000-0000-00004CE80000}"/>
    <cellStyle name="style1424787250347 2 2 2 4 4 4" xfId="59471" xr:uid="{00000000-0005-0000-0000-00004DE80000}"/>
    <cellStyle name="style1424787250347 2 2 2 4 4 5" xfId="59472" xr:uid="{00000000-0005-0000-0000-00004EE80000}"/>
    <cellStyle name="style1424787250347 2 2 2 4 5" xfId="59473" xr:uid="{00000000-0005-0000-0000-00004FE80000}"/>
    <cellStyle name="style1424787250347 2 2 2 4 6" xfId="59474" xr:uid="{00000000-0005-0000-0000-000050E80000}"/>
    <cellStyle name="style1424787250347 2 2 2 4 7" xfId="59475" xr:uid="{00000000-0005-0000-0000-000051E80000}"/>
    <cellStyle name="style1424787250347 2 2 2 4 8" xfId="59476" xr:uid="{00000000-0005-0000-0000-000052E80000}"/>
    <cellStyle name="style1424787250347 2 2 2 5" xfId="59477" xr:uid="{00000000-0005-0000-0000-000053E80000}"/>
    <cellStyle name="style1424787250347 2 2 2 5 2" xfId="59478" xr:uid="{00000000-0005-0000-0000-000054E80000}"/>
    <cellStyle name="style1424787250347 2 2 2 5 2 2" xfId="59479" xr:uid="{00000000-0005-0000-0000-000055E80000}"/>
    <cellStyle name="style1424787250347 2 2 2 5 2 2 2" xfId="59480" xr:uid="{00000000-0005-0000-0000-000056E80000}"/>
    <cellStyle name="style1424787250347 2 2 2 5 2 3" xfId="59481" xr:uid="{00000000-0005-0000-0000-000057E80000}"/>
    <cellStyle name="style1424787250347 2 2 2 5 2 4" xfId="59482" xr:uid="{00000000-0005-0000-0000-000058E80000}"/>
    <cellStyle name="style1424787250347 2 2 2 5 2 5" xfId="59483" xr:uid="{00000000-0005-0000-0000-000059E80000}"/>
    <cellStyle name="style1424787250347 2 2 2 5 3" xfId="59484" xr:uid="{00000000-0005-0000-0000-00005AE80000}"/>
    <cellStyle name="style1424787250347 2 2 2 5 3 2" xfId="59485" xr:uid="{00000000-0005-0000-0000-00005BE80000}"/>
    <cellStyle name="style1424787250347 2 2 2 5 3 2 2" xfId="59486" xr:uid="{00000000-0005-0000-0000-00005CE80000}"/>
    <cellStyle name="style1424787250347 2 2 2 5 3 3" xfId="59487" xr:uid="{00000000-0005-0000-0000-00005DE80000}"/>
    <cellStyle name="style1424787250347 2 2 2 5 3 4" xfId="59488" xr:uid="{00000000-0005-0000-0000-00005EE80000}"/>
    <cellStyle name="style1424787250347 2 2 2 5 3 5" xfId="59489" xr:uid="{00000000-0005-0000-0000-00005FE80000}"/>
    <cellStyle name="style1424787250347 2 2 2 5 4" xfId="59490" xr:uid="{00000000-0005-0000-0000-000060E80000}"/>
    <cellStyle name="style1424787250347 2 2 2 5 4 2" xfId="59491" xr:uid="{00000000-0005-0000-0000-000061E80000}"/>
    <cellStyle name="style1424787250347 2 2 2 5 4 3" xfId="59492" xr:uid="{00000000-0005-0000-0000-000062E80000}"/>
    <cellStyle name="style1424787250347 2 2 2 5 4 4" xfId="59493" xr:uid="{00000000-0005-0000-0000-000063E80000}"/>
    <cellStyle name="style1424787250347 2 2 2 5 4 5" xfId="59494" xr:uid="{00000000-0005-0000-0000-000064E80000}"/>
    <cellStyle name="style1424787250347 2 2 2 5 5" xfId="59495" xr:uid="{00000000-0005-0000-0000-000065E80000}"/>
    <cellStyle name="style1424787250347 2 2 2 5 6" xfId="59496" xr:uid="{00000000-0005-0000-0000-000066E80000}"/>
    <cellStyle name="style1424787250347 2 2 2 5 7" xfId="59497" xr:uid="{00000000-0005-0000-0000-000067E80000}"/>
    <cellStyle name="style1424787250347 2 2 2 5 8" xfId="59498" xr:uid="{00000000-0005-0000-0000-000068E80000}"/>
    <cellStyle name="style1424787250347 2 2 2 6" xfId="59499" xr:uid="{00000000-0005-0000-0000-000069E80000}"/>
    <cellStyle name="style1424787250347 2 2 2 6 2" xfId="59500" xr:uid="{00000000-0005-0000-0000-00006AE80000}"/>
    <cellStyle name="style1424787250347 2 2 2 6 2 2" xfId="59501" xr:uid="{00000000-0005-0000-0000-00006BE80000}"/>
    <cellStyle name="style1424787250347 2 2 2 6 3" xfId="59502" xr:uid="{00000000-0005-0000-0000-00006CE80000}"/>
    <cellStyle name="style1424787250347 2 2 2 6 4" xfId="59503" xr:uid="{00000000-0005-0000-0000-00006DE80000}"/>
    <cellStyle name="style1424787250347 2 2 2 6 5" xfId="59504" xr:uid="{00000000-0005-0000-0000-00006EE80000}"/>
    <cellStyle name="style1424787250347 2 2 2 7" xfId="59505" xr:uid="{00000000-0005-0000-0000-00006FE80000}"/>
    <cellStyle name="style1424787250347 2 2 2 7 2" xfId="59506" xr:uid="{00000000-0005-0000-0000-000070E80000}"/>
    <cellStyle name="style1424787250347 2 2 2 7 2 2" xfId="59507" xr:uid="{00000000-0005-0000-0000-000071E80000}"/>
    <cellStyle name="style1424787250347 2 2 2 7 3" xfId="59508" xr:uid="{00000000-0005-0000-0000-000072E80000}"/>
    <cellStyle name="style1424787250347 2 2 2 7 4" xfId="59509" xr:uid="{00000000-0005-0000-0000-000073E80000}"/>
    <cellStyle name="style1424787250347 2 2 2 7 5" xfId="59510" xr:uid="{00000000-0005-0000-0000-000074E80000}"/>
    <cellStyle name="style1424787250347 2 2 2 8" xfId="59511" xr:uid="{00000000-0005-0000-0000-000075E80000}"/>
    <cellStyle name="style1424787250347 2 2 2 8 2" xfId="59512" xr:uid="{00000000-0005-0000-0000-000076E80000}"/>
    <cellStyle name="style1424787250347 2 2 2 8 3" xfId="59513" xr:uid="{00000000-0005-0000-0000-000077E80000}"/>
    <cellStyle name="style1424787250347 2 2 2 8 4" xfId="59514" xr:uid="{00000000-0005-0000-0000-000078E80000}"/>
    <cellStyle name="style1424787250347 2 2 2 8 5" xfId="59515" xr:uid="{00000000-0005-0000-0000-000079E80000}"/>
    <cellStyle name="style1424787250347 2 2 2 9" xfId="59516" xr:uid="{00000000-0005-0000-0000-00007AE80000}"/>
    <cellStyle name="style1424787250347 2 2 3" xfId="59517" xr:uid="{00000000-0005-0000-0000-00007BE80000}"/>
    <cellStyle name="style1424787250347 2 2 3 2" xfId="59518" xr:uid="{00000000-0005-0000-0000-00007CE80000}"/>
    <cellStyle name="style1424787250347 2 2 3 2 2" xfId="59519" xr:uid="{00000000-0005-0000-0000-00007DE80000}"/>
    <cellStyle name="style1424787250347 2 2 3 2 2 2" xfId="59520" xr:uid="{00000000-0005-0000-0000-00007EE80000}"/>
    <cellStyle name="style1424787250347 2 2 3 2 2 2 2" xfId="59521" xr:uid="{00000000-0005-0000-0000-00007FE80000}"/>
    <cellStyle name="style1424787250347 2 2 3 2 2 3" xfId="59522" xr:uid="{00000000-0005-0000-0000-000080E80000}"/>
    <cellStyle name="style1424787250347 2 2 3 2 2 4" xfId="59523" xr:uid="{00000000-0005-0000-0000-000081E80000}"/>
    <cellStyle name="style1424787250347 2 2 3 2 2 5" xfId="59524" xr:uid="{00000000-0005-0000-0000-000082E80000}"/>
    <cellStyle name="style1424787250347 2 2 3 2 3" xfId="59525" xr:uid="{00000000-0005-0000-0000-000083E80000}"/>
    <cellStyle name="style1424787250347 2 2 3 2 3 2" xfId="59526" xr:uid="{00000000-0005-0000-0000-000084E80000}"/>
    <cellStyle name="style1424787250347 2 2 3 2 3 2 2" xfId="59527" xr:uid="{00000000-0005-0000-0000-000085E80000}"/>
    <cellStyle name="style1424787250347 2 2 3 2 3 3" xfId="59528" xr:uid="{00000000-0005-0000-0000-000086E80000}"/>
    <cellStyle name="style1424787250347 2 2 3 2 3 4" xfId="59529" xr:uid="{00000000-0005-0000-0000-000087E80000}"/>
    <cellStyle name="style1424787250347 2 2 3 2 3 5" xfId="59530" xr:uid="{00000000-0005-0000-0000-000088E80000}"/>
    <cellStyle name="style1424787250347 2 2 3 2 4" xfId="59531" xr:uid="{00000000-0005-0000-0000-000089E80000}"/>
    <cellStyle name="style1424787250347 2 2 3 2 4 2" xfId="59532" xr:uid="{00000000-0005-0000-0000-00008AE80000}"/>
    <cellStyle name="style1424787250347 2 2 3 2 4 3" xfId="59533" xr:uid="{00000000-0005-0000-0000-00008BE80000}"/>
    <cellStyle name="style1424787250347 2 2 3 2 4 4" xfId="59534" xr:uid="{00000000-0005-0000-0000-00008CE80000}"/>
    <cellStyle name="style1424787250347 2 2 3 2 4 5" xfId="59535" xr:uid="{00000000-0005-0000-0000-00008DE80000}"/>
    <cellStyle name="style1424787250347 2 2 3 2 5" xfId="59536" xr:uid="{00000000-0005-0000-0000-00008EE80000}"/>
    <cellStyle name="style1424787250347 2 2 3 2 6" xfId="59537" xr:uid="{00000000-0005-0000-0000-00008FE80000}"/>
    <cellStyle name="style1424787250347 2 2 3 2 7" xfId="59538" xr:uid="{00000000-0005-0000-0000-000090E80000}"/>
    <cellStyle name="style1424787250347 2 2 3 2 8" xfId="59539" xr:uid="{00000000-0005-0000-0000-000091E80000}"/>
    <cellStyle name="style1424787250347 2 2 3 3" xfId="59540" xr:uid="{00000000-0005-0000-0000-000092E80000}"/>
    <cellStyle name="style1424787250347 2 2 3 3 2" xfId="59541" xr:uid="{00000000-0005-0000-0000-000093E80000}"/>
    <cellStyle name="style1424787250347 2 2 3 3 2 2" xfId="59542" xr:uid="{00000000-0005-0000-0000-000094E80000}"/>
    <cellStyle name="style1424787250347 2 2 3 3 3" xfId="59543" xr:uid="{00000000-0005-0000-0000-000095E80000}"/>
    <cellStyle name="style1424787250347 2 2 3 3 4" xfId="59544" xr:uid="{00000000-0005-0000-0000-000096E80000}"/>
    <cellStyle name="style1424787250347 2 2 3 3 5" xfId="59545" xr:uid="{00000000-0005-0000-0000-000097E80000}"/>
    <cellStyle name="style1424787250347 2 2 3 4" xfId="59546" xr:uid="{00000000-0005-0000-0000-000098E80000}"/>
    <cellStyle name="style1424787250347 2 2 3 4 2" xfId="59547" xr:uid="{00000000-0005-0000-0000-000099E80000}"/>
    <cellStyle name="style1424787250347 2 2 3 4 2 2" xfId="59548" xr:uid="{00000000-0005-0000-0000-00009AE80000}"/>
    <cellStyle name="style1424787250347 2 2 3 4 3" xfId="59549" xr:uid="{00000000-0005-0000-0000-00009BE80000}"/>
    <cellStyle name="style1424787250347 2 2 3 4 4" xfId="59550" xr:uid="{00000000-0005-0000-0000-00009CE80000}"/>
    <cellStyle name="style1424787250347 2 2 3 4 5" xfId="59551" xr:uid="{00000000-0005-0000-0000-00009DE80000}"/>
    <cellStyle name="style1424787250347 2 2 3 5" xfId="59552" xr:uid="{00000000-0005-0000-0000-00009EE80000}"/>
    <cellStyle name="style1424787250347 2 2 3 5 2" xfId="59553" xr:uid="{00000000-0005-0000-0000-00009FE80000}"/>
    <cellStyle name="style1424787250347 2 2 3 5 3" xfId="59554" xr:uid="{00000000-0005-0000-0000-0000A0E80000}"/>
    <cellStyle name="style1424787250347 2 2 3 5 4" xfId="59555" xr:uid="{00000000-0005-0000-0000-0000A1E80000}"/>
    <cellStyle name="style1424787250347 2 2 3 5 5" xfId="59556" xr:uid="{00000000-0005-0000-0000-0000A2E80000}"/>
    <cellStyle name="style1424787250347 2 2 3 6" xfId="59557" xr:uid="{00000000-0005-0000-0000-0000A3E80000}"/>
    <cellStyle name="style1424787250347 2 2 3 7" xfId="59558" xr:uid="{00000000-0005-0000-0000-0000A4E80000}"/>
    <cellStyle name="style1424787250347 2 2 3 8" xfId="59559" xr:uid="{00000000-0005-0000-0000-0000A5E80000}"/>
    <cellStyle name="style1424787250347 2 2 3 9" xfId="59560" xr:uid="{00000000-0005-0000-0000-0000A6E80000}"/>
    <cellStyle name="style1424787250347 2 2 4" xfId="59561" xr:uid="{00000000-0005-0000-0000-0000A7E80000}"/>
    <cellStyle name="style1424787250347 2 2 4 2" xfId="59562" xr:uid="{00000000-0005-0000-0000-0000A8E80000}"/>
    <cellStyle name="style1424787250347 2 2 4 2 2" xfId="59563" xr:uid="{00000000-0005-0000-0000-0000A9E80000}"/>
    <cellStyle name="style1424787250347 2 2 4 2 2 2" xfId="59564" xr:uid="{00000000-0005-0000-0000-0000AAE80000}"/>
    <cellStyle name="style1424787250347 2 2 4 2 3" xfId="59565" xr:uid="{00000000-0005-0000-0000-0000ABE80000}"/>
    <cellStyle name="style1424787250347 2 2 4 2 4" xfId="59566" xr:uid="{00000000-0005-0000-0000-0000ACE80000}"/>
    <cellStyle name="style1424787250347 2 2 4 2 5" xfId="59567" xr:uid="{00000000-0005-0000-0000-0000ADE80000}"/>
    <cellStyle name="style1424787250347 2 2 4 3" xfId="59568" xr:uid="{00000000-0005-0000-0000-0000AEE80000}"/>
    <cellStyle name="style1424787250347 2 2 4 3 2" xfId="59569" xr:uid="{00000000-0005-0000-0000-0000AFE80000}"/>
    <cellStyle name="style1424787250347 2 2 4 3 2 2" xfId="59570" xr:uid="{00000000-0005-0000-0000-0000B0E80000}"/>
    <cellStyle name="style1424787250347 2 2 4 3 3" xfId="59571" xr:uid="{00000000-0005-0000-0000-0000B1E80000}"/>
    <cellStyle name="style1424787250347 2 2 4 3 4" xfId="59572" xr:uid="{00000000-0005-0000-0000-0000B2E80000}"/>
    <cellStyle name="style1424787250347 2 2 4 3 5" xfId="59573" xr:uid="{00000000-0005-0000-0000-0000B3E80000}"/>
    <cellStyle name="style1424787250347 2 2 4 4" xfId="59574" xr:uid="{00000000-0005-0000-0000-0000B4E80000}"/>
    <cellStyle name="style1424787250347 2 2 4 4 2" xfId="59575" xr:uid="{00000000-0005-0000-0000-0000B5E80000}"/>
    <cellStyle name="style1424787250347 2 2 4 4 3" xfId="59576" xr:uid="{00000000-0005-0000-0000-0000B6E80000}"/>
    <cellStyle name="style1424787250347 2 2 4 4 4" xfId="59577" xr:uid="{00000000-0005-0000-0000-0000B7E80000}"/>
    <cellStyle name="style1424787250347 2 2 4 4 5" xfId="59578" xr:uid="{00000000-0005-0000-0000-0000B8E80000}"/>
    <cellStyle name="style1424787250347 2 2 4 5" xfId="59579" xr:uid="{00000000-0005-0000-0000-0000B9E80000}"/>
    <cellStyle name="style1424787250347 2 2 4 6" xfId="59580" xr:uid="{00000000-0005-0000-0000-0000BAE80000}"/>
    <cellStyle name="style1424787250347 2 2 4 7" xfId="59581" xr:uid="{00000000-0005-0000-0000-0000BBE80000}"/>
    <cellStyle name="style1424787250347 2 2 4 8" xfId="59582" xr:uid="{00000000-0005-0000-0000-0000BCE80000}"/>
    <cellStyle name="style1424787250347 2 2 5" xfId="59583" xr:uid="{00000000-0005-0000-0000-0000BDE80000}"/>
    <cellStyle name="style1424787250347 2 2 5 2" xfId="59584" xr:uid="{00000000-0005-0000-0000-0000BEE80000}"/>
    <cellStyle name="style1424787250347 2 2 5 2 2" xfId="59585" xr:uid="{00000000-0005-0000-0000-0000BFE80000}"/>
    <cellStyle name="style1424787250347 2 2 5 2 2 2" xfId="59586" xr:uid="{00000000-0005-0000-0000-0000C0E80000}"/>
    <cellStyle name="style1424787250347 2 2 5 2 3" xfId="59587" xr:uid="{00000000-0005-0000-0000-0000C1E80000}"/>
    <cellStyle name="style1424787250347 2 2 5 2 4" xfId="59588" xr:uid="{00000000-0005-0000-0000-0000C2E80000}"/>
    <cellStyle name="style1424787250347 2 2 5 2 5" xfId="59589" xr:uid="{00000000-0005-0000-0000-0000C3E80000}"/>
    <cellStyle name="style1424787250347 2 2 5 3" xfId="59590" xr:uid="{00000000-0005-0000-0000-0000C4E80000}"/>
    <cellStyle name="style1424787250347 2 2 5 3 2" xfId="59591" xr:uid="{00000000-0005-0000-0000-0000C5E80000}"/>
    <cellStyle name="style1424787250347 2 2 5 3 2 2" xfId="59592" xr:uid="{00000000-0005-0000-0000-0000C6E80000}"/>
    <cellStyle name="style1424787250347 2 2 5 3 3" xfId="59593" xr:uid="{00000000-0005-0000-0000-0000C7E80000}"/>
    <cellStyle name="style1424787250347 2 2 5 3 4" xfId="59594" xr:uid="{00000000-0005-0000-0000-0000C8E80000}"/>
    <cellStyle name="style1424787250347 2 2 5 3 5" xfId="59595" xr:uid="{00000000-0005-0000-0000-0000C9E80000}"/>
    <cellStyle name="style1424787250347 2 2 5 4" xfId="59596" xr:uid="{00000000-0005-0000-0000-0000CAE80000}"/>
    <cellStyle name="style1424787250347 2 2 5 4 2" xfId="59597" xr:uid="{00000000-0005-0000-0000-0000CBE80000}"/>
    <cellStyle name="style1424787250347 2 2 5 4 3" xfId="59598" xr:uid="{00000000-0005-0000-0000-0000CCE80000}"/>
    <cellStyle name="style1424787250347 2 2 5 4 4" xfId="59599" xr:uid="{00000000-0005-0000-0000-0000CDE80000}"/>
    <cellStyle name="style1424787250347 2 2 5 4 5" xfId="59600" xr:uid="{00000000-0005-0000-0000-0000CEE80000}"/>
    <cellStyle name="style1424787250347 2 2 5 5" xfId="59601" xr:uid="{00000000-0005-0000-0000-0000CFE80000}"/>
    <cellStyle name="style1424787250347 2 2 5 6" xfId="59602" xr:uid="{00000000-0005-0000-0000-0000D0E80000}"/>
    <cellStyle name="style1424787250347 2 2 5 7" xfId="59603" xr:uid="{00000000-0005-0000-0000-0000D1E80000}"/>
    <cellStyle name="style1424787250347 2 2 5 8" xfId="59604" xr:uid="{00000000-0005-0000-0000-0000D2E80000}"/>
    <cellStyle name="style1424787250347 2 2 6" xfId="59605" xr:uid="{00000000-0005-0000-0000-0000D3E80000}"/>
    <cellStyle name="style1424787250347 2 2 6 2" xfId="59606" xr:uid="{00000000-0005-0000-0000-0000D4E80000}"/>
    <cellStyle name="style1424787250347 2 2 6 2 2" xfId="59607" xr:uid="{00000000-0005-0000-0000-0000D5E80000}"/>
    <cellStyle name="style1424787250347 2 2 6 2 2 2" xfId="59608" xr:uid="{00000000-0005-0000-0000-0000D6E80000}"/>
    <cellStyle name="style1424787250347 2 2 6 2 3" xfId="59609" xr:uid="{00000000-0005-0000-0000-0000D7E80000}"/>
    <cellStyle name="style1424787250347 2 2 6 2 4" xfId="59610" xr:uid="{00000000-0005-0000-0000-0000D8E80000}"/>
    <cellStyle name="style1424787250347 2 2 6 2 5" xfId="59611" xr:uid="{00000000-0005-0000-0000-0000D9E80000}"/>
    <cellStyle name="style1424787250347 2 2 6 3" xfId="59612" xr:uid="{00000000-0005-0000-0000-0000DAE80000}"/>
    <cellStyle name="style1424787250347 2 2 6 3 2" xfId="59613" xr:uid="{00000000-0005-0000-0000-0000DBE80000}"/>
    <cellStyle name="style1424787250347 2 2 6 3 2 2" xfId="59614" xr:uid="{00000000-0005-0000-0000-0000DCE80000}"/>
    <cellStyle name="style1424787250347 2 2 6 3 3" xfId="59615" xr:uid="{00000000-0005-0000-0000-0000DDE80000}"/>
    <cellStyle name="style1424787250347 2 2 6 3 4" xfId="59616" xr:uid="{00000000-0005-0000-0000-0000DEE80000}"/>
    <cellStyle name="style1424787250347 2 2 6 3 5" xfId="59617" xr:uid="{00000000-0005-0000-0000-0000DFE80000}"/>
    <cellStyle name="style1424787250347 2 2 6 4" xfId="59618" xr:uid="{00000000-0005-0000-0000-0000E0E80000}"/>
    <cellStyle name="style1424787250347 2 2 6 4 2" xfId="59619" xr:uid="{00000000-0005-0000-0000-0000E1E80000}"/>
    <cellStyle name="style1424787250347 2 2 6 4 3" xfId="59620" xr:uid="{00000000-0005-0000-0000-0000E2E80000}"/>
    <cellStyle name="style1424787250347 2 2 6 4 4" xfId="59621" xr:uid="{00000000-0005-0000-0000-0000E3E80000}"/>
    <cellStyle name="style1424787250347 2 2 6 4 5" xfId="59622" xr:uid="{00000000-0005-0000-0000-0000E4E80000}"/>
    <cellStyle name="style1424787250347 2 2 6 5" xfId="59623" xr:uid="{00000000-0005-0000-0000-0000E5E80000}"/>
    <cellStyle name="style1424787250347 2 2 6 6" xfId="59624" xr:uid="{00000000-0005-0000-0000-0000E6E80000}"/>
    <cellStyle name="style1424787250347 2 2 6 7" xfId="59625" xr:uid="{00000000-0005-0000-0000-0000E7E80000}"/>
    <cellStyle name="style1424787250347 2 2 6 8" xfId="59626" xr:uid="{00000000-0005-0000-0000-0000E8E80000}"/>
    <cellStyle name="style1424787250347 2 2 7" xfId="59627" xr:uid="{00000000-0005-0000-0000-0000E9E80000}"/>
    <cellStyle name="style1424787250347 2 2 7 2" xfId="59628" xr:uid="{00000000-0005-0000-0000-0000EAE80000}"/>
    <cellStyle name="style1424787250347 2 2 7 2 2" xfId="59629" xr:uid="{00000000-0005-0000-0000-0000EBE80000}"/>
    <cellStyle name="style1424787250347 2 2 7 3" xfId="59630" xr:uid="{00000000-0005-0000-0000-0000ECE80000}"/>
    <cellStyle name="style1424787250347 2 2 7 4" xfId="59631" xr:uid="{00000000-0005-0000-0000-0000EDE80000}"/>
    <cellStyle name="style1424787250347 2 2 7 5" xfId="59632" xr:uid="{00000000-0005-0000-0000-0000EEE80000}"/>
    <cellStyle name="style1424787250347 2 2 8" xfId="59633" xr:uid="{00000000-0005-0000-0000-0000EFE80000}"/>
    <cellStyle name="style1424787250347 2 2 8 2" xfId="59634" xr:uid="{00000000-0005-0000-0000-0000F0E80000}"/>
    <cellStyle name="style1424787250347 2 2 8 2 2" xfId="59635" xr:uid="{00000000-0005-0000-0000-0000F1E80000}"/>
    <cellStyle name="style1424787250347 2 2 8 3" xfId="59636" xr:uid="{00000000-0005-0000-0000-0000F2E80000}"/>
    <cellStyle name="style1424787250347 2 2 8 4" xfId="59637" xr:uid="{00000000-0005-0000-0000-0000F3E80000}"/>
    <cellStyle name="style1424787250347 2 2 8 5" xfId="59638" xr:uid="{00000000-0005-0000-0000-0000F4E80000}"/>
    <cellStyle name="style1424787250347 2 2 9" xfId="59639" xr:uid="{00000000-0005-0000-0000-0000F5E80000}"/>
    <cellStyle name="style1424787250347 2 2 9 2" xfId="59640" xr:uid="{00000000-0005-0000-0000-0000F6E80000}"/>
    <cellStyle name="style1424787250347 2 2 9 3" xfId="59641" xr:uid="{00000000-0005-0000-0000-0000F7E80000}"/>
    <cellStyle name="style1424787250347 2 2 9 4" xfId="59642" xr:uid="{00000000-0005-0000-0000-0000F8E80000}"/>
    <cellStyle name="style1424787250347 2 2 9 5" xfId="59643" xr:uid="{00000000-0005-0000-0000-0000F9E80000}"/>
    <cellStyle name="style1424787250347 2 3" xfId="59644" xr:uid="{00000000-0005-0000-0000-0000FAE80000}"/>
    <cellStyle name="style1424787250347 2 3 10" xfId="59645" xr:uid="{00000000-0005-0000-0000-0000FBE80000}"/>
    <cellStyle name="style1424787250347 2 3 11" xfId="59646" xr:uid="{00000000-0005-0000-0000-0000FCE80000}"/>
    <cellStyle name="style1424787250347 2 3 12" xfId="59647" xr:uid="{00000000-0005-0000-0000-0000FDE80000}"/>
    <cellStyle name="style1424787250347 2 3 2" xfId="59648" xr:uid="{00000000-0005-0000-0000-0000FEE80000}"/>
    <cellStyle name="style1424787250347 2 3 2 2" xfId="59649" xr:uid="{00000000-0005-0000-0000-0000FFE80000}"/>
    <cellStyle name="style1424787250347 2 3 2 2 2" xfId="59650" xr:uid="{00000000-0005-0000-0000-000000E90000}"/>
    <cellStyle name="style1424787250347 2 3 2 2 2 2" xfId="59651" xr:uid="{00000000-0005-0000-0000-000001E90000}"/>
    <cellStyle name="style1424787250347 2 3 2 2 2 2 2" xfId="59652" xr:uid="{00000000-0005-0000-0000-000002E90000}"/>
    <cellStyle name="style1424787250347 2 3 2 2 2 3" xfId="59653" xr:uid="{00000000-0005-0000-0000-000003E90000}"/>
    <cellStyle name="style1424787250347 2 3 2 2 2 4" xfId="59654" xr:uid="{00000000-0005-0000-0000-000004E90000}"/>
    <cellStyle name="style1424787250347 2 3 2 2 2 5" xfId="59655" xr:uid="{00000000-0005-0000-0000-000005E90000}"/>
    <cellStyle name="style1424787250347 2 3 2 2 3" xfId="59656" xr:uid="{00000000-0005-0000-0000-000006E90000}"/>
    <cellStyle name="style1424787250347 2 3 2 2 3 2" xfId="59657" xr:uid="{00000000-0005-0000-0000-000007E90000}"/>
    <cellStyle name="style1424787250347 2 3 2 2 3 2 2" xfId="59658" xr:uid="{00000000-0005-0000-0000-000008E90000}"/>
    <cellStyle name="style1424787250347 2 3 2 2 3 3" xfId="59659" xr:uid="{00000000-0005-0000-0000-000009E90000}"/>
    <cellStyle name="style1424787250347 2 3 2 2 3 4" xfId="59660" xr:uid="{00000000-0005-0000-0000-00000AE90000}"/>
    <cellStyle name="style1424787250347 2 3 2 2 3 5" xfId="59661" xr:uid="{00000000-0005-0000-0000-00000BE90000}"/>
    <cellStyle name="style1424787250347 2 3 2 2 4" xfId="59662" xr:uid="{00000000-0005-0000-0000-00000CE90000}"/>
    <cellStyle name="style1424787250347 2 3 2 2 4 2" xfId="59663" xr:uid="{00000000-0005-0000-0000-00000DE90000}"/>
    <cellStyle name="style1424787250347 2 3 2 2 4 3" xfId="59664" xr:uid="{00000000-0005-0000-0000-00000EE90000}"/>
    <cellStyle name="style1424787250347 2 3 2 2 4 4" xfId="59665" xr:uid="{00000000-0005-0000-0000-00000FE90000}"/>
    <cellStyle name="style1424787250347 2 3 2 2 4 5" xfId="59666" xr:uid="{00000000-0005-0000-0000-000010E90000}"/>
    <cellStyle name="style1424787250347 2 3 2 2 5" xfId="59667" xr:uid="{00000000-0005-0000-0000-000011E90000}"/>
    <cellStyle name="style1424787250347 2 3 2 2 6" xfId="59668" xr:uid="{00000000-0005-0000-0000-000012E90000}"/>
    <cellStyle name="style1424787250347 2 3 2 2 7" xfId="59669" xr:uid="{00000000-0005-0000-0000-000013E90000}"/>
    <cellStyle name="style1424787250347 2 3 2 2 8" xfId="59670" xr:uid="{00000000-0005-0000-0000-000014E90000}"/>
    <cellStyle name="style1424787250347 2 3 2 3" xfId="59671" xr:uid="{00000000-0005-0000-0000-000015E90000}"/>
    <cellStyle name="style1424787250347 2 3 2 3 2" xfId="59672" xr:uid="{00000000-0005-0000-0000-000016E90000}"/>
    <cellStyle name="style1424787250347 2 3 2 3 2 2" xfId="59673" xr:uid="{00000000-0005-0000-0000-000017E90000}"/>
    <cellStyle name="style1424787250347 2 3 2 3 3" xfId="59674" xr:uid="{00000000-0005-0000-0000-000018E90000}"/>
    <cellStyle name="style1424787250347 2 3 2 3 4" xfId="59675" xr:uid="{00000000-0005-0000-0000-000019E90000}"/>
    <cellStyle name="style1424787250347 2 3 2 3 5" xfId="59676" xr:uid="{00000000-0005-0000-0000-00001AE90000}"/>
    <cellStyle name="style1424787250347 2 3 2 4" xfId="59677" xr:uid="{00000000-0005-0000-0000-00001BE90000}"/>
    <cellStyle name="style1424787250347 2 3 2 4 2" xfId="59678" xr:uid="{00000000-0005-0000-0000-00001CE90000}"/>
    <cellStyle name="style1424787250347 2 3 2 4 2 2" xfId="59679" xr:uid="{00000000-0005-0000-0000-00001DE90000}"/>
    <cellStyle name="style1424787250347 2 3 2 4 3" xfId="59680" xr:uid="{00000000-0005-0000-0000-00001EE90000}"/>
    <cellStyle name="style1424787250347 2 3 2 4 4" xfId="59681" xr:uid="{00000000-0005-0000-0000-00001FE90000}"/>
    <cellStyle name="style1424787250347 2 3 2 4 5" xfId="59682" xr:uid="{00000000-0005-0000-0000-000020E90000}"/>
    <cellStyle name="style1424787250347 2 3 2 5" xfId="59683" xr:uid="{00000000-0005-0000-0000-000021E90000}"/>
    <cellStyle name="style1424787250347 2 3 2 5 2" xfId="59684" xr:uid="{00000000-0005-0000-0000-000022E90000}"/>
    <cellStyle name="style1424787250347 2 3 2 5 3" xfId="59685" xr:uid="{00000000-0005-0000-0000-000023E90000}"/>
    <cellStyle name="style1424787250347 2 3 2 5 4" xfId="59686" xr:uid="{00000000-0005-0000-0000-000024E90000}"/>
    <cellStyle name="style1424787250347 2 3 2 5 5" xfId="59687" xr:uid="{00000000-0005-0000-0000-000025E90000}"/>
    <cellStyle name="style1424787250347 2 3 2 6" xfId="59688" xr:uid="{00000000-0005-0000-0000-000026E90000}"/>
    <cellStyle name="style1424787250347 2 3 2 7" xfId="59689" xr:uid="{00000000-0005-0000-0000-000027E90000}"/>
    <cellStyle name="style1424787250347 2 3 2 8" xfId="59690" xr:uid="{00000000-0005-0000-0000-000028E90000}"/>
    <cellStyle name="style1424787250347 2 3 2 9" xfId="59691" xr:uid="{00000000-0005-0000-0000-000029E90000}"/>
    <cellStyle name="style1424787250347 2 3 3" xfId="59692" xr:uid="{00000000-0005-0000-0000-00002AE90000}"/>
    <cellStyle name="style1424787250347 2 3 3 2" xfId="59693" xr:uid="{00000000-0005-0000-0000-00002BE90000}"/>
    <cellStyle name="style1424787250347 2 3 3 2 2" xfId="59694" xr:uid="{00000000-0005-0000-0000-00002CE90000}"/>
    <cellStyle name="style1424787250347 2 3 3 2 2 2" xfId="59695" xr:uid="{00000000-0005-0000-0000-00002DE90000}"/>
    <cellStyle name="style1424787250347 2 3 3 2 3" xfId="59696" xr:uid="{00000000-0005-0000-0000-00002EE90000}"/>
    <cellStyle name="style1424787250347 2 3 3 2 4" xfId="59697" xr:uid="{00000000-0005-0000-0000-00002FE90000}"/>
    <cellStyle name="style1424787250347 2 3 3 2 5" xfId="59698" xr:uid="{00000000-0005-0000-0000-000030E90000}"/>
    <cellStyle name="style1424787250347 2 3 3 3" xfId="59699" xr:uid="{00000000-0005-0000-0000-000031E90000}"/>
    <cellStyle name="style1424787250347 2 3 3 3 2" xfId="59700" xr:uid="{00000000-0005-0000-0000-000032E90000}"/>
    <cellStyle name="style1424787250347 2 3 3 3 2 2" xfId="59701" xr:uid="{00000000-0005-0000-0000-000033E90000}"/>
    <cellStyle name="style1424787250347 2 3 3 3 3" xfId="59702" xr:uid="{00000000-0005-0000-0000-000034E90000}"/>
    <cellStyle name="style1424787250347 2 3 3 3 4" xfId="59703" xr:uid="{00000000-0005-0000-0000-000035E90000}"/>
    <cellStyle name="style1424787250347 2 3 3 3 5" xfId="59704" xr:uid="{00000000-0005-0000-0000-000036E90000}"/>
    <cellStyle name="style1424787250347 2 3 3 4" xfId="59705" xr:uid="{00000000-0005-0000-0000-000037E90000}"/>
    <cellStyle name="style1424787250347 2 3 3 4 2" xfId="59706" xr:uid="{00000000-0005-0000-0000-000038E90000}"/>
    <cellStyle name="style1424787250347 2 3 3 4 3" xfId="59707" xr:uid="{00000000-0005-0000-0000-000039E90000}"/>
    <cellStyle name="style1424787250347 2 3 3 4 4" xfId="59708" xr:uid="{00000000-0005-0000-0000-00003AE90000}"/>
    <cellStyle name="style1424787250347 2 3 3 4 5" xfId="59709" xr:uid="{00000000-0005-0000-0000-00003BE90000}"/>
    <cellStyle name="style1424787250347 2 3 3 5" xfId="59710" xr:uid="{00000000-0005-0000-0000-00003CE90000}"/>
    <cellStyle name="style1424787250347 2 3 3 6" xfId="59711" xr:uid="{00000000-0005-0000-0000-00003DE90000}"/>
    <cellStyle name="style1424787250347 2 3 3 7" xfId="59712" xr:uid="{00000000-0005-0000-0000-00003EE90000}"/>
    <cellStyle name="style1424787250347 2 3 3 8" xfId="59713" xr:uid="{00000000-0005-0000-0000-00003FE90000}"/>
    <cellStyle name="style1424787250347 2 3 4" xfId="59714" xr:uid="{00000000-0005-0000-0000-000040E90000}"/>
    <cellStyle name="style1424787250347 2 3 4 2" xfId="59715" xr:uid="{00000000-0005-0000-0000-000041E90000}"/>
    <cellStyle name="style1424787250347 2 3 4 2 2" xfId="59716" xr:uid="{00000000-0005-0000-0000-000042E90000}"/>
    <cellStyle name="style1424787250347 2 3 4 2 2 2" xfId="59717" xr:uid="{00000000-0005-0000-0000-000043E90000}"/>
    <cellStyle name="style1424787250347 2 3 4 2 3" xfId="59718" xr:uid="{00000000-0005-0000-0000-000044E90000}"/>
    <cellStyle name="style1424787250347 2 3 4 2 4" xfId="59719" xr:uid="{00000000-0005-0000-0000-000045E90000}"/>
    <cellStyle name="style1424787250347 2 3 4 2 5" xfId="59720" xr:uid="{00000000-0005-0000-0000-000046E90000}"/>
    <cellStyle name="style1424787250347 2 3 4 3" xfId="59721" xr:uid="{00000000-0005-0000-0000-000047E90000}"/>
    <cellStyle name="style1424787250347 2 3 4 3 2" xfId="59722" xr:uid="{00000000-0005-0000-0000-000048E90000}"/>
    <cellStyle name="style1424787250347 2 3 4 3 2 2" xfId="59723" xr:uid="{00000000-0005-0000-0000-000049E90000}"/>
    <cellStyle name="style1424787250347 2 3 4 3 3" xfId="59724" xr:uid="{00000000-0005-0000-0000-00004AE90000}"/>
    <cellStyle name="style1424787250347 2 3 4 3 4" xfId="59725" xr:uid="{00000000-0005-0000-0000-00004BE90000}"/>
    <cellStyle name="style1424787250347 2 3 4 3 5" xfId="59726" xr:uid="{00000000-0005-0000-0000-00004CE90000}"/>
    <cellStyle name="style1424787250347 2 3 4 4" xfId="59727" xr:uid="{00000000-0005-0000-0000-00004DE90000}"/>
    <cellStyle name="style1424787250347 2 3 4 4 2" xfId="59728" xr:uid="{00000000-0005-0000-0000-00004EE90000}"/>
    <cellStyle name="style1424787250347 2 3 4 4 3" xfId="59729" xr:uid="{00000000-0005-0000-0000-00004FE90000}"/>
    <cellStyle name="style1424787250347 2 3 4 4 4" xfId="59730" xr:uid="{00000000-0005-0000-0000-000050E90000}"/>
    <cellStyle name="style1424787250347 2 3 4 4 5" xfId="59731" xr:uid="{00000000-0005-0000-0000-000051E90000}"/>
    <cellStyle name="style1424787250347 2 3 4 5" xfId="59732" xr:uid="{00000000-0005-0000-0000-000052E90000}"/>
    <cellStyle name="style1424787250347 2 3 4 6" xfId="59733" xr:uid="{00000000-0005-0000-0000-000053E90000}"/>
    <cellStyle name="style1424787250347 2 3 4 7" xfId="59734" xr:uid="{00000000-0005-0000-0000-000054E90000}"/>
    <cellStyle name="style1424787250347 2 3 4 8" xfId="59735" xr:uid="{00000000-0005-0000-0000-000055E90000}"/>
    <cellStyle name="style1424787250347 2 3 5" xfId="59736" xr:uid="{00000000-0005-0000-0000-000056E90000}"/>
    <cellStyle name="style1424787250347 2 3 5 2" xfId="59737" xr:uid="{00000000-0005-0000-0000-000057E90000}"/>
    <cellStyle name="style1424787250347 2 3 5 2 2" xfId="59738" xr:uid="{00000000-0005-0000-0000-000058E90000}"/>
    <cellStyle name="style1424787250347 2 3 5 2 2 2" xfId="59739" xr:uid="{00000000-0005-0000-0000-000059E90000}"/>
    <cellStyle name="style1424787250347 2 3 5 2 3" xfId="59740" xr:uid="{00000000-0005-0000-0000-00005AE90000}"/>
    <cellStyle name="style1424787250347 2 3 5 2 4" xfId="59741" xr:uid="{00000000-0005-0000-0000-00005BE90000}"/>
    <cellStyle name="style1424787250347 2 3 5 2 5" xfId="59742" xr:uid="{00000000-0005-0000-0000-00005CE90000}"/>
    <cellStyle name="style1424787250347 2 3 5 3" xfId="59743" xr:uid="{00000000-0005-0000-0000-00005DE90000}"/>
    <cellStyle name="style1424787250347 2 3 5 3 2" xfId="59744" xr:uid="{00000000-0005-0000-0000-00005EE90000}"/>
    <cellStyle name="style1424787250347 2 3 5 3 2 2" xfId="59745" xr:uid="{00000000-0005-0000-0000-00005FE90000}"/>
    <cellStyle name="style1424787250347 2 3 5 3 3" xfId="59746" xr:uid="{00000000-0005-0000-0000-000060E90000}"/>
    <cellStyle name="style1424787250347 2 3 5 3 4" xfId="59747" xr:uid="{00000000-0005-0000-0000-000061E90000}"/>
    <cellStyle name="style1424787250347 2 3 5 3 5" xfId="59748" xr:uid="{00000000-0005-0000-0000-000062E90000}"/>
    <cellStyle name="style1424787250347 2 3 5 4" xfId="59749" xr:uid="{00000000-0005-0000-0000-000063E90000}"/>
    <cellStyle name="style1424787250347 2 3 5 4 2" xfId="59750" xr:uid="{00000000-0005-0000-0000-000064E90000}"/>
    <cellStyle name="style1424787250347 2 3 5 4 3" xfId="59751" xr:uid="{00000000-0005-0000-0000-000065E90000}"/>
    <cellStyle name="style1424787250347 2 3 5 4 4" xfId="59752" xr:uid="{00000000-0005-0000-0000-000066E90000}"/>
    <cellStyle name="style1424787250347 2 3 5 4 5" xfId="59753" xr:uid="{00000000-0005-0000-0000-000067E90000}"/>
    <cellStyle name="style1424787250347 2 3 5 5" xfId="59754" xr:uid="{00000000-0005-0000-0000-000068E90000}"/>
    <cellStyle name="style1424787250347 2 3 5 6" xfId="59755" xr:uid="{00000000-0005-0000-0000-000069E90000}"/>
    <cellStyle name="style1424787250347 2 3 5 7" xfId="59756" xr:uid="{00000000-0005-0000-0000-00006AE90000}"/>
    <cellStyle name="style1424787250347 2 3 5 8" xfId="59757" xr:uid="{00000000-0005-0000-0000-00006BE90000}"/>
    <cellStyle name="style1424787250347 2 3 6" xfId="59758" xr:uid="{00000000-0005-0000-0000-00006CE90000}"/>
    <cellStyle name="style1424787250347 2 3 6 2" xfId="59759" xr:uid="{00000000-0005-0000-0000-00006DE90000}"/>
    <cellStyle name="style1424787250347 2 3 6 2 2" xfId="59760" xr:uid="{00000000-0005-0000-0000-00006EE90000}"/>
    <cellStyle name="style1424787250347 2 3 6 3" xfId="59761" xr:uid="{00000000-0005-0000-0000-00006FE90000}"/>
    <cellStyle name="style1424787250347 2 3 6 4" xfId="59762" xr:uid="{00000000-0005-0000-0000-000070E90000}"/>
    <cellStyle name="style1424787250347 2 3 6 5" xfId="59763" xr:uid="{00000000-0005-0000-0000-000071E90000}"/>
    <cellStyle name="style1424787250347 2 3 7" xfId="59764" xr:uid="{00000000-0005-0000-0000-000072E90000}"/>
    <cellStyle name="style1424787250347 2 3 7 2" xfId="59765" xr:uid="{00000000-0005-0000-0000-000073E90000}"/>
    <cellStyle name="style1424787250347 2 3 7 2 2" xfId="59766" xr:uid="{00000000-0005-0000-0000-000074E90000}"/>
    <cellStyle name="style1424787250347 2 3 7 3" xfId="59767" xr:uid="{00000000-0005-0000-0000-000075E90000}"/>
    <cellStyle name="style1424787250347 2 3 7 4" xfId="59768" xr:uid="{00000000-0005-0000-0000-000076E90000}"/>
    <cellStyle name="style1424787250347 2 3 7 5" xfId="59769" xr:uid="{00000000-0005-0000-0000-000077E90000}"/>
    <cellStyle name="style1424787250347 2 3 8" xfId="59770" xr:uid="{00000000-0005-0000-0000-000078E90000}"/>
    <cellStyle name="style1424787250347 2 3 8 2" xfId="59771" xr:uid="{00000000-0005-0000-0000-000079E90000}"/>
    <cellStyle name="style1424787250347 2 3 8 3" xfId="59772" xr:uid="{00000000-0005-0000-0000-00007AE90000}"/>
    <cellStyle name="style1424787250347 2 3 8 4" xfId="59773" xr:uid="{00000000-0005-0000-0000-00007BE90000}"/>
    <cellStyle name="style1424787250347 2 3 8 5" xfId="59774" xr:uid="{00000000-0005-0000-0000-00007CE90000}"/>
    <cellStyle name="style1424787250347 2 3 9" xfId="59775" xr:uid="{00000000-0005-0000-0000-00007DE90000}"/>
    <cellStyle name="style1424787250347 2 4" xfId="59776" xr:uid="{00000000-0005-0000-0000-00007EE90000}"/>
    <cellStyle name="style1424787250347 2 4 2" xfId="59777" xr:uid="{00000000-0005-0000-0000-00007FE90000}"/>
    <cellStyle name="style1424787250347 2 4 2 2" xfId="59778" xr:uid="{00000000-0005-0000-0000-000080E90000}"/>
    <cellStyle name="style1424787250347 2 4 2 2 2" xfId="59779" xr:uid="{00000000-0005-0000-0000-000081E90000}"/>
    <cellStyle name="style1424787250347 2 4 2 2 2 2" xfId="59780" xr:uid="{00000000-0005-0000-0000-000082E90000}"/>
    <cellStyle name="style1424787250347 2 4 2 2 3" xfId="59781" xr:uid="{00000000-0005-0000-0000-000083E90000}"/>
    <cellStyle name="style1424787250347 2 4 2 2 4" xfId="59782" xr:uid="{00000000-0005-0000-0000-000084E90000}"/>
    <cellStyle name="style1424787250347 2 4 2 2 5" xfId="59783" xr:uid="{00000000-0005-0000-0000-000085E90000}"/>
    <cellStyle name="style1424787250347 2 4 2 3" xfId="59784" xr:uid="{00000000-0005-0000-0000-000086E90000}"/>
    <cellStyle name="style1424787250347 2 4 2 3 2" xfId="59785" xr:uid="{00000000-0005-0000-0000-000087E90000}"/>
    <cellStyle name="style1424787250347 2 4 2 3 2 2" xfId="59786" xr:uid="{00000000-0005-0000-0000-000088E90000}"/>
    <cellStyle name="style1424787250347 2 4 2 3 3" xfId="59787" xr:uid="{00000000-0005-0000-0000-000089E90000}"/>
    <cellStyle name="style1424787250347 2 4 2 3 4" xfId="59788" xr:uid="{00000000-0005-0000-0000-00008AE90000}"/>
    <cellStyle name="style1424787250347 2 4 2 3 5" xfId="59789" xr:uid="{00000000-0005-0000-0000-00008BE90000}"/>
    <cellStyle name="style1424787250347 2 4 2 4" xfId="59790" xr:uid="{00000000-0005-0000-0000-00008CE90000}"/>
    <cellStyle name="style1424787250347 2 4 2 4 2" xfId="59791" xr:uid="{00000000-0005-0000-0000-00008DE90000}"/>
    <cellStyle name="style1424787250347 2 4 2 4 3" xfId="59792" xr:uid="{00000000-0005-0000-0000-00008EE90000}"/>
    <cellStyle name="style1424787250347 2 4 2 4 4" xfId="59793" xr:uid="{00000000-0005-0000-0000-00008FE90000}"/>
    <cellStyle name="style1424787250347 2 4 2 4 5" xfId="59794" xr:uid="{00000000-0005-0000-0000-000090E90000}"/>
    <cellStyle name="style1424787250347 2 4 2 5" xfId="59795" xr:uid="{00000000-0005-0000-0000-000091E90000}"/>
    <cellStyle name="style1424787250347 2 4 2 6" xfId="59796" xr:uid="{00000000-0005-0000-0000-000092E90000}"/>
    <cellStyle name="style1424787250347 2 4 2 7" xfId="59797" xr:uid="{00000000-0005-0000-0000-000093E90000}"/>
    <cellStyle name="style1424787250347 2 4 2 8" xfId="59798" xr:uid="{00000000-0005-0000-0000-000094E90000}"/>
    <cellStyle name="style1424787250347 2 4 3" xfId="59799" xr:uid="{00000000-0005-0000-0000-000095E90000}"/>
    <cellStyle name="style1424787250347 2 4 3 2" xfId="59800" xr:uid="{00000000-0005-0000-0000-000096E90000}"/>
    <cellStyle name="style1424787250347 2 4 3 2 2" xfId="59801" xr:uid="{00000000-0005-0000-0000-000097E90000}"/>
    <cellStyle name="style1424787250347 2 4 3 3" xfId="59802" xr:uid="{00000000-0005-0000-0000-000098E90000}"/>
    <cellStyle name="style1424787250347 2 4 3 4" xfId="59803" xr:uid="{00000000-0005-0000-0000-000099E90000}"/>
    <cellStyle name="style1424787250347 2 4 3 5" xfId="59804" xr:uid="{00000000-0005-0000-0000-00009AE90000}"/>
    <cellStyle name="style1424787250347 2 4 4" xfId="59805" xr:uid="{00000000-0005-0000-0000-00009BE90000}"/>
    <cellStyle name="style1424787250347 2 4 4 2" xfId="59806" xr:uid="{00000000-0005-0000-0000-00009CE90000}"/>
    <cellStyle name="style1424787250347 2 4 4 2 2" xfId="59807" xr:uid="{00000000-0005-0000-0000-00009DE90000}"/>
    <cellStyle name="style1424787250347 2 4 4 3" xfId="59808" xr:uid="{00000000-0005-0000-0000-00009EE90000}"/>
    <cellStyle name="style1424787250347 2 4 4 4" xfId="59809" xr:uid="{00000000-0005-0000-0000-00009FE90000}"/>
    <cellStyle name="style1424787250347 2 4 4 5" xfId="59810" xr:uid="{00000000-0005-0000-0000-0000A0E90000}"/>
    <cellStyle name="style1424787250347 2 4 5" xfId="59811" xr:uid="{00000000-0005-0000-0000-0000A1E90000}"/>
    <cellStyle name="style1424787250347 2 4 5 2" xfId="59812" xr:uid="{00000000-0005-0000-0000-0000A2E90000}"/>
    <cellStyle name="style1424787250347 2 4 5 3" xfId="59813" xr:uid="{00000000-0005-0000-0000-0000A3E90000}"/>
    <cellStyle name="style1424787250347 2 4 5 4" xfId="59814" xr:uid="{00000000-0005-0000-0000-0000A4E90000}"/>
    <cellStyle name="style1424787250347 2 4 5 5" xfId="59815" xr:uid="{00000000-0005-0000-0000-0000A5E90000}"/>
    <cellStyle name="style1424787250347 2 4 6" xfId="59816" xr:uid="{00000000-0005-0000-0000-0000A6E90000}"/>
    <cellStyle name="style1424787250347 2 4 7" xfId="59817" xr:uid="{00000000-0005-0000-0000-0000A7E90000}"/>
    <cellStyle name="style1424787250347 2 4 8" xfId="59818" xr:uid="{00000000-0005-0000-0000-0000A8E90000}"/>
    <cellStyle name="style1424787250347 2 4 9" xfId="59819" xr:uid="{00000000-0005-0000-0000-0000A9E90000}"/>
    <cellStyle name="style1424787250347 2 5" xfId="59820" xr:uid="{00000000-0005-0000-0000-0000AAE90000}"/>
    <cellStyle name="style1424787250347 2 5 2" xfId="59821" xr:uid="{00000000-0005-0000-0000-0000ABE90000}"/>
    <cellStyle name="style1424787250347 2 5 2 2" xfId="59822" xr:uid="{00000000-0005-0000-0000-0000ACE90000}"/>
    <cellStyle name="style1424787250347 2 5 2 2 2" xfId="59823" xr:uid="{00000000-0005-0000-0000-0000ADE90000}"/>
    <cellStyle name="style1424787250347 2 5 2 3" xfId="59824" xr:uid="{00000000-0005-0000-0000-0000AEE90000}"/>
    <cellStyle name="style1424787250347 2 5 2 4" xfId="59825" xr:uid="{00000000-0005-0000-0000-0000AFE90000}"/>
    <cellStyle name="style1424787250347 2 5 2 5" xfId="59826" xr:uid="{00000000-0005-0000-0000-0000B0E90000}"/>
    <cellStyle name="style1424787250347 2 5 3" xfId="59827" xr:uid="{00000000-0005-0000-0000-0000B1E90000}"/>
    <cellStyle name="style1424787250347 2 5 3 2" xfId="59828" xr:uid="{00000000-0005-0000-0000-0000B2E90000}"/>
    <cellStyle name="style1424787250347 2 5 3 2 2" xfId="59829" xr:uid="{00000000-0005-0000-0000-0000B3E90000}"/>
    <cellStyle name="style1424787250347 2 5 3 3" xfId="59830" xr:uid="{00000000-0005-0000-0000-0000B4E90000}"/>
    <cellStyle name="style1424787250347 2 5 3 4" xfId="59831" xr:uid="{00000000-0005-0000-0000-0000B5E90000}"/>
    <cellStyle name="style1424787250347 2 5 3 5" xfId="59832" xr:uid="{00000000-0005-0000-0000-0000B6E90000}"/>
    <cellStyle name="style1424787250347 2 5 4" xfId="59833" xr:uid="{00000000-0005-0000-0000-0000B7E90000}"/>
    <cellStyle name="style1424787250347 2 5 4 2" xfId="59834" xr:uid="{00000000-0005-0000-0000-0000B8E90000}"/>
    <cellStyle name="style1424787250347 2 5 4 3" xfId="59835" xr:uid="{00000000-0005-0000-0000-0000B9E90000}"/>
    <cellStyle name="style1424787250347 2 5 4 4" xfId="59836" xr:uid="{00000000-0005-0000-0000-0000BAE90000}"/>
    <cellStyle name="style1424787250347 2 5 4 5" xfId="59837" xr:uid="{00000000-0005-0000-0000-0000BBE90000}"/>
    <cellStyle name="style1424787250347 2 5 5" xfId="59838" xr:uid="{00000000-0005-0000-0000-0000BCE90000}"/>
    <cellStyle name="style1424787250347 2 5 6" xfId="59839" xr:uid="{00000000-0005-0000-0000-0000BDE90000}"/>
    <cellStyle name="style1424787250347 2 5 7" xfId="59840" xr:uid="{00000000-0005-0000-0000-0000BEE90000}"/>
    <cellStyle name="style1424787250347 2 5 8" xfId="59841" xr:uid="{00000000-0005-0000-0000-0000BFE90000}"/>
    <cellStyle name="style1424787250347 2 6" xfId="59842" xr:uid="{00000000-0005-0000-0000-0000C0E90000}"/>
    <cellStyle name="style1424787250347 2 6 2" xfId="59843" xr:uid="{00000000-0005-0000-0000-0000C1E90000}"/>
    <cellStyle name="style1424787250347 2 6 2 2" xfId="59844" xr:uid="{00000000-0005-0000-0000-0000C2E90000}"/>
    <cellStyle name="style1424787250347 2 6 2 2 2" xfId="59845" xr:uid="{00000000-0005-0000-0000-0000C3E90000}"/>
    <cellStyle name="style1424787250347 2 6 2 3" xfId="59846" xr:uid="{00000000-0005-0000-0000-0000C4E90000}"/>
    <cellStyle name="style1424787250347 2 6 2 4" xfId="59847" xr:uid="{00000000-0005-0000-0000-0000C5E90000}"/>
    <cellStyle name="style1424787250347 2 6 2 5" xfId="59848" xr:uid="{00000000-0005-0000-0000-0000C6E90000}"/>
    <cellStyle name="style1424787250347 2 6 3" xfId="59849" xr:uid="{00000000-0005-0000-0000-0000C7E90000}"/>
    <cellStyle name="style1424787250347 2 6 3 2" xfId="59850" xr:uid="{00000000-0005-0000-0000-0000C8E90000}"/>
    <cellStyle name="style1424787250347 2 6 3 2 2" xfId="59851" xr:uid="{00000000-0005-0000-0000-0000C9E90000}"/>
    <cellStyle name="style1424787250347 2 6 3 3" xfId="59852" xr:uid="{00000000-0005-0000-0000-0000CAE90000}"/>
    <cellStyle name="style1424787250347 2 6 3 4" xfId="59853" xr:uid="{00000000-0005-0000-0000-0000CBE90000}"/>
    <cellStyle name="style1424787250347 2 6 3 5" xfId="59854" xr:uid="{00000000-0005-0000-0000-0000CCE90000}"/>
    <cellStyle name="style1424787250347 2 6 4" xfId="59855" xr:uid="{00000000-0005-0000-0000-0000CDE90000}"/>
    <cellStyle name="style1424787250347 2 6 4 2" xfId="59856" xr:uid="{00000000-0005-0000-0000-0000CEE90000}"/>
    <cellStyle name="style1424787250347 2 6 4 3" xfId="59857" xr:uid="{00000000-0005-0000-0000-0000CFE90000}"/>
    <cellStyle name="style1424787250347 2 6 4 4" xfId="59858" xr:uid="{00000000-0005-0000-0000-0000D0E90000}"/>
    <cellStyle name="style1424787250347 2 6 4 5" xfId="59859" xr:uid="{00000000-0005-0000-0000-0000D1E90000}"/>
    <cellStyle name="style1424787250347 2 6 5" xfId="59860" xr:uid="{00000000-0005-0000-0000-0000D2E90000}"/>
    <cellStyle name="style1424787250347 2 6 6" xfId="59861" xr:uid="{00000000-0005-0000-0000-0000D3E90000}"/>
    <cellStyle name="style1424787250347 2 6 7" xfId="59862" xr:uid="{00000000-0005-0000-0000-0000D4E90000}"/>
    <cellStyle name="style1424787250347 2 6 8" xfId="59863" xr:uid="{00000000-0005-0000-0000-0000D5E90000}"/>
    <cellStyle name="style1424787250347 2 7" xfId="59864" xr:uid="{00000000-0005-0000-0000-0000D6E90000}"/>
    <cellStyle name="style1424787250347 2 7 2" xfId="59865" xr:uid="{00000000-0005-0000-0000-0000D7E90000}"/>
    <cellStyle name="style1424787250347 2 7 2 2" xfId="59866" xr:uid="{00000000-0005-0000-0000-0000D8E90000}"/>
    <cellStyle name="style1424787250347 2 7 2 2 2" xfId="59867" xr:uid="{00000000-0005-0000-0000-0000D9E90000}"/>
    <cellStyle name="style1424787250347 2 7 2 3" xfId="59868" xr:uid="{00000000-0005-0000-0000-0000DAE90000}"/>
    <cellStyle name="style1424787250347 2 7 2 4" xfId="59869" xr:uid="{00000000-0005-0000-0000-0000DBE90000}"/>
    <cellStyle name="style1424787250347 2 7 2 5" xfId="59870" xr:uid="{00000000-0005-0000-0000-0000DCE90000}"/>
    <cellStyle name="style1424787250347 2 7 3" xfId="59871" xr:uid="{00000000-0005-0000-0000-0000DDE90000}"/>
    <cellStyle name="style1424787250347 2 7 3 2" xfId="59872" xr:uid="{00000000-0005-0000-0000-0000DEE90000}"/>
    <cellStyle name="style1424787250347 2 7 3 2 2" xfId="59873" xr:uid="{00000000-0005-0000-0000-0000DFE90000}"/>
    <cellStyle name="style1424787250347 2 7 3 3" xfId="59874" xr:uid="{00000000-0005-0000-0000-0000E0E90000}"/>
    <cellStyle name="style1424787250347 2 7 3 4" xfId="59875" xr:uid="{00000000-0005-0000-0000-0000E1E90000}"/>
    <cellStyle name="style1424787250347 2 7 3 5" xfId="59876" xr:uid="{00000000-0005-0000-0000-0000E2E90000}"/>
    <cellStyle name="style1424787250347 2 7 4" xfId="59877" xr:uid="{00000000-0005-0000-0000-0000E3E90000}"/>
    <cellStyle name="style1424787250347 2 7 4 2" xfId="59878" xr:uid="{00000000-0005-0000-0000-0000E4E90000}"/>
    <cellStyle name="style1424787250347 2 7 4 3" xfId="59879" xr:uid="{00000000-0005-0000-0000-0000E5E90000}"/>
    <cellStyle name="style1424787250347 2 7 4 4" xfId="59880" xr:uid="{00000000-0005-0000-0000-0000E6E90000}"/>
    <cellStyle name="style1424787250347 2 7 4 5" xfId="59881" xr:uid="{00000000-0005-0000-0000-0000E7E90000}"/>
    <cellStyle name="style1424787250347 2 7 5" xfId="59882" xr:uid="{00000000-0005-0000-0000-0000E8E90000}"/>
    <cellStyle name="style1424787250347 2 7 6" xfId="59883" xr:uid="{00000000-0005-0000-0000-0000E9E90000}"/>
    <cellStyle name="style1424787250347 2 7 7" xfId="59884" xr:uid="{00000000-0005-0000-0000-0000EAE90000}"/>
    <cellStyle name="style1424787250347 2 7 8" xfId="59885" xr:uid="{00000000-0005-0000-0000-0000EBE90000}"/>
    <cellStyle name="style1424787250347 2 8" xfId="59886" xr:uid="{00000000-0005-0000-0000-0000ECE90000}"/>
    <cellStyle name="style1424787250347 2 8 2" xfId="59887" xr:uid="{00000000-0005-0000-0000-0000EDE90000}"/>
    <cellStyle name="style1424787250347 2 8 2 2" xfId="59888" xr:uid="{00000000-0005-0000-0000-0000EEE90000}"/>
    <cellStyle name="style1424787250347 2 8 3" xfId="59889" xr:uid="{00000000-0005-0000-0000-0000EFE90000}"/>
    <cellStyle name="style1424787250347 2 8 4" xfId="59890" xr:uid="{00000000-0005-0000-0000-0000F0E90000}"/>
    <cellStyle name="style1424787250347 2 8 5" xfId="59891" xr:uid="{00000000-0005-0000-0000-0000F1E90000}"/>
    <cellStyle name="style1424787250347 2 9" xfId="59892" xr:uid="{00000000-0005-0000-0000-0000F2E90000}"/>
    <cellStyle name="style1424787250347 2 9 2" xfId="59893" xr:uid="{00000000-0005-0000-0000-0000F3E90000}"/>
    <cellStyle name="style1424787250347 2 9 2 2" xfId="59894" xr:uid="{00000000-0005-0000-0000-0000F4E90000}"/>
    <cellStyle name="style1424787250347 2 9 3" xfId="59895" xr:uid="{00000000-0005-0000-0000-0000F5E90000}"/>
    <cellStyle name="style1424787250347 2 9 4" xfId="59896" xr:uid="{00000000-0005-0000-0000-0000F6E90000}"/>
    <cellStyle name="style1424787250347 2 9 5" xfId="59897" xr:uid="{00000000-0005-0000-0000-0000F7E90000}"/>
    <cellStyle name="style1424787250347 3" xfId="59898" xr:uid="{00000000-0005-0000-0000-0000F8E90000}"/>
    <cellStyle name="style1424787250347 3 10" xfId="59899" xr:uid="{00000000-0005-0000-0000-0000F9E90000}"/>
    <cellStyle name="style1424787250347 3 11" xfId="59900" xr:uid="{00000000-0005-0000-0000-0000FAE90000}"/>
    <cellStyle name="style1424787250347 3 12" xfId="59901" xr:uid="{00000000-0005-0000-0000-0000FBE90000}"/>
    <cellStyle name="style1424787250347 3 13" xfId="59902" xr:uid="{00000000-0005-0000-0000-0000FCE90000}"/>
    <cellStyle name="style1424787250347 3 2" xfId="59903" xr:uid="{00000000-0005-0000-0000-0000FDE90000}"/>
    <cellStyle name="style1424787250347 3 2 10" xfId="59904" xr:uid="{00000000-0005-0000-0000-0000FEE90000}"/>
    <cellStyle name="style1424787250347 3 2 11" xfId="59905" xr:uid="{00000000-0005-0000-0000-0000FFE90000}"/>
    <cellStyle name="style1424787250347 3 2 12" xfId="59906" xr:uid="{00000000-0005-0000-0000-000000EA0000}"/>
    <cellStyle name="style1424787250347 3 2 2" xfId="59907" xr:uid="{00000000-0005-0000-0000-000001EA0000}"/>
    <cellStyle name="style1424787250347 3 2 2 2" xfId="59908" xr:uid="{00000000-0005-0000-0000-000002EA0000}"/>
    <cellStyle name="style1424787250347 3 2 2 2 2" xfId="59909" xr:uid="{00000000-0005-0000-0000-000003EA0000}"/>
    <cellStyle name="style1424787250347 3 2 2 2 2 2" xfId="59910" xr:uid="{00000000-0005-0000-0000-000004EA0000}"/>
    <cellStyle name="style1424787250347 3 2 2 2 2 2 2" xfId="59911" xr:uid="{00000000-0005-0000-0000-000005EA0000}"/>
    <cellStyle name="style1424787250347 3 2 2 2 2 3" xfId="59912" xr:uid="{00000000-0005-0000-0000-000006EA0000}"/>
    <cellStyle name="style1424787250347 3 2 2 2 2 4" xfId="59913" xr:uid="{00000000-0005-0000-0000-000007EA0000}"/>
    <cellStyle name="style1424787250347 3 2 2 2 2 5" xfId="59914" xr:uid="{00000000-0005-0000-0000-000008EA0000}"/>
    <cellStyle name="style1424787250347 3 2 2 2 3" xfId="59915" xr:uid="{00000000-0005-0000-0000-000009EA0000}"/>
    <cellStyle name="style1424787250347 3 2 2 2 3 2" xfId="59916" xr:uid="{00000000-0005-0000-0000-00000AEA0000}"/>
    <cellStyle name="style1424787250347 3 2 2 2 3 2 2" xfId="59917" xr:uid="{00000000-0005-0000-0000-00000BEA0000}"/>
    <cellStyle name="style1424787250347 3 2 2 2 3 3" xfId="59918" xr:uid="{00000000-0005-0000-0000-00000CEA0000}"/>
    <cellStyle name="style1424787250347 3 2 2 2 3 4" xfId="59919" xr:uid="{00000000-0005-0000-0000-00000DEA0000}"/>
    <cellStyle name="style1424787250347 3 2 2 2 3 5" xfId="59920" xr:uid="{00000000-0005-0000-0000-00000EEA0000}"/>
    <cellStyle name="style1424787250347 3 2 2 2 4" xfId="59921" xr:uid="{00000000-0005-0000-0000-00000FEA0000}"/>
    <cellStyle name="style1424787250347 3 2 2 2 4 2" xfId="59922" xr:uid="{00000000-0005-0000-0000-000010EA0000}"/>
    <cellStyle name="style1424787250347 3 2 2 2 4 3" xfId="59923" xr:uid="{00000000-0005-0000-0000-000011EA0000}"/>
    <cellStyle name="style1424787250347 3 2 2 2 4 4" xfId="59924" xr:uid="{00000000-0005-0000-0000-000012EA0000}"/>
    <cellStyle name="style1424787250347 3 2 2 2 4 5" xfId="59925" xr:uid="{00000000-0005-0000-0000-000013EA0000}"/>
    <cellStyle name="style1424787250347 3 2 2 2 5" xfId="59926" xr:uid="{00000000-0005-0000-0000-000014EA0000}"/>
    <cellStyle name="style1424787250347 3 2 2 2 6" xfId="59927" xr:uid="{00000000-0005-0000-0000-000015EA0000}"/>
    <cellStyle name="style1424787250347 3 2 2 2 7" xfId="59928" xr:uid="{00000000-0005-0000-0000-000016EA0000}"/>
    <cellStyle name="style1424787250347 3 2 2 2 8" xfId="59929" xr:uid="{00000000-0005-0000-0000-000017EA0000}"/>
    <cellStyle name="style1424787250347 3 2 2 3" xfId="59930" xr:uid="{00000000-0005-0000-0000-000018EA0000}"/>
    <cellStyle name="style1424787250347 3 2 2 3 2" xfId="59931" xr:uid="{00000000-0005-0000-0000-000019EA0000}"/>
    <cellStyle name="style1424787250347 3 2 2 3 2 2" xfId="59932" xr:uid="{00000000-0005-0000-0000-00001AEA0000}"/>
    <cellStyle name="style1424787250347 3 2 2 3 3" xfId="59933" xr:uid="{00000000-0005-0000-0000-00001BEA0000}"/>
    <cellStyle name="style1424787250347 3 2 2 3 4" xfId="59934" xr:uid="{00000000-0005-0000-0000-00001CEA0000}"/>
    <cellStyle name="style1424787250347 3 2 2 3 5" xfId="59935" xr:uid="{00000000-0005-0000-0000-00001DEA0000}"/>
    <cellStyle name="style1424787250347 3 2 2 4" xfId="59936" xr:uid="{00000000-0005-0000-0000-00001EEA0000}"/>
    <cellStyle name="style1424787250347 3 2 2 4 2" xfId="59937" xr:uid="{00000000-0005-0000-0000-00001FEA0000}"/>
    <cellStyle name="style1424787250347 3 2 2 4 2 2" xfId="59938" xr:uid="{00000000-0005-0000-0000-000020EA0000}"/>
    <cellStyle name="style1424787250347 3 2 2 4 3" xfId="59939" xr:uid="{00000000-0005-0000-0000-000021EA0000}"/>
    <cellStyle name="style1424787250347 3 2 2 4 4" xfId="59940" xr:uid="{00000000-0005-0000-0000-000022EA0000}"/>
    <cellStyle name="style1424787250347 3 2 2 4 5" xfId="59941" xr:uid="{00000000-0005-0000-0000-000023EA0000}"/>
    <cellStyle name="style1424787250347 3 2 2 5" xfId="59942" xr:uid="{00000000-0005-0000-0000-000024EA0000}"/>
    <cellStyle name="style1424787250347 3 2 2 5 2" xfId="59943" xr:uid="{00000000-0005-0000-0000-000025EA0000}"/>
    <cellStyle name="style1424787250347 3 2 2 5 3" xfId="59944" xr:uid="{00000000-0005-0000-0000-000026EA0000}"/>
    <cellStyle name="style1424787250347 3 2 2 5 4" xfId="59945" xr:uid="{00000000-0005-0000-0000-000027EA0000}"/>
    <cellStyle name="style1424787250347 3 2 2 5 5" xfId="59946" xr:uid="{00000000-0005-0000-0000-000028EA0000}"/>
    <cellStyle name="style1424787250347 3 2 2 6" xfId="59947" xr:uid="{00000000-0005-0000-0000-000029EA0000}"/>
    <cellStyle name="style1424787250347 3 2 2 7" xfId="59948" xr:uid="{00000000-0005-0000-0000-00002AEA0000}"/>
    <cellStyle name="style1424787250347 3 2 2 8" xfId="59949" xr:uid="{00000000-0005-0000-0000-00002BEA0000}"/>
    <cellStyle name="style1424787250347 3 2 2 9" xfId="59950" xr:uid="{00000000-0005-0000-0000-00002CEA0000}"/>
    <cellStyle name="style1424787250347 3 2 3" xfId="59951" xr:uid="{00000000-0005-0000-0000-00002DEA0000}"/>
    <cellStyle name="style1424787250347 3 2 3 2" xfId="59952" xr:uid="{00000000-0005-0000-0000-00002EEA0000}"/>
    <cellStyle name="style1424787250347 3 2 3 2 2" xfId="59953" xr:uid="{00000000-0005-0000-0000-00002FEA0000}"/>
    <cellStyle name="style1424787250347 3 2 3 2 2 2" xfId="59954" xr:uid="{00000000-0005-0000-0000-000030EA0000}"/>
    <cellStyle name="style1424787250347 3 2 3 2 3" xfId="59955" xr:uid="{00000000-0005-0000-0000-000031EA0000}"/>
    <cellStyle name="style1424787250347 3 2 3 2 4" xfId="59956" xr:uid="{00000000-0005-0000-0000-000032EA0000}"/>
    <cellStyle name="style1424787250347 3 2 3 2 5" xfId="59957" xr:uid="{00000000-0005-0000-0000-000033EA0000}"/>
    <cellStyle name="style1424787250347 3 2 3 3" xfId="59958" xr:uid="{00000000-0005-0000-0000-000034EA0000}"/>
    <cellStyle name="style1424787250347 3 2 3 3 2" xfId="59959" xr:uid="{00000000-0005-0000-0000-000035EA0000}"/>
    <cellStyle name="style1424787250347 3 2 3 3 2 2" xfId="59960" xr:uid="{00000000-0005-0000-0000-000036EA0000}"/>
    <cellStyle name="style1424787250347 3 2 3 3 3" xfId="59961" xr:uid="{00000000-0005-0000-0000-000037EA0000}"/>
    <cellStyle name="style1424787250347 3 2 3 3 4" xfId="59962" xr:uid="{00000000-0005-0000-0000-000038EA0000}"/>
    <cellStyle name="style1424787250347 3 2 3 3 5" xfId="59963" xr:uid="{00000000-0005-0000-0000-000039EA0000}"/>
    <cellStyle name="style1424787250347 3 2 3 4" xfId="59964" xr:uid="{00000000-0005-0000-0000-00003AEA0000}"/>
    <cellStyle name="style1424787250347 3 2 3 4 2" xfId="59965" xr:uid="{00000000-0005-0000-0000-00003BEA0000}"/>
    <cellStyle name="style1424787250347 3 2 3 4 3" xfId="59966" xr:uid="{00000000-0005-0000-0000-00003CEA0000}"/>
    <cellStyle name="style1424787250347 3 2 3 4 4" xfId="59967" xr:uid="{00000000-0005-0000-0000-00003DEA0000}"/>
    <cellStyle name="style1424787250347 3 2 3 4 5" xfId="59968" xr:uid="{00000000-0005-0000-0000-00003EEA0000}"/>
    <cellStyle name="style1424787250347 3 2 3 5" xfId="59969" xr:uid="{00000000-0005-0000-0000-00003FEA0000}"/>
    <cellStyle name="style1424787250347 3 2 3 6" xfId="59970" xr:uid="{00000000-0005-0000-0000-000040EA0000}"/>
    <cellStyle name="style1424787250347 3 2 3 7" xfId="59971" xr:uid="{00000000-0005-0000-0000-000041EA0000}"/>
    <cellStyle name="style1424787250347 3 2 3 8" xfId="59972" xr:uid="{00000000-0005-0000-0000-000042EA0000}"/>
    <cellStyle name="style1424787250347 3 2 4" xfId="59973" xr:uid="{00000000-0005-0000-0000-000043EA0000}"/>
    <cellStyle name="style1424787250347 3 2 4 2" xfId="59974" xr:uid="{00000000-0005-0000-0000-000044EA0000}"/>
    <cellStyle name="style1424787250347 3 2 4 2 2" xfId="59975" xr:uid="{00000000-0005-0000-0000-000045EA0000}"/>
    <cellStyle name="style1424787250347 3 2 4 2 2 2" xfId="59976" xr:uid="{00000000-0005-0000-0000-000046EA0000}"/>
    <cellStyle name="style1424787250347 3 2 4 2 3" xfId="59977" xr:uid="{00000000-0005-0000-0000-000047EA0000}"/>
    <cellStyle name="style1424787250347 3 2 4 2 4" xfId="59978" xr:uid="{00000000-0005-0000-0000-000048EA0000}"/>
    <cellStyle name="style1424787250347 3 2 4 2 5" xfId="59979" xr:uid="{00000000-0005-0000-0000-000049EA0000}"/>
    <cellStyle name="style1424787250347 3 2 4 3" xfId="59980" xr:uid="{00000000-0005-0000-0000-00004AEA0000}"/>
    <cellStyle name="style1424787250347 3 2 4 3 2" xfId="59981" xr:uid="{00000000-0005-0000-0000-00004BEA0000}"/>
    <cellStyle name="style1424787250347 3 2 4 3 2 2" xfId="59982" xr:uid="{00000000-0005-0000-0000-00004CEA0000}"/>
    <cellStyle name="style1424787250347 3 2 4 3 3" xfId="59983" xr:uid="{00000000-0005-0000-0000-00004DEA0000}"/>
    <cellStyle name="style1424787250347 3 2 4 3 4" xfId="59984" xr:uid="{00000000-0005-0000-0000-00004EEA0000}"/>
    <cellStyle name="style1424787250347 3 2 4 3 5" xfId="59985" xr:uid="{00000000-0005-0000-0000-00004FEA0000}"/>
    <cellStyle name="style1424787250347 3 2 4 4" xfId="59986" xr:uid="{00000000-0005-0000-0000-000050EA0000}"/>
    <cellStyle name="style1424787250347 3 2 4 4 2" xfId="59987" xr:uid="{00000000-0005-0000-0000-000051EA0000}"/>
    <cellStyle name="style1424787250347 3 2 4 4 3" xfId="59988" xr:uid="{00000000-0005-0000-0000-000052EA0000}"/>
    <cellStyle name="style1424787250347 3 2 4 4 4" xfId="59989" xr:uid="{00000000-0005-0000-0000-000053EA0000}"/>
    <cellStyle name="style1424787250347 3 2 4 4 5" xfId="59990" xr:uid="{00000000-0005-0000-0000-000054EA0000}"/>
    <cellStyle name="style1424787250347 3 2 4 5" xfId="59991" xr:uid="{00000000-0005-0000-0000-000055EA0000}"/>
    <cellStyle name="style1424787250347 3 2 4 6" xfId="59992" xr:uid="{00000000-0005-0000-0000-000056EA0000}"/>
    <cellStyle name="style1424787250347 3 2 4 7" xfId="59993" xr:uid="{00000000-0005-0000-0000-000057EA0000}"/>
    <cellStyle name="style1424787250347 3 2 4 8" xfId="59994" xr:uid="{00000000-0005-0000-0000-000058EA0000}"/>
    <cellStyle name="style1424787250347 3 2 5" xfId="59995" xr:uid="{00000000-0005-0000-0000-000059EA0000}"/>
    <cellStyle name="style1424787250347 3 2 5 2" xfId="59996" xr:uid="{00000000-0005-0000-0000-00005AEA0000}"/>
    <cellStyle name="style1424787250347 3 2 5 2 2" xfId="59997" xr:uid="{00000000-0005-0000-0000-00005BEA0000}"/>
    <cellStyle name="style1424787250347 3 2 5 2 2 2" xfId="59998" xr:uid="{00000000-0005-0000-0000-00005CEA0000}"/>
    <cellStyle name="style1424787250347 3 2 5 2 3" xfId="59999" xr:uid="{00000000-0005-0000-0000-00005DEA0000}"/>
    <cellStyle name="style1424787250347 3 2 5 2 4" xfId="60000" xr:uid="{00000000-0005-0000-0000-00005EEA0000}"/>
    <cellStyle name="style1424787250347 3 2 5 2 5" xfId="60001" xr:uid="{00000000-0005-0000-0000-00005FEA0000}"/>
    <cellStyle name="style1424787250347 3 2 5 3" xfId="60002" xr:uid="{00000000-0005-0000-0000-000060EA0000}"/>
    <cellStyle name="style1424787250347 3 2 5 3 2" xfId="60003" xr:uid="{00000000-0005-0000-0000-000061EA0000}"/>
    <cellStyle name="style1424787250347 3 2 5 3 2 2" xfId="60004" xr:uid="{00000000-0005-0000-0000-000062EA0000}"/>
    <cellStyle name="style1424787250347 3 2 5 3 3" xfId="60005" xr:uid="{00000000-0005-0000-0000-000063EA0000}"/>
    <cellStyle name="style1424787250347 3 2 5 3 4" xfId="60006" xr:uid="{00000000-0005-0000-0000-000064EA0000}"/>
    <cellStyle name="style1424787250347 3 2 5 3 5" xfId="60007" xr:uid="{00000000-0005-0000-0000-000065EA0000}"/>
    <cellStyle name="style1424787250347 3 2 5 4" xfId="60008" xr:uid="{00000000-0005-0000-0000-000066EA0000}"/>
    <cellStyle name="style1424787250347 3 2 5 4 2" xfId="60009" xr:uid="{00000000-0005-0000-0000-000067EA0000}"/>
    <cellStyle name="style1424787250347 3 2 5 4 3" xfId="60010" xr:uid="{00000000-0005-0000-0000-000068EA0000}"/>
    <cellStyle name="style1424787250347 3 2 5 4 4" xfId="60011" xr:uid="{00000000-0005-0000-0000-000069EA0000}"/>
    <cellStyle name="style1424787250347 3 2 5 4 5" xfId="60012" xr:uid="{00000000-0005-0000-0000-00006AEA0000}"/>
    <cellStyle name="style1424787250347 3 2 5 5" xfId="60013" xr:uid="{00000000-0005-0000-0000-00006BEA0000}"/>
    <cellStyle name="style1424787250347 3 2 5 6" xfId="60014" xr:uid="{00000000-0005-0000-0000-00006CEA0000}"/>
    <cellStyle name="style1424787250347 3 2 5 7" xfId="60015" xr:uid="{00000000-0005-0000-0000-00006DEA0000}"/>
    <cellStyle name="style1424787250347 3 2 5 8" xfId="60016" xr:uid="{00000000-0005-0000-0000-00006EEA0000}"/>
    <cellStyle name="style1424787250347 3 2 6" xfId="60017" xr:uid="{00000000-0005-0000-0000-00006FEA0000}"/>
    <cellStyle name="style1424787250347 3 2 6 2" xfId="60018" xr:uid="{00000000-0005-0000-0000-000070EA0000}"/>
    <cellStyle name="style1424787250347 3 2 6 2 2" xfId="60019" xr:uid="{00000000-0005-0000-0000-000071EA0000}"/>
    <cellStyle name="style1424787250347 3 2 6 3" xfId="60020" xr:uid="{00000000-0005-0000-0000-000072EA0000}"/>
    <cellStyle name="style1424787250347 3 2 6 4" xfId="60021" xr:uid="{00000000-0005-0000-0000-000073EA0000}"/>
    <cellStyle name="style1424787250347 3 2 6 5" xfId="60022" xr:uid="{00000000-0005-0000-0000-000074EA0000}"/>
    <cellStyle name="style1424787250347 3 2 7" xfId="60023" xr:uid="{00000000-0005-0000-0000-000075EA0000}"/>
    <cellStyle name="style1424787250347 3 2 7 2" xfId="60024" xr:uid="{00000000-0005-0000-0000-000076EA0000}"/>
    <cellStyle name="style1424787250347 3 2 7 2 2" xfId="60025" xr:uid="{00000000-0005-0000-0000-000077EA0000}"/>
    <cellStyle name="style1424787250347 3 2 7 3" xfId="60026" xr:uid="{00000000-0005-0000-0000-000078EA0000}"/>
    <cellStyle name="style1424787250347 3 2 7 4" xfId="60027" xr:uid="{00000000-0005-0000-0000-000079EA0000}"/>
    <cellStyle name="style1424787250347 3 2 7 5" xfId="60028" xr:uid="{00000000-0005-0000-0000-00007AEA0000}"/>
    <cellStyle name="style1424787250347 3 2 8" xfId="60029" xr:uid="{00000000-0005-0000-0000-00007BEA0000}"/>
    <cellStyle name="style1424787250347 3 2 8 2" xfId="60030" xr:uid="{00000000-0005-0000-0000-00007CEA0000}"/>
    <cellStyle name="style1424787250347 3 2 8 3" xfId="60031" xr:uid="{00000000-0005-0000-0000-00007DEA0000}"/>
    <cellStyle name="style1424787250347 3 2 8 4" xfId="60032" xr:uid="{00000000-0005-0000-0000-00007EEA0000}"/>
    <cellStyle name="style1424787250347 3 2 8 5" xfId="60033" xr:uid="{00000000-0005-0000-0000-00007FEA0000}"/>
    <cellStyle name="style1424787250347 3 2 9" xfId="60034" xr:uid="{00000000-0005-0000-0000-000080EA0000}"/>
    <cellStyle name="style1424787250347 3 3" xfId="60035" xr:uid="{00000000-0005-0000-0000-000081EA0000}"/>
    <cellStyle name="style1424787250347 3 3 2" xfId="60036" xr:uid="{00000000-0005-0000-0000-000082EA0000}"/>
    <cellStyle name="style1424787250347 3 3 2 2" xfId="60037" xr:uid="{00000000-0005-0000-0000-000083EA0000}"/>
    <cellStyle name="style1424787250347 3 3 2 2 2" xfId="60038" xr:uid="{00000000-0005-0000-0000-000084EA0000}"/>
    <cellStyle name="style1424787250347 3 3 2 2 2 2" xfId="60039" xr:uid="{00000000-0005-0000-0000-000085EA0000}"/>
    <cellStyle name="style1424787250347 3 3 2 2 3" xfId="60040" xr:uid="{00000000-0005-0000-0000-000086EA0000}"/>
    <cellStyle name="style1424787250347 3 3 2 2 4" xfId="60041" xr:uid="{00000000-0005-0000-0000-000087EA0000}"/>
    <cellStyle name="style1424787250347 3 3 2 2 5" xfId="60042" xr:uid="{00000000-0005-0000-0000-000088EA0000}"/>
    <cellStyle name="style1424787250347 3 3 2 3" xfId="60043" xr:uid="{00000000-0005-0000-0000-000089EA0000}"/>
    <cellStyle name="style1424787250347 3 3 2 3 2" xfId="60044" xr:uid="{00000000-0005-0000-0000-00008AEA0000}"/>
    <cellStyle name="style1424787250347 3 3 2 3 2 2" xfId="60045" xr:uid="{00000000-0005-0000-0000-00008BEA0000}"/>
    <cellStyle name="style1424787250347 3 3 2 3 3" xfId="60046" xr:uid="{00000000-0005-0000-0000-00008CEA0000}"/>
    <cellStyle name="style1424787250347 3 3 2 3 4" xfId="60047" xr:uid="{00000000-0005-0000-0000-00008DEA0000}"/>
    <cellStyle name="style1424787250347 3 3 2 3 5" xfId="60048" xr:uid="{00000000-0005-0000-0000-00008EEA0000}"/>
    <cellStyle name="style1424787250347 3 3 2 4" xfId="60049" xr:uid="{00000000-0005-0000-0000-00008FEA0000}"/>
    <cellStyle name="style1424787250347 3 3 2 4 2" xfId="60050" xr:uid="{00000000-0005-0000-0000-000090EA0000}"/>
    <cellStyle name="style1424787250347 3 3 2 4 3" xfId="60051" xr:uid="{00000000-0005-0000-0000-000091EA0000}"/>
    <cellStyle name="style1424787250347 3 3 2 4 4" xfId="60052" xr:uid="{00000000-0005-0000-0000-000092EA0000}"/>
    <cellStyle name="style1424787250347 3 3 2 4 5" xfId="60053" xr:uid="{00000000-0005-0000-0000-000093EA0000}"/>
    <cellStyle name="style1424787250347 3 3 2 5" xfId="60054" xr:uid="{00000000-0005-0000-0000-000094EA0000}"/>
    <cellStyle name="style1424787250347 3 3 2 6" xfId="60055" xr:uid="{00000000-0005-0000-0000-000095EA0000}"/>
    <cellStyle name="style1424787250347 3 3 2 7" xfId="60056" xr:uid="{00000000-0005-0000-0000-000096EA0000}"/>
    <cellStyle name="style1424787250347 3 3 2 8" xfId="60057" xr:uid="{00000000-0005-0000-0000-000097EA0000}"/>
    <cellStyle name="style1424787250347 3 3 3" xfId="60058" xr:uid="{00000000-0005-0000-0000-000098EA0000}"/>
    <cellStyle name="style1424787250347 3 3 3 2" xfId="60059" xr:uid="{00000000-0005-0000-0000-000099EA0000}"/>
    <cellStyle name="style1424787250347 3 3 3 2 2" xfId="60060" xr:uid="{00000000-0005-0000-0000-00009AEA0000}"/>
    <cellStyle name="style1424787250347 3 3 3 3" xfId="60061" xr:uid="{00000000-0005-0000-0000-00009BEA0000}"/>
    <cellStyle name="style1424787250347 3 3 3 4" xfId="60062" xr:uid="{00000000-0005-0000-0000-00009CEA0000}"/>
    <cellStyle name="style1424787250347 3 3 3 5" xfId="60063" xr:uid="{00000000-0005-0000-0000-00009DEA0000}"/>
    <cellStyle name="style1424787250347 3 3 4" xfId="60064" xr:uid="{00000000-0005-0000-0000-00009EEA0000}"/>
    <cellStyle name="style1424787250347 3 3 4 2" xfId="60065" xr:uid="{00000000-0005-0000-0000-00009FEA0000}"/>
    <cellStyle name="style1424787250347 3 3 4 2 2" xfId="60066" xr:uid="{00000000-0005-0000-0000-0000A0EA0000}"/>
    <cellStyle name="style1424787250347 3 3 4 3" xfId="60067" xr:uid="{00000000-0005-0000-0000-0000A1EA0000}"/>
    <cellStyle name="style1424787250347 3 3 4 4" xfId="60068" xr:uid="{00000000-0005-0000-0000-0000A2EA0000}"/>
    <cellStyle name="style1424787250347 3 3 4 5" xfId="60069" xr:uid="{00000000-0005-0000-0000-0000A3EA0000}"/>
    <cellStyle name="style1424787250347 3 3 5" xfId="60070" xr:uid="{00000000-0005-0000-0000-0000A4EA0000}"/>
    <cellStyle name="style1424787250347 3 3 5 2" xfId="60071" xr:uid="{00000000-0005-0000-0000-0000A5EA0000}"/>
    <cellStyle name="style1424787250347 3 3 5 3" xfId="60072" xr:uid="{00000000-0005-0000-0000-0000A6EA0000}"/>
    <cellStyle name="style1424787250347 3 3 5 4" xfId="60073" xr:uid="{00000000-0005-0000-0000-0000A7EA0000}"/>
    <cellStyle name="style1424787250347 3 3 5 5" xfId="60074" xr:uid="{00000000-0005-0000-0000-0000A8EA0000}"/>
    <cellStyle name="style1424787250347 3 3 6" xfId="60075" xr:uid="{00000000-0005-0000-0000-0000A9EA0000}"/>
    <cellStyle name="style1424787250347 3 3 7" xfId="60076" xr:uid="{00000000-0005-0000-0000-0000AAEA0000}"/>
    <cellStyle name="style1424787250347 3 3 8" xfId="60077" xr:uid="{00000000-0005-0000-0000-0000ABEA0000}"/>
    <cellStyle name="style1424787250347 3 3 9" xfId="60078" xr:uid="{00000000-0005-0000-0000-0000ACEA0000}"/>
    <cellStyle name="style1424787250347 3 4" xfId="60079" xr:uid="{00000000-0005-0000-0000-0000ADEA0000}"/>
    <cellStyle name="style1424787250347 3 4 2" xfId="60080" xr:uid="{00000000-0005-0000-0000-0000AEEA0000}"/>
    <cellStyle name="style1424787250347 3 4 2 2" xfId="60081" xr:uid="{00000000-0005-0000-0000-0000AFEA0000}"/>
    <cellStyle name="style1424787250347 3 4 2 2 2" xfId="60082" xr:uid="{00000000-0005-0000-0000-0000B0EA0000}"/>
    <cellStyle name="style1424787250347 3 4 2 3" xfId="60083" xr:uid="{00000000-0005-0000-0000-0000B1EA0000}"/>
    <cellStyle name="style1424787250347 3 4 2 4" xfId="60084" xr:uid="{00000000-0005-0000-0000-0000B2EA0000}"/>
    <cellStyle name="style1424787250347 3 4 2 5" xfId="60085" xr:uid="{00000000-0005-0000-0000-0000B3EA0000}"/>
    <cellStyle name="style1424787250347 3 4 3" xfId="60086" xr:uid="{00000000-0005-0000-0000-0000B4EA0000}"/>
    <cellStyle name="style1424787250347 3 4 3 2" xfId="60087" xr:uid="{00000000-0005-0000-0000-0000B5EA0000}"/>
    <cellStyle name="style1424787250347 3 4 3 2 2" xfId="60088" xr:uid="{00000000-0005-0000-0000-0000B6EA0000}"/>
    <cellStyle name="style1424787250347 3 4 3 3" xfId="60089" xr:uid="{00000000-0005-0000-0000-0000B7EA0000}"/>
    <cellStyle name="style1424787250347 3 4 3 4" xfId="60090" xr:uid="{00000000-0005-0000-0000-0000B8EA0000}"/>
    <cellStyle name="style1424787250347 3 4 3 5" xfId="60091" xr:uid="{00000000-0005-0000-0000-0000B9EA0000}"/>
    <cellStyle name="style1424787250347 3 4 4" xfId="60092" xr:uid="{00000000-0005-0000-0000-0000BAEA0000}"/>
    <cellStyle name="style1424787250347 3 4 4 2" xfId="60093" xr:uid="{00000000-0005-0000-0000-0000BBEA0000}"/>
    <cellStyle name="style1424787250347 3 4 4 3" xfId="60094" xr:uid="{00000000-0005-0000-0000-0000BCEA0000}"/>
    <cellStyle name="style1424787250347 3 4 4 4" xfId="60095" xr:uid="{00000000-0005-0000-0000-0000BDEA0000}"/>
    <cellStyle name="style1424787250347 3 4 4 5" xfId="60096" xr:uid="{00000000-0005-0000-0000-0000BEEA0000}"/>
    <cellStyle name="style1424787250347 3 4 5" xfId="60097" xr:uid="{00000000-0005-0000-0000-0000BFEA0000}"/>
    <cellStyle name="style1424787250347 3 4 6" xfId="60098" xr:uid="{00000000-0005-0000-0000-0000C0EA0000}"/>
    <cellStyle name="style1424787250347 3 4 7" xfId="60099" xr:uid="{00000000-0005-0000-0000-0000C1EA0000}"/>
    <cellStyle name="style1424787250347 3 4 8" xfId="60100" xr:uid="{00000000-0005-0000-0000-0000C2EA0000}"/>
    <cellStyle name="style1424787250347 3 5" xfId="60101" xr:uid="{00000000-0005-0000-0000-0000C3EA0000}"/>
    <cellStyle name="style1424787250347 3 5 2" xfId="60102" xr:uid="{00000000-0005-0000-0000-0000C4EA0000}"/>
    <cellStyle name="style1424787250347 3 5 2 2" xfId="60103" xr:uid="{00000000-0005-0000-0000-0000C5EA0000}"/>
    <cellStyle name="style1424787250347 3 5 2 2 2" xfId="60104" xr:uid="{00000000-0005-0000-0000-0000C6EA0000}"/>
    <cellStyle name="style1424787250347 3 5 2 3" xfId="60105" xr:uid="{00000000-0005-0000-0000-0000C7EA0000}"/>
    <cellStyle name="style1424787250347 3 5 2 4" xfId="60106" xr:uid="{00000000-0005-0000-0000-0000C8EA0000}"/>
    <cellStyle name="style1424787250347 3 5 2 5" xfId="60107" xr:uid="{00000000-0005-0000-0000-0000C9EA0000}"/>
    <cellStyle name="style1424787250347 3 5 3" xfId="60108" xr:uid="{00000000-0005-0000-0000-0000CAEA0000}"/>
    <cellStyle name="style1424787250347 3 5 3 2" xfId="60109" xr:uid="{00000000-0005-0000-0000-0000CBEA0000}"/>
    <cellStyle name="style1424787250347 3 5 3 2 2" xfId="60110" xr:uid="{00000000-0005-0000-0000-0000CCEA0000}"/>
    <cellStyle name="style1424787250347 3 5 3 3" xfId="60111" xr:uid="{00000000-0005-0000-0000-0000CDEA0000}"/>
    <cellStyle name="style1424787250347 3 5 3 4" xfId="60112" xr:uid="{00000000-0005-0000-0000-0000CEEA0000}"/>
    <cellStyle name="style1424787250347 3 5 3 5" xfId="60113" xr:uid="{00000000-0005-0000-0000-0000CFEA0000}"/>
    <cellStyle name="style1424787250347 3 5 4" xfId="60114" xr:uid="{00000000-0005-0000-0000-0000D0EA0000}"/>
    <cellStyle name="style1424787250347 3 5 4 2" xfId="60115" xr:uid="{00000000-0005-0000-0000-0000D1EA0000}"/>
    <cellStyle name="style1424787250347 3 5 4 3" xfId="60116" xr:uid="{00000000-0005-0000-0000-0000D2EA0000}"/>
    <cellStyle name="style1424787250347 3 5 4 4" xfId="60117" xr:uid="{00000000-0005-0000-0000-0000D3EA0000}"/>
    <cellStyle name="style1424787250347 3 5 4 5" xfId="60118" xr:uid="{00000000-0005-0000-0000-0000D4EA0000}"/>
    <cellStyle name="style1424787250347 3 5 5" xfId="60119" xr:uid="{00000000-0005-0000-0000-0000D5EA0000}"/>
    <cellStyle name="style1424787250347 3 5 6" xfId="60120" xr:uid="{00000000-0005-0000-0000-0000D6EA0000}"/>
    <cellStyle name="style1424787250347 3 5 7" xfId="60121" xr:uid="{00000000-0005-0000-0000-0000D7EA0000}"/>
    <cellStyle name="style1424787250347 3 5 8" xfId="60122" xr:uid="{00000000-0005-0000-0000-0000D8EA0000}"/>
    <cellStyle name="style1424787250347 3 6" xfId="60123" xr:uid="{00000000-0005-0000-0000-0000D9EA0000}"/>
    <cellStyle name="style1424787250347 3 6 2" xfId="60124" xr:uid="{00000000-0005-0000-0000-0000DAEA0000}"/>
    <cellStyle name="style1424787250347 3 6 2 2" xfId="60125" xr:uid="{00000000-0005-0000-0000-0000DBEA0000}"/>
    <cellStyle name="style1424787250347 3 6 2 2 2" xfId="60126" xr:uid="{00000000-0005-0000-0000-0000DCEA0000}"/>
    <cellStyle name="style1424787250347 3 6 2 3" xfId="60127" xr:uid="{00000000-0005-0000-0000-0000DDEA0000}"/>
    <cellStyle name="style1424787250347 3 6 2 4" xfId="60128" xr:uid="{00000000-0005-0000-0000-0000DEEA0000}"/>
    <cellStyle name="style1424787250347 3 6 2 5" xfId="60129" xr:uid="{00000000-0005-0000-0000-0000DFEA0000}"/>
    <cellStyle name="style1424787250347 3 6 3" xfId="60130" xr:uid="{00000000-0005-0000-0000-0000E0EA0000}"/>
    <cellStyle name="style1424787250347 3 6 3 2" xfId="60131" xr:uid="{00000000-0005-0000-0000-0000E1EA0000}"/>
    <cellStyle name="style1424787250347 3 6 3 2 2" xfId="60132" xr:uid="{00000000-0005-0000-0000-0000E2EA0000}"/>
    <cellStyle name="style1424787250347 3 6 3 3" xfId="60133" xr:uid="{00000000-0005-0000-0000-0000E3EA0000}"/>
    <cellStyle name="style1424787250347 3 6 3 4" xfId="60134" xr:uid="{00000000-0005-0000-0000-0000E4EA0000}"/>
    <cellStyle name="style1424787250347 3 6 3 5" xfId="60135" xr:uid="{00000000-0005-0000-0000-0000E5EA0000}"/>
    <cellStyle name="style1424787250347 3 6 4" xfId="60136" xr:uid="{00000000-0005-0000-0000-0000E6EA0000}"/>
    <cellStyle name="style1424787250347 3 6 4 2" xfId="60137" xr:uid="{00000000-0005-0000-0000-0000E7EA0000}"/>
    <cellStyle name="style1424787250347 3 6 4 3" xfId="60138" xr:uid="{00000000-0005-0000-0000-0000E8EA0000}"/>
    <cellStyle name="style1424787250347 3 6 4 4" xfId="60139" xr:uid="{00000000-0005-0000-0000-0000E9EA0000}"/>
    <cellStyle name="style1424787250347 3 6 4 5" xfId="60140" xr:uid="{00000000-0005-0000-0000-0000EAEA0000}"/>
    <cellStyle name="style1424787250347 3 6 5" xfId="60141" xr:uid="{00000000-0005-0000-0000-0000EBEA0000}"/>
    <cellStyle name="style1424787250347 3 6 6" xfId="60142" xr:uid="{00000000-0005-0000-0000-0000ECEA0000}"/>
    <cellStyle name="style1424787250347 3 6 7" xfId="60143" xr:uid="{00000000-0005-0000-0000-0000EDEA0000}"/>
    <cellStyle name="style1424787250347 3 6 8" xfId="60144" xr:uid="{00000000-0005-0000-0000-0000EEEA0000}"/>
    <cellStyle name="style1424787250347 3 7" xfId="60145" xr:uid="{00000000-0005-0000-0000-0000EFEA0000}"/>
    <cellStyle name="style1424787250347 3 7 2" xfId="60146" xr:uid="{00000000-0005-0000-0000-0000F0EA0000}"/>
    <cellStyle name="style1424787250347 3 7 2 2" xfId="60147" xr:uid="{00000000-0005-0000-0000-0000F1EA0000}"/>
    <cellStyle name="style1424787250347 3 7 3" xfId="60148" xr:uid="{00000000-0005-0000-0000-0000F2EA0000}"/>
    <cellStyle name="style1424787250347 3 7 4" xfId="60149" xr:uid="{00000000-0005-0000-0000-0000F3EA0000}"/>
    <cellStyle name="style1424787250347 3 7 5" xfId="60150" xr:uid="{00000000-0005-0000-0000-0000F4EA0000}"/>
    <cellStyle name="style1424787250347 3 8" xfId="60151" xr:uid="{00000000-0005-0000-0000-0000F5EA0000}"/>
    <cellStyle name="style1424787250347 3 8 2" xfId="60152" xr:uid="{00000000-0005-0000-0000-0000F6EA0000}"/>
    <cellStyle name="style1424787250347 3 8 2 2" xfId="60153" xr:uid="{00000000-0005-0000-0000-0000F7EA0000}"/>
    <cellStyle name="style1424787250347 3 8 3" xfId="60154" xr:uid="{00000000-0005-0000-0000-0000F8EA0000}"/>
    <cellStyle name="style1424787250347 3 8 4" xfId="60155" xr:uid="{00000000-0005-0000-0000-0000F9EA0000}"/>
    <cellStyle name="style1424787250347 3 8 5" xfId="60156" xr:uid="{00000000-0005-0000-0000-0000FAEA0000}"/>
    <cellStyle name="style1424787250347 3 9" xfId="60157" xr:uid="{00000000-0005-0000-0000-0000FBEA0000}"/>
    <cellStyle name="style1424787250347 3 9 2" xfId="60158" xr:uid="{00000000-0005-0000-0000-0000FCEA0000}"/>
    <cellStyle name="style1424787250347 3 9 3" xfId="60159" xr:uid="{00000000-0005-0000-0000-0000FDEA0000}"/>
    <cellStyle name="style1424787250347 3 9 4" xfId="60160" xr:uid="{00000000-0005-0000-0000-0000FEEA0000}"/>
    <cellStyle name="style1424787250347 3 9 5" xfId="60161" xr:uid="{00000000-0005-0000-0000-0000FFEA0000}"/>
    <cellStyle name="style1424787250347 4" xfId="60162" xr:uid="{00000000-0005-0000-0000-000000EB0000}"/>
    <cellStyle name="style1424787250347 4 10" xfId="60163" xr:uid="{00000000-0005-0000-0000-000001EB0000}"/>
    <cellStyle name="style1424787250347 4 11" xfId="60164" xr:uid="{00000000-0005-0000-0000-000002EB0000}"/>
    <cellStyle name="style1424787250347 4 12" xfId="60165" xr:uid="{00000000-0005-0000-0000-000003EB0000}"/>
    <cellStyle name="style1424787250347 4 2" xfId="60166" xr:uid="{00000000-0005-0000-0000-000004EB0000}"/>
    <cellStyle name="style1424787250347 4 2 2" xfId="60167" xr:uid="{00000000-0005-0000-0000-000005EB0000}"/>
    <cellStyle name="style1424787250347 4 2 2 2" xfId="60168" xr:uid="{00000000-0005-0000-0000-000006EB0000}"/>
    <cellStyle name="style1424787250347 4 2 2 2 2" xfId="60169" xr:uid="{00000000-0005-0000-0000-000007EB0000}"/>
    <cellStyle name="style1424787250347 4 2 2 2 2 2" xfId="60170" xr:uid="{00000000-0005-0000-0000-000008EB0000}"/>
    <cellStyle name="style1424787250347 4 2 2 2 3" xfId="60171" xr:uid="{00000000-0005-0000-0000-000009EB0000}"/>
    <cellStyle name="style1424787250347 4 2 2 2 4" xfId="60172" xr:uid="{00000000-0005-0000-0000-00000AEB0000}"/>
    <cellStyle name="style1424787250347 4 2 2 2 5" xfId="60173" xr:uid="{00000000-0005-0000-0000-00000BEB0000}"/>
    <cellStyle name="style1424787250347 4 2 2 3" xfId="60174" xr:uid="{00000000-0005-0000-0000-00000CEB0000}"/>
    <cellStyle name="style1424787250347 4 2 2 3 2" xfId="60175" xr:uid="{00000000-0005-0000-0000-00000DEB0000}"/>
    <cellStyle name="style1424787250347 4 2 2 3 2 2" xfId="60176" xr:uid="{00000000-0005-0000-0000-00000EEB0000}"/>
    <cellStyle name="style1424787250347 4 2 2 3 3" xfId="60177" xr:uid="{00000000-0005-0000-0000-00000FEB0000}"/>
    <cellStyle name="style1424787250347 4 2 2 3 4" xfId="60178" xr:uid="{00000000-0005-0000-0000-000010EB0000}"/>
    <cellStyle name="style1424787250347 4 2 2 3 5" xfId="60179" xr:uid="{00000000-0005-0000-0000-000011EB0000}"/>
    <cellStyle name="style1424787250347 4 2 2 4" xfId="60180" xr:uid="{00000000-0005-0000-0000-000012EB0000}"/>
    <cellStyle name="style1424787250347 4 2 2 4 2" xfId="60181" xr:uid="{00000000-0005-0000-0000-000013EB0000}"/>
    <cellStyle name="style1424787250347 4 2 2 4 3" xfId="60182" xr:uid="{00000000-0005-0000-0000-000014EB0000}"/>
    <cellStyle name="style1424787250347 4 2 2 4 4" xfId="60183" xr:uid="{00000000-0005-0000-0000-000015EB0000}"/>
    <cellStyle name="style1424787250347 4 2 2 4 5" xfId="60184" xr:uid="{00000000-0005-0000-0000-000016EB0000}"/>
    <cellStyle name="style1424787250347 4 2 2 5" xfId="60185" xr:uid="{00000000-0005-0000-0000-000017EB0000}"/>
    <cellStyle name="style1424787250347 4 2 2 6" xfId="60186" xr:uid="{00000000-0005-0000-0000-000018EB0000}"/>
    <cellStyle name="style1424787250347 4 2 2 7" xfId="60187" xr:uid="{00000000-0005-0000-0000-000019EB0000}"/>
    <cellStyle name="style1424787250347 4 2 2 8" xfId="60188" xr:uid="{00000000-0005-0000-0000-00001AEB0000}"/>
    <cellStyle name="style1424787250347 4 2 3" xfId="60189" xr:uid="{00000000-0005-0000-0000-00001BEB0000}"/>
    <cellStyle name="style1424787250347 4 2 3 2" xfId="60190" xr:uid="{00000000-0005-0000-0000-00001CEB0000}"/>
    <cellStyle name="style1424787250347 4 2 3 2 2" xfId="60191" xr:uid="{00000000-0005-0000-0000-00001DEB0000}"/>
    <cellStyle name="style1424787250347 4 2 3 3" xfId="60192" xr:uid="{00000000-0005-0000-0000-00001EEB0000}"/>
    <cellStyle name="style1424787250347 4 2 3 4" xfId="60193" xr:uid="{00000000-0005-0000-0000-00001FEB0000}"/>
    <cellStyle name="style1424787250347 4 2 3 5" xfId="60194" xr:uid="{00000000-0005-0000-0000-000020EB0000}"/>
    <cellStyle name="style1424787250347 4 2 4" xfId="60195" xr:uid="{00000000-0005-0000-0000-000021EB0000}"/>
    <cellStyle name="style1424787250347 4 2 4 2" xfId="60196" xr:uid="{00000000-0005-0000-0000-000022EB0000}"/>
    <cellStyle name="style1424787250347 4 2 4 2 2" xfId="60197" xr:uid="{00000000-0005-0000-0000-000023EB0000}"/>
    <cellStyle name="style1424787250347 4 2 4 3" xfId="60198" xr:uid="{00000000-0005-0000-0000-000024EB0000}"/>
    <cellStyle name="style1424787250347 4 2 4 4" xfId="60199" xr:uid="{00000000-0005-0000-0000-000025EB0000}"/>
    <cellStyle name="style1424787250347 4 2 4 5" xfId="60200" xr:uid="{00000000-0005-0000-0000-000026EB0000}"/>
    <cellStyle name="style1424787250347 4 2 5" xfId="60201" xr:uid="{00000000-0005-0000-0000-000027EB0000}"/>
    <cellStyle name="style1424787250347 4 2 5 2" xfId="60202" xr:uid="{00000000-0005-0000-0000-000028EB0000}"/>
    <cellStyle name="style1424787250347 4 2 5 3" xfId="60203" xr:uid="{00000000-0005-0000-0000-000029EB0000}"/>
    <cellStyle name="style1424787250347 4 2 5 4" xfId="60204" xr:uid="{00000000-0005-0000-0000-00002AEB0000}"/>
    <cellStyle name="style1424787250347 4 2 5 5" xfId="60205" xr:uid="{00000000-0005-0000-0000-00002BEB0000}"/>
    <cellStyle name="style1424787250347 4 2 6" xfId="60206" xr:uid="{00000000-0005-0000-0000-00002CEB0000}"/>
    <cellStyle name="style1424787250347 4 2 7" xfId="60207" xr:uid="{00000000-0005-0000-0000-00002DEB0000}"/>
    <cellStyle name="style1424787250347 4 2 8" xfId="60208" xr:uid="{00000000-0005-0000-0000-00002EEB0000}"/>
    <cellStyle name="style1424787250347 4 2 9" xfId="60209" xr:uid="{00000000-0005-0000-0000-00002FEB0000}"/>
    <cellStyle name="style1424787250347 4 3" xfId="60210" xr:uid="{00000000-0005-0000-0000-000030EB0000}"/>
    <cellStyle name="style1424787250347 4 3 2" xfId="60211" xr:uid="{00000000-0005-0000-0000-000031EB0000}"/>
    <cellStyle name="style1424787250347 4 3 2 2" xfId="60212" xr:uid="{00000000-0005-0000-0000-000032EB0000}"/>
    <cellStyle name="style1424787250347 4 3 2 2 2" xfId="60213" xr:uid="{00000000-0005-0000-0000-000033EB0000}"/>
    <cellStyle name="style1424787250347 4 3 2 3" xfId="60214" xr:uid="{00000000-0005-0000-0000-000034EB0000}"/>
    <cellStyle name="style1424787250347 4 3 2 4" xfId="60215" xr:uid="{00000000-0005-0000-0000-000035EB0000}"/>
    <cellStyle name="style1424787250347 4 3 2 5" xfId="60216" xr:uid="{00000000-0005-0000-0000-000036EB0000}"/>
    <cellStyle name="style1424787250347 4 3 3" xfId="60217" xr:uid="{00000000-0005-0000-0000-000037EB0000}"/>
    <cellStyle name="style1424787250347 4 3 3 2" xfId="60218" xr:uid="{00000000-0005-0000-0000-000038EB0000}"/>
    <cellStyle name="style1424787250347 4 3 3 2 2" xfId="60219" xr:uid="{00000000-0005-0000-0000-000039EB0000}"/>
    <cellStyle name="style1424787250347 4 3 3 3" xfId="60220" xr:uid="{00000000-0005-0000-0000-00003AEB0000}"/>
    <cellStyle name="style1424787250347 4 3 3 4" xfId="60221" xr:uid="{00000000-0005-0000-0000-00003BEB0000}"/>
    <cellStyle name="style1424787250347 4 3 3 5" xfId="60222" xr:uid="{00000000-0005-0000-0000-00003CEB0000}"/>
    <cellStyle name="style1424787250347 4 3 4" xfId="60223" xr:uid="{00000000-0005-0000-0000-00003DEB0000}"/>
    <cellStyle name="style1424787250347 4 3 4 2" xfId="60224" xr:uid="{00000000-0005-0000-0000-00003EEB0000}"/>
    <cellStyle name="style1424787250347 4 3 4 3" xfId="60225" xr:uid="{00000000-0005-0000-0000-00003FEB0000}"/>
    <cellStyle name="style1424787250347 4 3 4 4" xfId="60226" xr:uid="{00000000-0005-0000-0000-000040EB0000}"/>
    <cellStyle name="style1424787250347 4 3 4 5" xfId="60227" xr:uid="{00000000-0005-0000-0000-000041EB0000}"/>
    <cellStyle name="style1424787250347 4 3 5" xfId="60228" xr:uid="{00000000-0005-0000-0000-000042EB0000}"/>
    <cellStyle name="style1424787250347 4 3 6" xfId="60229" xr:uid="{00000000-0005-0000-0000-000043EB0000}"/>
    <cellStyle name="style1424787250347 4 3 7" xfId="60230" xr:uid="{00000000-0005-0000-0000-000044EB0000}"/>
    <cellStyle name="style1424787250347 4 3 8" xfId="60231" xr:uid="{00000000-0005-0000-0000-000045EB0000}"/>
    <cellStyle name="style1424787250347 4 4" xfId="60232" xr:uid="{00000000-0005-0000-0000-000046EB0000}"/>
    <cellStyle name="style1424787250347 4 4 2" xfId="60233" xr:uid="{00000000-0005-0000-0000-000047EB0000}"/>
    <cellStyle name="style1424787250347 4 4 2 2" xfId="60234" xr:uid="{00000000-0005-0000-0000-000048EB0000}"/>
    <cellStyle name="style1424787250347 4 4 2 2 2" xfId="60235" xr:uid="{00000000-0005-0000-0000-000049EB0000}"/>
    <cellStyle name="style1424787250347 4 4 2 3" xfId="60236" xr:uid="{00000000-0005-0000-0000-00004AEB0000}"/>
    <cellStyle name="style1424787250347 4 4 2 4" xfId="60237" xr:uid="{00000000-0005-0000-0000-00004BEB0000}"/>
    <cellStyle name="style1424787250347 4 4 2 5" xfId="60238" xr:uid="{00000000-0005-0000-0000-00004CEB0000}"/>
    <cellStyle name="style1424787250347 4 4 3" xfId="60239" xr:uid="{00000000-0005-0000-0000-00004DEB0000}"/>
    <cellStyle name="style1424787250347 4 4 3 2" xfId="60240" xr:uid="{00000000-0005-0000-0000-00004EEB0000}"/>
    <cellStyle name="style1424787250347 4 4 3 2 2" xfId="60241" xr:uid="{00000000-0005-0000-0000-00004FEB0000}"/>
    <cellStyle name="style1424787250347 4 4 3 3" xfId="60242" xr:uid="{00000000-0005-0000-0000-000050EB0000}"/>
    <cellStyle name="style1424787250347 4 4 3 4" xfId="60243" xr:uid="{00000000-0005-0000-0000-000051EB0000}"/>
    <cellStyle name="style1424787250347 4 4 3 5" xfId="60244" xr:uid="{00000000-0005-0000-0000-000052EB0000}"/>
    <cellStyle name="style1424787250347 4 4 4" xfId="60245" xr:uid="{00000000-0005-0000-0000-000053EB0000}"/>
    <cellStyle name="style1424787250347 4 4 4 2" xfId="60246" xr:uid="{00000000-0005-0000-0000-000054EB0000}"/>
    <cellStyle name="style1424787250347 4 4 4 3" xfId="60247" xr:uid="{00000000-0005-0000-0000-000055EB0000}"/>
    <cellStyle name="style1424787250347 4 4 4 4" xfId="60248" xr:uid="{00000000-0005-0000-0000-000056EB0000}"/>
    <cellStyle name="style1424787250347 4 4 4 5" xfId="60249" xr:uid="{00000000-0005-0000-0000-000057EB0000}"/>
    <cellStyle name="style1424787250347 4 4 5" xfId="60250" xr:uid="{00000000-0005-0000-0000-000058EB0000}"/>
    <cellStyle name="style1424787250347 4 4 6" xfId="60251" xr:uid="{00000000-0005-0000-0000-000059EB0000}"/>
    <cellStyle name="style1424787250347 4 4 7" xfId="60252" xr:uid="{00000000-0005-0000-0000-00005AEB0000}"/>
    <cellStyle name="style1424787250347 4 4 8" xfId="60253" xr:uid="{00000000-0005-0000-0000-00005BEB0000}"/>
    <cellStyle name="style1424787250347 4 5" xfId="60254" xr:uid="{00000000-0005-0000-0000-00005CEB0000}"/>
    <cellStyle name="style1424787250347 4 5 2" xfId="60255" xr:uid="{00000000-0005-0000-0000-00005DEB0000}"/>
    <cellStyle name="style1424787250347 4 5 2 2" xfId="60256" xr:uid="{00000000-0005-0000-0000-00005EEB0000}"/>
    <cellStyle name="style1424787250347 4 5 2 2 2" xfId="60257" xr:uid="{00000000-0005-0000-0000-00005FEB0000}"/>
    <cellStyle name="style1424787250347 4 5 2 3" xfId="60258" xr:uid="{00000000-0005-0000-0000-000060EB0000}"/>
    <cellStyle name="style1424787250347 4 5 2 4" xfId="60259" xr:uid="{00000000-0005-0000-0000-000061EB0000}"/>
    <cellStyle name="style1424787250347 4 5 2 5" xfId="60260" xr:uid="{00000000-0005-0000-0000-000062EB0000}"/>
    <cellStyle name="style1424787250347 4 5 3" xfId="60261" xr:uid="{00000000-0005-0000-0000-000063EB0000}"/>
    <cellStyle name="style1424787250347 4 5 3 2" xfId="60262" xr:uid="{00000000-0005-0000-0000-000064EB0000}"/>
    <cellStyle name="style1424787250347 4 5 3 2 2" xfId="60263" xr:uid="{00000000-0005-0000-0000-000065EB0000}"/>
    <cellStyle name="style1424787250347 4 5 3 3" xfId="60264" xr:uid="{00000000-0005-0000-0000-000066EB0000}"/>
    <cellStyle name="style1424787250347 4 5 3 4" xfId="60265" xr:uid="{00000000-0005-0000-0000-000067EB0000}"/>
    <cellStyle name="style1424787250347 4 5 3 5" xfId="60266" xr:uid="{00000000-0005-0000-0000-000068EB0000}"/>
    <cellStyle name="style1424787250347 4 5 4" xfId="60267" xr:uid="{00000000-0005-0000-0000-000069EB0000}"/>
    <cellStyle name="style1424787250347 4 5 4 2" xfId="60268" xr:uid="{00000000-0005-0000-0000-00006AEB0000}"/>
    <cellStyle name="style1424787250347 4 5 4 3" xfId="60269" xr:uid="{00000000-0005-0000-0000-00006BEB0000}"/>
    <cellStyle name="style1424787250347 4 5 4 4" xfId="60270" xr:uid="{00000000-0005-0000-0000-00006CEB0000}"/>
    <cellStyle name="style1424787250347 4 5 4 5" xfId="60271" xr:uid="{00000000-0005-0000-0000-00006DEB0000}"/>
    <cellStyle name="style1424787250347 4 5 5" xfId="60272" xr:uid="{00000000-0005-0000-0000-00006EEB0000}"/>
    <cellStyle name="style1424787250347 4 5 6" xfId="60273" xr:uid="{00000000-0005-0000-0000-00006FEB0000}"/>
    <cellStyle name="style1424787250347 4 5 7" xfId="60274" xr:uid="{00000000-0005-0000-0000-000070EB0000}"/>
    <cellStyle name="style1424787250347 4 5 8" xfId="60275" xr:uid="{00000000-0005-0000-0000-000071EB0000}"/>
    <cellStyle name="style1424787250347 4 6" xfId="60276" xr:uid="{00000000-0005-0000-0000-000072EB0000}"/>
    <cellStyle name="style1424787250347 4 6 2" xfId="60277" xr:uid="{00000000-0005-0000-0000-000073EB0000}"/>
    <cellStyle name="style1424787250347 4 6 2 2" xfId="60278" xr:uid="{00000000-0005-0000-0000-000074EB0000}"/>
    <cellStyle name="style1424787250347 4 6 3" xfId="60279" xr:uid="{00000000-0005-0000-0000-000075EB0000}"/>
    <cellStyle name="style1424787250347 4 6 4" xfId="60280" xr:uid="{00000000-0005-0000-0000-000076EB0000}"/>
    <cellStyle name="style1424787250347 4 6 5" xfId="60281" xr:uid="{00000000-0005-0000-0000-000077EB0000}"/>
    <cellStyle name="style1424787250347 4 7" xfId="60282" xr:uid="{00000000-0005-0000-0000-000078EB0000}"/>
    <cellStyle name="style1424787250347 4 7 2" xfId="60283" xr:uid="{00000000-0005-0000-0000-000079EB0000}"/>
    <cellStyle name="style1424787250347 4 7 2 2" xfId="60284" xr:uid="{00000000-0005-0000-0000-00007AEB0000}"/>
    <cellStyle name="style1424787250347 4 7 3" xfId="60285" xr:uid="{00000000-0005-0000-0000-00007BEB0000}"/>
    <cellStyle name="style1424787250347 4 7 4" xfId="60286" xr:uid="{00000000-0005-0000-0000-00007CEB0000}"/>
    <cellStyle name="style1424787250347 4 7 5" xfId="60287" xr:uid="{00000000-0005-0000-0000-00007DEB0000}"/>
    <cellStyle name="style1424787250347 4 8" xfId="60288" xr:uid="{00000000-0005-0000-0000-00007EEB0000}"/>
    <cellStyle name="style1424787250347 4 8 2" xfId="60289" xr:uid="{00000000-0005-0000-0000-00007FEB0000}"/>
    <cellStyle name="style1424787250347 4 8 3" xfId="60290" xr:uid="{00000000-0005-0000-0000-000080EB0000}"/>
    <cellStyle name="style1424787250347 4 8 4" xfId="60291" xr:uid="{00000000-0005-0000-0000-000081EB0000}"/>
    <cellStyle name="style1424787250347 4 8 5" xfId="60292" xr:uid="{00000000-0005-0000-0000-000082EB0000}"/>
    <cellStyle name="style1424787250347 4 9" xfId="60293" xr:uid="{00000000-0005-0000-0000-000083EB0000}"/>
    <cellStyle name="style1424787250347 5" xfId="60294" xr:uid="{00000000-0005-0000-0000-000084EB0000}"/>
    <cellStyle name="style1424787250347 5 2" xfId="60295" xr:uid="{00000000-0005-0000-0000-000085EB0000}"/>
    <cellStyle name="style1424787250347 5 2 2" xfId="60296" xr:uid="{00000000-0005-0000-0000-000086EB0000}"/>
    <cellStyle name="style1424787250347 5 2 2 2" xfId="60297" xr:uid="{00000000-0005-0000-0000-000087EB0000}"/>
    <cellStyle name="style1424787250347 5 2 2 2 2" xfId="60298" xr:uid="{00000000-0005-0000-0000-000088EB0000}"/>
    <cellStyle name="style1424787250347 5 2 2 3" xfId="60299" xr:uid="{00000000-0005-0000-0000-000089EB0000}"/>
    <cellStyle name="style1424787250347 5 2 2 4" xfId="60300" xr:uid="{00000000-0005-0000-0000-00008AEB0000}"/>
    <cellStyle name="style1424787250347 5 2 2 5" xfId="60301" xr:uid="{00000000-0005-0000-0000-00008BEB0000}"/>
    <cellStyle name="style1424787250347 5 2 3" xfId="60302" xr:uid="{00000000-0005-0000-0000-00008CEB0000}"/>
    <cellStyle name="style1424787250347 5 2 3 2" xfId="60303" xr:uid="{00000000-0005-0000-0000-00008DEB0000}"/>
    <cellStyle name="style1424787250347 5 2 3 2 2" xfId="60304" xr:uid="{00000000-0005-0000-0000-00008EEB0000}"/>
    <cellStyle name="style1424787250347 5 2 3 3" xfId="60305" xr:uid="{00000000-0005-0000-0000-00008FEB0000}"/>
    <cellStyle name="style1424787250347 5 2 3 4" xfId="60306" xr:uid="{00000000-0005-0000-0000-000090EB0000}"/>
    <cellStyle name="style1424787250347 5 2 3 5" xfId="60307" xr:uid="{00000000-0005-0000-0000-000091EB0000}"/>
    <cellStyle name="style1424787250347 5 2 4" xfId="60308" xr:uid="{00000000-0005-0000-0000-000092EB0000}"/>
    <cellStyle name="style1424787250347 5 2 4 2" xfId="60309" xr:uid="{00000000-0005-0000-0000-000093EB0000}"/>
    <cellStyle name="style1424787250347 5 2 4 3" xfId="60310" xr:uid="{00000000-0005-0000-0000-000094EB0000}"/>
    <cellStyle name="style1424787250347 5 2 4 4" xfId="60311" xr:uid="{00000000-0005-0000-0000-000095EB0000}"/>
    <cellStyle name="style1424787250347 5 2 4 5" xfId="60312" xr:uid="{00000000-0005-0000-0000-000096EB0000}"/>
    <cellStyle name="style1424787250347 5 2 5" xfId="60313" xr:uid="{00000000-0005-0000-0000-000097EB0000}"/>
    <cellStyle name="style1424787250347 5 2 6" xfId="60314" xr:uid="{00000000-0005-0000-0000-000098EB0000}"/>
    <cellStyle name="style1424787250347 5 2 7" xfId="60315" xr:uid="{00000000-0005-0000-0000-000099EB0000}"/>
    <cellStyle name="style1424787250347 5 2 8" xfId="60316" xr:uid="{00000000-0005-0000-0000-00009AEB0000}"/>
    <cellStyle name="style1424787250347 5 3" xfId="60317" xr:uid="{00000000-0005-0000-0000-00009BEB0000}"/>
    <cellStyle name="style1424787250347 5 3 2" xfId="60318" xr:uid="{00000000-0005-0000-0000-00009CEB0000}"/>
    <cellStyle name="style1424787250347 5 3 2 2" xfId="60319" xr:uid="{00000000-0005-0000-0000-00009DEB0000}"/>
    <cellStyle name="style1424787250347 5 3 3" xfId="60320" xr:uid="{00000000-0005-0000-0000-00009EEB0000}"/>
    <cellStyle name="style1424787250347 5 3 4" xfId="60321" xr:uid="{00000000-0005-0000-0000-00009FEB0000}"/>
    <cellStyle name="style1424787250347 5 3 5" xfId="60322" xr:uid="{00000000-0005-0000-0000-0000A0EB0000}"/>
    <cellStyle name="style1424787250347 5 4" xfId="60323" xr:uid="{00000000-0005-0000-0000-0000A1EB0000}"/>
    <cellStyle name="style1424787250347 5 4 2" xfId="60324" xr:uid="{00000000-0005-0000-0000-0000A2EB0000}"/>
    <cellStyle name="style1424787250347 5 4 2 2" xfId="60325" xr:uid="{00000000-0005-0000-0000-0000A3EB0000}"/>
    <cellStyle name="style1424787250347 5 4 3" xfId="60326" xr:uid="{00000000-0005-0000-0000-0000A4EB0000}"/>
    <cellStyle name="style1424787250347 5 4 4" xfId="60327" xr:uid="{00000000-0005-0000-0000-0000A5EB0000}"/>
    <cellStyle name="style1424787250347 5 4 5" xfId="60328" xr:uid="{00000000-0005-0000-0000-0000A6EB0000}"/>
    <cellStyle name="style1424787250347 5 5" xfId="60329" xr:uid="{00000000-0005-0000-0000-0000A7EB0000}"/>
    <cellStyle name="style1424787250347 5 5 2" xfId="60330" xr:uid="{00000000-0005-0000-0000-0000A8EB0000}"/>
    <cellStyle name="style1424787250347 5 5 3" xfId="60331" xr:uid="{00000000-0005-0000-0000-0000A9EB0000}"/>
    <cellStyle name="style1424787250347 5 5 4" xfId="60332" xr:uid="{00000000-0005-0000-0000-0000AAEB0000}"/>
    <cellStyle name="style1424787250347 5 5 5" xfId="60333" xr:uid="{00000000-0005-0000-0000-0000ABEB0000}"/>
    <cellStyle name="style1424787250347 5 6" xfId="60334" xr:uid="{00000000-0005-0000-0000-0000ACEB0000}"/>
    <cellStyle name="style1424787250347 5 7" xfId="60335" xr:uid="{00000000-0005-0000-0000-0000ADEB0000}"/>
    <cellStyle name="style1424787250347 5 8" xfId="60336" xr:uid="{00000000-0005-0000-0000-0000AEEB0000}"/>
    <cellStyle name="style1424787250347 5 9" xfId="60337" xr:uid="{00000000-0005-0000-0000-0000AFEB0000}"/>
    <cellStyle name="style1424787250347 6" xfId="60338" xr:uid="{00000000-0005-0000-0000-0000B0EB0000}"/>
    <cellStyle name="style1424787250347 6 2" xfId="60339" xr:uid="{00000000-0005-0000-0000-0000B1EB0000}"/>
    <cellStyle name="style1424787250347 6 2 2" xfId="60340" xr:uid="{00000000-0005-0000-0000-0000B2EB0000}"/>
    <cellStyle name="style1424787250347 6 2 2 2" xfId="60341" xr:uid="{00000000-0005-0000-0000-0000B3EB0000}"/>
    <cellStyle name="style1424787250347 6 2 3" xfId="60342" xr:uid="{00000000-0005-0000-0000-0000B4EB0000}"/>
    <cellStyle name="style1424787250347 6 2 4" xfId="60343" xr:uid="{00000000-0005-0000-0000-0000B5EB0000}"/>
    <cellStyle name="style1424787250347 6 2 5" xfId="60344" xr:uid="{00000000-0005-0000-0000-0000B6EB0000}"/>
    <cellStyle name="style1424787250347 6 3" xfId="60345" xr:uid="{00000000-0005-0000-0000-0000B7EB0000}"/>
    <cellStyle name="style1424787250347 6 3 2" xfId="60346" xr:uid="{00000000-0005-0000-0000-0000B8EB0000}"/>
    <cellStyle name="style1424787250347 6 3 2 2" xfId="60347" xr:uid="{00000000-0005-0000-0000-0000B9EB0000}"/>
    <cellStyle name="style1424787250347 6 3 3" xfId="60348" xr:uid="{00000000-0005-0000-0000-0000BAEB0000}"/>
    <cellStyle name="style1424787250347 6 3 4" xfId="60349" xr:uid="{00000000-0005-0000-0000-0000BBEB0000}"/>
    <cellStyle name="style1424787250347 6 3 5" xfId="60350" xr:uid="{00000000-0005-0000-0000-0000BCEB0000}"/>
    <cellStyle name="style1424787250347 6 4" xfId="60351" xr:uid="{00000000-0005-0000-0000-0000BDEB0000}"/>
    <cellStyle name="style1424787250347 6 4 2" xfId="60352" xr:uid="{00000000-0005-0000-0000-0000BEEB0000}"/>
    <cellStyle name="style1424787250347 6 4 3" xfId="60353" xr:uid="{00000000-0005-0000-0000-0000BFEB0000}"/>
    <cellStyle name="style1424787250347 6 4 4" xfId="60354" xr:uid="{00000000-0005-0000-0000-0000C0EB0000}"/>
    <cellStyle name="style1424787250347 6 4 5" xfId="60355" xr:uid="{00000000-0005-0000-0000-0000C1EB0000}"/>
    <cellStyle name="style1424787250347 6 5" xfId="60356" xr:uid="{00000000-0005-0000-0000-0000C2EB0000}"/>
    <cellStyle name="style1424787250347 6 6" xfId="60357" xr:uid="{00000000-0005-0000-0000-0000C3EB0000}"/>
    <cellStyle name="style1424787250347 6 7" xfId="60358" xr:uid="{00000000-0005-0000-0000-0000C4EB0000}"/>
    <cellStyle name="style1424787250347 6 8" xfId="60359" xr:uid="{00000000-0005-0000-0000-0000C5EB0000}"/>
    <cellStyle name="style1424787250347 7" xfId="60360" xr:uid="{00000000-0005-0000-0000-0000C6EB0000}"/>
    <cellStyle name="style1424787250347 7 2" xfId="60361" xr:uid="{00000000-0005-0000-0000-0000C7EB0000}"/>
    <cellStyle name="style1424787250347 7 2 2" xfId="60362" xr:uid="{00000000-0005-0000-0000-0000C8EB0000}"/>
    <cellStyle name="style1424787250347 7 2 2 2" xfId="60363" xr:uid="{00000000-0005-0000-0000-0000C9EB0000}"/>
    <cellStyle name="style1424787250347 7 2 3" xfId="60364" xr:uid="{00000000-0005-0000-0000-0000CAEB0000}"/>
    <cellStyle name="style1424787250347 7 2 4" xfId="60365" xr:uid="{00000000-0005-0000-0000-0000CBEB0000}"/>
    <cellStyle name="style1424787250347 7 2 5" xfId="60366" xr:uid="{00000000-0005-0000-0000-0000CCEB0000}"/>
    <cellStyle name="style1424787250347 7 3" xfId="60367" xr:uid="{00000000-0005-0000-0000-0000CDEB0000}"/>
    <cellStyle name="style1424787250347 7 3 2" xfId="60368" xr:uid="{00000000-0005-0000-0000-0000CEEB0000}"/>
    <cellStyle name="style1424787250347 7 3 2 2" xfId="60369" xr:uid="{00000000-0005-0000-0000-0000CFEB0000}"/>
    <cellStyle name="style1424787250347 7 3 3" xfId="60370" xr:uid="{00000000-0005-0000-0000-0000D0EB0000}"/>
    <cellStyle name="style1424787250347 7 3 4" xfId="60371" xr:uid="{00000000-0005-0000-0000-0000D1EB0000}"/>
    <cellStyle name="style1424787250347 7 3 5" xfId="60372" xr:uid="{00000000-0005-0000-0000-0000D2EB0000}"/>
    <cellStyle name="style1424787250347 7 4" xfId="60373" xr:uid="{00000000-0005-0000-0000-0000D3EB0000}"/>
    <cellStyle name="style1424787250347 7 4 2" xfId="60374" xr:uid="{00000000-0005-0000-0000-0000D4EB0000}"/>
    <cellStyle name="style1424787250347 7 4 3" xfId="60375" xr:uid="{00000000-0005-0000-0000-0000D5EB0000}"/>
    <cellStyle name="style1424787250347 7 4 4" xfId="60376" xr:uid="{00000000-0005-0000-0000-0000D6EB0000}"/>
    <cellStyle name="style1424787250347 7 4 5" xfId="60377" xr:uid="{00000000-0005-0000-0000-0000D7EB0000}"/>
    <cellStyle name="style1424787250347 7 5" xfId="60378" xr:uid="{00000000-0005-0000-0000-0000D8EB0000}"/>
    <cellStyle name="style1424787250347 7 6" xfId="60379" xr:uid="{00000000-0005-0000-0000-0000D9EB0000}"/>
    <cellStyle name="style1424787250347 7 7" xfId="60380" xr:uid="{00000000-0005-0000-0000-0000DAEB0000}"/>
    <cellStyle name="style1424787250347 7 8" xfId="60381" xr:uid="{00000000-0005-0000-0000-0000DBEB0000}"/>
    <cellStyle name="style1424787250347 8" xfId="60382" xr:uid="{00000000-0005-0000-0000-0000DCEB0000}"/>
    <cellStyle name="style1424787250347 8 2" xfId="60383" xr:uid="{00000000-0005-0000-0000-0000DDEB0000}"/>
    <cellStyle name="style1424787250347 8 2 2" xfId="60384" xr:uid="{00000000-0005-0000-0000-0000DEEB0000}"/>
    <cellStyle name="style1424787250347 8 2 2 2" xfId="60385" xr:uid="{00000000-0005-0000-0000-0000DFEB0000}"/>
    <cellStyle name="style1424787250347 8 2 3" xfId="60386" xr:uid="{00000000-0005-0000-0000-0000E0EB0000}"/>
    <cellStyle name="style1424787250347 8 2 4" xfId="60387" xr:uid="{00000000-0005-0000-0000-0000E1EB0000}"/>
    <cellStyle name="style1424787250347 8 2 5" xfId="60388" xr:uid="{00000000-0005-0000-0000-0000E2EB0000}"/>
    <cellStyle name="style1424787250347 8 3" xfId="60389" xr:uid="{00000000-0005-0000-0000-0000E3EB0000}"/>
    <cellStyle name="style1424787250347 8 3 2" xfId="60390" xr:uid="{00000000-0005-0000-0000-0000E4EB0000}"/>
    <cellStyle name="style1424787250347 8 3 2 2" xfId="60391" xr:uid="{00000000-0005-0000-0000-0000E5EB0000}"/>
    <cellStyle name="style1424787250347 8 3 3" xfId="60392" xr:uid="{00000000-0005-0000-0000-0000E6EB0000}"/>
    <cellStyle name="style1424787250347 8 3 4" xfId="60393" xr:uid="{00000000-0005-0000-0000-0000E7EB0000}"/>
    <cellStyle name="style1424787250347 8 3 5" xfId="60394" xr:uid="{00000000-0005-0000-0000-0000E8EB0000}"/>
    <cellStyle name="style1424787250347 8 4" xfId="60395" xr:uid="{00000000-0005-0000-0000-0000E9EB0000}"/>
    <cellStyle name="style1424787250347 8 4 2" xfId="60396" xr:uid="{00000000-0005-0000-0000-0000EAEB0000}"/>
    <cellStyle name="style1424787250347 8 4 3" xfId="60397" xr:uid="{00000000-0005-0000-0000-0000EBEB0000}"/>
    <cellStyle name="style1424787250347 8 4 4" xfId="60398" xr:uid="{00000000-0005-0000-0000-0000ECEB0000}"/>
    <cellStyle name="style1424787250347 8 4 5" xfId="60399" xr:uid="{00000000-0005-0000-0000-0000EDEB0000}"/>
    <cellStyle name="style1424787250347 8 5" xfId="60400" xr:uid="{00000000-0005-0000-0000-0000EEEB0000}"/>
    <cellStyle name="style1424787250347 8 6" xfId="60401" xr:uid="{00000000-0005-0000-0000-0000EFEB0000}"/>
    <cellStyle name="style1424787250347 8 7" xfId="60402" xr:uid="{00000000-0005-0000-0000-0000F0EB0000}"/>
    <cellStyle name="style1424787250347 8 8" xfId="60403" xr:uid="{00000000-0005-0000-0000-0000F1EB0000}"/>
    <cellStyle name="style1424787250347 9" xfId="60404" xr:uid="{00000000-0005-0000-0000-0000F2EB0000}"/>
    <cellStyle name="style1424787250347 9 2" xfId="60405" xr:uid="{00000000-0005-0000-0000-0000F3EB0000}"/>
    <cellStyle name="style1424787250347 9 2 2" xfId="60406" xr:uid="{00000000-0005-0000-0000-0000F4EB0000}"/>
    <cellStyle name="style1424787250347 9 3" xfId="60407" xr:uid="{00000000-0005-0000-0000-0000F5EB0000}"/>
    <cellStyle name="style1424787250347 9 4" xfId="60408" xr:uid="{00000000-0005-0000-0000-0000F6EB0000}"/>
    <cellStyle name="style1424787250347 9 5" xfId="60409" xr:uid="{00000000-0005-0000-0000-0000F7EB0000}"/>
    <cellStyle name="style1429191008438" xfId="60410" xr:uid="{00000000-0005-0000-0000-0000F8EB0000}"/>
    <cellStyle name="style1429191008438 2" xfId="60411" xr:uid="{00000000-0005-0000-0000-0000F9EB0000}"/>
    <cellStyle name="style1429191008438 2 2" xfId="60412" xr:uid="{00000000-0005-0000-0000-0000FAEB0000}"/>
    <cellStyle name="style1429191008438 2 2 2" xfId="60413" xr:uid="{00000000-0005-0000-0000-0000FBEB0000}"/>
    <cellStyle name="style1429191008438 2 3" xfId="60414" xr:uid="{00000000-0005-0000-0000-0000FCEB0000}"/>
    <cellStyle name="style1429191008438 2 4" xfId="60415" xr:uid="{00000000-0005-0000-0000-0000FDEB0000}"/>
    <cellStyle name="style1429191008438 2 5" xfId="60416" xr:uid="{00000000-0005-0000-0000-0000FEEB0000}"/>
    <cellStyle name="style1429191008438 3" xfId="60417" xr:uid="{00000000-0005-0000-0000-0000FFEB0000}"/>
    <cellStyle name="style1429191008438 3 2" xfId="60418" xr:uid="{00000000-0005-0000-0000-000000EC0000}"/>
    <cellStyle name="style1429191008438 4" xfId="60419" xr:uid="{00000000-0005-0000-0000-000001EC0000}"/>
    <cellStyle name="style1429191008438 5" xfId="60420" xr:uid="{00000000-0005-0000-0000-000002EC0000}"/>
    <cellStyle name="style1429191008438 6" xfId="60421" xr:uid="{00000000-0005-0000-0000-000003EC0000}"/>
    <cellStyle name="style1429191008510" xfId="60422" xr:uid="{00000000-0005-0000-0000-000004EC0000}"/>
    <cellStyle name="style1429191008510 2" xfId="60423" xr:uid="{00000000-0005-0000-0000-000005EC0000}"/>
    <cellStyle name="style1429191008510 2 2" xfId="60424" xr:uid="{00000000-0005-0000-0000-000006EC0000}"/>
    <cellStyle name="style1429191008510 2 2 2" xfId="60425" xr:uid="{00000000-0005-0000-0000-000007EC0000}"/>
    <cellStyle name="style1429191008510 2 3" xfId="60426" xr:uid="{00000000-0005-0000-0000-000008EC0000}"/>
    <cellStyle name="style1429191008510 2 4" xfId="60427" xr:uid="{00000000-0005-0000-0000-000009EC0000}"/>
    <cellStyle name="style1429191008510 2 5" xfId="60428" xr:uid="{00000000-0005-0000-0000-00000AEC0000}"/>
    <cellStyle name="style1429191008510 3" xfId="60429" xr:uid="{00000000-0005-0000-0000-00000BEC0000}"/>
    <cellStyle name="style1429191008510 3 2" xfId="60430" xr:uid="{00000000-0005-0000-0000-00000CEC0000}"/>
    <cellStyle name="style1429191008510 4" xfId="60431" xr:uid="{00000000-0005-0000-0000-00000DEC0000}"/>
    <cellStyle name="style1429191008510 5" xfId="60432" xr:uid="{00000000-0005-0000-0000-00000EEC0000}"/>
    <cellStyle name="style1429191008510 6" xfId="60433" xr:uid="{00000000-0005-0000-0000-00000FEC0000}"/>
    <cellStyle name="style1429191008572" xfId="60434" xr:uid="{00000000-0005-0000-0000-000010EC0000}"/>
    <cellStyle name="style1429191008572 2" xfId="60435" xr:uid="{00000000-0005-0000-0000-000011EC0000}"/>
    <cellStyle name="style1429191008572 2 2" xfId="60436" xr:uid="{00000000-0005-0000-0000-000012EC0000}"/>
    <cellStyle name="style1429191008572 2 2 2" xfId="60437" xr:uid="{00000000-0005-0000-0000-000013EC0000}"/>
    <cellStyle name="style1429191008572 2 3" xfId="60438" xr:uid="{00000000-0005-0000-0000-000014EC0000}"/>
    <cellStyle name="style1429191008572 2 4" xfId="60439" xr:uid="{00000000-0005-0000-0000-000015EC0000}"/>
    <cellStyle name="style1429191008572 2 5" xfId="60440" xr:uid="{00000000-0005-0000-0000-000016EC0000}"/>
    <cellStyle name="style1429191008572 3" xfId="60441" xr:uid="{00000000-0005-0000-0000-000017EC0000}"/>
    <cellStyle name="style1429191008572 3 2" xfId="60442" xr:uid="{00000000-0005-0000-0000-000018EC0000}"/>
    <cellStyle name="style1429191008572 4" xfId="60443" xr:uid="{00000000-0005-0000-0000-000019EC0000}"/>
    <cellStyle name="style1429191008572 5" xfId="60444" xr:uid="{00000000-0005-0000-0000-00001AEC0000}"/>
    <cellStyle name="style1429191008572 6" xfId="60445" xr:uid="{00000000-0005-0000-0000-00001BEC0000}"/>
    <cellStyle name="style1429191008628" xfId="60446" xr:uid="{00000000-0005-0000-0000-00001CEC0000}"/>
    <cellStyle name="style1429191008628 2" xfId="60447" xr:uid="{00000000-0005-0000-0000-00001DEC0000}"/>
    <cellStyle name="style1429191008628 2 2" xfId="60448" xr:uid="{00000000-0005-0000-0000-00001EEC0000}"/>
    <cellStyle name="style1429191008628 2 2 2" xfId="60449" xr:uid="{00000000-0005-0000-0000-00001FEC0000}"/>
    <cellStyle name="style1429191008628 2 3" xfId="60450" xr:uid="{00000000-0005-0000-0000-000020EC0000}"/>
    <cellStyle name="style1429191008628 2 4" xfId="60451" xr:uid="{00000000-0005-0000-0000-000021EC0000}"/>
    <cellStyle name="style1429191008628 2 5" xfId="60452" xr:uid="{00000000-0005-0000-0000-000022EC0000}"/>
    <cellStyle name="style1429191008628 3" xfId="60453" xr:uid="{00000000-0005-0000-0000-000023EC0000}"/>
    <cellStyle name="style1429191008628 3 2" xfId="60454" xr:uid="{00000000-0005-0000-0000-000024EC0000}"/>
    <cellStyle name="style1429191008628 4" xfId="60455" xr:uid="{00000000-0005-0000-0000-000025EC0000}"/>
    <cellStyle name="style1429191008628 5" xfId="60456" xr:uid="{00000000-0005-0000-0000-000026EC0000}"/>
    <cellStyle name="style1429191008628 6" xfId="60457" xr:uid="{00000000-0005-0000-0000-000027EC0000}"/>
    <cellStyle name="style1429191008684" xfId="60458" xr:uid="{00000000-0005-0000-0000-000028EC0000}"/>
    <cellStyle name="style1429191008684 2" xfId="60459" xr:uid="{00000000-0005-0000-0000-000029EC0000}"/>
    <cellStyle name="style1429191008684 2 2" xfId="60460" xr:uid="{00000000-0005-0000-0000-00002AEC0000}"/>
    <cellStyle name="style1429191008684 2 2 2" xfId="60461" xr:uid="{00000000-0005-0000-0000-00002BEC0000}"/>
    <cellStyle name="style1429191008684 2 3" xfId="60462" xr:uid="{00000000-0005-0000-0000-00002CEC0000}"/>
    <cellStyle name="style1429191008684 2 4" xfId="60463" xr:uid="{00000000-0005-0000-0000-00002DEC0000}"/>
    <cellStyle name="style1429191008684 2 5" xfId="60464" xr:uid="{00000000-0005-0000-0000-00002EEC0000}"/>
    <cellStyle name="style1429191008684 3" xfId="60465" xr:uid="{00000000-0005-0000-0000-00002FEC0000}"/>
    <cellStyle name="style1429191008684 3 2" xfId="60466" xr:uid="{00000000-0005-0000-0000-000030EC0000}"/>
    <cellStyle name="style1429191008684 4" xfId="60467" xr:uid="{00000000-0005-0000-0000-000031EC0000}"/>
    <cellStyle name="style1429191008684 5" xfId="60468" xr:uid="{00000000-0005-0000-0000-000032EC0000}"/>
    <cellStyle name="style1429191008684 6" xfId="60469" xr:uid="{00000000-0005-0000-0000-000033EC0000}"/>
    <cellStyle name="style1429191008735" xfId="60470" xr:uid="{00000000-0005-0000-0000-000034EC0000}"/>
    <cellStyle name="style1429191008735 2" xfId="60471" xr:uid="{00000000-0005-0000-0000-000035EC0000}"/>
    <cellStyle name="style1429191008735 2 2" xfId="60472" xr:uid="{00000000-0005-0000-0000-000036EC0000}"/>
    <cellStyle name="style1429191008735 2 2 2" xfId="60473" xr:uid="{00000000-0005-0000-0000-000037EC0000}"/>
    <cellStyle name="style1429191008735 2 3" xfId="60474" xr:uid="{00000000-0005-0000-0000-000038EC0000}"/>
    <cellStyle name="style1429191008735 2 4" xfId="60475" xr:uid="{00000000-0005-0000-0000-000039EC0000}"/>
    <cellStyle name="style1429191008735 2 5" xfId="60476" xr:uid="{00000000-0005-0000-0000-00003AEC0000}"/>
    <cellStyle name="style1429191008735 3" xfId="60477" xr:uid="{00000000-0005-0000-0000-00003BEC0000}"/>
    <cellStyle name="style1429191008735 3 2" xfId="60478" xr:uid="{00000000-0005-0000-0000-00003CEC0000}"/>
    <cellStyle name="style1429191008735 4" xfId="60479" xr:uid="{00000000-0005-0000-0000-00003DEC0000}"/>
    <cellStyle name="style1429191008735 5" xfId="60480" xr:uid="{00000000-0005-0000-0000-00003EEC0000}"/>
    <cellStyle name="style1429191008735 6" xfId="60481" xr:uid="{00000000-0005-0000-0000-00003FEC0000}"/>
    <cellStyle name="style1429191008792" xfId="60482" xr:uid="{00000000-0005-0000-0000-000040EC0000}"/>
    <cellStyle name="style1429191008792 2" xfId="60483" xr:uid="{00000000-0005-0000-0000-000041EC0000}"/>
    <cellStyle name="style1429191008792 2 2" xfId="60484" xr:uid="{00000000-0005-0000-0000-000042EC0000}"/>
    <cellStyle name="style1429191008792 2 2 2" xfId="60485" xr:uid="{00000000-0005-0000-0000-000043EC0000}"/>
    <cellStyle name="style1429191008792 2 3" xfId="60486" xr:uid="{00000000-0005-0000-0000-000044EC0000}"/>
    <cellStyle name="style1429191008792 2 4" xfId="60487" xr:uid="{00000000-0005-0000-0000-000045EC0000}"/>
    <cellStyle name="style1429191008792 2 5" xfId="60488" xr:uid="{00000000-0005-0000-0000-000046EC0000}"/>
    <cellStyle name="style1429191008792 3" xfId="60489" xr:uid="{00000000-0005-0000-0000-000047EC0000}"/>
    <cellStyle name="style1429191008792 3 2" xfId="60490" xr:uid="{00000000-0005-0000-0000-000048EC0000}"/>
    <cellStyle name="style1429191008792 4" xfId="60491" xr:uid="{00000000-0005-0000-0000-000049EC0000}"/>
    <cellStyle name="style1429191008792 5" xfId="60492" xr:uid="{00000000-0005-0000-0000-00004AEC0000}"/>
    <cellStyle name="style1429191008792 6" xfId="60493" xr:uid="{00000000-0005-0000-0000-00004BEC0000}"/>
    <cellStyle name="style1429191008840" xfId="60494" xr:uid="{00000000-0005-0000-0000-00004CEC0000}"/>
    <cellStyle name="style1429191008840 2" xfId="60495" xr:uid="{00000000-0005-0000-0000-00004DEC0000}"/>
    <cellStyle name="style1429191008840 2 2" xfId="60496" xr:uid="{00000000-0005-0000-0000-00004EEC0000}"/>
    <cellStyle name="style1429191008840 2 2 2" xfId="60497" xr:uid="{00000000-0005-0000-0000-00004FEC0000}"/>
    <cellStyle name="style1429191008840 2 3" xfId="60498" xr:uid="{00000000-0005-0000-0000-000050EC0000}"/>
    <cellStyle name="style1429191008840 2 4" xfId="60499" xr:uid="{00000000-0005-0000-0000-000051EC0000}"/>
    <cellStyle name="style1429191008840 2 5" xfId="60500" xr:uid="{00000000-0005-0000-0000-000052EC0000}"/>
    <cellStyle name="style1429191008840 3" xfId="60501" xr:uid="{00000000-0005-0000-0000-000053EC0000}"/>
    <cellStyle name="style1429191008840 3 2" xfId="60502" xr:uid="{00000000-0005-0000-0000-000054EC0000}"/>
    <cellStyle name="style1429191008840 4" xfId="60503" xr:uid="{00000000-0005-0000-0000-000055EC0000}"/>
    <cellStyle name="style1429191008840 5" xfId="60504" xr:uid="{00000000-0005-0000-0000-000056EC0000}"/>
    <cellStyle name="style1429191008840 6" xfId="60505" xr:uid="{00000000-0005-0000-0000-000057EC0000}"/>
    <cellStyle name="style1429191008890" xfId="60506" xr:uid="{00000000-0005-0000-0000-000058EC0000}"/>
    <cellStyle name="style1429191008890 2" xfId="60507" xr:uid="{00000000-0005-0000-0000-000059EC0000}"/>
    <cellStyle name="style1429191008890 2 2" xfId="60508" xr:uid="{00000000-0005-0000-0000-00005AEC0000}"/>
    <cellStyle name="style1429191008890 2 2 2" xfId="60509" xr:uid="{00000000-0005-0000-0000-00005BEC0000}"/>
    <cellStyle name="style1429191008890 2 3" xfId="60510" xr:uid="{00000000-0005-0000-0000-00005CEC0000}"/>
    <cellStyle name="style1429191008890 2 4" xfId="60511" xr:uid="{00000000-0005-0000-0000-00005DEC0000}"/>
    <cellStyle name="style1429191008890 2 5" xfId="60512" xr:uid="{00000000-0005-0000-0000-00005EEC0000}"/>
    <cellStyle name="style1429191008890 3" xfId="60513" xr:uid="{00000000-0005-0000-0000-00005FEC0000}"/>
    <cellStyle name="style1429191008890 3 2" xfId="60514" xr:uid="{00000000-0005-0000-0000-000060EC0000}"/>
    <cellStyle name="style1429191008890 4" xfId="60515" xr:uid="{00000000-0005-0000-0000-000061EC0000}"/>
    <cellStyle name="style1429191008890 5" xfId="60516" xr:uid="{00000000-0005-0000-0000-000062EC0000}"/>
    <cellStyle name="style1429191008890 6" xfId="60517" xr:uid="{00000000-0005-0000-0000-000063EC0000}"/>
    <cellStyle name="style1429191008938" xfId="60518" xr:uid="{00000000-0005-0000-0000-000064EC0000}"/>
    <cellStyle name="style1429191008938 2" xfId="60519" xr:uid="{00000000-0005-0000-0000-000065EC0000}"/>
    <cellStyle name="style1429191008938 2 2" xfId="60520" xr:uid="{00000000-0005-0000-0000-000066EC0000}"/>
    <cellStyle name="style1429191008938 2 2 2" xfId="60521" xr:uid="{00000000-0005-0000-0000-000067EC0000}"/>
    <cellStyle name="style1429191008938 2 3" xfId="60522" xr:uid="{00000000-0005-0000-0000-000068EC0000}"/>
    <cellStyle name="style1429191008938 2 4" xfId="60523" xr:uid="{00000000-0005-0000-0000-000069EC0000}"/>
    <cellStyle name="style1429191008938 2 5" xfId="60524" xr:uid="{00000000-0005-0000-0000-00006AEC0000}"/>
    <cellStyle name="style1429191008938 3" xfId="60525" xr:uid="{00000000-0005-0000-0000-00006BEC0000}"/>
    <cellStyle name="style1429191008938 3 2" xfId="60526" xr:uid="{00000000-0005-0000-0000-00006CEC0000}"/>
    <cellStyle name="style1429191008938 4" xfId="60527" xr:uid="{00000000-0005-0000-0000-00006DEC0000}"/>
    <cellStyle name="style1429191008938 5" xfId="60528" xr:uid="{00000000-0005-0000-0000-00006EEC0000}"/>
    <cellStyle name="style1429191008938 6" xfId="60529" xr:uid="{00000000-0005-0000-0000-00006FEC0000}"/>
    <cellStyle name="style1429191008986" xfId="60530" xr:uid="{00000000-0005-0000-0000-000070EC0000}"/>
    <cellStyle name="style1429191008986 2" xfId="60531" xr:uid="{00000000-0005-0000-0000-000071EC0000}"/>
    <cellStyle name="style1429191008986 2 2" xfId="60532" xr:uid="{00000000-0005-0000-0000-000072EC0000}"/>
    <cellStyle name="style1429191008986 2 2 2" xfId="60533" xr:uid="{00000000-0005-0000-0000-000073EC0000}"/>
    <cellStyle name="style1429191008986 2 3" xfId="60534" xr:uid="{00000000-0005-0000-0000-000074EC0000}"/>
    <cellStyle name="style1429191008986 2 4" xfId="60535" xr:uid="{00000000-0005-0000-0000-000075EC0000}"/>
    <cellStyle name="style1429191008986 2 5" xfId="60536" xr:uid="{00000000-0005-0000-0000-000076EC0000}"/>
    <cellStyle name="style1429191008986 3" xfId="60537" xr:uid="{00000000-0005-0000-0000-000077EC0000}"/>
    <cellStyle name="style1429191008986 3 2" xfId="60538" xr:uid="{00000000-0005-0000-0000-000078EC0000}"/>
    <cellStyle name="style1429191008986 4" xfId="60539" xr:uid="{00000000-0005-0000-0000-000079EC0000}"/>
    <cellStyle name="style1429191008986 5" xfId="60540" xr:uid="{00000000-0005-0000-0000-00007AEC0000}"/>
    <cellStyle name="style1429191008986 6" xfId="60541" xr:uid="{00000000-0005-0000-0000-00007BEC0000}"/>
    <cellStyle name="style1429191009040" xfId="60542" xr:uid="{00000000-0005-0000-0000-00007CEC0000}"/>
    <cellStyle name="style1429191009040 2" xfId="60543" xr:uid="{00000000-0005-0000-0000-00007DEC0000}"/>
    <cellStyle name="style1429191009040 2 2" xfId="60544" xr:uid="{00000000-0005-0000-0000-00007EEC0000}"/>
    <cellStyle name="style1429191009040 2 2 2" xfId="60545" xr:uid="{00000000-0005-0000-0000-00007FEC0000}"/>
    <cellStyle name="style1429191009040 2 3" xfId="60546" xr:uid="{00000000-0005-0000-0000-000080EC0000}"/>
    <cellStyle name="style1429191009040 2 4" xfId="60547" xr:uid="{00000000-0005-0000-0000-000081EC0000}"/>
    <cellStyle name="style1429191009040 2 5" xfId="60548" xr:uid="{00000000-0005-0000-0000-000082EC0000}"/>
    <cellStyle name="style1429191009040 3" xfId="60549" xr:uid="{00000000-0005-0000-0000-000083EC0000}"/>
    <cellStyle name="style1429191009040 3 2" xfId="60550" xr:uid="{00000000-0005-0000-0000-000084EC0000}"/>
    <cellStyle name="style1429191009040 4" xfId="60551" xr:uid="{00000000-0005-0000-0000-000085EC0000}"/>
    <cellStyle name="style1429191009040 5" xfId="60552" xr:uid="{00000000-0005-0000-0000-000086EC0000}"/>
    <cellStyle name="style1429191009040 6" xfId="60553" xr:uid="{00000000-0005-0000-0000-000087EC0000}"/>
    <cellStyle name="style1429191009091" xfId="60554" xr:uid="{00000000-0005-0000-0000-000088EC0000}"/>
    <cellStyle name="style1429191009091 2" xfId="60555" xr:uid="{00000000-0005-0000-0000-000089EC0000}"/>
    <cellStyle name="style1429191009091 2 2" xfId="60556" xr:uid="{00000000-0005-0000-0000-00008AEC0000}"/>
    <cellStyle name="style1429191009091 2 2 2" xfId="60557" xr:uid="{00000000-0005-0000-0000-00008BEC0000}"/>
    <cellStyle name="style1429191009091 2 3" xfId="60558" xr:uid="{00000000-0005-0000-0000-00008CEC0000}"/>
    <cellStyle name="style1429191009091 2 4" xfId="60559" xr:uid="{00000000-0005-0000-0000-00008DEC0000}"/>
    <cellStyle name="style1429191009091 2 5" xfId="60560" xr:uid="{00000000-0005-0000-0000-00008EEC0000}"/>
    <cellStyle name="style1429191009091 3" xfId="60561" xr:uid="{00000000-0005-0000-0000-00008FEC0000}"/>
    <cellStyle name="style1429191009091 3 2" xfId="60562" xr:uid="{00000000-0005-0000-0000-000090EC0000}"/>
    <cellStyle name="style1429191009091 4" xfId="60563" xr:uid="{00000000-0005-0000-0000-000091EC0000}"/>
    <cellStyle name="style1429191009091 5" xfId="60564" xr:uid="{00000000-0005-0000-0000-000092EC0000}"/>
    <cellStyle name="style1429191009091 6" xfId="60565" xr:uid="{00000000-0005-0000-0000-000093EC0000}"/>
    <cellStyle name="style1429191009144" xfId="60566" xr:uid="{00000000-0005-0000-0000-000094EC0000}"/>
    <cellStyle name="style1429191009144 2" xfId="60567" xr:uid="{00000000-0005-0000-0000-000095EC0000}"/>
    <cellStyle name="style1429191009144 2 2" xfId="60568" xr:uid="{00000000-0005-0000-0000-000096EC0000}"/>
    <cellStyle name="style1429191009144 2 2 2" xfId="60569" xr:uid="{00000000-0005-0000-0000-000097EC0000}"/>
    <cellStyle name="style1429191009144 2 3" xfId="60570" xr:uid="{00000000-0005-0000-0000-000098EC0000}"/>
    <cellStyle name="style1429191009144 2 4" xfId="60571" xr:uid="{00000000-0005-0000-0000-000099EC0000}"/>
    <cellStyle name="style1429191009144 2 5" xfId="60572" xr:uid="{00000000-0005-0000-0000-00009AEC0000}"/>
    <cellStyle name="style1429191009144 3" xfId="60573" xr:uid="{00000000-0005-0000-0000-00009BEC0000}"/>
    <cellStyle name="style1429191009144 3 2" xfId="60574" xr:uid="{00000000-0005-0000-0000-00009CEC0000}"/>
    <cellStyle name="style1429191009144 4" xfId="60575" xr:uid="{00000000-0005-0000-0000-00009DEC0000}"/>
    <cellStyle name="style1429191009144 5" xfId="60576" xr:uid="{00000000-0005-0000-0000-00009EEC0000}"/>
    <cellStyle name="style1429191009144 6" xfId="60577" xr:uid="{00000000-0005-0000-0000-00009FEC0000}"/>
    <cellStyle name="style1429191009193" xfId="60578" xr:uid="{00000000-0005-0000-0000-0000A0EC0000}"/>
    <cellStyle name="style1429191009193 2" xfId="60579" xr:uid="{00000000-0005-0000-0000-0000A1EC0000}"/>
    <cellStyle name="style1429191009193 2 2" xfId="60580" xr:uid="{00000000-0005-0000-0000-0000A2EC0000}"/>
    <cellStyle name="style1429191009193 2 2 2" xfId="60581" xr:uid="{00000000-0005-0000-0000-0000A3EC0000}"/>
    <cellStyle name="style1429191009193 2 3" xfId="60582" xr:uid="{00000000-0005-0000-0000-0000A4EC0000}"/>
    <cellStyle name="style1429191009193 2 4" xfId="60583" xr:uid="{00000000-0005-0000-0000-0000A5EC0000}"/>
    <cellStyle name="style1429191009193 2 5" xfId="60584" xr:uid="{00000000-0005-0000-0000-0000A6EC0000}"/>
    <cellStyle name="style1429191009193 3" xfId="60585" xr:uid="{00000000-0005-0000-0000-0000A7EC0000}"/>
    <cellStyle name="style1429191009193 3 2" xfId="60586" xr:uid="{00000000-0005-0000-0000-0000A8EC0000}"/>
    <cellStyle name="style1429191009193 4" xfId="60587" xr:uid="{00000000-0005-0000-0000-0000A9EC0000}"/>
    <cellStyle name="style1429191009193 5" xfId="60588" xr:uid="{00000000-0005-0000-0000-0000AAEC0000}"/>
    <cellStyle name="style1429191009193 6" xfId="60589" xr:uid="{00000000-0005-0000-0000-0000ABEC0000}"/>
    <cellStyle name="style1429191009240" xfId="60590" xr:uid="{00000000-0005-0000-0000-0000ACEC0000}"/>
    <cellStyle name="style1429191009240 2" xfId="60591" xr:uid="{00000000-0005-0000-0000-0000ADEC0000}"/>
    <cellStyle name="style1429191009240 2 2" xfId="60592" xr:uid="{00000000-0005-0000-0000-0000AEEC0000}"/>
    <cellStyle name="style1429191009240 2 2 2" xfId="60593" xr:uid="{00000000-0005-0000-0000-0000AFEC0000}"/>
    <cellStyle name="style1429191009240 2 3" xfId="60594" xr:uid="{00000000-0005-0000-0000-0000B0EC0000}"/>
    <cellStyle name="style1429191009240 2 4" xfId="60595" xr:uid="{00000000-0005-0000-0000-0000B1EC0000}"/>
    <cellStyle name="style1429191009240 2 5" xfId="60596" xr:uid="{00000000-0005-0000-0000-0000B2EC0000}"/>
    <cellStyle name="style1429191009240 3" xfId="60597" xr:uid="{00000000-0005-0000-0000-0000B3EC0000}"/>
    <cellStyle name="style1429191009240 3 2" xfId="60598" xr:uid="{00000000-0005-0000-0000-0000B4EC0000}"/>
    <cellStyle name="style1429191009240 4" xfId="60599" xr:uid="{00000000-0005-0000-0000-0000B5EC0000}"/>
    <cellStyle name="style1429191009240 5" xfId="60600" xr:uid="{00000000-0005-0000-0000-0000B6EC0000}"/>
    <cellStyle name="style1429191009240 6" xfId="60601" xr:uid="{00000000-0005-0000-0000-0000B7EC0000}"/>
    <cellStyle name="style1429191009293" xfId="60602" xr:uid="{00000000-0005-0000-0000-0000B8EC0000}"/>
    <cellStyle name="style1429191009293 2" xfId="60603" xr:uid="{00000000-0005-0000-0000-0000B9EC0000}"/>
    <cellStyle name="style1429191009293 2 2" xfId="60604" xr:uid="{00000000-0005-0000-0000-0000BAEC0000}"/>
    <cellStyle name="style1429191009293 2 2 2" xfId="60605" xr:uid="{00000000-0005-0000-0000-0000BBEC0000}"/>
    <cellStyle name="style1429191009293 2 3" xfId="60606" xr:uid="{00000000-0005-0000-0000-0000BCEC0000}"/>
    <cellStyle name="style1429191009293 2 4" xfId="60607" xr:uid="{00000000-0005-0000-0000-0000BDEC0000}"/>
    <cellStyle name="style1429191009293 2 5" xfId="60608" xr:uid="{00000000-0005-0000-0000-0000BEEC0000}"/>
    <cellStyle name="style1429191009293 3" xfId="60609" xr:uid="{00000000-0005-0000-0000-0000BFEC0000}"/>
    <cellStyle name="style1429191009293 3 2" xfId="60610" xr:uid="{00000000-0005-0000-0000-0000C0EC0000}"/>
    <cellStyle name="style1429191009293 4" xfId="60611" xr:uid="{00000000-0005-0000-0000-0000C1EC0000}"/>
    <cellStyle name="style1429191009293 5" xfId="60612" xr:uid="{00000000-0005-0000-0000-0000C2EC0000}"/>
    <cellStyle name="style1429191009293 6" xfId="60613" xr:uid="{00000000-0005-0000-0000-0000C3EC0000}"/>
    <cellStyle name="style1429191009352" xfId="60614" xr:uid="{00000000-0005-0000-0000-0000C4EC0000}"/>
    <cellStyle name="style1429191009352 2" xfId="60615" xr:uid="{00000000-0005-0000-0000-0000C5EC0000}"/>
    <cellStyle name="style1429191009352 2 2" xfId="60616" xr:uid="{00000000-0005-0000-0000-0000C6EC0000}"/>
    <cellStyle name="style1429191009352 2 2 2" xfId="60617" xr:uid="{00000000-0005-0000-0000-0000C7EC0000}"/>
    <cellStyle name="style1429191009352 2 3" xfId="60618" xr:uid="{00000000-0005-0000-0000-0000C8EC0000}"/>
    <cellStyle name="style1429191009352 2 4" xfId="60619" xr:uid="{00000000-0005-0000-0000-0000C9EC0000}"/>
    <cellStyle name="style1429191009352 2 5" xfId="60620" xr:uid="{00000000-0005-0000-0000-0000CAEC0000}"/>
    <cellStyle name="style1429191009352 3" xfId="60621" xr:uid="{00000000-0005-0000-0000-0000CBEC0000}"/>
    <cellStyle name="style1429191009352 3 2" xfId="60622" xr:uid="{00000000-0005-0000-0000-0000CCEC0000}"/>
    <cellStyle name="style1429191009352 4" xfId="60623" xr:uid="{00000000-0005-0000-0000-0000CDEC0000}"/>
    <cellStyle name="style1429191009352 5" xfId="60624" xr:uid="{00000000-0005-0000-0000-0000CEEC0000}"/>
    <cellStyle name="style1429191009352 6" xfId="60625" xr:uid="{00000000-0005-0000-0000-0000CFEC0000}"/>
    <cellStyle name="style1429191009399" xfId="60626" xr:uid="{00000000-0005-0000-0000-0000D0EC0000}"/>
    <cellStyle name="style1429191009399 2" xfId="60627" xr:uid="{00000000-0005-0000-0000-0000D1EC0000}"/>
    <cellStyle name="style1429191009399 2 2" xfId="60628" xr:uid="{00000000-0005-0000-0000-0000D2EC0000}"/>
    <cellStyle name="style1429191009399 2 2 2" xfId="60629" xr:uid="{00000000-0005-0000-0000-0000D3EC0000}"/>
    <cellStyle name="style1429191009399 2 3" xfId="60630" xr:uid="{00000000-0005-0000-0000-0000D4EC0000}"/>
    <cellStyle name="style1429191009399 2 4" xfId="60631" xr:uid="{00000000-0005-0000-0000-0000D5EC0000}"/>
    <cellStyle name="style1429191009399 2 5" xfId="60632" xr:uid="{00000000-0005-0000-0000-0000D6EC0000}"/>
    <cellStyle name="style1429191009399 3" xfId="60633" xr:uid="{00000000-0005-0000-0000-0000D7EC0000}"/>
    <cellStyle name="style1429191009399 3 2" xfId="60634" xr:uid="{00000000-0005-0000-0000-0000D8EC0000}"/>
    <cellStyle name="style1429191009399 4" xfId="60635" xr:uid="{00000000-0005-0000-0000-0000D9EC0000}"/>
    <cellStyle name="style1429191009399 5" xfId="60636" xr:uid="{00000000-0005-0000-0000-0000DAEC0000}"/>
    <cellStyle name="style1429191009399 6" xfId="60637" xr:uid="{00000000-0005-0000-0000-0000DBEC0000}"/>
    <cellStyle name="style1429191009435" xfId="60638" xr:uid="{00000000-0005-0000-0000-0000DCEC0000}"/>
    <cellStyle name="style1429191009435 2" xfId="60639" xr:uid="{00000000-0005-0000-0000-0000DDEC0000}"/>
    <cellStyle name="style1429191009435 2 2" xfId="60640" xr:uid="{00000000-0005-0000-0000-0000DEEC0000}"/>
    <cellStyle name="style1429191009435 2 2 2" xfId="60641" xr:uid="{00000000-0005-0000-0000-0000DFEC0000}"/>
    <cellStyle name="style1429191009435 2 3" xfId="60642" xr:uid="{00000000-0005-0000-0000-0000E0EC0000}"/>
    <cellStyle name="style1429191009435 2 4" xfId="60643" xr:uid="{00000000-0005-0000-0000-0000E1EC0000}"/>
    <cellStyle name="style1429191009435 2 5" xfId="60644" xr:uid="{00000000-0005-0000-0000-0000E2EC0000}"/>
    <cellStyle name="style1429191009435 3" xfId="60645" xr:uid="{00000000-0005-0000-0000-0000E3EC0000}"/>
    <cellStyle name="style1429191009435 3 2" xfId="60646" xr:uid="{00000000-0005-0000-0000-0000E4EC0000}"/>
    <cellStyle name="style1429191009435 4" xfId="60647" xr:uid="{00000000-0005-0000-0000-0000E5EC0000}"/>
    <cellStyle name="style1429191009435 5" xfId="60648" xr:uid="{00000000-0005-0000-0000-0000E6EC0000}"/>
    <cellStyle name="style1429191009435 6" xfId="60649" xr:uid="{00000000-0005-0000-0000-0000E7EC0000}"/>
    <cellStyle name="style1429191009484" xfId="60650" xr:uid="{00000000-0005-0000-0000-0000E8EC0000}"/>
    <cellStyle name="style1429191009484 2" xfId="60651" xr:uid="{00000000-0005-0000-0000-0000E9EC0000}"/>
    <cellStyle name="style1429191009484 2 2" xfId="60652" xr:uid="{00000000-0005-0000-0000-0000EAEC0000}"/>
    <cellStyle name="style1429191009484 2 2 2" xfId="60653" xr:uid="{00000000-0005-0000-0000-0000EBEC0000}"/>
    <cellStyle name="style1429191009484 2 3" xfId="60654" xr:uid="{00000000-0005-0000-0000-0000ECEC0000}"/>
    <cellStyle name="style1429191009484 2 4" xfId="60655" xr:uid="{00000000-0005-0000-0000-0000EDEC0000}"/>
    <cellStyle name="style1429191009484 2 5" xfId="60656" xr:uid="{00000000-0005-0000-0000-0000EEEC0000}"/>
    <cellStyle name="style1429191009484 3" xfId="60657" xr:uid="{00000000-0005-0000-0000-0000EFEC0000}"/>
    <cellStyle name="style1429191009484 3 2" xfId="60658" xr:uid="{00000000-0005-0000-0000-0000F0EC0000}"/>
    <cellStyle name="style1429191009484 4" xfId="60659" xr:uid="{00000000-0005-0000-0000-0000F1EC0000}"/>
    <cellStyle name="style1429191009484 5" xfId="60660" xr:uid="{00000000-0005-0000-0000-0000F2EC0000}"/>
    <cellStyle name="style1429191009484 6" xfId="60661" xr:uid="{00000000-0005-0000-0000-0000F3EC0000}"/>
    <cellStyle name="style1429191009531" xfId="60662" xr:uid="{00000000-0005-0000-0000-0000F4EC0000}"/>
    <cellStyle name="style1429191009531 2" xfId="60663" xr:uid="{00000000-0005-0000-0000-0000F5EC0000}"/>
    <cellStyle name="style1429191009531 2 2" xfId="60664" xr:uid="{00000000-0005-0000-0000-0000F6EC0000}"/>
    <cellStyle name="style1429191009531 2 2 2" xfId="60665" xr:uid="{00000000-0005-0000-0000-0000F7EC0000}"/>
    <cellStyle name="style1429191009531 2 3" xfId="60666" xr:uid="{00000000-0005-0000-0000-0000F8EC0000}"/>
    <cellStyle name="style1429191009531 2 4" xfId="60667" xr:uid="{00000000-0005-0000-0000-0000F9EC0000}"/>
    <cellStyle name="style1429191009531 2 5" xfId="60668" xr:uid="{00000000-0005-0000-0000-0000FAEC0000}"/>
    <cellStyle name="style1429191009531 3" xfId="60669" xr:uid="{00000000-0005-0000-0000-0000FBEC0000}"/>
    <cellStyle name="style1429191009531 3 2" xfId="60670" xr:uid="{00000000-0005-0000-0000-0000FCEC0000}"/>
    <cellStyle name="style1429191009531 4" xfId="60671" xr:uid="{00000000-0005-0000-0000-0000FDEC0000}"/>
    <cellStyle name="style1429191009531 5" xfId="60672" xr:uid="{00000000-0005-0000-0000-0000FEEC0000}"/>
    <cellStyle name="style1429191009531 6" xfId="60673" xr:uid="{00000000-0005-0000-0000-0000FFEC0000}"/>
    <cellStyle name="style1429191009578" xfId="60674" xr:uid="{00000000-0005-0000-0000-000000ED0000}"/>
    <cellStyle name="style1429191009578 2" xfId="60675" xr:uid="{00000000-0005-0000-0000-000001ED0000}"/>
    <cellStyle name="style1429191009578 2 2" xfId="60676" xr:uid="{00000000-0005-0000-0000-000002ED0000}"/>
    <cellStyle name="style1429191009578 2 2 2" xfId="60677" xr:uid="{00000000-0005-0000-0000-000003ED0000}"/>
    <cellStyle name="style1429191009578 2 3" xfId="60678" xr:uid="{00000000-0005-0000-0000-000004ED0000}"/>
    <cellStyle name="style1429191009578 2 4" xfId="60679" xr:uid="{00000000-0005-0000-0000-000005ED0000}"/>
    <cellStyle name="style1429191009578 2 5" xfId="60680" xr:uid="{00000000-0005-0000-0000-000006ED0000}"/>
    <cellStyle name="style1429191009578 3" xfId="60681" xr:uid="{00000000-0005-0000-0000-000007ED0000}"/>
    <cellStyle name="style1429191009578 3 2" xfId="60682" xr:uid="{00000000-0005-0000-0000-000008ED0000}"/>
    <cellStyle name="style1429191009578 4" xfId="60683" xr:uid="{00000000-0005-0000-0000-000009ED0000}"/>
    <cellStyle name="style1429191009578 5" xfId="60684" xr:uid="{00000000-0005-0000-0000-00000AED0000}"/>
    <cellStyle name="style1429191009578 6" xfId="60685" xr:uid="{00000000-0005-0000-0000-00000BED0000}"/>
    <cellStyle name="style1429191009617" xfId="60686" xr:uid="{00000000-0005-0000-0000-00000CED0000}"/>
    <cellStyle name="style1429191009617 2" xfId="60687" xr:uid="{00000000-0005-0000-0000-00000DED0000}"/>
    <cellStyle name="style1429191009617 2 2" xfId="60688" xr:uid="{00000000-0005-0000-0000-00000EED0000}"/>
    <cellStyle name="style1429191009617 2 2 2" xfId="60689" xr:uid="{00000000-0005-0000-0000-00000FED0000}"/>
    <cellStyle name="style1429191009617 2 3" xfId="60690" xr:uid="{00000000-0005-0000-0000-000010ED0000}"/>
    <cellStyle name="style1429191009617 2 4" xfId="60691" xr:uid="{00000000-0005-0000-0000-000011ED0000}"/>
    <cellStyle name="style1429191009617 2 5" xfId="60692" xr:uid="{00000000-0005-0000-0000-000012ED0000}"/>
    <cellStyle name="style1429191009617 3" xfId="60693" xr:uid="{00000000-0005-0000-0000-000013ED0000}"/>
    <cellStyle name="style1429191009617 3 2" xfId="60694" xr:uid="{00000000-0005-0000-0000-000014ED0000}"/>
    <cellStyle name="style1429191009617 4" xfId="60695" xr:uid="{00000000-0005-0000-0000-000015ED0000}"/>
    <cellStyle name="style1429191009617 5" xfId="60696" xr:uid="{00000000-0005-0000-0000-000016ED0000}"/>
    <cellStyle name="style1429191009617 6" xfId="60697" xr:uid="{00000000-0005-0000-0000-000017ED0000}"/>
    <cellStyle name="style1429191009717" xfId="60698" xr:uid="{00000000-0005-0000-0000-000018ED0000}"/>
    <cellStyle name="style1429191009717 2" xfId="60699" xr:uid="{00000000-0005-0000-0000-000019ED0000}"/>
    <cellStyle name="style1429191009717 2 2" xfId="60700" xr:uid="{00000000-0005-0000-0000-00001AED0000}"/>
    <cellStyle name="style1429191009717 2 2 2" xfId="60701" xr:uid="{00000000-0005-0000-0000-00001BED0000}"/>
    <cellStyle name="style1429191009717 2 3" xfId="60702" xr:uid="{00000000-0005-0000-0000-00001CED0000}"/>
    <cellStyle name="style1429191009717 2 4" xfId="60703" xr:uid="{00000000-0005-0000-0000-00001DED0000}"/>
    <cellStyle name="style1429191009717 2 5" xfId="60704" xr:uid="{00000000-0005-0000-0000-00001EED0000}"/>
    <cellStyle name="style1429191009717 3" xfId="60705" xr:uid="{00000000-0005-0000-0000-00001FED0000}"/>
    <cellStyle name="style1429191009717 3 2" xfId="60706" xr:uid="{00000000-0005-0000-0000-000020ED0000}"/>
    <cellStyle name="style1429191009717 4" xfId="60707" xr:uid="{00000000-0005-0000-0000-000021ED0000}"/>
    <cellStyle name="style1429191009717 5" xfId="60708" xr:uid="{00000000-0005-0000-0000-000022ED0000}"/>
    <cellStyle name="style1429191009717 6" xfId="60709" xr:uid="{00000000-0005-0000-0000-000023ED0000}"/>
    <cellStyle name="style1429191009807" xfId="60710" xr:uid="{00000000-0005-0000-0000-000024ED0000}"/>
    <cellStyle name="style1429191009807 2" xfId="60711" xr:uid="{00000000-0005-0000-0000-000025ED0000}"/>
    <cellStyle name="style1429191009807 2 2" xfId="60712" xr:uid="{00000000-0005-0000-0000-000026ED0000}"/>
    <cellStyle name="style1429191009807 2 2 2" xfId="60713" xr:uid="{00000000-0005-0000-0000-000027ED0000}"/>
    <cellStyle name="style1429191009807 2 3" xfId="60714" xr:uid="{00000000-0005-0000-0000-000028ED0000}"/>
    <cellStyle name="style1429191009807 2 4" xfId="60715" xr:uid="{00000000-0005-0000-0000-000029ED0000}"/>
    <cellStyle name="style1429191009807 2 5" xfId="60716" xr:uid="{00000000-0005-0000-0000-00002AED0000}"/>
    <cellStyle name="style1429191009807 3" xfId="60717" xr:uid="{00000000-0005-0000-0000-00002BED0000}"/>
    <cellStyle name="style1429191009807 3 2" xfId="60718" xr:uid="{00000000-0005-0000-0000-00002CED0000}"/>
    <cellStyle name="style1429191009807 4" xfId="60719" xr:uid="{00000000-0005-0000-0000-00002DED0000}"/>
    <cellStyle name="style1429191009807 5" xfId="60720" xr:uid="{00000000-0005-0000-0000-00002EED0000}"/>
    <cellStyle name="style1429191009807 6" xfId="60721" xr:uid="{00000000-0005-0000-0000-00002FED0000}"/>
    <cellStyle name="style1429191009849" xfId="60722" xr:uid="{00000000-0005-0000-0000-000030ED0000}"/>
    <cellStyle name="style1429191009849 2" xfId="60723" xr:uid="{00000000-0005-0000-0000-000031ED0000}"/>
    <cellStyle name="style1429191009849 2 2" xfId="60724" xr:uid="{00000000-0005-0000-0000-000032ED0000}"/>
    <cellStyle name="style1429191009849 2 2 2" xfId="60725" xr:uid="{00000000-0005-0000-0000-000033ED0000}"/>
    <cellStyle name="style1429191009849 2 3" xfId="60726" xr:uid="{00000000-0005-0000-0000-000034ED0000}"/>
    <cellStyle name="style1429191009849 2 4" xfId="60727" xr:uid="{00000000-0005-0000-0000-000035ED0000}"/>
    <cellStyle name="style1429191009849 2 5" xfId="60728" xr:uid="{00000000-0005-0000-0000-000036ED0000}"/>
    <cellStyle name="style1429191009849 3" xfId="60729" xr:uid="{00000000-0005-0000-0000-000037ED0000}"/>
    <cellStyle name="style1429191009849 3 2" xfId="60730" xr:uid="{00000000-0005-0000-0000-000038ED0000}"/>
    <cellStyle name="style1429191009849 4" xfId="60731" xr:uid="{00000000-0005-0000-0000-000039ED0000}"/>
    <cellStyle name="style1429191009849 5" xfId="60732" xr:uid="{00000000-0005-0000-0000-00003AED0000}"/>
    <cellStyle name="style1429191009849 6" xfId="60733" xr:uid="{00000000-0005-0000-0000-00003BED0000}"/>
    <cellStyle name="style1429191009883" xfId="60734" xr:uid="{00000000-0005-0000-0000-00003CED0000}"/>
    <cellStyle name="style1429191009883 2" xfId="60735" xr:uid="{00000000-0005-0000-0000-00003DED0000}"/>
    <cellStyle name="style1429191009883 2 2" xfId="60736" xr:uid="{00000000-0005-0000-0000-00003EED0000}"/>
    <cellStyle name="style1429191009883 2 2 2" xfId="60737" xr:uid="{00000000-0005-0000-0000-00003FED0000}"/>
    <cellStyle name="style1429191009883 2 3" xfId="60738" xr:uid="{00000000-0005-0000-0000-000040ED0000}"/>
    <cellStyle name="style1429191009883 2 4" xfId="60739" xr:uid="{00000000-0005-0000-0000-000041ED0000}"/>
    <cellStyle name="style1429191009883 2 5" xfId="60740" xr:uid="{00000000-0005-0000-0000-000042ED0000}"/>
    <cellStyle name="style1429191009883 3" xfId="60741" xr:uid="{00000000-0005-0000-0000-000043ED0000}"/>
    <cellStyle name="style1429191009883 3 2" xfId="60742" xr:uid="{00000000-0005-0000-0000-000044ED0000}"/>
    <cellStyle name="style1429191009883 4" xfId="60743" xr:uid="{00000000-0005-0000-0000-000045ED0000}"/>
    <cellStyle name="style1429191009883 5" xfId="60744" xr:uid="{00000000-0005-0000-0000-000046ED0000}"/>
    <cellStyle name="style1429191009883 6" xfId="60745" xr:uid="{00000000-0005-0000-0000-000047ED0000}"/>
    <cellStyle name="style1429191009918" xfId="60746" xr:uid="{00000000-0005-0000-0000-000048ED0000}"/>
    <cellStyle name="style1429191009918 2" xfId="60747" xr:uid="{00000000-0005-0000-0000-000049ED0000}"/>
    <cellStyle name="style1429191009918 2 2" xfId="60748" xr:uid="{00000000-0005-0000-0000-00004AED0000}"/>
    <cellStyle name="style1429191009918 2 2 2" xfId="60749" xr:uid="{00000000-0005-0000-0000-00004BED0000}"/>
    <cellStyle name="style1429191009918 2 3" xfId="60750" xr:uid="{00000000-0005-0000-0000-00004CED0000}"/>
    <cellStyle name="style1429191009918 2 4" xfId="60751" xr:uid="{00000000-0005-0000-0000-00004DED0000}"/>
    <cellStyle name="style1429191009918 2 5" xfId="60752" xr:uid="{00000000-0005-0000-0000-00004EED0000}"/>
    <cellStyle name="style1429191009918 3" xfId="60753" xr:uid="{00000000-0005-0000-0000-00004FED0000}"/>
    <cellStyle name="style1429191009918 3 2" xfId="60754" xr:uid="{00000000-0005-0000-0000-000050ED0000}"/>
    <cellStyle name="style1429191009918 4" xfId="60755" xr:uid="{00000000-0005-0000-0000-000051ED0000}"/>
    <cellStyle name="style1429191009918 5" xfId="60756" xr:uid="{00000000-0005-0000-0000-000052ED0000}"/>
    <cellStyle name="style1429191009918 6" xfId="60757" xr:uid="{00000000-0005-0000-0000-000053ED0000}"/>
    <cellStyle name="style1429191009961" xfId="60758" xr:uid="{00000000-0005-0000-0000-000054ED0000}"/>
    <cellStyle name="style1429191009961 2" xfId="60759" xr:uid="{00000000-0005-0000-0000-000055ED0000}"/>
    <cellStyle name="style1429191009961 2 2" xfId="60760" xr:uid="{00000000-0005-0000-0000-000056ED0000}"/>
    <cellStyle name="style1429191009961 2 2 2" xfId="60761" xr:uid="{00000000-0005-0000-0000-000057ED0000}"/>
    <cellStyle name="style1429191009961 2 3" xfId="60762" xr:uid="{00000000-0005-0000-0000-000058ED0000}"/>
    <cellStyle name="style1429191009961 2 4" xfId="60763" xr:uid="{00000000-0005-0000-0000-000059ED0000}"/>
    <cellStyle name="style1429191009961 2 5" xfId="60764" xr:uid="{00000000-0005-0000-0000-00005AED0000}"/>
    <cellStyle name="style1429191009961 3" xfId="60765" xr:uid="{00000000-0005-0000-0000-00005BED0000}"/>
    <cellStyle name="style1429191009961 3 2" xfId="60766" xr:uid="{00000000-0005-0000-0000-00005CED0000}"/>
    <cellStyle name="style1429191009961 4" xfId="60767" xr:uid="{00000000-0005-0000-0000-00005DED0000}"/>
    <cellStyle name="style1429191009961 5" xfId="60768" xr:uid="{00000000-0005-0000-0000-00005EED0000}"/>
    <cellStyle name="style1429191009961 6" xfId="60769" xr:uid="{00000000-0005-0000-0000-00005FED0000}"/>
    <cellStyle name="style1429191010014" xfId="60770" xr:uid="{00000000-0005-0000-0000-000060ED0000}"/>
    <cellStyle name="style1429191010014 2" xfId="60771" xr:uid="{00000000-0005-0000-0000-000061ED0000}"/>
    <cellStyle name="style1429191010014 2 2" xfId="60772" xr:uid="{00000000-0005-0000-0000-000062ED0000}"/>
    <cellStyle name="style1429191010014 2 2 2" xfId="60773" xr:uid="{00000000-0005-0000-0000-000063ED0000}"/>
    <cellStyle name="style1429191010014 2 3" xfId="60774" xr:uid="{00000000-0005-0000-0000-000064ED0000}"/>
    <cellStyle name="style1429191010014 2 4" xfId="60775" xr:uid="{00000000-0005-0000-0000-000065ED0000}"/>
    <cellStyle name="style1429191010014 2 5" xfId="60776" xr:uid="{00000000-0005-0000-0000-000066ED0000}"/>
    <cellStyle name="style1429191010014 3" xfId="60777" xr:uid="{00000000-0005-0000-0000-000067ED0000}"/>
    <cellStyle name="style1429191010014 3 2" xfId="60778" xr:uid="{00000000-0005-0000-0000-000068ED0000}"/>
    <cellStyle name="style1429191010014 4" xfId="60779" xr:uid="{00000000-0005-0000-0000-000069ED0000}"/>
    <cellStyle name="style1429191010014 5" xfId="60780" xr:uid="{00000000-0005-0000-0000-00006AED0000}"/>
    <cellStyle name="style1429191010014 6" xfId="60781" xr:uid="{00000000-0005-0000-0000-00006BED0000}"/>
    <cellStyle name="style1429191010055" xfId="60782" xr:uid="{00000000-0005-0000-0000-00006CED0000}"/>
    <cellStyle name="style1429191010055 2" xfId="60783" xr:uid="{00000000-0005-0000-0000-00006DED0000}"/>
    <cellStyle name="style1429191010055 2 2" xfId="60784" xr:uid="{00000000-0005-0000-0000-00006EED0000}"/>
    <cellStyle name="style1429191010055 2 2 2" xfId="60785" xr:uid="{00000000-0005-0000-0000-00006FED0000}"/>
    <cellStyle name="style1429191010055 2 3" xfId="60786" xr:uid="{00000000-0005-0000-0000-000070ED0000}"/>
    <cellStyle name="style1429191010055 2 4" xfId="60787" xr:uid="{00000000-0005-0000-0000-000071ED0000}"/>
    <cellStyle name="style1429191010055 2 5" xfId="60788" xr:uid="{00000000-0005-0000-0000-000072ED0000}"/>
    <cellStyle name="style1429191010055 3" xfId="60789" xr:uid="{00000000-0005-0000-0000-000073ED0000}"/>
    <cellStyle name="style1429191010055 3 2" xfId="60790" xr:uid="{00000000-0005-0000-0000-000074ED0000}"/>
    <cellStyle name="style1429191010055 4" xfId="60791" xr:uid="{00000000-0005-0000-0000-000075ED0000}"/>
    <cellStyle name="style1429191010055 5" xfId="60792" xr:uid="{00000000-0005-0000-0000-000076ED0000}"/>
    <cellStyle name="style1429191010055 6" xfId="60793" xr:uid="{00000000-0005-0000-0000-000077ED0000}"/>
    <cellStyle name="style1429191010097" xfId="60794" xr:uid="{00000000-0005-0000-0000-000078ED0000}"/>
    <cellStyle name="style1429191010097 2" xfId="60795" xr:uid="{00000000-0005-0000-0000-000079ED0000}"/>
    <cellStyle name="style1429191010097 2 2" xfId="60796" xr:uid="{00000000-0005-0000-0000-00007AED0000}"/>
    <cellStyle name="style1429191010097 2 2 2" xfId="60797" xr:uid="{00000000-0005-0000-0000-00007BED0000}"/>
    <cellStyle name="style1429191010097 2 3" xfId="60798" xr:uid="{00000000-0005-0000-0000-00007CED0000}"/>
    <cellStyle name="style1429191010097 2 4" xfId="60799" xr:uid="{00000000-0005-0000-0000-00007DED0000}"/>
    <cellStyle name="style1429191010097 2 5" xfId="60800" xr:uid="{00000000-0005-0000-0000-00007EED0000}"/>
    <cellStyle name="style1429191010097 3" xfId="60801" xr:uid="{00000000-0005-0000-0000-00007FED0000}"/>
    <cellStyle name="style1429191010097 3 2" xfId="60802" xr:uid="{00000000-0005-0000-0000-000080ED0000}"/>
    <cellStyle name="style1429191010097 4" xfId="60803" xr:uid="{00000000-0005-0000-0000-000081ED0000}"/>
    <cellStyle name="style1429191010097 5" xfId="60804" xr:uid="{00000000-0005-0000-0000-000082ED0000}"/>
    <cellStyle name="style1429191010097 6" xfId="60805" xr:uid="{00000000-0005-0000-0000-000083ED0000}"/>
    <cellStyle name="style1429191010142" xfId="60806" xr:uid="{00000000-0005-0000-0000-000084ED0000}"/>
    <cellStyle name="style1429191010142 2" xfId="60807" xr:uid="{00000000-0005-0000-0000-000085ED0000}"/>
    <cellStyle name="style1429191010142 2 2" xfId="60808" xr:uid="{00000000-0005-0000-0000-000086ED0000}"/>
    <cellStyle name="style1429191010142 2 2 2" xfId="60809" xr:uid="{00000000-0005-0000-0000-000087ED0000}"/>
    <cellStyle name="style1429191010142 2 3" xfId="60810" xr:uid="{00000000-0005-0000-0000-000088ED0000}"/>
    <cellStyle name="style1429191010142 2 4" xfId="60811" xr:uid="{00000000-0005-0000-0000-000089ED0000}"/>
    <cellStyle name="style1429191010142 2 5" xfId="60812" xr:uid="{00000000-0005-0000-0000-00008AED0000}"/>
    <cellStyle name="style1429191010142 3" xfId="60813" xr:uid="{00000000-0005-0000-0000-00008BED0000}"/>
    <cellStyle name="style1429191010142 3 2" xfId="60814" xr:uid="{00000000-0005-0000-0000-00008CED0000}"/>
    <cellStyle name="style1429191010142 4" xfId="60815" xr:uid="{00000000-0005-0000-0000-00008DED0000}"/>
    <cellStyle name="style1429191010142 5" xfId="60816" xr:uid="{00000000-0005-0000-0000-00008EED0000}"/>
    <cellStyle name="style1429191010142 6" xfId="60817" xr:uid="{00000000-0005-0000-0000-00008FED0000}"/>
    <cellStyle name="style1429191010214" xfId="60818" xr:uid="{00000000-0005-0000-0000-000090ED0000}"/>
    <cellStyle name="style1429191010214 2" xfId="60819" xr:uid="{00000000-0005-0000-0000-000091ED0000}"/>
    <cellStyle name="style1429191010214 2 2" xfId="60820" xr:uid="{00000000-0005-0000-0000-000092ED0000}"/>
    <cellStyle name="style1429191010214 2 2 2" xfId="60821" xr:uid="{00000000-0005-0000-0000-000093ED0000}"/>
    <cellStyle name="style1429191010214 2 3" xfId="60822" xr:uid="{00000000-0005-0000-0000-000094ED0000}"/>
    <cellStyle name="style1429191010214 2 4" xfId="60823" xr:uid="{00000000-0005-0000-0000-000095ED0000}"/>
    <cellStyle name="style1429191010214 2 5" xfId="60824" xr:uid="{00000000-0005-0000-0000-000096ED0000}"/>
    <cellStyle name="style1429191010214 3" xfId="60825" xr:uid="{00000000-0005-0000-0000-000097ED0000}"/>
    <cellStyle name="style1429191010214 3 2" xfId="60826" xr:uid="{00000000-0005-0000-0000-000098ED0000}"/>
    <cellStyle name="style1429191010214 4" xfId="60827" xr:uid="{00000000-0005-0000-0000-000099ED0000}"/>
    <cellStyle name="style1429191010214 5" xfId="60828" xr:uid="{00000000-0005-0000-0000-00009AED0000}"/>
    <cellStyle name="style1429191010214 6" xfId="60829" xr:uid="{00000000-0005-0000-0000-00009BED0000}"/>
    <cellStyle name="style1429191010256" xfId="60830" xr:uid="{00000000-0005-0000-0000-00009CED0000}"/>
    <cellStyle name="style1429191010256 2" xfId="60831" xr:uid="{00000000-0005-0000-0000-00009DED0000}"/>
    <cellStyle name="style1429191010256 2 2" xfId="60832" xr:uid="{00000000-0005-0000-0000-00009EED0000}"/>
    <cellStyle name="style1429191010256 2 2 2" xfId="60833" xr:uid="{00000000-0005-0000-0000-00009FED0000}"/>
    <cellStyle name="style1429191010256 2 3" xfId="60834" xr:uid="{00000000-0005-0000-0000-0000A0ED0000}"/>
    <cellStyle name="style1429191010256 2 4" xfId="60835" xr:uid="{00000000-0005-0000-0000-0000A1ED0000}"/>
    <cellStyle name="style1429191010256 2 5" xfId="60836" xr:uid="{00000000-0005-0000-0000-0000A2ED0000}"/>
    <cellStyle name="style1429191010256 3" xfId="60837" xr:uid="{00000000-0005-0000-0000-0000A3ED0000}"/>
    <cellStyle name="style1429191010256 3 2" xfId="60838" xr:uid="{00000000-0005-0000-0000-0000A4ED0000}"/>
    <cellStyle name="style1429191010256 4" xfId="60839" xr:uid="{00000000-0005-0000-0000-0000A5ED0000}"/>
    <cellStyle name="style1429191010256 5" xfId="60840" xr:uid="{00000000-0005-0000-0000-0000A6ED0000}"/>
    <cellStyle name="style1429191010256 6" xfId="60841" xr:uid="{00000000-0005-0000-0000-0000A7ED0000}"/>
    <cellStyle name="style1429191010298" xfId="60842" xr:uid="{00000000-0005-0000-0000-0000A8ED0000}"/>
    <cellStyle name="style1429191010298 2" xfId="60843" xr:uid="{00000000-0005-0000-0000-0000A9ED0000}"/>
    <cellStyle name="style1429191010298 2 2" xfId="60844" xr:uid="{00000000-0005-0000-0000-0000AAED0000}"/>
    <cellStyle name="style1429191010298 2 2 2" xfId="60845" xr:uid="{00000000-0005-0000-0000-0000ABED0000}"/>
    <cellStyle name="style1429191010298 2 3" xfId="60846" xr:uid="{00000000-0005-0000-0000-0000ACED0000}"/>
    <cellStyle name="style1429191010298 2 4" xfId="60847" xr:uid="{00000000-0005-0000-0000-0000ADED0000}"/>
    <cellStyle name="style1429191010298 2 5" xfId="60848" xr:uid="{00000000-0005-0000-0000-0000AEED0000}"/>
    <cellStyle name="style1429191010298 3" xfId="60849" xr:uid="{00000000-0005-0000-0000-0000AFED0000}"/>
    <cellStyle name="style1429191010298 3 2" xfId="60850" xr:uid="{00000000-0005-0000-0000-0000B0ED0000}"/>
    <cellStyle name="style1429191010298 4" xfId="60851" xr:uid="{00000000-0005-0000-0000-0000B1ED0000}"/>
    <cellStyle name="style1429191010298 5" xfId="60852" xr:uid="{00000000-0005-0000-0000-0000B2ED0000}"/>
    <cellStyle name="style1429191010298 6" xfId="60853" xr:uid="{00000000-0005-0000-0000-0000B3ED0000}"/>
    <cellStyle name="style1429191010374" xfId="60854" xr:uid="{00000000-0005-0000-0000-0000B4ED0000}"/>
    <cellStyle name="style1429191010374 2" xfId="60855" xr:uid="{00000000-0005-0000-0000-0000B5ED0000}"/>
    <cellStyle name="style1429191010374 2 2" xfId="60856" xr:uid="{00000000-0005-0000-0000-0000B6ED0000}"/>
    <cellStyle name="style1429191010374 2 2 2" xfId="60857" xr:uid="{00000000-0005-0000-0000-0000B7ED0000}"/>
    <cellStyle name="style1429191010374 2 3" xfId="60858" xr:uid="{00000000-0005-0000-0000-0000B8ED0000}"/>
    <cellStyle name="style1429191010374 2 4" xfId="60859" xr:uid="{00000000-0005-0000-0000-0000B9ED0000}"/>
    <cellStyle name="style1429191010374 2 5" xfId="60860" xr:uid="{00000000-0005-0000-0000-0000BAED0000}"/>
    <cellStyle name="style1429191010374 3" xfId="60861" xr:uid="{00000000-0005-0000-0000-0000BBED0000}"/>
    <cellStyle name="style1429191010374 3 2" xfId="60862" xr:uid="{00000000-0005-0000-0000-0000BCED0000}"/>
    <cellStyle name="style1429191010374 4" xfId="60863" xr:uid="{00000000-0005-0000-0000-0000BDED0000}"/>
    <cellStyle name="style1429191010374 5" xfId="60864" xr:uid="{00000000-0005-0000-0000-0000BEED0000}"/>
    <cellStyle name="style1429191010374 6" xfId="60865" xr:uid="{00000000-0005-0000-0000-0000BFED0000}"/>
    <cellStyle name="style1429191010435" xfId="60866" xr:uid="{00000000-0005-0000-0000-0000C0ED0000}"/>
    <cellStyle name="style1429191010435 2" xfId="60867" xr:uid="{00000000-0005-0000-0000-0000C1ED0000}"/>
    <cellStyle name="style1429191010435 2 2" xfId="60868" xr:uid="{00000000-0005-0000-0000-0000C2ED0000}"/>
    <cellStyle name="style1429191010435 2 2 2" xfId="60869" xr:uid="{00000000-0005-0000-0000-0000C3ED0000}"/>
    <cellStyle name="style1429191010435 2 3" xfId="60870" xr:uid="{00000000-0005-0000-0000-0000C4ED0000}"/>
    <cellStyle name="style1429191010435 2 4" xfId="60871" xr:uid="{00000000-0005-0000-0000-0000C5ED0000}"/>
    <cellStyle name="style1429191010435 2 5" xfId="60872" xr:uid="{00000000-0005-0000-0000-0000C6ED0000}"/>
    <cellStyle name="style1429191010435 3" xfId="60873" xr:uid="{00000000-0005-0000-0000-0000C7ED0000}"/>
    <cellStyle name="style1429191010435 3 2" xfId="60874" xr:uid="{00000000-0005-0000-0000-0000C8ED0000}"/>
    <cellStyle name="style1429191010435 4" xfId="60875" xr:uid="{00000000-0005-0000-0000-0000C9ED0000}"/>
    <cellStyle name="style1429191010435 5" xfId="60876" xr:uid="{00000000-0005-0000-0000-0000CAED0000}"/>
    <cellStyle name="style1429191010435 6" xfId="60877" xr:uid="{00000000-0005-0000-0000-0000CBED0000}"/>
    <cellStyle name="style1429191010478" xfId="60878" xr:uid="{00000000-0005-0000-0000-0000CCED0000}"/>
    <cellStyle name="style1429191010478 2" xfId="60879" xr:uid="{00000000-0005-0000-0000-0000CDED0000}"/>
    <cellStyle name="style1429191010478 2 2" xfId="60880" xr:uid="{00000000-0005-0000-0000-0000CEED0000}"/>
    <cellStyle name="style1429191010478 2 2 2" xfId="60881" xr:uid="{00000000-0005-0000-0000-0000CFED0000}"/>
    <cellStyle name="style1429191010478 2 3" xfId="60882" xr:uid="{00000000-0005-0000-0000-0000D0ED0000}"/>
    <cellStyle name="style1429191010478 2 4" xfId="60883" xr:uid="{00000000-0005-0000-0000-0000D1ED0000}"/>
    <cellStyle name="style1429191010478 2 5" xfId="60884" xr:uid="{00000000-0005-0000-0000-0000D2ED0000}"/>
    <cellStyle name="style1429191010478 3" xfId="60885" xr:uid="{00000000-0005-0000-0000-0000D3ED0000}"/>
    <cellStyle name="style1429191010478 3 2" xfId="60886" xr:uid="{00000000-0005-0000-0000-0000D4ED0000}"/>
    <cellStyle name="style1429191010478 4" xfId="60887" xr:uid="{00000000-0005-0000-0000-0000D5ED0000}"/>
    <cellStyle name="style1429191010478 5" xfId="60888" xr:uid="{00000000-0005-0000-0000-0000D6ED0000}"/>
    <cellStyle name="style1429191010478 6" xfId="60889" xr:uid="{00000000-0005-0000-0000-0000D7ED0000}"/>
    <cellStyle name="style1429193748963" xfId="60890" xr:uid="{00000000-0005-0000-0000-0000D8ED0000}"/>
    <cellStyle name="style1429193748963 2" xfId="60891" xr:uid="{00000000-0005-0000-0000-0000D9ED0000}"/>
    <cellStyle name="style1429193748963 2 2" xfId="60892" xr:uid="{00000000-0005-0000-0000-0000DAED0000}"/>
    <cellStyle name="style1429193748963 2 2 2" xfId="60893" xr:uid="{00000000-0005-0000-0000-0000DBED0000}"/>
    <cellStyle name="style1429193748963 2 3" xfId="60894" xr:uid="{00000000-0005-0000-0000-0000DCED0000}"/>
    <cellStyle name="style1429193748963 2 4" xfId="60895" xr:uid="{00000000-0005-0000-0000-0000DDED0000}"/>
    <cellStyle name="style1429193748963 2 5" xfId="60896" xr:uid="{00000000-0005-0000-0000-0000DEED0000}"/>
    <cellStyle name="style1429193748963 3" xfId="60897" xr:uid="{00000000-0005-0000-0000-0000DFED0000}"/>
    <cellStyle name="style1429193748963 3 2" xfId="60898" xr:uid="{00000000-0005-0000-0000-0000E0ED0000}"/>
    <cellStyle name="style1429193748963 4" xfId="60899" xr:uid="{00000000-0005-0000-0000-0000E1ED0000}"/>
    <cellStyle name="style1429193748963 5" xfId="60900" xr:uid="{00000000-0005-0000-0000-0000E2ED0000}"/>
    <cellStyle name="style1429193748963 6" xfId="60901" xr:uid="{00000000-0005-0000-0000-0000E3ED0000}"/>
    <cellStyle name="style1429193749037" xfId="60902" xr:uid="{00000000-0005-0000-0000-0000E4ED0000}"/>
    <cellStyle name="style1429193749037 2" xfId="60903" xr:uid="{00000000-0005-0000-0000-0000E5ED0000}"/>
    <cellStyle name="style1429193749037 2 2" xfId="60904" xr:uid="{00000000-0005-0000-0000-0000E6ED0000}"/>
    <cellStyle name="style1429193749037 2 2 2" xfId="60905" xr:uid="{00000000-0005-0000-0000-0000E7ED0000}"/>
    <cellStyle name="style1429193749037 2 3" xfId="60906" xr:uid="{00000000-0005-0000-0000-0000E8ED0000}"/>
    <cellStyle name="style1429193749037 2 4" xfId="60907" xr:uid="{00000000-0005-0000-0000-0000E9ED0000}"/>
    <cellStyle name="style1429193749037 2 5" xfId="60908" xr:uid="{00000000-0005-0000-0000-0000EAED0000}"/>
    <cellStyle name="style1429193749037 3" xfId="60909" xr:uid="{00000000-0005-0000-0000-0000EBED0000}"/>
    <cellStyle name="style1429193749037 3 2" xfId="60910" xr:uid="{00000000-0005-0000-0000-0000ECED0000}"/>
    <cellStyle name="style1429193749037 4" xfId="60911" xr:uid="{00000000-0005-0000-0000-0000EDED0000}"/>
    <cellStyle name="style1429193749037 5" xfId="60912" xr:uid="{00000000-0005-0000-0000-0000EEED0000}"/>
    <cellStyle name="style1429193749037 6" xfId="60913" xr:uid="{00000000-0005-0000-0000-0000EFED0000}"/>
    <cellStyle name="style1429193749088" xfId="60914" xr:uid="{00000000-0005-0000-0000-0000F0ED0000}"/>
    <cellStyle name="style1429193749088 2" xfId="60915" xr:uid="{00000000-0005-0000-0000-0000F1ED0000}"/>
    <cellStyle name="style1429193749088 2 2" xfId="60916" xr:uid="{00000000-0005-0000-0000-0000F2ED0000}"/>
    <cellStyle name="style1429193749088 2 2 2" xfId="60917" xr:uid="{00000000-0005-0000-0000-0000F3ED0000}"/>
    <cellStyle name="style1429193749088 2 3" xfId="60918" xr:uid="{00000000-0005-0000-0000-0000F4ED0000}"/>
    <cellStyle name="style1429193749088 2 4" xfId="60919" xr:uid="{00000000-0005-0000-0000-0000F5ED0000}"/>
    <cellStyle name="style1429193749088 2 5" xfId="60920" xr:uid="{00000000-0005-0000-0000-0000F6ED0000}"/>
    <cellStyle name="style1429193749088 3" xfId="60921" xr:uid="{00000000-0005-0000-0000-0000F7ED0000}"/>
    <cellStyle name="style1429193749088 3 2" xfId="60922" xr:uid="{00000000-0005-0000-0000-0000F8ED0000}"/>
    <cellStyle name="style1429193749088 4" xfId="60923" xr:uid="{00000000-0005-0000-0000-0000F9ED0000}"/>
    <cellStyle name="style1429193749088 5" xfId="60924" xr:uid="{00000000-0005-0000-0000-0000FAED0000}"/>
    <cellStyle name="style1429193749088 6" xfId="60925" xr:uid="{00000000-0005-0000-0000-0000FBED0000}"/>
    <cellStyle name="style1429193749155" xfId="60926" xr:uid="{00000000-0005-0000-0000-0000FCED0000}"/>
    <cellStyle name="style1429193749155 2" xfId="60927" xr:uid="{00000000-0005-0000-0000-0000FDED0000}"/>
    <cellStyle name="style1429193749155 2 2" xfId="60928" xr:uid="{00000000-0005-0000-0000-0000FEED0000}"/>
    <cellStyle name="style1429193749155 2 2 2" xfId="60929" xr:uid="{00000000-0005-0000-0000-0000FFED0000}"/>
    <cellStyle name="style1429193749155 2 3" xfId="60930" xr:uid="{00000000-0005-0000-0000-000000EE0000}"/>
    <cellStyle name="style1429193749155 2 4" xfId="60931" xr:uid="{00000000-0005-0000-0000-000001EE0000}"/>
    <cellStyle name="style1429193749155 2 5" xfId="60932" xr:uid="{00000000-0005-0000-0000-000002EE0000}"/>
    <cellStyle name="style1429193749155 3" xfId="60933" xr:uid="{00000000-0005-0000-0000-000003EE0000}"/>
    <cellStyle name="style1429193749155 3 2" xfId="60934" xr:uid="{00000000-0005-0000-0000-000004EE0000}"/>
    <cellStyle name="style1429193749155 4" xfId="60935" xr:uid="{00000000-0005-0000-0000-000005EE0000}"/>
    <cellStyle name="style1429193749155 5" xfId="60936" xr:uid="{00000000-0005-0000-0000-000006EE0000}"/>
    <cellStyle name="style1429193749155 6" xfId="60937" xr:uid="{00000000-0005-0000-0000-000007EE0000}"/>
    <cellStyle name="style1429193749206" xfId="60938" xr:uid="{00000000-0005-0000-0000-000008EE0000}"/>
    <cellStyle name="style1429193749206 2" xfId="60939" xr:uid="{00000000-0005-0000-0000-000009EE0000}"/>
    <cellStyle name="style1429193749206 2 2" xfId="60940" xr:uid="{00000000-0005-0000-0000-00000AEE0000}"/>
    <cellStyle name="style1429193749206 2 2 2" xfId="60941" xr:uid="{00000000-0005-0000-0000-00000BEE0000}"/>
    <cellStyle name="style1429193749206 2 3" xfId="60942" xr:uid="{00000000-0005-0000-0000-00000CEE0000}"/>
    <cellStyle name="style1429193749206 2 4" xfId="60943" xr:uid="{00000000-0005-0000-0000-00000DEE0000}"/>
    <cellStyle name="style1429193749206 2 5" xfId="60944" xr:uid="{00000000-0005-0000-0000-00000EEE0000}"/>
    <cellStyle name="style1429193749206 3" xfId="60945" xr:uid="{00000000-0005-0000-0000-00000FEE0000}"/>
    <cellStyle name="style1429193749206 3 2" xfId="60946" xr:uid="{00000000-0005-0000-0000-000010EE0000}"/>
    <cellStyle name="style1429193749206 4" xfId="60947" xr:uid="{00000000-0005-0000-0000-000011EE0000}"/>
    <cellStyle name="style1429193749206 5" xfId="60948" xr:uid="{00000000-0005-0000-0000-000012EE0000}"/>
    <cellStyle name="style1429193749206 6" xfId="60949" xr:uid="{00000000-0005-0000-0000-000013EE0000}"/>
    <cellStyle name="style1429193749769" xfId="60950" xr:uid="{00000000-0005-0000-0000-000014EE0000}"/>
    <cellStyle name="style1429193749769 2" xfId="60951" xr:uid="{00000000-0005-0000-0000-000015EE0000}"/>
    <cellStyle name="style1429193749769 2 2" xfId="60952" xr:uid="{00000000-0005-0000-0000-000016EE0000}"/>
    <cellStyle name="style1429193749769 2 2 2" xfId="60953" xr:uid="{00000000-0005-0000-0000-000017EE0000}"/>
    <cellStyle name="style1429193749769 2 3" xfId="60954" xr:uid="{00000000-0005-0000-0000-000018EE0000}"/>
    <cellStyle name="style1429193749769 2 4" xfId="60955" xr:uid="{00000000-0005-0000-0000-000019EE0000}"/>
    <cellStyle name="style1429193749769 2 5" xfId="60956" xr:uid="{00000000-0005-0000-0000-00001AEE0000}"/>
    <cellStyle name="style1429193749769 3" xfId="60957" xr:uid="{00000000-0005-0000-0000-00001BEE0000}"/>
    <cellStyle name="style1429193749769 3 2" xfId="60958" xr:uid="{00000000-0005-0000-0000-00001CEE0000}"/>
    <cellStyle name="style1429193749769 4" xfId="60959" xr:uid="{00000000-0005-0000-0000-00001DEE0000}"/>
    <cellStyle name="style1429193749769 5" xfId="60960" xr:uid="{00000000-0005-0000-0000-00001EEE0000}"/>
    <cellStyle name="style1429193749769 6" xfId="60961" xr:uid="{00000000-0005-0000-0000-00001FEE0000}"/>
    <cellStyle name="style1429193749821" xfId="60962" xr:uid="{00000000-0005-0000-0000-000020EE0000}"/>
    <cellStyle name="style1429193749821 2" xfId="60963" xr:uid="{00000000-0005-0000-0000-000021EE0000}"/>
    <cellStyle name="style1429193749821 2 2" xfId="60964" xr:uid="{00000000-0005-0000-0000-000022EE0000}"/>
    <cellStyle name="style1429193749821 2 2 2" xfId="60965" xr:uid="{00000000-0005-0000-0000-000023EE0000}"/>
    <cellStyle name="style1429193749821 2 3" xfId="60966" xr:uid="{00000000-0005-0000-0000-000024EE0000}"/>
    <cellStyle name="style1429193749821 2 4" xfId="60967" xr:uid="{00000000-0005-0000-0000-000025EE0000}"/>
    <cellStyle name="style1429193749821 2 5" xfId="60968" xr:uid="{00000000-0005-0000-0000-000026EE0000}"/>
    <cellStyle name="style1429193749821 3" xfId="60969" xr:uid="{00000000-0005-0000-0000-000027EE0000}"/>
    <cellStyle name="style1429193749821 3 2" xfId="60970" xr:uid="{00000000-0005-0000-0000-000028EE0000}"/>
    <cellStyle name="style1429193749821 4" xfId="60971" xr:uid="{00000000-0005-0000-0000-000029EE0000}"/>
    <cellStyle name="style1429193749821 5" xfId="60972" xr:uid="{00000000-0005-0000-0000-00002AEE0000}"/>
    <cellStyle name="style1429193749821 6" xfId="60973" xr:uid="{00000000-0005-0000-0000-00002BEE0000}"/>
    <cellStyle name="style1429193749869" xfId="60974" xr:uid="{00000000-0005-0000-0000-00002CEE0000}"/>
    <cellStyle name="style1429193749869 2" xfId="60975" xr:uid="{00000000-0005-0000-0000-00002DEE0000}"/>
    <cellStyle name="style1429193749869 2 2" xfId="60976" xr:uid="{00000000-0005-0000-0000-00002EEE0000}"/>
    <cellStyle name="style1429193749869 2 2 2" xfId="60977" xr:uid="{00000000-0005-0000-0000-00002FEE0000}"/>
    <cellStyle name="style1429193749869 2 3" xfId="60978" xr:uid="{00000000-0005-0000-0000-000030EE0000}"/>
    <cellStyle name="style1429193749869 2 4" xfId="60979" xr:uid="{00000000-0005-0000-0000-000031EE0000}"/>
    <cellStyle name="style1429193749869 2 5" xfId="60980" xr:uid="{00000000-0005-0000-0000-000032EE0000}"/>
    <cellStyle name="style1429193749869 3" xfId="60981" xr:uid="{00000000-0005-0000-0000-000033EE0000}"/>
    <cellStyle name="style1429193749869 3 2" xfId="60982" xr:uid="{00000000-0005-0000-0000-000034EE0000}"/>
    <cellStyle name="style1429193749869 4" xfId="60983" xr:uid="{00000000-0005-0000-0000-000035EE0000}"/>
    <cellStyle name="style1429193749869 5" xfId="60984" xr:uid="{00000000-0005-0000-0000-000036EE0000}"/>
    <cellStyle name="style1429193749869 6" xfId="60985" xr:uid="{00000000-0005-0000-0000-000037EE0000}"/>
    <cellStyle name="style1429193749954" xfId="60986" xr:uid="{00000000-0005-0000-0000-000038EE0000}"/>
    <cellStyle name="style1429193749954 2" xfId="60987" xr:uid="{00000000-0005-0000-0000-000039EE0000}"/>
    <cellStyle name="style1429193749954 2 2" xfId="60988" xr:uid="{00000000-0005-0000-0000-00003AEE0000}"/>
    <cellStyle name="style1429193749954 2 2 2" xfId="60989" xr:uid="{00000000-0005-0000-0000-00003BEE0000}"/>
    <cellStyle name="style1429193749954 2 3" xfId="60990" xr:uid="{00000000-0005-0000-0000-00003CEE0000}"/>
    <cellStyle name="style1429193749954 2 4" xfId="60991" xr:uid="{00000000-0005-0000-0000-00003DEE0000}"/>
    <cellStyle name="style1429193749954 2 5" xfId="60992" xr:uid="{00000000-0005-0000-0000-00003EEE0000}"/>
    <cellStyle name="style1429193749954 3" xfId="60993" xr:uid="{00000000-0005-0000-0000-00003FEE0000}"/>
    <cellStyle name="style1429193749954 3 2" xfId="60994" xr:uid="{00000000-0005-0000-0000-000040EE0000}"/>
    <cellStyle name="style1429193749954 4" xfId="60995" xr:uid="{00000000-0005-0000-0000-000041EE0000}"/>
    <cellStyle name="style1429193749954 5" xfId="60996" xr:uid="{00000000-0005-0000-0000-000042EE0000}"/>
    <cellStyle name="style1429193749954 6" xfId="60997" xr:uid="{00000000-0005-0000-0000-000043EE0000}"/>
    <cellStyle name="style1429193750006" xfId="60998" xr:uid="{00000000-0005-0000-0000-000044EE0000}"/>
    <cellStyle name="style1429193750006 2" xfId="60999" xr:uid="{00000000-0005-0000-0000-000045EE0000}"/>
    <cellStyle name="style1429193750006 2 2" xfId="61000" xr:uid="{00000000-0005-0000-0000-000046EE0000}"/>
    <cellStyle name="style1429193750006 2 2 2" xfId="61001" xr:uid="{00000000-0005-0000-0000-000047EE0000}"/>
    <cellStyle name="style1429193750006 2 3" xfId="61002" xr:uid="{00000000-0005-0000-0000-000048EE0000}"/>
    <cellStyle name="style1429193750006 2 4" xfId="61003" xr:uid="{00000000-0005-0000-0000-000049EE0000}"/>
    <cellStyle name="style1429193750006 2 5" xfId="61004" xr:uid="{00000000-0005-0000-0000-00004AEE0000}"/>
    <cellStyle name="style1429193750006 3" xfId="61005" xr:uid="{00000000-0005-0000-0000-00004BEE0000}"/>
    <cellStyle name="style1429193750006 3 2" xfId="61006" xr:uid="{00000000-0005-0000-0000-00004CEE0000}"/>
    <cellStyle name="style1429193750006 4" xfId="61007" xr:uid="{00000000-0005-0000-0000-00004DEE0000}"/>
    <cellStyle name="style1429193750006 5" xfId="61008" xr:uid="{00000000-0005-0000-0000-00004EEE0000}"/>
    <cellStyle name="style1429193750006 6" xfId="61009" xr:uid="{00000000-0005-0000-0000-00004FEE0000}"/>
    <cellStyle name="style1429193750057" xfId="61010" xr:uid="{00000000-0005-0000-0000-000050EE0000}"/>
    <cellStyle name="style1429193750057 2" xfId="61011" xr:uid="{00000000-0005-0000-0000-000051EE0000}"/>
    <cellStyle name="style1429193750057 2 2" xfId="61012" xr:uid="{00000000-0005-0000-0000-000052EE0000}"/>
    <cellStyle name="style1429193750057 2 2 2" xfId="61013" xr:uid="{00000000-0005-0000-0000-000053EE0000}"/>
    <cellStyle name="style1429193750057 2 3" xfId="61014" xr:uid="{00000000-0005-0000-0000-000054EE0000}"/>
    <cellStyle name="style1429193750057 2 4" xfId="61015" xr:uid="{00000000-0005-0000-0000-000055EE0000}"/>
    <cellStyle name="style1429193750057 2 5" xfId="61016" xr:uid="{00000000-0005-0000-0000-000056EE0000}"/>
    <cellStyle name="style1429193750057 3" xfId="61017" xr:uid="{00000000-0005-0000-0000-000057EE0000}"/>
    <cellStyle name="style1429193750057 3 2" xfId="61018" xr:uid="{00000000-0005-0000-0000-000058EE0000}"/>
    <cellStyle name="style1429193750057 4" xfId="61019" xr:uid="{00000000-0005-0000-0000-000059EE0000}"/>
    <cellStyle name="style1429193750057 5" xfId="61020" xr:uid="{00000000-0005-0000-0000-00005AEE0000}"/>
    <cellStyle name="style1429193750057 6" xfId="61021" xr:uid="{00000000-0005-0000-0000-00005BEE0000}"/>
    <cellStyle name="style1429193750111" xfId="61022" xr:uid="{00000000-0005-0000-0000-00005CEE0000}"/>
    <cellStyle name="style1429193750111 2" xfId="61023" xr:uid="{00000000-0005-0000-0000-00005DEE0000}"/>
    <cellStyle name="style1429193750111 2 2" xfId="61024" xr:uid="{00000000-0005-0000-0000-00005EEE0000}"/>
    <cellStyle name="style1429193750111 2 2 2" xfId="61025" xr:uid="{00000000-0005-0000-0000-00005FEE0000}"/>
    <cellStyle name="style1429193750111 2 3" xfId="61026" xr:uid="{00000000-0005-0000-0000-000060EE0000}"/>
    <cellStyle name="style1429193750111 2 4" xfId="61027" xr:uid="{00000000-0005-0000-0000-000061EE0000}"/>
    <cellStyle name="style1429193750111 2 5" xfId="61028" xr:uid="{00000000-0005-0000-0000-000062EE0000}"/>
    <cellStyle name="style1429193750111 3" xfId="61029" xr:uid="{00000000-0005-0000-0000-000063EE0000}"/>
    <cellStyle name="style1429193750111 3 2" xfId="61030" xr:uid="{00000000-0005-0000-0000-000064EE0000}"/>
    <cellStyle name="style1429193750111 4" xfId="61031" xr:uid="{00000000-0005-0000-0000-000065EE0000}"/>
    <cellStyle name="style1429193750111 5" xfId="61032" xr:uid="{00000000-0005-0000-0000-000066EE0000}"/>
    <cellStyle name="style1429193750111 6" xfId="61033" xr:uid="{00000000-0005-0000-0000-000067EE0000}"/>
    <cellStyle name="style1429193750176" xfId="61034" xr:uid="{00000000-0005-0000-0000-000068EE0000}"/>
    <cellStyle name="style1429193750176 2" xfId="61035" xr:uid="{00000000-0005-0000-0000-000069EE0000}"/>
    <cellStyle name="style1429193750176 2 2" xfId="61036" xr:uid="{00000000-0005-0000-0000-00006AEE0000}"/>
    <cellStyle name="style1429193750176 2 2 2" xfId="61037" xr:uid="{00000000-0005-0000-0000-00006BEE0000}"/>
    <cellStyle name="style1429193750176 2 3" xfId="61038" xr:uid="{00000000-0005-0000-0000-00006CEE0000}"/>
    <cellStyle name="style1429193750176 2 4" xfId="61039" xr:uid="{00000000-0005-0000-0000-00006DEE0000}"/>
    <cellStyle name="style1429193750176 2 5" xfId="61040" xr:uid="{00000000-0005-0000-0000-00006EEE0000}"/>
    <cellStyle name="style1429193750176 3" xfId="61041" xr:uid="{00000000-0005-0000-0000-00006FEE0000}"/>
    <cellStyle name="style1429193750176 3 2" xfId="61042" xr:uid="{00000000-0005-0000-0000-000070EE0000}"/>
    <cellStyle name="style1429193750176 4" xfId="61043" xr:uid="{00000000-0005-0000-0000-000071EE0000}"/>
    <cellStyle name="style1429193750176 5" xfId="61044" xr:uid="{00000000-0005-0000-0000-000072EE0000}"/>
    <cellStyle name="style1429193750176 6" xfId="61045" xr:uid="{00000000-0005-0000-0000-000073EE0000}"/>
    <cellStyle name="style1429193750219" xfId="61046" xr:uid="{00000000-0005-0000-0000-000074EE0000}"/>
    <cellStyle name="style1429193750219 2" xfId="61047" xr:uid="{00000000-0005-0000-0000-000075EE0000}"/>
    <cellStyle name="style1429193750219 2 2" xfId="61048" xr:uid="{00000000-0005-0000-0000-000076EE0000}"/>
    <cellStyle name="style1429193750219 2 2 2" xfId="61049" xr:uid="{00000000-0005-0000-0000-000077EE0000}"/>
    <cellStyle name="style1429193750219 2 3" xfId="61050" xr:uid="{00000000-0005-0000-0000-000078EE0000}"/>
    <cellStyle name="style1429193750219 2 4" xfId="61051" xr:uid="{00000000-0005-0000-0000-000079EE0000}"/>
    <cellStyle name="style1429193750219 2 5" xfId="61052" xr:uid="{00000000-0005-0000-0000-00007AEE0000}"/>
    <cellStyle name="style1429193750219 3" xfId="61053" xr:uid="{00000000-0005-0000-0000-00007BEE0000}"/>
    <cellStyle name="style1429193750219 3 2" xfId="61054" xr:uid="{00000000-0005-0000-0000-00007CEE0000}"/>
    <cellStyle name="style1429193750219 4" xfId="61055" xr:uid="{00000000-0005-0000-0000-00007DEE0000}"/>
    <cellStyle name="style1429193750219 5" xfId="61056" xr:uid="{00000000-0005-0000-0000-00007EEE0000}"/>
    <cellStyle name="style1429193750219 6" xfId="61057" xr:uid="{00000000-0005-0000-0000-00007FEE0000}"/>
    <cellStyle name="style1429193750283" xfId="61058" xr:uid="{00000000-0005-0000-0000-000080EE0000}"/>
    <cellStyle name="style1429193750283 2" xfId="61059" xr:uid="{00000000-0005-0000-0000-000081EE0000}"/>
    <cellStyle name="style1429193750283 2 2" xfId="61060" xr:uid="{00000000-0005-0000-0000-000082EE0000}"/>
    <cellStyle name="style1429193750283 2 2 2" xfId="61061" xr:uid="{00000000-0005-0000-0000-000083EE0000}"/>
    <cellStyle name="style1429193750283 2 3" xfId="61062" xr:uid="{00000000-0005-0000-0000-000084EE0000}"/>
    <cellStyle name="style1429193750283 2 4" xfId="61063" xr:uid="{00000000-0005-0000-0000-000085EE0000}"/>
    <cellStyle name="style1429193750283 2 5" xfId="61064" xr:uid="{00000000-0005-0000-0000-000086EE0000}"/>
    <cellStyle name="style1429193750283 3" xfId="61065" xr:uid="{00000000-0005-0000-0000-000087EE0000}"/>
    <cellStyle name="style1429193750283 3 2" xfId="61066" xr:uid="{00000000-0005-0000-0000-000088EE0000}"/>
    <cellStyle name="style1429193750283 4" xfId="61067" xr:uid="{00000000-0005-0000-0000-000089EE0000}"/>
    <cellStyle name="style1429193750283 5" xfId="61068" xr:uid="{00000000-0005-0000-0000-00008AEE0000}"/>
    <cellStyle name="style1429193750283 6" xfId="61069" xr:uid="{00000000-0005-0000-0000-00008BEE0000}"/>
    <cellStyle name="style1429193750321" xfId="61070" xr:uid="{00000000-0005-0000-0000-00008CEE0000}"/>
    <cellStyle name="style1429193750321 2" xfId="61071" xr:uid="{00000000-0005-0000-0000-00008DEE0000}"/>
    <cellStyle name="style1429193750321 2 2" xfId="61072" xr:uid="{00000000-0005-0000-0000-00008EEE0000}"/>
    <cellStyle name="style1429193750321 2 2 2" xfId="61073" xr:uid="{00000000-0005-0000-0000-00008FEE0000}"/>
    <cellStyle name="style1429193750321 2 3" xfId="61074" xr:uid="{00000000-0005-0000-0000-000090EE0000}"/>
    <cellStyle name="style1429193750321 2 4" xfId="61075" xr:uid="{00000000-0005-0000-0000-000091EE0000}"/>
    <cellStyle name="style1429193750321 2 5" xfId="61076" xr:uid="{00000000-0005-0000-0000-000092EE0000}"/>
    <cellStyle name="style1429193750321 3" xfId="61077" xr:uid="{00000000-0005-0000-0000-000093EE0000}"/>
    <cellStyle name="style1429193750321 3 2" xfId="61078" xr:uid="{00000000-0005-0000-0000-000094EE0000}"/>
    <cellStyle name="style1429193750321 4" xfId="61079" xr:uid="{00000000-0005-0000-0000-000095EE0000}"/>
    <cellStyle name="style1429193750321 5" xfId="61080" xr:uid="{00000000-0005-0000-0000-000096EE0000}"/>
    <cellStyle name="style1429193750321 6" xfId="61081" xr:uid="{00000000-0005-0000-0000-000097EE0000}"/>
    <cellStyle name="style1429193750380" xfId="61082" xr:uid="{00000000-0005-0000-0000-000098EE0000}"/>
    <cellStyle name="style1429193750380 2" xfId="61083" xr:uid="{00000000-0005-0000-0000-000099EE0000}"/>
    <cellStyle name="style1429193750380 2 2" xfId="61084" xr:uid="{00000000-0005-0000-0000-00009AEE0000}"/>
    <cellStyle name="style1429193750380 2 2 2" xfId="61085" xr:uid="{00000000-0005-0000-0000-00009BEE0000}"/>
    <cellStyle name="style1429193750380 2 3" xfId="61086" xr:uid="{00000000-0005-0000-0000-00009CEE0000}"/>
    <cellStyle name="style1429193750380 2 4" xfId="61087" xr:uid="{00000000-0005-0000-0000-00009DEE0000}"/>
    <cellStyle name="style1429193750380 2 5" xfId="61088" xr:uid="{00000000-0005-0000-0000-00009EEE0000}"/>
    <cellStyle name="style1429193750380 3" xfId="61089" xr:uid="{00000000-0005-0000-0000-00009FEE0000}"/>
    <cellStyle name="style1429193750380 3 2" xfId="61090" xr:uid="{00000000-0005-0000-0000-0000A0EE0000}"/>
    <cellStyle name="style1429193750380 4" xfId="61091" xr:uid="{00000000-0005-0000-0000-0000A1EE0000}"/>
    <cellStyle name="style1429193750380 5" xfId="61092" xr:uid="{00000000-0005-0000-0000-0000A2EE0000}"/>
    <cellStyle name="style1429193750380 6" xfId="61093" xr:uid="{00000000-0005-0000-0000-0000A3EE0000}"/>
    <cellStyle name="style1429193750420" xfId="61094" xr:uid="{00000000-0005-0000-0000-0000A4EE0000}"/>
    <cellStyle name="style1429193750420 2" xfId="61095" xr:uid="{00000000-0005-0000-0000-0000A5EE0000}"/>
    <cellStyle name="style1429193750420 2 2" xfId="61096" xr:uid="{00000000-0005-0000-0000-0000A6EE0000}"/>
    <cellStyle name="style1429193750420 2 2 2" xfId="61097" xr:uid="{00000000-0005-0000-0000-0000A7EE0000}"/>
    <cellStyle name="style1429193750420 2 3" xfId="61098" xr:uid="{00000000-0005-0000-0000-0000A8EE0000}"/>
    <cellStyle name="style1429193750420 2 4" xfId="61099" xr:uid="{00000000-0005-0000-0000-0000A9EE0000}"/>
    <cellStyle name="style1429193750420 2 5" xfId="61100" xr:uid="{00000000-0005-0000-0000-0000AAEE0000}"/>
    <cellStyle name="style1429193750420 3" xfId="61101" xr:uid="{00000000-0005-0000-0000-0000ABEE0000}"/>
    <cellStyle name="style1429193750420 3 2" xfId="61102" xr:uid="{00000000-0005-0000-0000-0000ACEE0000}"/>
    <cellStyle name="style1429193750420 4" xfId="61103" xr:uid="{00000000-0005-0000-0000-0000ADEE0000}"/>
    <cellStyle name="style1429193750420 5" xfId="61104" xr:uid="{00000000-0005-0000-0000-0000AEEE0000}"/>
    <cellStyle name="style1429193750420 6" xfId="61105" xr:uid="{00000000-0005-0000-0000-0000AFEE0000}"/>
    <cellStyle name="style1429193750470" xfId="61106" xr:uid="{00000000-0005-0000-0000-0000B0EE0000}"/>
    <cellStyle name="style1429193750470 2" xfId="61107" xr:uid="{00000000-0005-0000-0000-0000B1EE0000}"/>
    <cellStyle name="style1429193750470 2 2" xfId="61108" xr:uid="{00000000-0005-0000-0000-0000B2EE0000}"/>
    <cellStyle name="style1429193750470 2 2 2" xfId="61109" xr:uid="{00000000-0005-0000-0000-0000B3EE0000}"/>
    <cellStyle name="style1429193750470 2 3" xfId="61110" xr:uid="{00000000-0005-0000-0000-0000B4EE0000}"/>
    <cellStyle name="style1429193750470 2 4" xfId="61111" xr:uid="{00000000-0005-0000-0000-0000B5EE0000}"/>
    <cellStyle name="style1429193750470 2 5" xfId="61112" xr:uid="{00000000-0005-0000-0000-0000B6EE0000}"/>
    <cellStyle name="style1429193750470 3" xfId="61113" xr:uid="{00000000-0005-0000-0000-0000B7EE0000}"/>
    <cellStyle name="style1429193750470 3 2" xfId="61114" xr:uid="{00000000-0005-0000-0000-0000B8EE0000}"/>
    <cellStyle name="style1429193750470 4" xfId="61115" xr:uid="{00000000-0005-0000-0000-0000B9EE0000}"/>
    <cellStyle name="style1429193750470 5" xfId="61116" xr:uid="{00000000-0005-0000-0000-0000BAEE0000}"/>
    <cellStyle name="style1429193750470 6" xfId="61117" xr:uid="{00000000-0005-0000-0000-0000BBEE0000}"/>
    <cellStyle name="style1429193750524" xfId="61118" xr:uid="{00000000-0005-0000-0000-0000BCEE0000}"/>
    <cellStyle name="style1429193750524 2" xfId="61119" xr:uid="{00000000-0005-0000-0000-0000BDEE0000}"/>
    <cellStyle name="style1429193750524 2 2" xfId="61120" xr:uid="{00000000-0005-0000-0000-0000BEEE0000}"/>
    <cellStyle name="style1429193750524 2 2 2" xfId="61121" xr:uid="{00000000-0005-0000-0000-0000BFEE0000}"/>
    <cellStyle name="style1429193750524 2 3" xfId="61122" xr:uid="{00000000-0005-0000-0000-0000C0EE0000}"/>
    <cellStyle name="style1429193750524 2 4" xfId="61123" xr:uid="{00000000-0005-0000-0000-0000C1EE0000}"/>
    <cellStyle name="style1429193750524 2 5" xfId="61124" xr:uid="{00000000-0005-0000-0000-0000C2EE0000}"/>
    <cellStyle name="style1429193750524 3" xfId="61125" xr:uid="{00000000-0005-0000-0000-0000C3EE0000}"/>
    <cellStyle name="style1429193750524 3 2" xfId="61126" xr:uid="{00000000-0005-0000-0000-0000C4EE0000}"/>
    <cellStyle name="style1429193750524 4" xfId="61127" xr:uid="{00000000-0005-0000-0000-0000C5EE0000}"/>
    <cellStyle name="style1429193750524 5" xfId="61128" xr:uid="{00000000-0005-0000-0000-0000C6EE0000}"/>
    <cellStyle name="style1429193750524 6" xfId="61129" xr:uid="{00000000-0005-0000-0000-0000C7EE0000}"/>
    <cellStyle name="style1429193750598" xfId="61130" xr:uid="{00000000-0005-0000-0000-0000C8EE0000}"/>
    <cellStyle name="style1429193750598 2" xfId="61131" xr:uid="{00000000-0005-0000-0000-0000C9EE0000}"/>
    <cellStyle name="style1429193750598 2 2" xfId="61132" xr:uid="{00000000-0005-0000-0000-0000CAEE0000}"/>
    <cellStyle name="style1429193750598 2 2 2" xfId="61133" xr:uid="{00000000-0005-0000-0000-0000CBEE0000}"/>
    <cellStyle name="style1429193750598 2 3" xfId="61134" xr:uid="{00000000-0005-0000-0000-0000CCEE0000}"/>
    <cellStyle name="style1429193750598 2 4" xfId="61135" xr:uid="{00000000-0005-0000-0000-0000CDEE0000}"/>
    <cellStyle name="style1429193750598 2 5" xfId="61136" xr:uid="{00000000-0005-0000-0000-0000CEEE0000}"/>
    <cellStyle name="style1429193750598 3" xfId="61137" xr:uid="{00000000-0005-0000-0000-0000CFEE0000}"/>
    <cellStyle name="style1429193750598 3 2" xfId="61138" xr:uid="{00000000-0005-0000-0000-0000D0EE0000}"/>
    <cellStyle name="style1429193750598 4" xfId="61139" xr:uid="{00000000-0005-0000-0000-0000D1EE0000}"/>
    <cellStyle name="style1429193750598 5" xfId="61140" xr:uid="{00000000-0005-0000-0000-0000D2EE0000}"/>
    <cellStyle name="style1429193750598 6" xfId="61141" xr:uid="{00000000-0005-0000-0000-0000D3EE0000}"/>
    <cellStyle name="style1429193750653" xfId="61142" xr:uid="{00000000-0005-0000-0000-0000D4EE0000}"/>
    <cellStyle name="style1429193750653 2" xfId="61143" xr:uid="{00000000-0005-0000-0000-0000D5EE0000}"/>
    <cellStyle name="style1429193750653 2 2" xfId="61144" xr:uid="{00000000-0005-0000-0000-0000D6EE0000}"/>
    <cellStyle name="style1429193750653 2 2 2" xfId="61145" xr:uid="{00000000-0005-0000-0000-0000D7EE0000}"/>
    <cellStyle name="style1429193750653 2 3" xfId="61146" xr:uid="{00000000-0005-0000-0000-0000D8EE0000}"/>
    <cellStyle name="style1429193750653 2 4" xfId="61147" xr:uid="{00000000-0005-0000-0000-0000D9EE0000}"/>
    <cellStyle name="style1429193750653 2 5" xfId="61148" xr:uid="{00000000-0005-0000-0000-0000DAEE0000}"/>
    <cellStyle name="style1429193750653 3" xfId="61149" xr:uid="{00000000-0005-0000-0000-0000DBEE0000}"/>
    <cellStyle name="style1429193750653 3 2" xfId="61150" xr:uid="{00000000-0005-0000-0000-0000DCEE0000}"/>
    <cellStyle name="style1429193750653 4" xfId="61151" xr:uid="{00000000-0005-0000-0000-0000DDEE0000}"/>
    <cellStyle name="style1429193750653 5" xfId="61152" xr:uid="{00000000-0005-0000-0000-0000DEEE0000}"/>
    <cellStyle name="style1429193750653 6" xfId="61153" xr:uid="{00000000-0005-0000-0000-0000DFEE0000}"/>
    <cellStyle name="style1429193750718" xfId="61154" xr:uid="{00000000-0005-0000-0000-0000E0EE0000}"/>
    <cellStyle name="style1429193750718 2" xfId="61155" xr:uid="{00000000-0005-0000-0000-0000E1EE0000}"/>
    <cellStyle name="style1429193750718 2 2" xfId="61156" xr:uid="{00000000-0005-0000-0000-0000E2EE0000}"/>
    <cellStyle name="style1429193750718 2 2 2" xfId="61157" xr:uid="{00000000-0005-0000-0000-0000E3EE0000}"/>
    <cellStyle name="style1429193750718 2 3" xfId="61158" xr:uid="{00000000-0005-0000-0000-0000E4EE0000}"/>
    <cellStyle name="style1429193750718 2 4" xfId="61159" xr:uid="{00000000-0005-0000-0000-0000E5EE0000}"/>
    <cellStyle name="style1429193750718 2 5" xfId="61160" xr:uid="{00000000-0005-0000-0000-0000E6EE0000}"/>
    <cellStyle name="style1429193750718 3" xfId="61161" xr:uid="{00000000-0005-0000-0000-0000E7EE0000}"/>
    <cellStyle name="style1429193750718 3 2" xfId="61162" xr:uid="{00000000-0005-0000-0000-0000E8EE0000}"/>
    <cellStyle name="style1429193750718 4" xfId="61163" xr:uid="{00000000-0005-0000-0000-0000E9EE0000}"/>
    <cellStyle name="style1429193750718 5" xfId="61164" xr:uid="{00000000-0005-0000-0000-0000EAEE0000}"/>
    <cellStyle name="style1429193750718 6" xfId="61165" xr:uid="{00000000-0005-0000-0000-0000EBEE0000}"/>
    <cellStyle name="style1429193750774" xfId="61166" xr:uid="{00000000-0005-0000-0000-0000ECEE0000}"/>
    <cellStyle name="style1429193750774 2" xfId="61167" xr:uid="{00000000-0005-0000-0000-0000EDEE0000}"/>
    <cellStyle name="style1429193750774 2 2" xfId="61168" xr:uid="{00000000-0005-0000-0000-0000EEEE0000}"/>
    <cellStyle name="style1429193750774 2 2 2" xfId="61169" xr:uid="{00000000-0005-0000-0000-0000EFEE0000}"/>
    <cellStyle name="style1429193750774 2 3" xfId="61170" xr:uid="{00000000-0005-0000-0000-0000F0EE0000}"/>
    <cellStyle name="style1429193750774 2 4" xfId="61171" xr:uid="{00000000-0005-0000-0000-0000F1EE0000}"/>
    <cellStyle name="style1429193750774 2 5" xfId="61172" xr:uid="{00000000-0005-0000-0000-0000F2EE0000}"/>
    <cellStyle name="style1429193750774 3" xfId="61173" xr:uid="{00000000-0005-0000-0000-0000F3EE0000}"/>
    <cellStyle name="style1429193750774 3 2" xfId="61174" xr:uid="{00000000-0005-0000-0000-0000F4EE0000}"/>
    <cellStyle name="style1429193750774 4" xfId="61175" xr:uid="{00000000-0005-0000-0000-0000F5EE0000}"/>
    <cellStyle name="style1429193750774 5" xfId="61176" xr:uid="{00000000-0005-0000-0000-0000F6EE0000}"/>
    <cellStyle name="style1429193750774 6" xfId="61177" xr:uid="{00000000-0005-0000-0000-0000F7EE0000}"/>
    <cellStyle name="style1429193750843" xfId="61178" xr:uid="{00000000-0005-0000-0000-0000F8EE0000}"/>
    <cellStyle name="style1429193750843 2" xfId="61179" xr:uid="{00000000-0005-0000-0000-0000F9EE0000}"/>
    <cellStyle name="style1429193750843 2 2" xfId="61180" xr:uid="{00000000-0005-0000-0000-0000FAEE0000}"/>
    <cellStyle name="style1429193750843 2 2 2" xfId="61181" xr:uid="{00000000-0005-0000-0000-0000FBEE0000}"/>
    <cellStyle name="style1429193750843 2 3" xfId="61182" xr:uid="{00000000-0005-0000-0000-0000FCEE0000}"/>
    <cellStyle name="style1429193750843 2 4" xfId="61183" xr:uid="{00000000-0005-0000-0000-0000FDEE0000}"/>
    <cellStyle name="style1429193750843 2 5" xfId="61184" xr:uid="{00000000-0005-0000-0000-0000FEEE0000}"/>
    <cellStyle name="style1429193750843 3" xfId="61185" xr:uid="{00000000-0005-0000-0000-0000FFEE0000}"/>
    <cellStyle name="style1429193750843 3 2" xfId="61186" xr:uid="{00000000-0005-0000-0000-000000EF0000}"/>
    <cellStyle name="style1429193750843 4" xfId="61187" xr:uid="{00000000-0005-0000-0000-000001EF0000}"/>
    <cellStyle name="style1429193750843 5" xfId="61188" xr:uid="{00000000-0005-0000-0000-000002EF0000}"/>
    <cellStyle name="style1429193750843 6" xfId="61189" xr:uid="{00000000-0005-0000-0000-000003EF0000}"/>
    <cellStyle name="style1429193750893" xfId="61190" xr:uid="{00000000-0005-0000-0000-000004EF0000}"/>
    <cellStyle name="style1429193750893 2" xfId="61191" xr:uid="{00000000-0005-0000-0000-000005EF0000}"/>
    <cellStyle name="style1429193750893 2 2" xfId="61192" xr:uid="{00000000-0005-0000-0000-000006EF0000}"/>
    <cellStyle name="style1429193750893 2 2 2" xfId="61193" xr:uid="{00000000-0005-0000-0000-000007EF0000}"/>
    <cellStyle name="style1429193750893 2 3" xfId="61194" xr:uid="{00000000-0005-0000-0000-000008EF0000}"/>
    <cellStyle name="style1429193750893 2 4" xfId="61195" xr:uid="{00000000-0005-0000-0000-000009EF0000}"/>
    <cellStyle name="style1429193750893 2 5" xfId="61196" xr:uid="{00000000-0005-0000-0000-00000AEF0000}"/>
    <cellStyle name="style1429193750893 3" xfId="61197" xr:uid="{00000000-0005-0000-0000-00000BEF0000}"/>
    <cellStyle name="style1429193750893 3 2" xfId="61198" xr:uid="{00000000-0005-0000-0000-00000CEF0000}"/>
    <cellStyle name="style1429193750893 4" xfId="61199" xr:uid="{00000000-0005-0000-0000-00000DEF0000}"/>
    <cellStyle name="style1429193750893 5" xfId="61200" xr:uid="{00000000-0005-0000-0000-00000EEF0000}"/>
    <cellStyle name="style1429193750893 6" xfId="61201" xr:uid="{00000000-0005-0000-0000-00000FEF0000}"/>
    <cellStyle name="style1429193750939" xfId="61202" xr:uid="{00000000-0005-0000-0000-000010EF0000}"/>
    <cellStyle name="style1429193750939 2" xfId="61203" xr:uid="{00000000-0005-0000-0000-000011EF0000}"/>
    <cellStyle name="style1429193750939 2 2" xfId="61204" xr:uid="{00000000-0005-0000-0000-000012EF0000}"/>
    <cellStyle name="style1429193750939 2 2 2" xfId="61205" xr:uid="{00000000-0005-0000-0000-000013EF0000}"/>
    <cellStyle name="style1429193750939 2 3" xfId="61206" xr:uid="{00000000-0005-0000-0000-000014EF0000}"/>
    <cellStyle name="style1429193750939 2 4" xfId="61207" xr:uid="{00000000-0005-0000-0000-000015EF0000}"/>
    <cellStyle name="style1429193750939 2 5" xfId="61208" xr:uid="{00000000-0005-0000-0000-000016EF0000}"/>
    <cellStyle name="style1429193750939 3" xfId="61209" xr:uid="{00000000-0005-0000-0000-000017EF0000}"/>
    <cellStyle name="style1429193750939 3 2" xfId="61210" xr:uid="{00000000-0005-0000-0000-000018EF0000}"/>
    <cellStyle name="style1429193750939 4" xfId="61211" xr:uid="{00000000-0005-0000-0000-000019EF0000}"/>
    <cellStyle name="style1429193750939 5" xfId="61212" xr:uid="{00000000-0005-0000-0000-00001AEF0000}"/>
    <cellStyle name="style1429193750939 6" xfId="61213" xr:uid="{00000000-0005-0000-0000-00001BEF0000}"/>
    <cellStyle name="style1518450559470" xfId="61214" xr:uid="{00000000-0005-0000-0000-00001CEF0000}"/>
    <cellStyle name="style1518450559629" xfId="61215" xr:uid="{00000000-0005-0000-0000-00001DEF0000}"/>
    <cellStyle name="style1529308542384" xfId="61216" xr:uid="{00000000-0005-0000-0000-00001EEF0000}"/>
    <cellStyle name="style1529308542479" xfId="61217" xr:uid="{00000000-0005-0000-0000-00001FEF0000}"/>
    <cellStyle name="style1529308542582" xfId="61218" xr:uid="{00000000-0005-0000-0000-000020EF0000}"/>
    <cellStyle name="style1529308543064" xfId="61219" xr:uid="{00000000-0005-0000-0000-000021EF0000}"/>
    <cellStyle name="style1529308543158" xfId="61220" xr:uid="{00000000-0005-0000-0000-000022EF0000}"/>
    <cellStyle name="style1529308543252" xfId="61221" xr:uid="{00000000-0005-0000-0000-000023EF0000}"/>
    <cellStyle name="style1529308543346" xfId="61222" xr:uid="{00000000-0005-0000-0000-000024EF0000}"/>
    <cellStyle name="style1529308543438" xfId="61223" xr:uid="{00000000-0005-0000-0000-000025EF0000}"/>
    <cellStyle name="style1529308543534" xfId="61224" xr:uid="{00000000-0005-0000-0000-000026EF0000}"/>
    <cellStyle name="style1529308543653" xfId="61225" xr:uid="{00000000-0005-0000-0000-000027EF0000}"/>
    <cellStyle name="style1529308543748" xfId="61226" xr:uid="{00000000-0005-0000-0000-000028EF0000}"/>
    <cellStyle name="style1529308543842" xfId="61227" xr:uid="{00000000-0005-0000-0000-000029EF0000}"/>
    <cellStyle name="style1529310115773" xfId="61228" xr:uid="{00000000-0005-0000-0000-00002AEF0000}"/>
    <cellStyle name="style1529310115878" xfId="61229" xr:uid="{00000000-0005-0000-0000-00002BEF0000}"/>
    <cellStyle name="style1529310116652" xfId="61230" xr:uid="{00000000-0005-0000-0000-00002CEF0000}"/>
    <cellStyle name="style1529310116753" xfId="61231" xr:uid="{00000000-0005-0000-0000-00002DEF0000}"/>
    <cellStyle name="style1529310116854" xfId="61232" xr:uid="{00000000-0005-0000-0000-00002EEF0000}"/>
    <cellStyle name="style1529310116983" xfId="61233" xr:uid="{00000000-0005-0000-0000-00002FEF0000}"/>
    <cellStyle name="style1529310117105" xfId="61234" xr:uid="{00000000-0005-0000-0000-000030EF0000}"/>
    <cellStyle name="style1529310117201" xfId="61235" xr:uid="{00000000-0005-0000-0000-000031EF0000}"/>
    <cellStyle name="style1702654288659" xfId="61262" xr:uid="{6F262CBA-6000-43E9-8090-9A0862A9FB0B}"/>
    <cellStyle name="style1702654289347" xfId="61263" xr:uid="{DAEB7B97-61FD-4D9D-9B8E-68BCB3099225}"/>
    <cellStyle name="style1706005942369" xfId="61264" xr:uid="{496CE61B-3F4C-4FC0-83A1-448A524A5E83}"/>
    <cellStyle name="style1716462522549" xfId="61265" xr:uid="{04A02BC5-4D12-40AD-8936-C645B53494E1}"/>
    <cellStyle name="style1716462522627" xfId="61267" xr:uid="{B4488248-F82F-4F3D-8605-3E23E156232D}"/>
    <cellStyle name="style1716462522737" xfId="61269" xr:uid="{3C8AF972-2D0A-43D5-B587-BC4980F37E50}"/>
    <cellStyle name="style1716462522830" xfId="61266" xr:uid="{DF422CE0-CC42-4CD9-B283-E0C0088901B8}"/>
    <cellStyle name="style1716462523143" xfId="61268" xr:uid="{316F221A-F329-4CDC-95EC-0D4E3D7BB2BC}"/>
    <cellStyle name="style1716462523487" xfId="61270" xr:uid="{84018431-5EC4-4559-BCB3-E071239E948D}"/>
    <cellStyle name="style1765360259000" xfId="61271" xr:uid="{17103075-7CBC-4D51-980E-3A6EA15BA81A}"/>
    <cellStyle name="style1765360259114" xfId="61272" xr:uid="{82A9A157-21DD-43A4-BBF0-E635C8E13267}"/>
    <cellStyle name="style1765360259239" xfId="61273" xr:uid="{2B4B0DD0-3026-4DD1-90C9-3B9C04822B3A}"/>
    <cellStyle name="Text" xfId="61236" xr:uid="{00000000-0005-0000-0000-000032EF0000}"/>
    <cellStyle name="Title" xfId="3" builtinId="15" customBuiltin="1"/>
    <cellStyle name="Title 2" xfId="61237" xr:uid="{00000000-0005-0000-0000-000034EF0000}"/>
    <cellStyle name="Title 2 2" xfId="61238" xr:uid="{00000000-0005-0000-0000-000035EF0000}"/>
    <cellStyle name="Title 2 2 2" xfId="61239" xr:uid="{00000000-0005-0000-0000-000036EF0000}"/>
    <cellStyle name="Title 2 2 3" xfId="61240" xr:uid="{00000000-0005-0000-0000-000037EF0000}"/>
    <cellStyle name="Title 2 3" xfId="61241" xr:uid="{00000000-0005-0000-0000-000038EF0000}"/>
    <cellStyle name="Title 2 4" xfId="61242" xr:uid="{00000000-0005-0000-0000-000039EF0000}"/>
    <cellStyle name="Title 3" xfId="61243" xr:uid="{00000000-0005-0000-0000-00003AEF0000}"/>
    <cellStyle name="Title 4" xfId="61244" xr:uid="{00000000-0005-0000-0000-00003BEF0000}"/>
    <cellStyle name="Total" xfId="18" builtinId="25" customBuiltin="1"/>
    <cellStyle name="Total 2" xfId="61245" xr:uid="{00000000-0005-0000-0000-00003DEF0000}"/>
    <cellStyle name="Total 2 2" xfId="61246" xr:uid="{00000000-0005-0000-0000-00003EEF0000}"/>
    <cellStyle name="Total 2 2 2" xfId="61247" xr:uid="{00000000-0005-0000-0000-00003FEF0000}"/>
    <cellStyle name="Total 2 2 3" xfId="61248" xr:uid="{00000000-0005-0000-0000-000040EF0000}"/>
    <cellStyle name="Total 2 3" xfId="61249" xr:uid="{00000000-0005-0000-0000-000041EF0000}"/>
    <cellStyle name="Total 2 4" xfId="61250" xr:uid="{00000000-0005-0000-0000-000042EF0000}"/>
    <cellStyle name="Total 3" xfId="61251" xr:uid="{00000000-0005-0000-0000-000043EF0000}"/>
    <cellStyle name="Total 4" xfId="61252" xr:uid="{00000000-0005-0000-0000-000044EF0000}"/>
    <cellStyle name="Warning" xfId="61253" xr:uid="{00000000-0005-0000-0000-000045EF0000}"/>
    <cellStyle name="Warning Text" xfId="16" builtinId="11" customBuiltin="1"/>
    <cellStyle name="Warning Text 2" xfId="61254" xr:uid="{00000000-0005-0000-0000-000047EF0000}"/>
    <cellStyle name="Warning Text 2 2" xfId="61255" xr:uid="{00000000-0005-0000-0000-000048EF0000}"/>
    <cellStyle name="Warning Text 2 2 2" xfId="61256" xr:uid="{00000000-0005-0000-0000-000049EF0000}"/>
    <cellStyle name="Warning Text 2 2 3" xfId="61257" xr:uid="{00000000-0005-0000-0000-00004AEF0000}"/>
    <cellStyle name="Warning Text 2 3" xfId="61258" xr:uid="{00000000-0005-0000-0000-00004BEF0000}"/>
    <cellStyle name="Warning Text 2 4" xfId="61259" xr:uid="{00000000-0005-0000-0000-00004CEF0000}"/>
    <cellStyle name="Warning Text 3" xfId="61260" xr:uid="{00000000-0005-0000-0000-00004DEF0000}"/>
    <cellStyle name="Warning Text 4" xfId="61261" xr:uid="{00000000-0005-0000-0000-00004EEF0000}"/>
  </cellStyles>
  <dxfs count="0"/>
  <tableStyles count="1" defaultTableStyle="TableStyleMedium2" defaultPivotStyle="PivotStyleLight16">
    <tableStyle name="Invisible" pivot="0" table="0" count="0" xr9:uid="{787D437E-3DED-4C22-B0FD-928FC8CC4ECB}"/>
  </tableStyles>
  <colors>
    <mruColors>
      <color rgb="FF3F6228"/>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connections" Target="connections.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6350</xdr:rowOff>
    </xdr:from>
    <xdr:to>
      <xdr:col>9</xdr:col>
      <xdr:colOff>12700</xdr:colOff>
      <xdr:row>43</xdr:row>
      <xdr:rowOff>146050</xdr:rowOff>
    </xdr:to>
    <xdr:pic>
      <xdr:nvPicPr>
        <xdr:cNvPr id="2" name="Picture 1">
          <a:extLst>
            <a:ext uri="{FF2B5EF4-FFF2-40B4-BE49-F238E27FC236}">
              <a16:creationId xmlns:a16="http://schemas.microsoft.com/office/drawing/2014/main" id="{FE7695D3-33C9-E6AC-3CCE-AD65A370A991}"/>
            </a:ext>
          </a:extLst>
        </xdr:cNvPr>
        <xdr:cNvPicPr>
          <a:picLocks noChangeAspect="1"/>
        </xdr:cNvPicPr>
      </xdr:nvPicPr>
      <xdr:blipFill>
        <a:blip xmlns:r="http://schemas.openxmlformats.org/officeDocument/2006/relationships" r:embed="rId1"/>
        <a:stretch>
          <a:fillRect/>
        </a:stretch>
      </xdr:blipFill>
      <xdr:spPr>
        <a:xfrm>
          <a:off x="0" y="6350"/>
          <a:ext cx="5956300" cy="8331200"/>
        </a:xfrm>
        <a:prstGeom prst="rect">
          <a:avLst/>
        </a:prstGeom>
      </xdr:spPr>
    </xdr:pic>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rgb="FF948A54"/>
    <pageSetUpPr fitToPage="1"/>
  </sheetPr>
  <dimension ref="A1:J22"/>
  <sheetViews>
    <sheetView showGridLines="0" tabSelected="1" zoomScaleNormal="100" workbookViewId="0">
      <selection activeCell="J1" sqref="J1"/>
    </sheetView>
  </sheetViews>
  <sheetFormatPr defaultColWidth="9.453125" defaultRowHeight="15" customHeight="1" x14ac:dyDescent="0.25"/>
  <cols>
    <col min="1" max="1" width="9.453125" style="1" customWidth="1"/>
    <col min="2" max="16384" width="9.453125" style="1"/>
  </cols>
  <sheetData>
    <row r="1" spans="1:10" ht="15" customHeight="1" x14ac:dyDescent="0.25">
      <c r="A1" s="77"/>
      <c r="J1" s="90"/>
    </row>
    <row r="2" spans="1:10" s="2" customFormat="1" ht="15" customHeight="1" x14ac:dyDescent="0.25">
      <c r="A2" s="4"/>
    </row>
    <row r="3" spans="1:10" s="3" customFormat="1" ht="15" customHeight="1" x14ac:dyDescent="0.25">
      <c r="A3" s="4"/>
    </row>
    <row r="4" spans="1:10" customFormat="1" ht="15" customHeight="1" x14ac:dyDescent="0.25">
      <c r="A4" s="4"/>
    </row>
    <row r="5" spans="1:10" s="4" customFormat="1" ht="15" customHeight="1" x14ac:dyDescent="0.25"/>
    <row r="6" spans="1:10" s="4" customFormat="1" ht="15" customHeight="1" x14ac:dyDescent="0.25"/>
    <row r="7" spans="1:10" s="4" customFormat="1" ht="15" customHeight="1" x14ac:dyDescent="0.25"/>
    <row r="8" spans="1:10" s="4" customFormat="1" ht="15" customHeight="1" x14ac:dyDescent="0.25"/>
    <row r="9" spans="1:10" s="4" customFormat="1" ht="15" customHeight="1" x14ac:dyDescent="0.25"/>
    <row r="10" spans="1:10" s="4" customFormat="1" ht="15" customHeight="1" x14ac:dyDescent="0.25"/>
    <row r="11" spans="1:10" s="4" customFormat="1" ht="15" customHeight="1" x14ac:dyDescent="0.25"/>
    <row r="12" spans="1:10" s="4" customFormat="1" ht="15" customHeight="1" x14ac:dyDescent="0.25"/>
    <row r="13" spans="1:10" s="4" customFormat="1" ht="15" customHeight="1" x14ac:dyDescent="0.25"/>
    <row r="14" spans="1:10" s="4" customFormat="1" ht="15" customHeight="1" x14ac:dyDescent="0.25"/>
    <row r="15" spans="1:10" s="4" customFormat="1" ht="15" customHeight="1" x14ac:dyDescent="0.3">
      <c r="A15" s="74"/>
    </row>
    <row r="16" spans="1:10" s="4" customFormat="1" ht="15" customHeight="1" x14ac:dyDescent="0.25">
      <c r="A16"/>
    </row>
    <row r="17" spans="1:1" s="74" customFormat="1" ht="15" customHeight="1" x14ac:dyDescent="0.3">
      <c r="A17"/>
    </row>
    <row r="18" spans="1:1" s="74" customFormat="1" ht="15" customHeight="1" x14ac:dyDescent="0.3">
      <c r="A18" s="1"/>
    </row>
    <row r="19" spans="1:1" s="74" customFormat="1" ht="15" customHeight="1" x14ac:dyDescent="0.3">
      <c r="A19" s="1"/>
    </row>
    <row r="20" spans="1:1" s="74" customFormat="1" ht="15" customHeight="1" x14ac:dyDescent="0.3">
      <c r="A20" s="1"/>
    </row>
    <row r="21" spans="1:1" customFormat="1" ht="15" customHeight="1" x14ac:dyDescent="0.25">
      <c r="A21" s="1"/>
    </row>
    <row r="22" spans="1:1" customFormat="1" ht="15" customHeight="1" x14ac:dyDescent="0.25">
      <c r="A22" s="1"/>
    </row>
  </sheetData>
  <printOptions horizontalCentered="1"/>
  <pageMargins left="0.23622047244094502" right="0.23622047244094502" top="0.74803149606299213" bottom="0.74803149606299213" header="0.31496062992126012" footer="0.31496062992126012"/>
  <pageSetup scale="90" fitToHeight="0" orientation="portrait" horizontalDpi="90" verticalDpi="90" r:id="rId1"/>
  <headerFooter alignWithMargins="0">
    <oddFooter>&amp;CPage &amp;P of &amp;N</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948A54"/>
    <pageSetUpPr fitToPage="1"/>
  </sheetPr>
  <dimension ref="A1:C14"/>
  <sheetViews>
    <sheetView showGridLines="0" zoomScaleNormal="104" workbookViewId="0">
      <selection activeCell="D12" sqref="D12"/>
    </sheetView>
  </sheetViews>
  <sheetFormatPr defaultColWidth="9.453125" defaultRowHeight="15" customHeight="1" x14ac:dyDescent="0.25"/>
  <cols>
    <col min="1" max="1" width="4" style="5" customWidth="1"/>
    <col min="2" max="2" width="70" style="5" customWidth="1"/>
    <col min="3" max="3" width="11.54296875" style="8" bestFit="1" customWidth="1"/>
    <col min="4" max="16384" width="9.453125" style="5"/>
  </cols>
  <sheetData>
    <row r="1" spans="1:3" ht="24.65" customHeight="1" x14ac:dyDescent="0.25">
      <c r="A1" s="92" t="s">
        <v>0</v>
      </c>
      <c r="B1" s="92"/>
      <c r="C1" s="92"/>
    </row>
    <row r="2" spans="1:3" customFormat="1" ht="15" customHeight="1" x14ac:dyDescent="0.25">
      <c r="A2" s="7" t="s">
        <v>1</v>
      </c>
      <c r="B2" s="6"/>
      <c r="C2" s="8"/>
    </row>
    <row r="3" spans="1:3" customFormat="1" ht="15" customHeight="1" x14ac:dyDescent="0.25">
      <c r="A3" s="10"/>
      <c r="B3" s="5" t="s">
        <v>2</v>
      </c>
      <c r="C3" s="9" t="s">
        <v>3</v>
      </c>
    </row>
    <row r="4" spans="1:3" customFormat="1" ht="15" customHeight="1" x14ac:dyDescent="0.25">
      <c r="A4" s="10"/>
      <c r="B4" s="5" t="s">
        <v>4</v>
      </c>
      <c r="C4" s="9" t="s">
        <v>5</v>
      </c>
    </row>
    <row r="5" spans="1:3" customFormat="1" ht="15" customHeight="1" x14ac:dyDescent="0.25">
      <c r="A5" s="10"/>
      <c r="B5" s="5" t="s">
        <v>6</v>
      </c>
      <c r="C5" s="9" t="s">
        <v>7</v>
      </c>
    </row>
    <row r="6" spans="1:3" customFormat="1" ht="20.149999999999999" customHeight="1" x14ac:dyDescent="0.25">
      <c r="A6" s="10"/>
      <c r="B6" s="5" t="s">
        <v>8</v>
      </c>
      <c r="C6" s="9" t="s">
        <v>9</v>
      </c>
    </row>
    <row r="7" spans="1:3" ht="15" customHeight="1" x14ac:dyDescent="0.25">
      <c r="A7" s="7" t="s">
        <v>10</v>
      </c>
      <c r="C7" s="9" t="s">
        <v>11</v>
      </c>
    </row>
    <row r="9" spans="1:3" ht="15" customHeight="1" x14ac:dyDescent="0.25">
      <c r="C9" s="5"/>
    </row>
    <row r="10" spans="1:3" ht="15" customHeight="1" x14ac:dyDescent="0.25">
      <c r="C10" s="5"/>
    </row>
    <row r="11" spans="1:3" ht="15" customHeight="1" x14ac:dyDescent="0.25">
      <c r="C11" s="5"/>
    </row>
    <row r="12" spans="1:3" ht="15" customHeight="1" x14ac:dyDescent="0.25">
      <c r="C12" s="5"/>
    </row>
    <row r="13" spans="1:3" ht="15" customHeight="1" x14ac:dyDescent="0.25">
      <c r="C13" s="5"/>
    </row>
    <row r="14" spans="1:3" ht="15" customHeight="1" x14ac:dyDescent="0.25">
      <c r="C14" s="5"/>
    </row>
  </sheetData>
  <mergeCells count="1">
    <mergeCell ref="A1:C1"/>
  </mergeCells>
  <phoneticPr fontId="75" type="noConversion"/>
  <hyperlinks>
    <hyperlink ref="C3" location="'7_1_Enforcement_Inspections'!A1" display="Table 7.1" xr:uid="{00000000-0004-0000-0100-000046000000}"/>
    <hyperlink ref="C4" location="'7_2_Enforcement_Prosecutions'!A1" display="Table 7.2" xr:uid="{00000000-0004-0000-0100-000047000000}"/>
    <hyperlink ref="C5" location="'7_3_Enforcement_Joint_Ops'!A1" display="Table 7.3" xr:uid="{00000000-0004-0000-0100-000048000000}"/>
    <hyperlink ref="C6" location="'7_4_Enforcement_School_Buses'!A1" display="Table 7.4" xr:uid="{00000000-0004-0000-0100-000049000000}"/>
    <hyperlink ref="C7" location="Notes!Print_Area" display="Link" xr:uid="{00000000-0004-0000-0100-00004C000000}"/>
  </hyperlinks>
  <pageMargins left="0.23622047244094502" right="0.23622047244094502" top="0.74803149606299213" bottom="0.74803149606299213" header="0.31496062992126012" footer="0.31496062992126012"/>
  <pageSetup fitToHeight="0" orientation="portrait" horizontalDpi="90" verticalDpi="9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sheetPr>
    <tabColor rgb="FF4F6228"/>
    <pageSetUpPr fitToPage="1"/>
  </sheetPr>
  <dimension ref="A1:N82"/>
  <sheetViews>
    <sheetView showGridLines="0" topLeftCell="A52" workbookViewId="0">
      <selection activeCell="O80" sqref="O80"/>
    </sheetView>
  </sheetViews>
  <sheetFormatPr defaultColWidth="9.453125" defaultRowHeight="12.5" x14ac:dyDescent="0.25"/>
  <cols>
    <col min="1" max="1" width="8.54296875" style="5" customWidth="1"/>
    <col min="2" max="2" width="3.453125" style="5" bestFit="1" customWidth="1"/>
    <col min="3" max="3" width="11.453125" style="5" customWidth="1"/>
    <col min="4" max="4" width="12.54296875" style="5" customWidth="1"/>
    <col min="5" max="9" width="11.453125" style="5" customWidth="1"/>
    <col min="10" max="10" width="6.453125" style="5" bestFit="1" customWidth="1"/>
    <col min="11" max="11" width="9.81640625" style="5" bestFit="1" customWidth="1"/>
    <col min="12" max="13" width="11.453125" style="5" customWidth="1"/>
    <col min="14" max="14" width="9.453125" style="5" customWidth="1"/>
    <col min="15" max="16384" width="9.453125" style="5"/>
  </cols>
  <sheetData>
    <row r="1" spans="1:14" s="11" customFormat="1" ht="20.149999999999999" customHeight="1" x14ac:dyDescent="0.25">
      <c r="A1" s="98" t="s">
        <v>40</v>
      </c>
      <c r="B1" s="98"/>
      <c r="C1" s="98"/>
      <c r="D1" s="98"/>
      <c r="E1" s="98"/>
      <c r="F1" s="98"/>
      <c r="G1" s="98"/>
      <c r="H1" s="98"/>
      <c r="I1" s="98"/>
      <c r="J1" s="42"/>
      <c r="K1" s="42"/>
      <c r="L1" s="42"/>
      <c r="M1" s="42"/>
    </row>
    <row r="2" spans="1:14" ht="15" customHeight="1" x14ac:dyDescent="0.3">
      <c r="A2" s="43"/>
      <c r="B2" s="43"/>
      <c r="C2" s="100" t="s">
        <v>41</v>
      </c>
      <c r="D2" s="100"/>
      <c r="E2" s="100"/>
      <c r="F2" s="101" t="s">
        <v>39</v>
      </c>
      <c r="G2" s="99" t="s">
        <v>36</v>
      </c>
      <c r="H2" s="99" t="s">
        <v>42</v>
      </c>
      <c r="I2" s="99" t="s">
        <v>12</v>
      </c>
      <c r="J2" s="48"/>
      <c r="K2" s="48"/>
      <c r="L2" s="48"/>
      <c r="M2" s="48"/>
    </row>
    <row r="3" spans="1:14" ht="18.649999999999999" customHeight="1" x14ac:dyDescent="0.3">
      <c r="A3" s="95"/>
      <c r="B3" s="95"/>
      <c r="C3" s="32" t="s">
        <v>34</v>
      </c>
      <c r="D3" s="32" t="s">
        <v>43</v>
      </c>
      <c r="E3" s="32" t="s">
        <v>44</v>
      </c>
      <c r="F3" s="101"/>
      <c r="G3" s="99"/>
      <c r="H3" s="99"/>
      <c r="I3" s="99"/>
      <c r="J3" s="48"/>
      <c r="K3" s="48"/>
      <c r="L3" s="48"/>
      <c r="M3" s="48"/>
    </row>
    <row r="4" spans="1:14" ht="15" customHeight="1" x14ac:dyDescent="0.25">
      <c r="A4" s="93" t="s">
        <v>18</v>
      </c>
      <c r="B4" s="14" t="s">
        <v>13</v>
      </c>
      <c r="C4" s="37">
        <v>373</v>
      </c>
      <c r="D4" s="37">
        <v>176</v>
      </c>
      <c r="E4" s="39">
        <v>549</v>
      </c>
      <c r="F4" s="37">
        <v>484</v>
      </c>
      <c r="G4" s="37">
        <v>218</v>
      </c>
      <c r="H4" s="37">
        <v>72</v>
      </c>
      <c r="I4" s="39">
        <v>1323</v>
      </c>
      <c r="J4" s="41"/>
      <c r="K4" s="41"/>
      <c r="L4" s="41"/>
      <c r="M4" s="41"/>
    </row>
    <row r="5" spans="1:14" ht="15" customHeight="1" x14ac:dyDescent="0.25">
      <c r="A5" s="93"/>
      <c r="B5" s="14" t="s">
        <v>15</v>
      </c>
      <c r="C5" s="37">
        <v>501</v>
      </c>
      <c r="D5" s="37">
        <v>194</v>
      </c>
      <c r="E5" s="39">
        <v>695</v>
      </c>
      <c r="F5" s="37">
        <v>437</v>
      </c>
      <c r="G5" s="37">
        <v>226</v>
      </c>
      <c r="H5" s="37">
        <v>48</v>
      </c>
      <c r="I5" s="39">
        <v>1406</v>
      </c>
      <c r="J5" s="41"/>
      <c r="K5" s="41"/>
      <c r="L5" s="41"/>
      <c r="M5" s="41"/>
    </row>
    <row r="6" spans="1:14" ht="15" customHeight="1" x14ac:dyDescent="0.25">
      <c r="A6" s="93"/>
      <c r="B6" s="14" t="s">
        <v>16</v>
      </c>
      <c r="C6" s="37">
        <v>655</v>
      </c>
      <c r="D6" s="37">
        <v>217</v>
      </c>
      <c r="E6" s="39">
        <v>872</v>
      </c>
      <c r="F6" s="37">
        <v>555</v>
      </c>
      <c r="G6" s="37">
        <v>174</v>
      </c>
      <c r="H6" s="37">
        <v>82</v>
      </c>
      <c r="I6" s="39">
        <v>1683</v>
      </c>
      <c r="J6" s="41"/>
      <c r="K6" s="41"/>
      <c r="L6" s="41"/>
      <c r="M6" s="41"/>
    </row>
    <row r="7" spans="1:14" ht="15" customHeight="1" x14ac:dyDescent="0.25">
      <c r="A7" s="93"/>
      <c r="B7" s="14" t="s">
        <v>17</v>
      </c>
      <c r="C7" s="37">
        <v>491</v>
      </c>
      <c r="D7" s="37">
        <v>201</v>
      </c>
      <c r="E7" s="39">
        <v>692</v>
      </c>
      <c r="F7" s="37">
        <v>389</v>
      </c>
      <c r="G7" s="37">
        <v>192</v>
      </c>
      <c r="H7" s="37">
        <v>21</v>
      </c>
      <c r="I7" s="39">
        <v>1294</v>
      </c>
      <c r="J7" s="41"/>
      <c r="K7" s="41"/>
      <c r="L7" s="41"/>
      <c r="M7" s="41"/>
      <c r="N7" s="21"/>
    </row>
    <row r="8" spans="1:14" ht="15" customHeight="1" x14ac:dyDescent="0.25">
      <c r="A8" s="93" t="s">
        <v>19</v>
      </c>
      <c r="B8" s="15" t="s">
        <v>13</v>
      </c>
      <c r="C8" s="38">
        <v>537</v>
      </c>
      <c r="D8" s="38">
        <v>239</v>
      </c>
      <c r="E8" s="40">
        <v>776</v>
      </c>
      <c r="F8" s="38">
        <v>395</v>
      </c>
      <c r="G8" s="38">
        <v>210</v>
      </c>
      <c r="H8" s="38">
        <v>31</v>
      </c>
      <c r="I8" s="40">
        <v>1412</v>
      </c>
      <c r="J8" s="41"/>
      <c r="K8" s="41"/>
      <c r="L8" s="41"/>
      <c r="M8" s="41"/>
      <c r="N8" s="21"/>
    </row>
    <row r="9" spans="1:14" ht="15" customHeight="1" x14ac:dyDescent="0.25">
      <c r="A9" s="93"/>
      <c r="B9" s="15" t="s">
        <v>15</v>
      </c>
      <c r="C9" s="38">
        <v>546</v>
      </c>
      <c r="D9" s="38">
        <v>196</v>
      </c>
      <c r="E9" s="40">
        <v>742</v>
      </c>
      <c r="F9" s="38">
        <v>399</v>
      </c>
      <c r="G9" s="38">
        <v>146</v>
      </c>
      <c r="H9" s="38">
        <v>29</v>
      </c>
      <c r="I9" s="40">
        <v>1316</v>
      </c>
      <c r="J9" s="41"/>
      <c r="K9" s="41"/>
      <c r="L9" s="41"/>
      <c r="M9" s="41"/>
      <c r="N9" s="21"/>
    </row>
    <row r="10" spans="1:14" ht="15" customHeight="1" x14ac:dyDescent="0.25">
      <c r="A10" s="93"/>
      <c r="B10" s="15" t="s">
        <v>16</v>
      </c>
      <c r="C10" s="38">
        <v>857</v>
      </c>
      <c r="D10" s="38">
        <v>267</v>
      </c>
      <c r="E10" s="40">
        <v>1124</v>
      </c>
      <c r="F10" s="38">
        <v>653</v>
      </c>
      <c r="G10" s="38">
        <v>204</v>
      </c>
      <c r="H10" s="38">
        <v>157</v>
      </c>
      <c r="I10" s="40">
        <v>2138</v>
      </c>
      <c r="J10" s="41"/>
      <c r="K10" s="41"/>
      <c r="L10" s="41"/>
      <c r="M10" s="41"/>
      <c r="N10" s="21"/>
    </row>
    <row r="11" spans="1:14" ht="15" customHeight="1" x14ac:dyDescent="0.25">
      <c r="A11" s="93"/>
      <c r="B11" s="15" t="s">
        <v>17</v>
      </c>
      <c r="C11" s="38">
        <v>635</v>
      </c>
      <c r="D11" s="38">
        <v>255</v>
      </c>
      <c r="E11" s="40">
        <v>890</v>
      </c>
      <c r="F11" s="38">
        <v>518</v>
      </c>
      <c r="G11" s="38">
        <v>204</v>
      </c>
      <c r="H11" s="38">
        <v>84</v>
      </c>
      <c r="I11" s="40">
        <v>1696</v>
      </c>
      <c r="J11" s="41"/>
      <c r="K11" s="41"/>
      <c r="L11" s="41"/>
      <c r="M11" s="41"/>
      <c r="N11" s="21"/>
    </row>
    <row r="12" spans="1:14" ht="15" customHeight="1" x14ac:dyDescent="0.25">
      <c r="A12" s="93" t="s">
        <v>20</v>
      </c>
      <c r="B12" s="14" t="s">
        <v>13</v>
      </c>
      <c r="C12" s="37">
        <v>424</v>
      </c>
      <c r="D12" s="37">
        <v>152</v>
      </c>
      <c r="E12" s="39">
        <v>576</v>
      </c>
      <c r="F12" s="37">
        <v>376</v>
      </c>
      <c r="G12" s="37">
        <v>254</v>
      </c>
      <c r="H12" s="37">
        <v>194</v>
      </c>
      <c r="I12" s="39">
        <v>1400</v>
      </c>
      <c r="J12" s="41"/>
      <c r="K12" s="41"/>
      <c r="L12" s="41"/>
      <c r="M12" s="41"/>
      <c r="N12" s="21"/>
    </row>
    <row r="13" spans="1:14" ht="15" customHeight="1" x14ac:dyDescent="0.25">
      <c r="A13" s="93"/>
      <c r="B13" s="14" t="s">
        <v>15</v>
      </c>
      <c r="C13" s="37">
        <v>407</v>
      </c>
      <c r="D13" s="37">
        <v>178</v>
      </c>
      <c r="E13" s="39">
        <v>585</v>
      </c>
      <c r="F13" s="37">
        <v>257</v>
      </c>
      <c r="G13" s="37">
        <v>232</v>
      </c>
      <c r="H13" s="37">
        <v>110</v>
      </c>
      <c r="I13" s="39">
        <v>1184</v>
      </c>
      <c r="J13" s="41"/>
      <c r="K13" s="41"/>
      <c r="L13" s="41"/>
      <c r="M13" s="41"/>
      <c r="N13" s="21"/>
    </row>
    <row r="14" spans="1:14" ht="15" customHeight="1" x14ac:dyDescent="0.25">
      <c r="A14" s="93"/>
      <c r="B14" s="14" t="s">
        <v>16</v>
      </c>
      <c r="C14" s="37">
        <v>469</v>
      </c>
      <c r="D14" s="37">
        <v>231</v>
      </c>
      <c r="E14" s="39">
        <v>700</v>
      </c>
      <c r="F14" s="37">
        <v>262</v>
      </c>
      <c r="G14" s="37">
        <v>199</v>
      </c>
      <c r="H14" s="37">
        <v>72</v>
      </c>
      <c r="I14" s="39">
        <v>1233</v>
      </c>
      <c r="J14" s="41"/>
      <c r="K14" s="41"/>
      <c r="L14" s="41"/>
      <c r="M14" s="41"/>
      <c r="N14" s="21"/>
    </row>
    <row r="15" spans="1:14" ht="15" customHeight="1" x14ac:dyDescent="0.25">
      <c r="A15" s="93"/>
      <c r="B15" s="14" t="s">
        <v>17</v>
      </c>
      <c r="C15" s="37">
        <v>418</v>
      </c>
      <c r="D15" s="37">
        <v>255</v>
      </c>
      <c r="E15" s="39">
        <v>673</v>
      </c>
      <c r="F15" s="37">
        <v>550</v>
      </c>
      <c r="G15" s="37">
        <v>65</v>
      </c>
      <c r="H15" s="37">
        <v>30</v>
      </c>
      <c r="I15" s="39">
        <v>1318</v>
      </c>
      <c r="J15" s="41"/>
      <c r="K15" s="41"/>
      <c r="L15" s="41"/>
      <c r="M15" s="41"/>
      <c r="N15" s="21"/>
    </row>
    <row r="16" spans="1:14" ht="15" customHeight="1" x14ac:dyDescent="0.25">
      <c r="A16" s="93" t="s">
        <v>21</v>
      </c>
      <c r="B16" s="15" t="s">
        <v>13</v>
      </c>
      <c r="C16" s="38">
        <v>541</v>
      </c>
      <c r="D16" s="38">
        <v>329</v>
      </c>
      <c r="E16" s="40">
        <v>870</v>
      </c>
      <c r="F16" s="38">
        <v>575</v>
      </c>
      <c r="G16" s="38">
        <v>298</v>
      </c>
      <c r="H16" s="38">
        <v>67</v>
      </c>
      <c r="I16" s="40">
        <v>1810</v>
      </c>
      <c r="J16" s="41"/>
      <c r="K16" s="41"/>
      <c r="L16" s="41"/>
      <c r="M16" s="41"/>
      <c r="N16" s="21"/>
    </row>
    <row r="17" spans="1:14" ht="15" customHeight="1" x14ac:dyDescent="0.25">
      <c r="A17" s="93"/>
      <c r="B17" s="15" t="s">
        <v>15</v>
      </c>
      <c r="C17" s="38">
        <v>367</v>
      </c>
      <c r="D17" s="38">
        <v>198</v>
      </c>
      <c r="E17" s="40">
        <v>565</v>
      </c>
      <c r="F17" s="38">
        <v>569</v>
      </c>
      <c r="G17" s="38">
        <v>270</v>
      </c>
      <c r="H17" s="38">
        <v>92</v>
      </c>
      <c r="I17" s="40">
        <v>1496</v>
      </c>
      <c r="J17" s="41"/>
      <c r="K17" s="41"/>
      <c r="L17" s="41"/>
      <c r="M17" s="41"/>
      <c r="N17" s="21"/>
    </row>
    <row r="18" spans="1:14" ht="15" customHeight="1" x14ac:dyDescent="0.25">
      <c r="A18" s="93"/>
      <c r="B18" s="15" t="s">
        <v>16</v>
      </c>
      <c r="C18" s="38">
        <v>379</v>
      </c>
      <c r="D18" s="38">
        <v>216</v>
      </c>
      <c r="E18" s="40">
        <v>595</v>
      </c>
      <c r="F18" s="38">
        <v>346</v>
      </c>
      <c r="G18" s="38">
        <v>280</v>
      </c>
      <c r="H18" s="38">
        <v>49</v>
      </c>
      <c r="I18" s="40">
        <v>1270</v>
      </c>
      <c r="J18" s="41"/>
      <c r="K18" s="41"/>
      <c r="L18" s="41"/>
      <c r="M18" s="41"/>
      <c r="N18" s="21"/>
    </row>
    <row r="19" spans="1:14" ht="15" customHeight="1" x14ac:dyDescent="0.25">
      <c r="A19" s="93"/>
      <c r="B19" s="15" t="s">
        <v>17</v>
      </c>
      <c r="C19" s="38">
        <v>358</v>
      </c>
      <c r="D19" s="38">
        <v>201</v>
      </c>
      <c r="E19" s="40">
        <v>559</v>
      </c>
      <c r="F19" s="38">
        <v>331</v>
      </c>
      <c r="G19" s="38">
        <v>235</v>
      </c>
      <c r="H19" s="38">
        <v>104</v>
      </c>
      <c r="I19" s="40">
        <v>1229</v>
      </c>
      <c r="J19" s="41"/>
      <c r="K19" s="41"/>
      <c r="L19" s="41"/>
      <c r="M19" s="41"/>
      <c r="N19" s="21"/>
    </row>
    <row r="20" spans="1:14" ht="15" customHeight="1" x14ac:dyDescent="0.25">
      <c r="A20" s="93" t="s">
        <v>22</v>
      </c>
      <c r="B20" s="14" t="s">
        <v>13</v>
      </c>
      <c r="C20" s="37">
        <v>715</v>
      </c>
      <c r="D20" s="37">
        <v>377</v>
      </c>
      <c r="E20" s="39">
        <v>1092</v>
      </c>
      <c r="F20" s="37">
        <v>459</v>
      </c>
      <c r="G20" s="37">
        <v>299</v>
      </c>
      <c r="H20" s="37">
        <v>27</v>
      </c>
      <c r="I20" s="39">
        <v>1877</v>
      </c>
      <c r="J20" s="41"/>
      <c r="K20" s="41"/>
      <c r="L20" s="41"/>
      <c r="M20" s="41"/>
      <c r="N20" s="21"/>
    </row>
    <row r="21" spans="1:14" ht="15" customHeight="1" x14ac:dyDescent="0.25">
      <c r="A21" s="93"/>
      <c r="B21" s="14" t="s">
        <v>15</v>
      </c>
      <c r="C21" s="37">
        <v>419</v>
      </c>
      <c r="D21" s="37">
        <v>236</v>
      </c>
      <c r="E21" s="39">
        <v>655</v>
      </c>
      <c r="F21" s="37">
        <v>448</v>
      </c>
      <c r="G21" s="37">
        <v>150</v>
      </c>
      <c r="H21" s="37">
        <v>119</v>
      </c>
      <c r="I21" s="39">
        <v>1372</v>
      </c>
      <c r="J21" s="41"/>
      <c r="K21" s="41"/>
      <c r="L21" s="41"/>
      <c r="M21" s="41"/>
      <c r="N21" s="21"/>
    </row>
    <row r="22" spans="1:14" ht="15" customHeight="1" x14ac:dyDescent="0.25">
      <c r="A22" s="93"/>
      <c r="B22" s="14" t="s">
        <v>16</v>
      </c>
      <c r="C22" s="37">
        <v>397</v>
      </c>
      <c r="D22" s="37">
        <v>230</v>
      </c>
      <c r="E22" s="39">
        <v>627</v>
      </c>
      <c r="F22" s="37">
        <v>488</v>
      </c>
      <c r="G22" s="37">
        <v>114</v>
      </c>
      <c r="H22" s="37">
        <v>174</v>
      </c>
      <c r="I22" s="39">
        <v>1403</v>
      </c>
      <c r="J22" s="41"/>
      <c r="K22" s="41"/>
      <c r="L22" s="41"/>
      <c r="M22" s="41"/>
      <c r="N22" s="21"/>
    </row>
    <row r="23" spans="1:14" ht="15" customHeight="1" x14ac:dyDescent="0.25">
      <c r="A23" s="93"/>
      <c r="B23" s="14" t="s">
        <v>17</v>
      </c>
      <c r="C23" s="37">
        <v>396</v>
      </c>
      <c r="D23" s="37">
        <v>199</v>
      </c>
      <c r="E23" s="39">
        <v>595</v>
      </c>
      <c r="F23" s="37">
        <v>540</v>
      </c>
      <c r="G23" s="37">
        <v>79</v>
      </c>
      <c r="H23" s="37">
        <v>119</v>
      </c>
      <c r="I23" s="39">
        <v>1333</v>
      </c>
      <c r="J23" s="41"/>
      <c r="K23" s="41"/>
      <c r="L23" s="41"/>
      <c r="M23" s="41"/>
      <c r="N23" s="21"/>
    </row>
    <row r="24" spans="1:14" ht="15" customHeight="1" x14ac:dyDescent="0.25">
      <c r="A24" s="93" t="s">
        <v>23</v>
      </c>
      <c r="B24" s="15" t="s">
        <v>13</v>
      </c>
      <c r="C24" s="38">
        <v>519</v>
      </c>
      <c r="D24" s="38">
        <v>253</v>
      </c>
      <c r="E24" s="40">
        <v>772</v>
      </c>
      <c r="F24" s="38">
        <v>469</v>
      </c>
      <c r="G24" s="38">
        <v>290</v>
      </c>
      <c r="H24" s="38">
        <v>54</v>
      </c>
      <c r="I24" s="40">
        <v>1585</v>
      </c>
      <c r="J24" s="41"/>
      <c r="K24" s="41"/>
      <c r="L24" s="41"/>
      <c r="M24" s="41"/>
      <c r="N24" s="21"/>
    </row>
    <row r="25" spans="1:14" ht="15" customHeight="1" x14ac:dyDescent="0.25">
      <c r="A25" s="93"/>
      <c r="B25" s="15" t="s">
        <v>15</v>
      </c>
      <c r="C25" s="38">
        <v>390</v>
      </c>
      <c r="D25" s="38">
        <v>194</v>
      </c>
      <c r="E25" s="40">
        <v>584</v>
      </c>
      <c r="F25" s="38">
        <v>659</v>
      </c>
      <c r="G25" s="38">
        <v>61</v>
      </c>
      <c r="H25" s="38">
        <v>99</v>
      </c>
      <c r="I25" s="40">
        <v>1403</v>
      </c>
      <c r="J25" s="41"/>
      <c r="K25" s="41"/>
      <c r="L25" s="41"/>
      <c r="M25" s="41"/>
      <c r="N25" s="21"/>
    </row>
    <row r="26" spans="1:14" ht="15" customHeight="1" x14ac:dyDescent="0.25">
      <c r="A26" s="93"/>
      <c r="B26" s="15" t="s">
        <v>16</v>
      </c>
      <c r="C26" s="38">
        <v>411</v>
      </c>
      <c r="D26" s="38">
        <v>213</v>
      </c>
      <c r="E26" s="40">
        <v>624</v>
      </c>
      <c r="F26" s="38">
        <v>336</v>
      </c>
      <c r="G26" s="38">
        <v>249</v>
      </c>
      <c r="H26" s="38">
        <v>165</v>
      </c>
      <c r="I26" s="40">
        <v>1374</v>
      </c>
      <c r="J26" s="41"/>
      <c r="K26" s="41"/>
      <c r="L26" s="41"/>
      <c r="M26" s="41"/>
      <c r="N26" s="21"/>
    </row>
    <row r="27" spans="1:14" ht="15" customHeight="1" x14ac:dyDescent="0.25">
      <c r="A27" s="93"/>
      <c r="B27" s="15" t="s">
        <v>17</v>
      </c>
      <c r="C27" s="38">
        <v>504</v>
      </c>
      <c r="D27" s="38">
        <v>293</v>
      </c>
      <c r="E27" s="40">
        <v>797</v>
      </c>
      <c r="F27" s="38">
        <v>475</v>
      </c>
      <c r="G27" s="38">
        <v>46</v>
      </c>
      <c r="H27" s="38">
        <v>199</v>
      </c>
      <c r="I27" s="40">
        <v>1517</v>
      </c>
      <c r="J27" s="41"/>
      <c r="K27" s="41"/>
      <c r="L27" s="41"/>
      <c r="M27" s="41"/>
      <c r="N27" s="21"/>
    </row>
    <row r="28" spans="1:14" ht="15" customHeight="1" x14ac:dyDescent="0.25">
      <c r="A28" s="93" t="s">
        <v>24</v>
      </c>
      <c r="B28" s="14" t="s">
        <v>13</v>
      </c>
      <c r="C28" s="18">
        <v>478</v>
      </c>
      <c r="D28" s="18">
        <v>281</v>
      </c>
      <c r="E28" s="27">
        <v>759</v>
      </c>
      <c r="F28" s="18">
        <v>412</v>
      </c>
      <c r="G28" s="18">
        <v>275</v>
      </c>
      <c r="H28" s="18">
        <v>168</v>
      </c>
      <c r="I28" s="27">
        <v>1614</v>
      </c>
      <c r="J28" s="28"/>
      <c r="K28" s="28"/>
      <c r="L28" s="28"/>
      <c r="M28" s="28"/>
      <c r="N28" s="21"/>
    </row>
    <row r="29" spans="1:14" ht="15" customHeight="1" x14ac:dyDescent="0.25">
      <c r="A29" s="93"/>
      <c r="B29" s="14" t="s">
        <v>15</v>
      </c>
      <c r="C29" s="18">
        <v>359</v>
      </c>
      <c r="D29" s="18">
        <v>179</v>
      </c>
      <c r="E29" s="27">
        <v>538</v>
      </c>
      <c r="F29" s="18">
        <v>240</v>
      </c>
      <c r="G29" s="18">
        <v>282</v>
      </c>
      <c r="H29" s="18">
        <v>122</v>
      </c>
      <c r="I29" s="27">
        <v>1182</v>
      </c>
      <c r="J29" s="28"/>
      <c r="K29" s="28"/>
      <c r="L29" s="28"/>
      <c r="M29" s="28"/>
      <c r="N29" s="21"/>
    </row>
    <row r="30" spans="1:14" ht="15" customHeight="1" x14ac:dyDescent="0.25">
      <c r="A30" s="93"/>
      <c r="B30" s="14" t="s">
        <v>16</v>
      </c>
      <c r="C30" s="18">
        <v>273</v>
      </c>
      <c r="D30" s="18">
        <v>146</v>
      </c>
      <c r="E30" s="27">
        <v>419</v>
      </c>
      <c r="F30" s="18">
        <v>298</v>
      </c>
      <c r="G30" s="18">
        <v>202</v>
      </c>
      <c r="H30" s="18">
        <v>146</v>
      </c>
      <c r="I30" s="27">
        <v>1065</v>
      </c>
      <c r="J30" s="28"/>
      <c r="K30" s="28"/>
      <c r="L30" s="28"/>
      <c r="M30" s="28"/>
      <c r="N30" s="21"/>
    </row>
    <row r="31" spans="1:14" ht="15" customHeight="1" x14ac:dyDescent="0.25">
      <c r="A31" s="93"/>
      <c r="B31" s="14" t="s">
        <v>17</v>
      </c>
      <c r="C31" s="18">
        <v>295</v>
      </c>
      <c r="D31" s="18">
        <v>169</v>
      </c>
      <c r="E31" s="27">
        <v>464</v>
      </c>
      <c r="F31" s="18">
        <v>580</v>
      </c>
      <c r="G31" s="18">
        <v>89</v>
      </c>
      <c r="H31" s="18">
        <v>66</v>
      </c>
      <c r="I31" s="27">
        <v>1199</v>
      </c>
      <c r="J31" s="28"/>
      <c r="K31" s="28"/>
      <c r="L31" s="28"/>
      <c r="M31" s="28"/>
    </row>
    <row r="32" spans="1:14" ht="15" customHeight="1" x14ac:dyDescent="0.25">
      <c r="A32" s="93" t="s">
        <v>25</v>
      </c>
      <c r="B32" s="15" t="s">
        <v>13</v>
      </c>
      <c r="C32" s="38">
        <v>321</v>
      </c>
      <c r="D32" s="38">
        <v>193</v>
      </c>
      <c r="E32" s="40">
        <v>514</v>
      </c>
      <c r="F32" s="38">
        <v>316</v>
      </c>
      <c r="G32" s="38">
        <v>119</v>
      </c>
      <c r="H32" s="38">
        <v>107</v>
      </c>
      <c r="I32" s="40">
        <v>1056</v>
      </c>
      <c r="J32" s="41"/>
      <c r="K32" s="41"/>
      <c r="L32" s="41"/>
      <c r="M32" s="41"/>
      <c r="N32" s="21"/>
    </row>
    <row r="33" spans="1:14" ht="15" customHeight="1" x14ac:dyDescent="0.25">
      <c r="A33" s="93"/>
      <c r="B33" s="15" t="s">
        <v>15</v>
      </c>
      <c r="C33" s="38">
        <v>334</v>
      </c>
      <c r="D33" s="38">
        <v>181</v>
      </c>
      <c r="E33" s="40">
        <v>515</v>
      </c>
      <c r="F33" s="38">
        <v>407</v>
      </c>
      <c r="G33" s="38">
        <v>149</v>
      </c>
      <c r="H33" s="38">
        <v>105</v>
      </c>
      <c r="I33" s="40">
        <v>1176</v>
      </c>
      <c r="J33" s="41"/>
      <c r="K33" s="41"/>
      <c r="L33" s="41"/>
      <c r="M33" s="41"/>
      <c r="N33" s="21"/>
    </row>
    <row r="34" spans="1:14" ht="15" customHeight="1" x14ac:dyDescent="0.25">
      <c r="A34" s="93"/>
      <c r="B34" s="15" t="s">
        <v>16</v>
      </c>
      <c r="C34" s="38">
        <v>253</v>
      </c>
      <c r="D34" s="38">
        <v>157</v>
      </c>
      <c r="E34" s="40">
        <v>410</v>
      </c>
      <c r="F34" s="38">
        <v>350</v>
      </c>
      <c r="G34" s="38">
        <v>124</v>
      </c>
      <c r="H34" s="38">
        <v>158</v>
      </c>
      <c r="I34" s="40">
        <v>1042</v>
      </c>
      <c r="J34" s="41"/>
      <c r="K34" s="41"/>
      <c r="L34" s="41"/>
      <c r="M34" s="41"/>
      <c r="N34" s="21"/>
    </row>
    <row r="35" spans="1:14" ht="15" customHeight="1" x14ac:dyDescent="0.25">
      <c r="A35" s="93"/>
      <c r="B35" s="15" t="s">
        <v>17</v>
      </c>
      <c r="C35" s="38">
        <v>291</v>
      </c>
      <c r="D35" s="38">
        <v>177</v>
      </c>
      <c r="E35" s="40">
        <v>468</v>
      </c>
      <c r="F35" s="38">
        <v>434</v>
      </c>
      <c r="G35" s="38">
        <v>193</v>
      </c>
      <c r="H35" s="38">
        <v>121</v>
      </c>
      <c r="I35" s="40">
        <v>1216</v>
      </c>
      <c r="J35" s="41"/>
      <c r="K35" s="41"/>
      <c r="L35" s="41"/>
      <c r="M35" s="41"/>
      <c r="N35" s="21"/>
    </row>
    <row r="36" spans="1:14" ht="15" customHeight="1" x14ac:dyDescent="0.25">
      <c r="A36" s="93" t="s">
        <v>26</v>
      </c>
      <c r="B36" s="14" t="s">
        <v>13</v>
      </c>
      <c r="C36" s="18">
        <v>24</v>
      </c>
      <c r="D36" s="18">
        <v>20</v>
      </c>
      <c r="E36" s="27">
        <v>44</v>
      </c>
      <c r="F36" s="18">
        <v>1</v>
      </c>
      <c r="G36" s="18">
        <v>0</v>
      </c>
      <c r="H36" s="18">
        <v>4</v>
      </c>
      <c r="I36" s="27">
        <v>49</v>
      </c>
      <c r="J36" s="28"/>
      <c r="K36" s="28"/>
      <c r="L36" s="28"/>
      <c r="M36" s="28"/>
      <c r="N36" s="21"/>
    </row>
    <row r="37" spans="1:14" ht="15" customHeight="1" x14ac:dyDescent="0.25">
      <c r="A37" s="93"/>
      <c r="B37" s="14" t="s">
        <v>15</v>
      </c>
      <c r="C37" s="18">
        <v>135</v>
      </c>
      <c r="D37" s="18">
        <v>99</v>
      </c>
      <c r="E37" s="27">
        <v>234</v>
      </c>
      <c r="F37" s="18">
        <v>15</v>
      </c>
      <c r="G37" s="18">
        <v>0</v>
      </c>
      <c r="H37" s="18">
        <v>61</v>
      </c>
      <c r="I37" s="27">
        <v>310</v>
      </c>
      <c r="J37" s="28"/>
      <c r="K37" s="28"/>
      <c r="L37" s="28"/>
      <c r="M37" s="28"/>
      <c r="N37" s="21"/>
    </row>
    <row r="38" spans="1:14" ht="15" customHeight="1" x14ac:dyDescent="0.25">
      <c r="A38" s="93"/>
      <c r="B38" s="14" t="s">
        <v>16</v>
      </c>
      <c r="C38" s="18">
        <v>120</v>
      </c>
      <c r="D38" s="18">
        <v>78</v>
      </c>
      <c r="E38" s="27">
        <v>198</v>
      </c>
      <c r="F38" s="18">
        <v>44</v>
      </c>
      <c r="G38" s="18">
        <v>4</v>
      </c>
      <c r="H38" s="18">
        <v>59</v>
      </c>
      <c r="I38" s="27">
        <v>305</v>
      </c>
      <c r="J38" s="28"/>
      <c r="K38" s="28"/>
      <c r="L38" s="28"/>
      <c r="M38" s="28"/>
      <c r="N38" s="21"/>
    </row>
    <row r="39" spans="1:14" ht="15" customHeight="1" x14ac:dyDescent="0.25">
      <c r="A39" s="93"/>
      <c r="B39" s="14" t="s">
        <v>17</v>
      </c>
      <c r="C39" s="18">
        <v>223</v>
      </c>
      <c r="D39" s="18">
        <v>159</v>
      </c>
      <c r="E39" s="27">
        <v>382</v>
      </c>
      <c r="F39" s="18">
        <v>156</v>
      </c>
      <c r="G39" s="18">
        <v>1</v>
      </c>
      <c r="H39" s="18">
        <v>143</v>
      </c>
      <c r="I39" s="27">
        <v>682</v>
      </c>
      <c r="J39" s="28"/>
      <c r="K39" s="28"/>
      <c r="L39" s="28"/>
      <c r="M39" s="28"/>
    </row>
    <row r="40" spans="1:14" ht="15" customHeight="1" x14ac:dyDescent="0.25">
      <c r="A40" s="93" t="s">
        <v>27</v>
      </c>
      <c r="B40" s="15" t="s">
        <v>13</v>
      </c>
      <c r="C40" s="38">
        <v>303</v>
      </c>
      <c r="D40" s="38">
        <v>221</v>
      </c>
      <c r="E40" s="40">
        <v>524</v>
      </c>
      <c r="F40" s="38">
        <v>105</v>
      </c>
      <c r="G40" s="38">
        <v>42</v>
      </c>
      <c r="H40" s="38">
        <v>187</v>
      </c>
      <c r="I40" s="40">
        <v>858</v>
      </c>
      <c r="J40" s="41"/>
      <c r="K40" s="28"/>
      <c r="L40" s="28"/>
    </row>
    <row r="41" spans="1:14" ht="15" customHeight="1" x14ac:dyDescent="0.25">
      <c r="A41" s="93"/>
      <c r="B41" s="15" t="s">
        <v>15</v>
      </c>
      <c r="C41" s="38">
        <v>226</v>
      </c>
      <c r="D41" s="38">
        <v>166</v>
      </c>
      <c r="E41" s="40">
        <v>392</v>
      </c>
      <c r="F41" s="38">
        <v>88</v>
      </c>
      <c r="G41" s="38">
        <v>55</v>
      </c>
      <c r="H41" s="38">
        <v>70</v>
      </c>
      <c r="I41" s="40">
        <v>605</v>
      </c>
      <c r="J41" s="28"/>
      <c r="K41" s="49"/>
      <c r="L41" s="28"/>
      <c r="M41" s="28"/>
    </row>
    <row r="42" spans="1:14" ht="15" customHeight="1" x14ac:dyDescent="0.25">
      <c r="A42" s="93"/>
      <c r="B42" s="15" t="s">
        <v>16</v>
      </c>
      <c r="C42" s="38">
        <v>92</v>
      </c>
      <c r="D42" s="38">
        <v>73</v>
      </c>
      <c r="E42" s="40">
        <v>165</v>
      </c>
      <c r="F42" s="38">
        <v>106</v>
      </c>
      <c r="G42" s="38">
        <v>64</v>
      </c>
      <c r="H42" s="38">
        <v>145</v>
      </c>
      <c r="I42" s="40">
        <v>480</v>
      </c>
      <c r="J42" s="28"/>
      <c r="K42" s="28"/>
      <c r="L42" s="28"/>
      <c r="M42" s="28"/>
    </row>
    <row r="43" spans="1:14" ht="15" customHeight="1" x14ac:dyDescent="0.25">
      <c r="A43" s="93"/>
      <c r="B43" s="15" t="s">
        <v>17</v>
      </c>
      <c r="C43" s="38">
        <v>128</v>
      </c>
      <c r="D43" s="38">
        <v>87</v>
      </c>
      <c r="E43" s="40">
        <v>215</v>
      </c>
      <c r="F43" s="38">
        <v>206</v>
      </c>
      <c r="G43" s="38">
        <v>40</v>
      </c>
      <c r="H43" s="38">
        <v>310</v>
      </c>
      <c r="I43" s="40">
        <v>771</v>
      </c>
      <c r="J43" s="28"/>
      <c r="K43" s="28"/>
      <c r="L43" s="28"/>
      <c r="M43" s="28"/>
    </row>
    <row r="44" spans="1:14" ht="15" customHeight="1" x14ac:dyDescent="0.25">
      <c r="A44" s="93" t="s">
        <v>28</v>
      </c>
      <c r="B44" s="14" t="s">
        <v>13</v>
      </c>
      <c r="C44" s="18">
        <v>177</v>
      </c>
      <c r="D44" s="18">
        <v>107</v>
      </c>
      <c r="E44" s="27">
        <v>284</v>
      </c>
      <c r="F44" s="18">
        <v>195</v>
      </c>
      <c r="G44" s="18">
        <v>12</v>
      </c>
      <c r="H44" s="18">
        <v>53</v>
      </c>
      <c r="I44" s="27">
        <v>544</v>
      </c>
      <c r="J44" s="28"/>
      <c r="K44" s="19"/>
      <c r="L44" s="28"/>
      <c r="M44" s="28"/>
    </row>
    <row r="45" spans="1:14" ht="15" customHeight="1" x14ac:dyDescent="0.25">
      <c r="A45" s="93"/>
      <c r="B45" s="14" t="s">
        <v>15</v>
      </c>
      <c r="C45" s="18">
        <v>414</v>
      </c>
      <c r="D45" s="18">
        <v>253</v>
      </c>
      <c r="E45" s="27">
        <v>667</v>
      </c>
      <c r="F45" s="18">
        <v>155</v>
      </c>
      <c r="G45" s="18">
        <v>27</v>
      </c>
      <c r="H45" s="18">
        <v>10</v>
      </c>
      <c r="I45" s="27">
        <v>859</v>
      </c>
      <c r="J45" s="28"/>
      <c r="K45" s="19"/>
      <c r="L45" s="28"/>
      <c r="M45" s="28"/>
    </row>
    <row r="46" spans="1:14" ht="15" customHeight="1" x14ac:dyDescent="0.25">
      <c r="A46" s="93"/>
      <c r="B46" s="14" t="s">
        <v>16</v>
      </c>
      <c r="C46" s="18">
        <v>275</v>
      </c>
      <c r="D46" s="18">
        <v>179</v>
      </c>
      <c r="E46" s="27">
        <v>454</v>
      </c>
      <c r="F46" s="18">
        <v>188</v>
      </c>
      <c r="G46" s="18">
        <v>16</v>
      </c>
      <c r="H46" s="18">
        <v>170</v>
      </c>
      <c r="I46" s="27">
        <v>828</v>
      </c>
      <c r="J46" s="28"/>
      <c r="K46" s="19"/>
      <c r="L46" s="28"/>
      <c r="M46" s="28"/>
    </row>
    <row r="47" spans="1:14" customFormat="1" ht="15" customHeight="1" x14ac:dyDescent="0.25">
      <c r="A47" s="93"/>
      <c r="B47" s="14" t="s">
        <v>17</v>
      </c>
      <c r="C47" s="18">
        <v>203</v>
      </c>
      <c r="D47" s="18">
        <v>149</v>
      </c>
      <c r="E47" s="27">
        <v>352</v>
      </c>
      <c r="F47" s="18">
        <v>99</v>
      </c>
      <c r="G47" s="18">
        <v>40</v>
      </c>
      <c r="H47" s="18">
        <v>172</v>
      </c>
      <c r="I47" s="27">
        <v>663</v>
      </c>
      <c r="J47" s="28"/>
      <c r="K47" s="19"/>
      <c r="L47" s="28"/>
      <c r="M47" s="28"/>
      <c r="N47" s="5"/>
    </row>
    <row r="48" spans="1:14" customFormat="1" ht="15" customHeight="1" x14ac:dyDescent="0.25">
      <c r="A48" s="93" t="s">
        <v>29</v>
      </c>
      <c r="B48" s="15" t="s">
        <v>13</v>
      </c>
      <c r="C48" s="38">
        <v>290</v>
      </c>
      <c r="D48" s="38">
        <v>88</v>
      </c>
      <c r="E48" s="40">
        <v>378</v>
      </c>
      <c r="F48" s="38">
        <v>179</v>
      </c>
      <c r="G48" s="38">
        <v>16</v>
      </c>
      <c r="H48" s="38">
        <v>49</v>
      </c>
      <c r="I48" s="40">
        <v>622</v>
      </c>
      <c r="J48" s="28"/>
      <c r="K48" s="19"/>
      <c r="L48" s="19"/>
      <c r="M48" s="19"/>
      <c r="N48" s="5"/>
    </row>
    <row r="49" spans="1:14" customFormat="1" ht="15" customHeight="1" x14ac:dyDescent="0.25">
      <c r="A49" s="93"/>
      <c r="B49" s="15" t="s">
        <v>15</v>
      </c>
      <c r="C49" s="38">
        <v>267</v>
      </c>
      <c r="D49" s="38">
        <v>97</v>
      </c>
      <c r="E49" s="40">
        <v>364</v>
      </c>
      <c r="F49" s="38">
        <v>260</v>
      </c>
      <c r="G49" s="38">
        <v>50</v>
      </c>
      <c r="H49" s="38">
        <v>47</v>
      </c>
      <c r="I49" s="40">
        <v>721</v>
      </c>
      <c r="J49" s="28"/>
      <c r="K49" s="19"/>
      <c r="L49" s="19"/>
      <c r="M49" s="19"/>
      <c r="N49" s="5"/>
    </row>
    <row r="50" spans="1:14" customFormat="1" ht="15" customHeight="1" x14ac:dyDescent="0.25">
      <c r="A50" s="93"/>
      <c r="B50" s="15" t="s">
        <v>16</v>
      </c>
      <c r="C50" s="38">
        <v>209</v>
      </c>
      <c r="D50" s="38">
        <v>79</v>
      </c>
      <c r="E50" s="40">
        <v>288</v>
      </c>
      <c r="F50" s="38">
        <v>140</v>
      </c>
      <c r="G50" s="38">
        <v>36</v>
      </c>
      <c r="H50" s="38">
        <v>55</v>
      </c>
      <c r="I50" s="40">
        <v>519</v>
      </c>
      <c r="J50" s="28"/>
      <c r="K50" s="45"/>
      <c r="L50" s="19"/>
      <c r="M50" s="19"/>
      <c r="N50" s="5"/>
    </row>
    <row r="51" spans="1:14" customFormat="1" ht="15" customHeight="1" x14ac:dyDescent="0.25">
      <c r="A51" s="93"/>
      <c r="B51" s="15" t="s">
        <v>17</v>
      </c>
      <c r="C51" s="38">
        <v>224</v>
      </c>
      <c r="D51" s="38">
        <v>93</v>
      </c>
      <c r="E51" s="40">
        <v>317</v>
      </c>
      <c r="F51" s="38">
        <v>429</v>
      </c>
      <c r="G51" s="38">
        <v>11</v>
      </c>
      <c r="H51" s="38">
        <v>142</v>
      </c>
      <c r="I51" s="40">
        <v>899</v>
      </c>
      <c r="J51" s="28"/>
      <c r="K51" s="45"/>
      <c r="L51" s="19"/>
      <c r="M51" s="19"/>
      <c r="N51" s="5"/>
    </row>
    <row r="52" spans="1:14" customFormat="1" ht="15" customHeight="1" x14ac:dyDescent="0.25">
      <c r="A52" s="93" t="s">
        <v>30</v>
      </c>
      <c r="B52" s="14" t="s">
        <v>13</v>
      </c>
      <c r="C52" s="18">
        <v>230</v>
      </c>
      <c r="D52" s="18">
        <v>145</v>
      </c>
      <c r="E52" s="27">
        <v>375</v>
      </c>
      <c r="F52" s="18">
        <v>159</v>
      </c>
      <c r="G52" s="18">
        <v>88</v>
      </c>
      <c r="H52" s="18">
        <v>126</v>
      </c>
      <c r="I52" s="27">
        <v>748</v>
      </c>
      <c r="J52" s="28"/>
      <c r="K52" s="45"/>
      <c r="L52" s="19"/>
      <c r="M52" s="19"/>
      <c r="N52" s="5"/>
    </row>
    <row r="53" spans="1:14" customFormat="1" ht="15" customHeight="1" x14ac:dyDescent="0.25">
      <c r="A53" s="93"/>
      <c r="B53" s="14" t="s">
        <v>15</v>
      </c>
      <c r="C53" s="18">
        <v>139</v>
      </c>
      <c r="D53" s="18">
        <v>99</v>
      </c>
      <c r="E53" s="27">
        <v>238</v>
      </c>
      <c r="F53" s="18">
        <v>125</v>
      </c>
      <c r="G53" s="18">
        <v>202</v>
      </c>
      <c r="H53" s="18">
        <v>62</v>
      </c>
      <c r="I53" s="27">
        <v>627</v>
      </c>
      <c r="J53" s="28"/>
      <c r="K53" s="19"/>
      <c r="L53" s="19"/>
      <c r="M53" s="19"/>
      <c r="N53" s="5"/>
    </row>
    <row r="54" spans="1:14" customFormat="1" ht="15" customHeight="1" x14ac:dyDescent="0.25">
      <c r="A54" s="93"/>
      <c r="B54" s="14" t="s">
        <v>16</v>
      </c>
      <c r="C54" s="18">
        <v>155</v>
      </c>
      <c r="D54" s="18">
        <v>110</v>
      </c>
      <c r="E54" s="27">
        <v>265</v>
      </c>
      <c r="F54" s="18">
        <v>116</v>
      </c>
      <c r="G54" s="18">
        <v>140</v>
      </c>
      <c r="H54" s="18">
        <v>85</v>
      </c>
      <c r="I54" s="27">
        <v>606</v>
      </c>
      <c r="J54" s="28"/>
      <c r="K54" s="45"/>
      <c r="L54" s="19"/>
      <c r="M54" s="19"/>
      <c r="N54" s="5"/>
    </row>
    <row r="55" spans="1:14" customFormat="1" ht="15" customHeight="1" x14ac:dyDescent="0.25">
      <c r="A55" s="93"/>
      <c r="B55" s="14" t="s">
        <v>17</v>
      </c>
      <c r="C55" s="18">
        <v>170</v>
      </c>
      <c r="D55" s="18">
        <v>104</v>
      </c>
      <c r="E55" s="27">
        <v>274</v>
      </c>
      <c r="F55" s="18">
        <v>82</v>
      </c>
      <c r="G55" s="18">
        <v>91</v>
      </c>
      <c r="H55" s="18">
        <v>36</v>
      </c>
      <c r="I55" s="27">
        <v>483</v>
      </c>
      <c r="J55" s="28"/>
      <c r="K55" s="45"/>
      <c r="L55" s="19"/>
      <c r="M55" s="19"/>
      <c r="N55" s="5"/>
    </row>
    <row r="56" spans="1:14" customFormat="1" ht="15" customHeight="1" x14ac:dyDescent="0.25">
      <c r="A56" s="93" t="s">
        <v>31</v>
      </c>
      <c r="B56" s="15" t="s">
        <v>13</v>
      </c>
      <c r="C56" s="38">
        <v>61</v>
      </c>
      <c r="D56" s="38">
        <v>122</v>
      </c>
      <c r="E56" s="40">
        <v>183</v>
      </c>
      <c r="F56" s="38">
        <v>83</v>
      </c>
      <c r="G56" s="38">
        <v>61</v>
      </c>
      <c r="H56" s="38">
        <v>142</v>
      </c>
      <c r="I56" s="40">
        <v>469</v>
      </c>
      <c r="J56" s="28"/>
      <c r="K56" s="19"/>
      <c r="L56" s="19"/>
      <c r="M56" s="19"/>
      <c r="N56" s="5"/>
    </row>
    <row r="57" spans="1:14" customFormat="1" ht="15" customHeight="1" x14ac:dyDescent="0.25">
      <c r="A57" s="93"/>
      <c r="B57" s="15" t="s">
        <v>15</v>
      </c>
      <c r="C57" s="38">
        <v>61</v>
      </c>
      <c r="D57" s="38">
        <v>133</v>
      </c>
      <c r="E57" s="40">
        <v>194</v>
      </c>
      <c r="F57" s="38">
        <v>61</v>
      </c>
      <c r="G57" s="38">
        <v>40</v>
      </c>
      <c r="H57" s="38">
        <v>52</v>
      </c>
      <c r="I57" s="40">
        <v>347</v>
      </c>
      <c r="J57" s="28"/>
      <c r="K57" s="19"/>
      <c r="L57" s="19"/>
      <c r="M57" s="19"/>
      <c r="N57" s="5"/>
    </row>
    <row r="58" spans="1:14" customFormat="1" ht="15" customHeight="1" x14ac:dyDescent="0.25">
      <c r="A58" s="93"/>
      <c r="B58" s="15" t="s">
        <v>16</v>
      </c>
      <c r="C58" s="38">
        <v>48</v>
      </c>
      <c r="D58" s="38">
        <v>58</v>
      </c>
      <c r="E58" s="40">
        <v>106</v>
      </c>
      <c r="F58" s="38">
        <v>73</v>
      </c>
      <c r="G58" s="38">
        <v>53</v>
      </c>
      <c r="H58" s="38">
        <v>128</v>
      </c>
      <c r="I58" s="40">
        <v>360</v>
      </c>
      <c r="J58" s="28"/>
      <c r="K58" s="73"/>
      <c r="L58" s="19"/>
      <c r="M58" s="19"/>
      <c r="N58" s="5"/>
    </row>
    <row r="59" spans="1:14" customFormat="1" ht="15" customHeight="1" x14ac:dyDescent="0.25">
      <c r="A59" s="93"/>
      <c r="B59" s="15" t="s">
        <v>17</v>
      </c>
      <c r="C59" s="38">
        <v>67</v>
      </c>
      <c r="D59" s="38">
        <v>127</v>
      </c>
      <c r="E59" s="40">
        <v>194</v>
      </c>
      <c r="F59" s="38">
        <v>67</v>
      </c>
      <c r="G59" s="38">
        <v>45</v>
      </c>
      <c r="H59" s="38">
        <v>91</v>
      </c>
      <c r="I59" s="40">
        <v>397</v>
      </c>
      <c r="J59" s="28"/>
      <c r="K59" s="45"/>
      <c r="L59" s="19"/>
      <c r="M59" s="19"/>
      <c r="N59" s="5"/>
    </row>
    <row r="60" spans="1:14" customFormat="1" ht="15" customHeight="1" x14ac:dyDescent="0.25">
      <c r="A60" s="93" t="s">
        <v>92</v>
      </c>
      <c r="B60" s="14" t="s">
        <v>13</v>
      </c>
      <c r="C60" s="18">
        <v>66</v>
      </c>
      <c r="D60" s="18">
        <v>114</v>
      </c>
      <c r="E60" s="27">
        <v>180</v>
      </c>
      <c r="F60" s="18">
        <v>70</v>
      </c>
      <c r="G60" s="18">
        <v>48</v>
      </c>
      <c r="H60" s="18">
        <v>130</v>
      </c>
      <c r="I60" s="27">
        <v>428</v>
      </c>
      <c r="J60" s="28"/>
      <c r="K60" s="45"/>
      <c r="L60" s="19"/>
      <c r="M60" s="19"/>
      <c r="N60" s="5"/>
    </row>
    <row r="61" spans="1:14" customFormat="1" ht="15" customHeight="1" x14ac:dyDescent="0.25">
      <c r="A61" s="93"/>
      <c r="B61" s="14" t="s">
        <v>15</v>
      </c>
      <c r="C61" s="18"/>
      <c r="D61" s="18"/>
      <c r="E61" s="27"/>
      <c r="F61" s="18"/>
      <c r="G61" s="18"/>
      <c r="H61" s="18"/>
      <c r="I61" s="27"/>
      <c r="J61" s="28"/>
      <c r="K61" s="45"/>
      <c r="L61" s="19"/>
      <c r="M61" s="19"/>
      <c r="N61" s="5"/>
    </row>
    <row r="62" spans="1:14" customFormat="1" ht="15" customHeight="1" x14ac:dyDescent="0.25">
      <c r="A62" s="93"/>
      <c r="B62" s="14" t="s">
        <v>16</v>
      </c>
      <c r="C62" s="18"/>
      <c r="D62" s="18"/>
      <c r="E62" s="27"/>
      <c r="F62" s="18"/>
      <c r="G62" s="18"/>
      <c r="H62" s="18"/>
      <c r="I62" s="27"/>
      <c r="J62" s="28"/>
      <c r="K62" s="45"/>
      <c r="L62" s="19"/>
      <c r="M62" s="19"/>
      <c r="N62" s="5"/>
    </row>
    <row r="63" spans="1:14" customFormat="1" ht="15" customHeight="1" x14ac:dyDescent="0.25">
      <c r="A63" s="93"/>
      <c r="B63" s="14" t="s">
        <v>17</v>
      </c>
      <c r="C63" s="18"/>
      <c r="D63" s="18"/>
      <c r="E63" s="27"/>
      <c r="F63" s="18"/>
      <c r="G63" s="18"/>
      <c r="H63" s="18"/>
      <c r="I63" s="27"/>
      <c r="J63" s="28"/>
      <c r="K63" s="45"/>
      <c r="L63" s="19"/>
      <c r="M63" s="19"/>
      <c r="N63" s="5"/>
    </row>
    <row r="64" spans="1:14" customFormat="1" ht="19.5" customHeight="1" x14ac:dyDescent="0.25">
      <c r="A64" s="75" t="s">
        <v>45</v>
      </c>
      <c r="B64" s="5"/>
      <c r="C64" s="5"/>
      <c r="D64" s="5"/>
      <c r="E64" s="18"/>
      <c r="F64" s="5"/>
      <c r="G64" s="5"/>
      <c r="H64" s="18"/>
      <c r="I64" s="5"/>
      <c r="J64" s="5"/>
      <c r="K64" s="5"/>
      <c r="L64" s="5"/>
      <c r="M64" s="5"/>
      <c r="N64" s="5"/>
    </row>
    <row r="65" spans="1:14" customFormat="1" ht="15" customHeight="1" x14ac:dyDescent="0.25">
      <c r="A65" s="96" t="s">
        <v>32</v>
      </c>
      <c r="B65" s="96"/>
      <c r="C65" s="96" t="s">
        <v>41</v>
      </c>
      <c r="D65" s="96"/>
      <c r="E65" s="96"/>
      <c r="F65" s="101" t="s">
        <v>39</v>
      </c>
      <c r="G65" s="99" t="s">
        <v>36</v>
      </c>
      <c r="H65" s="99" t="s">
        <v>42</v>
      </c>
      <c r="I65" s="99" t="s">
        <v>12</v>
      </c>
      <c r="J65" s="12"/>
      <c r="K65" s="94" t="s">
        <v>46</v>
      </c>
      <c r="L65" s="94"/>
      <c r="M65" s="94"/>
      <c r="N65" s="5"/>
    </row>
    <row r="66" spans="1:14" customFormat="1" ht="17.149999999999999" customHeight="1" x14ac:dyDescent="0.3">
      <c r="A66" s="96"/>
      <c r="B66" s="96"/>
      <c r="C66" s="32" t="s">
        <v>34</v>
      </c>
      <c r="D66" s="32" t="s">
        <v>43</v>
      </c>
      <c r="E66" s="32" t="s">
        <v>44</v>
      </c>
      <c r="F66" s="101"/>
      <c r="G66" s="99"/>
      <c r="H66" s="99"/>
      <c r="I66" s="99"/>
      <c r="J66" s="12"/>
      <c r="K66" s="32" t="s">
        <v>47</v>
      </c>
      <c r="L66" s="32" t="s">
        <v>48</v>
      </c>
      <c r="M66" s="32" t="s">
        <v>12</v>
      </c>
      <c r="N66" s="5"/>
    </row>
    <row r="67" spans="1:14" customFormat="1" ht="15" customHeight="1" x14ac:dyDescent="0.25">
      <c r="A67" s="93" t="s">
        <v>18</v>
      </c>
      <c r="B67" s="93"/>
      <c r="C67" s="37">
        <v>2020</v>
      </c>
      <c r="D67" s="37">
        <v>788</v>
      </c>
      <c r="E67" s="39">
        <v>2808</v>
      </c>
      <c r="F67" s="37">
        <v>1865</v>
      </c>
      <c r="G67" s="37">
        <v>810</v>
      </c>
      <c r="H67" s="37">
        <v>223</v>
      </c>
      <c r="I67" s="39">
        <v>5706</v>
      </c>
      <c r="J67" s="46"/>
      <c r="K67" s="33">
        <v>7550</v>
      </c>
      <c r="L67" s="33">
        <v>19815</v>
      </c>
      <c r="M67" s="34">
        <v>27365</v>
      </c>
      <c r="N67" s="5"/>
    </row>
    <row r="68" spans="1:14" customFormat="1" ht="15" customHeight="1" x14ac:dyDescent="0.25">
      <c r="A68" s="93" t="s">
        <v>19</v>
      </c>
      <c r="B68" s="93"/>
      <c r="C68" s="38">
        <v>2575</v>
      </c>
      <c r="D68" s="38">
        <v>957</v>
      </c>
      <c r="E68" s="40">
        <v>3532</v>
      </c>
      <c r="F68" s="38">
        <v>1965</v>
      </c>
      <c r="G68" s="38">
        <v>764</v>
      </c>
      <c r="H68" s="38">
        <v>301</v>
      </c>
      <c r="I68" s="40">
        <v>6562</v>
      </c>
      <c r="J68" s="46"/>
      <c r="K68" s="35">
        <v>1017</v>
      </c>
      <c r="L68" s="35">
        <v>22179</v>
      </c>
      <c r="M68" s="36">
        <v>23196</v>
      </c>
      <c r="N68" s="5"/>
    </row>
    <row r="69" spans="1:14" customFormat="1" ht="15" customHeight="1" x14ac:dyDescent="0.25">
      <c r="A69" s="93" t="s">
        <v>20</v>
      </c>
      <c r="B69" s="93"/>
      <c r="C69" s="37">
        <v>1718</v>
      </c>
      <c r="D69" s="37">
        <v>816</v>
      </c>
      <c r="E69" s="39">
        <v>2534</v>
      </c>
      <c r="F69" s="37">
        <v>1445</v>
      </c>
      <c r="G69" s="37">
        <v>750</v>
      </c>
      <c r="H69" s="37">
        <v>406</v>
      </c>
      <c r="I69" s="39">
        <v>5135</v>
      </c>
      <c r="J69" s="46"/>
      <c r="K69" s="33">
        <v>1936</v>
      </c>
      <c r="L69" s="33">
        <v>33712</v>
      </c>
      <c r="M69" s="34">
        <v>35648</v>
      </c>
      <c r="N69" s="5"/>
    </row>
    <row r="70" spans="1:14" customFormat="1" ht="15" customHeight="1" x14ac:dyDescent="0.25">
      <c r="A70" s="93" t="s">
        <v>21</v>
      </c>
      <c r="B70" s="93"/>
      <c r="C70" s="38">
        <v>1645</v>
      </c>
      <c r="D70" s="38">
        <v>944</v>
      </c>
      <c r="E70" s="40">
        <v>2589</v>
      </c>
      <c r="F70" s="38">
        <v>1821</v>
      </c>
      <c r="G70" s="38">
        <v>1083</v>
      </c>
      <c r="H70" s="38">
        <v>312</v>
      </c>
      <c r="I70" s="40">
        <v>5805</v>
      </c>
      <c r="J70" s="46"/>
      <c r="K70" s="35">
        <v>3891</v>
      </c>
      <c r="L70" s="35">
        <v>30426</v>
      </c>
      <c r="M70" s="36">
        <v>34317</v>
      </c>
      <c r="N70" s="5"/>
    </row>
    <row r="71" spans="1:14" customFormat="1" ht="15" customHeight="1" x14ac:dyDescent="0.25">
      <c r="A71" s="93" t="s">
        <v>22</v>
      </c>
      <c r="B71" s="93"/>
      <c r="C71" s="37">
        <v>1927</v>
      </c>
      <c r="D71" s="37">
        <v>1042</v>
      </c>
      <c r="E71" s="39">
        <v>2969</v>
      </c>
      <c r="F71" s="37">
        <v>1935</v>
      </c>
      <c r="G71" s="37">
        <v>642</v>
      </c>
      <c r="H71" s="37">
        <v>439</v>
      </c>
      <c r="I71" s="39">
        <v>5985</v>
      </c>
      <c r="J71" s="46"/>
      <c r="K71" s="33">
        <v>1882</v>
      </c>
      <c r="L71" s="33">
        <v>22308</v>
      </c>
      <c r="M71" s="34">
        <v>24190</v>
      </c>
      <c r="N71" s="5"/>
    </row>
    <row r="72" spans="1:14" customFormat="1" ht="15" customHeight="1" x14ac:dyDescent="0.25">
      <c r="A72" s="93" t="s">
        <v>23</v>
      </c>
      <c r="B72" s="93"/>
      <c r="C72" s="38">
        <v>1824</v>
      </c>
      <c r="D72" s="38">
        <v>953</v>
      </c>
      <c r="E72" s="40">
        <v>2777</v>
      </c>
      <c r="F72" s="38">
        <v>1939</v>
      </c>
      <c r="G72" s="38">
        <v>646</v>
      </c>
      <c r="H72" s="38">
        <v>517</v>
      </c>
      <c r="I72" s="40">
        <v>5879</v>
      </c>
      <c r="J72" s="46"/>
      <c r="K72" s="35">
        <v>4047</v>
      </c>
      <c r="L72" s="35">
        <v>56459</v>
      </c>
      <c r="M72" s="36">
        <v>60506</v>
      </c>
      <c r="N72" s="5"/>
    </row>
    <row r="73" spans="1:14" customFormat="1" ht="15" customHeight="1" x14ac:dyDescent="0.25">
      <c r="A73" s="93" t="s">
        <v>24</v>
      </c>
      <c r="B73" s="93"/>
      <c r="C73" s="37">
        <v>1405</v>
      </c>
      <c r="D73" s="37">
        <v>775</v>
      </c>
      <c r="E73" s="39">
        <v>2180</v>
      </c>
      <c r="F73" s="37">
        <v>1530</v>
      </c>
      <c r="G73" s="37">
        <v>848</v>
      </c>
      <c r="H73" s="37">
        <v>502</v>
      </c>
      <c r="I73" s="39">
        <v>5060</v>
      </c>
      <c r="J73" s="46"/>
      <c r="K73" s="33">
        <v>16623</v>
      </c>
      <c r="L73" s="33">
        <v>81614</v>
      </c>
      <c r="M73" s="34">
        <v>98237</v>
      </c>
      <c r="N73" s="5"/>
    </row>
    <row r="74" spans="1:14" customFormat="1" ht="15" customHeight="1" x14ac:dyDescent="0.25">
      <c r="A74" s="93" t="s">
        <v>25</v>
      </c>
      <c r="B74" s="93"/>
      <c r="C74" s="38">
        <v>1199</v>
      </c>
      <c r="D74" s="38">
        <v>708</v>
      </c>
      <c r="E74" s="40">
        <v>1907</v>
      </c>
      <c r="F74" s="38">
        <v>1507</v>
      </c>
      <c r="G74" s="38">
        <v>585</v>
      </c>
      <c r="H74" s="38">
        <v>491</v>
      </c>
      <c r="I74" s="40">
        <v>4490</v>
      </c>
      <c r="J74" s="46"/>
      <c r="K74" s="35">
        <v>11905</v>
      </c>
      <c r="L74" s="35">
        <v>84146</v>
      </c>
      <c r="M74" s="36">
        <v>96051</v>
      </c>
      <c r="N74" s="5"/>
    </row>
    <row r="75" spans="1:14" customFormat="1" ht="15" customHeight="1" x14ac:dyDescent="0.25">
      <c r="A75" s="93" t="s">
        <v>26</v>
      </c>
      <c r="B75" s="93"/>
      <c r="C75" s="37">
        <v>502</v>
      </c>
      <c r="D75" s="37">
        <v>356</v>
      </c>
      <c r="E75" s="39">
        <v>858</v>
      </c>
      <c r="F75" s="37">
        <v>216</v>
      </c>
      <c r="G75" s="37">
        <v>5</v>
      </c>
      <c r="H75" s="37">
        <v>267</v>
      </c>
      <c r="I75" s="39">
        <v>1346</v>
      </c>
      <c r="J75" s="46"/>
      <c r="K75" s="33">
        <v>3113</v>
      </c>
      <c r="L75" s="33">
        <v>35763</v>
      </c>
      <c r="M75" s="34">
        <v>50683</v>
      </c>
      <c r="N75" s="5"/>
    </row>
    <row r="76" spans="1:14" customFormat="1" ht="15" customHeight="1" x14ac:dyDescent="0.25">
      <c r="A76" s="93" t="s">
        <v>27</v>
      </c>
      <c r="B76" s="93"/>
      <c r="C76" s="38">
        <v>749</v>
      </c>
      <c r="D76" s="38">
        <v>547</v>
      </c>
      <c r="E76" s="40">
        <v>1296</v>
      </c>
      <c r="F76" s="38">
        <v>505</v>
      </c>
      <c r="G76" s="38">
        <v>201</v>
      </c>
      <c r="H76" s="38">
        <v>712</v>
      </c>
      <c r="I76" s="40">
        <v>2714</v>
      </c>
      <c r="J76" s="46"/>
      <c r="K76" s="35">
        <v>39977</v>
      </c>
      <c r="L76" s="35">
        <v>67797</v>
      </c>
      <c r="M76" s="36">
        <v>107774</v>
      </c>
      <c r="N76" s="5"/>
    </row>
    <row r="77" spans="1:14" customFormat="1" ht="15" customHeight="1" x14ac:dyDescent="0.25">
      <c r="A77" s="93" t="s">
        <v>28</v>
      </c>
      <c r="B77" s="93"/>
      <c r="C77" s="37">
        <v>1069</v>
      </c>
      <c r="D77" s="37">
        <v>688</v>
      </c>
      <c r="E77" s="39">
        <v>1757</v>
      </c>
      <c r="F77" s="37">
        <v>637</v>
      </c>
      <c r="G77" s="37">
        <v>95</v>
      </c>
      <c r="H77" s="37">
        <v>405</v>
      </c>
      <c r="I77" s="39">
        <v>2894</v>
      </c>
      <c r="J77" s="46"/>
      <c r="K77" s="33">
        <v>43431</v>
      </c>
      <c r="L77" s="33">
        <v>103337</v>
      </c>
      <c r="M77" s="34">
        <v>146768</v>
      </c>
      <c r="N77" s="18"/>
    </row>
    <row r="78" spans="1:14" customFormat="1" ht="15" customHeight="1" x14ac:dyDescent="0.25">
      <c r="A78" s="93" t="s">
        <v>29</v>
      </c>
      <c r="B78" s="93"/>
      <c r="C78" s="38">
        <v>990</v>
      </c>
      <c r="D78" s="38">
        <v>357</v>
      </c>
      <c r="E78" s="40">
        <v>1347</v>
      </c>
      <c r="F78" s="38">
        <v>1008</v>
      </c>
      <c r="G78" s="38">
        <v>113</v>
      </c>
      <c r="H78" s="38">
        <v>293</v>
      </c>
      <c r="I78" s="40">
        <v>2761</v>
      </c>
      <c r="J78" s="46"/>
      <c r="K78" s="38">
        <v>13448</v>
      </c>
      <c r="L78" s="38">
        <v>53022</v>
      </c>
      <c r="M78" s="36">
        <v>66470</v>
      </c>
      <c r="N78" s="18"/>
    </row>
    <row r="79" spans="1:14" customFormat="1" ht="15" customHeight="1" x14ac:dyDescent="0.25">
      <c r="A79" s="93" t="s">
        <v>30</v>
      </c>
      <c r="B79" s="93"/>
      <c r="C79" s="37">
        <v>694</v>
      </c>
      <c r="D79" s="37">
        <v>458</v>
      </c>
      <c r="E79" s="39">
        <v>1152</v>
      </c>
      <c r="F79" s="37">
        <v>482</v>
      </c>
      <c r="G79" s="37">
        <v>521</v>
      </c>
      <c r="H79" s="37">
        <v>309</v>
      </c>
      <c r="I79" s="39">
        <v>2464</v>
      </c>
      <c r="J79" s="46"/>
      <c r="K79" s="33">
        <v>944</v>
      </c>
      <c r="L79" s="33">
        <v>104397</v>
      </c>
      <c r="M79" s="34">
        <v>105341</v>
      </c>
      <c r="N79" s="18"/>
    </row>
    <row r="80" spans="1:14" customFormat="1" ht="15" customHeight="1" x14ac:dyDescent="0.25">
      <c r="A80" s="93" t="s">
        <v>31</v>
      </c>
      <c r="B80" s="93"/>
      <c r="C80" s="38">
        <v>237</v>
      </c>
      <c r="D80" s="38">
        <v>440</v>
      </c>
      <c r="E80" s="40">
        <v>677</v>
      </c>
      <c r="F80" s="38">
        <v>284</v>
      </c>
      <c r="G80" s="38">
        <v>199</v>
      </c>
      <c r="H80" s="38">
        <v>413</v>
      </c>
      <c r="I80" s="40">
        <v>1573</v>
      </c>
      <c r="J80" s="46"/>
      <c r="K80" s="38">
        <v>0</v>
      </c>
      <c r="L80" s="38">
        <v>73731</v>
      </c>
      <c r="M80" s="36">
        <v>73731</v>
      </c>
      <c r="N80" s="18"/>
    </row>
    <row r="81" spans="1:14" customFormat="1" ht="15" customHeight="1" x14ac:dyDescent="0.25">
      <c r="A81" s="93" t="s">
        <v>92</v>
      </c>
      <c r="B81" s="93"/>
      <c r="C81" s="37">
        <v>66</v>
      </c>
      <c r="D81" s="37">
        <v>114</v>
      </c>
      <c r="E81" s="37">
        <v>180</v>
      </c>
      <c r="F81" s="37">
        <v>70</v>
      </c>
      <c r="G81" s="37">
        <v>48</v>
      </c>
      <c r="H81" s="37">
        <v>130</v>
      </c>
      <c r="I81" s="37">
        <v>428</v>
      </c>
      <c r="J81" s="46"/>
      <c r="K81" s="33">
        <v>0</v>
      </c>
      <c r="L81" s="33">
        <v>18190</v>
      </c>
      <c r="M81" s="34">
        <v>18190</v>
      </c>
      <c r="N81" s="18"/>
    </row>
    <row r="82" spans="1:14" customFormat="1" ht="15" customHeight="1" x14ac:dyDescent="0.25">
      <c r="A82" s="17" t="s">
        <v>45</v>
      </c>
      <c r="B82" s="5"/>
      <c r="C82" s="5"/>
      <c r="D82" s="5"/>
      <c r="E82" s="41"/>
      <c r="F82" s="5"/>
      <c r="G82" s="5"/>
      <c r="H82" s="5"/>
      <c r="I82" s="41"/>
      <c r="J82" s="41"/>
      <c r="K82" s="41"/>
      <c r="L82" s="41"/>
      <c r="M82" s="41"/>
      <c r="N82" s="5"/>
    </row>
  </sheetData>
  <mergeCells count="44">
    <mergeCell ref="A1:I1"/>
    <mergeCell ref="C2:E2"/>
    <mergeCell ref="F2:F3"/>
    <mergeCell ref="G2:G3"/>
    <mergeCell ref="H2:H3"/>
    <mergeCell ref="I2:I3"/>
    <mergeCell ref="A3:B3"/>
    <mergeCell ref="A48:A51"/>
    <mergeCell ref="A4:A7"/>
    <mergeCell ref="A8:A11"/>
    <mergeCell ref="A12:A15"/>
    <mergeCell ref="A16:A19"/>
    <mergeCell ref="A20:A23"/>
    <mergeCell ref="A24:A27"/>
    <mergeCell ref="A28:A31"/>
    <mergeCell ref="A32:A35"/>
    <mergeCell ref="A36:A39"/>
    <mergeCell ref="A40:A43"/>
    <mergeCell ref="A44:A47"/>
    <mergeCell ref="K65:M65"/>
    <mergeCell ref="A67:B67"/>
    <mergeCell ref="A68:B68"/>
    <mergeCell ref="A69:B69"/>
    <mergeCell ref="A70:B70"/>
    <mergeCell ref="H65:H66"/>
    <mergeCell ref="I65:I66"/>
    <mergeCell ref="A65:B66"/>
    <mergeCell ref="C65:E65"/>
    <mergeCell ref="F65:F66"/>
    <mergeCell ref="G65:G66"/>
    <mergeCell ref="A81:B81"/>
    <mergeCell ref="A80:B80"/>
    <mergeCell ref="A52:A55"/>
    <mergeCell ref="A79:B79"/>
    <mergeCell ref="A78:B78"/>
    <mergeCell ref="A72:B72"/>
    <mergeCell ref="A73:B73"/>
    <mergeCell ref="A74:B74"/>
    <mergeCell ref="A75:B75"/>
    <mergeCell ref="A76:B76"/>
    <mergeCell ref="A77:B77"/>
    <mergeCell ref="A71:B71"/>
    <mergeCell ref="A56:A59"/>
    <mergeCell ref="A60:A63"/>
  </mergeCells>
  <phoneticPr fontId="75" type="noConversion"/>
  <pageMargins left="0.25" right="0.25" top="0.75" bottom="0.75" header="0.30000000000000004" footer="0.30000000000000004"/>
  <pageSetup scale="82" fitToHeight="0" orientation="portrait" horizontalDpi="90" verticalDpi="90"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sheetPr>
    <tabColor rgb="FF4F6228"/>
    <pageSetUpPr fitToPage="1"/>
  </sheetPr>
  <dimension ref="A1:J83"/>
  <sheetViews>
    <sheetView showGridLines="0" topLeftCell="A58" zoomScaleNormal="100" workbookViewId="0">
      <selection activeCell="O66" sqref="O66"/>
    </sheetView>
  </sheetViews>
  <sheetFormatPr defaultColWidth="9.453125" defaultRowHeight="12.5" x14ac:dyDescent="0.25"/>
  <cols>
    <col min="1" max="1" width="8.54296875" style="5" customWidth="1"/>
    <col min="2" max="2" width="3.453125" style="5" bestFit="1" customWidth="1"/>
    <col min="3" max="3" width="12.453125" style="5" customWidth="1"/>
    <col min="4" max="5" width="10.54296875" style="5" customWidth="1"/>
    <col min="6" max="6" width="14.81640625" style="5" customWidth="1"/>
    <col min="7" max="8" width="10.54296875" style="5" customWidth="1"/>
    <col min="9" max="9" width="12.453125" style="5" customWidth="1"/>
    <col min="10" max="16384" width="9.453125" style="5"/>
  </cols>
  <sheetData>
    <row r="1" spans="1:9" s="22" customFormat="1" ht="20.149999999999999" customHeight="1" x14ac:dyDescent="0.25">
      <c r="A1" s="98" t="s">
        <v>49</v>
      </c>
      <c r="B1" s="98"/>
      <c r="C1" s="98"/>
      <c r="D1" s="98"/>
      <c r="E1" s="98"/>
      <c r="F1" s="98"/>
      <c r="G1" s="98"/>
      <c r="H1" s="98"/>
      <c r="I1" s="98"/>
    </row>
    <row r="2" spans="1:9" ht="15" customHeight="1" x14ac:dyDescent="0.3">
      <c r="A2" s="43"/>
      <c r="B2" s="43"/>
      <c r="C2" s="102" t="s">
        <v>50</v>
      </c>
      <c r="D2" s="103" t="s">
        <v>51</v>
      </c>
      <c r="E2" s="103"/>
      <c r="F2" s="102" t="s">
        <v>52</v>
      </c>
      <c r="G2" s="97" t="s">
        <v>53</v>
      </c>
      <c r="H2" s="97"/>
      <c r="I2" s="99" t="s">
        <v>54</v>
      </c>
    </row>
    <row r="3" spans="1:9" ht="30" customHeight="1" x14ac:dyDescent="0.3">
      <c r="A3" s="95"/>
      <c r="B3" s="95"/>
      <c r="C3" s="102"/>
      <c r="D3" s="32" t="s">
        <v>55</v>
      </c>
      <c r="E3" s="32" t="s">
        <v>56</v>
      </c>
      <c r="F3" s="102"/>
      <c r="G3" s="32" t="s">
        <v>57</v>
      </c>
      <c r="H3" s="32" t="s">
        <v>58</v>
      </c>
      <c r="I3" s="99"/>
    </row>
    <row r="4" spans="1:9" ht="15" customHeight="1" x14ac:dyDescent="0.25">
      <c r="A4" s="93" t="s">
        <v>18</v>
      </c>
      <c r="B4" s="14" t="s">
        <v>13</v>
      </c>
      <c r="C4" s="33">
        <v>149</v>
      </c>
      <c r="D4" s="33">
        <v>132</v>
      </c>
      <c r="E4" s="33">
        <v>273</v>
      </c>
      <c r="F4" s="79">
        <v>42274</v>
      </c>
      <c r="G4" s="33">
        <v>270</v>
      </c>
      <c r="H4" s="79">
        <v>25300</v>
      </c>
      <c r="I4" s="80">
        <v>67574</v>
      </c>
    </row>
    <row r="5" spans="1:9" ht="15" customHeight="1" x14ac:dyDescent="0.25">
      <c r="A5" s="93"/>
      <c r="B5" s="14" t="s">
        <v>15</v>
      </c>
      <c r="C5" s="33">
        <v>106</v>
      </c>
      <c r="D5" s="33">
        <v>114</v>
      </c>
      <c r="E5" s="33">
        <v>241</v>
      </c>
      <c r="F5" s="79">
        <v>37354</v>
      </c>
      <c r="G5" s="33">
        <v>296</v>
      </c>
      <c r="H5" s="79">
        <v>24300</v>
      </c>
      <c r="I5" s="80">
        <v>61654</v>
      </c>
    </row>
    <row r="6" spans="1:9" ht="15" customHeight="1" x14ac:dyDescent="0.25">
      <c r="A6" s="93"/>
      <c r="B6" s="14" t="s">
        <v>16</v>
      </c>
      <c r="C6" s="33">
        <v>76</v>
      </c>
      <c r="D6" s="33">
        <v>111</v>
      </c>
      <c r="E6" s="33">
        <v>270</v>
      </c>
      <c r="F6" s="79">
        <v>39020</v>
      </c>
      <c r="G6" s="33">
        <v>322</v>
      </c>
      <c r="H6" s="79">
        <v>30910</v>
      </c>
      <c r="I6" s="80">
        <v>69930</v>
      </c>
    </row>
    <row r="7" spans="1:9" ht="15" customHeight="1" x14ac:dyDescent="0.25">
      <c r="A7" s="93"/>
      <c r="B7" s="14" t="s">
        <v>17</v>
      </c>
      <c r="C7" s="33">
        <v>117</v>
      </c>
      <c r="D7" s="33">
        <v>92</v>
      </c>
      <c r="E7" s="33">
        <v>167</v>
      </c>
      <c r="F7" s="79">
        <v>26912</v>
      </c>
      <c r="G7" s="33">
        <v>304</v>
      </c>
      <c r="H7" s="79">
        <v>29780</v>
      </c>
      <c r="I7" s="80">
        <v>56692</v>
      </c>
    </row>
    <row r="8" spans="1:9" ht="15" customHeight="1" x14ac:dyDescent="0.25">
      <c r="A8" s="93" t="s">
        <v>19</v>
      </c>
      <c r="B8" s="15" t="s">
        <v>13</v>
      </c>
      <c r="C8" s="35">
        <v>83</v>
      </c>
      <c r="D8" s="35">
        <v>86</v>
      </c>
      <c r="E8" s="35">
        <v>173</v>
      </c>
      <c r="F8" s="81">
        <v>25589</v>
      </c>
      <c r="G8" s="35">
        <v>304</v>
      </c>
      <c r="H8" s="81">
        <v>29640</v>
      </c>
      <c r="I8" s="82">
        <v>55229</v>
      </c>
    </row>
    <row r="9" spans="1:9" ht="15" customHeight="1" x14ac:dyDescent="0.25">
      <c r="A9" s="93"/>
      <c r="B9" s="15" t="s">
        <v>15</v>
      </c>
      <c r="C9" s="35">
        <v>114</v>
      </c>
      <c r="D9" s="35">
        <v>67</v>
      </c>
      <c r="E9" s="35">
        <v>140</v>
      </c>
      <c r="F9" s="81">
        <v>21149</v>
      </c>
      <c r="G9" s="35">
        <v>345</v>
      </c>
      <c r="H9" s="81">
        <v>35060</v>
      </c>
      <c r="I9" s="82">
        <v>56209</v>
      </c>
    </row>
    <row r="10" spans="1:9" ht="15" customHeight="1" x14ac:dyDescent="0.25">
      <c r="A10" s="93"/>
      <c r="B10" s="15" t="s">
        <v>16</v>
      </c>
      <c r="C10" s="35">
        <v>190</v>
      </c>
      <c r="D10" s="35">
        <v>109</v>
      </c>
      <c r="E10" s="35">
        <v>214</v>
      </c>
      <c r="F10" s="81">
        <v>29162</v>
      </c>
      <c r="G10" s="35">
        <v>397</v>
      </c>
      <c r="H10" s="81">
        <v>42000</v>
      </c>
      <c r="I10" s="82">
        <v>71162</v>
      </c>
    </row>
    <row r="11" spans="1:9" ht="15" customHeight="1" x14ac:dyDescent="0.25">
      <c r="A11" s="93"/>
      <c r="B11" s="15" t="s">
        <v>17</v>
      </c>
      <c r="C11" s="35">
        <v>124</v>
      </c>
      <c r="D11" s="35">
        <v>127</v>
      </c>
      <c r="E11" s="35">
        <v>228</v>
      </c>
      <c r="F11" s="81">
        <v>30755</v>
      </c>
      <c r="G11" s="35">
        <v>414</v>
      </c>
      <c r="H11" s="81">
        <v>40820</v>
      </c>
      <c r="I11" s="82">
        <v>71575</v>
      </c>
    </row>
    <row r="12" spans="1:9" ht="15" customHeight="1" x14ac:dyDescent="0.25">
      <c r="A12" s="93" t="s">
        <v>20</v>
      </c>
      <c r="B12" s="14" t="s">
        <v>13</v>
      </c>
      <c r="C12" s="33">
        <v>104</v>
      </c>
      <c r="D12" s="33">
        <v>120</v>
      </c>
      <c r="E12" s="33">
        <v>179</v>
      </c>
      <c r="F12" s="79">
        <v>26680</v>
      </c>
      <c r="G12" s="33">
        <v>339</v>
      </c>
      <c r="H12" s="79">
        <v>35050</v>
      </c>
      <c r="I12" s="80">
        <v>61730</v>
      </c>
    </row>
    <row r="13" spans="1:9" ht="15" customHeight="1" x14ac:dyDescent="0.25">
      <c r="A13" s="93"/>
      <c r="B13" s="14" t="s">
        <v>15</v>
      </c>
      <c r="C13" s="33">
        <v>129</v>
      </c>
      <c r="D13" s="33">
        <v>121</v>
      </c>
      <c r="E13" s="33">
        <v>243</v>
      </c>
      <c r="F13" s="79">
        <v>34460</v>
      </c>
      <c r="G13" s="33">
        <v>365</v>
      </c>
      <c r="H13" s="79">
        <v>34990</v>
      </c>
      <c r="I13" s="80">
        <v>69450</v>
      </c>
    </row>
    <row r="14" spans="1:9" ht="15" customHeight="1" x14ac:dyDescent="0.25">
      <c r="A14" s="93"/>
      <c r="B14" s="14" t="s">
        <v>16</v>
      </c>
      <c r="C14" s="33">
        <v>97</v>
      </c>
      <c r="D14" s="33">
        <v>91</v>
      </c>
      <c r="E14" s="33">
        <v>191</v>
      </c>
      <c r="F14" s="79">
        <v>32094</v>
      </c>
      <c r="G14" s="33">
        <v>375</v>
      </c>
      <c r="H14" s="79">
        <v>49440</v>
      </c>
      <c r="I14" s="80">
        <v>81534</v>
      </c>
    </row>
    <row r="15" spans="1:9" ht="15" customHeight="1" x14ac:dyDescent="0.25">
      <c r="A15" s="93"/>
      <c r="B15" s="14" t="s">
        <v>17</v>
      </c>
      <c r="C15" s="33">
        <v>109</v>
      </c>
      <c r="D15" s="33">
        <v>93</v>
      </c>
      <c r="E15" s="33">
        <v>209</v>
      </c>
      <c r="F15" s="79">
        <v>35775</v>
      </c>
      <c r="G15" s="33">
        <v>618</v>
      </c>
      <c r="H15" s="79">
        <v>81780</v>
      </c>
      <c r="I15" s="80">
        <v>117555</v>
      </c>
    </row>
    <row r="16" spans="1:9" ht="15" customHeight="1" x14ac:dyDescent="0.25">
      <c r="A16" s="93" t="s">
        <v>21</v>
      </c>
      <c r="B16" s="15" t="s">
        <v>13</v>
      </c>
      <c r="C16" s="35">
        <v>87</v>
      </c>
      <c r="D16" s="35">
        <v>116</v>
      </c>
      <c r="E16" s="35">
        <v>260</v>
      </c>
      <c r="F16" s="81">
        <v>39805</v>
      </c>
      <c r="G16" s="35">
        <v>764</v>
      </c>
      <c r="H16" s="81">
        <v>123380</v>
      </c>
      <c r="I16" s="82">
        <v>163185</v>
      </c>
    </row>
    <row r="17" spans="1:9" ht="15" customHeight="1" x14ac:dyDescent="0.25">
      <c r="A17" s="93"/>
      <c r="B17" s="15" t="s">
        <v>15</v>
      </c>
      <c r="C17" s="35">
        <v>99</v>
      </c>
      <c r="D17" s="35">
        <v>83</v>
      </c>
      <c r="E17" s="35">
        <v>170</v>
      </c>
      <c r="F17" s="81">
        <v>24554</v>
      </c>
      <c r="G17" s="35">
        <v>472</v>
      </c>
      <c r="H17" s="81">
        <v>69260</v>
      </c>
      <c r="I17" s="82">
        <v>93814</v>
      </c>
    </row>
    <row r="18" spans="1:9" ht="15" customHeight="1" x14ac:dyDescent="0.25">
      <c r="A18" s="93"/>
      <c r="B18" s="15" t="s">
        <v>16</v>
      </c>
      <c r="C18" s="35">
        <v>112</v>
      </c>
      <c r="D18" s="35">
        <v>55</v>
      </c>
      <c r="E18" s="35">
        <v>151</v>
      </c>
      <c r="F18" s="81">
        <v>20610</v>
      </c>
      <c r="G18" s="35">
        <v>485</v>
      </c>
      <c r="H18" s="81">
        <v>66060</v>
      </c>
      <c r="I18" s="82">
        <v>86670</v>
      </c>
    </row>
    <row r="19" spans="1:9" ht="15" customHeight="1" x14ac:dyDescent="0.25">
      <c r="A19" s="93"/>
      <c r="B19" s="15" t="s">
        <v>17</v>
      </c>
      <c r="C19" s="35">
        <v>79</v>
      </c>
      <c r="D19" s="35">
        <v>73</v>
      </c>
      <c r="E19" s="35">
        <v>175</v>
      </c>
      <c r="F19" s="81">
        <v>21955</v>
      </c>
      <c r="G19" s="35">
        <v>399</v>
      </c>
      <c r="H19" s="81">
        <v>57950</v>
      </c>
      <c r="I19" s="82">
        <v>79905</v>
      </c>
    </row>
    <row r="20" spans="1:9" ht="15" customHeight="1" x14ac:dyDescent="0.25">
      <c r="A20" s="93" t="s">
        <v>22</v>
      </c>
      <c r="B20" s="14" t="s">
        <v>13</v>
      </c>
      <c r="C20" s="33">
        <v>66</v>
      </c>
      <c r="D20" s="33">
        <v>83</v>
      </c>
      <c r="E20" s="33">
        <v>206</v>
      </c>
      <c r="F20" s="79">
        <v>23261</v>
      </c>
      <c r="G20" s="33">
        <v>365</v>
      </c>
      <c r="H20" s="79">
        <v>51010</v>
      </c>
      <c r="I20" s="80">
        <v>74271</v>
      </c>
    </row>
    <row r="21" spans="1:9" ht="15" customHeight="1" x14ac:dyDescent="0.25">
      <c r="A21" s="93"/>
      <c r="B21" s="14" t="s">
        <v>15</v>
      </c>
      <c r="C21" s="33">
        <v>95</v>
      </c>
      <c r="D21" s="33">
        <v>62</v>
      </c>
      <c r="E21" s="33">
        <v>153</v>
      </c>
      <c r="F21" s="79">
        <v>21572</v>
      </c>
      <c r="G21" s="33">
        <v>418</v>
      </c>
      <c r="H21" s="79">
        <v>59130</v>
      </c>
      <c r="I21" s="80">
        <v>80702</v>
      </c>
    </row>
    <row r="22" spans="1:9" ht="15" customHeight="1" x14ac:dyDescent="0.25">
      <c r="A22" s="93"/>
      <c r="B22" s="14" t="s">
        <v>16</v>
      </c>
      <c r="C22" s="33">
        <v>80</v>
      </c>
      <c r="D22" s="33">
        <v>55</v>
      </c>
      <c r="E22" s="33">
        <v>132</v>
      </c>
      <c r="F22" s="79">
        <v>20969</v>
      </c>
      <c r="G22" s="33">
        <v>428</v>
      </c>
      <c r="H22" s="79">
        <v>69190</v>
      </c>
      <c r="I22" s="80">
        <v>90159</v>
      </c>
    </row>
    <row r="23" spans="1:9" ht="15" customHeight="1" x14ac:dyDescent="0.25">
      <c r="A23" s="93"/>
      <c r="B23" s="14" t="s">
        <v>17</v>
      </c>
      <c r="C23" s="33">
        <v>113</v>
      </c>
      <c r="D23" s="33">
        <v>65</v>
      </c>
      <c r="E23" s="33">
        <v>153</v>
      </c>
      <c r="F23" s="79">
        <v>23217</v>
      </c>
      <c r="G23" s="33">
        <v>390</v>
      </c>
      <c r="H23" s="79">
        <v>53730</v>
      </c>
      <c r="I23" s="80">
        <v>76947</v>
      </c>
    </row>
    <row r="24" spans="1:9" ht="15" customHeight="1" x14ac:dyDescent="0.25">
      <c r="A24" s="93" t="s">
        <v>23</v>
      </c>
      <c r="B24" s="15" t="s">
        <v>13</v>
      </c>
      <c r="C24" s="35">
        <v>68</v>
      </c>
      <c r="D24" s="35">
        <v>113</v>
      </c>
      <c r="E24" s="35">
        <v>264</v>
      </c>
      <c r="F24" s="81">
        <v>33016</v>
      </c>
      <c r="G24" s="35">
        <v>620</v>
      </c>
      <c r="H24" s="81">
        <v>93150</v>
      </c>
      <c r="I24" s="82">
        <v>126166</v>
      </c>
    </row>
    <row r="25" spans="1:9" ht="15" customHeight="1" x14ac:dyDescent="0.25">
      <c r="A25" s="93"/>
      <c r="B25" s="15" t="s">
        <v>15</v>
      </c>
      <c r="C25" s="35">
        <v>90</v>
      </c>
      <c r="D25" s="35">
        <v>54</v>
      </c>
      <c r="E25" s="35">
        <v>107</v>
      </c>
      <c r="F25" s="81">
        <v>18928</v>
      </c>
      <c r="G25" s="35">
        <v>415</v>
      </c>
      <c r="H25" s="81">
        <v>64030</v>
      </c>
      <c r="I25" s="82">
        <v>82958</v>
      </c>
    </row>
    <row r="26" spans="1:9" ht="15" customHeight="1" x14ac:dyDescent="0.25">
      <c r="A26" s="93"/>
      <c r="B26" s="15" t="s">
        <v>16</v>
      </c>
      <c r="C26" s="35">
        <v>84</v>
      </c>
      <c r="D26" s="35">
        <v>89</v>
      </c>
      <c r="E26" s="35">
        <v>227</v>
      </c>
      <c r="F26" s="81">
        <v>30626</v>
      </c>
      <c r="G26" s="35">
        <v>401</v>
      </c>
      <c r="H26" s="81">
        <v>60160</v>
      </c>
      <c r="I26" s="82">
        <v>90786</v>
      </c>
    </row>
    <row r="27" spans="1:9" ht="15" customHeight="1" x14ac:dyDescent="0.25">
      <c r="A27" s="93"/>
      <c r="B27" s="15" t="s">
        <v>17</v>
      </c>
      <c r="C27" s="35">
        <v>111</v>
      </c>
      <c r="D27" s="35">
        <v>43</v>
      </c>
      <c r="E27" s="35">
        <v>96</v>
      </c>
      <c r="F27" s="81">
        <v>12730</v>
      </c>
      <c r="G27" s="35">
        <v>324</v>
      </c>
      <c r="H27" s="81">
        <v>52710</v>
      </c>
      <c r="I27" s="82">
        <v>65440</v>
      </c>
    </row>
    <row r="28" spans="1:9" ht="15" customHeight="1" x14ac:dyDescent="0.25">
      <c r="A28" s="93" t="s">
        <v>24</v>
      </c>
      <c r="B28" s="14" t="s">
        <v>13</v>
      </c>
      <c r="C28" s="23">
        <v>94</v>
      </c>
      <c r="D28" s="23">
        <v>96</v>
      </c>
      <c r="E28" s="23">
        <v>222</v>
      </c>
      <c r="F28" s="83">
        <v>28780</v>
      </c>
      <c r="G28" s="23">
        <v>411</v>
      </c>
      <c r="H28" s="83">
        <v>59160</v>
      </c>
      <c r="I28" s="84">
        <v>87940</v>
      </c>
    </row>
    <row r="29" spans="1:9" ht="15" customHeight="1" x14ac:dyDescent="0.25">
      <c r="A29" s="93"/>
      <c r="B29" s="14" t="s">
        <v>15</v>
      </c>
      <c r="C29" s="23">
        <v>119</v>
      </c>
      <c r="D29" s="23">
        <v>69</v>
      </c>
      <c r="E29" s="23">
        <v>172</v>
      </c>
      <c r="F29" s="83">
        <v>22218</v>
      </c>
      <c r="G29" s="23">
        <v>289</v>
      </c>
      <c r="H29" s="83">
        <v>48630</v>
      </c>
      <c r="I29" s="84">
        <v>70848</v>
      </c>
    </row>
    <row r="30" spans="1:9" ht="15" customHeight="1" x14ac:dyDescent="0.25">
      <c r="A30" s="93"/>
      <c r="B30" s="14" t="s">
        <v>16</v>
      </c>
      <c r="C30" s="23">
        <v>134</v>
      </c>
      <c r="D30" s="23">
        <v>100</v>
      </c>
      <c r="E30" s="23">
        <v>250</v>
      </c>
      <c r="F30" s="83">
        <v>37870</v>
      </c>
      <c r="G30" s="23">
        <v>264</v>
      </c>
      <c r="H30" s="83">
        <v>39730</v>
      </c>
      <c r="I30" s="84">
        <v>77600</v>
      </c>
    </row>
    <row r="31" spans="1:9" ht="15" customHeight="1" x14ac:dyDescent="0.25">
      <c r="A31" s="93"/>
      <c r="B31" s="14" t="s">
        <v>17</v>
      </c>
      <c r="C31" s="23">
        <v>94</v>
      </c>
      <c r="D31" s="23">
        <v>72</v>
      </c>
      <c r="E31" s="23">
        <v>183</v>
      </c>
      <c r="F31" s="83">
        <v>26547</v>
      </c>
      <c r="G31" s="23">
        <v>255</v>
      </c>
      <c r="H31" s="83">
        <v>37930</v>
      </c>
      <c r="I31" s="84">
        <v>64477</v>
      </c>
    </row>
    <row r="32" spans="1:9" ht="15" customHeight="1" x14ac:dyDescent="0.25">
      <c r="A32" s="93" t="s">
        <v>25</v>
      </c>
      <c r="B32" s="15" t="s">
        <v>13</v>
      </c>
      <c r="C32" s="35">
        <v>84</v>
      </c>
      <c r="D32" s="35">
        <v>79</v>
      </c>
      <c r="E32" s="35">
        <v>225</v>
      </c>
      <c r="F32" s="81">
        <v>41780</v>
      </c>
      <c r="G32" s="35">
        <v>347</v>
      </c>
      <c r="H32" s="81">
        <v>51230</v>
      </c>
      <c r="I32" s="82">
        <v>93010</v>
      </c>
    </row>
    <row r="33" spans="1:9" ht="15" customHeight="1" x14ac:dyDescent="0.25">
      <c r="A33" s="93"/>
      <c r="B33" s="15" t="s">
        <v>15</v>
      </c>
      <c r="C33" s="35">
        <v>98</v>
      </c>
      <c r="D33" s="35">
        <v>42</v>
      </c>
      <c r="E33" s="35">
        <v>112</v>
      </c>
      <c r="F33" s="81">
        <v>21681</v>
      </c>
      <c r="G33" s="35">
        <v>287</v>
      </c>
      <c r="H33" s="81">
        <v>38670</v>
      </c>
      <c r="I33" s="82">
        <v>60351</v>
      </c>
    </row>
    <row r="34" spans="1:9" ht="15" customHeight="1" x14ac:dyDescent="0.25">
      <c r="A34" s="93"/>
      <c r="B34" s="15" t="s">
        <v>16</v>
      </c>
      <c r="C34" s="35">
        <v>92</v>
      </c>
      <c r="D34" s="35">
        <v>33</v>
      </c>
      <c r="E34" s="35">
        <v>109</v>
      </c>
      <c r="F34" s="81">
        <v>18220</v>
      </c>
      <c r="G34" s="35">
        <v>227</v>
      </c>
      <c r="H34" s="81">
        <v>33270</v>
      </c>
      <c r="I34" s="82">
        <v>51490</v>
      </c>
    </row>
    <row r="35" spans="1:9" ht="15" customHeight="1" x14ac:dyDescent="0.25">
      <c r="A35" s="93"/>
      <c r="B35" s="15" t="s">
        <v>17</v>
      </c>
      <c r="C35" s="35">
        <v>121</v>
      </c>
      <c r="D35" s="35">
        <v>19</v>
      </c>
      <c r="E35" s="35">
        <v>56</v>
      </c>
      <c r="F35" s="81">
        <v>6580</v>
      </c>
      <c r="G35" s="35">
        <v>180</v>
      </c>
      <c r="H35" s="81">
        <v>26290</v>
      </c>
      <c r="I35" s="82">
        <v>32870</v>
      </c>
    </row>
    <row r="36" spans="1:9" ht="15" customHeight="1" x14ac:dyDescent="0.25">
      <c r="A36" s="93" t="s">
        <v>26</v>
      </c>
      <c r="B36" s="14" t="s">
        <v>13</v>
      </c>
      <c r="C36" s="23">
        <v>93</v>
      </c>
      <c r="D36" s="23" t="s">
        <v>38</v>
      </c>
      <c r="E36" s="23">
        <v>10</v>
      </c>
      <c r="F36" s="83">
        <v>1305</v>
      </c>
      <c r="G36" s="23" t="s">
        <v>38</v>
      </c>
      <c r="H36" s="83">
        <v>180</v>
      </c>
      <c r="I36" s="84">
        <v>1485</v>
      </c>
    </row>
    <row r="37" spans="1:9" ht="15" customHeight="1" x14ac:dyDescent="0.25">
      <c r="A37" s="93"/>
      <c r="B37" s="14" t="s">
        <v>15</v>
      </c>
      <c r="C37" s="23">
        <v>23</v>
      </c>
      <c r="D37" s="23">
        <v>33</v>
      </c>
      <c r="E37" s="23">
        <v>86</v>
      </c>
      <c r="F37" s="83">
        <v>13100</v>
      </c>
      <c r="G37" s="23">
        <v>38</v>
      </c>
      <c r="H37" s="83">
        <v>4420</v>
      </c>
      <c r="I37" s="84">
        <v>17520</v>
      </c>
    </row>
    <row r="38" spans="1:9" ht="15" customHeight="1" x14ac:dyDescent="0.25">
      <c r="A38" s="93"/>
      <c r="B38" s="14" t="s">
        <v>16</v>
      </c>
      <c r="C38" s="23">
        <v>25</v>
      </c>
      <c r="D38" s="23">
        <v>8</v>
      </c>
      <c r="E38" s="23">
        <v>19</v>
      </c>
      <c r="F38" s="83">
        <v>3600</v>
      </c>
      <c r="G38" s="23">
        <v>58</v>
      </c>
      <c r="H38" s="83">
        <v>5900</v>
      </c>
      <c r="I38" s="84">
        <v>9500</v>
      </c>
    </row>
    <row r="39" spans="1:9" ht="15" customHeight="1" x14ac:dyDescent="0.25">
      <c r="A39" s="93"/>
      <c r="B39" s="14" t="s">
        <v>17</v>
      </c>
      <c r="C39" s="23">
        <v>70</v>
      </c>
      <c r="D39" s="23">
        <v>117</v>
      </c>
      <c r="E39" s="23">
        <v>372</v>
      </c>
      <c r="F39" s="83">
        <v>61455</v>
      </c>
      <c r="G39" s="23">
        <v>113</v>
      </c>
      <c r="H39" s="83">
        <v>12170</v>
      </c>
      <c r="I39" s="84">
        <v>73625</v>
      </c>
    </row>
    <row r="40" spans="1:9" ht="15" customHeight="1" x14ac:dyDescent="0.25">
      <c r="A40" s="93" t="s">
        <v>27</v>
      </c>
      <c r="B40" s="15" t="s">
        <v>13</v>
      </c>
      <c r="C40" s="35">
        <v>96</v>
      </c>
      <c r="D40" s="35">
        <v>85</v>
      </c>
      <c r="E40" s="35">
        <v>268</v>
      </c>
      <c r="F40" s="81">
        <v>40975</v>
      </c>
      <c r="G40" s="35">
        <v>160</v>
      </c>
      <c r="H40" s="81">
        <v>16470</v>
      </c>
      <c r="I40" s="82">
        <v>57445</v>
      </c>
    </row>
    <row r="41" spans="1:9" ht="15" customHeight="1" x14ac:dyDescent="0.25">
      <c r="A41" s="93"/>
      <c r="B41" s="15" t="s">
        <v>15</v>
      </c>
      <c r="C41" s="35">
        <v>117</v>
      </c>
      <c r="D41" s="35">
        <v>71</v>
      </c>
      <c r="E41" s="35">
        <v>220</v>
      </c>
      <c r="F41" s="81">
        <v>38660</v>
      </c>
      <c r="G41" s="35">
        <v>79</v>
      </c>
      <c r="H41" s="81">
        <v>9250</v>
      </c>
      <c r="I41" s="82">
        <v>47910</v>
      </c>
    </row>
    <row r="42" spans="1:9" ht="15" customHeight="1" x14ac:dyDescent="0.25">
      <c r="A42" s="93"/>
      <c r="B42" s="15" t="s">
        <v>16</v>
      </c>
      <c r="C42" s="35">
        <v>63</v>
      </c>
      <c r="D42" s="35">
        <v>49</v>
      </c>
      <c r="E42" s="35">
        <v>101</v>
      </c>
      <c r="F42" s="81">
        <v>18425</v>
      </c>
      <c r="G42" s="35">
        <v>37</v>
      </c>
      <c r="H42" s="81">
        <v>2970</v>
      </c>
      <c r="I42" s="82">
        <v>21395</v>
      </c>
    </row>
    <row r="43" spans="1:9" ht="15" customHeight="1" x14ac:dyDescent="0.25">
      <c r="A43" s="93"/>
      <c r="B43" s="15" t="s">
        <v>17</v>
      </c>
      <c r="C43" s="35">
        <v>42</v>
      </c>
      <c r="D43" s="35">
        <v>224</v>
      </c>
      <c r="E43" s="35">
        <v>640</v>
      </c>
      <c r="F43" s="81">
        <v>121400</v>
      </c>
      <c r="G43" s="35">
        <v>61</v>
      </c>
      <c r="H43" s="81">
        <v>6590</v>
      </c>
      <c r="I43" s="82">
        <v>127990</v>
      </c>
    </row>
    <row r="44" spans="1:9" ht="15" customHeight="1" x14ac:dyDescent="0.25">
      <c r="A44" s="93" t="s">
        <v>28</v>
      </c>
      <c r="B44" s="14" t="s">
        <v>13</v>
      </c>
      <c r="C44" s="23">
        <v>45</v>
      </c>
      <c r="D44" s="23">
        <v>38</v>
      </c>
      <c r="E44" s="23">
        <v>98</v>
      </c>
      <c r="F44" s="83">
        <v>19210</v>
      </c>
      <c r="G44" s="23">
        <v>63</v>
      </c>
      <c r="H44" s="83">
        <v>6370</v>
      </c>
      <c r="I44" s="84">
        <v>25580</v>
      </c>
    </row>
    <row r="45" spans="1:9" ht="15" customHeight="1" x14ac:dyDescent="0.25">
      <c r="A45" s="93"/>
      <c r="B45" s="14" t="s">
        <v>15</v>
      </c>
      <c r="C45" s="23">
        <v>53</v>
      </c>
      <c r="D45" s="23">
        <v>21</v>
      </c>
      <c r="E45" s="23">
        <v>66</v>
      </c>
      <c r="F45" s="83">
        <v>12750</v>
      </c>
      <c r="G45" s="23">
        <v>79</v>
      </c>
      <c r="H45" s="83">
        <v>8870</v>
      </c>
      <c r="I45" s="84">
        <v>21620</v>
      </c>
    </row>
    <row r="46" spans="1:9" ht="15" customHeight="1" x14ac:dyDescent="0.25">
      <c r="A46" s="93"/>
      <c r="B46" s="14" t="s">
        <v>16</v>
      </c>
      <c r="C46" s="23">
        <v>59</v>
      </c>
      <c r="D46" s="23">
        <v>6</v>
      </c>
      <c r="E46" s="23">
        <v>20</v>
      </c>
      <c r="F46" s="83">
        <v>5040</v>
      </c>
      <c r="G46" s="23">
        <v>86</v>
      </c>
      <c r="H46" s="83">
        <v>8720</v>
      </c>
      <c r="I46" s="84">
        <v>13760</v>
      </c>
    </row>
    <row r="47" spans="1:9" ht="15" customHeight="1" x14ac:dyDescent="0.25">
      <c r="A47" s="93"/>
      <c r="B47" s="14" t="s">
        <v>17</v>
      </c>
      <c r="C47" s="23">
        <v>54</v>
      </c>
      <c r="D47" s="23">
        <v>8</v>
      </c>
      <c r="E47" s="23">
        <v>32</v>
      </c>
      <c r="F47" s="83">
        <v>4700</v>
      </c>
      <c r="G47" s="23">
        <v>55</v>
      </c>
      <c r="H47" s="83">
        <v>5120</v>
      </c>
      <c r="I47" s="84">
        <v>9820</v>
      </c>
    </row>
    <row r="48" spans="1:9" ht="15" customHeight="1" x14ac:dyDescent="0.25">
      <c r="A48" s="93" t="s">
        <v>29</v>
      </c>
      <c r="B48" s="15" t="s">
        <v>13</v>
      </c>
      <c r="C48" s="35">
        <v>31</v>
      </c>
      <c r="D48" s="35">
        <v>19</v>
      </c>
      <c r="E48" s="35">
        <v>58</v>
      </c>
      <c r="F48" s="81">
        <v>4875</v>
      </c>
      <c r="G48" s="35">
        <v>63</v>
      </c>
      <c r="H48" s="81">
        <v>6000</v>
      </c>
      <c r="I48" s="82">
        <v>10875</v>
      </c>
    </row>
    <row r="49" spans="1:10" ht="15" customHeight="1" x14ac:dyDescent="0.25">
      <c r="A49" s="93"/>
      <c r="B49" s="15" t="s">
        <v>15</v>
      </c>
      <c r="C49" s="35">
        <v>43</v>
      </c>
      <c r="D49" s="35">
        <v>16</v>
      </c>
      <c r="E49" s="35">
        <v>78</v>
      </c>
      <c r="F49" s="81">
        <v>3750</v>
      </c>
      <c r="G49" s="35">
        <v>159</v>
      </c>
      <c r="H49" s="81">
        <v>22090</v>
      </c>
      <c r="I49" s="82">
        <v>25840</v>
      </c>
    </row>
    <row r="50" spans="1:10" ht="15" customHeight="1" x14ac:dyDescent="0.25">
      <c r="A50" s="93"/>
      <c r="B50" s="15" t="s">
        <v>16</v>
      </c>
      <c r="C50" s="35">
        <v>35</v>
      </c>
      <c r="D50" s="35">
        <v>11</v>
      </c>
      <c r="E50" s="35">
        <v>102</v>
      </c>
      <c r="F50" s="81">
        <v>11002</v>
      </c>
      <c r="G50" s="35">
        <v>145</v>
      </c>
      <c r="H50" s="81">
        <v>22350</v>
      </c>
      <c r="I50" s="82">
        <v>33352</v>
      </c>
    </row>
    <row r="51" spans="1:10" ht="15" customHeight="1" x14ac:dyDescent="0.25">
      <c r="A51" s="93"/>
      <c r="B51" s="15" t="s">
        <v>17</v>
      </c>
      <c r="C51" s="35">
        <v>27</v>
      </c>
      <c r="D51" s="35">
        <v>27</v>
      </c>
      <c r="E51" s="35">
        <v>69</v>
      </c>
      <c r="F51" s="81">
        <v>13300</v>
      </c>
      <c r="G51" s="35">
        <v>212</v>
      </c>
      <c r="H51" s="81">
        <v>30790</v>
      </c>
      <c r="I51" s="82">
        <v>44090</v>
      </c>
    </row>
    <row r="52" spans="1:10" ht="15" customHeight="1" x14ac:dyDescent="0.25">
      <c r="A52" s="93" t="s">
        <v>30</v>
      </c>
      <c r="B52" s="14" t="s">
        <v>13</v>
      </c>
      <c r="C52" s="23">
        <v>29</v>
      </c>
      <c r="D52" s="23">
        <v>30</v>
      </c>
      <c r="E52" s="23">
        <v>85</v>
      </c>
      <c r="F52" s="83">
        <v>9860</v>
      </c>
      <c r="G52" s="23">
        <v>272</v>
      </c>
      <c r="H52" s="83">
        <v>41070</v>
      </c>
      <c r="I52" s="84">
        <v>50930</v>
      </c>
    </row>
    <row r="53" spans="1:10" ht="15" customHeight="1" x14ac:dyDescent="0.25">
      <c r="A53" s="93"/>
      <c r="B53" s="14" t="s">
        <v>15</v>
      </c>
      <c r="C53" s="23">
        <v>45</v>
      </c>
      <c r="D53" s="23">
        <v>33</v>
      </c>
      <c r="E53" s="23">
        <v>66</v>
      </c>
      <c r="F53" s="83">
        <v>7100</v>
      </c>
      <c r="G53" s="23">
        <v>158</v>
      </c>
      <c r="H53" s="83">
        <v>28590</v>
      </c>
      <c r="I53" s="84">
        <v>35690</v>
      </c>
    </row>
    <row r="54" spans="1:10" ht="15" customHeight="1" x14ac:dyDescent="0.25">
      <c r="A54" s="93"/>
      <c r="B54" s="14" t="s">
        <v>16</v>
      </c>
      <c r="C54" s="23">
        <v>37</v>
      </c>
      <c r="D54" s="23">
        <v>29</v>
      </c>
      <c r="E54" s="23">
        <v>85</v>
      </c>
      <c r="F54" s="83">
        <v>14075</v>
      </c>
      <c r="G54" s="23">
        <v>174</v>
      </c>
      <c r="H54" s="83">
        <v>27050</v>
      </c>
      <c r="I54" s="84">
        <v>41125</v>
      </c>
    </row>
    <row r="55" spans="1:10" ht="15" customHeight="1" x14ac:dyDescent="0.25">
      <c r="A55" s="93"/>
      <c r="B55" s="14" t="s">
        <v>17</v>
      </c>
      <c r="C55" s="23">
        <v>41</v>
      </c>
      <c r="D55" s="23">
        <v>30</v>
      </c>
      <c r="E55" s="23">
        <v>73</v>
      </c>
      <c r="F55" s="83">
        <v>11850</v>
      </c>
      <c r="G55" s="23">
        <v>189</v>
      </c>
      <c r="H55" s="83">
        <v>26700</v>
      </c>
      <c r="I55" s="84">
        <v>38550</v>
      </c>
    </row>
    <row r="56" spans="1:10" ht="15" customHeight="1" x14ac:dyDescent="0.25">
      <c r="A56" s="93" t="s">
        <v>31</v>
      </c>
      <c r="B56" s="15" t="s">
        <v>13</v>
      </c>
      <c r="C56" s="35">
        <v>40</v>
      </c>
      <c r="D56" s="35">
        <v>29</v>
      </c>
      <c r="E56" s="35">
        <v>78</v>
      </c>
      <c r="F56" s="81">
        <v>18185</v>
      </c>
      <c r="G56" s="35">
        <v>221</v>
      </c>
      <c r="H56" s="81">
        <v>33550</v>
      </c>
      <c r="I56" s="82">
        <v>51735</v>
      </c>
    </row>
    <row r="57" spans="1:10" ht="15" customHeight="1" x14ac:dyDescent="0.25">
      <c r="A57" s="93"/>
      <c r="B57" s="15" t="s">
        <v>15</v>
      </c>
      <c r="C57" s="35">
        <v>40</v>
      </c>
      <c r="D57" s="35">
        <v>30</v>
      </c>
      <c r="E57" s="35">
        <v>75</v>
      </c>
      <c r="F57" s="81">
        <v>9650</v>
      </c>
      <c r="G57" s="35">
        <v>236</v>
      </c>
      <c r="H57" s="81">
        <v>38630</v>
      </c>
      <c r="I57" s="82">
        <v>48280</v>
      </c>
    </row>
    <row r="58" spans="1:10" ht="15" customHeight="1" x14ac:dyDescent="0.25">
      <c r="A58" s="93"/>
      <c r="B58" s="15" t="s">
        <v>16</v>
      </c>
      <c r="C58" s="35">
        <v>35</v>
      </c>
      <c r="D58" s="35">
        <v>30</v>
      </c>
      <c r="E58" s="35">
        <v>78</v>
      </c>
      <c r="F58" s="81">
        <v>12300</v>
      </c>
      <c r="G58" s="35">
        <v>179</v>
      </c>
      <c r="H58" s="81">
        <v>24090</v>
      </c>
      <c r="I58" s="82">
        <v>36390</v>
      </c>
    </row>
    <row r="59" spans="1:10" ht="15" customHeight="1" x14ac:dyDescent="0.25">
      <c r="A59" s="93"/>
      <c r="B59" s="15" t="s">
        <v>17</v>
      </c>
      <c r="C59" s="35">
        <v>17</v>
      </c>
      <c r="D59" s="35">
        <v>21</v>
      </c>
      <c r="E59" s="35">
        <v>46</v>
      </c>
      <c r="F59" s="81">
        <v>7925</v>
      </c>
      <c r="G59" s="35">
        <v>217</v>
      </c>
      <c r="H59" s="81">
        <v>27930</v>
      </c>
      <c r="I59" s="82">
        <v>35855</v>
      </c>
    </row>
    <row r="60" spans="1:10" ht="15" customHeight="1" x14ac:dyDescent="0.25">
      <c r="A60" s="93" t="s">
        <v>92</v>
      </c>
      <c r="B60" s="14" t="s">
        <v>13</v>
      </c>
      <c r="C60" s="23">
        <v>20</v>
      </c>
      <c r="D60" s="23">
        <v>15</v>
      </c>
      <c r="E60" s="23">
        <v>53</v>
      </c>
      <c r="F60" s="83">
        <v>8000</v>
      </c>
      <c r="G60" s="23">
        <v>234</v>
      </c>
      <c r="H60" s="83">
        <v>33030</v>
      </c>
      <c r="I60" s="84">
        <v>41030</v>
      </c>
      <c r="J60" s="91"/>
    </row>
    <row r="61" spans="1:10" ht="15" customHeight="1" x14ac:dyDescent="0.25">
      <c r="A61" s="93"/>
      <c r="B61" s="14" t="s">
        <v>15</v>
      </c>
      <c r="C61" s="23"/>
      <c r="D61" s="23"/>
      <c r="E61" s="23"/>
      <c r="F61" s="83"/>
      <c r="G61" s="23"/>
      <c r="H61" s="83"/>
      <c r="I61" s="84"/>
    </row>
    <row r="62" spans="1:10" ht="15" customHeight="1" x14ac:dyDescent="0.25">
      <c r="A62" s="93"/>
      <c r="B62" s="14" t="s">
        <v>16</v>
      </c>
      <c r="C62" s="23"/>
      <c r="D62" s="23"/>
      <c r="E62" s="23"/>
      <c r="F62" s="83"/>
      <c r="G62" s="23"/>
      <c r="H62" s="83"/>
      <c r="I62" s="84"/>
    </row>
    <row r="63" spans="1:10" ht="15" customHeight="1" x14ac:dyDescent="0.25">
      <c r="A63" s="93"/>
      <c r="B63" s="14" t="s">
        <v>17</v>
      </c>
      <c r="C63" s="23"/>
      <c r="D63" s="23"/>
      <c r="E63" s="23"/>
      <c r="F63" s="83"/>
      <c r="G63" s="23"/>
      <c r="H63" s="83"/>
      <c r="I63" s="84"/>
    </row>
    <row r="64" spans="1:10" ht="30" customHeight="1" x14ac:dyDescent="0.25">
      <c r="A64" s="75" t="s">
        <v>45</v>
      </c>
    </row>
    <row r="65" spans="1:9" ht="15" customHeight="1" x14ac:dyDescent="0.3">
      <c r="A65" s="96" t="s">
        <v>32</v>
      </c>
      <c r="B65" s="96"/>
      <c r="C65" s="102" t="s">
        <v>50</v>
      </c>
      <c r="D65" s="103" t="s">
        <v>51</v>
      </c>
      <c r="E65" s="103"/>
      <c r="F65" s="102" t="s">
        <v>52</v>
      </c>
      <c r="G65" s="97" t="s">
        <v>53</v>
      </c>
      <c r="H65" s="97"/>
      <c r="I65" s="99" t="s">
        <v>54</v>
      </c>
    </row>
    <row r="66" spans="1:9" ht="30" customHeight="1" x14ac:dyDescent="0.3">
      <c r="A66" s="96"/>
      <c r="B66" s="96"/>
      <c r="C66" s="102"/>
      <c r="D66" s="32" t="s">
        <v>55</v>
      </c>
      <c r="E66" s="32" t="s">
        <v>56</v>
      </c>
      <c r="F66" s="102"/>
      <c r="G66" s="32" t="s">
        <v>57</v>
      </c>
      <c r="H66" s="32" t="s">
        <v>58</v>
      </c>
      <c r="I66" s="99"/>
    </row>
    <row r="67" spans="1:9" ht="15" customHeight="1" x14ac:dyDescent="0.25">
      <c r="A67" s="93" t="s">
        <v>18</v>
      </c>
      <c r="B67" s="93"/>
      <c r="C67" s="44">
        <v>448</v>
      </c>
      <c r="D67" s="44">
        <v>449</v>
      </c>
      <c r="E67" s="44">
        <v>951</v>
      </c>
      <c r="F67" s="50">
        <v>145560</v>
      </c>
      <c r="G67" s="44">
        <v>1192</v>
      </c>
      <c r="H67" s="50">
        <v>110290</v>
      </c>
      <c r="I67" s="51">
        <v>255850</v>
      </c>
    </row>
    <row r="68" spans="1:9" ht="15" customHeight="1" x14ac:dyDescent="0.25">
      <c r="A68" s="93" t="s">
        <v>19</v>
      </c>
      <c r="B68" s="93"/>
      <c r="C68" s="20">
        <v>511</v>
      </c>
      <c r="D68" s="20">
        <v>389</v>
      </c>
      <c r="E68" s="20">
        <v>755</v>
      </c>
      <c r="F68" s="52">
        <v>106655</v>
      </c>
      <c r="G68" s="20">
        <v>1460</v>
      </c>
      <c r="H68" s="52">
        <v>147520</v>
      </c>
      <c r="I68" s="53">
        <v>254175</v>
      </c>
    </row>
    <row r="69" spans="1:9" ht="15" customHeight="1" x14ac:dyDescent="0.25">
      <c r="A69" s="93" t="s">
        <v>20</v>
      </c>
      <c r="B69" s="93"/>
      <c r="C69" s="16">
        <v>439</v>
      </c>
      <c r="D69" s="16">
        <v>425</v>
      </c>
      <c r="E69" s="16">
        <v>822</v>
      </c>
      <c r="F69" s="54">
        <v>129009</v>
      </c>
      <c r="G69" s="16">
        <v>1697</v>
      </c>
      <c r="H69" s="54">
        <v>201260</v>
      </c>
      <c r="I69" s="55">
        <v>330269</v>
      </c>
    </row>
    <row r="70" spans="1:9" ht="15" customHeight="1" x14ac:dyDescent="0.25">
      <c r="A70" s="93" t="s">
        <v>21</v>
      </c>
      <c r="B70" s="93"/>
      <c r="C70" s="20">
        <v>377</v>
      </c>
      <c r="D70" s="20">
        <v>327</v>
      </c>
      <c r="E70" s="20">
        <v>756</v>
      </c>
      <c r="F70" s="52">
        <v>106924</v>
      </c>
      <c r="G70" s="20">
        <v>2120</v>
      </c>
      <c r="H70" s="52">
        <v>316650</v>
      </c>
      <c r="I70" s="53">
        <v>423574</v>
      </c>
    </row>
    <row r="71" spans="1:9" ht="15" customHeight="1" x14ac:dyDescent="0.25">
      <c r="A71" s="93" t="s">
        <v>22</v>
      </c>
      <c r="B71" s="93"/>
      <c r="C71" s="16">
        <v>354</v>
      </c>
      <c r="D71" s="16">
        <v>265</v>
      </c>
      <c r="E71" s="16">
        <v>644</v>
      </c>
      <c r="F71" s="54">
        <v>89019</v>
      </c>
      <c r="G71" s="16">
        <v>1601</v>
      </c>
      <c r="H71" s="54">
        <v>233060</v>
      </c>
      <c r="I71" s="55">
        <v>322079</v>
      </c>
    </row>
    <row r="72" spans="1:9" ht="15" customHeight="1" x14ac:dyDescent="0.25">
      <c r="A72" s="93" t="s">
        <v>23</v>
      </c>
      <c r="B72" s="93"/>
      <c r="C72" s="20">
        <v>353</v>
      </c>
      <c r="D72" s="20">
        <v>299</v>
      </c>
      <c r="E72" s="20">
        <v>694</v>
      </c>
      <c r="F72" s="52">
        <v>95300</v>
      </c>
      <c r="G72" s="20">
        <v>1760</v>
      </c>
      <c r="H72" s="52">
        <v>270050</v>
      </c>
      <c r="I72" s="53">
        <v>365350</v>
      </c>
    </row>
    <row r="73" spans="1:9" ht="15" customHeight="1" x14ac:dyDescent="0.25">
      <c r="A73" s="93" t="s">
        <v>24</v>
      </c>
      <c r="B73" s="93"/>
      <c r="C73" s="16">
        <v>441</v>
      </c>
      <c r="D73" s="16">
        <v>337</v>
      </c>
      <c r="E73" s="16">
        <v>827</v>
      </c>
      <c r="F73" s="54">
        <v>115415</v>
      </c>
      <c r="G73" s="16">
        <v>1219</v>
      </c>
      <c r="H73" s="54">
        <v>185450</v>
      </c>
      <c r="I73" s="55">
        <v>300865</v>
      </c>
    </row>
    <row r="74" spans="1:9" ht="15" customHeight="1" x14ac:dyDescent="0.25">
      <c r="A74" s="93" t="s">
        <v>25</v>
      </c>
      <c r="B74" s="93"/>
      <c r="C74" s="20">
        <v>395</v>
      </c>
      <c r="D74" s="20">
        <v>173</v>
      </c>
      <c r="E74" s="20">
        <v>502</v>
      </c>
      <c r="F74" s="52">
        <v>88261</v>
      </c>
      <c r="G74" s="20">
        <v>1041</v>
      </c>
      <c r="H74" s="52">
        <v>149460</v>
      </c>
      <c r="I74" s="53">
        <v>237721</v>
      </c>
    </row>
    <row r="75" spans="1:9" ht="15" customHeight="1" x14ac:dyDescent="0.25">
      <c r="A75" s="93" t="s">
        <v>26</v>
      </c>
      <c r="B75" s="93"/>
      <c r="C75" s="16">
        <v>211</v>
      </c>
      <c r="D75" s="16">
        <v>160</v>
      </c>
      <c r="E75" s="16">
        <v>487</v>
      </c>
      <c r="F75" s="54">
        <v>79460</v>
      </c>
      <c r="G75" s="16">
        <v>211</v>
      </c>
      <c r="H75" s="54">
        <v>22670</v>
      </c>
      <c r="I75" s="55">
        <v>102130</v>
      </c>
    </row>
    <row r="76" spans="1:9" ht="15" customHeight="1" x14ac:dyDescent="0.25">
      <c r="A76" s="93" t="s">
        <v>27</v>
      </c>
      <c r="B76" s="93"/>
      <c r="C76" s="20">
        <v>318</v>
      </c>
      <c r="D76" s="20">
        <v>429</v>
      </c>
      <c r="E76" s="20">
        <v>1229</v>
      </c>
      <c r="F76" s="52">
        <v>219460</v>
      </c>
      <c r="G76" s="20">
        <v>337</v>
      </c>
      <c r="H76" s="52">
        <v>35280</v>
      </c>
      <c r="I76" s="53">
        <v>254740</v>
      </c>
    </row>
    <row r="77" spans="1:9" ht="15" customHeight="1" x14ac:dyDescent="0.25">
      <c r="A77" s="93" t="s">
        <v>28</v>
      </c>
      <c r="B77" s="93"/>
      <c r="C77" s="16">
        <v>211</v>
      </c>
      <c r="D77" s="16">
        <v>73</v>
      </c>
      <c r="E77" s="16">
        <v>216</v>
      </c>
      <c r="F77" s="54">
        <v>41700</v>
      </c>
      <c r="G77" s="16">
        <v>283</v>
      </c>
      <c r="H77" s="54">
        <v>29080</v>
      </c>
      <c r="I77" s="55">
        <v>70780</v>
      </c>
    </row>
    <row r="78" spans="1:9" ht="15" customHeight="1" x14ac:dyDescent="0.25">
      <c r="A78" s="93" t="s">
        <v>29</v>
      </c>
      <c r="B78" s="93"/>
      <c r="C78" s="20">
        <v>136</v>
      </c>
      <c r="D78" s="20">
        <v>73</v>
      </c>
      <c r="E78" s="20">
        <v>307</v>
      </c>
      <c r="F78" s="52">
        <v>32927</v>
      </c>
      <c r="G78" s="20">
        <v>579</v>
      </c>
      <c r="H78" s="52">
        <v>81230</v>
      </c>
      <c r="I78" s="53">
        <v>114157</v>
      </c>
    </row>
    <row r="79" spans="1:9" ht="15" customHeight="1" x14ac:dyDescent="0.25">
      <c r="A79" s="93" t="s">
        <v>30</v>
      </c>
      <c r="B79" s="93"/>
      <c r="C79" s="16">
        <v>152</v>
      </c>
      <c r="D79" s="16">
        <v>122</v>
      </c>
      <c r="E79" s="16">
        <v>309</v>
      </c>
      <c r="F79" s="54">
        <v>42885</v>
      </c>
      <c r="G79" s="16">
        <v>793</v>
      </c>
      <c r="H79" s="54">
        <v>123410</v>
      </c>
      <c r="I79" s="55">
        <v>166295</v>
      </c>
    </row>
    <row r="80" spans="1:9" ht="15" customHeight="1" x14ac:dyDescent="0.25">
      <c r="A80" s="93" t="s">
        <v>31</v>
      </c>
      <c r="B80" s="93"/>
      <c r="C80" s="20">
        <v>132</v>
      </c>
      <c r="D80" s="20">
        <v>110</v>
      </c>
      <c r="E80" s="20">
        <v>277</v>
      </c>
      <c r="F80" s="52">
        <v>48060</v>
      </c>
      <c r="G80" s="20">
        <v>853</v>
      </c>
      <c r="H80" s="52">
        <v>124200</v>
      </c>
      <c r="I80" s="53">
        <v>172260</v>
      </c>
    </row>
    <row r="81" spans="1:9" ht="15" customHeight="1" x14ac:dyDescent="0.25">
      <c r="A81" s="93" t="s">
        <v>92</v>
      </c>
      <c r="B81" s="93"/>
      <c r="C81" s="16">
        <v>20</v>
      </c>
      <c r="D81" s="16">
        <v>15</v>
      </c>
      <c r="E81" s="16">
        <v>53</v>
      </c>
      <c r="F81" s="54">
        <v>8000</v>
      </c>
      <c r="G81" s="16">
        <v>234</v>
      </c>
      <c r="H81" s="54">
        <v>33030</v>
      </c>
      <c r="I81" s="55">
        <v>41030</v>
      </c>
    </row>
    <row r="82" spans="1:9" ht="15" customHeight="1" x14ac:dyDescent="0.25">
      <c r="A82" s="17" t="s">
        <v>45</v>
      </c>
    </row>
    <row r="83" spans="1:9" x14ac:dyDescent="0.25">
      <c r="C83" s="18"/>
      <c r="D83" s="18"/>
      <c r="E83" s="18"/>
      <c r="F83" s="18"/>
      <c r="G83" s="18"/>
      <c r="H83" s="18"/>
      <c r="I83" s="18"/>
    </row>
  </sheetData>
  <mergeCells count="43">
    <mergeCell ref="A24:A27"/>
    <mergeCell ref="A1:I1"/>
    <mergeCell ref="C2:C3"/>
    <mergeCell ref="D2:E2"/>
    <mergeCell ref="F2:F3"/>
    <mergeCell ref="G2:H2"/>
    <mergeCell ref="I2:I3"/>
    <mergeCell ref="A3:B3"/>
    <mergeCell ref="A4:A7"/>
    <mergeCell ref="A8:A11"/>
    <mergeCell ref="A12:A15"/>
    <mergeCell ref="A16:A19"/>
    <mergeCell ref="A20:A23"/>
    <mergeCell ref="A60:A63"/>
    <mergeCell ref="G65:H65"/>
    <mergeCell ref="I65:I66"/>
    <mergeCell ref="A28:A31"/>
    <mergeCell ref="A32:A35"/>
    <mergeCell ref="A36:A39"/>
    <mergeCell ref="A40:A43"/>
    <mergeCell ref="A44:A47"/>
    <mergeCell ref="A65:B66"/>
    <mergeCell ref="A52:A55"/>
    <mergeCell ref="C65:C66"/>
    <mergeCell ref="D65:E65"/>
    <mergeCell ref="F65:F66"/>
    <mergeCell ref="A56:A59"/>
    <mergeCell ref="A81:B81"/>
    <mergeCell ref="A80:B80"/>
    <mergeCell ref="A79:B79"/>
    <mergeCell ref="A78:B78"/>
    <mergeCell ref="A48:A51"/>
    <mergeCell ref="A74:B74"/>
    <mergeCell ref="A75:B75"/>
    <mergeCell ref="A76:B76"/>
    <mergeCell ref="A77:B77"/>
    <mergeCell ref="A68:B68"/>
    <mergeCell ref="A69:B69"/>
    <mergeCell ref="A70:B70"/>
    <mergeCell ref="A71:B71"/>
    <mergeCell ref="A72:B72"/>
    <mergeCell ref="A73:B73"/>
    <mergeCell ref="A67:B67"/>
  </mergeCells>
  <phoneticPr fontId="75" type="noConversion"/>
  <pageMargins left="0.25" right="0.25" top="0.75" bottom="0.75" header="0.30000000000000004" footer="0.30000000000000004"/>
  <pageSetup scale="60" orientation="portrait" horizontalDpi="90" verticalDpi="90"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sheetPr>
    <tabColor rgb="FF4F6228"/>
    <pageSetUpPr fitToPage="1"/>
  </sheetPr>
  <dimension ref="A1:I82"/>
  <sheetViews>
    <sheetView showGridLines="0" topLeftCell="A62" workbookViewId="0">
      <selection sqref="A1:I1"/>
    </sheetView>
  </sheetViews>
  <sheetFormatPr defaultColWidth="9.453125" defaultRowHeight="12.5" x14ac:dyDescent="0.25"/>
  <cols>
    <col min="1" max="1" width="8.54296875" style="5" customWidth="1"/>
    <col min="2" max="2" width="3.453125" style="5" bestFit="1" customWidth="1"/>
    <col min="3" max="3" width="12.54296875" style="5" customWidth="1"/>
    <col min="4" max="4" width="0.54296875" style="5" customWidth="1"/>
    <col min="5" max="9" width="12.54296875" style="5" customWidth="1"/>
    <col min="10" max="16384" width="9.453125" style="5"/>
  </cols>
  <sheetData>
    <row r="1" spans="1:9" s="22" customFormat="1" ht="20.149999999999999" customHeight="1" x14ac:dyDescent="0.25">
      <c r="A1" s="98" t="s">
        <v>59</v>
      </c>
      <c r="B1" s="98"/>
      <c r="C1" s="98"/>
      <c r="D1" s="98"/>
      <c r="E1" s="98"/>
      <c r="F1" s="98"/>
      <c r="G1" s="98"/>
      <c r="H1" s="98"/>
      <c r="I1" s="98"/>
    </row>
    <row r="2" spans="1:9" ht="15" customHeight="1" x14ac:dyDescent="0.3">
      <c r="A2" s="43"/>
      <c r="B2" s="43"/>
      <c r="C2" s="102" t="s">
        <v>60</v>
      </c>
      <c r="D2" s="76"/>
      <c r="E2" s="103" t="s">
        <v>61</v>
      </c>
      <c r="F2" s="103"/>
      <c r="G2" s="103"/>
      <c r="H2" s="103"/>
      <c r="I2" s="103"/>
    </row>
    <row r="3" spans="1:9" ht="43.5" customHeight="1" x14ac:dyDescent="0.3">
      <c r="A3" s="95"/>
      <c r="B3" s="95"/>
      <c r="C3" s="102"/>
      <c r="D3" s="76"/>
      <c r="E3" s="32" t="s">
        <v>41</v>
      </c>
      <c r="F3" s="32" t="s">
        <v>36</v>
      </c>
      <c r="G3" s="32" t="s">
        <v>39</v>
      </c>
      <c r="H3" s="32" t="s">
        <v>42</v>
      </c>
      <c r="I3" s="32" t="s">
        <v>62</v>
      </c>
    </row>
    <row r="4" spans="1:9" ht="15" customHeight="1" x14ac:dyDescent="0.25">
      <c r="A4" s="93" t="s">
        <v>18</v>
      </c>
      <c r="B4" s="14" t="s">
        <v>13</v>
      </c>
      <c r="C4" s="44">
        <v>0</v>
      </c>
      <c r="D4" s="56"/>
      <c r="E4" s="33" t="s">
        <v>37</v>
      </c>
      <c r="F4" s="33" t="s">
        <v>37</v>
      </c>
      <c r="G4" s="33" t="s">
        <v>37</v>
      </c>
      <c r="H4" s="33" t="s">
        <v>37</v>
      </c>
      <c r="I4" s="34">
        <v>20</v>
      </c>
    </row>
    <row r="5" spans="1:9" ht="15" customHeight="1" x14ac:dyDescent="0.25">
      <c r="A5" s="93"/>
      <c r="B5" s="14" t="s">
        <v>15</v>
      </c>
      <c r="C5" s="44">
        <v>3</v>
      </c>
      <c r="D5" s="56"/>
      <c r="E5" s="33" t="s">
        <v>37</v>
      </c>
      <c r="F5" s="33" t="s">
        <v>37</v>
      </c>
      <c r="G5" s="33" t="s">
        <v>37</v>
      </c>
      <c r="H5" s="33" t="s">
        <v>37</v>
      </c>
      <c r="I5" s="34">
        <v>17</v>
      </c>
    </row>
    <row r="6" spans="1:9" ht="15" customHeight="1" x14ac:dyDescent="0.25">
      <c r="A6" s="93"/>
      <c r="B6" s="14" t="s">
        <v>16</v>
      </c>
      <c r="C6" s="44">
        <v>2</v>
      </c>
      <c r="D6" s="56"/>
      <c r="E6" s="33" t="s">
        <v>37</v>
      </c>
      <c r="F6" s="33" t="s">
        <v>37</v>
      </c>
      <c r="G6" s="33" t="s">
        <v>37</v>
      </c>
      <c r="H6" s="33" t="s">
        <v>37</v>
      </c>
      <c r="I6" s="34">
        <v>40</v>
      </c>
    </row>
    <row r="7" spans="1:9" ht="15" customHeight="1" x14ac:dyDescent="0.25">
      <c r="A7" s="93"/>
      <c r="B7" s="14" t="s">
        <v>17</v>
      </c>
      <c r="C7" s="44">
        <v>2</v>
      </c>
      <c r="D7" s="56"/>
      <c r="E7" s="33" t="s">
        <v>37</v>
      </c>
      <c r="F7" s="33" t="s">
        <v>37</v>
      </c>
      <c r="G7" s="33" t="s">
        <v>37</v>
      </c>
      <c r="H7" s="33" t="s">
        <v>37</v>
      </c>
      <c r="I7" s="34">
        <v>17</v>
      </c>
    </row>
    <row r="8" spans="1:9" ht="15" customHeight="1" x14ac:dyDescent="0.25">
      <c r="A8" s="93" t="s">
        <v>19</v>
      </c>
      <c r="B8" s="15" t="s">
        <v>13</v>
      </c>
      <c r="C8" s="47">
        <v>3</v>
      </c>
      <c r="D8" s="56"/>
      <c r="E8" s="35">
        <v>2</v>
      </c>
      <c r="F8" s="35">
        <v>0</v>
      </c>
      <c r="G8" s="35">
        <v>6</v>
      </c>
      <c r="H8" s="35">
        <v>3</v>
      </c>
      <c r="I8" s="36">
        <v>11</v>
      </c>
    </row>
    <row r="9" spans="1:9" ht="15" customHeight="1" x14ac:dyDescent="0.25">
      <c r="A9" s="93"/>
      <c r="B9" s="15" t="s">
        <v>15</v>
      </c>
      <c r="C9" s="47">
        <v>3</v>
      </c>
      <c r="D9" s="56"/>
      <c r="E9" s="35">
        <v>1</v>
      </c>
      <c r="F9" s="35">
        <v>0</v>
      </c>
      <c r="G9" s="35">
        <v>3</v>
      </c>
      <c r="H9" s="35">
        <v>2</v>
      </c>
      <c r="I9" s="36">
        <v>6</v>
      </c>
    </row>
    <row r="10" spans="1:9" ht="15" customHeight="1" x14ac:dyDescent="0.25">
      <c r="A10" s="93"/>
      <c r="B10" s="15" t="s">
        <v>16</v>
      </c>
      <c r="C10" s="47">
        <v>3</v>
      </c>
      <c r="D10" s="56"/>
      <c r="E10" s="35">
        <v>6</v>
      </c>
      <c r="F10" s="35">
        <v>0</v>
      </c>
      <c r="G10" s="35">
        <v>6</v>
      </c>
      <c r="H10" s="35">
        <v>7</v>
      </c>
      <c r="I10" s="36">
        <v>19</v>
      </c>
    </row>
    <row r="11" spans="1:9" ht="15" customHeight="1" x14ac:dyDescent="0.25">
      <c r="A11" s="93"/>
      <c r="B11" s="15" t="s">
        <v>17</v>
      </c>
      <c r="C11" s="47">
        <v>2</v>
      </c>
      <c r="D11" s="56"/>
      <c r="E11" s="35">
        <v>6</v>
      </c>
      <c r="F11" s="35">
        <v>1</v>
      </c>
      <c r="G11" s="35">
        <v>7</v>
      </c>
      <c r="H11" s="35">
        <v>1</v>
      </c>
      <c r="I11" s="36">
        <v>15</v>
      </c>
    </row>
    <row r="12" spans="1:9" ht="15" customHeight="1" x14ac:dyDescent="0.25">
      <c r="A12" s="93" t="s">
        <v>20</v>
      </c>
      <c r="B12" s="14" t="s">
        <v>13</v>
      </c>
      <c r="C12" s="44">
        <v>0</v>
      </c>
      <c r="D12" s="56"/>
      <c r="E12" s="33">
        <v>5</v>
      </c>
      <c r="F12" s="33">
        <v>1</v>
      </c>
      <c r="G12" s="33">
        <v>11</v>
      </c>
      <c r="H12" s="33">
        <v>5</v>
      </c>
      <c r="I12" s="34">
        <v>22</v>
      </c>
    </row>
    <row r="13" spans="1:9" ht="15" customHeight="1" x14ac:dyDescent="0.25">
      <c r="A13" s="93"/>
      <c r="B13" s="14" t="s">
        <v>15</v>
      </c>
      <c r="C13" s="44">
        <v>1</v>
      </c>
      <c r="D13" s="56"/>
      <c r="E13" s="33">
        <v>3</v>
      </c>
      <c r="F13" s="33">
        <v>0</v>
      </c>
      <c r="G13" s="33">
        <v>10</v>
      </c>
      <c r="H13" s="33">
        <v>2</v>
      </c>
      <c r="I13" s="34">
        <v>15</v>
      </c>
    </row>
    <row r="14" spans="1:9" ht="15" customHeight="1" x14ac:dyDescent="0.25">
      <c r="A14" s="93"/>
      <c r="B14" s="14" t="s">
        <v>16</v>
      </c>
      <c r="C14" s="44">
        <v>4</v>
      </c>
      <c r="D14" s="56"/>
      <c r="E14" s="33">
        <v>8</v>
      </c>
      <c r="F14" s="33">
        <v>0</v>
      </c>
      <c r="G14" s="33">
        <v>8</v>
      </c>
      <c r="H14" s="33">
        <v>1</v>
      </c>
      <c r="I14" s="34">
        <v>17</v>
      </c>
    </row>
    <row r="15" spans="1:9" ht="15" customHeight="1" x14ac:dyDescent="0.25">
      <c r="A15" s="93"/>
      <c r="B15" s="14" t="s">
        <v>17</v>
      </c>
      <c r="C15" s="44">
        <v>5</v>
      </c>
      <c r="D15" s="56"/>
      <c r="E15" s="33">
        <v>6</v>
      </c>
      <c r="F15" s="33">
        <v>0</v>
      </c>
      <c r="G15" s="33">
        <v>8</v>
      </c>
      <c r="H15" s="33">
        <v>7</v>
      </c>
      <c r="I15" s="34">
        <v>21</v>
      </c>
    </row>
    <row r="16" spans="1:9" ht="15" customHeight="1" x14ac:dyDescent="0.25">
      <c r="A16" s="93" t="s">
        <v>21</v>
      </c>
      <c r="B16" s="15" t="s">
        <v>13</v>
      </c>
      <c r="C16" s="47">
        <v>1</v>
      </c>
      <c r="D16" s="56"/>
      <c r="E16" s="35">
        <v>5</v>
      </c>
      <c r="F16" s="35">
        <v>1</v>
      </c>
      <c r="G16" s="35">
        <v>5</v>
      </c>
      <c r="H16" s="35">
        <v>4</v>
      </c>
      <c r="I16" s="36">
        <v>15</v>
      </c>
    </row>
    <row r="17" spans="1:9" ht="15" customHeight="1" x14ac:dyDescent="0.25">
      <c r="A17" s="93"/>
      <c r="B17" s="15" t="s">
        <v>15</v>
      </c>
      <c r="C17" s="47">
        <v>1</v>
      </c>
      <c r="D17" s="56"/>
      <c r="E17" s="35">
        <v>1</v>
      </c>
      <c r="F17" s="35">
        <v>0</v>
      </c>
      <c r="G17" s="35">
        <v>0</v>
      </c>
      <c r="H17" s="35">
        <v>5</v>
      </c>
      <c r="I17" s="36">
        <v>6</v>
      </c>
    </row>
    <row r="18" spans="1:9" ht="15" customHeight="1" x14ac:dyDescent="0.25">
      <c r="A18" s="93"/>
      <c r="B18" s="15" t="s">
        <v>16</v>
      </c>
      <c r="C18" s="47">
        <v>5</v>
      </c>
      <c r="D18" s="56"/>
      <c r="E18" s="35">
        <v>2</v>
      </c>
      <c r="F18" s="35">
        <v>0</v>
      </c>
      <c r="G18" s="35">
        <v>3</v>
      </c>
      <c r="H18" s="35">
        <v>3</v>
      </c>
      <c r="I18" s="36">
        <v>8</v>
      </c>
    </row>
    <row r="19" spans="1:9" ht="15" customHeight="1" x14ac:dyDescent="0.25">
      <c r="A19" s="93"/>
      <c r="B19" s="15" t="s">
        <v>17</v>
      </c>
      <c r="C19" s="47">
        <v>1</v>
      </c>
      <c r="D19" s="56"/>
      <c r="E19" s="35">
        <v>4</v>
      </c>
      <c r="F19" s="35">
        <v>1</v>
      </c>
      <c r="G19" s="35">
        <v>1</v>
      </c>
      <c r="H19" s="35">
        <v>4</v>
      </c>
      <c r="I19" s="36">
        <v>10</v>
      </c>
    </row>
    <row r="20" spans="1:9" ht="15" customHeight="1" x14ac:dyDescent="0.25">
      <c r="A20" s="93" t="s">
        <v>22</v>
      </c>
      <c r="B20" s="14" t="s">
        <v>13</v>
      </c>
      <c r="C20" s="44">
        <v>2</v>
      </c>
      <c r="D20" s="56"/>
      <c r="E20" s="33">
        <v>5</v>
      </c>
      <c r="F20" s="33">
        <v>3</v>
      </c>
      <c r="G20" s="33">
        <v>5</v>
      </c>
      <c r="H20" s="33">
        <v>1</v>
      </c>
      <c r="I20" s="34">
        <v>14</v>
      </c>
    </row>
    <row r="21" spans="1:9" ht="15" customHeight="1" x14ac:dyDescent="0.25">
      <c r="A21" s="93"/>
      <c r="B21" s="14" t="s">
        <v>15</v>
      </c>
      <c r="C21" s="44">
        <v>5</v>
      </c>
      <c r="D21" s="56"/>
      <c r="E21" s="33">
        <v>5</v>
      </c>
      <c r="F21" s="33">
        <v>0</v>
      </c>
      <c r="G21" s="33">
        <v>0</v>
      </c>
      <c r="H21" s="33">
        <v>9</v>
      </c>
      <c r="I21" s="34">
        <v>14</v>
      </c>
    </row>
    <row r="22" spans="1:9" ht="15" customHeight="1" x14ac:dyDescent="0.25">
      <c r="A22" s="93"/>
      <c r="B22" s="14" t="s">
        <v>16</v>
      </c>
      <c r="C22" s="44">
        <v>7</v>
      </c>
      <c r="D22" s="56"/>
      <c r="E22" s="33">
        <v>5</v>
      </c>
      <c r="F22" s="33">
        <v>0</v>
      </c>
      <c r="G22" s="33">
        <v>8</v>
      </c>
      <c r="H22" s="33">
        <v>8</v>
      </c>
      <c r="I22" s="34">
        <v>21</v>
      </c>
    </row>
    <row r="23" spans="1:9" ht="15" customHeight="1" x14ac:dyDescent="0.25">
      <c r="A23" s="93"/>
      <c r="B23" s="14" t="s">
        <v>17</v>
      </c>
      <c r="C23" s="44">
        <v>8</v>
      </c>
      <c r="D23" s="56"/>
      <c r="E23" s="33">
        <v>10</v>
      </c>
      <c r="F23" s="33">
        <v>0</v>
      </c>
      <c r="G23" s="33">
        <v>10</v>
      </c>
      <c r="H23" s="33">
        <v>7</v>
      </c>
      <c r="I23" s="34">
        <v>27</v>
      </c>
    </row>
    <row r="24" spans="1:9" ht="15" customHeight="1" x14ac:dyDescent="0.25">
      <c r="A24" s="93" t="s">
        <v>23</v>
      </c>
      <c r="B24" s="15" t="s">
        <v>13</v>
      </c>
      <c r="C24" s="47">
        <v>8</v>
      </c>
      <c r="D24" s="56"/>
      <c r="E24" s="35">
        <v>5</v>
      </c>
      <c r="F24" s="35">
        <v>0</v>
      </c>
      <c r="G24" s="35">
        <v>4</v>
      </c>
      <c r="H24" s="35">
        <v>2</v>
      </c>
      <c r="I24" s="36">
        <v>11</v>
      </c>
    </row>
    <row r="25" spans="1:9" ht="15" customHeight="1" x14ac:dyDescent="0.25">
      <c r="A25" s="93"/>
      <c r="B25" s="15" t="s">
        <v>15</v>
      </c>
      <c r="C25" s="47">
        <v>8</v>
      </c>
      <c r="D25" s="56"/>
      <c r="E25" s="35">
        <v>3</v>
      </c>
      <c r="F25" s="35">
        <v>1</v>
      </c>
      <c r="G25" s="35">
        <v>1</v>
      </c>
      <c r="H25" s="35">
        <v>9</v>
      </c>
      <c r="I25" s="36">
        <v>14</v>
      </c>
    </row>
    <row r="26" spans="1:9" ht="15" customHeight="1" x14ac:dyDescent="0.25">
      <c r="A26" s="93"/>
      <c r="B26" s="15" t="s">
        <v>16</v>
      </c>
      <c r="C26" s="47">
        <v>8</v>
      </c>
      <c r="D26" s="56"/>
      <c r="E26" s="35">
        <v>2</v>
      </c>
      <c r="F26" s="35">
        <v>1</v>
      </c>
      <c r="G26" s="35">
        <v>4</v>
      </c>
      <c r="H26" s="35">
        <v>9</v>
      </c>
      <c r="I26" s="36">
        <v>16</v>
      </c>
    </row>
    <row r="27" spans="1:9" ht="15" customHeight="1" x14ac:dyDescent="0.25">
      <c r="A27" s="93"/>
      <c r="B27" s="15" t="s">
        <v>17</v>
      </c>
      <c r="C27" s="47">
        <v>7</v>
      </c>
      <c r="D27" s="56"/>
      <c r="E27" s="35">
        <v>8</v>
      </c>
      <c r="F27" s="35">
        <v>1</v>
      </c>
      <c r="G27" s="35">
        <v>7</v>
      </c>
      <c r="H27" s="35">
        <v>10</v>
      </c>
      <c r="I27" s="36">
        <v>26</v>
      </c>
    </row>
    <row r="28" spans="1:9" ht="15" customHeight="1" x14ac:dyDescent="0.25">
      <c r="A28" s="93" t="s">
        <v>24</v>
      </c>
      <c r="B28" s="14" t="s">
        <v>13</v>
      </c>
      <c r="C28" s="16">
        <v>8</v>
      </c>
      <c r="D28" s="57"/>
      <c r="E28" s="23">
        <v>7</v>
      </c>
      <c r="F28" s="23">
        <v>0</v>
      </c>
      <c r="G28" s="23">
        <v>4</v>
      </c>
      <c r="H28" s="23">
        <v>5</v>
      </c>
      <c r="I28" s="24">
        <v>16</v>
      </c>
    </row>
    <row r="29" spans="1:9" ht="15" customHeight="1" x14ac:dyDescent="0.25">
      <c r="A29" s="93"/>
      <c r="B29" s="14" t="s">
        <v>15</v>
      </c>
      <c r="C29" s="16">
        <v>8</v>
      </c>
      <c r="D29" s="57"/>
      <c r="E29" s="23">
        <v>3</v>
      </c>
      <c r="F29" s="23">
        <v>1</v>
      </c>
      <c r="G29" s="23">
        <v>5</v>
      </c>
      <c r="H29" s="23">
        <v>5</v>
      </c>
      <c r="I29" s="24">
        <v>14</v>
      </c>
    </row>
    <row r="30" spans="1:9" ht="15" customHeight="1" x14ac:dyDescent="0.25">
      <c r="A30" s="93"/>
      <c r="B30" s="14" t="s">
        <v>16</v>
      </c>
      <c r="C30" s="16">
        <v>8</v>
      </c>
      <c r="D30" s="57"/>
      <c r="E30" s="23">
        <v>1</v>
      </c>
      <c r="F30" s="23">
        <v>0</v>
      </c>
      <c r="G30" s="23">
        <v>4</v>
      </c>
      <c r="H30" s="23">
        <v>6</v>
      </c>
      <c r="I30" s="24">
        <v>11</v>
      </c>
    </row>
    <row r="31" spans="1:9" ht="15" customHeight="1" x14ac:dyDescent="0.25">
      <c r="A31" s="93"/>
      <c r="B31" s="14" t="s">
        <v>17</v>
      </c>
      <c r="C31" s="16">
        <v>8</v>
      </c>
      <c r="D31" s="57"/>
      <c r="E31" s="23">
        <v>2</v>
      </c>
      <c r="F31" s="23">
        <v>0</v>
      </c>
      <c r="G31" s="23">
        <v>2</v>
      </c>
      <c r="H31" s="23">
        <v>3</v>
      </c>
      <c r="I31" s="24">
        <v>7</v>
      </c>
    </row>
    <row r="32" spans="1:9" ht="15" customHeight="1" x14ac:dyDescent="0.25">
      <c r="A32" s="93" t="s">
        <v>25</v>
      </c>
      <c r="B32" s="15" t="s">
        <v>13</v>
      </c>
      <c r="C32" s="47">
        <v>8</v>
      </c>
      <c r="D32" s="56"/>
      <c r="E32" s="35">
        <v>3</v>
      </c>
      <c r="F32" s="35">
        <v>0</v>
      </c>
      <c r="G32" s="35">
        <v>0</v>
      </c>
      <c r="H32" s="35">
        <v>3</v>
      </c>
      <c r="I32" s="36">
        <v>6</v>
      </c>
    </row>
    <row r="33" spans="1:9" ht="15" customHeight="1" x14ac:dyDescent="0.25">
      <c r="A33" s="93"/>
      <c r="B33" s="15" t="s">
        <v>15</v>
      </c>
      <c r="C33" s="47">
        <v>8</v>
      </c>
      <c r="D33" s="56"/>
      <c r="E33" s="35">
        <v>4</v>
      </c>
      <c r="F33" s="35">
        <v>1</v>
      </c>
      <c r="G33" s="35">
        <v>0</v>
      </c>
      <c r="H33" s="35">
        <v>4</v>
      </c>
      <c r="I33" s="36">
        <v>9</v>
      </c>
    </row>
    <row r="34" spans="1:9" ht="15" customHeight="1" x14ac:dyDescent="0.25">
      <c r="A34" s="93"/>
      <c r="B34" s="15" t="s">
        <v>16</v>
      </c>
      <c r="C34" s="47">
        <v>8</v>
      </c>
      <c r="D34" s="56"/>
      <c r="E34" s="35">
        <v>4</v>
      </c>
      <c r="F34" s="35">
        <v>0</v>
      </c>
      <c r="G34" s="35">
        <v>0</v>
      </c>
      <c r="H34" s="35">
        <v>7</v>
      </c>
      <c r="I34" s="36">
        <v>11</v>
      </c>
    </row>
    <row r="35" spans="1:9" ht="15" customHeight="1" x14ac:dyDescent="0.25">
      <c r="A35" s="93"/>
      <c r="B35" s="15" t="s">
        <v>17</v>
      </c>
      <c r="C35" s="47">
        <v>8</v>
      </c>
      <c r="D35" s="56"/>
      <c r="E35" s="35">
        <v>0</v>
      </c>
      <c r="F35" s="35">
        <v>1</v>
      </c>
      <c r="G35" s="35">
        <v>6</v>
      </c>
      <c r="H35" s="35">
        <v>2</v>
      </c>
      <c r="I35" s="36">
        <v>9</v>
      </c>
    </row>
    <row r="36" spans="1:9" ht="15" customHeight="1" x14ac:dyDescent="0.25">
      <c r="A36" s="93" t="s">
        <v>26</v>
      </c>
      <c r="B36" s="14" t="s">
        <v>13</v>
      </c>
      <c r="C36" s="16">
        <v>0</v>
      </c>
      <c r="D36" s="57"/>
      <c r="E36" s="23">
        <v>0</v>
      </c>
      <c r="F36" s="23">
        <v>0</v>
      </c>
      <c r="G36" s="23">
        <v>1</v>
      </c>
      <c r="H36" s="23">
        <v>0</v>
      </c>
      <c r="I36" s="24">
        <v>1</v>
      </c>
    </row>
    <row r="37" spans="1:9" ht="15" customHeight="1" x14ac:dyDescent="0.25">
      <c r="A37" s="93"/>
      <c r="B37" s="14" t="s">
        <v>15</v>
      </c>
      <c r="C37" s="16">
        <v>7</v>
      </c>
      <c r="D37" s="57"/>
      <c r="E37" s="23">
        <v>0</v>
      </c>
      <c r="F37" s="23">
        <v>0</v>
      </c>
      <c r="G37" s="23">
        <v>4</v>
      </c>
      <c r="H37" s="23">
        <v>4</v>
      </c>
      <c r="I37" s="24">
        <v>8</v>
      </c>
    </row>
    <row r="38" spans="1:9" ht="15" customHeight="1" x14ac:dyDescent="0.25">
      <c r="A38" s="93"/>
      <c r="B38" s="14" t="s">
        <v>16</v>
      </c>
      <c r="C38" s="16">
        <v>4</v>
      </c>
      <c r="D38" s="57"/>
      <c r="E38" s="23">
        <v>5</v>
      </c>
      <c r="F38" s="23">
        <v>0</v>
      </c>
      <c r="G38" s="23">
        <v>0</v>
      </c>
      <c r="H38" s="23">
        <v>3</v>
      </c>
      <c r="I38" s="24">
        <v>8</v>
      </c>
    </row>
    <row r="39" spans="1:9" ht="15" customHeight="1" x14ac:dyDescent="0.25">
      <c r="A39" s="93"/>
      <c r="B39" s="14" t="s">
        <v>17</v>
      </c>
      <c r="C39" s="16">
        <v>7</v>
      </c>
      <c r="D39" s="57"/>
      <c r="E39" s="23">
        <v>9</v>
      </c>
      <c r="F39" s="23">
        <v>0</v>
      </c>
      <c r="G39" s="23">
        <v>1</v>
      </c>
      <c r="H39" s="23">
        <v>11</v>
      </c>
      <c r="I39" s="24">
        <v>21</v>
      </c>
    </row>
    <row r="40" spans="1:9" ht="15" customHeight="1" x14ac:dyDescent="0.25">
      <c r="A40" s="93" t="s">
        <v>27</v>
      </c>
      <c r="B40" s="15" t="s">
        <v>13</v>
      </c>
      <c r="C40" s="47">
        <v>7</v>
      </c>
      <c r="D40" s="56"/>
      <c r="E40" s="35">
        <v>8</v>
      </c>
      <c r="F40" s="35">
        <v>0</v>
      </c>
      <c r="G40" s="35">
        <v>1</v>
      </c>
      <c r="H40" s="35">
        <v>12</v>
      </c>
      <c r="I40" s="36">
        <v>21</v>
      </c>
    </row>
    <row r="41" spans="1:9" ht="15" customHeight="1" x14ac:dyDescent="0.25">
      <c r="A41" s="93"/>
      <c r="B41" s="15" t="s">
        <v>15</v>
      </c>
      <c r="C41" s="47">
        <v>7</v>
      </c>
      <c r="D41" s="56"/>
      <c r="E41" s="35">
        <v>8</v>
      </c>
      <c r="F41" s="35">
        <v>0</v>
      </c>
      <c r="G41" s="35">
        <v>1</v>
      </c>
      <c r="H41" s="35">
        <v>6</v>
      </c>
      <c r="I41" s="36">
        <v>15</v>
      </c>
    </row>
    <row r="42" spans="1:9" ht="15" customHeight="1" x14ac:dyDescent="0.25">
      <c r="A42" s="93"/>
      <c r="B42" s="15" t="s">
        <v>16</v>
      </c>
      <c r="C42" s="47">
        <v>0</v>
      </c>
      <c r="D42" s="56"/>
      <c r="E42" s="35">
        <v>4</v>
      </c>
      <c r="F42" s="35">
        <v>0</v>
      </c>
      <c r="G42" s="35">
        <v>1</v>
      </c>
      <c r="H42" s="35">
        <v>8</v>
      </c>
      <c r="I42" s="36">
        <v>13</v>
      </c>
    </row>
    <row r="43" spans="1:9" ht="15" customHeight="1" x14ac:dyDescent="0.25">
      <c r="A43" s="93"/>
      <c r="B43" s="15" t="s">
        <v>17</v>
      </c>
      <c r="C43" s="47">
        <v>7</v>
      </c>
      <c r="D43" s="56"/>
      <c r="E43" s="35">
        <v>6</v>
      </c>
      <c r="F43" s="35">
        <v>0</v>
      </c>
      <c r="G43" s="35">
        <v>0</v>
      </c>
      <c r="H43" s="35">
        <v>7</v>
      </c>
      <c r="I43" s="36">
        <v>13</v>
      </c>
    </row>
    <row r="44" spans="1:9" ht="15" customHeight="1" x14ac:dyDescent="0.25">
      <c r="A44" s="93" t="s">
        <v>28</v>
      </c>
      <c r="B44" s="14" t="s">
        <v>13</v>
      </c>
      <c r="C44" s="16">
        <v>7</v>
      </c>
      <c r="D44" s="57"/>
      <c r="E44" s="23">
        <v>2</v>
      </c>
      <c r="F44" s="23">
        <v>0</v>
      </c>
      <c r="G44" s="23">
        <v>0</v>
      </c>
      <c r="H44" s="23">
        <v>3</v>
      </c>
      <c r="I44" s="24">
        <v>5</v>
      </c>
    </row>
    <row r="45" spans="1:9" ht="15" customHeight="1" x14ac:dyDescent="0.25">
      <c r="A45" s="93"/>
      <c r="B45" s="14" t="s">
        <v>15</v>
      </c>
      <c r="C45" s="16">
        <v>5</v>
      </c>
      <c r="D45" s="57"/>
      <c r="E45" s="23">
        <v>5</v>
      </c>
      <c r="F45" s="23">
        <v>0</v>
      </c>
      <c r="G45" s="23">
        <v>1</v>
      </c>
      <c r="H45" s="23">
        <v>1</v>
      </c>
      <c r="I45" s="24">
        <v>7</v>
      </c>
    </row>
    <row r="46" spans="1:9" ht="15" customHeight="1" x14ac:dyDescent="0.25">
      <c r="A46" s="93"/>
      <c r="B46" s="14" t="s">
        <v>16</v>
      </c>
      <c r="C46" s="16">
        <v>4</v>
      </c>
      <c r="D46" s="57"/>
      <c r="E46" s="23">
        <v>2</v>
      </c>
      <c r="F46" s="23">
        <v>2</v>
      </c>
      <c r="G46" s="23">
        <v>1</v>
      </c>
      <c r="H46" s="23">
        <v>8</v>
      </c>
      <c r="I46" s="24">
        <v>13</v>
      </c>
    </row>
    <row r="47" spans="1:9" customFormat="1" ht="15" customHeight="1" x14ac:dyDescent="0.25">
      <c r="A47" s="93"/>
      <c r="B47" s="14" t="s">
        <v>17</v>
      </c>
      <c r="C47" s="16">
        <v>5</v>
      </c>
      <c r="D47" s="57"/>
      <c r="E47" s="23">
        <v>1</v>
      </c>
      <c r="F47" s="23">
        <v>0</v>
      </c>
      <c r="G47" s="23">
        <v>2</v>
      </c>
      <c r="H47" s="23">
        <v>8</v>
      </c>
      <c r="I47" s="24">
        <v>11</v>
      </c>
    </row>
    <row r="48" spans="1:9" customFormat="1" ht="15" customHeight="1" x14ac:dyDescent="0.25">
      <c r="A48" s="93" t="s">
        <v>29</v>
      </c>
      <c r="B48" s="15" t="s">
        <v>13</v>
      </c>
      <c r="C48" s="47">
        <v>4</v>
      </c>
      <c r="D48" s="56"/>
      <c r="E48" s="35">
        <v>3</v>
      </c>
      <c r="F48" s="35">
        <v>0</v>
      </c>
      <c r="G48" s="35">
        <v>0</v>
      </c>
      <c r="H48" s="35">
        <v>2</v>
      </c>
      <c r="I48" s="36">
        <v>5</v>
      </c>
    </row>
    <row r="49" spans="1:9" customFormat="1" ht="15" customHeight="1" x14ac:dyDescent="0.25">
      <c r="A49" s="93"/>
      <c r="B49" s="15" t="s">
        <v>15</v>
      </c>
      <c r="C49" s="47">
        <v>5</v>
      </c>
      <c r="D49" s="56"/>
      <c r="E49" s="35">
        <v>4</v>
      </c>
      <c r="F49" s="35">
        <v>1</v>
      </c>
      <c r="G49" s="35">
        <v>3</v>
      </c>
      <c r="H49" s="35">
        <v>4</v>
      </c>
      <c r="I49" s="36">
        <v>12</v>
      </c>
    </row>
    <row r="50" spans="1:9" customFormat="1" ht="15" customHeight="1" x14ac:dyDescent="0.25">
      <c r="A50" s="93"/>
      <c r="B50" s="15" t="s">
        <v>16</v>
      </c>
      <c r="C50" s="47">
        <v>2</v>
      </c>
      <c r="D50" s="56"/>
      <c r="E50" s="35">
        <v>1</v>
      </c>
      <c r="F50" s="35">
        <v>0</v>
      </c>
      <c r="G50" s="35">
        <v>1</v>
      </c>
      <c r="H50" s="35">
        <v>8</v>
      </c>
      <c r="I50" s="36">
        <v>10</v>
      </c>
    </row>
    <row r="51" spans="1:9" customFormat="1" ht="15" customHeight="1" x14ac:dyDescent="0.25">
      <c r="A51" s="93"/>
      <c r="B51" s="15" t="s">
        <v>17</v>
      </c>
      <c r="C51" s="47">
        <v>6</v>
      </c>
      <c r="D51" s="56"/>
      <c r="E51" s="35">
        <v>1</v>
      </c>
      <c r="F51" s="35">
        <v>0</v>
      </c>
      <c r="G51" s="35">
        <v>1</v>
      </c>
      <c r="H51" s="35">
        <v>10</v>
      </c>
      <c r="I51" s="36">
        <v>12</v>
      </c>
    </row>
    <row r="52" spans="1:9" customFormat="1" ht="15" customHeight="1" x14ac:dyDescent="0.25">
      <c r="A52" s="93" t="s">
        <v>30</v>
      </c>
      <c r="B52" s="14" t="s">
        <v>13</v>
      </c>
      <c r="C52" s="16">
        <v>5</v>
      </c>
      <c r="D52" s="57"/>
      <c r="E52" s="23">
        <v>8</v>
      </c>
      <c r="F52" s="23">
        <v>0</v>
      </c>
      <c r="G52" s="23">
        <v>6</v>
      </c>
      <c r="H52" s="23">
        <v>8</v>
      </c>
      <c r="I52" s="24">
        <v>22</v>
      </c>
    </row>
    <row r="53" spans="1:9" customFormat="1" ht="15" customHeight="1" x14ac:dyDescent="0.25">
      <c r="A53" s="93"/>
      <c r="B53" s="14" t="s">
        <v>15</v>
      </c>
      <c r="C53" s="16">
        <v>5</v>
      </c>
      <c r="D53" s="57"/>
      <c r="E53" s="23">
        <v>10</v>
      </c>
      <c r="F53" s="23">
        <v>1</v>
      </c>
      <c r="G53" s="23">
        <v>3</v>
      </c>
      <c r="H53" s="23">
        <v>8</v>
      </c>
      <c r="I53" s="24">
        <v>22</v>
      </c>
    </row>
    <row r="54" spans="1:9" customFormat="1" ht="15" customHeight="1" x14ac:dyDescent="0.25">
      <c r="A54" s="93"/>
      <c r="B54" s="14" t="s">
        <v>16</v>
      </c>
      <c r="C54" s="16">
        <v>2</v>
      </c>
      <c r="D54" s="57"/>
      <c r="E54" s="23">
        <v>8</v>
      </c>
      <c r="F54" s="23">
        <v>0</v>
      </c>
      <c r="G54" s="23">
        <v>3</v>
      </c>
      <c r="H54" s="23">
        <v>8</v>
      </c>
      <c r="I54" s="24">
        <v>19</v>
      </c>
    </row>
    <row r="55" spans="1:9" customFormat="1" ht="15" customHeight="1" x14ac:dyDescent="0.25">
      <c r="A55" s="93"/>
      <c r="B55" s="14" t="s">
        <v>17</v>
      </c>
      <c r="C55" s="16">
        <v>5</v>
      </c>
      <c r="D55" s="57"/>
      <c r="E55" s="23">
        <v>13</v>
      </c>
      <c r="F55" s="23">
        <v>0</v>
      </c>
      <c r="G55" s="23">
        <v>2</v>
      </c>
      <c r="H55" s="23">
        <v>2</v>
      </c>
      <c r="I55" s="24">
        <v>17</v>
      </c>
    </row>
    <row r="56" spans="1:9" customFormat="1" ht="15" customHeight="1" x14ac:dyDescent="0.25">
      <c r="A56" s="93" t="s">
        <v>31</v>
      </c>
      <c r="B56" s="15" t="s">
        <v>13</v>
      </c>
      <c r="C56" s="47">
        <v>6</v>
      </c>
      <c r="D56" s="56"/>
      <c r="E56" s="35">
        <v>19</v>
      </c>
      <c r="F56" s="35">
        <v>0</v>
      </c>
      <c r="G56" s="35">
        <v>2</v>
      </c>
      <c r="H56" s="35">
        <v>7</v>
      </c>
      <c r="I56" s="36">
        <v>28</v>
      </c>
    </row>
    <row r="57" spans="1:9" customFormat="1" ht="15" customHeight="1" x14ac:dyDescent="0.25">
      <c r="A57" s="93"/>
      <c r="B57" s="15" t="s">
        <v>15</v>
      </c>
      <c r="C57" s="47">
        <v>5</v>
      </c>
      <c r="D57" s="56"/>
      <c r="E57" s="35">
        <v>15</v>
      </c>
      <c r="F57" s="35">
        <v>0</v>
      </c>
      <c r="G57" s="35">
        <v>0</v>
      </c>
      <c r="H57" s="35">
        <v>4</v>
      </c>
      <c r="I57" s="36">
        <v>19</v>
      </c>
    </row>
    <row r="58" spans="1:9" customFormat="1" ht="15" customHeight="1" x14ac:dyDescent="0.25">
      <c r="A58" s="93"/>
      <c r="B58" s="15" t="s">
        <v>16</v>
      </c>
      <c r="C58" s="47">
        <v>1</v>
      </c>
      <c r="D58" s="56"/>
      <c r="E58" s="35">
        <v>9</v>
      </c>
      <c r="F58" s="35">
        <v>1</v>
      </c>
      <c r="G58" s="35">
        <v>6</v>
      </c>
      <c r="H58" s="35">
        <v>13</v>
      </c>
      <c r="I58" s="36">
        <v>29</v>
      </c>
    </row>
    <row r="59" spans="1:9" customFormat="1" ht="15" customHeight="1" x14ac:dyDescent="0.25">
      <c r="A59" s="93"/>
      <c r="B59" s="15" t="s">
        <v>17</v>
      </c>
      <c r="C59" s="47">
        <v>5</v>
      </c>
      <c r="D59" s="56"/>
      <c r="E59" s="35">
        <v>9</v>
      </c>
      <c r="F59" s="35">
        <v>1</v>
      </c>
      <c r="G59" s="35">
        <v>2</v>
      </c>
      <c r="H59" s="35">
        <v>9</v>
      </c>
      <c r="I59" s="36">
        <v>21</v>
      </c>
    </row>
    <row r="60" spans="1:9" customFormat="1" ht="15" customHeight="1" x14ac:dyDescent="0.25">
      <c r="A60" s="93" t="s">
        <v>92</v>
      </c>
      <c r="B60" s="14" t="s">
        <v>13</v>
      </c>
      <c r="C60" s="16">
        <v>4</v>
      </c>
      <c r="D60" s="57"/>
      <c r="E60" s="23">
        <v>5</v>
      </c>
      <c r="F60" s="23">
        <v>1</v>
      </c>
      <c r="G60" s="23">
        <v>0</v>
      </c>
      <c r="H60" s="23">
        <v>8</v>
      </c>
      <c r="I60" s="24">
        <v>14</v>
      </c>
    </row>
    <row r="61" spans="1:9" customFormat="1" ht="15" customHeight="1" x14ac:dyDescent="0.25">
      <c r="A61" s="93"/>
      <c r="B61" s="14" t="s">
        <v>15</v>
      </c>
      <c r="C61" s="16"/>
      <c r="D61" s="57"/>
      <c r="E61" s="23"/>
      <c r="F61" s="23"/>
      <c r="G61" s="23"/>
      <c r="H61" s="23"/>
      <c r="I61" s="24"/>
    </row>
    <row r="62" spans="1:9" customFormat="1" ht="15" customHeight="1" x14ac:dyDescent="0.25">
      <c r="A62" s="93"/>
      <c r="B62" s="14" t="s">
        <v>16</v>
      </c>
      <c r="C62" s="16"/>
      <c r="D62" s="57"/>
      <c r="E62" s="23"/>
      <c r="F62" s="23"/>
      <c r="G62" s="23"/>
      <c r="H62" s="23"/>
      <c r="I62" s="24"/>
    </row>
    <row r="63" spans="1:9" customFormat="1" ht="15" customHeight="1" x14ac:dyDescent="0.25">
      <c r="A63" s="93"/>
      <c r="B63" s="14" t="s">
        <v>17</v>
      </c>
      <c r="C63" s="16"/>
      <c r="D63" s="57"/>
      <c r="E63" s="23"/>
      <c r="F63" s="23"/>
      <c r="G63" s="23"/>
      <c r="H63" s="23"/>
      <c r="I63" s="24"/>
    </row>
    <row r="64" spans="1:9" customFormat="1" ht="30" customHeight="1" x14ac:dyDescent="0.25">
      <c r="A64" s="75" t="s">
        <v>45</v>
      </c>
      <c r="B64" s="5"/>
      <c r="C64" s="5"/>
      <c r="D64" s="5"/>
      <c r="E64" s="5"/>
      <c r="F64" s="5"/>
      <c r="G64" s="5"/>
      <c r="H64" s="5"/>
      <c r="I64" s="5"/>
    </row>
    <row r="65" spans="1:9" customFormat="1" ht="15" customHeight="1" x14ac:dyDescent="0.3">
      <c r="A65" s="96" t="s">
        <v>32</v>
      </c>
      <c r="B65" s="96"/>
      <c r="C65" s="102" t="s">
        <v>60</v>
      </c>
      <c r="D65" s="76"/>
      <c r="E65" s="103" t="s">
        <v>61</v>
      </c>
      <c r="F65" s="103"/>
      <c r="G65" s="103"/>
      <c r="H65" s="103"/>
      <c r="I65" s="103"/>
    </row>
    <row r="66" spans="1:9" customFormat="1" ht="38.9" customHeight="1" x14ac:dyDescent="0.3">
      <c r="A66" s="96"/>
      <c r="B66" s="96"/>
      <c r="C66" s="102"/>
      <c r="D66" s="76"/>
      <c r="E66" s="32" t="s">
        <v>41</v>
      </c>
      <c r="F66" s="32" t="s">
        <v>36</v>
      </c>
      <c r="G66" s="32" t="s">
        <v>39</v>
      </c>
      <c r="H66" s="32" t="s">
        <v>42</v>
      </c>
      <c r="I66" s="32" t="s">
        <v>62</v>
      </c>
    </row>
    <row r="67" spans="1:9" customFormat="1" ht="15" customHeight="1" x14ac:dyDescent="0.3">
      <c r="A67" s="93" t="s">
        <v>18</v>
      </c>
      <c r="B67" s="93"/>
      <c r="C67" s="58">
        <v>7</v>
      </c>
      <c r="D67" s="59"/>
      <c r="E67" s="58" t="s">
        <v>37</v>
      </c>
      <c r="F67" s="58" t="s">
        <v>37</v>
      </c>
      <c r="G67" s="58" t="s">
        <v>37</v>
      </c>
      <c r="H67" s="58" t="s">
        <v>37</v>
      </c>
      <c r="I67" s="60">
        <v>94</v>
      </c>
    </row>
    <row r="68" spans="1:9" customFormat="1" ht="15" customHeight="1" x14ac:dyDescent="0.3">
      <c r="A68" s="93" t="s">
        <v>19</v>
      </c>
      <c r="B68" s="93"/>
      <c r="C68" s="61">
        <v>11</v>
      </c>
      <c r="D68" s="59"/>
      <c r="E68" s="61">
        <v>15</v>
      </c>
      <c r="F68" s="61">
        <v>1</v>
      </c>
      <c r="G68" s="61">
        <v>22</v>
      </c>
      <c r="H68" s="61">
        <v>13</v>
      </c>
      <c r="I68" s="62">
        <v>51</v>
      </c>
    </row>
    <row r="69" spans="1:9" customFormat="1" ht="15" customHeight="1" x14ac:dyDescent="0.3">
      <c r="A69" s="93" t="s">
        <v>20</v>
      </c>
      <c r="B69" s="93"/>
      <c r="C69" s="58">
        <v>10</v>
      </c>
      <c r="D69" s="59"/>
      <c r="E69" s="58">
        <v>22</v>
      </c>
      <c r="F69" s="58">
        <v>1</v>
      </c>
      <c r="G69" s="58">
        <v>37</v>
      </c>
      <c r="H69" s="58">
        <v>15</v>
      </c>
      <c r="I69" s="60">
        <v>75</v>
      </c>
    </row>
    <row r="70" spans="1:9" customFormat="1" ht="15" customHeight="1" x14ac:dyDescent="0.3">
      <c r="A70" s="93" t="s">
        <v>21</v>
      </c>
      <c r="B70" s="93"/>
      <c r="C70" s="61">
        <v>8</v>
      </c>
      <c r="D70" s="59"/>
      <c r="E70" s="61">
        <v>12</v>
      </c>
      <c r="F70" s="61">
        <v>2</v>
      </c>
      <c r="G70" s="61">
        <v>9</v>
      </c>
      <c r="H70" s="61">
        <v>16</v>
      </c>
      <c r="I70" s="62">
        <v>39</v>
      </c>
    </row>
    <row r="71" spans="1:9" customFormat="1" ht="15" customHeight="1" x14ac:dyDescent="0.3">
      <c r="A71" s="93" t="s">
        <v>22</v>
      </c>
      <c r="B71" s="93"/>
      <c r="C71" s="58">
        <v>22</v>
      </c>
      <c r="D71" s="59"/>
      <c r="E71" s="58">
        <v>25</v>
      </c>
      <c r="F71" s="58">
        <v>3</v>
      </c>
      <c r="G71" s="58">
        <v>23</v>
      </c>
      <c r="H71" s="58">
        <v>25</v>
      </c>
      <c r="I71" s="60">
        <v>76</v>
      </c>
    </row>
    <row r="72" spans="1:9" customFormat="1" ht="15" customHeight="1" x14ac:dyDescent="0.3">
      <c r="A72" s="93" t="s">
        <v>23</v>
      </c>
      <c r="B72" s="93"/>
      <c r="C72" s="61">
        <v>31</v>
      </c>
      <c r="D72" s="59"/>
      <c r="E72" s="61">
        <v>18</v>
      </c>
      <c r="F72" s="61">
        <v>3</v>
      </c>
      <c r="G72" s="61">
        <v>16</v>
      </c>
      <c r="H72" s="61">
        <v>30</v>
      </c>
      <c r="I72" s="62">
        <v>67</v>
      </c>
    </row>
    <row r="73" spans="1:9" customFormat="1" ht="15" customHeight="1" x14ac:dyDescent="0.3">
      <c r="A73" s="93" t="s">
        <v>24</v>
      </c>
      <c r="B73" s="93"/>
      <c r="C73" s="58">
        <v>32</v>
      </c>
      <c r="D73" s="59"/>
      <c r="E73" s="58">
        <v>13</v>
      </c>
      <c r="F73" s="58">
        <v>1</v>
      </c>
      <c r="G73" s="58">
        <v>15</v>
      </c>
      <c r="H73" s="58">
        <v>19</v>
      </c>
      <c r="I73" s="60">
        <v>48</v>
      </c>
    </row>
    <row r="74" spans="1:9" customFormat="1" ht="15" customHeight="1" x14ac:dyDescent="0.3">
      <c r="A74" s="93" t="s">
        <v>25</v>
      </c>
      <c r="B74" s="93"/>
      <c r="C74" s="61">
        <v>32</v>
      </c>
      <c r="D74" s="59"/>
      <c r="E74" s="61">
        <v>11</v>
      </c>
      <c r="F74" s="61">
        <v>2</v>
      </c>
      <c r="G74" s="61">
        <v>6</v>
      </c>
      <c r="H74" s="61">
        <v>16</v>
      </c>
      <c r="I74" s="62">
        <v>35</v>
      </c>
    </row>
    <row r="75" spans="1:9" customFormat="1" ht="15" customHeight="1" x14ac:dyDescent="0.3">
      <c r="A75" s="93" t="s">
        <v>26</v>
      </c>
      <c r="B75" s="93"/>
      <c r="C75" s="58">
        <v>18</v>
      </c>
      <c r="D75" s="59"/>
      <c r="E75" s="58">
        <v>14</v>
      </c>
      <c r="F75" s="58">
        <v>0</v>
      </c>
      <c r="G75" s="58">
        <v>6</v>
      </c>
      <c r="H75" s="58">
        <v>18</v>
      </c>
      <c r="I75" s="60">
        <v>38</v>
      </c>
    </row>
    <row r="76" spans="1:9" customFormat="1" ht="15" customHeight="1" x14ac:dyDescent="0.3">
      <c r="A76" s="93" t="s">
        <v>27</v>
      </c>
      <c r="B76" s="93"/>
      <c r="C76" s="61">
        <v>21</v>
      </c>
      <c r="D76" s="59"/>
      <c r="E76" s="61">
        <v>26</v>
      </c>
      <c r="F76" s="61">
        <v>0</v>
      </c>
      <c r="G76" s="61">
        <v>3</v>
      </c>
      <c r="H76" s="61">
        <v>33</v>
      </c>
      <c r="I76" s="62">
        <v>62</v>
      </c>
    </row>
    <row r="77" spans="1:9" customFormat="1" ht="15" customHeight="1" x14ac:dyDescent="0.3">
      <c r="A77" s="93" t="s">
        <v>28</v>
      </c>
      <c r="B77" s="93"/>
      <c r="C77" s="58">
        <v>21</v>
      </c>
      <c r="D77" s="59"/>
      <c r="E77" s="58">
        <v>10</v>
      </c>
      <c r="F77" s="58">
        <v>2</v>
      </c>
      <c r="G77" s="58">
        <v>4</v>
      </c>
      <c r="H77" s="58">
        <v>20</v>
      </c>
      <c r="I77" s="60">
        <v>36</v>
      </c>
    </row>
    <row r="78" spans="1:9" customFormat="1" ht="15" customHeight="1" x14ac:dyDescent="0.3">
      <c r="A78" s="93" t="s">
        <v>29</v>
      </c>
      <c r="B78" s="93"/>
      <c r="C78" s="61">
        <v>17</v>
      </c>
      <c r="D78" s="59"/>
      <c r="E78" s="61">
        <v>9</v>
      </c>
      <c r="F78" s="61">
        <v>1</v>
      </c>
      <c r="G78" s="61">
        <v>5</v>
      </c>
      <c r="H78" s="61">
        <v>24</v>
      </c>
      <c r="I78" s="62">
        <v>39</v>
      </c>
    </row>
    <row r="79" spans="1:9" customFormat="1" ht="15" customHeight="1" x14ac:dyDescent="0.3">
      <c r="A79" s="93" t="s">
        <v>30</v>
      </c>
      <c r="B79" s="93"/>
      <c r="C79" s="58">
        <v>17</v>
      </c>
      <c r="D79" s="59"/>
      <c r="E79" s="58">
        <v>39</v>
      </c>
      <c r="F79" s="58">
        <v>1</v>
      </c>
      <c r="G79" s="58">
        <v>14</v>
      </c>
      <c r="H79" s="58">
        <v>26</v>
      </c>
      <c r="I79" s="60">
        <v>80</v>
      </c>
    </row>
    <row r="80" spans="1:9" customFormat="1" ht="15" customHeight="1" x14ac:dyDescent="0.3">
      <c r="A80" s="93" t="s">
        <v>31</v>
      </c>
      <c r="B80" s="93"/>
      <c r="C80" s="61">
        <v>17</v>
      </c>
      <c r="D80" s="59"/>
      <c r="E80" s="61">
        <v>52</v>
      </c>
      <c r="F80" s="61">
        <v>2</v>
      </c>
      <c r="G80" s="61">
        <v>10</v>
      </c>
      <c r="H80" s="61">
        <v>33</v>
      </c>
      <c r="I80" s="62">
        <v>97</v>
      </c>
    </row>
    <row r="81" spans="1:9" customFormat="1" ht="15" customHeight="1" x14ac:dyDescent="0.25">
      <c r="A81" s="93" t="s">
        <v>92</v>
      </c>
      <c r="B81" s="93"/>
      <c r="C81" s="58">
        <v>4</v>
      </c>
      <c r="D81" s="59"/>
      <c r="E81" s="58">
        <v>5</v>
      </c>
      <c r="F81" s="58">
        <v>1</v>
      </c>
      <c r="G81" s="58">
        <v>0</v>
      </c>
      <c r="H81" s="58">
        <v>8</v>
      </c>
      <c r="I81" s="58">
        <v>14</v>
      </c>
    </row>
    <row r="82" spans="1:9" customFormat="1" ht="15" customHeight="1" x14ac:dyDescent="0.25">
      <c r="A82" s="17" t="s">
        <v>45</v>
      </c>
      <c r="B82" s="5"/>
      <c r="C82" s="5"/>
      <c r="D82" s="5"/>
      <c r="E82" s="5"/>
      <c r="F82" s="5"/>
      <c r="G82" s="5"/>
      <c r="H82" s="5"/>
      <c r="I82" s="5"/>
    </row>
  </sheetData>
  <mergeCells count="37">
    <mergeCell ref="A32:A35"/>
    <mergeCell ref="A1:I1"/>
    <mergeCell ref="C2:C3"/>
    <mergeCell ref="E2:I2"/>
    <mergeCell ref="A3:B3"/>
    <mergeCell ref="A4:A7"/>
    <mergeCell ref="A8:A11"/>
    <mergeCell ref="A12:A15"/>
    <mergeCell ref="A16:A19"/>
    <mergeCell ref="A20:A23"/>
    <mergeCell ref="A24:A27"/>
    <mergeCell ref="A28:A31"/>
    <mergeCell ref="A71:B71"/>
    <mergeCell ref="A36:A39"/>
    <mergeCell ref="A40:A43"/>
    <mergeCell ref="A44:A47"/>
    <mergeCell ref="A48:A51"/>
    <mergeCell ref="A65:B66"/>
    <mergeCell ref="A52:A55"/>
    <mergeCell ref="A56:A59"/>
    <mergeCell ref="A60:A63"/>
    <mergeCell ref="E65:I65"/>
    <mergeCell ref="A67:B67"/>
    <mergeCell ref="A68:B68"/>
    <mergeCell ref="A69:B69"/>
    <mergeCell ref="A70:B70"/>
    <mergeCell ref="C65:C66"/>
    <mergeCell ref="A81:B81"/>
    <mergeCell ref="A80:B80"/>
    <mergeCell ref="A79:B79"/>
    <mergeCell ref="A78:B78"/>
    <mergeCell ref="A72:B72"/>
    <mergeCell ref="A73:B73"/>
    <mergeCell ref="A74:B74"/>
    <mergeCell ref="A75:B75"/>
    <mergeCell ref="A76:B76"/>
    <mergeCell ref="A77:B77"/>
  </mergeCells>
  <phoneticPr fontId="75" type="noConversion"/>
  <pageMargins left="0.25" right="0.25" top="0.75" bottom="0.75" header="0.30000000000000004" footer="0.30000000000000004"/>
  <pageSetup scale="57" orientation="portrait" horizontalDpi="90" verticalDpi="90"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sheetPr>
    <tabColor rgb="FF4F6228"/>
    <pageSetUpPr fitToPage="1"/>
  </sheetPr>
  <dimension ref="A1:AL100"/>
  <sheetViews>
    <sheetView showGridLines="0" zoomScaleNormal="100" zoomScaleSheetLayoutView="100" workbookViewId="0">
      <selection sqref="A1:Q1"/>
    </sheetView>
  </sheetViews>
  <sheetFormatPr defaultColWidth="9.453125" defaultRowHeight="12.5" x14ac:dyDescent="0.25"/>
  <cols>
    <col min="1" max="1" width="8.54296875" style="5" customWidth="1"/>
    <col min="2" max="2" width="3.453125" style="5" bestFit="1" customWidth="1"/>
    <col min="3" max="25" width="6.54296875" style="5" customWidth="1"/>
    <col min="26" max="26" width="9.453125" style="5" customWidth="1"/>
    <col min="27" max="16384" width="9.453125" style="5"/>
  </cols>
  <sheetData>
    <row r="1" spans="1:25" s="11" customFormat="1" ht="20.149999999999999" customHeight="1" x14ac:dyDescent="0.25">
      <c r="A1" s="98" t="s">
        <v>63</v>
      </c>
      <c r="B1" s="98"/>
      <c r="C1" s="98"/>
      <c r="D1" s="98"/>
      <c r="E1" s="98"/>
      <c r="F1" s="98"/>
      <c r="G1" s="98"/>
      <c r="H1" s="98"/>
      <c r="I1" s="98"/>
      <c r="J1" s="98"/>
      <c r="K1" s="98"/>
      <c r="L1" s="98"/>
      <c r="M1" s="98"/>
      <c r="N1" s="98"/>
      <c r="O1" s="98"/>
      <c r="P1" s="98"/>
      <c r="Q1" s="98"/>
      <c r="R1" s="29"/>
      <c r="S1" s="29"/>
      <c r="T1" s="29"/>
      <c r="U1" s="29"/>
      <c r="V1" s="29"/>
      <c r="W1" s="29"/>
      <c r="X1" s="29"/>
      <c r="Y1" s="29"/>
    </row>
    <row r="2" spans="1:25" s="11" customFormat="1" ht="30.65" customHeight="1" thickBot="1" x14ac:dyDescent="0.3">
      <c r="A2" s="93"/>
      <c r="B2" s="93"/>
      <c r="C2" s="105" t="s">
        <v>64</v>
      </c>
      <c r="D2" s="105"/>
      <c r="E2" s="105"/>
      <c r="F2" s="105"/>
      <c r="G2" s="86"/>
      <c r="H2" s="105" t="s">
        <v>65</v>
      </c>
      <c r="I2" s="105"/>
      <c r="J2" s="105"/>
      <c r="K2" s="105"/>
      <c r="L2" s="86"/>
      <c r="M2" s="105" t="s">
        <v>66</v>
      </c>
      <c r="N2" s="105"/>
      <c r="O2" s="105"/>
      <c r="P2" s="105"/>
      <c r="Q2" s="86"/>
      <c r="R2" s="42"/>
      <c r="S2" s="42"/>
      <c r="T2" s="42"/>
      <c r="U2" s="42"/>
      <c r="V2" s="42"/>
      <c r="W2" s="42"/>
      <c r="X2" s="42"/>
      <c r="Y2" s="42"/>
    </row>
    <row r="3" spans="1:25" s="11" customFormat="1" ht="20.149999999999999" customHeight="1" x14ac:dyDescent="0.25">
      <c r="A3" s="93"/>
      <c r="B3" s="93"/>
      <c r="C3" s="104" t="s">
        <v>67</v>
      </c>
      <c r="D3" s="104" t="s">
        <v>68</v>
      </c>
      <c r="E3" s="104" t="s">
        <v>69</v>
      </c>
      <c r="F3" s="104" t="s">
        <v>12</v>
      </c>
      <c r="G3" s="89"/>
      <c r="H3" s="104" t="s">
        <v>67</v>
      </c>
      <c r="I3" s="104" t="s">
        <v>68</v>
      </c>
      <c r="J3" s="104" t="s">
        <v>69</v>
      </c>
      <c r="K3" s="104" t="s">
        <v>12</v>
      </c>
      <c r="L3" s="89"/>
      <c r="M3" s="104" t="s">
        <v>67</v>
      </c>
      <c r="N3" s="104" t="s">
        <v>68</v>
      </c>
      <c r="O3" s="104" t="s">
        <v>69</v>
      </c>
      <c r="P3" s="104" t="s">
        <v>12</v>
      </c>
      <c r="Q3" s="104"/>
      <c r="R3" s="42"/>
      <c r="S3" s="42"/>
      <c r="T3" s="42"/>
      <c r="U3" s="42"/>
      <c r="V3" s="42"/>
      <c r="W3" s="42"/>
      <c r="X3" s="42"/>
      <c r="Y3" s="42"/>
    </row>
    <row r="4" spans="1:25" s="11" customFormat="1" ht="20.149999999999999" customHeight="1" x14ac:dyDescent="0.25">
      <c r="A4" s="93"/>
      <c r="B4" s="93"/>
      <c r="C4" s="104"/>
      <c r="D4" s="104"/>
      <c r="E4" s="104"/>
      <c r="F4" s="104"/>
      <c r="G4" s="89"/>
      <c r="H4" s="104"/>
      <c r="I4" s="104"/>
      <c r="J4" s="104"/>
      <c r="K4" s="104"/>
      <c r="L4" s="89"/>
      <c r="M4" s="104"/>
      <c r="N4" s="104"/>
      <c r="O4" s="104"/>
      <c r="P4" s="104"/>
      <c r="Q4" s="104"/>
      <c r="R4" s="42"/>
      <c r="S4" s="42"/>
      <c r="T4" s="42"/>
      <c r="U4" s="42"/>
      <c r="V4" s="42"/>
      <c r="W4" s="42"/>
      <c r="X4" s="42"/>
      <c r="Y4" s="42"/>
    </row>
    <row r="5" spans="1:25" s="11" customFormat="1" ht="20.149999999999999" customHeight="1" x14ac:dyDescent="0.25">
      <c r="A5" s="93" t="s">
        <v>30</v>
      </c>
      <c r="B5" s="25" t="s">
        <v>13</v>
      </c>
      <c r="C5" s="26">
        <v>18</v>
      </c>
      <c r="D5" s="26">
        <v>6</v>
      </c>
      <c r="E5" s="26">
        <v>4</v>
      </c>
      <c r="F5" s="31">
        <v>28</v>
      </c>
      <c r="G5" s="85"/>
      <c r="H5" s="26">
        <v>9</v>
      </c>
      <c r="I5" s="26">
        <v>1</v>
      </c>
      <c r="J5" s="26">
        <v>0</v>
      </c>
      <c r="K5" s="31">
        <v>10</v>
      </c>
      <c r="L5" s="85"/>
      <c r="M5" s="26">
        <v>55</v>
      </c>
      <c r="N5" s="26">
        <v>4</v>
      </c>
      <c r="O5" s="26">
        <v>0</v>
      </c>
      <c r="P5" s="31">
        <v>59</v>
      </c>
      <c r="Q5" s="85"/>
      <c r="R5" s="42"/>
      <c r="S5" s="42"/>
      <c r="T5" s="42"/>
      <c r="U5" s="42"/>
      <c r="V5" s="42"/>
      <c r="W5" s="42"/>
      <c r="X5" s="42"/>
      <c r="Y5" s="42"/>
    </row>
    <row r="6" spans="1:25" s="11" customFormat="1" ht="20.149999999999999" customHeight="1" x14ac:dyDescent="0.25">
      <c r="A6" s="93"/>
      <c r="B6" s="25" t="s">
        <v>15</v>
      </c>
      <c r="C6" s="26">
        <v>0</v>
      </c>
      <c r="D6" s="26">
        <v>15</v>
      </c>
      <c r="E6" s="26">
        <v>5</v>
      </c>
      <c r="F6" s="31">
        <v>20</v>
      </c>
      <c r="G6" s="85"/>
      <c r="H6" s="26">
        <v>0</v>
      </c>
      <c r="I6" s="26">
        <v>7</v>
      </c>
      <c r="J6" s="26">
        <v>1</v>
      </c>
      <c r="K6" s="31">
        <v>8</v>
      </c>
      <c r="L6" s="85"/>
      <c r="M6" s="26">
        <v>0</v>
      </c>
      <c r="N6" s="26">
        <v>25</v>
      </c>
      <c r="O6" s="26">
        <v>2</v>
      </c>
      <c r="P6" s="31">
        <v>27</v>
      </c>
      <c r="Q6" s="85"/>
      <c r="R6" s="42"/>
      <c r="S6" s="42"/>
      <c r="T6" s="42"/>
      <c r="U6" s="42"/>
      <c r="V6" s="42"/>
      <c r="W6" s="42"/>
      <c r="X6" s="42"/>
      <c r="Y6" s="42"/>
    </row>
    <row r="7" spans="1:25" s="11" customFormat="1" ht="20.149999999999999" customHeight="1" x14ac:dyDescent="0.25">
      <c r="A7" s="93"/>
      <c r="B7" s="25" t="s">
        <v>16</v>
      </c>
      <c r="C7" s="26">
        <v>17</v>
      </c>
      <c r="D7" s="26">
        <v>30</v>
      </c>
      <c r="E7" s="26">
        <v>12</v>
      </c>
      <c r="F7" s="31">
        <v>59</v>
      </c>
      <c r="G7" s="85"/>
      <c r="H7" s="26">
        <v>4</v>
      </c>
      <c r="I7" s="26">
        <v>9</v>
      </c>
      <c r="J7" s="26">
        <v>5</v>
      </c>
      <c r="K7" s="31">
        <v>18</v>
      </c>
      <c r="L7" s="85"/>
      <c r="M7" s="26">
        <v>6</v>
      </c>
      <c r="N7" s="26">
        <v>22</v>
      </c>
      <c r="O7" s="26">
        <v>22</v>
      </c>
      <c r="P7" s="31">
        <v>50</v>
      </c>
      <c r="Q7" s="85"/>
      <c r="R7" s="42"/>
      <c r="S7" s="42"/>
      <c r="T7" s="42"/>
      <c r="U7" s="42"/>
      <c r="V7" s="42"/>
      <c r="W7" s="42"/>
      <c r="X7" s="42"/>
      <c r="Y7" s="42"/>
    </row>
    <row r="8" spans="1:25" s="11" customFormat="1" ht="20.149999999999999" customHeight="1" x14ac:dyDescent="0.25">
      <c r="A8" s="93"/>
      <c r="B8" s="25" t="s">
        <v>17</v>
      </c>
      <c r="C8" s="26">
        <v>12</v>
      </c>
      <c r="D8" s="26">
        <v>0</v>
      </c>
      <c r="E8" s="26">
        <v>6</v>
      </c>
      <c r="F8" s="31">
        <v>18</v>
      </c>
      <c r="G8" s="85"/>
      <c r="H8" s="26">
        <v>0</v>
      </c>
      <c r="I8" s="26">
        <v>0</v>
      </c>
      <c r="J8" s="26">
        <v>0</v>
      </c>
      <c r="K8" s="31">
        <v>0</v>
      </c>
      <c r="L8" s="85"/>
      <c r="M8" s="26">
        <v>0</v>
      </c>
      <c r="N8" s="26">
        <v>0</v>
      </c>
      <c r="O8" s="26">
        <v>0</v>
      </c>
      <c r="P8" s="31">
        <v>0</v>
      </c>
      <c r="Q8" s="85"/>
      <c r="R8" s="42"/>
      <c r="S8" s="42"/>
      <c r="T8" s="42"/>
      <c r="U8" s="42"/>
      <c r="V8" s="42"/>
      <c r="W8" s="42"/>
      <c r="X8" s="42"/>
      <c r="Y8" s="42"/>
    </row>
    <row r="9" spans="1:25" s="11" customFormat="1" ht="20.149999999999999" customHeight="1" x14ac:dyDescent="0.25">
      <c r="A9" s="93" t="s">
        <v>31</v>
      </c>
      <c r="B9" s="15" t="s">
        <v>13</v>
      </c>
      <c r="C9" s="78">
        <v>5</v>
      </c>
      <c r="D9" s="78">
        <v>11</v>
      </c>
      <c r="E9" s="78">
        <v>9</v>
      </c>
      <c r="F9" s="87">
        <v>25</v>
      </c>
      <c r="G9" s="85"/>
      <c r="H9" s="78">
        <v>1</v>
      </c>
      <c r="I9" s="78">
        <v>2</v>
      </c>
      <c r="J9" s="78">
        <v>2</v>
      </c>
      <c r="K9" s="87">
        <v>5</v>
      </c>
      <c r="L9" s="85"/>
      <c r="M9" s="78">
        <v>1</v>
      </c>
      <c r="N9" s="78">
        <v>9</v>
      </c>
      <c r="O9" s="78">
        <v>2</v>
      </c>
      <c r="P9" s="87">
        <v>12</v>
      </c>
      <c r="Q9" s="85"/>
      <c r="R9" s="42"/>
      <c r="S9" s="42"/>
      <c r="T9" s="42"/>
      <c r="U9" s="42"/>
      <c r="V9" s="42"/>
      <c r="W9" s="42"/>
      <c r="X9" s="42"/>
      <c r="Y9" s="42"/>
    </row>
    <row r="10" spans="1:25" s="11" customFormat="1" ht="20.149999999999999" customHeight="1" x14ac:dyDescent="0.25">
      <c r="A10" s="93"/>
      <c r="B10" s="15" t="s">
        <v>15</v>
      </c>
      <c r="C10" s="78">
        <v>0</v>
      </c>
      <c r="D10" s="78">
        <v>0</v>
      </c>
      <c r="E10" s="78">
        <v>10</v>
      </c>
      <c r="F10" s="87">
        <v>10</v>
      </c>
      <c r="G10" s="85"/>
      <c r="H10" s="78">
        <v>0</v>
      </c>
      <c r="I10" s="78">
        <v>0</v>
      </c>
      <c r="J10" s="78">
        <v>3</v>
      </c>
      <c r="K10" s="87">
        <v>3</v>
      </c>
      <c r="L10" s="85"/>
      <c r="M10" s="78">
        <v>0</v>
      </c>
      <c r="N10" s="78">
        <v>0</v>
      </c>
      <c r="O10" s="78">
        <v>13</v>
      </c>
      <c r="P10" s="87">
        <v>13</v>
      </c>
      <c r="Q10" s="85"/>
      <c r="R10" s="42"/>
      <c r="S10" s="42"/>
      <c r="T10" s="42"/>
      <c r="U10" s="42"/>
      <c r="V10" s="42"/>
      <c r="W10" s="42"/>
      <c r="X10" s="42"/>
      <c r="Y10" s="42"/>
    </row>
    <row r="11" spans="1:25" s="11" customFormat="1" ht="20.149999999999999" customHeight="1" x14ac:dyDescent="0.25">
      <c r="A11" s="93"/>
      <c r="B11" s="15" t="s">
        <v>16</v>
      </c>
      <c r="C11" s="78">
        <v>5</v>
      </c>
      <c r="D11" s="78">
        <v>19</v>
      </c>
      <c r="E11" s="78">
        <v>0</v>
      </c>
      <c r="F11" s="87">
        <v>24</v>
      </c>
      <c r="G11" s="85"/>
      <c r="H11" s="78">
        <v>0</v>
      </c>
      <c r="I11" s="78">
        <v>0</v>
      </c>
      <c r="J11" s="78">
        <v>0</v>
      </c>
      <c r="K11" s="87">
        <v>0</v>
      </c>
      <c r="L11" s="85"/>
      <c r="M11" s="78">
        <v>0</v>
      </c>
      <c r="N11" s="78">
        <v>0</v>
      </c>
      <c r="O11" s="78">
        <v>0</v>
      </c>
      <c r="P11" s="87">
        <v>0</v>
      </c>
      <c r="Q11" s="85"/>
      <c r="R11" s="42"/>
      <c r="S11" s="42"/>
      <c r="T11" s="42"/>
      <c r="U11" s="42"/>
      <c r="V11" s="42"/>
      <c r="W11" s="42"/>
      <c r="X11" s="42"/>
      <c r="Y11" s="42"/>
    </row>
    <row r="12" spans="1:25" s="11" customFormat="1" ht="20.149999999999999" customHeight="1" x14ac:dyDescent="0.25">
      <c r="A12" s="93"/>
      <c r="B12" s="15" t="s">
        <v>17</v>
      </c>
      <c r="C12" s="78">
        <v>7</v>
      </c>
      <c r="D12" s="78">
        <v>12</v>
      </c>
      <c r="E12" s="78">
        <v>1</v>
      </c>
      <c r="F12" s="87">
        <v>20</v>
      </c>
      <c r="G12" s="85"/>
      <c r="H12" s="78">
        <v>6</v>
      </c>
      <c r="I12" s="78">
        <v>4</v>
      </c>
      <c r="J12" s="78">
        <v>1</v>
      </c>
      <c r="K12" s="87">
        <v>11</v>
      </c>
      <c r="L12" s="85"/>
      <c r="M12" s="78">
        <v>22</v>
      </c>
      <c r="N12" s="78">
        <v>14</v>
      </c>
      <c r="O12" s="78">
        <v>4</v>
      </c>
      <c r="P12" s="87">
        <v>40</v>
      </c>
      <c r="Q12" s="85"/>
      <c r="R12" s="42"/>
      <c r="S12" s="42"/>
      <c r="T12" s="42"/>
      <c r="U12" s="42"/>
      <c r="V12" s="42"/>
      <c r="W12" s="42"/>
      <c r="X12" s="42"/>
      <c r="Y12" s="42"/>
    </row>
    <row r="13" spans="1:25" s="11" customFormat="1" ht="20.149999999999999" customHeight="1" x14ac:dyDescent="0.25">
      <c r="A13" s="93" t="s">
        <v>92</v>
      </c>
      <c r="B13" s="25" t="s">
        <v>13</v>
      </c>
      <c r="C13" s="26">
        <v>2</v>
      </c>
      <c r="D13" s="26">
        <v>13</v>
      </c>
      <c r="E13" s="26">
        <v>0</v>
      </c>
      <c r="F13" s="31">
        <v>15</v>
      </c>
      <c r="G13" s="85"/>
      <c r="H13" s="26">
        <v>1</v>
      </c>
      <c r="I13" s="26">
        <v>3</v>
      </c>
      <c r="J13" s="26">
        <v>0</v>
      </c>
      <c r="K13" s="31">
        <v>4</v>
      </c>
      <c r="L13" s="85"/>
      <c r="M13" s="26">
        <v>3</v>
      </c>
      <c r="N13" s="26">
        <v>13</v>
      </c>
      <c r="O13" s="26">
        <v>0</v>
      </c>
      <c r="P13" s="31">
        <v>16</v>
      </c>
      <c r="Q13" s="85"/>
      <c r="R13" s="42"/>
      <c r="S13" s="42"/>
      <c r="T13" s="42"/>
      <c r="U13" s="42"/>
      <c r="V13" s="42"/>
      <c r="W13" s="42"/>
      <c r="X13" s="42"/>
      <c r="Y13" s="42"/>
    </row>
    <row r="14" spans="1:25" s="11" customFormat="1" ht="20.149999999999999" customHeight="1" x14ac:dyDescent="0.25">
      <c r="A14" s="93"/>
      <c r="B14" s="25" t="s">
        <v>15</v>
      </c>
      <c r="C14" s="26"/>
      <c r="D14" s="26"/>
      <c r="E14" s="26"/>
      <c r="F14" s="31"/>
      <c r="G14" s="85"/>
      <c r="H14" s="26"/>
      <c r="I14" s="26"/>
      <c r="J14" s="26"/>
      <c r="K14" s="31"/>
      <c r="L14" s="85"/>
      <c r="M14" s="26"/>
      <c r="N14" s="26"/>
      <c r="O14" s="26"/>
      <c r="P14" s="31"/>
      <c r="Q14" s="85"/>
      <c r="R14" s="42"/>
      <c r="S14" s="42"/>
      <c r="T14" s="42"/>
      <c r="U14" s="42"/>
      <c r="V14" s="42"/>
      <c r="W14" s="42"/>
      <c r="X14" s="42"/>
      <c r="Y14" s="42"/>
    </row>
    <row r="15" spans="1:25" s="11" customFormat="1" ht="20.149999999999999" customHeight="1" x14ac:dyDescent="0.25">
      <c r="A15" s="93"/>
      <c r="B15" s="25" t="s">
        <v>16</v>
      </c>
      <c r="C15" s="26"/>
      <c r="D15" s="26"/>
      <c r="E15" s="26"/>
      <c r="F15" s="31"/>
      <c r="G15" s="85"/>
      <c r="H15" s="26"/>
      <c r="I15" s="26"/>
      <c r="J15" s="26"/>
      <c r="K15" s="31"/>
      <c r="L15" s="85"/>
      <c r="M15" s="26"/>
      <c r="N15" s="26"/>
      <c r="O15" s="26"/>
      <c r="P15" s="31"/>
      <c r="Q15" s="85"/>
      <c r="R15" s="42"/>
      <c r="S15" s="42"/>
      <c r="T15" s="42"/>
      <c r="U15" s="42"/>
      <c r="V15" s="42"/>
      <c r="W15" s="42"/>
      <c r="X15" s="42"/>
      <c r="Y15" s="42"/>
    </row>
    <row r="16" spans="1:25" s="11" customFormat="1" ht="20.149999999999999" customHeight="1" x14ac:dyDescent="0.25">
      <c r="A16" s="93"/>
      <c r="B16" s="25" t="s">
        <v>17</v>
      </c>
      <c r="C16" s="26"/>
      <c r="D16" s="26"/>
      <c r="E16" s="26"/>
      <c r="F16" s="31"/>
      <c r="G16" s="85"/>
      <c r="H16" s="26"/>
      <c r="I16" s="26"/>
      <c r="J16" s="26"/>
      <c r="K16" s="31"/>
      <c r="L16" s="85"/>
      <c r="M16" s="26"/>
      <c r="N16" s="26"/>
      <c r="O16" s="26"/>
      <c r="P16" s="31"/>
      <c r="Q16" s="85"/>
      <c r="R16" s="42"/>
      <c r="S16" s="42"/>
      <c r="T16" s="42"/>
      <c r="U16" s="42"/>
      <c r="V16" s="42"/>
      <c r="W16" s="42"/>
      <c r="X16" s="42"/>
      <c r="Y16" s="42"/>
    </row>
    <row r="17" spans="1:25" s="11" customFormat="1" ht="20.149999999999999" customHeight="1" x14ac:dyDescent="0.25">
      <c r="A17" s="75" t="s">
        <v>45</v>
      </c>
      <c r="B17" s="5"/>
      <c r="C17" s="5"/>
      <c r="D17" s="5"/>
      <c r="E17" s="5"/>
      <c r="F17" s="5"/>
      <c r="G17" s="5"/>
      <c r="H17" s="5"/>
      <c r="I17" s="5"/>
      <c r="J17" s="5"/>
      <c r="K17" s="5"/>
      <c r="L17" s="5"/>
      <c r="M17" s="5"/>
      <c r="N17" s="5"/>
      <c r="O17" s="5"/>
      <c r="P17" s="5"/>
      <c r="Q17" s="42"/>
      <c r="R17" s="42"/>
      <c r="S17" s="42"/>
      <c r="T17" s="42"/>
      <c r="U17" s="42"/>
      <c r="V17" s="42"/>
      <c r="W17" s="42"/>
      <c r="X17" s="42"/>
      <c r="Y17" s="42"/>
    </row>
    <row r="18" spans="1:25" s="11" customFormat="1" ht="32.9" customHeight="1" thickBot="1" x14ac:dyDescent="0.3">
      <c r="A18" s="93" t="s">
        <v>32</v>
      </c>
      <c r="B18" s="86"/>
      <c r="C18" s="105" t="s">
        <v>64</v>
      </c>
      <c r="D18" s="105"/>
      <c r="E18" s="105"/>
      <c r="F18" s="105"/>
      <c r="G18" s="86"/>
      <c r="H18" s="105" t="s">
        <v>65</v>
      </c>
      <c r="I18" s="105"/>
      <c r="J18" s="105"/>
      <c r="K18" s="105"/>
      <c r="L18" s="86"/>
      <c r="M18" s="105" t="s">
        <v>66</v>
      </c>
      <c r="N18" s="105"/>
      <c r="O18" s="105"/>
      <c r="P18" s="105"/>
      <c r="Q18" s="86"/>
      <c r="R18" s="42"/>
      <c r="S18" s="42"/>
      <c r="T18" s="42"/>
      <c r="U18" s="42"/>
      <c r="V18" s="42"/>
      <c r="W18" s="42"/>
      <c r="X18" s="42"/>
      <c r="Y18" s="42"/>
    </row>
    <row r="19" spans="1:25" s="11" customFormat="1" ht="20.149999999999999" customHeight="1" x14ac:dyDescent="0.25">
      <c r="A19" s="93"/>
      <c r="B19" s="86"/>
      <c r="C19" s="104" t="s">
        <v>67</v>
      </c>
      <c r="D19" s="104" t="s">
        <v>68</v>
      </c>
      <c r="E19" s="104" t="s">
        <v>69</v>
      </c>
      <c r="F19" s="104" t="s">
        <v>12</v>
      </c>
      <c r="G19" s="89"/>
      <c r="H19" s="104" t="s">
        <v>67</v>
      </c>
      <c r="I19" s="104" t="s">
        <v>68</v>
      </c>
      <c r="J19" s="104" t="s">
        <v>69</v>
      </c>
      <c r="K19" s="104" t="s">
        <v>12</v>
      </c>
      <c r="L19" s="89"/>
      <c r="M19" s="104" t="s">
        <v>67</v>
      </c>
      <c r="N19" s="104" t="s">
        <v>68</v>
      </c>
      <c r="O19" s="104" t="s">
        <v>69</v>
      </c>
      <c r="P19" s="104" t="s">
        <v>12</v>
      </c>
      <c r="Q19" s="104"/>
      <c r="R19" s="42"/>
      <c r="S19" s="42"/>
      <c r="T19" s="42"/>
      <c r="U19" s="42"/>
      <c r="V19" s="42"/>
      <c r="W19" s="42"/>
      <c r="X19" s="42"/>
      <c r="Y19" s="42"/>
    </row>
    <row r="20" spans="1:25" s="11" customFormat="1" ht="20.149999999999999" customHeight="1" x14ac:dyDescent="0.25">
      <c r="A20" s="93"/>
      <c r="B20" s="86"/>
      <c r="C20" s="104"/>
      <c r="D20" s="104"/>
      <c r="E20" s="104"/>
      <c r="F20" s="104"/>
      <c r="G20" s="89"/>
      <c r="H20" s="104"/>
      <c r="I20" s="104"/>
      <c r="J20" s="104"/>
      <c r="K20" s="104"/>
      <c r="L20" s="89"/>
      <c r="M20" s="104"/>
      <c r="N20" s="104"/>
      <c r="O20" s="104"/>
      <c r="P20" s="104"/>
      <c r="Q20" s="104"/>
      <c r="R20" s="42"/>
      <c r="S20" s="42"/>
      <c r="T20" s="42"/>
      <c r="U20" s="42"/>
      <c r="V20" s="42"/>
      <c r="W20" s="42"/>
      <c r="X20" s="42"/>
      <c r="Y20" s="42"/>
    </row>
    <row r="21" spans="1:25" s="11" customFormat="1" ht="20.149999999999999" customHeight="1" x14ac:dyDescent="0.25">
      <c r="A21" s="93" t="s">
        <v>30</v>
      </c>
      <c r="B21" s="93"/>
      <c r="C21" s="26">
        <v>47</v>
      </c>
      <c r="D21" s="30">
        <v>51</v>
      </c>
      <c r="E21" s="30">
        <v>27</v>
      </c>
      <c r="F21" s="31">
        <v>125</v>
      </c>
      <c r="G21" s="85"/>
      <c r="H21" s="30">
        <v>13</v>
      </c>
      <c r="I21" s="30">
        <v>17</v>
      </c>
      <c r="J21" s="30">
        <v>6</v>
      </c>
      <c r="K21" s="88">
        <v>36</v>
      </c>
      <c r="L21" s="85"/>
      <c r="M21" s="30">
        <v>61</v>
      </c>
      <c r="N21" s="30">
        <v>51</v>
      </c>
      <c r="O21" s="30">
        <v>24</v>
      </c>
      <c r="P21" s="88">
        <v>136</v>
      </c>
      <c r="Q21" s="85"/>
      <c r="R21" s="42"/>
      <c r="S21" s="42"/>
      <c r="T21" s="42"/>
      <c r="U21" s="42"/>
      <c r="V21" s="42"/>
      <c r="W21" s="42"/>
      <c r="X21" s="42"/>
      <c r="Y21" s="42"/>
    </row>
    <row r="22" spans="1:25" s="11" customFormat="1" ht="20.149999999999999" customHeight="1" x14ac:dyDescent="0.25">
      <c r="A22" s="93" t="s">
        <v>31</v>
      </c>
      <c r="B22" s="93"/>
      <c r="C22" s="78">
        <v>17</v>
      </c>
      <c r="D22" s="78">
        <v>42</v>
      </c>
      <c r="E22" s="78">
        <v>20</v>
      </c>
      <c r="F22" s="87">
        <v>79</v>
      </c>
      <c r="G22" s="85"/>
      <c r="H22" s="78">
        <v>7</v>
      </c>
      <c r="I22" s="78">
        <v>6</v>
      </c>
      <c r="J22" s="78">
        <v>6</v>
      </c>
      <c r="K22" s="87">
        <v>19</v>
      </c>
      <c r="L22" s="85"/>
      <c r="M22" s="78">
        <v>23</v>
      </c>
      <c r="N22" s="78">
        <v>23</v>
      </c>
      <c r="O22" s="78">
        <v>19</v>
      </c>
      <c r="P22" s="87">
        <v>65</v>
      </c>
      <c r="Q22" s="85"/>
      <c r="R22" s="42"/>
      <c r="S22" s="42"/>
      <c r="T22" s="42"/>
      <c r="U22" s="42"/>
      <c r="V22" s="42"/>
      <c r="W22" s="42"/>
      <c r="X22" s="42"/>
      <c r="Y22" s="42"/>
    </row>
    <row r="23" spans="1:25" s="11" customFormat="1" ht="20.149999999999999" customHeight="1" x14ac:dyDescent="0.25">
      <c r="A23" s="93" t="s">
        <v>92</v>
      </c>
      <c r="B23" s="93"/>
      <c r="C23" s="26">
        <v>2</v>
      </c>
      <c r="D23" s="26">
        <v>13</v>
      </c>
      <c r="E23" s="26">
        <v>0</v>
      </c>
      <c r="F23" s="26">
        <v>15</v>
      </c>
      <c r="G23" s="85"/>
      <c r="H23" s="26">
        <v>1</v>
      </c>
      <c r="I23" s="26">
        <v>3</v>
      </c>
      <c r="J23" s="26">
        <v>0</v>
      </c>
      <c r="K23" s="26">
        <v>4</v>
      </c>
      <c r="L23" s="85"/>
      <c r="M23" s="26">
        <v>3</v>
      </c>
      <c r="N23" s="26">
        <v>13</v>
      </c>
      <c r="O23" s="26">
        <v>0</v>
      </c>
      <c r="P23" s="26">
        <v>16</v>
      </c>
      <c r="Q23" s="85"/>
      <c r="R23" s="42"/>
      <c r="S23" s="42"/>
      <c r="T23" s="42"/>
      <c r="U23" s="42"/>
      <c r="V23" s="42"/>
      <c r="W23" s="42"/>
      <c r="X23" s="42"/>
      <c r="Y23" s="42"/>
    </row>
    <row r="24" spans="1:25" s="11" customFormat="1" ht="20.149999999999999" customHeight="1" x14ac:dyDescent="0.25">
      <c r="A24" s="75" t="s">
        <v>45</v>
      </c>
      <c r="B24" s="42"/>
      <c r="C24" s="42"/>
      <c r="D24" s="42"/>
      <c r="E24" s="42"/>
      <c r="F24" s="42"/>
      <c r="G24" s="42"/>
      <c r="H24" s="42"/>
      <c r="I24" s="42"/>
      <c r="J24" s="42"/>
      <c r="K24" s="42"/>
      <c r="L24" s="42"/>
      <c r="M24" s="42"/>
      <c r="N24" s="42"/>
      <c r="O24" s="42"/>
      <c r="P24" s="42"/>
      <c r="Q24" s="42"/>
      <c r="R24" s="42"/>
      <c r="S24" s="42"/>
      <c r="T24" s="42"/>
      <c r="U24" s="42"/>
      <c r="V24" s="42"/>
    </row>
    <row r="25" spans="1:25" s="11" customFormat="1" ht="20.149999999999999" customHeight="1" x14ac:dyDescent="0.25">
      <c r="A25" s="42" t="s">
        <v>70</v>
      </c>
      <c r="B25" s="42"/>
      <c r="C25" s="42"/>
      <c r="D25" s="42"/>
      <c r="E25" s="42"/>
      <c r="F25" s="42"/>
      <c r="G25" s="42"/>
      <c r="H25" s="42"/>
      <c r="I25" s="42"/>
      <c r="J25" s="42"/>
      <c r="K25" s="42"/>
      <c r="L25" s="42"/>
      <c r="M25" s="42"/>
      <c r="N25" s="42"/>
      <c r="O25" s="42"/>
      <c r="P25" s="42"/>
      <c r="Q25" s="42"/>
      <c r="R25" s="42"/>
      <c r="S25" s="42"/>
      <c r="T25" s="42"/>
      <c r="U25" s="42"/>
      <c r="V25" s="42"/>
    </row>
    <row r="26" spans="1:25" ht="30" customHeight="1" thickBot="1" x14ac:dyDescent="0.35">
      <c r="A26" s="43"/>
      <c r="B26" s="43"/>
      <c r="C26" s="105" t="s">
        <v>64</v>
      </c>
      <c r="D26" s="105"/>
      <c r="E26" s="105"/>
      <c r="F26" s="105"/>
      <c r="G26" s="105"/>
      <c r="H26" s="105"/>
      <c r="I26" s="64"/>
      <c r="J26" s="105" t="s">
        <v>65</v>
      </c>
      <c r="K26" s="105"/>
      <c r="L26" s="105"/>
      <c r="M26" s="105"/>
      <c r="N26" s="105"/>
      <c r="O26" s="105"/>
      <c r="P26" s="64"/>
      <c r="Q26" s="105" t="s">
        <v>71</v>
      </c>
      <c r="R26" s="105"/>
      <c r="S26" s="105"/>
      <c r="T26" s="105"/>
      <c r="U26" s="105"/>
      <c r="V26" s="105"/>
    </row>
    <row r="27" spans="1:25" ht="48.75" customHeight="1" x14ac:dyDescent="0.3">
      <c r="A27" s="95"/>
      <c r="B27" s="95"/>
      <c r="C27" s="63" t="s">
        <v>72</v>
      </c>
      <c r="D27" s="63" t="s">
        <v>73</v>
      </c>
      <c r="E27" s="63" t="s">
        <v>74</v>
      </c>
      <c r="F27" s="63" t="s">
        <v>75</v>
      </c>
      <c r="G27" s="63" t="s">
        <v>76</v>
      </c>
      <c r="H27" s="63" t="s">
        <v>12</v>
      </c>
      <c r="I27" s="64"/>
      <c r="J27" s="63" t="s">
        <v>72</v>
      </c>
      <c r="K27" s="63" t="s">
        <v>73</v>
      </c>
      <c r="L27" s="63" t="s">
        <v>74</v>
      </c>
      <c r="M27" s="63" t="s">
        <v>75</v>
      </c>
      <c r="N27" s="63" t="s">
        <v>76</v>
      </c>
      <c r="O27" s="63" t="s">
        <v>12</v>
      </c>
      <c r="P27" s="63"/>
      <c r="Q27" s="63" t="s">
        <v>72</v>
      </c>
      <c r="R27" s="63" t="s">
        <v>73</v>
      </c>
      <c r="S27" s="63" t="s">
        <v>74</v>
      </c>
      <c r="T27" s="63" t="s">
        <v>75</v>
      </c>
      <c r="U27" s="63" t="s">
        <v>76</v>
      </c>
      <c r="V27" s="63" t="s">
        <v>12</v>
      </c>
    </row>
    <row r="28" spans="1:25" ht="15" customHeight="1" x14ac:dyDescent="0.3">
      <c r="A28" s="93" t="s">
        <v>18</v>
      </c>
      <c r="B28" s="14" t="s">
        <v>13</v>
      </c>
      <c r="C28" s="58">
        <v>10</v>
      </c>
      <c r="D28" s="58">
        <v>11</v>
      </c>
      <c r="E28" s="58">
        <v>0</v>
      </c>
      <c r="F28" s="58">
        <v>0</v>
      </c>
      <c r="G28" s="58">
        <v>35</v>
      </c>
      <c r="H28" s="60">
        <v>56</v>
      </c>
      <c r="I28" s="64"/>
      <c r="J28" s="58">
        <v>1</v>
      </c>
      <c r="K28" s="58">
        <v>1</v>
      </c>
      <c r="L28" s="58" t="s">
        <v>14</v>
      </c>
      <c r="M28" s="58" t="s">
        <v>14</v>
      </c>
      <c r="N28" s="58">
        <v>7</v>
      </c>
      <c r="O28" s="60">
        <v>9</v>
      </c>
      <c r="P28" s="64"/>
      <c r="Q28" s="58">
        <v>1</v>
      </c>
      <c r="R28" s="58">
        <v>2</v>
      </c>
      <c r="S28" s="58" t="s">
        <v>14</v>
      </c>
      <c r="T28" s="58" t="s">
        <v>14</v>
      </c>
      <c r="U28" s="58">
        <v>14</v>
      </c>
      <c r="V28" s="60">
        <v>17</v>
      </c>
      <c r="W28" s="65"/>
    </row>
    <row r="29" spans="1:25" ht="15" customHeight="1" x14ac:dyDescent="0.3">
      <c r="A29" s="93"/>
      <c r="B29" s="14" t="s">
        <v>15</v>
      </c>
      <c r="C29" s="58">
        <v>0</v>
      </c>
      <c r="D29" s="58">
        <v>13</v>
      </c>
      <c r="E29" s="58">
        <v>9</v>
      </c>
      <c r="F29" s="58">
        <v>4</v>
      </c>
      <c r="G29" s="58">
        <v>11</v>
      </c>
      <c r="H29" s="60">
        <v>37</v>
      </c>
      <c r="I29" s="64"/>
      <c r="J29" s="58" t="s">
        <v>14</v>
      </c>
      <c r="K29" s="58">
        <v>2</v>
      </c>
      <c r="L29" s="58">
        <v>2</v>
      </c>
      <c r="M29" s="58">
        <v>0</v>
      </c>
      <c r="N29" s="58">
        <v>3</v>
      </c>
      <c r="O29" s="60">
        <v>7</v>
      </c>
      <c r="P29" s="64"/>
      <c r="Q29" s="58" t="s">
        <v>14</v>
      </c>
      <c r="R29" s="58">
        <v>3</v>
      </c>
      <c r="S29" s="58">
        <v>2</v>
      </c>
      <c r="T29" s="58">
        <v>0</v>
      </c>
      <c r="U29" s="58">
        <v>3</v>
      </c>
      <c r="V29" s="60">
        <v>8</v>
      </c>
      <c r="W29" s="65"/>
    </row>
    <row r="30" spans="1:25" ht="15" customHeight="1" x14ac:dyDescent="0.3">
      <c r="A30" s="93"/>
      <c r="B30" s="14" t="s">
        <v>16</v>
      </c>
      <c r="C30" s="58">
        <v>0</v>
      </c>
      <c r="D30" s="58">
        <v>8</v>
      </c>
      <c r="E30" s="58">
        <v>0</v>
      </c>
      <c r="F30" s="58">
        <v>12</v>
      </c>
      <c r="G30" s="58">
        <v>6</v>
      </c>
      <c r="H30" s="60">
        <v>26</v>
      </c>
      <c r="I30" s="64"/>
      <c r="J30" s="58" t="s">
        <v>14</v>
      </c>
      <c r="K30" s="58">
        <v>1</v>
      </c>
      <c r="L30" s="58" t="s">
        <v>14</v>
      </c>
      <c r="M30" s="58">
        <v>3</v>
      </c>
      <c r="N30" s="58">
        <v>3</v>
      </c>
      <c r="O30" s="60">
        <v>7</v>
      </c>
      <c r="P30" s="64"/>
      <c r="Q30" s="58" t="s">
        <v>14</v>
      </c>
      <c r="R30" s="58">
        <v>1</v>
      </c>
      <c r="S30" s="58" t="s">
        <v>14</v>
      </c>
      <c r="T30" s="58">
        <v>6</v>
      </c>
      <c r="U30" s="58">
        <v>4</v>
      </c>
      <c r="V30" s="60">
        <v>11</v>
      </c>
      <c r="W30" s="65"/>
    </row>
    <row r="31" spans="1:25" ht="15" customHeight="1" x14ac:dyDescent="0.3">
      <c r="A31" s="93"/>
      <c r="B31" s="14" t="s">
        <v>17</v>
      </c>
      <c r="C31" s="58">
        <v>5</v>
      </c>
      <c r="D31" s="58">
        <v>10</v>
      </c>
      <c r="E31" s="58">
        <v>8</v>
      </c>
      <c r="F31" s="58">
        <v>12</v>
      </c>
      <c r="G31" s="58">
        <v>30</v>
      </c>
      <c r="H31" s="60">
        <v>65</v>
      </c>
      <c r="I31" s="64"/>
      <c r="J31" s="58">
        <v>0</v>
      </c>
      <c r="K31" s="58">
        <v>2</v>
      </c>
      <c r="L31" s="58">
        <v>2</v>
      </c>
      <c r="M31" s="58">
        <v>3</v>
      </c>
      <c r="N31" s="58">
        <v>9</v>
      </c>
      <c r="O31" s="60">
        <v>16</v>
      </c>
      <c r="P31" s="64"/>
      <c r="Q31" s="58">
        <v>0</v>
      </c>
      <c r="R31" s="58">
        <v>4</v>
      </c>
      <c r="S31" s="58">
        <v>4</v>
      </c>
      <c r="T31" s="58">
        <v>8</v>
      </c>
      <c r="U31" s="58">
        <v>17</v>
      </c>
      <c r="V31" s="60">
        <v>33</v>
      </c>
      <c r="W31" s="65"/>
    </row>
    <row r="32" spans="1:25" ht="15" customHeight="1" x14ac:dyDescent="0.3">
      <c r="A32" s="93" t="s">
        <v>19</v>
      </c>
      <c r="B32" s="15" t="s">
        <v>13</v>
      </c>
      <c r="C32" s="61">
        <v>0</v>
      </c>
      <c r="D32" s="61">
        <v>15</v>
      </c>
      <c r="E32" s="61">
        <v>0</v>
      </c>
      <c r="F32" s="61">
        <v>5</v>
      </c>
      <c r="G32" s="61">
        <v>7</v>
      </c>
      <c r="H32" s="62">
        <v>27</v>
      </c>
      <c r="I32" s="64"/>
      <c r="J32" s="61" t="s">
        <v>14</v>
      </c>
      <c r="K32" s="61">
        <v>2</v>
      </c>
      <c r="L32" s="61" t="s">
        <v>14</v>
      </c>
      <c r="M32" s="61">
        <v>0</v>
      </c>
      <c r="N32" s="61">
        <v>2</v>
      </c>
      <c r="O32" s="62">
        <v>4</v>
      </c>
      <c r="P32" s="64"/>
      <c r="Q32" s="61" t="s">
        <v>14</v>
      </c>
      <c r="R32" s="61">
        <v>2</v>
      </c>
      <c r="S32" s="61" t="s">
        <v>14</v>
      </c>
      <c r="T32" s="61">
        <v>0</v>
      </c>
      <c r="U32" s="61">
        <v>4</v>
      </c>
      <c r="V32" s="62">
        <v>6</v>
      </c>
      <c r="W32" s="65"/>
    </row>
    <row r="33" spans="1:23" ht="15" customHeight="1" x14ac:dyDescent="0.3">
      <c r="A33" s="93"/>
      <c r="B33" s="15" t="s">
        <v>15</v>
      </c>
      <c r="C33" s="61">
        <v>0</v>
      </c>
      <c r="D33" s="61">
        <v>0</v>
      </c>
      <c r="E33" s="61">
        <v>3</v>
      </c>
      <c r="F33" s="61">
        <v>15</v>
      </c>
      <c r="G33" s="61">
        <v>8</v>
      </c>
      <c r="H33" s="62">
        <v>26</v>
      </c>
      <c r="I33" s="64"/>
      <c r="J33" s="61" t="s">
        <v>14</v>
      </c>
      <c r="K33" s="61" t="s">
        <v>14</v>
      </c>
      <c r="L33" s="61">
        <v>1</v>
      </c>
      <c r="M33" s="61">
        <v>3</v>
      </c>
      <c r="N33" s="61">
        <v>5</v>
      </c>
      <c r="O33" s="62">
        <v>9</v>
      </c>
      <c r="P33" s="64"/>
      <c r="Q33" s="61" t="s">
        <v>14</v>
      </c>
      <c r="R33" s="61" t="s">
        <v>14</v>
      </c>
      <c r="S33" s="61">
        <v>1</v>
      </c>
      <c r="T33" s="61">
        <v>5</v>
      </c>
      <c r="U33" s="61">
        <v>19</v>
      </c>
      <c r="V33" s="62">
        <v>25</v>
      </c>
      <c r="W33" s="65"/>
    </row>
    <row r="34" spans="1:23" ht="15" customHeight="1" x14ac:dyDescent="0.3">
      <c r="A34" s="93"/>
      <c r="B34" s="15" t="s">
        <v>16</v>
      </c>
      <c r="C34" s="61">
        <v>9</v>
      </c>
      <c r="D34" s="61">
        <v>8</v>
      </c>
      <c r="E34" s="61">
        <v>9</v>
      </c>
      <c r="F34" s="61">
        <v>5</v>
      </c>
      <c r="G34" s="61">
        <v>6</v>
      </c>
      <c r="H34" s="62">
        <v>37</v>
      </c>
      <c r="I34" s="64"/>
      <c r="J34" s="61">
        <v>3</v>
      </c>
      <c r="K34" s="61">
        <v>0</v>
      </c>
      <c r="L34" s="61">
        <v>1</v>
      </c>
      <c r="M34" s="61">
        <v>1</v>
      </c>
      <c r="N34" s="61">
        <v>1</v>
      </c>
      <c r="O34" s="62">
        <v>6</v>
      </c>
      <c r="P34" s="64"/>
      <c r="Q34" s="61">
        <v>7</v>
      </c>
      <c r="R34" s="61">
        <v>0</v>
      </c>
      <c r="S34" s="61">
        <v>3</v>
      </c>
      <c r="T34" s="61">
        <v>2</v>
      </c>
      <c r="U34" s="61">
        <v>1</v>
      </c>
      <c r="V34" s="62">
        <v>13</v>
      </c>
      <c r="W34" s="65"/>
    </row>
    <row r="35" spans="1:23" ht="15" customHeight="1" x14ac:dyDescent="0.3">
      <c r="A35" s="93"/>
      <c r="B35" s="15" t="s">
        <v>17</v>
      </c>
      <c r="C35" s="61">
        <v>0</v>
      </c>
      <c r="D35" s="61">
        <v>7</v>
      </c>
      <c r="E35" s="61">
        <v>6</v>
      </c>
      <c r="F35" s="61">
        <v>9</v>
      </c>
      <c r="G35" s="61">
        <v>3</v>
      </c>
      <c r="H35" s="62">
        <v>25</v>
      </c>
      <c r="I35" s="64"/>
      <c r="J35" s="61" t="s">
        <v>14</v>
      </c>
      <c r="K35" s="61">
        <v>0</v>
      </c>
      <c r="L35" s="61">
        <v>1</v>
      </c>
      <c r="M35" s="61">
        <v>0</v>
      </c>
      <c r="N35" s="61">
        <v>2</v>
      </c>
      <c r="O35" s="62">
        <v>3</v>
      </c>
      <c r="P35" s="64"/>
      <c r="Q35" s="61" t="s">
        <v>14</v>
      </c>
      <c r="R35" s="61">
        <v>0</v>
      </c>
      <c r="S35" s="61">
        <v>1</v>
      </c>
      <c r="T35" s="61">
        <v>0</v>
      </c>
      <c r="U35" s="61">
        <v>16</v>
      </c>
      <c r="V35" s="62">
        <v>17</v>
      </c>
      <c r="W35" s="65"/>
    </row>
    <row r="36" spans="1:23" ht="15" customHeight="1" x14ac:dyDescent="0.3">
      <c r="A36" s="93" t="s">
        <v>20</v>
      </c>
      <c r="B36" s="14" t="s">
        <v>13</v>
      </c>
      <c r="C36" s="58">
        <v>6</v>
      </c>
      <c r="D36" s="58">
        <v>7</v>
      </c>
      <c r="E36" s="58">
        <v>0</v>
      </c>
      <c r="F36" s="58">
        <v>0</v>
      </c>
      <c r="G36" s="58">
        <v>3</v>
      </c>
      <c r="H36" s="60">
        <v>16</v>
      </c>
      <c r="I36" s="64"/>
      <c r="J36" s="58">
        <v>1</v>
      </c>
      <c r="K36" s="58">
        <v>3</v>
      </c>
      <c r="L36" s="58" t="s">
        <v>14</v>
      </c>
      <c r="M36" s="58" t="s">
        <v>14</v>
      </c>
      <c r="N36" s="58">
        <v>0</v>
      </c>
      <c r="O36" s="60">
        <v>4</v>
      </c>
      <c r="P36" s="64"/>
      <c r="Q36" s="58">
        <v>1</v>
      </c>
      <c r="R36" s="58">
        <v>10</v>
      </c>
      <c r="S36" s="58" t="s">
        <v>14</v>
      </c>
      <c r="T36" s="58" t="s">
        <v>14</v>
      </c>
      <c r="U36" s="58">
        <v>0</v>
      </c>
      <c r="V36" s="60">
        <v>11</v>
      </c>
      <c r="W36" s="65"/>
    </row>
    <row r="37" spans="1:23" ht="15" customHeight="1" x14ac:dyDescent="0.3">
      <c r="A37" s="93"/>
      <c r="B37" s="14" t="s">
        <v>15</v>
      </c>
      <c r="C37" s="58">
        <v>0</v>
      </c>
      <c r="D37" s="58">
        <v>2</v>
      </c>
      <c r="E37" s="58">
        <v>1</v>
      </c>
      <c r="F37" s="58">
        <v>6</v>
      </c>
      <c r="G37" s="58">
        <v>5</v>
      </c>
      <c r="H37" s="60">
        <v>14</v>
      </c>
      <c r="I37" s="64"/>
      <c r="J37" s="58" t="s">
        <v>14</v>
      </c>
      <c r="K37" s="58">
        <v>1</v>
      </c>
      <c r="L37" s="58">
        <v>0</v>
      </c>
      <c r="M37" s="58">
        <v>2</v>
      </c>
      <c r="N37" s="58">
        <v>5</v>
      </c>
      <c r="O37" s="60">
        <v>8</v>
      </c>
      <c r="P37" s="64"/>
      <c r="Q37" s="58" t="s">
        <v>14</v>
      </c>
      <c r="R37" s="58">
        <v>1</v>
      </c>
      <c r="S37" s="58">
        <v>0</v>
      </c>
      <c r="T37" s="58">
        <v>2</v>
      </c>
      <c r="U37" s="58">
        <v>5</v>
      </c>
      <c r="V37" s="60">
        <v>8</v>
      </c>
      <c r="W37" s="65"/>
    </row>
    <row r="38" spans="1:23" ht="15" customHeight="1" x14ac:dyDescent="0.3">
      <c r="A38" s="93"/>
      <c r="B38" s="14" t="s">
        <v>16</v>
      </c>
      <c r="C38" s="58">
        <v>3</v>
      </c>
      <c r="D38" s="58">
        <v>0</v>
      </c>
      <c r="E38" s="58">
        <v>0</v>
      </c>
      <c r="F38" s="58">
        <v>18</v>
      </c>
      <c r="G38" s="58">
        <v>34</v>
      </c>
      <c r="H38" s="60">
        <v>55</v>
      </c>
      <c r="I38" s="64"/>
      <c r="J38" s="58">
        <v>1</v>
      </c>
      <c r="K38" s="58" t="s">
        <v>14</v>
      </c>
      <c r="L38" s="58" t="s">
        <v>14</v>
      </c>
      <c r="M38" s="58">
        <v>6</v>
      </c>
      <c r="N38" s="58">
        <v>7</v>
      </c>
      <c r="O38" s="60">
        <v>14</v>
      </c>
      <c r="P38" s="64"/>
      <c r="Q38" s="58">
        <v>1</v>
      </c>
      <c r="R38" s="58" t="s">
        <v>14</v>
      </c>
      <c r="S38" s="58" t="s">
        <v>14</v>
      </c>
      <c r="T38" s="58">
        <v>10</v>
      </c>
      <c r="U38" s="58">
        <v>13</v>
      </c>
      <c r="V38" s="60">
        <v>24</v>
      </c>
      <c r="W38" s="65"/>
    </row>
    <row r="39" spans="1:23" ht="15" customHeight="1" x14ac:dyDescent="0.3">
      <c r="A39" s="93"/>
      <c r="B39" s="14" t="s">
        <v>17</v>
      </c>
      <c r="C39" s="58">
        <v>1</v>
      </c>
      <c r="D39" s="58">
        <v>0</v>
      </c>
      <c r="E39" s="58">
        <v>0</v>
      </c>
      <c r="F39" s="58">
        <v>12</v>
      </c>
      <c r="G39" s="58">
        <v>5</v>
      </c>
      <c r="H39" s="60">
        <v>18</v>
      </c>
      <c r="I39" s="64"/>
      <c r="J39" s="58">
        <v>0</v>
      </c>
      <c r="K39" s="58" t="s">
        <v>14</v>
      </c>
      <c r="L39" s="58" t="s">
        <v>14</v>
      </c>
      <c r="M39" s="58">
        <v>4</v>
      </c>
      <c r="N39" s="58">
        <v>0</v>
      </c>
      <c r="O39" s="60">
        <v>4</v>
      </c>
      <c r="P39" s="64"/>
      <c r="Q39" s="58">
        <v>0</v>
      </c>
      <c r="R39" s="58" t="s">
        <v>14</v>
      </c>
      <c r="S39" s="58" t="s">
        <v>14</v>
      </c>
      <c r="T39" s="58">
        <v>13</v>
      </c>
      <c r="U39" s="58">
        <v>0</v>
      </c>
      <c r="V39" s="60">
        <v>13</v>
      </c>
      <c r="W39" s="65"/>
    </row>
    <row r="40" spans="1:23" ht="15" customHeight="1" x14ac:dyDescent="0.3">
      <c r="A40" s="93" t="s">
        <v>21</v>
      </c>
      <c r="B40" s="15" t="s">
        <v>13</v>
      </c>
      <c r="C40" s="61">
        <v>3</v>
      </c>
      <c r="D40" s="61">
        <v>9</v>
      </c>
      <c r="E40" s="61">
        <v>0</v>
      </c>
      <c r="F40" s="61">
        <v>16</v>
      </c>
      <c r="G40" s="61">
        <v>6</v>
      </c>
      <c r="H40" s="62">
        <v>34</v>
      </c>
      <c r="I40" s="64"/>
      <c r="J40" s="61">
        <v>0</v>
      </c>
      <c r="K40" s="61">
        <v>3</v>
      </c>
      <c r="L40" s="61" t="s">
        <v>14</v>
      </c>
      <c r="M40" s="61">
        <v>4</v>
      </c>
      <c r="N40" s="61">
        <v>0</v>
      </c>
      <c r="O40" s="62">
        <v>7</v>
      </c>
      <c r="P40" s="64"/>
      <c r="Q40" s="61">
        <v>0</v>
      </c>
      <c r="R40" s="61">
        <v>5</v>
      </c>
      <c r="S40" s="61" t="s">
        <v>14</v>
      </c>
      <c r="T40" s="61">
        <v>5</v>
      </c>
      <c r="U40" s="61">
        <v>0</v>
      </c>
      <c r="V40" s="62">
        <v>10</v>
      </c>
      <c r="W40" s="65"/>
    </row>
    <row r="41" spans="1:23" ht="15" customHeight="1" x14ac:dyDescent="0.3">
      <c r="A41" s="93"/>
      <c r="B41" s="15" t="s">
        <v>15</v>
      </c>
      <c r="C41" s="61">
        <v>0</v>
      </c>
      <c r="D41" s="61">
        <v>13</v>
      </c>
      <c r="E41" s="61">
        <v>6</v>
      </c>
      <c r="F41" s="61">
        <v>14</v>
      </c>
      <c r="G41" s="61">
        <v>4</v>
      </c>
      <c r="H41" s="62">
        <v>37</v>
      </c>
      <c r="I41" s="64"/>
      <c r="J41" s="61" t="s">
        <v>14</v>
      </c>
      <c r="K41" s="61">
        <v>0</v>
      </c>
      <c r="L41" s="61">
        <v>0</v>
      </c>
      <c r="M41" s="61">
        <v>1</v>
      </c>
      <c r="N41" s="61">
        <v>0</v>
      </c>
      <c r="O41" s="62">
        <v>1</v>
      </c>
      <c r="P41" s="64"/>
      <c r="Q41" s="61" t="s">
        <v>14</v>
      </c>
      <c r="R41" s="61">
        <v>0</v>
      </c>
      <c r="S41" s="61">
        <v>0</v>
      </c>
      <c r="T41" s="61">
        <v>1</v>
      </c>
      <c r="U41" s="61">
        <v>0</v>
      </c>
      <c r="V41" s="62">
        <v>1</v>
      </c>
      <c r="W41" s="65"/>
    </row>
    <row r="42" spans="1:23" ht="15" customHeight="1" x14ac:dyDescent="0.3">
      <c r="A42" s="93"/>
      <c r="B42" s="15" t="s">
        <v>16</v>
      </c>
      <c r="C42" s="61">
        <v>6</v>
      </c>
      <c r="D42" s="61">
        <v>6</v>
      </c>
      <c r="E42" s="61">
        <v>27</v>
      </c>
      <c r="F42" s="61">
        <v>3</v>
      </c>
      <c r="G42" s="61">
        <v>40</v>
      </c>
      <c r="H42" s="62">
        <v>82</v>
      </c>
      <c r="I42" s="64"/>
      <c r="J42" s="61">
        <v>4</v>
      </c>
      <c r="K42" s="61">
        <v>0</v>
      </c>
      <c r="L42" s="61">
        <v>7</v>
      </c>
      <c r="M42" s="61">
        <v>0</v>
      </c>
      <c r="N42" s="61">
        <v>1</v>
      </c>
      <c r="O42" s="62">
        <v>12</v>
      </c>
      <c r="P42" s="64"/>
      <c r="Q42" s="61">
        <v>8</v>
      </c>
      <c r="R42" s="61">
        <v>0</v>
      </c>
      <c r="S42" s="61">
        <v>9</v>
      </c>
      <c r="T42" s="61">
        <v>0</v>
      </c>
      <c r="U42" s="61">
        <v>1</v>
      </c>
      <c r="V42" s="62">
        <v>18</v>
      </c>
      <c r="W42" s="65"/>
    </row>
    <row r="43" spans="1:23" ht="15" customHeight="1" x14ac:dyDescent="0.3">
      <c r="A43" s="93"/>
      <c r="B43" s="15" t="s">
        <v>17</v>
      </c>
      <c r="C43" s="61">
        <v>15</v>
      </c>
      <c r="D43" s="61">
        <v>15</v>
      </c>
      <c r="E43" s="61">
        <v>26</v>
      </c>
      <c r="F43" s="61">
        <v>4</v>
      </c>
      <c r="G43" s="61">
        <v>2</v>
      </c>
      <c r="H43" s="62">
        <v>62</v>
      </c>
      <c r="I43" s="64"/>
      <c r="J43" s="61">
        <v>3</v>
      </c>
      <c r="K43" s="61">
        <v>2</v>
      </c>
      <c r="L43" s="61">
        <v>2</v>
      </c>
      <c r="M43" s="61">
        <v>0</v>
      </c>
      <c r="N43" s="61">
        <v>0</v>
      </c>
      <c r="O43" s="62">
        <v>7</v>
      </c>
      <c r="P43" s="64"/>
      <c r="Q43" s="61">
        <v>3</v>
      </c>
      <c r="R43" s="61">
        <v>6</v>
      </c>
      <c r="S43" s="61">
        <v>4</v>
      </c>
      <c r="T43" s="61">
        <v>0</v>
      </c>
      <c r="U43" s="61">
        <v>0</v>
      </c>
      <c r="V43" s="62">
        <v>13</v>
      </c>
      <c r="W43" s="65"/>
    </row>
    <row r="44" spans="1:23" ht="15" customHeight="1" x14ac:dyDescent="0.3">
      <c r="A44" s="93" t="s">
        <v>22</v>
      </c>
      <c r="B44" s="14" t="s">
        <v>13</v>
      </c>
      <c r="C44" s="58">
        <v>0</v>
      </c>
      <c r="D44" s="58">
        <v>0</v>
      </c>
      <c r="E44" s="58">
        <v>3</v>
      </c>
      <c r="F44" s="58">
        <v>0</v>
      </c>
      <c r="G44" s="58">
        <v>10</v>
      </c>
      <c r="H44" s="60">
        <v>13</v>
      </c>
      <c r="I44" s="64"/>
      <c r="J44" s="58" t="s">
        <v>14</v>
      </c>
      <c r="K44" s="58" t="s">
        <v>14</v>
      </c>
      <c r="L44" s="58">
        <v>0</v>
      </c>
      <c r="M44" s="58" t="s">
        <v>14</v>
      </c>
      <c r="N44" s="58">
        <v>1</v>
      </c>
      <c r="O44" s="60">
        <v>1</v>
      </c>
      <c r="P44" s="64"/>
      <c r="Q44" s="58" t="s">
        <v>14</v>
      </c>
      <c r="R44" s="58" t="s">
        <v>14</v>
      </c>
      <c r="S44" s="58">
        <v>0</v>
      </c>
      <c r="T44" s="58" t="s">
        <v>14</v>
      </c>
      <c r="U44" s="58">
        <v>1</v>
      </c>
      <c r="V44" s="60">
        <v>1</v>
      </c>
      <c r="W44" s="65"/>
    </row>
    <row r="45" spans="1:23" ht="15" customHeight="1" x14ac:dyDescent="0.3">
      <c r="A45" s="93"/>
      <c r="B45" s="14" t="s">
        <v>15</v>
      </c>
      <c r="C45" s="58">
        <v>0</v>
      </c>
      <c r="D45" s="58">
        <v>13</v>
      </c>
      <c r="E45" s="58">
        <v>3</v>
      </c>
      <c r="F45" s="58">
        <v>1</v>
      </c>
      <c r="G45" s="58">
        <v>0</v>
      </c>
      <c r="H45" s="60">
        <v>17</v>
      </c>
      <c r="I45" s="64"/>
      <c r="J45" s="58" t="s">
        <v>14</v>
      </c>
      <c r="K45" s="58">
        <v>2</v>
      </c>
      <c r="L45" s="58">
        <v>2</v>
      </c>
      <c r="M45" s="58">
        <v>0</v>
      </c>
      <c r="N45" s="58" t="s">
        <v>14</v>
      </c>
      <c r="O45" s="60">
        <v>4</v>
      </c>
      <c r="P45" s="64"/>
      <c r="Q45" s="58" t="s">
        <v>14</v>
      </c>
      <c r="R45" s="58">
        <v>8</v>
      </c>
      <c r="S45" s="58">
        <v>4</v>
      </c>
      <c r="T45" s="58">
        <v>0</v>
      </c>
      <c r="U45" s="58" t="s">
        <v>14</v>
      </c>
      <c r="V45" s="60">
        <v>12</v>
      </c>
      <c r="W45" s="65"/>
    </row>
    <row r="46" spans="1:23" ht="15" customHeight="1" x14ac:dyDescent="0.3">
      <c r="A46" s="93"/>
      <c r="B46" s="14" t="s">
        <v>16</v>
      </c>
      <c r="C46" s="58">
        <v>0</v>
      </c>
      <c r="D46" s="58">
        <v>0</v>
      </c>
      <c r="E46" s="58">
        <v>0</v>
      </c>
      <c r="F46" s="58">
        <v>8</v>
      </c>
      <c r="G46" s="58">
        <v>21</v>
      </c>
      <c r="H46" s="60">
        <v>29</v>
      </c>
      <c r="I46" s="64"/>
      <c r="J46" s="58" t="s">
        <v>14</v>
      </c>
      <c r="K46" s="58" t="s">
        <v>14</v>
      </c>
      <c r="L46" s="58" t="s">
        <v>14</v>
      </c>
      <c r="M46" s="58">
        <v>3</v>
      </c>
      <c r="N46" s="58">
        <v>9</v>
      </c>
      <c r="O46" s="60">
        <v>12</v>
      </c>
      <c r="P46" s="64"/>
      <c r="Q46" s="58" t="s">
        <v>14</v>
      </c>
      <c r="R46" s="58" t="s">
        <v>14</v>
      </c>
      <c r="S46" s="58" t="s">
        <v>14</v>
      </c>
      <c r="T46" s="58">
        <v>3</v>
      </c>
      <c r="U46" s="58">
        <v>26</v>
      </c>
      <c r="V46" s="60">
        <v>29</v>
      </c>
      <c r="W46" s="65"/>
    </row>
    <row r="47" spans="1:23" ht="15" customHeight="1" x14ac:dyDescent="0.3">
      <c r="A47" s="93"/>
      <c r="B47" s="14" t="s">
        <v>17</v>
      </c>
      <c r="C47" s="58">
        <v>11</v>
      </c>
      <c r="D47" s="58">
        <v>0</v>
      </c>
      <c r="E47" s="58">
        <v>1</v>
      </c>
      <c r="F47" s="58">
        <v>1</v>
      </c>
      <c r="G47" s="58">
        <v>4</v>
      </c>
      <c r="H47" s="60">
        <v>17</v>
      </c>
      <c r="I47" s="64"/>
      <c r="J47" s="58">
        <v>8</v>
      </c>
      <c r="K47" s="58" t="s">
        <v>14</v>
      </c>
      <c r="L47" s="58">
        <v>0</v>
      </c>
      <c r="M47" s="58">
        <v>1</v>
      </c>
      <c r="N47" s="58">
        <v>1</v>
      </c>
      <c r="O47" s="60">
        <v>10</v>
      </c>
      <c r="P47" s="64"/>
      <c r="Q47" s="58">
        <v>19</v>
      </c>
      <c r="R47" s="58" t="s">
        <v>14</v>
      </c>
      <c r="S47" s="58">
        <v>0</v>
      </c>
      <c r="T47" s="58">
        <v>5</v>
      </c>
      <c r="U47" s="58">
        <v>2</v>
      </c>
      <c r="V47" s="60">
        <v>26</v>
      </c>
      <c r="W47" s="65"/>
    </row>
    <row r="48" spans="1:23" ht="15" customHeight="1" x14ac:dyDescent="0.3">
      <c r="A48" s="93" t="s">
        <v>23</v>
      </c>
      <c r="B48" s="15" t="s">
        <v>13</v>
      </c>
      <c r="C48" s="61">
        <v>4</v>
      </c>
      <c r="D48" s="61">
        <v>1</v>
      </c>
      <c r="E48" s="61">
        <v>4</v>
      </c>
      <c r="F48" s="61">
        <v>7</v>
      </c>
      <c r="G48" s="61">
        <v>0</v>
      </c>
      <c r="H48" s="62">
        <v>16</v>
      </c>
      <c r="I48" s="64"/>
      <c r="J48" s="61">
        <v>0</v>
      </c>
      <c r="K48" s="61">
        <v>0</v>
      </c>
      <c r="L48" s="61">
        <v>2</v>
      </c>
      <c r="M48" s="61">
        <v>6</v>
      </c>
      <c r="N48" s="61" t="s">
        <v>14</v>
      </c>
      <c r="O48" s="62">
        <v>8</v>
      </c>
      <c r="P48" s="64"/>
      <c r="Q48" s="61">
        <v>0</v>
      </c>
      <c r="R48" s="61">
        <v>0</v>
      </c>
      <c r="S48" s="61">
        <v>3</v>
      </c>
      <c r="T48" s="61">
        <v>11</v>
      </c>
      <c r="U48" s="61" t="s">
        <v>14</v>
      </c>
      <c r="V48" s="62">
        <v>14</v>
      </c>
      <c r="W48" s="65"/>
    </row>
    <row r="49" spans="1:23" ht="15" customHeight="1" x14ac:dyDescent="0.3">
      <c r="A49" s="93"/>
      <c r="B49" s="15" t="s">
        <v>15</v>
      </c>
      <c r="C49" s="61">
        <v>2</v>
      </c>
      <c r="D49" s="61">
        <v>0</v>
      </c>
      <c r="E49" s="61">
        <v>0</v>
      </c>
      <c r="F49" s="61">
        <v>1</v>
      </c>
      <c r="G49" s="61">
        <v>0</v>
      </c>
      <c r="H49" s="62">
        <v>3</v>
      </c>
      <c r="I49" s="68"/>
      <c r="J49" s="61">
        <v>3</v>
      </c>
      <c r="K49" s="61" t="s">
        <v>14</v>
      </c>
      <c r="L49" s="61" t="s">
        <v>14</v>
      </c>
      <c r="M49" s="61">
        <v>0</v>
      </c>
      <c r="N49" s="61" t="s">
        <v>14</v>
      </c>
      <c r="O49" s="62">
        <v>3</v>
      </c>
      <c r="P49" s="64"/>
      <c r="Q49" s="61">
        <v>11</v>
      </c>
      <c r="R49" s="61" t="s">
        <v>14</v>
      </c>
      <c r="S49" s="61" t="s">
        <v>14</v>
      </c>
      <c r="T49" s="61">
        <v>0</v>
      </c>
      <c r="U49" s="61" t="s">
        <v>14</v>
      </c>
      <c r="V49" s="62">
        <v>11</v>
      </c>
      <c r="W49" s="65"/>
    </row>
    <row r="50" spans="1:23" ht="15" customHeight="1" x14ac:dyDescent="0.3">
      <c r="A50" s="93"/>
      <c r="B50" s="15" t="s">
        <v>16</v>
      </c>
      <c r="C50" s="61">
        <v>19</v>
      </c>
      <c r="D50" s="61">
        <v>2</v>
      </c>
      <c r="E50" s="61">
        <v>7</v>
      </c>
      <c r="F50" s="61">
        <v>1</v>
      </c>
      <c r="G50" s="61">
        <v>27</v>
      </c>
      <c r="H50" s="62">
        <v>56</v>
      </c>
      <c r="I50" s="68"/>
      <c r="J50" s="61">
        <v>1</v>
      </c>
      <c r="K50" s="61">
        <v>1</v>
      </c>
      <c r="L50" s="61">
        <v>2</v>
      </c>
      <c r="M50" s="61">
        <v>1</v>
      </c>
      <c r="N50" s="61">
        <v>7</v>
      </c>
      <c r="O50" s="62">
        <v>12</v>
      </c>
      <c r="P50" s="64"/>
      <c r="Q50" s="61">
        <v>1</v>
      </c>
      <c r="R50" s="61">
        <v>1</v>
      </c>
      <c r="S50" s="61">
        <v>2</v>
      </c>
      <c r="T50" s="61">
        <v>1</v>
      </c>
      <c r="U50" s="61">
        <v>12</v>
      </c>
      <c r="V50" s="62">
        <v>17</v>
      </c>
      <c r="W50" s="65"/>
    </row>
    <row r="51" spans="1:23" ht="15" customHeight="1" x14ac:dyDescent="0.3">
      <c r="A51" s="93"/>
      <c r="B51" s="15" t="s">
        <v>17</v>
      </c>
      <c r="C51" s="61">
        <v>3</v>
      </c>
      <c r="D51" s="61">
        <v>1</v>
      </c>
      <c r="E51" s="61">
        <v>0</v>
      </c>
      <c r="F51" s="61">
        <v>0</v>
      </c>
      <c r="G51" s="61">
        <v>11</v>
      </c>
      <c r="H51" s="62">
        <v>15</v>
      </c>
      <c r="I51" s="68"/>
      <c r="J51" s="61">
        <v>1</v>
      </c>
      <c r="K51" s="61">
        <v>0</v>
      </c>
      <c r="L51" s="61" t="s">
        <v>14</v>
      </c>
      <c r="M51" s="61" t="s">
        <v>14</v>
      </c>
      <c r="N51" s="61">
        <v>4</v>
      </c>
      <c r="O51" s="62">
        <v>5</v>
      </c>
      <c r="P51" s="64"/>
      <c r="Q51" s="61">
        <v>1</v>
      </c>
      <c r="R51" s="61">
        <v>0</v>
      </c>
      <c r="S51" s="61" t="s">
        <v>14</v>
      </c>
      <c r="T51" s="61" t="s">
        <v>14</v>
      </c>
      <c r="U51" s="61">
        <v>9</v>
      </c>
      <c r="V51" s="62">
        <v>10</v>
      </c>
      <c r="W51" s="65"/>
    </row>
    <row r="52" spans="1:23" ht="15" customHeight="1" x14ac:dyDescent="0.3">
      <c r="A52" s="93" t="s">
        <v>24</v>
      </c>
      <c r="B52" s="14" t="s">
        <v>13</v>
      </c>
      <c r="C52" s="66">
        <v>12</v>
      </c>
      <c r="D52" s="66">
        <v>4</v>
      </c>
      <c r="E52" s="66">
        <v>10</v>
      </c>
      <c r="F52" s="66">
        <v>7</v>
      </c>
      <c r="G52" s="66">
        <v>42</v>
      </c>
      <c r="H52" s="67">
        <v>75</v>
      </c>
      <c r="I52" s="68"/>
      <c r="J52" s="66">
        <v>4</v>
      </c>
      <c r="K52" s="66">
        <v>0</v>
      </c>
      <c r="L52" s="66">
        <v>4</v>
      </c>
      <c r="M52" s="66">
        <v>4</v>
      </c>
      <c r="N52" s="66">
        <v>2</v>
      </c>
      <c r="O52" s="67">
        <v>14</v>
      </c>
      <c r="P52" s="68"/>
      <c r="Q52" s="66">
        <v>9</v>
      </c>
      <c r="R52" s="66">
        <v>0</v>
      </c>
      <c r="S52" s="66">
        <v>7</v>
      </c>
      <c r="T52" s="66">
        <v>11</v>
      </c>
      <c r="U52" s="66">
        <v>2</v>
      </c>
      <c r="V52" s="67">
        <v>29</v>
      </c>
      <c r="W52" s="65"/>
    </row>
    <row r="53" spans="1:23" ht="15" customHeight="1" x14ac:dyDescent="0.3">
      <c r="A53" s="93"/>
      <c r="B53" s="14" t="s">
        <v>15</v>
      </c>
      <c r="C53" s="66">
        <v>0</v>
      </c>
      <c r="D53" s="66">
        <v>8</v>
      </c>
      <c r="E53" s="66">
        <v>8</v>
      </c>
      <c r="F53" s="66">
        <v>5</v>
      </c>
      <c r="G53" s="66">
        <v>12</v>
      </c>
      <c r="H53" s="67">
        <v>33</v>
      </c>
      <c r="I53" s="64"/>
      <c r="J53" s="66" t="s">
        <v>14</v>
      </c>
      <c r="K53" s="66">
        <v>1</v>
      </c>
      <c r="L53" s="66">
        <v>0</v>
      </c>
      <c r="M53" s="66">
        <v>2</v>
      </c>
      <c r="N53" s="66">
        <v>2</v>
      </c>
      <c r="O53" s="67">
        <v>5</v>
      </c>
      <c r="P53" s="68"/>
      <c r="Q53" s="66" t="s">
        <v>14</v>
      </c>
      <c r="R53" s="66">
        <v>2</v>
      </c>
      <c r="S53" s="66">
        <v>0</v>
      </c>
      <c r="T53" s="66">
        <v>3</v>
      </c>
      <c r="U53" s="66">
        <v>4</v>
      </c>
      <c r="V53" s="67">
        <v>9</v>
      </c>
      <c r="W53" s="65"/>
    </row>
    <row r="54" spans="1:23" ht="15" customHeight="1" x14ac:dyDescent="0.3">
      <c r="A54" s="93"/>
      <c r="B54" s="14" t="s">
        <v>16</v>
      </c>
      <c r="C54" s="66">
        <v>11</v>
      </c>
      <c r="D54" s="66">
        <v>19</v>
      </c>
      <c r="E54" s="66">
        <v>18</v>
      </c>
      <c r="F54" s="66">
        <v>14</v>
      </c>
      <c r="G54" s="66">
        <v>3</v>
      </c>
      <c r="H54" s="67">
        <v>65</v>
      </c>
      <c r="I54" s="64"/>
      <c r="J54" s="66">
        <v>3</v>
      </c>
      <c r="K54" s="66">
        <v>3</v>
      </c>
      <c r="L54" s="66">
        <v>6</v>
      </c>
      <c r="M54" s="66">
        <v>2</v>
      </c>
      <c r="N54" s="66">
        <v>0</v>
      </c>
      <c r="O54" s="67">
        <v>14</v>
      </c>
      <c r="P54" s="68"/>
      <c r="Q54" s="66">
        <v>11</v>
      </c>
      <c r="R54" s="66">
        <v>4</v>
      </c>
      <c r="S54" s="66">
        <v>14</v>
      </c>
      <c r="T54" s="66">
        <v>7</v>
      </c>
      <c r="U54" s="66">
        <v>0</v>
      </c>
      <c r="V54" s="67">
        <v>36</v>
      </c>
      <c r="W54" s="65"/>
    </row>
    <row r="55" spans="1:23" ht="15" customHeight="1" x14ac:dyDescent="0.3">
      <c r="A55" s="93"/>
      <c r="B55" s="14" t="s">
        <v>17</v>
      </c>
      <c r="C55" s="66">
        <v>9</v>
      </c>
      <c r="D55" s="66">
        <v>3</v>
      </c>
      <c r="E55" s="66">
        <v>0</v>
      </c>
      <c r="F55" s="66">
        <v>8</v>
      </c>
      <c r="G55" s="66">
        <v>10</v>
      </c>
      <c r="H55" s="67">
        <v>30</v>
      </c>
      <c r="I55" s="64"/>
      <c r="J55" s="66">
        <v>2</v>
      </c>
      <c r="K55" s="66">
        <v>1</v>
      </c>
      <c r="L55" s="66" t="s">
        <v>14</v>
      </c>
      <c r="M55" s="66">
        <v>1</v>
      </c>
      <c r="N55" s="66">
        <v>0</v>
      </c>
      <c r="O55" s="67">
        <v>4</v>
      </c>
      <c r="P55" s="68"/>
      <c r="Q55" s="66">
        <v>10</v>
      </c>
      <c r="R55" s="66">
        <v>1</v>
      </c>
      <c r="S55" s="66" t="s">
        <v>14</v>
      </c>
      <c r="T55" s="66">
        <v>2</v>
      </c>
      <c r="U55" s="66">
        <v>0</v>
      </c>
      <c r="V55" s="67">
        <v>13</v>
      </c>
    </row>
    <row r="56" spans="1:23" ht="15" customHeight="1" x14ac:dyDescent="0.3">
      <c r="A56" s="93" t="s">
        <v>25</v>
      </c>
      <c r="B56" s="15" t="s">
        <v>13</v>
      </c>
      <c r="C56" s="61">
        <v>1</v>
      </c>
      <c r="D56" s="61">
        <v>0</v>
      </c>
      <c r="E56" s="61">
        <v>0</v>
      </c>
      <c r="F56" s="61">
        <v>0</v>
      </c>
      <c r="G56" s="61">
        <v>0</v>
      </c>
      <c r="H56" s="62">
        <v>1</v>
      </c>
      <c r="I56" s="64"/>
      <c r="J56" s="61">
        <v>0</v>
      </c>
      <c r="K56" s="61" t="s">
        <v>14</v>
      </c>
      <c r="L56" s="61" t="s">
        <v>14</v>
      </c>
      <c r="M56" s="61" t="s">
        <v>14</v>
      </c>
      <c r="N56" s="61" t="s">
        <v>14</v>
      </c>
      <c r="O56" s="62">
        <v>0</v>
      </c>
      <c r="P56" s="64"/>
      <c r="Q56" s="61">
        <v>0</v>
      </c>
      <c r="R56" s="61" t="s">
        <v>14</v>
      </c>
      <c r="S56" s="61" t="s">
        <v>14</v>
      </c>
      <c r="T56" s="61" t="s">
        <v>14</v>
      </c>
      <c r="U56" s="61" t="s">
        <v>14</v>
      </c>
      <c r="V56" s="62">
        <v>0</v>
      </c>
      <c r="W56" s="65"/>
    </row>
    <row r="57" spans="1:23" ht="15" customHeight="1" x14ac:dyDescent="0.3">
      <c r="A57" s="93"/>
      <c r="B57" s="15" t="s">
        <v>15</v>
      </c>
      <c r="C57" s="61">
        <v>1</v>
      </c>
      <c r="D57" s="61">
        <v>0</v>
      </c>
      <c r="E57" s="61">
        <v>2</v>
      </c>
      <c r="F57" s="61">
        <v>25</v>
      </c>
      <c r="G57" s="61">
        <v>0</v>
      </c>
      <c r="H57" s="62">
        <v>28</v>
      </c>
      <c r="I57" s="68"/>
      <c r="J57" s="61">
        <v>1</v>
      </c>
      <c r="K57" s="61" t="s">
        <v>14</v>
      </c>
      <c r="L57" s="61">
        <v>0</v>
      </c>
      <c r="M57" s="61">
        <v>4</v>
      </c>
      <c r="N57" s="61" t="s">
        <v>14</v>
      </c>
      <c r="O57" s="62">
        <v>5</v>
      </c>
      <c r="P57" s="64"/>
      <c r="Q57" s="61">
        <v>2</v>
      </c>
      <c r="R57" s="61" t="s">
        <v>14</v>
      </c>
      <c r="S57" s="61">
        <v>0</v>
      </c>
      <c r="T57" s="61">
        <v>6</v>
      </c>
      <c r="U57" s="61" t="s">
        <v>14</v>
      </c>
      <c r="V57" s="62">
        <v>8</v>
      </c>
      <c r="W57" s="65"/>
    </row>
    <row r="58" spans="1:23" ht="15" customHeight="1" x14ac:dyDescent="0.3">
      <c r="A58" s="93"/>
      <c r="B58" s="15" t="s">
        <v>16</v>
      </c>
      <c r="C58" s="61">
        <v>21</v>
      </c>
      <c r="D58" s="61">
        <v>19</v>
      </c>
      <c r="E58" s="61">
        <v>13</v>
      </c>
      <c r="F58" s="61">
        <v>3</v>
      </c>
      <c r="G58" s="61">
        <v>1</v>
      </c>
      <c r="H58" s="62">
        <v>57</v>
      </c>
      <c r="I58" s="68"/>
      <c r="J58" s="61">
        <v>1</v>
      </c>
      <c r="K58" s="61">
        <v>2</v>
      </c>
      <c r="L58" s="61">
        <v>1</v>
      </c>
      <c r="M58" s="61">
        <v>1</v>
      </c>
      <c r="N58" s="61">
        <v>2</v>
      </c>
      <c r="O58" s="62">
        <v>7</v>
      </c>
      <c r="P58" s="64"/>
      <c r="Q58" s="61">
        <v>0</v>
      </c>
      <c r="R58" s="61">
        <v>0</v>
      </c>
      <c r="S58" s="61">
        <v>0</v>
      </c>
      <c r="T58" s="61">
        <v>0</v>
      </c>
      <c r="U58" s="61">
        <v>0</v>
      </c>
      <c r="V58" s="62">
        <v>0</v>
      </c>
      <c r="W58" s="65"/>
    </row>
    <row r="59" spans="1:23" ht="15" customHeight="1" x14ac:dyDescent="0.3">
      <c r="A59" s="93"/>
      <c r="B59" s="15" t="s">
        <v>17</v>
      </c>
      <c r="C59" s="61">
        <v>0</v>
      </c>
      <c r="D59" s="61">
        <v>16</v>
      </c>
      <c r="E59" s="61">
        <v>1</v>
      </c>
      <c r="F59" s="61">
        <v>6</v>
      </c>
      <c r="G59" s="61">
        <v>0</v>
      </c>
      <c r="H59" s="62">
        <v>23</v>
      </c>
      <c r="I59" s="68"/>
      <c r="J59" s="61" t="s">
        <v>14</v>
      </c>
      <c r="K59" s="61">
        <v>3</v>
      </c>
      <c r="L59" s="61">
        <v>0</v>
      </c>
      <c r="M59" s="61">
        <v>3</v>
      </c>
      <c r="N59" s="61" t="s">
        <v>14</v>
      </c>
      <c r="O59" s="62">
        <v>6</v>
      </c>
      <c r="P59" s="64"/>
      <c r="Q59" s="61" t="s">
        <v>14</v>
      </c>
      <c r="R59" s="61">
        <v>5</v>
      </c>
      <c r="S59" s="61">
        <v>0</v>
      </c>
      <c r="T59" s="61">
        <v>7</v>
      </c>
      <c r="U59" s="61" t="s">
        <v>14</v>
      </c>
      <c r="V59" s="62">
        <v>12</v>
      </c>
      <c r="W59" s="65"/>
    </row>
    <row r="60" spans="1:23" ht="15" customHeight="1" x14ac:dyDescent="0.3">
      <c r="A60" s="93" t="s">
        <v>26</v>
      </c>
      <c r="B60" s="14" t="s">
        <v>13</v>
      </c>
      <c r="C60" s="66">
        <v>0</v>
      </c>
      <c r="D60" s="66">
        <v>0</v>
      </c>
      <c r="E60" s="66">
        <v>0</v>
      </c>
      <c r="F60" s="66">
        <v>0</v>
      </c>
      <c r="G60" s="66">
        <v>0</v>
      </c>
      <c r="H60" s="67">
        <v>0</v>
      </c>
      <c r="I60" s="68"/>
      <c r="J60" s="66" t="s">
        <v>14</v>
      </c>
      <c r="K60" s="66" t="s">
        <v>14</v>
      </c>
      <c r="L60" s="66" t="s">
        <v>14</v>
      </c>
      <c r="M60" s="66" t="s">
        <v>14</v>
      </c>
      <c r="N60" s="66" t="s">
        <v>14</v>
      </c>
      <c r="O60" s="67">
        <v>0</v>
      </c>
      <c r="P60" s="68"/>
      <c r="Q60" s="66" t="s">
        <v>14</v>
      </c>
      <c r="R60" s="66" t="s">
        <v>14</v>
      </c>
      <c r="S60" s="66" t="s">
        <v>14</v>
      </c>
      <c r="T60" s="66" t="s">
        <v>14</v>
      </c>
      <c r="U60" s="66" t="s">
        <v>14</v>
      </c>
      <c r="V60" s="67">
        <v>0</v>
      </c>
      <c r="W60" s="65"/>
    </row>
    <row r="61" spans="1:23" ht="15" customHeight="1" x14ac:dyDescent="0.3">
      <c r="A61" s="93"/>
      <c r="B61" s="14" t="s">
        <v>15</v>
      </c>
      <c r="C61" s="66">
        <v>0</v>
      </c>
      <c r="D61" s="66">
        <v>0</v>
      </c>
      <c r="E61" s="66">
        <v>0</v>
      </c>
      <c r="F61" s="66">
        <v>0</v>
      </c>
      <c r="G61" s="66">
        <v>0</v>
      </c>
      <c r="H61" s="67">
        <v>0</v>
      </c>
      <c r="I61" s="64"/>
      <c r="J61" s="66" t="s">
        <v>14</v>
      </c>
      <c r="K61" s="66" t="s">
        <v>14</v>
      </c>
      <c r="L61" s="66" t="s">
        <v>14</v>
      </c>
      <c r="M61" s="66" t="s">
        <v>14</v>
      </c>
      <c r="N61" s="66" t="s">
        <v>14</v>
      </c>
      <c r="O61" s="67">
        <v>0</v>
      </c>
      <c r="P61" s="68"/>
      <c r="Q61" s="66" t="s">
        <v>14</v>
      </c>
      <c r="R61" s="66" t="s">
        <v>14</v>
      </c>
      <c r="S61" s="66" t="s">
        <v>14</v>
      </c>
      <c r="T61" s="66" t="s">
        <v>14</v>
      </c>
      <c r="U61" s="66" t="s">
        <v>14</v>
      </c>
      <c r="V61" s="67">
        <v>0</v>
      </c>
      <c r="W61" s="65"/>
    </row>
    <row r="62" spans="1:23" ht="15" customHeight="1" x14ac:dyDescent="0.3">
      <c r="A62" s="93"/>
      <c r="B62" s="14" t="s">
        <v>16</v>
      </c>
      <c r="C62" s="66">
        <v>0</v>
      </c>
      <c r="D62" s="66">
        <v>0</v>
      </c>
      <c r="E62" s="66">
        <v>0</v>
      </c>
      <c r="F62" s="66">
        <v>0</v>
      </c>
      <c r="G62" s="66">
        <v>3</v>
      </c>
      <c r="H62" s="67">
        <v>3</v>
      </c>
      <c r="I62" s="64"/>
      <c r="J62" s="66" t="s">
        <v>14</v>
      </c>
      <c r="K62" s="66" t="s">
        <v>14</v>
      </c>
      <c r="L62" s="66" t="s">
        <v>14</v>
      </c>
      <c r="M62" s="66" t="s">
        <v>14</v>
      </c>
      <c r="N62" s="66">
        <v>1</v>
      </c>
      <c r="O62" s="67">
        <v>1</v>
      </c>
      <c r="P62" s="68"/>
      <c r="Q62" s="66" t="s">
        <v>14</v>
      </c>
      <c r="R62" s="66" t="s">
        <v>14</v>
      </c>
      <c r="S62" s="66" t="s">
        <v>14</v>
      </c>
      <c r="T62" s="66" t="s">
        <v>14</v>
      </c>
      <c r="U62" s="66">
        <v>1</v>
      </c>
      <c r="V62" s="67">
        <v>1</v>
      </c>
      <c r="W62" s="65"/>
    </row>
    <row r="63" spans="1:23" ht="15" customHeight="1" x14ac:dyDescent="0.3">
      <c r="A63" s="93"/>
      <c r="B63" s="14" t="s">
        <v>17</v>
      </c>
      <c r="C63" s="66">
        <v>0</v>
      </c>
      <c r="D63" s="66">
        <v>1</v>
      </c>
      <c r="E63" s="66">
        <v>0</v>
      </c>
      <c r="F63" s="66">
        <v>0</v>
      </c>
      <c r="G63" s="66">
        <v>0</v>
      </c>
      <c r="H63" s="67">
        <v>1</v>
      </c>
      <c r="I63" s="64"/>
      <c r="J63" s="66" t="s">
        <v>14</v>
      </c>
      <c r="K63" s="66">
        <v>0</v>
      </c>
      <c r="L63" s="66" t="s">
        <v>14</v>
      </c>
      <c r="M63" s="66" t="s">
        <v>14</v>
      </c>
      <c r="N63" s="66" t="s">
        <v>14</v>
      </c>
      <c r="O63" s="67">
        <v>0</v>
      </c>
      <c r="P63" s="68"/>
      <c r="Q63" s="66" t="s">
        <v>14</v>
      </c>
      <c r="R63" s="66">
        <v>0</v>
      </c>
      <c r="S63" s="66" t="s">
        <v>14</v>
      </c>
      <c r="T63" s="66" t="s">
        <v>14</v>
      </c>
      <c r="U63" s="66" t="s">
        <v>14</v>
      </c>
      <c r="V63" s="67">
        <v>0</v>
      </c>
    </row>
    <row r="64" spans="1:23" ht="15" customHeight="1" x14ac:dyDescent="0.3">
      <c r="A64" s="93" t="s">
        <v>27</v>
      </c>
      <c r="B64" s="15" t="s">
        <v>13</v>
      </c>
      <c r="C64" s="61">
        <v>11</v>
      </c>
      <c r="D64" s="61">
        <v>4</v>
      </c>
      <c r="E64" s="61">
        <v>1</v>
      </c>
      <c r="F64" s="61">
        <v>0</v>
      </c>
      <c r="G64" s="61">
        <v>0</v>
      </c>
      <c r="H64" s="62">
        <v>16</v>
      </c>
      <c r="I64" s="64"/>
      <c r="J64" s="61">
        <v>4</v>
      </c>
      <c r="K64" s="61">
        <v>3</v>
      </c>
      <c r="L64" s="61">
        <v>0</v>
      </c>
      <c r="M64" s="61">
        <v>0</v>
      </c>
      <c r="N64" s="61">
        <v>0</v>
      </c>
      <c r="O64" s="62">
        <v>7</v>
      </c>
      <c r="P64" s="64"/>
      <c r="Q64" s="61">
        <v>13</v>
      </c>
      <c r="R64" s="61">
        <v>8</v>
      </c>
      <c r="S64" s="61">
        <v>0</v>
      </c>
      <c r="T64" s="61">
        <v>0</v>
      </c>
      <c r="U64" s="61">
        <v>0</v>
      </c>
      <c r="V64" s="62">
        <v>21</v>
      </c>
      <c r="W64" s="65"/>
    </row>
    <row r="65" spans="1:38" ht="15" customHeight="1" x14ac:dyDescent="0.3">
      <c r="A65" s="93"/>
      <c r="B65" s="15" t="s">
        <v>15</v>
      </c>
      <c r="C65" s="61">
        <v>6</v>
      </c>
      <c r="D65" s="61">
        <v>0</v>
      </c>
      <c r="E65" s="61">
        <v>1</v>
      </c>
      <c r="F65" s="61">
        <v>0</v>
      </c>
      <c r="G65" s="61">
        <v>0</v>
      </c>
      <c r="H65" s="62">
        <v>7</v>
      </c>
      <c r="I65" s="68"/>
      <c r="J65" s="61">
        <v>1</v>
      </c>
      <c r="K65" s="61">
        <v>0</v>
      </c>
      <c r="L65" s="61">
        <v>1</v>
      </c>
      <c r="M65" s="61">
        <v>0</v>
      </c>
      <c r="N65" s="61">
        <v>0</v>
      </c>
      <c r="O65" s="62">
        <v>2</v>
      </c>
      <c r="P65" s="64"/>
      <c r="Q65" s="61">
        <v>1</v>
      </c>
      <c r="R65" s="61">
        <v>0</v>
      </c>
      <c r="S65" s="61">
        <v>2</v>
      </c>
      <c r="T65" s="61">
        <v>0</v>
      </c>
      <c r="U65" s="61">
        <v>0</v>
      </c>
      <c r="V65" s="62">
        <v>3</v>
      </c>
      <c r="W65" s="65"/>
    </row>
    <row r="66" spans="1:38" ht="15" customHeight="1" x14ac:dyDescent="0.3">
      <c r="A66" s="93"/>
      <c r="B66" s="15" t="s">
        <v>16</v>
      </c>
      <c r="C66" s="61">
        <v>35</v>
      </c>
      <c r="D66" s="61">
        <v>0</v>
      </c>
      <c r="E66" s="61">
        <v>17</v>
      </c>
      <c r="F66" s="61">
        <v>0</v>
      </c>
      <c r="G66" s="61">
        <v>0</v>
      </c>
      <c r="H66" s="62">
        <v>52</v>
      </c>
      <c r="I66" s="68"/>
      <c r="J66" s="61">
        <v>3</v>
      </c>
      <c r="K66" s="61">
        <v>0</v>
      </c>
      <c r="L66" s="61">
        <v>2</v>
      </c>
      <c r="M66" s="61">
        <v>0</v>
      </c>
      <c r="N66" s="61">
        <v>0</v>
      </c>
      <c r="O66" s="62">
        <v>5</v>
      </c>
      <c r="P66" s="64"/>
      <c r="Q66" s="61">
        <v>7</v>
      </c>
      <c r="R66" s="61">
        <v>0</v>
      </c>
      <c r="S66" s="61">
        <v>3</v>
      </c>
      <c r="T66" s="61">
        <v>0</v>
      </c>
      <c r="U66" s="61">
        <v>0</v>
      </c>
      <c r="V66" s="62">
        <v>10</v>
      </c>
      <c r="W66" s="65"/>
    </row>
    <row r="67" spans="1:38" ht="15" customHeight="1" x14ac:dyDescent="0.3">
      <c r="A67" s="93"/>
      <c r="B67" s="15" t="s">
        <v>17</v>
      </c>
      <c r="C67" s="61">
        <v>5</v>
      </c>
      <c r="D67" s="61">
        <v>9</v>
      </c>
      <c r="E67" s="61">
        <v>0</v>
      </c>
      <c r="F67" s="61">
        <v>10</v>
      </c>
      <c r="G67" s="61">
        <v>12</v>
      </c>
      <c r="H67" s="62">
        <v>36</v>
      </c>
      <c r="I67" s="68"/>
      <c r="J67" s="61">
        <v>2</v>
      </c>
      <c r="K67" s="61">
        <v>1</v>
      </c>
      <c r="L67" s="61">
        <v>0</v>
      </c>
      <c r="M67" s="61">
        <v>0</v>
      </c>
      <c r="N67" s="61">
        <v>0</v>
      </c>
      <c r="O67" s="62">
        <v>3</v>
      </c>
      <c r="P67" s="64"/>
      <c r="Q67" s="61">
        <v>4</v>
      </c>
      <c r="R67" s="61">
        <v>4</v>
      </c>
      <c r="S67" s="61">
        <v>0</v>
      </c>
      <c r="T67" s="61">
        <v>0</v>
      </c>
      <c r="U67" s="61">
        <v>0</v>
      </c>
      <c r="V67" s="62">
        <v>8</v>
      </c>
      <c r="W67" s="65"/>
    </row>
    <row r="68" spans="1:38" ht="15" customHeight="1" x14ac:dyDescent="0.3">
      <c r="A68" s="93" t="s">
        <v>28</v>
      </c>
      <c r="B68" s="14" t="s">
        <v>13</v>
      </c>
      <c r="C68" s="66">
        <v>0</v>
      </c>
      <c r="D68" s="66">
        <v>7</v>
      </c>
      <c r="E68" s="66">
        <v>0</v>
      </c>
      <c r="F68" s="66">
        <v>0</v>
      </c>
      <c r="G68" s="66">
        <v>2</v>
      </c>
      <c r="H68" s="67">
        <v>9</v>
      </c>
      <c r="I68" s="68"/>
      <c r="J68" s="66">
        <v>0</v>
      </c>
      <c r="K68" s="66">
        <v>2</v>
      </c>
      <c r="L68" s="66">
        <v>0</v>
      </c>
      <c r="M68" s="66">
        <v>0</v>
      </c>
      <c r="N68" s="66">
        <v>1</v>
      </c>
      <c r="O68" s="67">
        <v>3</v>
      </c>
      <c r="P68" s="68"/>
      <c r="Q68" s="66">
        <v>0</v>
      </c>
      <c r="R68" s="66">
        <v>3</v>
      </c>
      <c r="S68" s="66">
        <v>0</v>
      </c>
      <c r="T68" s="66">
        <v>0</v>
      </c>
      <c r="U68" s="66">
        <v>1</v>
      </c>
      <c r="V68" s="67">
        <v>4</v>
      </c>
      <c r="W68" s="65"/>
    </row>
    <row r="69" spans="1:38" ht="15" customHeight="1" x14ac:dyDescent="0.3">
      <c r="A69" s="93"/>
      <c r="B69" s="14" t="s">
        <v>15</v>
      </c>
      <c r="C69" s="66">
        <v>0</v>
      </c>
      <c r="D69" s="66">
        <v>0</v>
      </c>
      <c r="E69" s="66">
        <v>0</v>
      </c>
      <c r="F69" s="66">
        <v>0</v>
      </c>
      <c r="G69" s="66">
        <v>0</v>
      </c>
      <c r="H69" s="67">
        <v>0</v>
      </c>
      <c r="I69" s="64"/>
      <c r="J69" s="66">
        <v>0</v>
      </c>
      <c r="K69" s="66">
        <v>0</v>
      </c>
      <c r="L69" s="66">
        <v>0</v>
      </c>
      <c r="M69" s="66">
        <v>0</v>
      </c>
      <c r="N69" s="66">
        <v>0</v>
      </c>
      <c r="O69" s="67">
        <v>0</v>
      </c>
      <c r="P69" s="68"/>
      <c r="Q69" s="66">
        <v>0</v>
      </c>
      <c r="R69" s="66">
        <v>0</v>
      </c>
      <c r="S69" s="66">
        <v>0</v>
      </c>
      <c r="T69" s="66">
        <v>0</v>
      </c>
      <c r="U69" s="66">
        <v>0</v>
      </c>
      <c r="V69" s="67">
        <v>0</v>
      </c>
      <c r="W69" s="65"/>
    </row>
    <row r="70" spans="1:38" ht="15" customHeight="1" x14ac:dyDescent="0.3">
      <c r="A70" s="93"/>
      <c r="B70" s="14" t="s">
        <v>16</v>
      </c>
      <c r="C70" s="66">
        <v>3</v>
      </c>
      <c r="D70" s="66">
        <v>8</v>
      </c>
      <c r="E70" s="66">
        <v>5</v>
      </c>
      <c r="F70" s="66">
        <v>0</v>
      </c>
      <c r="G70" s="66">
        <v>0</v>
      </c>
      <c r="H70" s="67">
        <v>16</v>
      </c>
      <c r="I70" s="64"/>
      <c r="J70" s="66">
        <v>2</v>
      </c>
      <c r="K70" s="66">
        <v>2</v>
      </c>
      <c r="L70" s="66">
        <v>0</v>
      </c>
      <c r="M70" s="66">
        <v>0</v>
      </c>
      <c r="N70" s="66">
        <v>0</v>
      </c>
      <c r="O70" s="67">
        <v>4</v>
      </c>
      <c r="P70" s="68"/>
      <c r="Q70" s="66">
        <v>8</v>
      </c>
      <c r="R70" s="66">
        <v>2</v>
      </c>
      <c r="S70" s="66">
        <v>0</v>
      </c>
      <c r="T70" s="66">
        <v>0</v>
      </c>
      <c r="U70" s="66">
        <v>0</v>
      </c>
      <c r="V70" s="67">
        <v>10</v>
      </c>
      <c r="W70" s="65"/>
    </row>
    <row r="71" spans="1:38" customFormat="1" ht="15" customHeight="1" x14ac:dyDescent="0.3">
      <c r="A71" s="93"/>
      <c r="B71" s="14" t="s">
        <v>17</v>
      </c>
      <c r="C71" s="66">
        <v>2</v>
      </c>
      <c r="D71" s="66">
        <v>5</v>
      </c>
      <c r="E71" s="66">
        <v>4</v>
      </c>
      <c r="F71" s="66">
        <v>2</v>
      </c>
      <c r="G71" s="66">
        <v>14</v>
      </c>
      <c r="H71" s="67">
        <v>27</v>
      </c>
      <c r="I71" s="64"/>
      <c r="J71" s="66">
        <v>0</v>
      </c>
      <c r="K71" s="66">
        <v>0</v>
      </c>
      <c r="L71" s="66">
        <v>0</v>
      </c>
      <c r="M71" s="66">
        <v>0</v>
      </c>
      <c r="N71" s="66">
        <v>0</v>
      </c>
      <c r="O71" s="67">
        <v>0</v>
      </c>
      <c r="P71" s="68"/>
      <c r="Q71" s="66">
        <v>0</v>
      </c>
      <c r="R71" s="66">
        <v>0</v>
      </c>
      <c r="S71" s="66">
        <v>0</v>
      </c>
      <c r="T71" s="66">
        <v>0</v>
      </c>
      <c r="U71" s="66">
        <v>0</v>
      </c>
      <c r="V71" s="66">
        <v>0</v>
      </c>
      <c r="W71" s="65"/>
      <c r="X71" s="5"/>
      <c r="Y71" s="5"/>
      <c r="Z71" s="5"/>
      <c r="AA71" s="5"/>
      <c r="AB71" s="5"/>
      <c r="AC71" s="5"/>
      <c r="AD71" s="5"/>
      <c r="AE71" s="5"/>
      <c r="AF71" s="5"/>
      <c r="AG71" s="5"/>
      <c r="AH71" s="5"/>
      <c r="AI71" s="5"/>
    </row>
    <row r="72" spans="1:38" customFormat="1" ht="15" customHeight="1" x14ac:dyDescent="0.3">
      <c r="A72" s="93" t="s">
        <v>29</v>
      </c>
      <c r="B72" s="15" t="s">
        <v>13</v>
      </c>
      <c r="C72" s="61">
        <v>0</v>
      </c>
      <c r="D72" s="61">
        <v>3</v>
      </c>
      <c r="E72" s="61">
        <v>0</v>
      </c>
      <c r="F72" s="61">
        <v>2</v>
      </c>
      <c r="G72" s="61">
        <v>0</v>
      </c>
      <c r="H72" s="62">
        <v>5</v>
      </c>
      <c r="I72" s="64"/>
      <c r="J72" s="61">
        <v>0</v>
      </c>
      <c r="K72" s="61">
        <v>1</v>
      </c>
      <c r="L72" s="61">
        <v>0</v>
      </c>
      <c r="M72" s="61">
        <v>1</v>
      </c>
      <c r="N72" s="61">
        <v>0</v>
      </c>
      <c r="O72" s="62">
        <v>2</v>
      </c>
      <c r="P72" s="64"/>
      <c r="Q72" s="61">
        <v>0</v>
      </c>
      <c r="R72" s="61">
        <v>1</v>
      </c>
      <c r="S72" s="61">
        <v>0</v>
      </c>
      <c r="T72" s="61">
        <v>1</v>
      </c>
      <c r="U72" s="61">
        <v>0</v>
      </c>
      <c r="V72" s="62">
        <v>2</v>
      </c>
      <c r="W72" s="65"/>
      <c r="X72" s="5"/>
      <c r="Y72" s="5"/>
      <c r="Z72" s="5"/>
      <c r="AA72" s="5"/>
      <c r="AB72" s="5"/>
      <c r="AC72" s="5"/>
      <c r="AD72" s="5"/>
      <c r="AE72" s="5"/>
      <c r="AF72" s="5"/>
      <c r="AG72" s="5"/>
      <c r="AH72" s="5"/>
      <c r="AI72" s="5"/>
    </row>
    <row r="73" spans="1:38" customFormat="1" ht="15" customHeight="1" x14ac:dyDescent="0.3">
      <c r="A73" s="93"/>
      <c r="B73" s="15" t="s">
        <v>15</v>
      </c>
      <c r="C73" s="61">
        <v>8</v>
      </c>
      <c r="D73" s="61">
        <v>1</v>
      </c>
      <c r="E73" s="61">
        <v>0</v>
      </c>
      <c r="F73" s="61">
        <v>0</v>
      </c>
      <c r="G73" s="61">
        <v>0</v>
      </c>
      <c r="H73" s="62">
        <v>9</v>
      </c>
      <c r="I73" s="64"/>
      <c r="J73" s="61">
        <v>4</v>
      </c>
      <c r="K73" s="61">
        <v>1</v>
      </c>
      <c r="L73" s="61">
        <v>0</v>
      </c>
      <c r="M73" s="61">
        <v>0</v>
      </c>
      <c r="N73" s="61">
        <v>0</v>
      </c>
      <c r="O73" s="62">
        <v>5</v>
      </c>
      <c r="P73" s="64"/>
      <c r="Q73" s="61">
        <v>21</v>
      </c>
      <c r="R73" s="61">
        <v>1</v>
      </c>
      <c r="S73" s="61">
        <v>0</v>
      </c>
      <c r="T73" s="61">
        <v>0</v>
      </c>
      <c r="U73" s="61">
        <v>0</v>
      </c>
      <c r="V73" s="62">
        <v>22</v>
      </c>
      <c r="W73" s="65"/>
      <c r="X73" s="5"/>
      <c r="Y73" s="5"/>
      <c r="Z73" s="5"/>
      <c r="AA73" s="5"/>
      <c r="AB73" s="5"/>
      <c r="AC73" s="5"/>
      <c r="AD73" s="5"/>
      <c r="AE73" s="5"/>
      <c r="AF73" s="5"/>
      <c r="AG73" s="5"/>
      <c r="AH73" s="5"/>
      <c r="AI73" s="5"/>
    </row>
    <row r="74" spans="1:38" ht="15" customHeight="1" x14ac:dyDescent="0.3">
      <c r="A74" s="93"/>
      <c r="B74" s="15" t="s">
        <v>16</v>
      </c>
      <c r="C74" s="61">
        <v>0</v>
      </c>
      <c r="D74" s="61">
        <v>9</v>
      </c>
      <c r="E74" s="61">
        <v>3</v>
      </c>
      <c r="F74" s="61">
        <v>5</v>
      </c>
      <c r="G74" s="61">
        <v>11</v>
      </c>
      <c r="H74" s="62">
        <v>28</v>
      </c>
      <c r="I74" s="13"/>
      <c r="J74" s="61">
        <v>0</v>
      </c>
      <c r="K74" s="61">
        <v>4</v>
      </c>
      <c r="L74" s="61">
        <v>1</v>
      </c>
      <c r="M74" s="61">
        <v>1</v>
      </c>
      <c r="N74" s="61">
        <v>2</v>
      </c>
      <c r="O74" s="62">
        <v>8</v>
      </c>
      <c r="P74" s="64"/>
      <c r="Q74" s="61">
        <v>0</v>
      </c>
      <c r="R74" s="61">
        <v>8</v>
      </c>
      <c r="S74" s="61">
        <v>0</v>
      </c>
      <c r="T74" s="61">
        <v>4</v>
      </c>
      <c r="U74" s="61">
        <v>4</v>
      </c>
      <c r="V74" s="62">
        <v>16</v>
      </c>
    </row>
    <row r="75" spans="1:38" customFormat="1" ht="15" customHeight="1" x14ac:dyDescent="0.3">
      <c r="A75" s="93"/>
      <c r="B75" s="15" t="s">
        <v>17</v>
      </c>
      <c r="C75" s="61">
        <v>0</v>
      </c>
      <c r="D75" s="61">
        <v>0</v>
      </c>
      <c r="E75" s="61">
        <v>0</v>
      </c>
      <c r="F75" s="61">
        <v>8</v>
      </c>
      <c r="G75" s="61">
        <v>0</v>
      </c>
      <c r="H75" s="62">
        <v>8</v>
      </c>
      <c r="I75" s="63"/>
      <c r="J75" s="61">
        <v>0</v>
      </c>
      <c r="K75" s="61">
        <v>0</v>
      </c>
      <c r="L75" s="61">
        <v>0</v>
      </c>
      <c r="M75" s="61">
        <v>5</v>
      </c>
      <c r="N75" s="61">
        <v>0</v>
      </c>
      <c r="O75" s="62">
        <v>5</v>
      </c>
      <c r="P75" s="64"/>
      <c r="Q75" s="61">
        <v>0</v>
      </c>
      <c r="R75" s="61">
        <v>0</v>
      </c>
      <c r="S75" s="61">
        <v>0</v>
      </c>
      <c r="T75" s="61">
        <v>21</v>
      </c>
      <c r="U75" s="61">
        <v>0</v>
      </c>
      <c r="V75" s="62">
        <v>21</v>
      </c>
      <c r="W75" s="65"/>
      <c r="X75" s="5"/>
      <c r="Y75" s="5"/>
      <c r="Z75" s="5"/>
      <c r="AA75" s="5"/>
      <c r="AB75" s="5"/>
      <c r="AC75" s="5"/>
      <c r="AD75" s="5"/>
      <c r="AE75" s="5"/>
      <c r="AF75" s="5"/>
      <c r="AG75" s="5"/>
      <c r="AH75" s="5"/>
      <c r="AI75" s="5"/>
    </row>
    <row r="76" spans="1:38" customFormat="1" ht="15" customHeight="1" x14ac:dyDescent="0.25">
      <c r="A76" s="65"/>
      <c r="B76" s="65"/>
      <c r="C76" s="65"/>
      <c r="D76" s="65"/>
      <c r="E76" s="65"/>
      <c r="F76" s="65"/>
      <c r="G76" s="65"/>
      <c r="H76" s="65"/>
      <c r="I76" s="65"/>
      <c r="J76" s="65"/>
      <c r="K76" s="65"/>
      <c r="L76" s="65"/>
      <c r="M76" s="65"/>
      <c r="N76" s="65"/>
      <c r="O76" s="65"/>
      <c r="P76" s="65"/>
      <c r="Q76" s="65"/>
      <c r="R76" s="65"/>
      <c r="S76" s="65"/>
      <c r="T76" s="65"/>
      <c r="U76" s="65"/>
      <c r="V76" s="65"/>
      <c r="W76" s="65"/>
      <c r="X76" s="65"/>
      <c r="Y76" s="65"/>
      <c r="Z76" s="65"/>
      <c r="AA76" s="5"/>
      <c r="AB76" s="5"/>
      <c r="AC76" s="5"/>
      <c r="AD76" s="5"/>
      <c r="AE76" s="5"/>
      <c r="AF76" s="5"/>
      <c r="AG76" s="5"/>
      <c r="AH76" s="5"/>
      <c r="AI76" s="5"/>
      <c r="AJ76" s="5"/>
      <c r="AK76" s="5"/>
      <c r="AL76" s="5"/>
    </row>
    <row r="77" spans="1:38" customFormat="1" ht="30" customHeight="1" thickBot="1" x14ac:dyDescent="0.35">
      <c r="A77" s="96" t="s">
        <v>32</v>
      </c>
      <c r="B77" s="96"/>
      <c r="C77" s="105" t="s">
        <v>64</v>
      </c>
      <c r="D77" s="105"/>
      <c r="E77" s="105"/>
      <c r="F77" s="105"/>
      <c r="G77" s="105"/>
      <c r="H77" s="105"/>
      <c r="I77" s="64"/>
      <c r="J77" s="105" t="s">
        <v>65</v>
      </c>
      <c r="K77" s="105"/>
      <c r="L77" s="105"/>
      <c r="M77" s="105"/>
      <c r="N77" s="105"/>
      <c r="O77" s="105"/>
      <c r="P77" s="86"/>
      <c r="Q77" s="105" t="s">
        <v>71</v>
      </c>
      <c r="R77" s="105"/>
      <c r="S77" s="105"/>
      <c r="T77" s="105"/>
      <c r="U77" s="105"/>
      <c r="V77" s="105"/>
      <c r="W77" s="5"/>
      <c r="X77" s="5"/>
      <c r="Y77" s="5"/>
      <c r="Z77" s="5"/>
      <c r="AA77" s="5"/>
      <c r="AB77" s="5"/>
      <c r="AC77" s="5"/>
      <c r="AD77" s="5"/>
      <c r="AE77" s="5"/>
      <c r="AF77" s="5"/>
      <c r="AG77" s="5"/>
      <c r="AH77" s="5"/>
      <c r="AI77" s="5"/>
      <c r="AJ77" s="5"/>
      <c r="AK77" s="5"/>
      <c r="AL77" s="5"/>
    </row>
    <row r="78" spans="1:38" customFormat="1" ht="48.75" customHeight="1" x14ac:dyDescent="0.3">
      <c r="A78" s="96"/>
      <c r="B78" s="96"/>
      <c r="C78" s="63" t="s">
        <v>72</v>
      </c>
      <c r="D78" s="63" t="s">
        <v>73</v>
      </c>
      <c r="E78" s="63" t="s">
        <v>74</v>
      </c>
      <c r="F78" s="63" t="s">
        <v>75</v>
      </c>
      <c r="G78" s="63" t="s">
        <v>76</v>
      </c>
      <c r="H78" s="63" t="s">
        <v>12</v>
      </c>
      <c r="I78" s="64"/>
      <c r="J78" s="63" t="s">
        <v>72</v>
      </c>
      <c r="K78" s="63" t="s">
        <v>73</v>
      </c>
      <c r="L78" s="63" t="s">
        <v>74</v>
      </c>
      <c r="M78" s="63" t="s">
        <v>75</v>
      </c>
      <c r="N78" s="63" t="s">
        <v>76</v>
      </c>
      <c r="O78" s="63" t="s">
        <v>12</v>
      </c>
      <c r="P78" s="63"/>
      <c r="Q78" s="63" t="s">
        <v>72</v>
      </c>
      <c r="R78" s="63" t="s">
        <v>73</v>
      </c>
      <c r="S78" s="63" t="s">
        <v>74</v>
      </c>
      <c r="T78" s="63" t="s">
        <v>75</v>
      </c>
      <c r="U78" s="63" t="s">
        <v>76</v>
      </c>
      <c r="V78" s="63" t="s">
        <v>12</v>
      </c>
      <c r="W78" s="21"/>
      <c r="X78" s="21"/>
      <c r="Y78" s="21"/>
      <c r="Z78" s="5"/>
      <c r="AA78" s="5"/>
      <c r="AB78" s="5"/>
      <c r="AC78" s="5"/>
      <c r="AD78" s="5"/>
      <c r="AE78" s="5"/>
      <c r="AF78" s="5"/>
      <c r="AG78" s="5"/>
      <c r="AH78" s="5"/>
      <c r="AI78" s="5"/>
    </row>
    <row r="79" spans="1:38" customFormat="1" ht="15" customHeight="1" x14ac:dyDescent="0.3">
      <c r="A79" s="93" t="s">
        <v>18</v>
      </c>
      <c r="B79" s="93"/>
      <c r="C79" s="58">
        <v>15</v>
      </c>
      <c r="D79" s="58">
        <v>42</v>
      </c>
      <c r="E79" s="58">
        <v>17</v>
      </c>
      <c r="F79" s="58">
        <v>28</v>
      </c>
      <c r="G79" s="58">
        <v>82</v>
      </c>
      <c r="H79" s="60">
        <v>184</v>
      </c>
      <c r="I79" s="64"/>
      <c r="J79" s="58">
        <v>1</v>
      </c>
      <c r="K79" s="58">
        <v>6</v>
      </c>
      <c r="L79" s="58">
        <v>4</v>
      </c>
      <c r="M79" s="58">
        <v>6</v>
      </c>
      <c r="N79" s="58">
        <v>22</v>
      </c>
      <c r="O79" s="60">
        <v>39</v>
      </c>
      <c r="P79" s="64"/>
      <c r="Q79" s="58">
        <v>1</v>
      </c>
      <c r="R79" s="58">
        <v>10</v>
      </c>
      <c r="S79" s="58">
        <v>6</v>
      </c>
      <c r="T79" s="58">
        <v>14</v>
      </c>
      <c r="U79" s="58">
        <v>38</v>
      </c>
      <c r="V79" s="60">
        <v>69</v>
      </c>
      <c r="W79" s="21"/>
      <c r="X79" s="21"/>
      <c r="Y79" s="21"/>
      <c r="Z79" s="21"/>
      <c r="AA79" s="21"/>
      <c r="AB79" s="21"/>
      <c r="AC79" s="5"/>
      <c r="AD79" s="21"/>
      <c r="AE79" s="21"/>
      <c r="AF79" s="21"/>
      <c r="AG79" s="21"/>
      <c r="AH79" s="21"/>
      <c r="AI79" s="21"/>
    </row>
    <row r="80" spans="1:38" customFormat="1" ht="15" customHeight="1" x14ac:dyDescent="0.3">
      <c r="A80" s="93" t="s">
        <v>19</v>
      </c>
      <c r="B80" s="93"/>
      <c r="C80" s="61">
        <v>9</v>
      </c>
      <c r="D80" s="61">
        <v>30</v>
      </c>
      <c r="E80" s="61">
        <v>18</v>
      </c>
      <c r="F80" s="61">
        <v>34</v>
      </c>
      <c r="G80" s="61">
        <v>24</v>
      </c>
      <c r="H80" s="62">
        <v>115</v>
      </c>
      <c r="I80" s="64"/>
      <c r="J80" s="61">
        <v>3</v>
      </c>
      <c r="K80" s="61">
        <v>2</v>
      </c>
      <c r="L80" s="61">
        <v>3</v>
      </c>
      <c r="M80" s="61">
        <v>4</v>
      </c>
      <c r="N80" s="61">
        <v>10</v>
      </c>
      <c r="O80" s="62">
        <v>22</v>
      </c>
      <c r="P80" s="64"/>
      <c r="Q80" s="61">
        <v>7</v>
      </c>
      <c r="R80" s="61">
        <v>2</v>
      </c>
      <c r="S80" s="61">
        <v>5</v>
      </c>
      <c r="T80" s="61">
        <v>7</v>
      </c>
      <c r="U80" s="61">
        <v>40</v>
      </c>
      <c r="V80" s="62">
        <v>61</v>
      </c>
      <c r="W80" s="21"/>
      <c r="X80" s="21"/>
      <c r="Y80" s="21"/>
      <c r="Z80" s="21"/>
      <c r="AA80" s="21"/>
      <c r="AB80" s="21"/>
      <c r="AC80" s="5"/>
      <c r="AD80" s="21"/>
      <c r="AE80" s="21"/>
      <c r="AF80" s="21"/>
      <c r="AG80" s="21"/>
      <c r="AH80" s="21"/>
      <c r="AI80" s="21"/>
    </row>
    <row r="81" spans="1:38" customFormat="1" ht="15" customHeight="1" x14ac:dyDescent="0.3">
      <c r="A81" s="93" t="s">
        <v>20</v>
      </c>
      <c r="B81" s="93"/>
      <c r="C81" s="58">
        <v>10</v>
      </c>
      <c r="D81" s="58">
        <v>9</v>
      </c>
      <c r="E81" s="58">
        <v>1</v>
      </c>
      <c r="F81" s="58">
        <v>36</v>
      </c>
      <c r="G81" s="58">
        <v>47</v>
      </c>
      <c r="H81" s="60">
        <v>103</v>
      </c>
      <c r="I81" s="64"/>
      <c r="J81" s="58">
        <v>2</v>
      </c>
      <c r="K81" s="58">
        <v>4</v>
      </c>
      <c r="L81" s="58">
        <v>0</v>
      </c>
      <c r="M81" s="58">
        <v>12</v>
      </c>
      <c r="N81" s="58">
        <v>12</v>
      </c>
      <c r="O81" s="60">
        <v>30</v>
      </c>
      <c r="P81" s="64"/>
      <c r="Q81" s="58">
        <v>2</v>
      </c>
      <c r="R81" s="58">
        <v>11</v>
      </c>
      <c r="S81" s="58">
        <v>0</v>
      </c>
      <c r="T81" s="58">
        <v>25</v>
      </c>
      <c r="U81" s="58">
        <v>18</v>
      </c>
      <c r="V81" s="60">
        <v>56</v>
      </c>
      <c r="W81" s="21"/>
      <c r="X81" s="21"/>
      <c r="Y81" s="21"/>
      <c r="Z81" s="21"/>
      <c r="AA81" s="21"/>
      <c r="AB81" s="21"/>
      <c r="AC81" s="5"/>
      <c r="AD81" s="21"/>
      <c r="AE81" s="21"/>
      <c r="AF81" s="21"/>
      <c r="AG81" s="21"/>
      <c r="AH81" s="21"/>
      <c r="AI81" s="21"/>
    </row>
    <row r="82" spans="1:38" customFormat="1" ht="15" customHeight="1" x14ac:dyDescent="0.3">
      <c r="A82" s="93" t="s">
        <v>21</v>
      </c>
      <c r="B82" s="93"/>
      <c r="C82" s="61">
        <v>24</v>
      </c>
      <c r="D82" s="61">
        <v>43</v>
      </c>
      <c r="E82" s="61">
        <v>59</v>
      </c>
      <c r="F82" s="61">
        <v>37</v>
      </c>
      <c r="G82" s="61">
        <v>52</v>
      </c>
      <c r="H82" s="62">
        <v>215</v>
      </c>
      <c r="I82" s="64"/>
      <c r="J82" s="61">
        <v>7</v>
      </c>
      <c r="K82" s="61">
        <v>5</v>
      </c>
      <c r="L82" s="61">
        <v>9</v>
      </c>
      <c r="M82" s="61">
        <v>5</v>
      </c>
      <c r="N82" s="61">
        <v>1</v>
      </c>
      <c r="O82" s="62">
        <v>27</v>
      </c>
      <c r="P82" s="64"/>
      <c r="Q82" s="61">
        <v>11</v>
      </c>
      <c r="R82" s="61">
        <v>11</v>
      </c>
      <c r="S82" s="61">
        <v>13</v>
      </c>
      <c r="T82" s="61">
        <v>6</v>
      </c>
      <c r="U82" s="61">
        <v>1</v>
      </c>
      <c r="V82" s="62">
        <v>42</v>
      </c>
      <c r="W82" s="21"/>
      <c r="X82" s="21"/>
      <c r="Y82" s="21"/>
      <c r="Z82" s="21"/>
      <c r="AA82" s="21"/>
      <c r="AB82" s="21"/>
      <c r="AC82" s="5"/>
      <c r="AD82" s="21"/>
      <c r="AE82" s="21"/>
      <c r="AF82" s="21"/>
      <c r="AG82" s="21"/>
      <c r="AH82" s="21"/>
      <c r="AI82" s="21"/>
    </row>
    <row r="83" spans="1:38" customFormat="1" ht="15" customHeight="1" x14ac:dyDescent="0.3">
      <c r="A83" s="93" t="s">
        <v>22</v>
      </c>
      <c r="B83" s="93"/>
      <c r="C83" s="58">
        <v>11</v>
      </c>
      <c r="D83" s="58">
        <v>13</v>
      </c>
      <c r="E83" s="58">
        <v>7</v>
      </c>
      <c r="F83" s="58">
        <v>10</v>
      </c>
      <c r="G83" s="58">
        <v>35</v>
      </c>
      <c r="H83" s="60">
        <v>76</v>
      </c>
      <c r="I83" s="64"/>
      <c r="J83" s="58">
        <v>8</v>
      </c>
      <c r="K83" s="58">
        <v>2</v>
      </c>
      <c r="L83" s="58">
        <v>2</v>
      </c>
      <c r="M83" s="58">
        <v>4</v>
      </c>
      <c r="N83" s="58">
        <v>11</v>
      </c>
      <c r="O83" s="60">
        <v>27</v>
      </c>
      <c r="P83" s="64"/>
      <c r="Q83" s="58">
        <v>19</v>
      </c>
      <c r="R83" s="58">
        <v>8</v>
      </c>
      <c r="S83" s="58">
        <v>4</v>
      </c>
      <c r="T83" s="58">
        <v>8</v>
      </c>
      <c r="U83" s="58">
        <v>29</v>
      </c>
      <c r="V83" s="60">
        <v>68</v>
      </c>
      <c r="W83" s="21"/>
      <c r="X83" s="21"/>
      <c r="Y83" s="21"/>
      <c r="Z83" s="21"/>
      <c r="AA83" s="21"/>
      <c r="AB83" s="21"/>
      <c r="AC83" s="5"/>
      <c r="AD83" s="21"/>
      <c r="AE83" s="21"/>
      <c r="AF83" s="21"/>
      <c r="AG83" s="21"/>
      <c r="AH83" s="21"/>
      <c r="AI83" s="21"/>
    </row>
    <row r="84" spans="1:38" customFormat="1" ht="15" customHeight="1" x14ac:dyDescent="0.3">
      <c r="A84" s="93" t="s">
        <v>23</v>
      </c>
      <c r="B84" s="93"/>
      <c r="C84" s="61">
        <v>28</v>
      </c>
      <c r="D84" s="61">
        <v>4</v>
      </c>
      <c r="E84" s="61">
        <v>11</v>
      </c>
      <c r="F84" s="61">
        <v>9</v>
      </c>
      <c r="G84" s="61">
        <v>38</v>
      </c>
      <c r="H84" s="62">
        <v>90</v>
      </c>
      <c r="I84" s="64"/>
      <c r="J84" s="61">
        <v>5</v>
      </c>
      <c r="K84" s="61">
        <v>1</v>
      </c>
      <c r="L84" s="61">
        <v>4</v>
      </c>
      <c r="M84" s="61">
        <v>7</v>
      </c>
      <c r="N84" s="61">
        <v>11</v>
      </c>
      <c r="O84" s="62">
        <v>28</v>
      </c>
      <c r="P84" s="64"/>
      <c r="Q84" s="61">
        <v>13</v>
      </c>
      <c r="R84" s="61">
        <v>1</v>
      </c>
      <c r="S84" s="61">
        <v>5</v>
      </c>
      <c r="T84" s="61">
        <v>12</v>
      </c>
      <c r="U84" s="61">
        <v>21</v>
      </c>
      <c r="V84" s="62">
        <v>52</v>
      </c>
      <c r="W84" s="21"/>
      <c r="X84" s="21"/>
      <c r="Y84" s="21"/>
      <c r="Z84" s="21"/>
      <c r="AA84" s="21"/>
      <c r="AB84" s="21"/>
      <c r="AC84" s="5"/>
      <c r="AD84" s="21"/>
      <c r="AE84" s="21"/>
      <c r="AF84" s="21"/>
      <c r="AG84" s="21"/>
      <c r="AH84" s="21"/>
      <c r="AI84" s="21"/>
    </row>
    <row r="85" spans="1:38" customFormat="1" ht="15" customHeight="1" x14ac:dyDescent="0.3">
      <c r="A85" s="93" t="s">
        <v>24</v>
      </c>
      <c r="B85" s="93"/>
      <c r="C85" s="58">
        <v>32</v>
      </c>
      <c r="D85" s="58">
        <v>34</v>
      </c>
      <c r="E85" s="58">
        <v>36</v>
      </c>
      <c r="F85" s="58">
        <v>34</v>
      </c>
      <c r="G85" s="58">
        <v>67</v>
      </c>
      <c r="H85" s="60">
        <v>203</v>
      </c>
      <c r="I85" s="64"/>
      <c r="J85" s="58">
        <v>9</v>
      </c>
      <c r="K85" s="58">
        <v>5</v>
      </c>
      <c r="L85" s="58">
        <v>10</v>
      </c>
      <c r="M85" s="58">
        <v>9</v>
      </c>
      <c r="N85" s="58">
        <v>4</v>
      </c>
      <c r="O85" s="60">
        <v>37</v>
      </c>
      <c r="P85" s="64"/>
      <c r="Q85" s="58">
        <v>30</v>
      </c>
      <c r="R85" s="58">
        <v>7</v>
      </c>
      <c r="S85" s="58">
        <v>21</v>
      </c>
      <c r="T85" s="58">
        <v>23</v>
      </c>
      <c r="U85" s="58">
        <v>6</v>
      </c>
      <c r="V85" s="60">
        <v>87</v>
      </c>
      <c r="W85" s="21"/>
      <c r="X85" s="21"/>
      <c r="Y85" s="21"/>
      <c r="Z85" s="21"/>
      <c r="AA85" s="21"/>
      <c r="AB85" s="21"/>
      <c r="AC85" s="5"/>
      <c r="AD85" s="21"/>
      <c r="AE85" s="21"/>
      <c r="AF85" s="21"/>
      <c r="AG85" s="21"/>
      <c r="AH85" s="21"/>
      <c r="AI85" s="21"/>
    </row>
    <row r="86" spans="1:38" customFormat="1" ht="15" customHeight="1" x14ac:dyDescent="0.3">
      <c r="A86" s="93" t="s">
        <v>25</v>
      </c>
      <c r="B86" s="93"/>
      <c r="C86" s="61">
        <v>23</v>
      </c>
      <c r="D86" s="61">
        <v>35</v>
      </c>
      <c r="E86" s="61">
        <v>16</v>
      </c>
      <c r="F86" s="61">
        <v>34</v>
      </c>
      <c r="G86" s="61">
        <v>1</v>
      </c>
      <c r="H86" s="62">
        <v>109</v>
      </c>
      <c r="I86" s="64"/>
      <c r="J86" s="61">
        <v>2</v>
      </c>
      <c r="K86" s="61">
        <v>5</v>
      </c>
      <c r="L86" s="61">
        <v>1</v>
      </c>
      <c r="M86" s="61">
        <v>8</v>
      </c>
      <c r="N86" s="61">
        <v>2</v>
      </c>
      <c r="O86" s="62">
        <v>18</v>
      </c>
      <c r="P86" s="64"/>
      <c r="Q86" s="61">
        <v>2</v>
      </c>
      <c r="R86" s="61">
        <v>5</v>
      </c>
      <c r="S86" s="61">
        <v>0</v>
      </c>
      <c r="T86" s="61">
        <v>13</v>
      </c>
      <c r="U86" s="61">
        <v>0</v>
      </c>
      <c r="V86" s="62">
        <v>20</v>
      </c>
      <c r="W86" s="21"/>
      <c r="X86" s="21"/>
      <c r="Y86" s="21"/>
      <c r="Z86" s="21"/>
      <c r="AA86" s="21"/>
      <c r="AB86" s="21"/>
      <c r="AC86" s="5"/>
      <c r="AD86" s="21"/>
      <c r="AE86" s="21"/>
      <c r="AF86" s="21"/>
      <c r="AG86" s="21"/>
      <c r="AH86" s="21"/>
      <c r="AI86" s="21"/>
    </row>
    <row r="87" spans="1:38" customFormat="1" ht="15" customHeight="1" x14ac:dyDescent="0.3">
      <c r="A87" s="93" t="s">
        <v>26</v>
      </c>
      <c r="B87" s="93"/>
      <c r="C87" s="58">
        <v>0</v>
      </c>
      <c r="D87" s="58">
        <v>1</v>
      </c>
      <c r="E87" s="58">
        <v>0</v>
      </c>
      <c r="F87" s="58">
        <v>0</v>
      </c>
      <c r="G87" s="58">
        <v>3</v>
      </c>
      <c r="H87" s="60">
        <v>4</v>
      </c>
      <c r="I87" s="64"/>
      <c r="J87" s="58" t="s">
        <v>14</v>
      </c>
      <c r="K87" s="58">
        <v>0</v>
      </c>
      <c r="L87" s="58" t="s">
        <v>14</v>
      </c>
      <c r="M87" s="58" t="s">
        <v>14</v>
      </c>
      <c r="N87" s="58">
        <v>1</v>
      </c>
      <c r="O87" s="60">
        <v>1</v>
      </c>
      <c r="P87" s="64"/>
      <c r="Q87" s="58" t="s">
        <v>14</v>
      </c>
      <c r="R87" s="58">
        <v>0</v>
      </c>
      <c r="S87" s="58" t="s">
        <v>14</v>
      </c>
      <c r="T87" s="58" t="s">
        <v>14</v>
      </c>
      <c r="U87" s="58">
        <v>1</v>
      </c>
      <c r="V87" s="60">
        <v>1</v>
      </c>
      <c r="W87" s="21"/>
      <c r="X87" s="21"/>
      <c r="Y87" s="21"/>
      <c r="Z87" s="21"/>
      <c r="AA87" s="21"/>
      <c r="AB87" s="21"/>
      <c r="AC87" s="5"/>
      <c r="AD87" s="21"/>
      <c r="AE87" s="21"/>
      <c r="AF87" s="21"/>
      <c r="AG87" s="21"/>
      <c r="AH87" s="21"/>
      <c r="AI87" s="21"/>
    </row>
    <row r="88" spans="1:38" customFormat="1" ht="15" customHeight="1" x14ac:dyDescent="0.3">
      <c r="A88" s="93" t="s">
        <v>27</v>
      </c>
      <c r="B88" s="93"/>
      <c r="C88" s="61">
        <v>57</v>
      </c>
      <c r="D88" s="61">
        <v>13</v>
      </c>
      <c r="E88" s="61">
        <v>19</v>
      </c>
      <c r="F88" s="61">
        <v>10</v>
      </c>
      <c r="G88" s="61">
        <v>12</v>
      </c>
      <c r="H88" s="62">
        <v>111</v>
      </c>
      <c r="I88" s="64"/>
      <c r="J88" s="61">
        <v>10</v>
      </c>
      <c r="K88" s="61">
        <v>4</v>
      </c>
      <c r="L88" s="61">
        <v>3</v>
      </c>
      <c r="M88" s="61">
        <v>0</v>
      </c>
      <c r="N88" s="61">
        <v>0</v>
      </c>
      <c r="O88" s="62">
        <v>17</v>
      </c>
      <c r="P88" s="64"/>
      <c r="Q88" s="61">
        <v>25</v>
      </c>
      <c r="R88" s="61">
        <v>12</v>
      </c>
      <c r="S88" s="61">
        <v>5</v>
      </c>
      <c r="T88" s="61">
        <v>0</v>
      </c>
      <c r="U88" s="61">
        <v>0</v>
      </c>
      <c r="V88" s="62">
        <v>42</v>
      </c>
      <c r="W88" s="21"/>
      <c r="X88" s="21"/>
      <c r="Y88" s="21"/>
      <c r="Z88" s="21"/>
      <c r="AA88" s="21"/>
      <c r="AB88" s="21"/>
      <c r="AC88" s="5"/>
      <c r="AD88" s="21"/>
      <c r="AE88" s="21"/>
      <c r="AF88" s="21"/>
      <c r="AG88" s="21"/>
      <c r="AH88" s="21"/>
      <c r="AI88" s="21"/>
    </row>
    <row r="89" spans="1:38" customFormat="1" ht="15" customHeight="1" x14ac:dyDescent="0.3">
      <c r="A89" s="93" t="s">
        <v>28</v>
      </c>
      <c r="B89" s="93"/>
      <c r="C89" s="58">
        <v>5</v>
      </c>
      <c r="D89" s="58">
        <v>20</v>
      </c>
      <c r="E89" s="58">
        <v>9</v>
      </c>
      <c r="F89" s="58">
        <v>2</v>
      </c>
      <c r="G89" s="58">
        <v>16</v>
      </c>
      <c r="H89" s="60">
        <v>52</v>
      </c>
      <c r="I89" s="64"/>
      <c r="J89" s="58">
        <v>2</v>
      </c>
      <c r="K89" s="58">
        <v>4</v>
      </c>
      <c r="L89" s="58">
        <v>0</v>
      </c>
      <c r="M89" s="58">
        <v>0</v>
      </c>
      <c r="N89" s="58">
        <v>1</v>
      </c>
      <c r="O89" s="60">
        <v>7</v>
      </c>
      <c r="P89" s="64"/>
      <c r="Q89" s="58">
        <v>8</v>
      </c>
      <c r="R89" s="58">
        <v>5</v>
      </c>
      <c r="S89" s="58">
        <v>0</v>
      </c>
      <c r="T89" s="58">
        <v>0</v>
      </c>
      <c r="U89" s="58">
        <v>1</v>
      </c>
      <c r="V89" s="60">
        <v>14</v>
      </c>
      <c r="W89" s="21"/>
      <c r="X89" s="21"/>
      <c r="Y89" s="21"/>
      <c r="Z89" s="21"/>
      <c r="AA89" s="21"/>
      <c r="AB89" s="21"/>
      <c r="AC89" s="5"/>
      <c r="AD89" s="21"/>
      <c r="AE89" s="21"/>
      <c r="AF89" s="21"/>
      <c r="AG89" s="21"/>
      <c r="AH89" s="21"/>
      <c r="AI89" s="21"/>
    </row>
    <row r="90" spans="1:38" customFormat="1" ht="15" customHeight="1" x14ac:dyDescent="0.3">
      <c r="A90" s="93" t="s">
        <v>29</v>
      </c>
      <c r="B90" s="93"/>
      <c r="C90" s="61">
        <v>8</v>
      </c>
      <c r="D90" s="61">
        <v>13</v>
      </c>
      <c r="E90" s="61">
        <v>3</v>
      </c>
      <c r="F90" s="61">
        <v>15</v>
      </c>
      <c r="G90" s="61">
        <v>11</v>
      </c>
      <c r="H90" s="62">
        <v>50</v>
      </c>
      <c r="I90" s="64"/>
      <c r="J90" s="61">
        <v>4</v>
      </c>
      <c r="K90" s="61">
        <v>6</v>
      </c>
      <c r="L90" s="61">
        <v>1</v>
      </c>
      <c r="M90" s="61">
        <v>7</v>
      </c>
      <c r="N90" s="61">
        <v>2</v>
      </c>
      <c r="O90" s="62">
        <v>20</v>
      </c>
      <c r="P90" s="64"/>
      <c r="Q90" s="61">
        <v>21</v>
      </c>
      <c r="R90" s="61">
        <v>10</v>
      </c>
      <c r="S90" s="61">
        <v>0</v>
      </c>
      <c r="T90" s="61">
        <v>26</v>
      </c>
      <c r="U90" s="61">
        <v>4</v>
      </c>
      <c r="V90" s="62">
        <v>61</v>
      </c>
      <c r="W90" s="5"/>
      <c r="X90" s="5"/>
      <c r="Y90" s="5"/>
      <c r="Z90" s="21"/>
      <c r="AA90" s="21"/>
      <c r="AB90" s="21"/>
      <c r="AC90" s="5"/>
      <c r="AD90" s="21"/>
      <c r="AE90" s="21"/>
      <c r="AF90" s="21"/>
      <c r="AG90" s="21"/>
      <c r="AH90" s="21"/>
      <c r="AI90" s="21"/>
    </row>
    <row r="91" spans="1:38" customFormat="1" ht="15" customHeight="1" x14ac:dyDescent="0.25">
      <c r="A91" s="17" t="s">
        <v>45</v>
      </c>
      <c r="B91" s="5"/>
      <c r="C91" s="5"/>
      <c r="D91" s="5"/>
      <c r="E91" s="5"/>
      <c r="F91" s="5"/>
      <c r="G91" s="5"/>
      <c r="H91" s="5"/>
      <c r="I91" s="5"/>
      <c r="J91" s="5"/>
      <c r="K91" s="5"/>
      <c r="L91" s="5"/>
      <c r="M91" s="5"/>
      <c r="N91" s="5"/>
      <c r="O91" s="5"/>
      <c r="P91" s="5"/>
      <c r="Q91" s="5"/>
      <c r="R91" s="5"/>
      <c r="S91" s="5"/>
      <c r="T91" s="5"/>
      <c r="U91" s="5"/>
      <c r="V91" s="5"/>
      <c r="W91" s="18"/>
      <c r="X91" s="18"/>
      <c r="Y91" s="18"/>
      <c r="Z91" s="5"/>
      <c r="AA91" s="5"/>
      <c r="AB91" s="5"/>
      <c r="AC91" s="5"/>
      <c r="AD91" s="5"/>
      <c r="AE91" s="5"/>
      <c r="AF91" s="5"/>
      <c r="AG91" s="5"/>
      <c r="AH91" s="5"/>
      <c r="AI91" s="5"/>
      <c r="AJ91" s="5"/>
      <c r="AK91" s="5"/>
      <c r="AL91" s="5"/>
    </row>
    <row r="92" spans="1:38" customFormat="1" x14ac:dyDescent="0.25">
      <c r="A92" s="5"/>
      <c r="B92" s="5"/>
      <c r="C92" s="18"/>
      <c r="D92" s="18"/>
      <c r="E92" s="18"/>
      <c r="F92" s="18"/>
      <c r="G92" s="18"/>
      <c r="H92" s="18"/>
      <c r="I92" s="5"/>
      <c r="J92" s="18"/>
      <c r="K92" s="18"/>
      <c r="L92" s="18"/>
      <c r="M92" s="18"/>
      <c r="N92" s="18"/>
      <c r="O92" s="18"/>
      <c r="P92" s="18"/>
      <c r="Q92" s="18"/>
      <c r="R92" s="18"/>
      <c r="S92" s="18"/>
      <c r="T92" s="18"/>
      <c r="U92" s="18"/>
      <c r="V92" s="18"/>
      <c r="W92" s="5"/>
      <c r="X92" s="5"/>
      <c r="Y92" s="5"/>
      <c r="Z92" s="5"/>
      <c r="AA92" s="5"/>
      <c r="AB92" s="5"/>
      <c r="AC92" s="5"/>
      <c r="AD92" s="5"/>
      <c r="AE92" s="5"/>
      <c r="AF92" s="5"/>
      <c r="AG92" s="5"/>
      <c r="AH92" s="5"/>
      <c r="AI92" s="5"/>
      <c r="AJ92" s="5"/>
      <c r="AK92" s="5"/>
      <c r="AL92" s="5"/>
    </row>
    <row r="94" spans="1:38" ht="13.4" customHeight="1" x14ac:dyDescent="0.25"/>
    <row r="95" spans="1:38" ht="13.4" customHeight="1" x14ac:dyDescent="0.25"/>
    <row r="96" spans="1:38" ht="13.4" customHeight="1" x14ac:dyDescent="0.25"/>
    <row r="97" ht="15" customHeight="1" x14ac:dyDescent="0.25"/>
    <row r="98" ht="15" customHeight="1" x14ac:dyDescent="0.25"/>
    <row r="99" ht="15" customHeight="1" x14ac:dyDescent="0.25"/>
    <row r="100" ht="15" customHeight="1" x14ac:dyDescent="0.25"/>
  </sheetData>
  <mergeCells count="73">
    <mergeCell ref="Q3:Q4"/>
    <mergeCell ref="Q19:Q20"/>
    <mergeCell ref="A5:A8"/>
    <mergeCell ref="A2:B4"/>
    <mergeCell ref="H2:K2"/>
    <mergeCell ref="M2:P2"/>
    <mergeCell ref="H19:H20"/>
    <mergeCell ref="I19:I20"/>
    <mergeCell ref="J19:J20"/>
    <mergeCell ref="A9:A12"/>
    <mergeCell ref="C2:F2"/>
    <mergeCell ref="A81:B81"/>
    <mergeCell ref="A56:A59"/>
    <mergeCell ref="A60:A63"/>
    <mergeCell ref="A64:A67"/>
    <mergeCell ref="A68:A71"/>
    <mergeCell ref="A72:A75"/>
    <mergeCell ref="A79:B79"/>
    <mergeCell ref="A80:B80"/>
    <mergeCell ref="A77:B78"/>
    <mergeCell ref="A88:B88"/>
    <mergeCell ref="A89:B89"/>
    <mergeCell ref="A90:B90"/>
    <mergeCell ref="A82:B82"/>
    <mergeCell ref="A83:B83"/>
    <mergeCell ref="A84:B84"/>
    <mergeCell ref="A85:B85"/>
    <mergeCell ref="A86:B86"/>
    <mergeCell ref="A87:B87"/>
    <mergeCell ref="A21:B21"/>
    <mergeCell ref="K19:K20"/>
    <mergeCell ref="M19:M20"/>
    <mergeCell ref="N19:N20"/>
    <mergeCell ref="O19:O20"/>
    <mergeCell ref="A18:A20"/>
    <mergeCell ref="M18:P18"/>
    <mergeCell ref="C19:C20"/>
    <mergeCell ref="D19:D20"/>
    <mergeCell ref="E19:E20"/>
    <mergeCell ref="F19:F20"/>
    <mergeCell ref="P19:P20"/>
    <mergeCell ref="A22:B22"/>
    <mergeCell ref="A52:A55"/>
    <mergeCell ref="A40:A43"/>
    <mergeCell ref="A44:A47"/>
    <mergeCell ref="A48:A51"/>
    <mergeCell ref="A23:B23"/>
    <mergeCell ref="A27:B27"/>
    <mergeCell ref="A28:A31"/>
    <mergeCell ref="A32:A35"/>
    <mergeCell ref="A36:A39"/>
    <mergeCell ref="Q26:V26"/>
    <mergeCell ref="J26:O26"/>
    <mergeCell ref="C77:H77"/>
    <mergeCell ref="J77:O77"/>
    <mergeCell ref="Q77:V77"/>
    <mergeCell ref="C26:H26"/>
    <mergeCell ref="A1:Q1"/>
    <mergeCell ref="N3:N4"/>
    <mergeCell ref="O3:O4"/>
    <mergeCell ref="P3:P4"/>
    <mergeCell ref="C18:F18"/>
    <mergeCell ref="H18:K18"/>
    <mergeCell ref="H3:H4"/>
    <mergeCell ref="I3:I4"/>
    <mergeCell ref="J3:J4"/>
    <mergeCell ref="K3:K4"/>
    <mergeCell ref="M3:M4"/>
    <mergeCell ref="C3:C4"/>
    <mergeCell ref="D3:D4"/>
    <mergeCell ref="E3:E4"/>
    <mergeCell ref="F3:F4"/>
    <mergeCell ref="A13:A16"/>
  </mergeCells>
  <phoneticPr fontId="75" type="noConversion"/>
  <pageMargins left="0.25" right="0.25" top="0.75" bottom="0.75" header="0.30000000000000004" footer="0.30000000000000004"/>
  <pageSetup scale="69" fitToHeight="0" orientation="portrait" horizontalDpi="90" verticalDpi="90"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sheetPr>
    <tabColor rgb="FFC4D79B"/>
    <pageSetUpPr fitToPage="1"/>
  </sheetPr>
  <dimension ref="A1:L18"/>
  <sheetViews>
    <sheetView showGridLines="0" workbookViewId="0">
      <selection activeCell="N34" sqref="N34"/>
    </sheetView>
  </sheetViews>
  <sheetFormatPr defaultColWidth="9.453125" defaultRowHeight="13.5" x14ac:dyDescent="0.25"/>
  <cols>
    <col min="1" max="1" width="3" style="69" customWidth="1"/>
    <col min="2" max="2" width="4.453125" style="69" customWidth="1"/>
    <col min="3" max="3" width="9.453125" style="69" customWidth="1"/>
    <col min="4" max="16384" width="9.453125" style="69"/>
  </cols>
  <sheetData>
    <row r="1" spans="1:12" ht="20.149999999999999" customHeight="1" x14ac:dyDescent="0.25">
      <c r="A1" s="107" t="s">
        <v>10</v>
      </c>
      <c r="B1" s="107"/>
      <c r="C1" s="107"/>
      <c r="D1" s="107"/>
      <c r="E1" s="107"/>
      <c r="F1" s="107"/>
      <c r="G1" s="107"/>
      <c r="H1" s="107"/>
      <c r="I1" s="107"/>
      <c r="J1" s="107"/>
      <c r="K1" s="107"/>
      <c r="L1" s="107"/>
    </row>
    <row r="2" spans="1:12" ht="15" customHeight="1" x14ac:dyDescent="0.25">
      <c r="A2" s="108" t="s">
        <v>77</v>
      </c>
      <c r="B2" s="108"/>
      <c r="C2" s="108"/>
      <c r="D2" s="108"/>
      <c r="E2" s="108"/>
      <c r="F2" s="108"/>
      <c r="G2" s="108"/>
      <c r="H2" s="108"/>
      <c r="I2" s="108"/>
      <c r="J2" s="108"/>
      <c r="K2" s="108"/>
      <c r="L2" s="108"/>
    </row>
    <row r="3" spans="1:12" ht="15" customHeight="1" x14ac:dyDescent="0.25">
      <c r="A3" s="108" t="s">
        <v>78</v>
      </c>
      <c r="B3" s="108"/>
      <c r="C3" s="108"/>
      <c r="D3" s="108"/>
      <c r="E3" s="108"/>
      <c r="F3" s="108"/>
      <c r="G3" s="108"/>
      <c r="H3" s="108"/>
      <c r="I3" s="108"/>
      <c r="J3" s="108"/>
      <c r="K3" s="108"/>
      <c r="L3" s="108"/>
    </row>
    <row r="4" spans="1:12" ht="15" customHeight="1" x14ac:dyDescent="0.25">
      <c r="A4" s="108" t="s">
        <v>79</v>
      </c>
      <c r="B4" s="108"/>
      <c r="C4" s="108"/>
      <c r="D4" s="108"/>
      <c r="E4" s="108"/>
      <c r="F4" s="108"/>
      <c r="G4" s="108"/>
      <c r="H4" s="108"/>
      <c r="I4" s="108"/>
      <c r="J4" s="108"/>
      <c r="K4" s="108"/>
      <c r="L4" s="108"/>
    </row>
    <row r="5" spans="1:12" ht="15" customHeight="1" x14ac:dyDescent="0.25">
      <c r="B5" s="70" t="s">
        <v>14</v>
      </c>
      <c r="C5" s="108" t="s">
        <v>80</v>
      </c>
      <c r="D5" s="108"/>
      <c r="E5" s="108"/>
      <c r="F5" s="108"/>
      <c r="G5" s="108"/>
      <c r="H5" s="108"/>
      <c r="I5" s="108"/>
      <c r="J5" s="108"/>
      <c r="K5" s="108"/>
      <c r="L5" s="108"/>
    </row>
    <row r="6" spans="1:12" s="71" customFormat="1" ht="15" customHeight="1" x14ac:dyDescent="0.25">
      <c r="B6" s="72" t="s">
        <v>37</v>
      </c>
      <c r="C6" s="106" t="s">
        <v>81</v>
      </c>
      <c r="D6" s="106"/>
      <c r="E6" s="106"/>
      <c r="F6" s="106"/>
      <c r="G6" s="106"/>
      <c r="H6" s="106"/>
      <c r="I6" s="106"/>
      <c r="J6" s="106"/>
      <c r="K6" s="106"/>
      <c r="L6" s="106"/>
    </row>
    <row r="7" spans="1:12" s="71" customFormat="1" ht="15" customHeight="1" x14ac:dyDescent="0.25">
      <c r="B7" s="72">
        <v>0</v>
      </c>
      <c r="C7" s="106" t="s">
        <v>82</v>
      </c>
      <c r="D7" s="106"/>
      <c r="E7" s="106"/>
      <c r="F7" s="106"/>
      <c r="G7" s="106"/>
      <c r="H7" s="106"/>
      <c r="I7" s="106"/>
      <c r="J7" s="106"/>
      <c r="K7" s="106"/>
      <c r="L7" s="106"/>
    </row>
    <row r="8" spans="1:12" s="71" customFormat="1" ht="15" customHeight="1" x14ac:dyDescent="0.25">
      <c r="B8" s="72" t="s">
        <v>83</v>
      </c>
      <c r="C8" s="106" t="s">
        <v>84</v>
      </c>
      <c r="D8" s="106"/>
      <c r="E8" s="106"/>
      <c r="F8" s="106"/>
      <c r="G8" s="106"/>
      <c r="H8" s="106"/>
      <c r="I8" s="106"/>
      <c r="J8" s="106"/>
      <c r="K8" s="106"/>
      <c r="L8" s="106"/>
    </row>
    <row r="9" spans="1:12" s="71" customFormat="1" ht="15" customHeight="1" x14ac:dyDescent="0.25">
      <c r="B9" s="72" t="s">
        <v>35</v>
      </c>
      <c r="C9" s="106" t="s">
        <v>85</v>
      </c>
      <c r="D9" s="106"/>
      <c r="E9" s="106"/>
      <c r="F9" s="106"/>
      <c r="G9" s="106"/>
      <c r="H9" s="106"/>
      <c r="I9" s="106"/>
      <c r="J9" s="106"/>
      <c r="K9" s="106"/>
      <c r="L9" s="106"/>
    </row>
    <row r="10" spans="1:12" s="71" customFormat="1" ht="15" customHeight="1" x14ac:dyDescent="0.25">
      <c r="B10" s="72" t="s">
        <v>86</v>
      </c>
      <c r="C10" s="106" t="s">
        <v>87</v>
      </c>
      <c r="D10" s="106"/>
      <c r="E10" s="106"/>
      <c r="F10" s="106"/>
      <c r="G10" s="106"/>
      <c r="H10" s="106"/>
      <c r="I10" s="106"/>
      <c r="J10" s="106"/>
      <c r="K10" s="106"/>
      <c r="L10" s="106"/>
    </row>
    <row r="11" spans="1:12" s="71" customFormat="1" ht="15" customHeight="1" x14ac:dyDescent="0.25">
      <c r="B11" s="72"/>
      <c r="C11" s="106"/>
      <c r="D11" s="106"/>
      <c r="E11" s="106"/>
      <c r="F11" s="106"/>
      <c r="G11" s="106"/>
      <c r="H11" s="106"/>
      <c r="I11" s="106"/>
      <c r="J11" s="106"/>
      <c r="K11" s="106"/>
      <c r="L11" s="106"/>
    </row>
    <row r="12" spans="1:12" s="71" customFormat="1" ht="15" customHeight="1" x14ac:dyDescent="0.25">
      <c r="B12" s="72"/>
      <c r="C12" s="106"/>
      <c r="D12" s="106"/>
      <c r="E12" s="106"/>
      <c r="F12" s="106"/>
      <c r="G12" s="106"/>
      <c r="H12" s="106"/>
      <c r="I12" s="106"/>
      <c r="J12" s="106"/>
      <c r="K12" s="106"/>
      <c r="L12" s="106"/>
    </row>
    <row r="13" spans="1:12" s="71" customFormat="1" ht="15" customHeight="1" x14ac:dyDescent="0.25">
      <c r="B13" s="72" t="s">
        <v>38</v>
      </c>
      <c r="C13" s="106" t="s">
        <v>88</v>
      </c>
      <c r="D13" s="106"/>
      <c r="E13" s="106"/>
      <c r="F13" s="106"/>
      <c r="G13" s="106"/>
      <c r="H13" s="106"/>
      <c r="I13" s="106"/>
      <c r="J13" s="106"/>
      <c r="K13" s="106"/>
      <c r="L13" s="106"/>
    </row>
    <row r="14" spans="1:12" s="71" customFormat="1" ht="15" customHeight="1" x14ac:dyDescent="0.25">
      <c r="B14" s="72"/>
      <c r="C14" s="106"/>
      <c r="D14" s="106"/>
      <c r="E14" s="106"/>
      <c r="F14" s="106"/>
      <c r="G14" s="106"/>
      <c r="H14" s="106"/>
      <c r="I14" s="106"/>
      <c r="J14" s="106"/>
      <c r="K14" s="106"/>
      <c r="L14" s="106"/>
    </row>
    <row r="15" spans="1:12" s="71" customFormat="1" ht="15" customHeight="1" x14ac:dyDescent="0.25">
      <c r="B15" s="72" t="s">
        <v>89</v>
      </c>
      <c r="C15" s="106" t="s">
        <v>90</v>
      </c>
      <c r="D15" s="106"/>
      <c r="E15" s="106"/>
      <c r="F15" s="106"/>
      <c r="G15" s="106"/>
      <c r="H15" s="106"/>
      <c r="I15" s="106"/>
      <c r="J15" s="106"/>
      <c r="K15" s="106"/>
      <c r="L15" s="106"/>
    </row>
    <row r="16" spans="1:12" s="71" customFormat="1" ht="15" customHeight="1" x14ac:dyDescent="0.25">
      <c r="B16" s="72" t="s">
        <v>33</v>
      </c>
      <c r="C16" s="106" t="s">
        <v>91</v>
      </c>
      <c r="D16" s="106"/>
      <c r="E16" s="106"/>
      <c r="F16" s="106"/>
      <c r="G16" s="106"/>
      <c r="H16" s="106"/>
      <c r="I16" s="106"/>
      <c r="J16" s="106"/>
      <c r="K16" s="106"/>
      <c r="L16" s="106"/>
    </row>
    <row r="17" spans="3:12" s="71" customFormat="1" ht="15" customHeight="1" x14ac:dyDescent="0.25">
      <c r="C17" s="106"/>
      <c r="D17" s="106"/>
      <c r="E17" s="106"/>
      <c r="F17" s="106"/>
      <c r="G17" s="106"/>
      <c r="H17" s="106"/>
      <c r="I17" s="106"/>
      <c r="J17" s="106"/>
      <c r="K17" s="106"/>
      <c r="L17" s="106"/>
    </row>
    <row r="18" spans="3:12" s="71" customFormat="1" ht="15" customHeight="1" x14ac:dyDescent="0.25">
      <c r="C18" s="106"/>
      <c r="D18" s="106"/>
      <c r="E18" s="106"/>
      <c r="F18" s="106"/>
      <c r="G18" s="106"/>
      <c r="H18" s="106"/>
      <c r="I18" s="106"/>
      <c r="J18" s="106"/>
      <c r="K18" s="106"/>
      <c r="L18" s="106"/>
    </row>
  </sheetData>
  <mergeCells count="13">
    <mergeCell ref="C6:L6"/>
    <mergeCell ref="A1:L1"/>
    <mergeCell ref="A2:L2"/>
    <mergeCell ref="A3:L3"/>
    <mergeCell ref="A4:L4"/>
    <mergeCell ref="C5:L5"/>
    <mergeCell ref="C16:L18"/>
    <mergeCell ref="C7:L7"/>
    <mergeCell ref="C8:L8"/>
    <mergeCell ref="C9:L9"/>
    <mergeCell ref="C10:L12"/>
    <mergeCell ref="C13:L14"/>
    <mergeCell ref="C15:L15"/>
  </mergeCells>
  <pageMargins left="0.70000000000000007" right="0.70000000000000007" top="0.75" bottom="0.75" header="0.30000000000000004" footer="0.30000000000000004"/>
  <pageSetup paperSize="0" fitToHeight="0" orientation="portrait" horizontalDpi="0" verticalDpi="0" copies="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1D546BB8D0C0740871A276CA0DB0222" ma:contentTypeVersion="8" ma:contentTypeDescription="Create a new document." ma:contentTypeScope="" ma:versionID="254836d5d1da203c535cecf6d87c406f">
  <xsd:schema xmlns:xsd="http://www.w3.org/2001/XMLSchema" xmlns:xs="http://www.w3.org/2001/XMLSchema" xmlns:p="http://schemas.microsoft.com/office/2006/metadata/properties" xmlns:ns2="08418ef2-c575-4d04-959d-ac02b6057925" targetNamespace="http://schemas.microsoft.com/office/2006/metadata/properties" ma:root="true" ma:fieldsID="6a58376a19d038bcd3d21afc96f36165" ns2:_="">
    <xsd:import namespace="08418ef2-c575-4d04-959d-ac02b605792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418ef2-c575-4d04-959d-ac02b605792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A8E1EC6-EBFC-414E-B51C-F35BDB2119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418ef2-c575-4d04-959d-ac02b605792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9DEE69-41FA-4B0A-B7F1-3124A2AD757E}">
  <ds:schemaRefs>
    <ds:schemaRef ds:uri="http://schemas.microsoft.com/DataMashup"/>
  </ds:schemaRefs>
</ds:datastoreItem>
</file>

<file path=customXml/itemProps3.xml><?xml version="1.0" encoding="utf-8"?>
<ds:datastoreItem xmlns:ds="http://schemas.openxmlformats.org/officeDocument/2006/customXml" ds:itemID="{158DB9B6-80AB-4F2A-8EEE-2E0AE5E93FE0}">
  <ds:schemaRefs>
    <ds:schemaRef ds:uri="http://schemas.microsoft.com/sharepoint/v3/contenttype/forms"/>
  </ds:schemaRefs>
</ds:datastoreItem>
</file>

<file path=customXml/itemProps4.xml><?xml version="1.0" encoding="utf-8"?>
<ds:datastoreItem xmlns:ds="http://schemas.openxmlformats.org/officeDocument/2006/customXml" ds:itemID="{CFFB93E3-F4C3-4A74-8FD2-5F62A671B3D8}">
  <ds:schemaRefs>
    <ds:schemaRef ds:uri="http://schemas.microsoft.com/office/2006/metadata/properties"/>
    <ds:schemaRef ds:uri="http://purl.org/dc/terms/"/>
    <ds:schemaRef ds:uri="http://schemas.openxmlformats.org/package/2006/metadata/core-properties"/>
    <ds:schemaRef ds:uri="http://purl.org/dc/dcmitype/"/>
    <ds:schemaRef ds:uri="http://schemas.microsoft.com/office/infopath/2007/PartnerControls"/>
    <ds:schemaRef ds:uri="08418ef2-c575-4d04-959d-ac02b6057925"/>
    <ds:schemaRef ds:uri="http://schemas.microsoft.com/office/2006/documentManagement/types"/>
    <ds:schemaRef ds:uri="http://www.w3.org/XML/1998/namespace"/>
    <ds:schemaRef ds:uri="http://purl.org/dc/elements/1.1/"/>
  </ds:schemaRefs>
</ds:datastoreItem>
</file>

<file path=docMetadata/LabelInfo.xml><?xml version="1.0" encoding="utf-8"?>
<clbl:labelList xmlns:clbl="http://schemas.microsoft.com/office/2020/mipLabelMetadata">
  <clbl:label id="{e7a13aea-9437-4db7-a22b-cfaa4ce33b6e}" enabled="0" method="" siteId="{e7a13aea-9437-4db7-a22b-cfaa4ce33b6e}"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7</vt:i4>
      </vt:variant>
      <vt:variant>
        <vt:lpstr>Named Ranges</vt:lpstr>
      </vt:variant>
      <vt:variant>
        <vt:i4>4</vt:i4>
      </vt:variant>
    </vt:vector>
  </HeadingPairs>
  <TitlesOfParts>
    <vt:vector size="11" baseType="lpstr">
      <vt:lpstr>Title</vt:lpstr>
      <vt:lpstr>Contents</vt:lpstr>
      <vt:lpstr>7_1_Enforcement_Inspections</vt:lpstr>
      <vt:lpstr>7_2_Enforcement_Prosecutions</vt:lpstr>
      <vt:lpstr>7_3_Enforcement_Joint_Ops</vt:lpstr>
      <vt:lpstr>7_4_Enforcement_School_Buses</vt:lpstr>
      <vt:lpstr>Notes</vt:lpstr>
      <vt:lpstr>'7_1_Enforcement_Inspections'!Print_Area</vt:lpstr>
      <vt:lpstr>'7_4_Enforcement_School_Buses'!Print_Area</vt:lpstr>
      <vt:lpstr>Contents!Print_Area</vt:lpstr>
      <vt:lpstr>Notes!Print_Area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DfI Driver, Vehicle, Operator, and Enforcement Statistics - 2020-21 Q1</dc:title>
  <dc:subject>What are our priorities and how are we doing</dc:subject>
  <dc:creator>DVA Statistics Branch</dc:creator>
  <cp:keywords/>
  <dc:description/>
  <cp:lastModifiedBy>Fitzpatrick, Manny</cp:lastModifiedBy>
  <cp:revision/>
  <dcterms:created xsi:type="dcterms:W3CDTF">2012-09-11T09:19:47Z</dcterms:created>
  <dcterms:modified xsi:type="dcterms:W3CDTF">2026-09-24T10:17:02Z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0x01010091D546BB8D0C0740871A276CA0DB0222</vt:lpwstr>
  </property>
</Properties>
</file>