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5"/>
  </p:notesMasterIdLst>
  <p:handoutMasterIdLst>
    <p:handoutMasterId r:id="rId26"/>
  </p:handoutMasterIdLst>
  <p:sldIdLst>
    <p:sldId id="410" r:id="rId5"/>
    <p:sldId id="423" r:id="rId6"/>
    <p:sldId id="433" r:id="rId7"/>
    <p:sldId id="412" r:id="rId8"/>
    <p:sldId id="416" r:id="rId9"/>
    <p:sldId id="415" r:id="rId10"/>
    <p:sldId id="418" r:id="rId11"/>
    <p:sldId id="417" r:id="rId12"/>
    <p:sldId id="421" r:id="rId13"/>
    <p:sldId id="419" r:id="rId14"/>
    <p:sldId id="424" r:id="rId15"/>
    <p:sldId id="425" r:id="rId16"/>
    <p:sldId id="426" r:id="rId17"/>
    <p:sldId id="427" r:id="rId18"/>
    <p:sldId id="428" r:id="rId19"/>
    <p:sldId id="429" r:id="rId20"/>
    <p:sldId id="430" r:id="rId21"/>
    <p:sldId id="431" r:id="rId22"/>
    <p:sldId id="432" r:id="rId23"/>
    <p:sldId id="422" r:id="rId24"/>
  </p:sldIdLst>
  <p:sldSz cx="12192000" cy="6858000"/>
  <p:notesSz cx="6858000" cy="9144000"/>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7F00"/>
    <a:srgbClr val="0092D2"/>
    <a:srgbClr val="00A13A"/>
    <a:srgbClr val="D8B356"/>
    <a:srgbClr val="00D9F0"/>
    <a:srgbClr val="DB31D3"/>
    <a:srgbClr val="1C4FB6"/>
    <a:srgbClr val="57F42C"/>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94598" autoAdjust="0"/>
  </p:normalViewPr>
  <p:slideViewPr>
    <p:cSldViewPr snapToGrid="0">
      <p:cViewPr varScale="1">
        <p:scale>
          <a:sx n="115" d="100"/>
          <a:sy n="115" d="100"/>
        </p:scale>
        <p:origin x="682" y="72"/>
      </p:cViewPr>
      <p:guideLst/>
    </p:cSldViewPr>
  </p:slid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114" d="100"/>
          <a:sy n="114" d="100"/>
        </p:scale>
        <p:origin x="2226"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A08D4B0-572C-45A3-AE54-80B1D0D3C1D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177CC36-C717-44BC-B769-78B08BAE390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64F9539-9587-4301-B67E-95AC0AB1AE28}" type="datetime1">
              <a:rPr lang="en-GB" smtClean="0"/>
              <a:t>08/09/2026</a:t>
            </a:fld>
            <a:endParaRPr lang="en-GB"/>
          </a:p>
        </p:txBody>
      </p:sp>
      <p:sp>
        <p:nvSpPr>
          <p:cNvPr id="4" name="Footer Placeholder 3">
            <a:extLst>
              <a:ext uri="{FF2B5EF4-FFF2-40B4-BE49-F238E27FC236}">
                <a16:creationId xmlns:a16="http://schemas.microsoft.com/office/drawing/2014/main" id="{99C10DB7-1A79-4178-BDA3-56B63313CA6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53A6567F-3BAD-426A-A9A9-993CA1488D5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B496F4-88E4-4657-8104-6CB2714F77D7}" type="slidenum">
              <a:rPr lang="en-GB" smtClean="0"/>
              <a:t>‹#›</a:t>
            </a:fld>
            <a:endParaRPr lang="en-GB"/>
          </a:p>
        </p:txBody>
      </p:sp>
    </p:spTree>
    <p:extLst>
      <p:ext uri="{BB962C8B-B14F-4D97-AF65-F5344CB8AC3E}">
        <p14:creationId xmlns:p14="http://schemas.microsoft.com/office/powerpoint/2010/main" val="254975252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34BE6C49-79EE-411D-B712-38F1F5C37022}" type="datetime1">
              <a:rPr lang="en-GB" smtClean="0"/>
              <a:t>08/09/2026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2BF9438-3EEF-4192-9815-F6F44770AEF7}" type="slidenum">
              <a:rPr lang="en-GB" smtClean="0"/>
              <a:t>‹#›</a:t>
            </a:fld>
            <a:endParaRPr lang="en-GB" dirty="0"/>
          </a:p>
        </p:txBody>
      </p:sp>
    </p:spTree>
    <p:extLst>
      <p:ext uri="{BB962C8B-B14F-4D97-AF65-F5344CB8AC3E}">
        <p14:creationId xmlns:p14="http://schemas.microsoft.com/office/powerpoint/2010/main" val="26522651"/>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pPr rtl="0"/>
            <a:fld id="{34BE6C49-79EE-411D-B712-38F1F5C37022}" type="datetime1">
              <a:rPr lang="en-GB" smtClean="0"/>
              <a:t>08/09/2026</a:t>
            </a:fld>
            <a:endParaRPr lang="en-GB" dirty="0"/>
          </a:p>
        </p:txBody>
      </p:sp>
      <p:sp>
        <p:nvSpPr>
          <p:cNvPr id="5" name="Slide Number Placeholder 4"/>
          <p:cNvSpPr>
            <a:spLocks noGrp="1"/>
          </p:cNvSpPr>
          <p:nvPr>
            <p:ph type="sldNum" sz="quarter" idx="5"/>
          </p:nvPr>
        </p:nvSpPr>
        <p:spPr/>
        <p:txBody>
          <a:bodyPr/>
          <a:lstStyle/>
          <a:p>
            <a:pPr rtl="0"/>
            <a:fld id="{32BF9438-3EEF-4192-9815-F6F44770AEF7}" type="slidenum">
              <a:rPr lang="en-GB" smtClean="0"/>
              <a:t>5</a:t>
            </a:fld>
            <a:endParaRPr lang="en-GB" dirty="0"/>
          </a:p>
        </p:txBody>
      </p:sp>
    </p:spTree>
    <p:extLst>
      <p:ext uri="{BB962C8B-B14F-4D97-AF65-F5344CB8AC3E}">
        <p14:creationId xmlns:p14="http://schemas.microsoft.com/office/powerpoint/2010/main" val="3899055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34" name="Picture Placeholder 33">
            <a:extLst>
              <a:ext uri="{FF2B5EF4-FFF2-40B4-BE49-F238E27FC236}">
                <a16:creationId xmlns:a16="http://schemas.microsoft.com/office/drawing/2014/main" id="{FD177CC8-001B-43AD-8769-8F49681EBEDD}"/>
              </a:ext>
            </a:extLst>
          </p:cNvPr>
          <p:cNvSpPr>
            <a:spLocks noGrp="1"/>
          </p:cNvSpPr>
          <p:nvPr>
            <p:ph type="pic" sz="quarter" idx="13"/>
          </p:nvPr>
        </p:nvSpPr>
        <p:spPr>
          <a:xfrm>
            <a:off x="0" y="0"/>
            <a:ext cx="11273115" cy="6858000"/>
          </a:xfrm>
          <a:custGeom>
            <a:avLst/>
            <a:gdLst>
              <a:gd name="connsiteX0" fmla="*/ 3348090 w 11273115"/>
              <a:gd name="connsiteY0" fmla="*/ 0 h 6858000"/>
              <a:gd name="connsiteX1" fmla="*/ 3350669 w 11273115"/>
              <a:gd name="connsiteY1" fmla="*/ 66 h 6858000"/>
              <a:gd name="connsiteX2" fmla="*/ 3350669 w 11273115"/>
              <a:gd name="connsiteY2" fmla="*/ 0 h 6858000"/>
              <a:gd name="connsiteX3" fmla="*/ 11272195 w 11273115"/>
              <a:gd name="connsiteY3" fmla="*/ 0 h 6858000"/>
              <a:gd name="connsiteX4" fmla="*/ 11272195 w 11273115"/>
              <a:gd name="connsiteY4" fmla="*/ 2961216 h 6858000"/>
              <a:gd name="connsiteX5" fmla="*/ 11271695 w 11273115"/>
              <a:gd name="connsiteY5" fmla="*/ 2961216 h 6858000"/>
              <a:gd name="connsiteX6" fmla="*/ 11273115 w 11273115"/>
              <a:gd name="connsiteY6" fmla="*/ 3017366 h 6858000"/>
              <a:gd name="connsiteX7" fmla="*/ 7818094 w 11273115"/>
              <a:gd name="connsiteY7" fmla="*/ 6846005 h 6858000"/>
              <a:gd name="connsiteX8" fmla="*/ 7660345 w 11273115"/>
              <a:gd name="connsiteY8" fmla="*/ 6858000 h 6858000"/>
              <a:gd name="connsiteX9" fmla="*/ 0 w 11273115"/>
              <a:gd name="connsiteY9" fmla="*/ 6858000 h 6858000"/>
              <a:gd name="connsiteX10" fmla="*/ 0 w 11273115"/>
              <a:gd name="connsiteY10" fmla="*/ 3105006 h 6858000"/>
              <a:gd name="connsiteX11" fmla="*/ 1984 w 11273115"/>
              <a:gd name="connsiteY11" fmla="*/ 3078405 h 6858000"/>
              <a:gd name="connsiteX12" fmla="*/ 3348090 w 11273115"/>
              <a:gd name="connsiteY12"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73115" h="6858000">
                <a:moveTo>
                  <a:pt x="3348090" y="0"/>
                </a:moveTo>
                <a:lnTo>
                  <a:pt x="3350669" y="66"/>
                </a:lnTo>
                <a:lnTo>
                  <a:pt x="3350669" y="0"/>
                </a:lnTo>
                <a:lnTo>
                  <a:pt x="11272195" y="0"/>
                </a:lnTo>
                <a:lnTo>
                  <a:pt x="11272195" y="2961216"/>
                </a:lnTo>
                <a:lnTo>
                  <a:pt x="11271695" y="2961216"/>
                </a:lnTo>
                <a:lnTo>
                  <a:pt x="11273115" y="3017366"/>
                </a:lnTo>
                <a:cubicBezTo>
                  <a:pt x="11273115" y="5009996"/>
                  <a:pt x="9758729" y="6648923"/>
                  <a:pt x="7818094" y="6846005"/>
                </a:cubicBezTo>
                <a:lnTo>
                  <a:pt x="7660345" y="6858000"/>
                </a:lnTo>
                <a:lnTo>
                  <a:pt x="0" y="6858000"/>
                </a:lnTo>
                <a:lnTo>
                  <a:pt x="0" y="3105006"/>
                </a:lnTo>
                <a:lnTo>
                  <a:pt x="1984" y="3078405"/>
                </a:lnTo>
                <a:cubicBezTo>
                  <a:pt x="174228" y="1349311"/>
                  <a:pt x="1606596" y="0"/>
                  <a:pt x="3348090" y="0"/>
                </a:cubicBezTo>
                <a:close/>
              </a:path>
            </a:pathLst>
          </a:custGeom>
          <a:solidFill>
            <a:schemeClr val="accent6"/>
          </a:solidFill>
        </p:spPr>
        <p:txBody>
          <a:bodyPr wrap="square" rtlCol="0" anchor="ctr">
            <a:noAutofit/>
          </a:bodyPr>
          <a:lstStyle>
            <a:lvl1pPr algn="ctr">
              <a:defRPr/>
            </a:lvl1pPr>
          </a:lstStyle>
          <a:p>
            <a:pPr rtl="0"/>
            <a:r>
              <a:rPr lang="en-US"/>
              <a:t>Click icon to add picture</a:t>
            </a:r>
            <a:endParaRPr lang="en-GB" dirty="0"/>
          </a:p>
        </p:txBody>
      </p:sp>
      <p:sp>
        <p:nvSpPr>
          <p:cNvPr id="9" name="Freeform: Shape 8">
            <a:extLst>
              <a:ext uri="{FF2B5EF4-FFF2-40B4-BE49-F238E27FC236}">
                <a16:creationId xmlns:a16="http://schemas.microsoft.com/office/drawing/2014/main" id="{ED724945-48CE-43AA-A2D7-D18FC7CB735C}"/>
              </a:ext>
              <a:ext uri="{C183D7F6-B498-43B3-948B-1728B52AA6E4}">
                <adec:decorative xmlns:adec="http://schemas.microsoft.com/office/drawing/2017/decorative" val="1"/>
              </a:ext>
            </a:extLst>
          </p:cNvPr>
          <p:cNvSpPr/>
          <p:nvPr userDrawn="1"/>
        </p:nvSpPr>
        <p:spPr>
          <a:xfrm flipH="1" flipV="1">
            <a:off x="0" y="0"/>
            <a:ext cx="3352193" cy="3125440"/>
          </a:xfrm>
          <a:custGeom>
            <a:avLst/>
            <a:gdLst>
              <a:gd name="connsiteX0" fmla="*/ 0 w 3352193"/>
              <a:gd name="connsiteY0" fmla="*/ 3125374 h 3125440"/>
              <a:gd name="connsiteX1" fmla="*/ 2579 w 3352193"/>
              <a:gd name="connsiteY1" fmla="*/ 3125440 h 3125440"/>
              <a:gd name="connsiteX2" fmla="*/ 0 w 3352193"/>
              <a:gd name="connsiteY2" fmla="*/ 3125440 h 3125440"/>
              <a:gd name="connsiteX3" fmla="*/ 3352193 w 3352193"/>
              <a:gd name="connsiteY3" fmla="*/ 0 h 3125440"/>
              <a:gd name="connsiteX4" fmla="*/ 3352193 w 3352193"/>
              <a:gd name="connsiteY4" fmla="*/ 3125440 h 3125440"/>
              <a:gd name="connsiteX5" fmla="*/ 2579 w 3352193"/>
              <a:gd name="connsiteY5" fmla="*/ 3125440 h 3125440"/>
              <a:gd name="connsiteX6" fmla="*/ 3348685 w 3352193"/>
              <a:gd name="connsiteY6" fmla="*/ 47035 h 312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2193" h="3125440">
                <a:moveTo>
                  <a:pt x="0" y="3125374"/>
                </a:moveTo>
                <a:lnTo>
                  <a:pt x="2579" y="3125440"/>
                </a:lnTo>
                <a:lnTo>
                  <a:pt x="0" y="3125440"/>
                </a:lnTo>
                <a:close/>
                <a:moveTo>
                  <a:pt x="3352193" y="0"/>
                </a:moveTo>
                <a:lnTo>
                  <a:pt x="3352193" y="3125440"/>
                </a:lnTo>
                <a:lnTo>
                  <a:pt x="2579" y="3125440"/>
                </a:lnTo>
                <a:cubicBezTo>
                  <a:pt x="1744073" y="3125440"/>
                  <a:pt x="3176441" y="1776129"/>
                  <a:pt x="3348685" y="47035"/>
                </a:cubicBezTo>
                <a:close/>
              </a:path>
            </a:pathLst>
          </a:custGeom>
          <a:solidFill>
            <a:schemeClr val="accent2">
              <a:lumMod val="7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14" name="Title 1">
            <a:extLst>
              <a:ext uri="{FF2B5EF4-FFF2-40B4-BE49-F238E27FC236}">
                <a16:creationId xmlns:a16="http://schemas.microsoft.com/office/drawing/2014/main" id="{FF4C4F21-0086-44BC-AE2C-731756B16DCD}"/>
              </a:ext>
            </a:extLst>
          </p:cNvPr>
          <p:cNvSpPr>
            <a:spLocks noGrp="1"/>
          </p:cNvSpPr>
          <p:nvPr>
            <p:ph type="ctrTitle"/>
          </p:nvPr>
        </p:nvSpPr>
        <p:spPr>
          <a:xfrm>
            <a:off x="609521" y="4330696"/>
            <a:ext cx="11582479" cy="2527304"/>
          </a:xfrm>
          <a:custGeom>
            <a:avLst/>
            <a:gdLst>
              <a:gd name="connsiteX0" fmla="*/ 326075 w 8600365"/>
              <a:gd name="connsiteY0" fmla="*/ 0 h 1224926"/>
              <a:gd name="connsiteX1" fmla="*/ 8274290 w 8600365"/>
              <a:gd name="connsiteY1" fmla="*/ 0 h 1224926"/>
              <a:gd name="connsiteX2" fmla="*/ 8600365 w 8600365"/>
              <a:gd name="connsiteY2" fmla="*/ 326075 h 1224926"/>
              <a:gd name="connsiteX3" fmla="*/ 8600365 w 8600365"/>
              <a:gd name="connsiteY3" fmla="*/ 1224926 h 1224926"/>
              <a:gd name="connsiteX4" fmla="*/ 8600365 w 8600365"/>
              <a:gd name="connsiteY4" fmla="*/ 1224926 h 1224926"/>
              <a:gd name="connsiteX5" fmla="*/ 0 w 8600365"/>
              <a:gd name="connsiteY5" fmla="*/ 1224926 h 1224926"/>
              <a:gd name="connsiteX6" fmla="*/ 0 w 8600365"/>
              <a:gd name="connsiteY6" fmla="*/ 1224926 h 1224926"/>
              <a:gd name="connsiteX7" fmla="*/ 0 w 8600365"/>
              <a:gd name="connsiteY7" fmla="*/ 326075 h 1224926"/>
              <a:gd name="connsiteX8" fmla="*/ 326075 w 8600365"/>
              <a:gd name="connsiteY8" fmla="*/ 0 h 1224926"/>
              <a:gd name="connsiteX0" fmla="*/ 326075 w 8687289"/>
              <a:gd name="connsiteY0" fmla="*/ 0 h 1224926"/>
              <a:gd name="connsiteX1" fmla="*/ 8609570 w 8687289"/>
              <a:gd name="connsiteY1" fmla="*/ 0 h 1224926"/>
              <a:gd name="connsiteX2" fmla="*/ 8600365 w 8687289"/>
              <a:gd name="connsiteY2" fmla="*/ 326075 h 1224926"/>
              <a:gd name="connsiteX3" fmla="*/ 8600365 w 8687289"/>
              <a:gd name="connsiteY3" fmla="*/ 1224926 h 1224926"/>
              <a:gd name="connsiteX4" fmla="*/ 8600365 w 8687289"/>
              <a:gd name="connsiteY4" fmla="*/ 1224926 h 1224926"/>
              <a:gd name="connsiteX5" fmla="*/ 0 w 8687289"/>
              <a:gd name="connsiteY5" fmla="*/ 1224926 h 1224926"/>
              <a:gd name="connsiteX6" fmla="*/ 0 w 8687289"/>
              <a:gd name="connsiteY6" fmla="*/ 1224926 h 1224926"/>
              <a:gd name="connsiteX7" fmla="*/ 0 w 8687289"/>
              <a:gd name="connsiteY7" fmla="*/ 326075 h 1224926"/>
              <a:gd name="connsiteX8" fmla="*/ 326075 w 8687289"/>
              <a:gd name="connsiteY8" fmla="*/ 0 h 1224926"/>
              <a:gd name="connsiteX0" fmla="*/ 326075 w 8635417"/>
              <a:gd name="connsiteY0" fmla="*/ 0 h 1224926"/>
              <a:gd name="connsiteX1" fmla="*/ 8533370 w 8635417"/>
              <a:gd name="connsiteY1" fmla="*/ 0 h 1224926"/>
              <a:gd name="connsiteX2" fmla="*/ 8600365 w 8635417"/>
              <a:gd name="connsiteY2" fmla="*/ 326075 h 1224926"/>
              <a:gd name="connsiteX3" fmla="*/ 8600365 w 8635417"/>
              <a:gd name="connsiteY3" fmla="*/ 1224926 h 1224926"/>
              <a:gd name="connsiteX4" fmla="*/ 8600365 w 8635417"/>
              <a:gd name="connsiteY4" fmla="*/ 1224926 h 1224926"/>
              <a:gd name="connsiteX5" fmla="*/ 0 w 8635417"/>
              <a:gd name="connsiteY5" fmla="*/ 1224926 h 1224926"/>
              <a:gd name="connsiteX6" fmla="*/ 0 w 8635417"/>
              <a:gd name="connsiteY6" fmla="*/ 1224926 h 1224926"/>
              <a:gd name="connsiteX7" fmla="*/ 0 w 8635417"/>
              <a:gd name="connsiteY7" fmla="*/ 326075 h 1224926"/>
              <a:gd name="connsiteX8" fmla="*/ 326075 w 8635417"/>
              <a:gd name="connsiteY8" fmla="*/ 0 h 1224926"/>
              <a:gd name="connsiteX0" fmla="*/ 326075 w 8626903"/>
              <a:gd name="connsiteY0" fmla="*/ 0 h 1224926"/>
              <a:gd name="connsiteX1" fmla="*/ 8518130 w 8626903"/>
              <a:gd name="connsiteY1" fmla="*/ 0 h 1224926"/>
              <a:gd name="connsiteX2" fmla="*/ 8600365 w 8626903"/>
              <a:gd name="connsiteY2" fmla="*/ 326075 h 1224926"/>
              <a:gd name="connsiteX3" fmla="*/ 8600365 w 8626903"/>
              <a:gd name="connsiteY3" fmla="*/ 1224926 h 1224926"/>
              <a:gd name="connsiteX4" fmla="*/ 8600365 w 8626903"/>
              <a:gd name="connsiteY4" fmla="*/ 1224926 h 1224926"/>
              <a:gd name="connsiteX5" fmla="*/ 0 w 8626903"/>
              <a:gd name="connsiteY5" fmla="*/ 1224926 h 1224926"/>
              <a:gd name="connsiteX6" fmla="*/ 0 w 8626903"/>
              <a:gd name="connsiteY6" fmla="*/ 1224926 h 1224926"/>
              <a:gd name="connsiteX7" fmla="*/ 0 w 8626903"/>
              <a:gd name="connsiteY7" fmla="*/ 326075 h 1224926"/>
              <a:gd name="connsiteX8" fmla="*/ 326075 w 8626903"/>
              <a:gd name="connsiteY8" fmla="*/ 0 h 1224926"/>
              <a:gd name="connsiteX0" fmla="*/ 326075 w 8600365"/>
              <a:gd name="connsiteY0" fmla="*/ 0 h 1224926"/>
              <a:gd name="connsiteX1" fmla="*/ 8518130 w 8600365"/>
              <a:gd name="connsiteY1" fmla="*/ 0 h 1224926"/>
              <a:gd name="connsiteX2" fmla="*/ 8600365 w 8600365"/>
              <a:gd name="connsiteY2" fmla="*/ 326075 h 1224926"/>
              <a:gd name="connsiteX3" fmla="*/ 8600365 w 8600365"/>
              <a:gd name="connsiteY3" fmla="*/ 1224926 h 1224926"/>
              <a:gd name="connsiteX4" fmla="*/ 8600365 w 8600365"/>
              <a:gd name="connsiteY4" fmla="*/ 1224926 h 1224926"/>
              <a:gd name="connsiteX5" fmla="*/ 0 w 8600365"/>
              <a:gd name="connsiteY5" fmla="*/ 1224926 h 1224926"/>
              <a:gd name="connsiteX6" fmla="*/ 0 w 8600365"/>
              <a:gd name="connsiteY6" fmla="*/ 1224926 h 1224926"/>
              <a:gd name="connsiteX7" fmla="*/ 0 w 8600365"/>
              <a:gd name="connsiteY7" fmla="*/ 326075 h 1224926"/>
              <a:gd name="connsiteX8" fmla="*/ 326075 w 8600365"/>
              <a:gd name="connsiteY8" fmla="*/ 0 h 1224926"/>
              <a:gd name="connsiteX0" fmla="*/ 326075 w 8600365"/>
              <a:gd name="connsiteY0" fmla="*/ 0 h 1224926"/>
              <a:gd name="connsiteX1" fmla="*/ 8518130 w 8600365"/>
              <a:gd name="connsiteY1" fmla="*/ 0 h 1224926"/>
              <a:gd name="connsiteX2" fmla="*/ 8600365 w 8600365"/>
              <a:gd name="connsiteY2" fmla="*/ 764225 h 1224926"/>
              <a:gd name="connsiteX3" fmla="*/ 8600365 w 8600365"/>
              <a:gd name="connsiteY3" fmla="*/ 1224926 h 1224926"/>
              <a:gd name="connsiteX4" fmla="*/ 8600365 w 8600365"/>
              <a:gd name="connsiteY4" fmla="*/ 1224926 h 1224926"/>
              <a:gd name="connsiteX5" fmla="*/ 0 w 8600365"/>
              <a:gd name="connsiteY5" fmla="*/ 1224926 h 1224926"/>
              <a:gd name="connsiteX6" fmla="*/ 0 w 8600365"/>
              <a:gd name="connsiteY6" fmla="*/ 1224926 h 1224926"/>
              <a:gd name="connsiteX7" fmla="*/ 0 w 8600365"/>
              <a:gd name="connsiteY7" fmla="*/ 326075 h 1224926"/>
              <a:gd name="connsiteX8" fmla="*/ 326075 w 8600365"/>
              <a:gd name="connsiteY8" fmla="*/ 0 h 1224926"/>
              <a:gd name="connsiteX0" fmla="*/ 326075 w 8611111"/>
              <a:gd name="connsiteY0" fmla="*/ 0 h 1224926"/>
              <a:gd name="connsiteX1" fmla="*/ 8603855 w 8611111"/>
              <a:gd name="connsiteY1" fmla="*/ 0 h 1224926"/>
              <a:gd name="connsiteX2" fmla="*/ 8600365 w 8611111"/>
              <a:gd name="connsiteY2" fmla="*/ 764225 h 1224926"/>
              <a:gd name="connsiteX3" fmla="*/ 8600365 w 8611111"/>
              <a:gd name="connsiteY3" fmla="*/ 1224926 h 1224926"/>
              <a:gd name="connsiteX4" fmla="*/ 8600365 w 8611111"/>
              <a:gd name="connsiteY4" fmla="*/ 1224926 h 1224926"/>
              <a:gd name="connsiteX5" fmla="*/ 0 w 8611111"/>
              <a:gd name="connsiteY5" fmla="*/ 1224926 h 1224926"/>
              <a:gd name="connsiteX6" fmla="*/ 0 w 8611111"/>
              <a:gd name="connsiteY6" fmla="*/ 1224926 h 1224926"/>
              <a:gd name="connsiteX7" fmla="*/ 0 w 8611111"/>
              <a:gd name="connsiteY7" fmla="*/ 326075 h 1224926"/>
              <a:gd name="connsiteX8" fmla="*/ 326075 w 8611111"/>
              <a:gd name="connsiteY8" fmla="*/ 0 h 1224926"/>
              <a:gd name="connsiteX0" fmla="*/ 326075 w 8611111"/>
              <a:gd name="connsiteY0" fmla="*/ 0 h 1224926"/>
              <a:gd name="connsiteX1" fmla="*/ 8603855 w 8611111"/>
              <a:gd name="connsiteY1" fmla="*/ 0 h 1224926"/>
              <a:gd name="connsiteX2" fmla="*/ 8600365 w 8611111"/>
              <a:gd name="connsiteY2" fmla="*/ 764225 h 1224926"/>
              <a:gd name="connsiteX3" fmla="*/ 8600365 w 8611111"/>
              <a:gd name="connsiteY3" fmla="*/ 1224926 h 1224926"/>
              <a:gd name="connsiteX4" fmla="*/ 8600365 w 8611111"/>
              <a:gd name="connsiteY4" fmla="*/ 1224926 h 1224926"/>
              <a:gd name="connsiteX5" fmla="*/ 0 w 8611111"/>
              <a:gd name="connsiteY5" fmla="*/ 1224926 h 1224926"/>
              <a:gd name="connsiteX6" fmla="*/ 0 w 8611111"/>
              <a:gd name="connsiteY6" fmla="*/ 1224926 h 1224926"/>
              <a:gd name="connsiteX7" fmla="*/ 0 w 8611111"/>
              <a:gd name="connsiteY7" fmla="*/ 326075 h 1224926"/>
              <a:gd name="connsiteX8" fmla="*/ 326075 w 8611111"/>
              <a:gd name="connsiteY8" fmla="*/ 0 h 1224926"/>
              <a:gd name="connsiteX0" fmla="*/ 326075 w 8606958"/>
              <a:gd name="connsiteY0" fmla="*/ 0 h 1224926"/>
              <a:gd name="connsiteX1" fmla="*/ 8603855 w 8606958"/>
              <a:gd name="connsiteY1" fmla="*/ 0 h 1224926"/>
              <a:gd name="connsiteX2" fmla="*/ 8600365 w 8606958"/>
              <a:gd name="connsiteY2" fmla="*/ 764225 h 1224926"/>
              <a:gd name="connsiteX3" fmla="*/ 8600365 w 8606958"/>
              <a:gd name="connsiteY3" fmla="*/ 1224926 h 1224926"/>
              <a:gd name="connsiteX4" fmla="*/ 8600365 w 8606958"/>
              <a:gd name="connsiteY4" fmla="*/ 1224926 h 1224926"/>
              <a:gd name="connsiteX5" fmla="*/ 0 w 8606958"/>
              <a:gd name="connsiteY5" fmla="*/ 1224926 h 1224926"/>
              <a:gd name="connsiteX6" fmla="*/ 0 w 8606958"/>
              <a:gd name="connsiteY6" fmla="*/ 1224926 h 1224926"/>
              <a:gd name="connsiteX7" fmla="*/ 0 w 8606958"/>
              <a:gd name="connsiteY7" fmla="*/ 326075 h 1224926"/>
              <a:gd name="connsiteX8" fmla="*/ 326075 w 8606958"/>
              <a:gd name="connsiteY8" fmla="*/ 0 h 1224926"/>
              <a:gd name="connsiteX0" fmla="*/ 1722819 w 8606958"/>
              <a:gd name="connsiteY0" fmla="*/ 0 h 1237299"/>
              <a:gd name="connsiteX1" fmla="*/ 8603855 w 8606958"/>
              <a:gd name="connsiteY1" fmla="*/ 12373 h 1237299"/>
              <a:gd name="connsiteX2" fmla="*/ 8600365 w 8606958"/>
              <a:gd name="connsiteY2" fmla="*/ 776598 h 1237299"/>
              <a:gd name="connsiteX3" fmla="*/ 8600365 w 8606958"/>
              <a:gd name="connsiteY3" fmla="*/ 1237299 h 1237299"/>
              <a:gd name="connsiteX4" fmla="*/ 8600365 w 8606958"/>
              <a:gd name="connsiteY4" fmla="*/ 1237299 h 1237299"/>
              <a:gd name="connsiteX5" fmla="*/ 0 w 8606958"/>
              <a:gd name="connsiteY5" fmla="*/ 1237299 h 1237299"/>
              <a:gd name="connsiteX6" fmla="*/ 0 w 8606958"/>
              <a:gd name="connsiteY6" fmla="*/ 1237299 h 1237299"/>
              <a:gd name="connsiteX7" fmla="*/ 0 w 8606958"/>
              <a:gd name="connsiteY7" fmla="*/ 338448 h 1237299"/>
              <a:gd name="connsiteX8" fmla="*/ 1722819 w 8606958"/>
              <a:gd name="connsiteY8" fmla="*/ 0 h 1237299"/>
              <a:gd name="connsiteX0" fmla="*/ 1722819 w 8606958"/>
              <a:gd name="connsiteY0" fmla="*/ 0 h 1237299"/>
              <a:gd name="connsiteX1" fmla="*/ 8603855 w 8606958"/>
              <a:gd name="connsiteY1" fmla="*/ 12373 h 1237299"/>
              <a:gd name="connsiteX2" fmla="*/ 8600365 w 8606958"/>
              <a:gd name="connsiteY2" fmla="*/ 776598 h 1237299"/>
              <a:gd name="connsiteX3" fmla="*/ 8600365 w 8606958"/>
              <a:gd name="connsiteY3" fmla="*/ 1237299 h 1237299"/>
              <a:gd name="connsiteX4" fmla="*/ 8600365 w 8606958"/>
              <a:gd name="connsiteY4" fmla="*/ 1237299 h 1237299"/>
              <a:gd name="connsiteX5" fmla="*/ 0 w 8606958"/>
              <a:gd name="connsiteY5" fmla="*/ 1237299 h 1237299"/>
              <a:gd name="connsiteX6" fmla="*/ 0 w 8606958"/>
              <a:gd name="connsiteY6" fmla="*/ 1237299 h 1237299"/>
              <a:gd name="connsiteX7" fmla="*/ 405811 w 8606958"/>
              <a:gd name="connsiteY7" fmla="*/ 480737 h 1237299"/>
              <a:gd name="connsiteX8" fmla="*/ 1722819 w 8606958"/>
              <a:gd name="connsiteY8" fmla="*/ 0 h 1237299"/>
              <a:gd name="connsiteX0" fmla="*/ 1722819 w 8606958"/>
              <a:gd name="connsiteY0" fmla="*/ 0 h 1237299"/>
              <a:gd name="connsiteX1" fmla="*/ 8603855 w 8606958"/>
              <a:gd name="connsiteY1" fmla="*/ 12373 h 1237299"/>
              <a:gd name="connsiteX2" fmla="*/ 8600365 w 8606958"/>
              <a:gd name="connsiteY2" fmla="*/ 776598 h 1237299"/>
              <a:gd name="connsiteX3" fmla="*/ 8600365 w 8606958"/>
              <a:gd name="connsiteY3" fmla="*/ 1237299 h 1237299"/>
              <a:gd name="connsiteX4" fmla="*/ 8600365 w 8606958"/>
              <a:gd name="connsiteY4" fmla="*/ 1237299 h 1237299"/>
              <a:gd name="connsiteX5" fmla="*/ 0 w 8606958"/>
              <a:gd name="connsiteY5" fmla="*/ 1237299 h 1237299"/>
              <a:gd name="connsiteX6" fmla="*/ 0 w 8606958"/>
              <a:gd name="connsiteY6" fmla="*/ 1237299 h 1237299"/>
              <a:gd name="connsiteX7" fmla="*/ 405811 w 8606958"/>
              <a:gd name="connsiteY7" fmla="*/ 480737 h 1237299"/>
              <a:gd name="connsiteX8" fmla="*/ 1722819 w 8606958"/>
              <a:gd name="connsiteY8" fmla="*/ 0 h 1237299"/>
              <a:gd name="connsiteX0" fmla="*/ 1722819 w 8606958"/>
              <a:gd name="connsiteY0" fmla="*/ 0 h 1237299"/>
              <a:gd name="connsiteX1" fmla="*/ 8603855 w 8606958"/>
              <a:gd name="connsiteY1" fmla="*/ 12373 h 1237299"/>
              <a:gd name="connsiteX2" fmla="*/ 8600365 w 8606958"/>
              <a:gd name="connsiteY2" fmla="*/ 776598 h 1237299"/>
              <a:gd name="connsiteX3" fmla="*/ 8600365 w 8606958"/>
              <a:gd name="connsiteY3" fmla="*/ 1237299 h 1237299"/>
              <a:gd name="connsiteX4" fmla="*/ 8600365 w 8606958"/>
              <a:gd name="connsiteY4" fmla="*/ 1237299 h 1237299"/>
              <a:gd name="connsiteX5" fmla="*/ 0 w 8606958"/>
              <a:gd name="connsiteY5" fmla="*/ 1237299 h 1237299"/>
              <a:gd name="connsiteX6" fmla="*/ 585122 w 8606958"/>
              <a:gd name="connsiteY6" fmla="*/ 909415 h 1237299"/>
              <a:gd name="connsiteX7" fmla="*/ 405811 w 8606958"/>
              <a:gd name="connsiteY7" fmla="*/ 480737 h 1237299"/>
              <a:gd name="connsiteX8" fmla="*/ 1722819 w 8606958"/>
              <a:gd name="connsiteY8" fmla="*/ 0 h 1237299"/>
              <a:gd name="connsiteX0" fmla="*/ 1722819 w 8606958"/>
              <a:gd name="connsiteY0" fmla="*/ 0 h 1237299"/>
              <a:gd name="connsiteX1" fmla="*/ 8603855 w 8606958"/>
              <a:gd name="connsiteY1" fmla="*/ 12373 h 1237299"/>
              <a:gd name="connsiteX2" fmla="*/ 8600365 w 8606958"/>
              <a:gd name="connsiteY2" fmla="*/ 776598 h 1237299"/>
              <a:gd name="connsiteX3" fmla="*/ 8600365 w 8606958"/>
              <a:gd name="connsiteY3" fmla="*/ 1237299 h 1237299"/>
              <a:gd name="connsiteX4" fmla="*/ 8600365 w 8606958"/>
              <a:gd name="connsiteY4" fmla="*/ 1237299 h 1237299"/>
              <a:gd name="connsiteX5" fmla="*/ 0 w 8606958"/>
              <a:gd name="connsiteY5" fmla="*/ 1237299 h 1237299"/>
              <a:gd name="connsiteX6" fmla="*/ 585122 w 8606958"/>
              <a:gd name="connsiteY6" fmla="*/ 909415 h 1237299"/>
              <a:gd name="connsiteX7" fmla="*/ 405811 w 8606958"/>
              <a:gd name="connsiteY7" fmla="*/ 480737 h 1237299"/>
              <a:gd name="connsiteX8" fmla="*/ 1722819 w 8606958"/>
              <a:gd name="connsiteY8" fmla="*/ 0 h 1237299"/>
              <a:gd name="connsiteX0" fmla="*/ 1932911 w 8817050"/>
              <a:gd name="connsiteY0" fmla="*/ 0 h 1237299"/>
              <a:gd name="connsiteX1" fmla="*/ 8813947 w 8817050"/>
              <a:gd name="connsiteY1" fmla="*/ 12373 h 1237299"/>
              <a:gd name="connsiteX2" fmla="*/ 8810457 w 8817050"/>
              <a:gd name="connsiteY2" fmla="*/ 776598 h 1237299"/>
              <a:gd name="connsiteX3" fmla="*/ 8810457 w 8817050"/>
              <a:gd name="connsiteY3" fmla="*/ 1237299 h 1237299"/>
              <a:gd name="connsiteX4" fmla="*/ 8810457 w 8817050"/>
              <a:gd name="connsiteY4" fmla="*/ 1237299 h 1237299"/>
              <a:gd name="connsiteX5" fmla="*/ 210092 w 8817050"/>
              <a:gd name="connsiteY5" fmla="*/ 1237299 h 1237299"/>
              <a:gd name="connsiteX6" fmla="*/ 313904 w 8817050"/>
              <a:gd name="connsiteY6" fmla="*/ 810431 h 1237299"/>
              <a:gd name="connsiteX7" fmla="*/ 615903 w 8817050"/>
              <a:gd name="connsiteY7" fmla="*/ 480737 h 1237299"/>
              <a:gd name="connsiteX8" fmla="*/ 1932911 w 8817050"/>
              <a:gd name="connsiteY8" fmla="*/ 0 h 1237299"/>
              <a:gd name="connsiteX0" fmla="*/ 1722819 w 8606958"/>
              <a:gd name="connsiteY0" fmla="*/ 0 h 1237299"/>
              <a:gd name="connsiteX1" fmla="*/ 8603855 w 8606958"/>
              <a:gd name="connsiteY1" fmla="*/ 12373 h 1237299"/>
              <a:gd name="connsiteX2" fmla="*/ 8600365 w 8606958"/>
              <a:gd name="connsiteY2" fmla="*/ 776598 h 1237299"/>
              <a:gd name="connsiteX3" fmla="*/ 8600365 w 8606958"/>
              <a:gd name="connsiteY3" fmla="*/ 1237299 h 1237299"/>
              <a:gd name="connsiteX4" fmla="*/ 8600365 w 8606958"/>
              <a:gd name="connsiteY4" fmla="*/ 1237299 h 1237299"/>
              <a:gd name="connsiteX5" fmla="*/ 0 w 8606958"/>
              <a:gd name="connsiteY5" fmla="*/ 1237299 h 1237299"/>
              <a:gd name="connsiteX6" fmla="*/ 103812 w 8606958"/>
              <a:gd name="connsiteY6" fmla="*/ 810431 h 1237299"/>
              <a:gd name="connsiteX7" fmla="*/ 405811 w 8606958"/>
              <a:gd name="connsiteY7" fmla="*/ 480737 h 1237299"/>
              <a:gd name="connsiteX8" fmla="*/ 1722819 w 8606958"/>
              <a:gd name="connsiteY8" fmla="*/ 0 h 1237299"/>
              <a:gd name="connsiteX0" fmla="*/ 1731342 w 8615481"/>
              <a:gd name="connsiteY0" fmla="*/ 0 h 1237299"/>
              <a:gd name="connsiteX1" fmla="*/ 8612378 w 8615481"/>
              <a:gd name="connsiteY1" fmla="*/ 12373 h 1237299"/>
              <a:gd name="connsiteX2" fmla="*/ 8608888 w 8615481"/>
              <a:gd name="connsiteY2" fmla="*/ 776598 h 1237299"/>
              <a:gd name="connsiteX3" fmla="*/ 8608888 w 8615481"/>
              <a:gd name="connsiteY3" fmla="*/ 1237299 h 1237299"/>
              <a:gd name="connsiteX4" fmla="*/ 8608888 w 8615481"/>
              <a:gd name="connsiteY4" fmla="*/ 1237299 h 1237299"/>
              <a:gd name="connsiteX5" fmla="*/ 8523 w 8615481"/>
              <a:gd name="connsiteY5" fmla="*/ 1237299 h 1237299"/>
              <a:gd name="connsiteX6" fmla="*/ 112335 w 8615481"/>
              <a:gd name="connsiteY6" fmla="*/ 810431 h 1237299"/>
              <a:gd name="connsiteX7" fmla="*/ 414334 w 8615481"/>
              <a:gd name="connsiteY7" fmla="*/ 480737 h 1237299"/>
              <a:gd name="connsiteX8" fmla="*/ 1731342 w 8615481"/>
              <a:gd name="connsiteY8" fmla="*/ 0 h 1237299"/>
              <a:gd name="connsiteX0" fmla="*/ 1731342 w 8615481"/>
              <a:gd name="connsiteY0" fmla="*/ 0 h 1237299"/>
              <a:gd name="connsiteX1" fmla="*/ 8612378 w 8615481"/>
              <a:gd name="connsiteY1" fmla="*/ 12373 h 1237299"/>
              <a:gd name="connsiteX2" fmla="*/ 8608888 w 8615481"/>
              <a:gd name="connsiteY2" fmla="*/ 776598 h 1237299"/>
              <a:gd name="connsiteX3" fmla="*/ 8608888 w 8615481"/>
              <a:gd name="connsiteY3" fmla="*/ 1237299 h 1237299"/>
              <a:gd name="connsiteX4" fmla="*/ 8608888 w 8615481"/>
              <a:gd name="connsiteY4" fmla="*/ 1237299 h 1237299"/>
              <a:gd name="connsiteX5" fmla="*/ 8523 w 8615481"/>
              <a:gd name="connsiteY5" fmla="*/ 1237299 h 1237299"/>
              <a:gd name="connsiteX6" fmla="*/ 112335 w 8615481"/>
              <a:gd name="connsiteY6" fmla="*/ 810431 h 1237299"/>
              <a:gd name="connsiteX7" fmla="*/ 782395 w 8615481"/>
              <a:gd name="connsiteY7" fmla="*/ 251837 h 1237299"/>
              <a:gd name="connsiteX8" fmla="*/ 1731342 w 8615481"/>
              <a:gd name="connsiteY8" fmla="*/ 0 h 1237299"/>
              <a:gd name="connsiteX0" fmla="*/ 1731342 w 8615481"/>
              <a:gd name="connsiteY0" fmla="*/ 0 h 1237299"/>
              <a:gd name="connsiteX1" fmla="*/ 8612378 w 8615481"/>
              <a:gd name="connsiteY1" fmla="*/ 12373 h 1237299"/>
              <a:gd name="connsiteX2" fmla="*/ 8608888 w 8615481"/>
              <a:gd name="connsiteY2" fmla="*/ 776598 h 1237299"/>
              <a:gd name="connsiteX3" fmla="*/ 8608888 w 8615481"/>
              <a:gd name="connsiteY3" fmla="*/ 1237299 h 1237299"/>
              <a:gd name="connsiteX4" fmla="*/ 8608888 w 8615481"/>
              <a:gd name="connsiteY4" fmla="*/ 1237299 h 1237299"/>
              <a:gd name="connsiteX5" fmla="*/ 8523 w 8615481"/>
              <a:gd name="connsiteY5" fmla="*/ 1237299 h 1237299"/>
              <a:gd name="connsiteX6" fmla="*/ 112335 w 8615481"/>
              <a:gd name="connsiteY6" fmla="*/ 810431 h 1237299"/>
              <a:gd name="connsiteX7" fmla="*/ 782395 w 8615481"/>
              <a:gd name="connsiteY7" fmla="*/ 251837 h 1237299"/>
              <a:gd name="connsiteX8" fmla="*/ 1731342 w 8615481"/>
              <a:gd name="connsiteY8" fmla="*/ 0 h 1237299"/>
              <a:gd name="connsiteX0" fmla="*/ 1731342 w 8615481"/>
              <a:gd name="connsiteY0" fmla="*/ 0 h 1237299"/>
              <a:gd name="connsiteX1" fmla="*/ 8612378 w 8615481"/>
              <a:gd name="connsiteY1" fmla="*/ 12373 h 1237299"/>
              <a:gd name="connsiteX2" fmla="*/ 8608888 w 8615481"/>
              <a:gd name="connsiteY2" fmla="*/ 776598 h 1237299"/>
              <a:gd name="connsiteX3" fmla="*/ 8608888 w 8615481"/>
              <a:gd name="connsiteY3" fmla="*/ 1237299 h 1237299"/>
              <a:gd name="connsiteX4" fmla="*/ 8608888 w 8615481"/>
              <a:gd name="connsiteY4" fmla="*/ 1237299 h 1237299"/>
              <a:gd name="connsiteX5" fmla="*/ 8523 w 8615481"/>
              <a:gd name="connsiteY5" fmla="*/ 1237299 h 1237299"/>
              <a:gd name="connsiteX6" fmla="*/ 112335 w 8615481"/>
              <a:gd name="connsiteY6" fmla="*/ 810431 h 1237299"/>
              <a:gd name="connsiteX7" fmla="*/ 782395 w 8615481"/>
              <a:gd name="connsiteY7" fmla="*/ 251837 h 1237299"/>
              <a:gd name="connsiteX8" fmla="*/ 1731342 w 8615481"/>
              <a:gd name="connsiteY8" fmla="*/ 0 h 1237299"/>
              <a:gd name="connsiteX0" fmla="*/ 1727632 w 8611771"/>
              <a:gd name="connsiteY0" fmla="*/ 0 h 1237299"/>
              <a:gd name="connsiteX1" fmla="*/ 8608668 w 8611771"/>
              <a:gd name="connsiteY1" fmla="*/ 12373 h 1237299"/>
              <a:gd name="connsiteX2" fmla="*/ 8605178 w 8611771"/>
              <a:gd name="connsiteY2" fmla="*/ 776598 h 1237299"/>
              <a:gd name="connsiteX3" fmla="*/ 8605178 w 8611771"/>
              <a:gd name="connsiteY3" fmla="*/ 1237299 h 1237299"/>
              <a:gd name="connsiteX4" fmla="*/ 8605178 w 8611771"/>
              <a:gd name="connsiteY4" fmla="*/ 1237299 h 1237299"/>
              <a:gd name="connsiteX5" fmla="*/ 4813 w 8611771"/>
              <a:gd name="connsiteY5" fmla="*/ 1237299 h 1237299"/>
              <a:gd name="connsiteX6" fmla="*/ 108625 w 8611771"/>
              <a:gd name="connsiteY6" fmla="*/ 810431 h 1237299"/>
              <a:gd name="connsiteX7" fmla="*/ 778685 w 8611771"/>
              <a:gd name="connsiteY7" fmla="*/ 251837 h 1237299"/>
              <a:gd name="connsiteX8" fmla="*/ 1727632 w 8611771"/>
              <a:gd name="connsiteY8" fmla="*/ 0 h 1237299"/>
              <a:gd name="connsiteX0" fmla="*/ 1722819 w 8606958"/>
              <a:gd name="connsiteY0" fmla="*/ 0 h 1237299"/>
              <a:gd name="connsiteX1" fmla="*/ 8603855 w 8606958"/>
              <a:gd name="connsiteY1" fmla="*/ 12373 h 1237299"/>
              <a:gd name="connsiteX2" fmla="*/ 8600365 w 8606958"/>
              <a:gd name="connsiteY2" fmla="*/ 776598 h 1237299"/>
              <a:gd name="connsiteX3" fmla="*/ 8600365 w 8606958"/>
              <a:gd name="connsiteY3" fmla="*/ 1237299 h 1237299"/>
              <a:gd name="connsiteX4" fmla="*/ 8600365 w 8606958"/>
              <a:gd name="connsiteY4" fmla="*/ 1237299 h 1237299"/>
              <a:gd name="connsiteX5" fmla="*/ 0 w 8606958"/>
              <a:gd name="connsiteY5" fmla="*/ 1237299 h 1237299"/>
              <a:gd name="connsiteX6" fmla="*/ 103812 w 8606958"/>
              <a:gd name="connsiteY6" fmla="*/ 810431 h 1237299"/>
              <a:gd name="connsiteX7" fmla="*/ 773872 w 8606958"/>
              <a:gd name="connsiteY7" fmla="*/ 251837 h 1237299"/>
              <a:gd name="connsiteX8" fmla="*/ 1722819 w 8606958"/>
              <a:gd name="connsiteY8" fmla="*/ 0 h 1237299"/>
              <a:gd name="connsiteX0" fmla="*/ 1726697 w 8610836"/>
              <a:gd name="connsiteY0" fmla="*/ 0 h 1237299"/>
              <a:gd name="connsiteX1" fmla="*/ 8607733 w 8610836"/>
              <a:gd name="connsiteY1" fmla="*/ 12373 h 1237299"/>
              <a:gd name="connsiteX2" fmla="*/ 8604243 w 8610836"/>
              <a:gd name="connsiteY2" fmla="*/ 776598 h 1237299"/>
              <a:gd name="connsiteX3" fmla="*/ 8604243 w 8610836"/>
              <a:gd name="connsiteY3" fmla="*/ 1237299 h 1237299"/>
              <a:gd name="connsiteX4" fmla="*/ 8604243 w 8610836"/>
              <a:gd name="connsiteY4" fmla="*/ 1237299 h 1237299"/>
              <a:gd name="connsiteX5" fmla="*/ 3878 w 8610836"/>
              <a:gd name="connsiteY5" fmla="*/ 1237299 h 1237299"/>
              <a:gd name="connsiteX6" fmla="*/ 88815 w 8610836"/>
              <a:gd name="connsiteY6" fmla="*/ 810431 h 1237299"/>
              <a:gd name="connsiteX7" fmla="*/ 777750 w 8610836"/>
              <a:gd name="connsiteY7" fmla="*/ 251837 h 1237299"/>
              <a:gd name="connsiteX8" fmla="*/ 1726697 w 8610836"/>
              <a:gd name="connsiteY8" fmla="*/ 0 h 1237299"/>
              <a:gd name="connsiteX0" fmla="*/ 1722819 w 8606958"/>
              <a:gd name="connsiteY0" fmla="*/ 0 h 1237299"/>
              <a:gd name="connsiteX1" fmla="*/ 8603855 w 8606958"/>
              <a:gd name="connsiteY1" fmla="*/ 12373 h 1237299"/>
              <a:gd name="connsiteX2" fmla="*/ 8600365 w 8606958"/>
              <a:gd name="connsiteY2" fmla="*/ 776598 h 1237299"/>
              <a:gd name="connsiteX3" fmla="*/ 8600365 w 8606958"/>
              <a:gd name="connsiteY3" fmla="*/ 1237299 h 1237299"/>
              <a:gd name="connsiteX4" fmla="*/ 8600365 w 8606958"/>
              <a:gd name="connsiteY4" fmla="*/ 1237299 h 1237299"/>
              <a:gd name="connsiteX5" fmla="*/ 0 w 8606958"/>
              <a:gd name="connsiteY5" fmla="*/ 1237299 h 1237299"/>
              <a:gd name="connsiteX6" fmla="*/ 84937 w 8606958"/>
              <a:gd name="connsiteY6" fmla="*/ 810431 h 1237299"/>
              <a:gd name="connsiteX7" fmla="*/ 773872 w 8606958"/>
              <a:gd name="connsiteY7" fmla="*/ 251837 h 1237299"/>
              <a:gd name="connsiteX8" fmla="*/ 1722819 w 8606958"/>
              <a:gd name="connsiteY8" fmla="*/ 0 h 1237299"/>
              <a:gd name="connsiteX0" fmla="*/ 1722819 w 8606958"/>
              <a:gd name="connsiteY0" fmla="*/ 0 h 1237299"/>
              <a:gd name="connsiteX1" fmla="*/ 8603855 w 8606958"/>
              <a:gd name="connsiteY1" fmla="*/ 12373 h 1237299"/>
              <a:gd name="connsiteX2" fmla="*/ 8600365 w 8606958"/>
              <a:gd name="connsiteY2" fmla="*/ 776598 h 1237299"/>
              <a:gd name="connsiteX3" fmla="*/ 8600365 w 8606958"/>
              <a:gd name="connsiteY3" fmla="*/ 1237299 h 1237299"/>
              <a:gd name="connsiteX4" fmla="*/ 8600365 w 8606958"/>
              <a:gd name="connsiteY4" fmla="*/ 1237299 h 1237299"/>
              <a:gd name="connsiteX5" fmla="*/ 0 w 8606958"/>
              <a:gd name="connsiteY5" fmla="*/ 1237299 h 1237299"/>
              <a:gd name="connsiteX6" fmla="*/ 84937 w 8606958"/>
              <a:gd name="connsiteY6" fmla="*/ 810431 h 1237299"/>
              <a:gd name="connsiteX7" fmla="*/ 773872 w 8606958"/>
              <a:gd name="connsiteY7" fmla="*/ 251837 h 1237299"/>
              <a:gd name="connsiteX8" fmla="*/ 1722819 w 8606958"/>
              <a:gd name="connsiteY8" fmla="*/ 0 h 1237299"/>
              <a:gd name="connsiteX0" fmla="*/ 1722819 w 8606958"/>
              <a:gd name="connsiteY0" fmla="*/ 0 h 1237299"/>
              <a:gd name="connsiteX1" fmla="*/ 8603855 w 8606958"/>
              <a:gd name="connsiteY1" fmla="*/ 12373 h 1237299"/>
              <a:gd name="connsiteX2" fmla="*/ 8600365 w 8606958"/>
              <a:gd name="connsiteY2" fmla="*/ 776598 h 1237299"/>
              <a:gd name="connsiteX3" fmla="*/ 8600365 w 8606958"/>
              <a:gd name="connsiteY3" fmla="*/ 1237299 h 1237299"/>
              <a:gd name="connsiteX4" fmla="*/ 8600365 w 8606958"/>
              <a:gd name="connsiteY4" fmla="*/ 1237299 h 1237299"/>
              <a:gd name="connsiteX5" fmla="*/ 0 w 8606958"/>
              <a:gd name="connsiteY5" fmla="*/ 1237299 h 1237299"/>
              <a:gd name="connsiteX6" fmla="*/ 84937 w 8606958"/>
              <a:gd name="connsiteY6" fmla="*/ 810431 h 1237299"/>
              <a:gd name="connsiteX7" fmla="*/ 773872 w 8606958"/>
              <a:gd name="connsiteY7" fmla="*/ 251837 h 1237299"/>
              <a:gd name="connsiteX8" fmla="*/ 1722819 w 8606958"/>
              <a:gd name="connsiteY8" fmla="*/ 0 h 1237299"/>
              <a:gd name="connsiteX0" fmla="*/ 1722819 w 8606958"/>
              <a:gd name="connsiteY0" fmla="*/ 0 h 1237299"/>
              <a:gd name="connsiteX1" fmla="*/ 8603855 w 8606958"/>
              <a:gd name="connsiteY1" fmla="*/ 12373 h 1237299"/>
              <a:gd name="connsiteX2" fmla="*/ 8600365 w 8606958"/>
              <a:gd name="connsiteY2" fmla="*/ 776598 h 1237299"/>
              <a:gd name="connsiteX3" fmla="*/ 8600365 w 8606958"/>
              <a:gd name="connsiteY3" fmla="*/ 1237299 h 1237299"/>
              <a:gd name="connsiteX4" fmla="*/ 8600365 w 8606958"/>
              <a:gd name="connsiteY4" fmla="*/ 1237299 h 1237299"/>
              <a:gd name="connsiteX5" fmla="*/ 0 w 8606958"/>
              <a:gd name="connsiteY5" fmla="*/ 1237299 h 1237299"/>
              <a:gd name="connsiteX6" fmla="*/ 84937 w 8606958"/>
              <a:gd name="connsiteY6" fmla="*/ 810431 h 1237299"/>
              <a:gd name="connsiteX7" fmla="*/ 773872 w 8606958"/>
              <a:gd name="connsiteY7" fmla="*/ 251837 h 1237299"/>
              <a:gd name="connsiteX8" fmla="*/ 1722819 w 8606958"/>
              <a:gd name="connsiteY8" fmla="*/ 0 h 1237299"/>
              <a:gd name="connsiteX0" fmla="*/ 1722819 w 8606958"/>
              <a:gd name="connsiteY0" fmla="*/ 0 h 1237299"/>
              <a:gd name="connsiteX1" fmla="*/ 8603855 w 8606958"/>
              <a:gd name="connsiteY1" fmla="*/ 12373 h 1237299"/>
              <a:gd name="connsiteX2" fmla="*/ 8600365 w 8606958"/>
              <a:gd name="connsiteY2" fmla="*/ 776598 h 1237299"/>
              <a:gd name="connsiteX3" fmla="*/ 8600365 w 8606958"/>
              <a:gd name="connsiteY3" fmla="*/ 1237299 h 1237299"/>
              <a:gd name="connsiteX4" fmla="*/ 8600365 w 8606958"/>
              <a:gd name="connsiteY4" fmla="*/ 1237299 h 1237299"/>
              <a:gd name="connsiteX5" fmla="*/ 0 w 8606958"/>
              <a:gd name="connsiteY5" fmla="*/ 1237299 h 1237299"/>
              <a:gd name="connsiteX6" fmla="*/ 84937 w 8606958"/>
              <a:gd name="connsiteY6" fmla="*/ 810431 h 1237299"/>
              <a:gd name="connsiteX7" fmla="*/ 745560 w 8606958"/>
              <a:gd name="connsiteY7" fmla="*/ 239464 h 1237299"/>
              <a:gd name="connsiteX8" fmla="*/ 1722819 w 8606958"/>
              <a:gd name="connsiteY8" fmla="*/ 0 h 1237299"/>
              <a:gd name="connsiteX0" fmla="*/ 1722819 w 8606958"/>
              <a:gd name="connsiteY0" fmla="*/ 0 h 1237299"/>
              <a:gd name="connsiteX1" fmla="*/ 8603855 w 8606958"/>
              <a:gd name="connsiteY1" fmla="*/ 12373 h 1237299"/>
              <a:gd name="connsiteX2" fmla="*/ 8600365 w 8606958"/>
              <a:gd name="connsiteY2" fmla="*/ 776598 h 1237299"/>
              <a:gd name="connsiteX3" fmla="*/ 8600365 w 8606958"/>
              <a:gd name="connsiteY3" fmla="*/ 1237299 h 1237299"/>
              <a:gd name="connsiteX4" fmla="*/ 8600365 w 8606958"/>
              <a:gd name="connsiteY4" fmla="*/ 1237299 h 1237299"/>
              <a:gd name="connsiteX5" fmla="*/ 0 w 8606958"/>
              <a:gd name="connsiteY5" fmla="*/ 1237299 h 1237299"/>
              <a:gd name="connsiteX6" fmla="*/ 84937 w 8606958"/>
              <a:gd name="connsiteY6" fmla="*/ 810431 h 1237299"/>
              <a:gd name="connsiteX7" fmla="*/ 745560 w 8606958"/>
              <a:gd name="connsiteY7" fmla="*/ 239464 h 1237299"/>
              <a:gd name="connsiteX8" fmla="*/ 1722819 w 8606958"/>
              <a:gd name="connsiteY8" fmla="*/ 0 h 1237299"/>
              <a:gd name="connsiteX0" fmla="*/ 1722819 w 8606958"/>
              <a:gd name="connsiteY0" fmla="*/ 0 h 1237299"/>
              <a:gd name="connsiteX1" fmla="*/ 8603855 w 8606958"/>
              <a:gd name="connsiteY1" fmla="*/ 12373 h 1237299"/>
              <a:gd name="connsiteX2" fmla="*/ 8600365 w 8606958"/>
              <a:gd name="connsiteY2" fmla="*/ 776598 h 1237299"/>
              <a:gd name="connsiteX3" fmla="*/ 8600365 w 8606958"/>
              <a:gd name="connsiteY3" fmla="*/ 1237299 h 1237299"/>
              <a:gd name="connsiteX4" fmla="*/ 8600365 w 8606958"/>
              <a:gd name="connsiteY4" fmla="*/ 1237299 h 1237299"/>
              <a:gd name="connsiteX5" fmla="*/ 0 w 8606958"/>
              <a:gd name="connsiteY5" fmla="*/ 1237299 h 1237299"/>
              <a:gd name="connsiteX6" fmla="*/ 84937 w 8606958"/>
              <a:gd name="connsiteY6" fmla="*/ 810431 h 1237299"/>
              <a:gd name="connsiteX7" fmla="*/ 745560 w 8606958"/>
              <a:gd name="connsiteY7" fmla="*/ 239464 h 1237299"/>
              <a:gd name="connsiteX8" fmla="*/ 1722819 w 8606958"/>
              <a:gd name="connsiteY8" fmla="*/ 0 h 1237299"/>
              <a:gd name="connsiteX0" fmla="*/ 1722819 w 8606958"/>
              <a:gd name="connsiteY0" fmla="*/ 0 h 1237299"/>
              <a:gd name="connsiteX1" fmla="*/ 8603855 w 8606958"/>
              <a:gd name="connsiteY1" fmla="*/ 12373 h 1237299"/>
              <a:gd name="connsiteX2" fmla="*/ 8600365 w 8606958"/>
              <a:gd name="connsiteY2" fmla="*/ 776598 h 1237299"/>
              <a:gd name="connsiteX3" fmla="*/ 8600365 w 8606958"/>
              <a:gd name="connsiteY3" fmla="*/ 1237299 h 1237299"/>
              <a:gd name="connsiteX4" fmla="*/ 8600365 w 8606958"/>
              <a:gd name="connsiteY4" fmla="*/ 1237299 h 1237299"/>
              <a:gd name="connsiteX5" fmla="*/ 0 w 8606958"/>
              <a:gd name="connsiteY5" fmla="*/ 1237299 h 1237299"/>
              <a:gd name="connsiteX6" fmla="*/ 84937 w 8606958"/>
              <a:gd name="connsiteY6" fmla="*/ 810431 h 1237299"/>
              <a:gd name="connsiteX7" fmla="*/ 745560 w 8606958"/>
              <a:gd name="connsiteY7" fmla="*/ 239464 h 1237299"/>
              <a:gd name="connsiteX8" fmla="*/ 1722819 w 8606958"/>
              <a:gd name="connsiteY8" fmla="*/ 0 h 1237299"/>
              <a:gd name="connsiteX0" fmla="*/ 1722819 w 8606958"/>
              <a:gd name="connsiteY0" fmla="*/ 0 h 1237299"/>
              <a:gd name="connsiteX1" fmla="*/ 8603855 w 8606958"/>
              <a:gd name="connsiteY1" fmla="*/ 12373 h 1237299"/>
              <a:gd name="connsiteX2" fmla="*/ 8600365 w 8606958"/>
              <a:gd name="connsiteY2" fmla="*/ 776598 h 1237299"/>
              <a:gd name="connsiteX3" fmla="*/ 8600365 w 8606958"/>
              <a:gd name="connsiteY3" fmla="*/ 1237299 h 1237299"/>
              <a:gd name="connsiteX4" fmla="*/ 8600365 w 8606958"/>
              <a:gd name="connsiteY4" fmla="*/ 1237299 h 1237299"/>
              <a:gd name="connsiteX5" fmla="*/ 0 w 8606958"/>
              <a:gd name="connsiteY5" fmla="*/ 1237299 h 1237299"/>
              <a:gd name="connsiteX6" fmla="*/ 84937 w 8606958"/>
              <a:gd name="connsiteY6" fmla="*/ 810431 h 1237299"/>
              <a:gd name="connsiteX7" fmla="*/ 745560 w 8606958"/>
              <a:gd name="connsiteY7" fmla="*/ 239464 h 1237299"/>
              <a:gd name="connsiteX8" fmla="*/ 1722819 w 8606958"/>
              <a:gd name="connsiteY8" fmla="*/ 0 h 1237299"/>
              <a:gd name="connsiteX0" fmla="*/ 1722819 w 8606958"/>
              <a:gd name="connsiteY0" fmla="*/ 0 h 1237299"/>
              <a:gd name="connsiteX1" fmla="*/ 8603855 w 8606958"/>
              <a:gd name="connsiteY1" fmla="*/ 12373 h 1237299"/>
              <a:gd name="connsiteX2" fmla="*/ 8600365 w 8606958"/>
              <a:gd name="connsiteY2" fmla="*/ 776598 h 1237299"/>
              <a:gd name="connsiteX3" fmla="*/ 8600365 w 8606958"/>
              <a:gd name="connsiteY3" fmla="*/ 1237299 h 1237299"/>
              <a:gd name="connsiteX4" fmla="*/ 8600365 w 8606958"/>
              <a:gd name="connsiteY4" fmla="*/ 1237299 h 1237299"/>
              <a:gd name="connsiteX5" fmla="*/ 0 w 8606958"/>
              <a:gd name="connsiteY5" fmla="*/ 1237299 h 1237299"/>
              <a:gd name="connsiteX6" fmla="*/ 84937 w 8606958"/>
              <a:gd name="connsiteY6" fmla="*/ 810431 h 1237299"/>
              <a:gd name="connsiteX7" fmla="*/ 745560 w 8606958"/>
              <a:gd name="connsiteY7" fmla="*/ 239464 h 1237299"/>
              <a:gd name="connsiteX8" fmla="*/ 1722819 w 8606958"/>
              <a:gd name="connsiteY8" fmla="*/ 0 h 1237299"/>
              <a:gd name="connsiteX0" fmla="*/ 1722819 w 8606958"/>
              <a:gd name="connsiteY0" fmla="*/ 0 h 1237299"/>
              <a:gd name="connsiteX1" fmla="*/ 8603855 w 8606958"/>
              <a:gd name="connsiteY1" fmla="*/ 12373 h 1237299"/>
              <a:gd name="connsiteX2" fmla="*/ 8600365 w 8606958"/>
              <a:gd name="connsiteY2" fmla="*/ 776598 h 1237299"/>
              <a:gd name="connsiteX3" fmla="*/ 8600365 w 8606958"/>
              <a:gd name="connsiteY3" fmla="*/ 1237299 h 1237299"/>
              <a:gd name="connsiteX4" fmla="*/ 8600365 w 8606958"/>
              <a:gd name="connsiteY4" fmla="*/ 1237299 h 1237299"/>
              <a:gd name="connsiteX5" fmla="*/ 0 w 8606958"/>
              <a:gd name="connsiteY5" fmla="*/ 1237299 h 1237299"/>
              <a:gd name="connsiteX6" fmla="*/ 84937 w 8606958"/>
              <a:gd name="connsiteY6" fmla="*/ 810431 h 1237299"/>
              <a:gd name="connsiteX7" fmla="*/ 745560 w 8606958"/>
              <a:gd name="connsiteY7" fmla="*/ 239464 h 1237299"/>
              <a:gd name="connsiteX8" fmla="*/ 1722819 w 8606958"/>
              <a:gd name="connsiteY8" fmla="*/ 0 h 1237299"/>
              <a:gd name="connsiteX0" fmla="*/ 1637882 w 8606958"/>
              <a:gd name="connsiteY0" fmla="*/ 0 h 1237299"/>
              <a:gd name="connsiteX1" fmla="*/ 8603855 w 8606958"/>
              <a:gd name="connsiteY1" fmla="*/ 12373 h 1237299"/>
              <a:gd name="connsiteX2" fmla="*/ 8600365 w 8606958"/>
              <a:gd name="connsiteY2" fmla="*/ 776598 h 1237299"/>
              <a:gd name="connsiteX3" fmla="*/ 8600365 w 8606958"/>
              <a:gd name="connsiteY3" fmla="*/ 1237299 h 1237299"/>
              <a:gd name="connsiteX4" fmla="*/ 8600365 w 8606958"/>
              <a:gd name="connsiteY4" fmla="*/ 1237299 h 1237299"/>
              <a:gd name="connsiteX5" fmla="*/ 0 w 8606958"/>
              <a:gd name="connsiteY5" fmla="*/ 1237299 h 1237299"/>
              <a:gd name="connsiteX6" fmla="*/ 84937 w 8606958"/>
              <a:gd name="connsiteY6" fmla="*/ 810431 h 1237299"/>
              <a:gd name="connsiteX7" fmla="*/ 745560 w 8606958"/>
              <a:gd name="connsiteY7" fmla="*/ 239464 h 1237299"/>
              <a:gd name="connsiteX8" fmla="*/ 1637882 w 8606958"/>
              <a:gd name="connsiteY8" fmla="*/ 0 h 1237299"/>
              <a:gd name="connsiteX0" fmla="*/ 2298504 w 8606958"/>
              <a:gd name="connsiteY0" fmla="*/ 0 h 1249672"/>
              <a:gd name="connsiteX1" fmla="*/ 8603855 w 8606958"/>
              <a:gd name="connsiteY1" fmla="*/ 24746 h 1249672"/>
              <a:gd name="connsiteX2" fmla="*/ 8600365 w 8606958"/>
              <a:gd name="connsiteY2" fmla="*/ 788971 h 1249672"/>
              <a:gd name="connsiteX3" fmla="*/ 8600365 w 8606958"/>
              <a:gd name="connsiteY3" fmla="*/ 1249672 h 1249672"/>
              <a:gd name="connsiteX4" fmla="*/ 8600365 w 8606958"/>
              <a:gd name="connsiteY4" fmla="*/ 1249672 h 1249672"/>
              <a:gd name="connsiteX5" fmla="*/ 0 w 8606958"/>
              <a:gd name="connsiteY5" fmla="*/ 1249672 h 1249672"/>
              <a:gd name="connsiteX6" fmla="*/ 84937 w 8606958"/>
              <a:gd name="connsiteY6" fmla="*/ 822804 h 1249672"/>
              <a:gd name="connsiteX7" fmla="*/ 745560 w 8606958"/>
              <a:gd name="connsiteY7" fmla="*/ 251837 h 1249672"/>
              <a:gd name="connsiteX8" fmla="*/ 2298504 w 8606958"/>
              <a:gd name="connsiteY8" fmla="*/ 0 h 1249672"/>
              <a:gd name="connsiteX0" fmla="*/ 2298504 w 8606958"/>
              <a:gd name="connsiteY0" fmla="*/ 0 h 1249672"/>
              <a:gd name="connsiteX1" fmla="*/ 8603855 w 8606958"/>
              <a:gd name="connsiteY1" fmla="*/ 24746 h 1249672"/>
              <a:gd name="connsiteX2" fmla="*/ 8600365 w 8606958"/>
              <a:gd name="connsiteY2" fmla="*/ 788971 h 1249672"/>
              <a:gd name="connsiteX3" fmla="*/ 8600365 w 8606958"/>
              <a:gd name="connsiteY3" fmla="*/ 1249672 h 1249672"/>
              <a:gd name="connsiteX4" fmla="*/ 8600365 w 8606958"/>
              <a:gd name="connsiteY4" fmla="*/ 1249672 h 1249672"/>
              <a:gd name="connsiteX5" fmla="*/ 0 w 8606958"/>
              <a:gd name="connsiteY5" fmla="*/ 1249672 h 1249672"/>
              <a:gd name="connsiteX6" fmla="*/ 84937 w 8606958"/>
              <a:gd name="connsiteY6" fmla="*/ 822804 h 1249672"/>
              <a:gd name="connsiteX7" fmla="*/ 745560 w 8606958"/>
              <a:gd name="connsiteY7" fmla="*/ 251837 h 1249672"/>
              <a:gd name="connsiteX8" fmla="*/ 2298504 w 8606958"/>
              <a:gd name="connsiteY8" fmla="*/ 0 h 1249672"/>
              <a:gd name="connsiteX0" fmla="*/ 2298504 w 8606958"/>
              <a:gd name="connsiteY0" fmla="*/ 0 h 1249672"/>
              <a:gd name="connsiteX1" fmla="*/ 8603855 w 8606958"/>
              <a:gd name="connsiteY1" fmla="*/ 24746 h 1249672"/>
              <a:gd name="connsiteX2" fmla="*/ 8600365 w 8606958"/>
              <a:gd name="connsiteY2" fmla="*/ 788971 h 1249672"/>
              <a:gd name="connsiteX3" fmla="*/ 8600365 w 8606958"/>
              <a:gd name="connsiteY3" fmla="*/ 1249672 h 1249672"/>
              <a:gd name="connsiteX4" fmla="*/ 8600365 w 8606958"/>
              <a:gd name="connsiteY4" fmla="*/ 1249672 h 1249672"/>
              <a:gd name="connsiteX5" fmla="*/ 0 w 8606958"/>
              <a:gd name="connsiteY5" fmla="*/ 1249672 h 1249672"/>
              <a:gd name="connsiteX6" fmla="*/ 84937 w 8606958"/>
              <a:gd name="connsiteY6" fmla="*/ 822804 h 1249672"/>
              <a:gd name="connsiteX7" fmla="*/ 2298504 w 8606958"/>
              <a:gd name="connsiteY7" fmla="*/ 0 h 1249672"/>
              <a:gd name="connsiteX0" fmla="*/ 2600441 w 8908895"/>
              <a:gd name="connsiteY0" fmla="*/ 0 h 1249672"/>
              <a:gd name="connsiteX1" fmla="*/ 8905792 w 8908895"/>
              <a:gd name="connsiteY1" fmla="*/ 24746 h 1249672"/>
              <a:gd name="connsiteX2" fmla="*/ 8902302 w 8908895"/>
              <a:gd name="connsiteY2" fmla="*/ 788971 h 1249672"/>
              <a:gd name="connsiteX3" fmla="*/ 8902302 w 8908895"/>
              <a:gd name="connsiteY3" fmla="*/ 1249672 h 1249672"/>
              <a:gd name="connsiteX4" fmla="*/ 8902302 w 8908895"/>
              <a:gd name="connsiteY4" fmla="*/ 1249672 h 1249672"/>
              <a:gd name="connsiteX5" fmla="*/ 301937 w 8908895"/>
              <a:gd name="connsiteY5" fmla="*/ 1249672 h 1249672"/>
              <a:gd name="connsiteX6" fmla="*/ 2600441 w 8908895"/>
              <a:gd name="connsiteY6" fmla="*/ 0 h 1249672"/>
              <a:gd name="connsiteX0" fmla="*/ 2600441 w 8908895"/>
              <a:gd name="connsiteY0" fmla="*/ 0 h 1231113"/>
              <a:gd name="connsiteX1" fmla="*/ 8905792 w 8908895"/>
              <a:gd name="connsiteY1" fmla="*/ 6187 h 1231113"/>
              <a:gd name="connsiteX2" fmla="*/ 8902302 w 8908895"/>
              <a:gd name="connsiteY2" fmla="*/ 770412 h 1231113"/>
              <a:gd name="connsiteX3" fmla="*/ 8902302 w 8908895"/>
              <a:gd name="connsiteY3" fmla="*/ 1231113 h 1231113"/>
              <a:gd name="connsiteX4" fmla="*/ 8902302 w 8908895"/>
              <a:gd name="connsiteY4" fmla="*/ 1231113 h 1231113"/>
              <a:gd name="connsiteX5" fmla="*/ 301937 w 8908895"/>
              <a:gd name="connsiteY5" fmla="*/ 1231113 h 1231113"/>
              <a:gd name="connsiteX6" fmla="*/ 2600441 w 8908895"/>
              <a:gd name="connsiteY6" fmla="*/ 0 h 1231113"/>
              <a:gd name="connsiteX0" fmla="*/ 2716264 w 9024718"/>
              <a:gd name="connsiteY0" fmla="*/ 0 h 1231113"/>
              <a:gd name="connsiteX1" fmla="*/ 9021615 w 9024718"/>
              <a:gd name="connsiteY1" fmla="*/ 6187 h 1231113"/>
              <a:gd name="connsiteX2" fmla="*/ 9018125 w 9024718"/>
              <a:gd name="connsiteY2" fmla="*/ 770412 h 1231113"/>
              <a:gd name="connsiteX3" fmla="*/ 9018125 w 9024718"/>
              <a:gd name="connsiteY3" fmla="*/ 1231113 h 1231113"/>
              <a:gd name="connsiteX4" fmla="*/ 9018125 w 9024718"/>
              <a:gd name="connsiteY4" fmla="*/ 1231113 h 1231113"/>
              <a:gd name="connsiteX5" fmla="*/ 417760 w 9024718"/>
              <a:gd name="connsiteY5" fmla="*/ 1231113 h 1231113"/>
              <a:gd name="connsiteX6" fmla="*/ 2716264 w 9024718"/>
              <a:gd name="connsiteY6" fmla="*/ 0 h 1231113"/>
              <a:gd name="connsiteX0" fmla="*/ 2300894 w 8609348"/>
              <a:gd name="connsiteY0" fmla="*/ 0 h 1231113"/>
              <a:gd name="connsiteX1" fmla="*/ 8606245 w 8609348"/>
              <a:gd name="connsiteY1" fmla="*/ 6187 h 1231113"/>
              <a:gd name="connsiteX2" fmla="*/ 8602755 w 8609348"/>
              <a:gd name="connsiteY2" fmla="*/ 770412 h 1231113"/>
              <a:gd name="connsiteX3" fmla="*/ 8602755 w 8609348"/>
              <a:gd name="connsiteY3" fmla="*/ 1231113 h 1231113"/>
              <a:gd name="connsiteX4" fmla="*/ 8602755 w 8609348"/>
              <a:gd name="connsiteY4" fmla="*/ 1231113 h 1231113"/>
              <a:gd name="connsiteX5" fmla="*/ 2390 w 8609348"/>
              <a:gd name="connsiteY5" fmla="*/ 1231113 h 1231113"/>
              <a:gd name="connsiteX6" fmla="*/ 2300894 w 8609348"/>
              <a:gd name="connsiteY6" fmla="*/ 0 h 1231113"/>
              <a:gd name="connsiteX0" fmla="*/ 2299332 w 8607786"/>
              <a:gd name="connsiteY0" fmla="*/ 0 h 1231113"/>
              <a:gd name="connsiteX1" fmla="*/ 8604683 w 8607786"/>
              <a:gd name="connsiteY1" fmla="*/ 6187 h 1231113"/>
              <a:gd name="connsiteX2" fmla="*/ 8601193 w 8607786"/>
              <a:gd name="connsiteY2" fmla="*/ 770412 h 1231113"/>
              <a:gd name="connsiteX3" fmla="*/ 8601193 w 8607786"/>
              <a:gd name="connsiteY3" fmla="*/ 1231113 h 1231113"/>
              <a:gd name="connsiteX4" fmla="*/ 8601193 w 8607786"/>
              <a:gd name="connsiteY4" fmla="*/ 1231113 h 1231113"/>
              <a:gd name="connsiteX5" fmla="*/ 828 w 8607786"/>
              <a:gd name="connsiteY5" fmla="*/ 1231113 h 1231113"/>
              <a:gd name="connsiteX6" fmla="*/ 2299332 w 8607786"/>
              <a:gd name="connsiteY6" fmla="*/ 0 h 1231113"/>
              <a:gd name="connsiteX0" fmla="*/ 2298564 w 8607018"/>
              <a:gd name="connsiteY0" fmla="*/ 0 h 1231113"/>
              <a:gd name="connsiteX1" fmla="*/ 8603915 w 8607018"/>
              <a:gd name="connsiteY1" fmla="*/ 6187 h 1231113"/>
              <a:gd name="connsiteX2" fmla="*/ 8600425 w 8607018"/>
              <a:gd name="connsiteY2" fmla="*/ 770412 h 1231113"/>
              <a:gd name="connsiteX3" fmla="*/ 8600425 w 8607018"/>
              <a:gd name="connsiteY3" fmla="*/ 1231113 h 1231113"/>
              <a:gd name="connsiteX4" fmla="*/ 8600425 w 8607018"/>
              <a:gd name="connsiteY4" fmla="*/ 1231113 h 1231113"/>
              <a:gd name="connsiteX5" fmla="*/ 60 w 8607018"/>
              <a:gd name="connsiteY5" fmla="*/ 1231113 h 1231113"/>
              <a:gd name="connsiteX6" fmla="*/ 2298564 w 8607018"/>
              <a:gd name="connsiteY6" fmla="*/ 0 h 1231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07018" h="1231113">
                <a:moveTo>
                  <a:pt x="2298564" y="0"/>
                </a:moveTo>
                <a:lnTo>
                  <a:pt x="8603915" y="6187"/>
                </a:lnTo>
                <a:cubicBezTo>
                  <a:pt x="8612551" y="339562"/>
                  <a:pt x="8600425" y="590326"/>
                  <a:pt x="8600425" y="770412"/>
                </a:cubicBezTo>
                <a:lnTo>
                  <a:pt x="8600425" y="1231113"/>
                </a:lnTo>
                <a:lnTo>
                  <a:pt x="8600425" y="1231113"/>
                </a:lnTo>
                <a:lnTo>
                  <a:pt x="60" y="1231113"/>
                </a:lnTo>
                <a:cubicBezTo>
                  <a:pt x="-2693" y="979529"/>
                  <a:pt x="81279" y="0"/>
                  <a:pt x="2298564" y="0"/>
                </a:cubicBezTo>
                <a:close/>
              </a:path>
            </a:pathLst>
          </a:custGeom>
          <a:solidFill>
            <a:schemeClr val="accent2">
              <a:alpha val="80000"/>
            </a:schemeClr>
          </a:solidFill>
        </p:spPr>
        <p:txBody>
          <a:bodyPr rtlCol="0" anchor="t">
            <a:noAutofit/>
          </a:bodyPr>
          <a:lstStyle>
            <a:lvl1pPr marL="1371600">
              <a:lnSpc>
                <a:spcPct val="280000"/>
              </a:lnSpc>
              <a:spcBef>
                <a:spcPts val="1800"/>
              </a:spcBef>
              <a:defRPr>
                <a:solidFill>
                  <a:schemeClr val="bg2"/>
                </a:solidFill>
              </a:defRPr>
            </a:lvl1pPr>
          </a:lstStyle>
          <a:p>
            <a:pPr rtl="0"/>
            <a:r>
              <a:rPr lang="en-US" sz="4400">
                <a:solidFill>
                  <a:srgbClr val="FFFFFF"/>
                </a:solidFill>
              </a:rPr>
              <a:t>Click to edit Master title style</a:t>
            </a:r>
            <a:endParaRPr lang="en-GB" sz="4400" dirty="0">
              <a:solidFill>
                <a:srgbClr val="FFFFFF"/>
              </a:solidFill>
            </a:endParaRPr>
          </a:p>
        </p:txBody>
      </p:sp>
      <p:sp>
        <p:nvSpPr>
          <p:cNvPr id="36" name="Freeform: Shape 35">
            <a:extLst>
              <a:ext uri="{FF2B5EF4-FFF2-40B4-BE49-F238E27FC236}">
                <a16:creationId xmlns:a16="http://schemas.microsoft.com/office/drawing/2014/main" id="{9A0315CC-EC7D-4E65-936E-03F3BE2200E3}"/>
              </a:ext>
              <a:ext uri="{C183D7F6-B498-43B3-948B-1728B52AA6E4}">
                <adec:decorative xmlns:adec="http://schemas.microsoft.com/office/drawing/2017/decorative" val="1"/>
              </a:ext>
            </a:extLst>
          </p:cNvPr>
          <p:cNvSpPr/>
          <p:nvPr userDrawn="1"/>
        </p:nvSpPr>
        <p:spPr>
          <a:xfrm>
            <a:off x="7477125" y="0"/>
            <a:ext cx="4714875" cy="6858000"/>
          </a:xfrm>
          <a:custGeom>
            <a:avLst/>
            <a:gdLst>
              <a:gd name="connsiteX0" fmla="*/ 3611850 w 4528607"/>
              <a:gd name="connsiteY0" fmla="*/ 0 h 6858000"/>
              <a:gd name="connsiteX1" fmla="*/ 4528607 w 4528607"/>
              <a:gd name="connsiteY1" fmla="*/ 0 h 6858000"/>
              <a:gd name="connsiteX2" fmla="*/ 4528607 w 4528607"/>
              <a:gd name="connsiteY2" fmla="*/ 6858000 h 6858000"/>
              <a:gd name="connsiteX3" fmla="*/ 0 w 4528607"/>
              <a:gd name="connsiteY3" fmla="*/ 6858000 h 6858000"/>
              <a:gd name="connsiteX4" fmla="*/ 157749 w 4528607"/>
              <a:gd name="connsiteY4" fmla="*/ 6846005 h 6858000"/>
              <a:gd name="connsiteX5" fmla="*/ 3612770 w 4528607"/>
              <a:gd name="connsiteY5" fmla="*/ 3017366 h 6858000"/>
              <a:gd name="connsiteX6" fmla="*/ 3611350 w 4528607"/>
              <a:gd name="connsiteY6" fmla="*/ 2961216 h 6858000"/>
              <a:gd name="connsiteX7" fmla="*/ 3611850 w 4528607"/>
              <a:gd name="connsiteY7" fmla="*/ 2961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8607" h="6858000">
                <a:moveTo>
                  <a:pt x="3611850" y="0"/>
                </a:moveTo>
                <a:lnTo>
                  <a:pt x="4528607" y="0"/>
                </a:lnTo>
                <a:lnTo>
                  <a:pt x="4528607" y="6858000"/>
                </a:lnTo>
                <a:lnTo>
                  <a:pt x="0" y="6858000"/>
                </a:lnTo>
                <a:lnTo>
                  <a:pt x="157749" y="6846005"/>
                </a:lnTo>
                <a:cubicBezTo>
                  <a:pt x="2098384" y="6648923"/>
                  <a:pt x="3612770" y="5009996"/>
                  <a:pt x="3612770" y="3017366"/>
                </a:cubicBezTo>
                <a:lnTo>
                  <a:pt x="3611350" y="2961216"/>
                </a:lnTo>
                <a:lnTo>
                  <a:pt x="3611850" y="2961216"/>
                </a:lnTo>
                <a:close/>
              </a:path>
            </a:pathLst>
          </a:custGeom>
          <a:solidFill>
            <a:schemeClr val="accent2">
              <a:lumMod val="75000"/>
              <a:alpha val="6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6" name="Text Placeholder 5">
            <a:extLst>
              <a:ext uri="{FF2B5EF4-FFF2-40B4-BE49-F238E27FC236}">
                <a16:creationId xmlns:a16="http://schemas.microsoft.com/office/drawing/2014/main" id="{1DAB5A3B-4D59-4E0D-9EA9-FAFC9BFBB574}"/>
              </a:ext>
            </a:extLst>
          </p:cNvPr>
          <p:cNvSpPr>
            <a:spLocks noGrp="1"/>
          </p:cNvSpPr>
          <p:nvPr>
            <p:ph type="body" sz="quarter" idx="14"/>
          </p:nvPr>
        </p:nvSpPr>
        <p:spPr>
          <a:xfrm>
            <a:off x="2000614" y="5920740"/>
            <a:ext cx="5476512" cy="723900"/>
          </a:xfrm>
        </p:spPr>
        <p:txBody>
          <a:bodyPr rtlCol="0">
            <a:noAutofit/>
          </a:bodyPr>
          <a:lstStyle>
            <a:lvl1pPr>
              <a:buNone/>
              <a:defRPr sz="2000">
                <a:solidFill>
                  <a:schemeClr val="bg2"/>
                </a:solidFill>
              </a:defRPr>
            </a:lvl1pPr>
            <a:lvl2pPr>
              <a:buNone/>
              <a:defRPr sz="2000">
                <a:solidFill>
                  <a:schemeClr val="bg2"/>
                </a:solidFill>
              </a:defRPr>
            </a:lvl2pPr>
            <a:lvl3pPr>
              <a:buNone/>
              <a:defRPr sz="2000">
                <a:solidFill>
                  <a:schemeClr val="bg2"/>
                </a:solidFill>
              </a:defRPr>
            </a:lvl3pPr>
            <a:lvl4pPr>
              <a:buNone/>
              <a:defRPr sz="2000">
                <a:solidFill>
                  <a:schemeClr val="bg2"/>
                </a:solidFill>
              </a:defRPr>
            </a:lvl4pPr>
            <a:lvl5pPr>
              <a:buNone/>
              <a:defRPr sz="2000">
                <a:solidFill>
                  <a:schemeClr val="bg2"/>
                </a:solidFill>
              </a:defRPr>
            </a:lvl5pPr>
          </a:lstStyle>
          <a:p>
            <a:pPr lvl="0" rtl="0"/>
            <a:r>
              <a:rPr lang="en-US"/>
              <a:t>Click to edit Master text styles</a:t>
            </a:r>
          </a:p>
        </p:txBody>
      </p:sp>
    </p:spTree>
    <p:extLst>
      <p:ext uri="{BB962C8B-B14F-4D97-AF65-F5344CB8AC3E}">
        <p14:creationId xmlns:p14="http://schemas.microsoft.com/office/powerpoint/2010/main" val="7553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Content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51886-4F39-4E3E-948D-DBC73F267AED}"/>
              </a:ext>
            </a:extLst>
          </p:cNvPr>
          <p:cNvSpPr>
            <a:spLocks noGrp="1"/>
          </p:cNvSpPr>
          <p:nvPr>
            <p:ph type="title"/>
          </p:nvPr>
        </p:nvSpPr>
        <p:spPr>
          <a:xfrm>
            <a:off x="838200" y="448056"/>
            <a:ext cx="10515600" cy="1325563"/>
          </a:xfrm>
        </p:spPr>
        <p:txBody>
          <a:bodyPr rtlCol="0"/>
          <a:lstStyle/>
          <a:p>
            <a:pPr rtl="0"/>
            <a:r>
              <a:rPr lang="en-US"/>
              <a:t>Click to edit Master title style</a:t>
            </a:r>
            <a:endParaRPr lang="en-GB"/>
          </a:p>
        </p:txBody>
      </p:sp>
      <p:sp>
        <p:nvSpPr>
          <p:cNvPr id="3" name="Text Placeholder 2">
            <a:extLst>
              <a:ext uri="{FF2B5EF4-FFF2-40B4-BE49-F238E27FC236}">
                <a16:creationId xmlns:a16="http://schemas.microsoft.com/office/drawing/2014/main" id="{4B2C7B2A-B6BE-46FD-9278-A5246BF7EEB8}"/>
              </a:ext>
            </a:extLst>
          </p:cNvPr>
          <p:cNvSpPr>
            <a:spLocks noGrp="1"/>
          </p:cNvSpPr>
          <p:nvPr>
            <p:ph type="body" idx="1"/>
          </p:nvPr>
        </p:nvSpPr>
        <p:spPr>
          <a:xfrm>
            <a:off x="839788" y="1681163"/>
            <a:ext cx="3200400" cy="823912"/>
          </a:xfrm>
        </p:spPr>
        <p:txBody>
          <a:bodyPr rtlCol="0"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a:t>Click to edit Master text styles</a:t>
            </a:r>
          </a:p>
        </p:txBody>
      </p:sp>
      <p:sp>
        <p:nvSpPr>
          <p:cNvPr id="4" name="Content Placeholder 3">
            <a:extLst>
              <a:ext uri="{FF2B5EF4-FFF2-40B4-BE49-F238E27FC236}">
                <a16:creationId xmlns:a16="http://schemas.microsoft.com/office/drawing/2014/main" id="{BAE85295-E4B5-4D75-954F-B07A2F4CABF8}"/>
              </a:ext>
            </a:extLst>
          </p:cNvPr>
          <p:cNvSpPr>
            <a:spLocks noGrp="1"/>
          </p:cNvSpPr>
          <p:nvPr>
            <p:ph sz="half" idx="2"/>
          </p:nvPr>
        </p:nvSpPr>
        <p:spPr>
          <a:xfrm>
            <a:off x="839788" y="2635623"/>
            <a:ext cx="3200400" cy="3554039"/>
          </a:xfrm>
        </p:spPr>
        <p:txBody>
          <a:bodyPr rtlCol="0">
            <a:normAutofit/>
          </a:bodyPr>
          <a:lstStyle>
            <a:lvl1pPr marL="283464" indent="-283464">
              <a:defRPr sz="1400"/>
            </a:lvl1pPr>
            <a:lvl2pPr marL="283464" indent="-283464">
              <a:defRPr sz="1400"/>
            </a:lvl2pPr>
            <a:lvl3pPr marL="283464" indent="-283464">
              <a:defRPr sz="1400"/>
            </a:lvl3pPr>
            <a:lvl4pPr marL="283464" indent="-283464">
              <a:defRPr sz="1400"/>
            </a:lvl4pPr>
            <a:lvl5pPr marL="283464" indent="-283464">
              <a:defRPr sz="14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5" name="Text Placeholder 4">
            <a:extLst>
              <a:ext uri="{FF2B5EF4-FFF2-40B4-BE49-F238E27FC236}">
                <a16:creationId xmlns:a16="http://schemas.microsoft.com/office/drawing/2014/main" id="{E687ABF0-C78D-4589-8FA5-0D6238B4B084}"/>
              </a:ext>
            </a:extLst>
          </p:cNvPr>
          <p:cNvSpPr>
            <a:spLocks noGrp="1"/>
          </p:cNvSpPr>
          <p:nvPr>
            <p:ph type="body" sz="quarter" idx="3"/>
          </p:nvPr>
        </p:nvSpPr>
        <p:spPr>
          <a:xfrm>
            <a:off x="4496597" y="1679012"/>
            <a:ext cx="3200400" cy="823912"/>
          </a:xfrm>
        </p:spPr>
        <p:txBody>
          <a:bodyPr rtlCol="0"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a:t>Click to edit Master text styles</a:t>
            </a:r>
          </a:p>
        </p:txBody>
      </p:sp>
      <p:sp>
        <p:nvSpPr>
          <p:cNvPr id="6" name="Content Placeholder 5">
            <a:extLst>
              <a:ext uri="{FF2B5EF4-FFF2-40B4-BE49-F238E27FC236}">
                <a16:creationId xmlns:a16="http://schemas.microsoft.com/office/drawing/2014/main" id="{EC6A4064-2E0A-4FC3-837B-14EC0EF3A652}"/>
              </a:ext>
            </a:extLst>
          </p:cNvPr>
          <p:cNvSpPr>
            <a:spLocks noGrp="1"/>
          </p:cNvSpPr>
          <p:nvPr>
            <p:ph sz="quarter" idx="4"/>
          </p:nvPr>
        </p:nvSpPr>
        <p:spPr>
          <a:xfrm>
            <a:off x="4496597" y="2633472"/>
            <a:ext cx="3200400" cy="3554040"/>
          </a:xfrm>
        </p:spPr>
        <p:txBody>
          <a:bodyPr rtlCol="0">
            <a:normAutofit/>
          </a:bodyPr>
          <a:lstStyle>
            <a:lvl1pPr marL="283464" indent="-283464">
              <a:defRPr sz="1400"/>
            </a:lvl1pPr>
            <a:lvl2pPr marL="283464" indent="-283464">
              <a:defRPr sz="1400"/>
            </a:lvl2pPr>
            <a:lvl3pPr marL="283464" indent="-283464">
              <a:defRPr sz="1400"/>
            </a:lvl3pPr>
            <a:lvl4pPr marL="283464" indent="-283464">
              <a:defRPr sz="1400"/>
            </a:lvl4pPr>
            <a:lvl5pPr marL="283464" indent="-283464">
              <a:defRPr sz="14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10" name="Text Placeholder 4">
            <a:extLst>
              <a:ext uri="{FF2B5EF4-FFF2-40B4-BE49-F238E27FC236}">
                <a16:creationId xmlns:a16="http://schemas.microsoft.com/office/drawing/2014/main" id="{255FA165-37DF-4E15-9395-3DD34C0F1CC8}"/>
              </a:ext>
            </a:extLst>
          </p:cNvPr>
          <p:cNvSpPr>
            <a:spLocks noGrp="1"/>
          </p:cNvSpPr>
          <p:nvPr>
            <p:ph type="body" sz="quarter" idx="13"/>
          </p:nvPr>
        </p:nvSpPr>
        <p:spPr>
          <a:xfrm>
            <a:off x="8153406" y="1682496"/>
            <a:ext cx="3200400" cy="823912"/>
          </a:xfrm>
        </p:spPr>
        <p:txBody>
          <a:bodyPr rtlCol="0"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a:t>Click to edit Master text styles</a:t>
            </a:r>
          </a:p>
        </p:txBody>
      </p:sp>
      <p:sp>
        <p:nvSpPr>
          <p:cNvPr id="11" name="Content Placeholder 5">
            <a:extLst>
              <a:ext uri="{FF2B5EF4-FFF2-40B4-BE49-F238E27FC236}">
                <a16:creationId xmlns:a16="http://schemas.microsoft.com/office/drawing/2014/main" id="{CAFAE5B4-E9C2-4CEE-AE3C-EAD0E4227781}"/>
              </a:ext>
            </a:extLst>
          </p:cNvPr>
          <p:cNvSpPr>
            <a:spLocks noGrp="1"/>
          </p:cNvSpPr>
          <p:nvPr>
            <p:ph sz="quarter" idx="14"/>
          </p:nvPr>
        </p:nvSpPr>
        <p:spPr>
          <a:xfrm>
            <a:off x="8153406" y="2633472"/>
            <a:ext cx="3200400" cy="3554040"/>
          </a:xfrm>
        </p:spPr>
        <p:txBody>
          <a:bodyPr rtlCol="0">
            <a:normAutofit/>
          </a:bodyPr>
          <a:lstStyle>
            <a:lvl1pPr marL="283464" indent="-283464">
              <a:defRPr sz="1400"/>
            </a:lvl1pPr>
            <a:lvl2pPr marL="283464" indent="-283464">
              <a:defRPr sz="1400"/>
            </a:lvl2pPr>
            <a:lvl3pPr marL="283464" indent="-283464">
              <a:defRPr sz="1400"/>
            </a:lvl3pPr>
            <a:lvl4pPr marL="283464" indent="-283464">
              <a:defRPr sz="1400"/>
            </a:lvl4pPr>
            <a:lvl5pPr marL="283464" indent="-283464">
              <a:defRPr sz="14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8" name="Footer Placeholder 7">
            <a:extLst>
              <a:ext uri="{FF2B5EF4-FFF2-40B4-BE49-F238E27FC236}">
                <a16:creationId xmlns:a16="http://schemas.microsoft.com/office/drawing/2014/main" id="{F14EC709-AAD9-475C-AC6A-943A8E872A97}"/>
              </a:ext>
            </a:extLst>
          </p:cNvPr>
          <p:cNvSpPr>
            <a:spLocks noGrp="1"/>
          </p:cNvSpPr>
          <p:nvPr>
            <p:ph type="ftr" sz="quarter" idx="11"/>
          </p:nvPr>
        </p:nvSpPr>
        <p:spPr/>
        <p:txBody>
          <a:bodyPr rtlCol="0"/>
          <a:lstStyle/>
          <a:p>
            <a:pPr rtl="0"/>
            <a:r>
              <a:rPr lang="en-GB"/>
              <a:t>Sample Footer Text</a:t>
            </a:r>
          </a:p>
        </p:txBody>
      </p:sp>
      <p:sp>
        <p:nvSpPr>
          <p:cNvPr id="7" name="Date Placeholder 6">
            <a:extLst>
              <a:ext uri="{FF2B5EF4-FFF2-40B4-BE49-F238E27FC236}">
                <a16:creationId xmlns:a16="http://schemas.microsoft.com/office/drawing/2014/main" id="{38E3C169-8D29-4CC4-9581-748178F3C00A}"/>
              </a:ext>
            </a:extLst>
          </p:cNvPr>
          <p:cNvSpPr>
            <a:spLocks noGrp="1"/>
          </p:cNvSpPr>
          <p:nvPr>
            <p:ph type="dt" sz="half" idx="10"/>
          </p:nvPr>
        </p:nvSpPr>
        <p:spPr/>
        <p:txBody>
          <a:bodyPr rtlCol="0"/>
          <a:lstStyle>
            <a:lvl1pPr>
              <a:defRPr>
                <a:solidFill>
                  <a:schemeClr val="bg2"/>
                </a:solidFill>
              </a:defRPr>
            </a:lvl1pPr>
          </a:lstStyle>
          <a:p>
            <a:pPr rtl="0"/>
            <a:r>
              <a:rPr lang="en-GB"/>
              <a:t>2/8/20XX</a:t>
            </a:r>
          </a:p>
        </p:txBody>
      </p:sp>
      <p:sp>
        <p:nvSpPr>
          <p:cNvPr id="9" name="Slide Number Placeholder 8">
            <a:extLst>
              <a:ext uri="{FF2B5EF4-FFF2-40B4-BE49-F238E27FC236}">
                <a16:creationId xmlns:a16="http://schemas.microsoft.com/office/drawing/2014/main" id="{020C0E3E-587D-46EB-AAF5-011C137B0309}"/>
              </a:ext>
            </a:extLst>
          </p:cNvPr>
          <p:cNvSpPr>
            <a:spLocks noGrp="1"/>
          </p:cNvSpPr>
          <p:nvPr>
            <p:ph type="sldNum" sz="quarter" idx="12"/>
          </p:nvPr>
        </p:nvSpPr>
        <p:spPr/>
        <p:txBody>
          <a:bodyPr rtlCol="0"/>
          <a:lstStyle>
            <a:lvl1pPr>
              <a:defRPr>
                <a:solidFill>
                  <a:schemeClr val="bg2"/>
                </a:solidFill>
              </a:defRPr>
            </a:lvl1pPr>
          </a:lstStyle>
          <a:p>
            <a:pPr rtl="0"/>
            <a:fld id="{08AB70BE-1769-45B8-85A6-0C837432C7E6}" type="slidenum">
              <a:rPr lang="en-GB" smtClean="0"/>
              <a:pPr/>
              <a:t>‹#›</a:t>
            </a:fld>
            <a:endParaRPr lang="en-GB" dirty="0"/>
          </a:p>
        </p:txBody>
      </p:sp>
    </p:spTree>
    <p:extLst>
      <p:ext uri="{BB962C8B-B14F-4D97-AF65-F5344CB8AC3E}">
        <p14:creationId xmlns:p14="http://schemas.microsoft.com/office/powerpoint/2010/main" val="441797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2_Summar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8F77B68-7FA5-4C67-BB5E-544A66A74753}"/>
              </a:ext>
              <a:ext uri="{C183D7F6-B498-43B3-948B-1728B52AA6E4}">
                <adec:decorative xmlns:adec="http://schemas.microsoft.com/office/drawing/2017/decorative" val="1"/>
              </a:ext>
            </a:extLst>
          </p:cNvPr>
          <p:cNvSpPr/>
          <p:nvPr userDrawn="1"/>
        </p:nvSpPr>
        <p:spPr>
          <a:xfrm>
            <a:off x="0" y="0"/>
            <a:ext cx="12192000" cy="2128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9" name="Title 8">
            <a:extLst>
              <a:ext uri="{FF2B5EF4-FFF2-40B4-BE49-F238E27FC236}">
                <a16:creationId xmlns:a16="http://schemas.microsoft.com/office/drawing/2014/main" id="{0459E3D4-4913-4324-9732-B962CCA5DAB4}"/>
              </a:ext>
            </a:extLst>
          </p:cNvPr>
          <p:cNvSpPr>
            <a:spLocks noGrp="1"/>
          </p:cNvSpPr>
          <p:nvPr>
            <p:ph type="title"/>
          </p:nvPr>
        </p:nvSpPr>
        <p:spPr>
          <a:xfrm>
            <a:off x="914401" y="443553"/>
            <a:ext cx="9914859" cy="1325880"/>
          </a:xfrm>
        </p:spPr>
        <p:txBody>
          <a:bodyPr rtlCol="0"/>
          <a:lstStyle>
            <a:lvl1pPr>
              <a:defRPr>
                <a:solidFill>
                  <a:schemeClr val="bg2"/>
                </a:solidFill>
              </a:defRPr>
            </a:lvl1pPr>
          </a:lstStyle>
          <a:p>
            <a:pPr rtl="0"/>
            <a:r>
              <a:rPr lang="en-US">
                <a:solidFill>
                  <a:srgbClr val="FFFFFF"/>
                </a:solidFill>
              </a:rPr>
              <a:t>Click to edit Master title style</a:t>
            </a:r>
            <a:endParaRPr lang="en-GB" dirty="0">
              <a:solidFill>
                <a:srgbClr val="FFFFFF"/>
              </a:solidFill>
            </a:endParaRPr>
          </a:p>
        </p:txBody>
      </p:sp>
      <p:sp>
        <p:nvSpPr>
          <p:cNvPr id="12" name="Content Placeholder 9">
            <a:extLst>
              <a:ext uri="{FF2B5EF4-FFF2-40B4-BE49-F238E27FC236}">
                <a16:creationId xmlns:a16="http://schemas.microsoft.com/office/drawing/2014/main" id="{FE71C6AE-BA35-4C02-9C7B-2A2D9775DFEF}"/>
              </a:ext>
            </a:extLst>
          </p:cNvPr>
          <p:cNvSpPr>
            <a:spLocks noGrp="1"/>
          </p:cNvSpPr>
          <p:nvPr>
            <p:ph idx="1"/>
          </p:nvPr>
        </p:nvSpPr>
        <p:spPr>
          <a:xfrm>
            <a:off x="914400" y="2709080"/>
            <a:ext cx="5868537" cy="3467881"/>
          </a:xfrm>
        </p:spPr>
        <p:txBody>
          <a:bodyPr rtlCol="0"/>
          <a:lstStyle>
            <a:lvl1pPr marL="0" indent="0">
              <a:buNone/>
              <a:defRPr baseline="0"/>
            </a:lvl1pPr>
          </a:lstStyle>
          <a:p>
            <a:pPr lvl="0" rtl="0"/>
            <a:r>
              <a:rPr lang="en-US"/>
              <a:t>Click to edit Master text styles</a:t>
            </a:r>
          </a:p>
        </p:txBody>
      </p:sp>
      <p:sp>
        <p:nvSpPr>
          <p:cNvPr id="17" name="Freeform: Shape 16">
            <a:extLst>
              <a:ext uri="{FF2B5EF4-FFF2-40B4-BE49-F238E27FC236}">
                <a16:creationId xmlns:a16="http://schemas.microsoft.com/office/drawing/2014/main" id="{2F8E2564-CCE3-4E5F-BA7A-BE1CD195CC41}"/>
              </a:ext>
              <a:ext uri="{C183D7F6-B498-43B3-948B-1728B52AA6E4}">
                <adec:decorative xmlns:adec="http://schemas.microsoft.com/office/drawing/2017/decorative" val="1"/>
              </a:ext>
            </a:extLst>
          </p:cNvPr>
          <p:cNvSpPr/>
          <p:nvPr userDrawn="1"/>
        </p:nvSpPr>
        <p:spPr>
          <a:xfrm>
            <a:off x="9844851" y="1"/>
            <a:ext cx="2347150" cy="4454343"/>
          </a:xfrm>
          <a:custGeom>
            <a:avLst/>
            <a:gdLst>
              <a:gd name="connsiteX0" fmla="*/ 2329738 w 2347151"/>
              <a:gd name="connsiteY0" fmla="*/ 0 h 4454343"/>
              <a:gd name="connsiteX1" fmla="*/ 2347151 w 2347151"/>
              <a:gd name="connsiteY1" fmla="*/ 0 h 4454343"/>
              <a:gd name="connsiteX2" fmla="*/ 2347151 w 2347151"/>
              <a:gd name="connsiteY2" fmla="*/ 4454343 h 4454343"/>
              <a:gd name="connsiteX3" fmla="*/ 2340504 w 2347151"/>
              <a:gd name="connsiteY3" fmla="*/ 4322705 h 4454343"/>
              <a:gd name="connsiteX4" fmla="*/ 134816 w 2347151"/>
              <a:gd name="connsiteY4" fmla="*/ 2130974 h 4454343"/>
              <a:gd name="connsiteX5" fmla="*/ 0 w 2347151"/>
              <a:gd name="connsiteY5" fmla="*/ 2124591 h 4454343"/>
              <a:gd name="connsiteX6" fmla="*/ 134816 w 2347151"/>
              <a:gd name="connsiteY6" fmla="*/ 2118208 h 4454343"/>
              <a:gd name="connsiteX7" fmla="*/ 2309087 w 2347151"/>
              <a:gd name="connsiteY7" fmla="*/ 141037 h 445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47151" h="4454343">
                <a:moveTo>
                  <a:pt x="2329738" y="0"/>
                </a:moveTo>
                <a:lnTo>
                  <a:pt x="2347151" y="0"/>
                </a:lnTo>
                <a:lnTo>
                  <a:pt x="2347151" y="4454343"/>
                </a:lnTo>
                <a:lnTo>
                  <a:pt x="2340504" y="4322705"/>
                </a:lnTo>
                <a:cubicBezTo>
                  <a:pt x="2222700" y="3162715"/>
                  <a:pt x="1296917" y="2241584"/>
                  <a:pt x="134816" y="2130974"/>
                </a:cubicBezTo>
                <a:lnTo>
                  <a:pt x="0" y="2124591"/>
                </a:lnTo>
                <a:lnTo>
                  <a:pt x="134816" y="2118208"/>
                </a:lnTo>
                <a:cubicBezTo>
                  <a:pt x="1224286" y="2014511"/>
                  <a:pt x="2106054" y="1198443"/>
                  <a:pt x="2309087" y="141037"/>
                </a:cubicBezTo>
                <a:close/>
              </a:path>
            </a:pathLst>
          </a:custGeom>
          <a:solidFill>
            <a:schemeClr val="accent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24" name="Picture Placeholder 23">
            <a:extLst>
              <a:ext uri="{FF2B5EF4-FFF2-40B4-BE49-F238E27FC236}">
                <a16:creationId xmlns:a16="http://schemas.microsoft.com/office/drawing/2014/main" id="{70E4796D-B53A-4567-BE9E-482FEC3EDB2A}"/>
              </a:ext>
            </a:extLst>
          </p:cNvPr>
          <p:cNvSpPr>
            <a:spLocks noGrp="1"/>
          </p:cNvSpPr>
          <p:nvPr>
            <p:ph type="pic" sz="quarter" idx="13"/>
          </p:nvPr>
        </p:nvSpPr>
        <p:spPr>
          <a:xfrm>
            <a:off x="7326184" y="2126134"/>
            <a:ext cx="2434622" cy="2503056"/>
          </a:xfrm>
          <a:custGeom>
            <a:avLst/>
            <a:gdLst>
              <a:gd name="connsiteX0" fmla="*/ 0 w 2434622"/>
              <a:gd name="connsiteY0" fmla="*/ 0 h 2381427"/>
              <a:gd name="connsiteX1" fmla="*/ 2434622 w 2434622"/>
              <a:gd name="connsiteY1" fmla="*/ 0 h 2381427"/>
              <a:gd name="connsiteX2" fmla="*/ 2434622 w 2434622"/>
              <a:gd name="connsiteY2" fmla="*/ 2381427 h 2381427"/>
              <a:gd name="connsiteX3" fmla="*/ 0 w 2434622"/>
              <a:gd name="connsiteY3" fmla="*/ 2381427 h 2381427"/>
            </a:gdLst>
            <a:ahLst/>
            <a:cxnLst>
              <a:cxn ang="0">
                <a:pos x="connsiteX0" y="connsiteY0"/>
              </a:cxn>
              <a:cxn ang="0">
                <a:pos x="connsiteX1" y="connsiteY1"/>
              </a:cxn>
              <a:cxn ang="0">
                <a:pos x="connsiteX2" y="connsiteY2"/>
              </a:cxn>
              <a:cxn ang="0">
                <a:pos x="connsiteX3" y="connsiteY3"/>
              </a:cxn>
            </a:cxnLst>
            <a:rect l="l" t="t" r="r" b="b"/>
            <a:pathLst>
              <a:path w="2434622" h="2381427">
                <a:moveTo>
                  <a:pt x="0" y="0"/>
                </a:moveTo>
                <a:lnTo>
                  <a:pt x="2434622" y="0"/>
                </a:lnTo>
                <a:lnTo>
                  <a:pt x="2434622" y="2381427"/>
                </a:lnTo>
                <a:lnTo>
                  <a:pt x="0" y="2381427"/>
                </a:lnTo>
                <a:close/>
              </a:path>
            </a:pathLst>
          </a:custGeom>
          <a:solidFill>
            <a:schemeClr val="accent6"/>
          </a:solidFill>
        </p:spPr>
        <p:txBody>
          <a:bodyPr wrap="square" rtlCol="0">
            <a:noAutofit/>
          </a:bodyPr>
          <a:lstStyle/>
          <a:p>
            <a:pPr rtl="0"/>
            <a:r>
              <a:rPr lang="en-US"/>
              <a:t>Click icon to add picture</a:t>
            </a:r>
            <a:endParaRPr lang="en-GB" dirty="0"/>
          </a:p>
        </p:txBody>
      </p:sp>
      <p:sp>
        <p:nvSpPr>
          <p:cNvPr id="30" name="Picture Placeholder 29">
            <a:extLst>
              <a:ext uri="{FF2B5EF4-FFF2-40B4-BE49-F238E27FC236}">
                <a16:creationId xmlns:a16="http://schemas.microsoft.com/office/drawing/2014/main" id="{1FD357AB-C536-40A5-BB4E-AD59A1D930C4}"/>
              </a:ext>
            </a:extLst>
          </p:cNvPr>
          <p:cNvSpPr>
            <a:spLocks noGrp="1"/>
          </p:cNvSpPr>
          <p:nvPr>
            <p:ph type="pic" sz="quarter" idx="14"/>
          </p:nvPr>
        </p:nvSpPr>
        <p:spPr>
          <a:xfrm>
            <a:off x="9759092" y="2118839"/>
            <a:ext cx="2432908" cy="2498880"/>
          </a:xfrm>
          <a:custGeom>
            <a:avLst/>
            <a:gdLst>
              <a:gd name="connsiteX0" fmla="*/ 0 w 2425326"/>
              <a:gd name="connsiteY0" fmla="*/ 0 h 2381426"/>
              <a:gd name="connsiteX1" fmla="*/ 254330 w 2425326"/>
              <a:gd name="connsiteY1" fmla="*/ 0 h 2381426"/>
              <a:gd name="connsiteX2" fmla="*/ 433844 w 2425326"/>
              <a:gd name="connsiteY2" fmla="*/ 25132 h 2381426"/>
              <a:gd name="connsiteX3" fmla="*/ 2424547 w 2425326"/>
              <a:gd name="connsiteY3" fmla="*/ 2186765 h 2381426"/>
              <a:gd name="connsiteX4" fmla="*/ 2425326 w 2425326"/>
              <a:gd name="connsiteY4" fmla="*/ 2202193 h 2381426"/>
              <a:gd name="connsiteX5" fmla="*/ 2425326 w 2425326"/>
              <a:gd name="connsiteY5" fmla="*/ 2381426 h 2381426"/>
              <a:gd name="connsiteX6" fmla="*/ 0 w 2425326"/>
              <a:gd name="connsiteY6" fmla="*/ 2381426 h 2381426"/>
              <a:gd name="connsiteX0" fmla="*/ 0 w 2701627"/>
              <a:gd name="connsiteY0" fmla="*/ 0 h 2419519"/>
              <a:gd name="connsiteX1" fmla="*/ 254330 w 2701627"/>
              <a:gd name="connsiteY1" fmla="*/ 0 h 2419519"/>
              <a:gd name="connsiteX2" fmla="*/ 433844 w 2701627"/>
              <a:gd name="connsiteY2" fmla="*/ 25132 h 2419519"/>
              <a:gd name="connsiteX3" fmla="*/ 2424547 w 2701627"/>
              <a:gd name="connsiteY3" fmla="*/ 2186765 h 2419519"/>
              <a:gd name="connsiteX4" fmla="*/ 2425326 w 2701627"/>
              <a:gd name="connsiteY4" fmla="*/ 2381426 h 2419519"/>
              <a:gd name="connsiteX5" fmla="*/ 0 w 2701627"/>
              <a:gd name="connsiteY5" fmla="*/ 2381426 h 2419519"/>
              <a:gd name="connsiteX6" fmla="*/ 0 w 2701627"/>
              <a:gd name="connsiteY6" fmla="*/ 0 h 2419519"/>
              <a:gd name="connsiteX0" fmla="*/ 0 w 2427563"/>
              <a:gd name="connsiteY0" fmla="*/ 0 h 2381426"/>
              <a:gd name="connsiteX1" fmla="*/ 254330 w 2427563"/>
              <a:gd name="connsiteY1" fmla="*/ 0 h 2381426"/>
              <a:gd name="connsiteX2" fmla="*/ 433844 w 2427563"/>
              <a:gd name="connsiteY2" fmla="*/ 25132 h 2381426"/>
              <a:gd name="connsiteX3" fmla="*/ 2425326 w 2427563"/>
              <a:gd name="connsiteY3" fmla="*/ 2381426 h 2381426"/>
              <a:gd name="connsiteX4" fmla="*/ 0 w 2427563"/>
              <a:gd name="connsiteY4" fmla="*/ 2381426 h 2381426"/>
              <a:gd name="connsiteX5" fmla="*/ 0 w 2427563"/>
              <a:gd name="connsiteY5" fmla="*/ 0 h 2381426"/>
              <a:gd name="connsiteX0" fmla="*/ 0 w 2425384"/>
              <a:gd name="connsiteY0" fmla="*/ 0 h 2381426"/>
              <a:gd name="connsiteX1" fmla="*/ 254330 w 2425384"/>
              <a:gd name="connsiteY1" fmla="*/ 0 h 2381426"/>
              <a:gd name="connsiteX2" fmla="*/ 433844 w 2425384"/>
              <a:gd name="connsiteY2" fmla="*/ 25132 h 2381426"/>
              <a:gd name="connsiteX3" fmla="*/ 2425326 w 2425384"/>
              <a:gd name="connsiteY3" fmla="*/ 2381426 h 2381426"/>
              <a:gd name="connsiteX4" fmla="*/ 0 w 2425384"/>
              <a:gd name="connsiteY4" fmla="*/ 2381426 h 2381426"/>
              <a:gd name="connsiteX5" fmla="*/ 0 w 2425384"/>
              <a:gd name="connsiteY5" fmla="*/ 0 h 2381426"/>
              <a:gd name="connsiteX0" fmla="*/ 0 w 2425326"/>
              <a:gd name="connsiteY0" fmla="*/ 0 h 2381426"/>
              <a:gd name="connsiteX1" fmla="*/ 254330 w 2425326"/>
              <a:gd name="connsiteY1" fmla="*/ 0 h 2381426"/>
              <a:gd name="connsiteX2" fmla="*/ 2425326 w 2425326"/>
              <a:gd name="connsiteY2" fmla="*/ 2381426 h 2381426"/>
              <a:gd name="connsiteX3" fmla="*/ 0 w 2425326"/>
              <a:gd name="connsiteY3" fmla="*/ 2381426 h 2381426"/>
              <a:gd name="connsiteX4" fmla="*/ 0 w 2425326"/>
              <a:gd name="connsiteY4" fmla="*/ 0 h 2381426"/>
              <a:gd name="connsiteX0" fmla="*/ 0 w 2425326"/>
              <a:gd name="connsiteY0" fmla="*/ 0 h 2381426"/>
              <a:gd name="connsiteX1" fmla="*/ 2425326 w 2425326"/>
              <a:gd name="connsiteY1" fmla="*/ 2381426 h 2381426"/>
              <a:gd name="connsiteX2" fmla="*/ 0 w 2425326"/>
              <a:gd name="connsiteY2" fmla="*/ 2381426 h 2381426"/>
              <a:gd name="connsiteX3" fmla="*/ 0 w 2425326"/>
              <a:gd name="connsiteY3" fmla="*/ 0 h 2381426"/>
              <a:gd name="connsiteX0" fmla="*/ 0 w 2425326"/>
              <a:gd name="connsiteY0" fmla="*/ 0 h 2381426"/>
              <a:gd name="connsiteX1" fmla="*/ 2425326 w 2425326"/>
              <a:gd name="connsiteY1" fmla="*/ 2381426 h 2381426"/>
              <a:gd name="connsiteX2" fmla="*/ 0 w 2425326"/>
              <a:gd name="connsiteY2" fmla="*/ 2381426 h 2381426"/>
              <a:gd name="connsiteX3" fmla="*/ 0 w 2425326"/>
              <a:gd name="connsiteY3" fmla="*/ 0 h 2381426"/>
              <a:gd name="connsiteX0" fmla="*/ 0 w 2425326"/>
              <a:gd name="connsiteY0" fmla="*/ 0 h 2381426"/>
              <a:gd name="connsiteX1" fmla="*/ 2425326 w 2425326"/>
              <a:gd name="connsiteY1" fmla="*/ 2381426 h 2381426"/>
              <a:gd name="connsiteX2" fmla="*/ 0 w 2425326"/>
              <a:gd name="connsiteY2" fmla="*/ 2381426 h 2381426"/>
              <a:gd name="connsiteX3" fmla="*/ 0 w 2425326"/>
              <a:gd name="connsiteY3" fmla="*/ 0 h 2381426"/>
              <a:gd name="connsiteX0" fmla="*/ 0 w 2425326"/>
              <a:gd name="connsiteY0" fmla="*/ 0 h 2381426"/>
              <a:gd name="connsiteX1" fmla="*/ 2425326 w 2425326"/>
              <a:gd name="connsiteY1" fmla="*/ 2381426 h 2381426"/>
              <a:gd name="connsiteX2" fmla="*/ 0 w 2425326"/>
              <a:gd name="connsiteY2" fmla="*/ 2381426 h 2381426"/>
              <a:gd name="connsiteX3" fmla="*/ 0 w 2425326"/>
              <a:gd name="connsiteY3" fmla="*/ 0 h 2381426"/>
              <a:gd name="connsiteX0" fmla="*/ 0 w 2425326"/>
              <a:gd name="connsiteY0" fmla="*/ 14 h 2381440"/>
              <a:gd name="connsiteX1" fmla="*/ 2425326 w 2425326"/>
              <a:gd name="connsiteY1" fmla="*/ 2381440 h 2381440"/>
              <a:gd name="connsiteX2" fmla="*/ 0 w 2425326"/>
              <a:gd name="connsiteY2" fmla="*/ 2381440 h 2381440"/>
              <a:gd name="connsiteX3" fmla="*/ 0 w 2425326"/>
              <a:gd name="connsiteY3" fmla="*/ 14 h 2381440"/>
              <a:gd name="connsiteX0" fmla="*/ 0 w 2427169"/>
              <a:gd name="connsiteY0" fmla="*/ 14 h 2381440"/>
              <a:gd name="connsiteX1" fmla="*/ 2425326 w 2427169"/>
              <a:gd name="connsiteY1" fmla="*/ 2381440 h 2381440"/>
              <a:gd name="connsiteX2" fmla="*/ 0 w 2427169"/>
              <a:gd name="connsiteY2" fmla="*/ 2381440 h 2381440"/>
              <a:gd name="connsiteX3" fmla="*/ 0 w 2427169"/>
              <a:gd name="connsiteY3" fmla="*/ 14 h 2381440"/>
            </a:gdLst>
            <a:ahLst/>
            <a:cxnLst>
              <a:cxn ang="0">
                <a:pos x="connsiteX0" y="connsiteY0"/>
              </a:cxn>
              <a:cxn ang="0">
                <a:pos x="connsiteX1" y="connsiteY1"/>
              </a:cxn>
              <a:cxn ang="0">
                <a:pos x="connsiteX2" y="connsiteY2"/>
              </a:cxn>
              <a:cxn ang="0">
                <a:pos x="connsiteX3" y="connsiteY3"/>
              </a:cxn>
            </a:cxnLst>
            <a:rect l="l" t="t" r="r" b="b"/>
            <a:pathLst>
              <a:path w="2427169" h="2381440">
                <a:moveTo>
                  <a:pt x="0" y="14"/>
                </a:moveTo>
                <a:cubicBezTo>
                  <a:pt x="1692362" y="-4985"/>
                  <a:pt x="2470324" y="1326204"/>
                  <a:pt x="2425326" y="2381440"/>
                </a:cubicBezTo>
                <a:lnTo>
                  <a:pt x="0" y="2381440"/>
                </a:lnTo>
                <a:lnTo>
                  <a:pt x="0" y="14"/>
                </a:lnTo>
                <a:close/>
              </a:path>
            </a:pathLst>
          </a:custGeom>
          <a:solidFill>
            <a:schemeClr val="accent6">
              <a:lumMod val="60000"/>
              <a:lumOff val="40000"/>
            </a:schemeClr>
          </a:solidFill>
        </p:spPr>
        <p:txBody>
          <a:bodyPr wrap="square" rtlCol="0">
            <a:noAutofit/>
          </a:bodyPr>
          <a:lstStyle/>
          <a:p>
            <a:pPr rtl="0"/>
            <a:r>
              <a:rPr lang="en-US"/>
              <a:t>Click icon to add picture</a:t>
            </a:r>
            <a:endParaRPr lang="en-GB" dirty="0"/>
          </a:p>
        </p:txBody>
      </p:sp>
      <p:sp>
        <p:nvSpPr>
          <p:cNvPr id="3" name="Footer Placeholder 2">
            <a:extLst>
              <a:ext uri="{FF2B5EF4-FFF2-40B4-BE49-F238E27FC236}">
                <a16:creationId xmlns:a16="http://schemas.microsoft.com/office/drawing/2014/main" id="{C9753C5C-8415-4BF0-810D-A4C22F695ECF}"/>
              </a:ext>
            </a:extLst>
          </p:cNvPr>
          <p:cNvSpPr>
            <a:spLocks noGrp="1"/>
          </p:cNvSpPr>
          <p:nvPr>
            <p:ph type="ftr" sz="quarter" idx="11"/>
          </p:nvPr>
        </p:nvSpPr>
        <p:spPr/>
        <p:txBody>
          <a:bodyPr rtlCol="0"/>
          <a:lstStyle/>
          <a:p>
            <a:pPr rtl="0"/>
            <a:r>
              <a:rPr lang="en-GB"/>
              <a:t>Sample Footer Text</a:t>
            </a:r>
          </a:p>
        </p:txBody>
      </p:sp>
      <p:sp>
        <p:nvSpPr>
          <p:cNvPr id="33" name="Picture Placeholder 32">
            <a:extLst>
              <a:ext uri="{FF2B5EF4-FFF2-40B4-BE49-F238E27FC236}">
                <a16:creationId xmlns:a16="http://schemas.microsoft.com/office/drawing/2014/main" id="{EF54B49C-CC16-4438-9923-F41C8E75273E}"/>
              </a:ext>
            </a:extLst>
          </p:cNvPr>
          <p:cNvSpPr>
            <a:spLocks noGrp="1"/>
          </p:cNvSpPr>
          <p:nvPr>
            <p:ph type="pic" sz="quarter" idx="15"/>
          </p:nvPr>
        </p:nvSpPr>
        <p:spPr>
          <a:xfrm>
            <a:off x="7324344" y="4503573"/>
            <a:ext cx="2434622" cy="2354427"/>
          </a:xfrm>
          <a:custGeom>
            <a:avLst/>
            <a:gdLst>
              <a:gd name="connsiteX0" fmla="*/ 0 w 2434622"/>
              <a:gd name="connsiteY0" fmla="*/ 0 h 2381427"/>
              <a:gd name="connsiteX1" fmla="*/ 2434622 w 2434622"/>
              <a:gd name="connsiteY1" fmla="*/ 0 h 2381427"/>
              <a:gd name="connsiteX2" fmla="*/ 2434622 w 2434622"/>
              <a:gd name="connsiteY2" fmla="*/ 2381427 h 2381427"/>
              <a:gd name="connsiteX3" fmla="*/ 0 w 2434622"/>
              <a:gd name="connsiteY3" fmla="*/ 2381427 h 2381427"/>
            </a:gdLst>
            <a:ahLst/>
            <a:cxnLst>
              <a:cxn ang="0">
                <a:pos x="connsiteX0" y="connsiteY0"/>
              </a:cxn>
              <a:cxn ang="0">
                <a:pos x="connsiteX1" y="connsiteY1"/>
              </a:cxn>
              <a:cxn ang="0">
                <a:pos x="connsiteX2" y="connsiteY2"/>
              </a:cxn>
              <a:cxn ang="0">
                <a:pos x="connsiteX3" y="connsiteY3"/>
              </a:cxn>
            </a:cxnLst>
            <a:rect l="l" t="t" r="r" b="b"/>
            <a:pathLst>
              <a:path w="2434622" h="2381427">
                <a:moveTo>
                  <a:pt x="0" y="0"/>
                </a:moveTo>
                <a:lnTo>
                  <a:pt x="2434622" y="0"/>
                </a:lnTo>
                <a:lnTo>
                  <a:pt x="2434622" y="2381427"/>
                </a:lnTo>
                <a:lnTo>
                  <a:pt x="0" y="2381427"/>
                </a:lnTo>
                <a:close/>
              </a:path>
            </a:pathLst>
          </a:custGeom>
          <a:solidFill>
            <a:schemeClr val="accent6">
              <a:lumMod val="60000"/>
              <a:lumOff val="40000"/>
            </a:schemeClr>
          </a:solidFill>
        </p:spPr>
        <p:txBody>
          <a:bodyPr wrap="square" rtlCol="0">
            <a:noAutofit/>
          </a:bodyPr>
          <a:lstStyle/>
          <a:p>
            <a:pPr rtl="0"/>
            <a:r>
              <a:rPr lang="en-US"/>
              <a:t>Click icon to add picture</a:t>
            </a:r>
            <a:endParaRPr lang="en-GB" dirty="0"/>
          </a:p>
        </p:txBody>
      </p:sp>
      <p:sp>
        <p:nvSpPr>
          <p:cNvPr id="36" name="Picture Placeholder 35">
            <a:extLst>
              <a:ext uri="{FF2B5EF4-FFF2-40B4-BE49-F238E27FC236}">
                <a16:creationId xmlns:a16="http://schemas.microsoft.com/office/drawing/2014/main" id="{BC1AB157-27FC-4B7D-9CCA-71C57045CEE4}"/>
              </a:ext>
            </a:extLst>
          </p:cNvPr>
          <p:cNvSpPr>
            <a:spLocks noGrp="1"/>
          </p:cNvSpPr>
          <p:nvPr>
            <p:ph type="pic" sz="quarter" idx="16"/>
          </p:nvPr>
        </p:nvSpPr>
        <p:spPr>
          <a:xfrm>
            <a:off x="9758966" y="4507560"/>
            <a:ext cx="2434622" cy="2350439"/>
          </a:xfrm>
          <a:custGeom>
            <a:avLst/>
            <a:gdLst>
              <a:gd name="connsiteX0" fmla="*/ 0 w 2434622"/>
              <a:gd name="connsiteY0" fmla="*/ 0 h 2342635"/>
              <a:gd name="connsiteX1" fmla="*/ 2434622 w 2434622"/>
              <a:gd name="connsiteY1" fmla="*/ 0 h 2342635"/>
              <a:gd name="connsiteX2" fmla="*/ 2434622 w 2434622"/>
              <a:gd name="connsiteY2" fmla="*/ 2342635 h 2342635"/>
              <a:gd name="connsiteX3" fmla="*/ 0 w 2434622"/>
              <a:gd name="connsiteY3" fmla="*/ 2342635 h 2342635"/>
            </a:gdLst>
            <a:ahLst/>
            <a:cxnLst>
              <a:cxn ang="0">
                <a:pos x="connsiteX0" y="connsiteY0"/>
              </a:cxn>
              <a:cxn ang="0">
                <a:pos x="connsiteX1" y="connsiteY1"/>
              </a:cxn>
              <a:cxn ang="0">
                <a:pos x="connsiteX2" y="connsiteY2"/>
              </a:cxn>
              <a:cxn ang="0">
                <a:pos x="connsiteX3" y="connsiteY3"/>
              </a:cxn>
            </a:cxnLst>
            <a:rect l="l" t="t" r="r" b="b"/>
            <a:pathLst>
              <a:path w="2434622" h="2342635">
                <a:moveTo>
                  <a:pt x="0" y="0"/>
                </a:moveTo>
                <a:lnTo>
                  <a:pt x="2434622" y="0"/>
                </a:lnTo>
                <a:lnTo>
                  <a:pt x="2434622" y="2342635"/>
                </a:lnTo>
                <a:lnTo>
                  <a:pt x="0" y="2342635"/>
                </a:lnTo>
                <a:close/>
              </a:path>
            </a:pathLst>
          </a:custGeom>
          <a:solidFill>
            <a:schemeClr val="accent6"/>
          </a:solidFill>
        </p:spPr>
        <p:txBody>
          <a:bodyPr wrap="square" rtlCol="0">
            <a:noAutofit/>
          </a:bodyPr>
          <a:lstStyle/>
          <a:p>
            <a:pPr rtl="0"/>
            <a:r>
              <a:rPr lang="en-US"/>
              <a:t>Click icon to add picture</a:t>
            </a:r>
            <a:endParaRPr lang="en-GB" dirty="0"/>
          </a:p>
        </p:txBody>
      </p:sp>
      <p:sp>
        <p:nvSpPr>
          <p:cNvPr id="2" name="Date Placeholder 1">
            <a:extLst>
              <a:ext uri="{FF2B5EF4-FFF2-40B4-BE49-F238E27FC236}">
                <a16:creationId xmlns:a16="http://schemas.microsoft.com/office/drawing/2014/main" id="{2A2485D4-41D3-4182-8DFE-2E0713EC0B8A}"/>
              </a:ext>
            </a:extLst>
          </p:cNvPr>
          <p:cNvSpPr>
            <a:spLocks noGrp="1"/>
          </p:cNvSpPr>
          <p:nvPr>
            <p:ph type="dt" sz="half" idx="10"/>
          </p:nvPr>
        </p:nvSpPr>
        <p:spPr/>
        <p:txBody>
          <a:bodyPr rtlCol="0"/>
          <a:lstStyle>
            <a:lvl1pPr>
              <a:defRPr>
                <a:solidFill>
                  <a:schemeClr val="bg2"/>
                </a:solidFill>
              </a:defRPr>
            </a:lvl1pPr>
          </a:lstStyle>
          <a:p>
            <a:pPr rtl="0"/>
            <a:r>
              <a:rPr lang="en-GB"/>
              <a:t>2/8/20XX</a:t>
            </a:r>
          </a:p>
        </p:txBody>
      </p:sp>
      <p:sp>
        <p:nvSpPr>
          <p:cNvPr id="4" name="Slide Number Placeholder 3">
            <a:extLst>
              <a:ext uri="{FF2B5EF4-FFF2-40B4-BE49-F238E27FC236}">
                <a16:creationId xmlns:a16="http://schemas.microsoft.com/office/drawing/2014/main" id="{545EBFEA-4321-48C4-9CA1-43517540C698}"/>
              </a:ext>
            </a:extLst>
          </p:cNvPr>
          <p:cNvSpPr>
            <a:spLocks noGrp="1"/>
          </p:cNvSpPr>
          <p:nvPr>
            <p:ph type="sldNum" sz="quarter" idx="12"/>
          </p:nvPr>
        </p:nvSpPr>
        <p:spPr/>
        <p:txBody>
          <a:bodyPr rtlCol="0"/>
          <a:lstStyle>
            <a:lvl1pPr>
              <a:defRPr>
                <a:solidFill>
                  <a:schemeClr val="bg2"/>
                </a:solidFill>
              </a:defRPr>
            </a:lvl1pPr>
          </a:lstStyle>
          <a:p>
            <a:pPr rtl="0"/>
            <a:fld id="{08AB70BE-1769-45B8-85A6-0C837432C7E6}" type="slidenum">
              <a:rPr lang="en-GB" smtClean="0"/>
              <a:pPr/>
              <a:t>‹#›</a:t>
            </a:fld>
            <a:endParaRPr lang="en-GB" dirty="0"/>
          </a:p>
        </p:txBody>
      </p:sp>
    </p:spTree>
    <p:extLst>
      <p:ext uri="{BB962C8B-B14F-4D97-AF65-F5344CB8AC3E}">
        <p14:creationId xmlns:p14="http://schemas.microsoft.com/office/powerpoint/2010/main" val="1538389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Closing">
    <p:bg>
      <p:bgPr>
        <a:solidFill>
          <a:schemeClr val="accent2"/>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BAB19D3-90A9-40E5-BED8-289A8919A7C7}"/>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9" name="Title 1">
            <a:extLst>
              <a:ext uri="{FF2B5EF4-FFF2-40B4-BE49-F238E27FC236}">
                <a16:creationId xmlns:a16="http://schemas.microsoft.com/office/drawing/2014/main" id="{4AD247D9-20CF-4BAD-906D-66DB8B85270B}"/>
              </a:ext>
            </a:extLst>
          </p:cNvPr>
          <p:cNvSpPr>
            <a:spLocks noGrp="1"/>
          </p:cNvSpPr>
          <p:nvPr>
            <p:ph type="title"/>
          </p:nvPr>
        </p:nvSpPr>
        <p:spPr>
          <a:xfrm>
            <a:off x="5963479" y="596393"/>
            <a:ext cx="5618922" cy="1542507"/>
          </a:xfrm>
        </p:spPr>
        <p:txBody>
          <a:bodyPr rtlCol="0"/>
          <a:lstStyle>
            <a:lvl1pPr>
              <a:defRPr>
                <a:solidFill>
                  <a:schemeClr val="bg2"/>
                </a:solidFill>
              </a:defRPr>
            </a:lvl1pPr>
          </a:lstStyle>
          <a:p>
            <a:pPr rtl="0"/>
            <a:r>
              <a:rPr lang="en-US">
                <a:solidFill>
                  <a:srgbClr val="FFFFFF"/>
                </a:solidFill>
              </a:rPr>
              <a:t>Click to edit Master title style</a:t>
            </a:r>
            <a:endParaRPr lang="en-GB" dirty="0">
              <a:solidFill>
                <a:srgbClr val="FFFFFF"/>
              </a:solidFill>
            </a:endParaRPr>
          </a:p>
        </p:txBody>
      </p:sp>
      <p:sp>
        <p:nvSpPr>
          <p:cNvPr id="16" name="Picture Placeholder 15">
            <a:extLst>
              <a:ext uri="{FF2B5EF4-FFF2-40B4-BE49-F238E27FC236}">
                <a16:creationId xmlns:a16="http://schemas.microsoft.com/office/drawing/2014/main" id="{80E4B7A8-67F1-4290-B537-DE49AD9FBFF7}"/>
              </a:ext>
              <a:ext uri="{C183D7F6-B498-43B3-948B-1728B52AA6E4}">
                <adec:decorative xmlns:adec="http://schemas.microsoft.com/office/drawing/2017/decorative" val="0"/>
              </a:ext>
            </a:extLst>
          </p:cNvPr>
          <p:cNvSpPr>
            <a:spLocks noGrp="1"/>
          </p:cNvSpPr>
          <p:nvPr>
            <p:ph type="pic" sz="quarter" idx="13"/>
          </p:nvPr>
        </p:nvSpPr>
        <p:spPr>
          <a:xfrm>
            <a:off x="0" y="-1"/>
            <a:ext cx="5181600" cy="6857999"/>
          </a:xfrm>
          <a:custGeom>
            <a:avLst/>
            <a:gdLst>
              <a:gd name="connsiteX0" fmla="*/ 0 w 5181600"/>
              <a:gd name="connsiteY0" fmla="*/ 0 h 6857999"/>
              <a:gd name="connsiteX1" fmla="*/ 5181600 w 5181600"/>
              <a:gd name="connsiteY1" fmla="*/ 0 h 6857999"/>
              <a:gd name="connsiteX2" fmla="*/ 5181600 w 5181600"/>
              <a:gd name="connsiteY2" fmla="*/ 4504871 h 6857999"/>
              <a:gd name="connsiteX3" fmla="*/ 5181598 w 5181600"/>
              <a:gd name="connsiteY3" fmla="*/ 4504830 h 6857999"/>
              <a:gd name="connsiteX4" fmla="*/ 5175215 w 5181600"/>
              <a:gd name="connsiteY4" fmla="*/ 4639646 h 6857999"/>
              <a:gd name="connsiteX5" fmla="*/ 2983485 w 5181600"/>
              <a:gd name="connsiteY5" fmla="*/ 6845334 h 6857999"/>
              <a:gd name="connsiteX6" fmla="*/ 2749639 w 5181600"/>
              <a:gd name="connsiteY6" fmla="*/ 6857142 h 6857999"/>
              <a:gd name="connsiteX7" fmla="*/ 2749639 w 5181600"/>
              <a:gd name="connsiteY7" fmla="*/ 6857999 h 6857999"/>
              <a:gd name="connsiteX8" fmla="*/ 0 w 5181600"/>
              <a:gd name="connsiteY8"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81600" h="6857999">
                <a:moveTo>
                  <a:pt x="0" y="0"/>
                </a:moveTo>
                <a:lnTo>
                  <a:pt x="5181600" y="0"/>
                </a:lnTo>
                <a:lnTo>
                  <a:pt x="5181600" y="4504871"/>
                </a:lnTo>
                <a:lnTo>
                  <a:pt x="5181598" y="4504830"/>
                </a:lnTo>
                <a:lnTo>
                  <a:pt x="5175215" y="4639646"/>
                </a:lnTo>
                <a:cubicBezTo>
                  <a:pt x="5064605" y="5801747"/>
                  <a:pt x="4143475" y="6727530"/>
                  <a:pt x="2983485" y="6845334"/>
                </a:cubicBezTo>
                <a:lnTo>
                  <a:pt x="2749639" y="6857142"/>
                </a:lnTo>
                <a:lnTo>
                  <a:pt x="2749639" y="6857999"/>
                </a:lnTo>
                <a:lnTo>
                  <a:pt x="0" y="6857999"/>
                </a:lnTo>
                <a:close/>
              </a:path>
            </a:pathLst>
          </a:custGeom>
          <a:solidFill>
            <a:schemeClr val="accent6"/>
          </a:solidFill>
        </p:spPr>
        <p:txBody>
          <a:bodyPr wrap="square" rtlCol="0">
            <a:noAutofit/>
          </a:bodyPr>
          <a:lstStyle/>
          <a:p>
            <a:pPr rtl="0"/>
            <a:r>
              <a:rPr lang="en-US"/>
              <a:t>Click icon to add picture</a:t>
            </a:r>
            <a:endParaRPr lang="en-GB" dirty="0"/>
          </a:p>
        </p:txBody>
      </p:sp>
      <p:sp>
        <p:nvSpPr>
          <p:cNvPr id="13" name="Content Placeholder 2">
            <a:extLst>
              <a:ext uri="{FF2B5EF4-FFF2-40B4-BE49-F238E27FC236}">
                <a16:creationId xmlns:a16="http://schemas.microsoft.com/office/drawing/2014/main" id="{E5EAFE93-40B7-4FF8-BEE7-E39911ECD80B}"/>
              </a:ext>
            </a:extLst>
          </p:cNvPr>
          <p:cNvSpPr>
            <a:spLocks noGrp="1"/>
          </p:cNvSpPr>
          <p:nvPr>
            <p:ph idx="1"/>
          </p:nvPr>
        </p:nvSpPr>
        <p:spPr>
          <a:xfrm>
            <a:off x="5963478" y="2138901"/>
            <a:ext cx="5618922" cy="4033299"/>
          </a:xfrm>
        </p:spPr>
        <p:txBody>
          <a:bodyPr rtlCol="0">
            <a:normAutofit/>
          </a:bodyPr>
          <a:lstStyle>
            <a:lvl1pPr>
              <a:buNone/>
              <a:defRPr>
                <a:solidFill>
                  <a:schemeClr val="bg2"/>
                </a:solidFill>
              </a:defRPr>
            </a:lvl1pPr>
          </a:lstStyle>
          <a:p>
            <a:pPr lvl="0" rtl="0"/>
            <a:r>
              <a:rPr lang="en-US">
                <a:solidFill>
                  <a:srgbClr val="FFFFFF"/>
                </a:solidFill>
              </a:rPr>
              <a:t>Click to edit Master text styles</a:t>
            </a:r>
          </a:p>
        </p:txBody>
      </p:sp>
      <p:sp>
        <p:nvSpPr>
          <p:cNvPr id="14" name="Freeform: Shape 13">
            <a:extLst>
              <a:ext uri="{FF2B5EF4-FFF2-40B4-BE49-F238E27FC236}">
                <a16:creationId xmlns:a16="http://schemas.microsoft.com/office/drawing/2014/main" id="{C752B41F-4B4E-4E1F-9191-6BB3F421EDEC}"/>
              </a:ext>
              <a:ext uri="{C183D7F6-B498-43B3-948B-1728B52AA6E4}">
                <adec:decorative xmlns:adec="http://schemas.microsoft.com/office/drawing/2017/decorative" val="1"/>
              </a:ext>
            </a:extLst>
          </p:cNvPr>
          <p:cNvSpPr/>
          <p:nvPr userDrawn="1"/>
        </p:nvSpPr>
        <p:spPr>
          <a:xfrm rot="5400000">
            <a:off x="4005014" y="3249456"/>
            <a:ext cx="2353172" cy="4863918"/>
          </a:xfrm>
          <a:custGeom>
            <a:avLst/>
            <a:gdLst>
              <a:gd name="connsiteX0" fmla="*/ 2352312 w 2353172"/>
              <a:gd name="connsiteY0" fmla="*/ 0 h 4863918"/>
              <a:gd name="connsiteX1" fmla="*/ 2353172 w 2353172"/>
              <a:gd name="connsiteY1" fmla="*/ 0 h 4863918"/>
              <a:gd name="connsiteX2" fmla="*/ 2353172 w 2353172"/>
              <a:gd name="connsiteY2" fmla="*/ 4863918 h 4863918"/>
              <a:gd name="connsiteX3" fmla="*/ 2352312 w 2353172"/>
              <a:gd name="connsiteY3" fmla="*/ 4863918 h 4863918"/>
              <a:gd name="connsiteX4" fmla="*/ 2340504 w 2353172"/>
              <a:gd name="connsiteY4" fmla="*/ 4630072 h 4863918"/>
              <a:gd name="connsiteX5" fmla="*/ 134816 w 2353172"/>
              <a:gd name="connsiteY5" fmla="*/ 2438342 h 4863918"/>
              <a:gd name="connsiteX6" fmla="*/ 0 w 2353172"/>
              <a:gd name="connsiteY6" fmla="*/ 2431959 h 4863918"/>
              <a:gd name="connsiteX7" fmla="*/ 134816 w 2353172"/>
              <a:gd name="connsiteY7" fmla="*/ 2425576 h 4863918"/>
              <a:gd name="connsiteX8" fmla="*/ 2340504 w 2353172"/>
              <a:gd name="connsiteY8" fmla="*/ 233845 h 4863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3172" h="4863918">
                <a:moveTo>
                  <a:pt x="2352312" y="0"/>
                </a:moveTo>
                <a:lnTo>
                  <a:pt x="2353172" y="0"/>
                </a:lnTo>
                <a:lnTo>
                  <a:pt x="2353172" y="4863918"/>
                </a:lnTo>
                <a:lnTo>
                  <a:pt x="2352312" y="4863918"/>
                </a:lnTo>
                <a:lnTo>
                  <a:pt x="2340504" y="4630072"/>
                </a:lnTo>
                <a:cubicBezTo>
                  <a:pt x="2222700" y="3470082"/>
                  <a:pt x="1296917" y="2548952"/>
                  <a:pt x="134816" y="2438342"/>
                </a:cubicBezTo>
                <a:lnTo>
                  <a:pt x="0" y="2431959"/>
                </a:lnTo>
                <a:lnTo>
                  <a:pt x="134816" y="2425576"/>
                </a:lnTo>
                <a:cubicBezTo>
                  <a:pt x="1296917" y="2314966"/>
                  <a:pt x="2222700" y="1393835"/>
                  <a:pt x="2340504" y="23384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18" name="Freeform: Shape 17">
            <a:extLst>
              <a:ext uri="{FF2B5EF4-FFF2-40B4-BE49-F238E27FC236}">
                <a16:creationId xmlns:a16="http://schemas.microsoft.com/office/drawing/2014/main" id="{E3EFD1DB-7478-445F-ACEF-64BE4DFEC83E}"/>
              </a:ext>
              <a:ext uri="{C183D7F6-B498-43B3-948B-1728B52AA6E4}">
                <adec:decorative xmlns:adec="http://schemas.microsoft.com/office/drawing/2017/decorative" val="1"/>
              </a:ext>
            </a:extLst>
          </p:cNvPr>
          <p:cNvSpPr/>
          <p:nvPr userDrawn="1"/>
        </p:nvSpPr>
        <p:spPr>
          <a:xfrm rot="5400000">
            <a:off x="4005012" y="3249456"/>
            <a:ext cx="2353172" cy="4863918"/>
          </a:xfrm>
          <a:custGeom>
            <a:avLst/>
            <a:gdLst>
              <a:gd name="connsiteX0" fmla="*/ 2352312 w 2353172"/>
              <a:gd name="connsiteY0" fmla="*/ 0 h 4863918"/>
              <a:gd name="connsiteX1" fmla="*/ 2353172 w 2353172"/>
              <a:gd name="connsiteY1" fmla="*/ 0 h 4863918"/>
              <a:gd name="connsiteX2" fmla="*/ 2353172 w 2353172"/>
              <a:gd name="connsiteY2" fmla="*/ 4863918 h 4863918"/>
              <a:gd name="connsiteX3" fmla="*/ 2352312 w 2353172"/>
              <a:gd name="connsiteY3" fmla="*/ 4863918 h 4863918"/>
              <a:gd name="connsiteX4" fmla="*/ 2340504 w 2353172"/>
              <a:gd name="connsiteY4" fmla="*/ 4630072 h 4863918"/>
              <a:gd name="connsiteX5" fmla="*/ 134816 w 2353172"/>
              <a:gd name="connsiteY5" fmla="*/ 2438342 h 4863918"/>
              <a:gd name="connsiteX6" fmla="*/ 0 w 2353172"/>
              <a:gd name="connsiteY6" fmla="*/ 2431959 h 4863918"/>
              <a:gd name="connsiteX7" fmla="*/ 134816 w 2353172"/>
              <a:gd name="connsiteY7" fmla="*/ 2425576 h 4863918"/>
              <a:gd name="connsiteX8" fmla="*/ 2340504 w 2353172"/>
              <a:gd name="connsiteY8" fmla="*/ 233845 h 4863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3172" h="4863918">
                <a:moveTo>
                  <a:pt x="2352312" y="0"/>
                </a:moveTo>
                <a:lnTo>
                  <a:pt x="2353172" y="0"/>
                </a:lnTo>
                <a:lnTo>
                  <a:pt x="2353172" y="4863918"/>
                </a:lnTo>
                <a:lnTo>
                  <a:pt x="2352312" y="4863918"/>
                </a:lnTo>
                <a:lnTo>
                  <a:pt x="2340504" y="4630072"/>
                </a:lnTo>
                <a:cubicBezTo>
                  <a:pt x="2222700" y="3470082"/>
                  <a:pt x="1296917" y="2548952"/>
                  <a:pt x="134816" y="2438342"/>
                </a:cubicBezTo>
                <a:lnTo>
                  <a:pt x="0" y="2431959"/>
                </a:lnTo>
                <a:lnTo>
                  <a:pt x="134816" y="2425576"/>
                </a:lnTo>
                <a:cubicBezTo>
                  <a:pt x="1296917" y="2314966"/>
                  <a:pt x="2222700" y="1393835"/>
                  <a:pt x="2340504" y="233845"/>
                </a:cubicBezTo>
                <a:close/>
              </a:path>
            </a:pathLst>
          </a:custGeom>
          <a:solidFill>
            <a:schemeClr val="accent2">
              <a:lumMod val="7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3" name="Footer Placeholder 2">
            <a:extLst>
              <a:ext uri="{FF2B5EF4-FFF2-40B4-BE49-F238E27FC236}">
                <a16:creationId xmlns:a16="http://schemas.microsoft.com/office/drawing/2014/main" id="{C9753C5C-8415-4BF0-810D-A4C22F695ECF}"/>
              </a:ext>
            </a:extLst>
          </p:cNvPr>
          <p:cNvSpPr>
            <a:spLocks noGrp="1"/>
          </p:cNvSpPr>
          <p:nvPr>
            <p:ph type="ftr" sz="quarter" idx="11"/>
          </p:nvPr>
        </p:nvSpPr>
        <p:spPr/>
        <p:txBody>
          <a:bodyPr rtlCol="0"/>
          <a:lstStyle>
            <a:lvl1pPr>
              <a:defRPr>
                <a:solidFill>
                  <a:schemeClr val="bg2"/>
                </a:solidFill>
              </a:defRPr>
            </a:lvl1pPr>
          </a:lstStyle>
          <a:p>
            <a:pPr rtl="0"/>
            <a:r>
              <a:rPr lang="en-GB"/>
              <a:t>Sample Footer Text</a:t>
            </a:r>
          </a:p>
        </p:txBody>
      </p:sp>
      <p:sp>
        <p:nvSpPr>
          <p:cNvPr id="2" name="Date Placeholder 1">
            <a:extLst>
              <a:ext uri="{FF2B5EF4-FFF2-40B4-BE49-F238E27FC236}">
                <a16:creationId xmlns:a16="http://schemas.microsoft.com/office/drawing/2014/main" id="{2A2485D4-41D3-4182-8DFE-2E0713EC0B8A}"/>
              </a:ext>
            </a:extLst>
          </p:cNvPr>
          <p:cNvSpPr>
            <a:spLocks noGrp="1"/>
          </p:cNvSpPr>
          <p:nvPr>
            <p:ph type="dt" sz="half" idx="10"/>
          </p:nvPr>
        </p:nvSpPr>
        <p:spPr/>
        <p:txBody>
          <a:bodyPr rtlCol="0"/>
          <a:lstStyle>
            <a:lvl1pPr>
              <a:defRPr>
                <a:solidFill>
                  <a:schemeClr val="bg2"/>
                </a:solidFill>
              </a:defRPr>
            </a:lvl1pPr>
          </a:lstStyle>
          <a:p>
            <a:pPr rtl="0"/>
            <a:r>
              <a:rPr lang="en-GB"/>
              <a:t>2/8/20XX</a:t>
            </a:r>
          </a:p>
        </p:txBody>
      </p:sp>
      <p:sp>
        <p:nvSpPr>
          <p:cNvPr id="4" name="Slide Number Placeholder 3">
            <a:extLst>
              <a:ext uri="{FF2B5EF4-FFF2-40B4-BE49-F238E27FC236}">
                <a16:creationId xmlns:a16="http://schemas.microsoft.com/office/drawing/2014/main" id="{545EBFEA-4321-48C4-9CA1-43517540C698}"/>
              </a:ext>
            </a:extLst>
          </p:cNvPr>
          <p:cNvSpPr>
            <a:spLocks noGrp="1"/>
          </p:cNvSpPr>
          <p:nvPr>
            <p:ph type="sldNum" sz="quarter" idx="12"/>
          </p:nvPr>
        </p:nvSpPr>
        <p:spPr/>
        <p:txBody>
          <a:bodyPr rtlCol="0"/>
          <a:lstStyle>
            <a:lvl1pPr>
              <a:defRPr>
                <a:solidFill>
                  <a:schemeClr val="bg2"/>
                </a:solidFill>
              </a:defRPr>
            </a:lvl1pPr>
          </a:lstStyle>
          <a:p>
            <a:pPr rtl="0"/>
            <a:fld id="{08AB70BE-1769-45B8-85A6-0C837432C7E6}" type="slidenum">
              <a:rPr lang="en-GB" smtClean="0"/>
              <a:pPr/>
              <a:t>‹#›</a:t>
            </a:fld>
            <a:endParaRPr lang="en-GB" dirty="0"/>
          </a:p>
        </p:txBody>
      </p:sp>
    </p:spTree>
    <p:extLst>
      <p:ext uri="{BB962C8B-B14F-4D97-AF65-F5344CB8AC3E}">
        <p14:creationId xmlns:p14="http://schemas.microsoft.com/office/powerpoint/2010/main" val="328600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2485D4-41D3-4182-8DFE-2E0713EC0B8A}"/>
              </a:ext>
            </a:extLst>
          </p:cNvPr>
          <p:cNvSpPr>
            <a:spLocks noGrp="1"/>
          </p:cNvSpPr>
          <p:nvPr>
            <p:ph type="dt" sz="half" idx="10"/>
          </p:nvPr>
        </p:nvSpPr>
        <p:spPr/>
        <p:txBody>
          <a:bodyPr rtlCol="0"/>
          <a:lstStyle>
            <a:lvl1pPr>
              <a:defRPr>
                <a:solidFill>
                  <a:schemeClr val="bg2"/>
                </a:solidFill>
              </a:defRPr>
            </a:lvl1pPr>
          </a:lstStyle>
          <a:p>
            <a:pPr rtl="0"/>
            <a:r>
              <a:rPr lang="en-GB"/>
              <a:t>2/8/20XX</a:t>
            </a:r>
          </a:p>
        </p:txBody>
      </p:sp>
      <p:sp>
        <p:nvSpPr>
          <p:cNvPr id="3" name="Footer Placeholder 2">
            <a:extLst>
              <a:ext uri="{FF2B5EF4-FFF2-40B4-BE49-F238E27FC236}">
                <a16:creationId xmlns:a16="http://schemas.microsoft.com/office/drawing/2014/main" id="{C9753C5C-8415-4BF0-810D-A4C22F695ECF}"/>
              </a:ext>
            </a:extLst>
          </p:cNvPr>
          <p:cNvSpPr>
            <a:spLocks noGrp="1"/>
          </p:cNvSpPr>
          <p:nvPr>
            <p:ph type="ftr" sz="quarter" idx="11"/>
          </p:nvPr>
        </p:nvSpPr>
        <p:spPr/>
        <p:txBody>
          <a:bodyPr rtlCol="0"/>
          <a:lstStyle/>
          <a:p>
            <a:pPr rtl="0"/>
            <a:r>
              <a:rPr lang="en-GB"/>
              <a:t>Sample Footer Text</a:t>
            </a:r>
          </a:p>
        </p:txBody>
      </p:sp>
      <p:sp>
        <p:nvSpPr>
          <p:cNvPr id="4" name="Slide Number Placeholder 3">
            <a:extLst>
              <a:ext uri="{FF2B5EF4-FFF2-40B4-BE49-F238E27FC236}">
                <a16:creationId xmlns:a16="http://schemas.microsoft.com/office/drawing/2014/main" id="{545EBFEA-4321-48C4-9CA1-43517540C698}"/>
              </a:ext>
            </a:extLst>
          </p:cNvPr>
          <p:cNvSpPr>
            <a:spLocks noGrp="1"/>
          </p:cNvSpPr>
          <p:nvPr>
            <p:ph type="sldNum" sz="quarter" idx="12"/>
          </p:nvPr>
        </p:nvSpPr>
        <p:spPr/>
        <p:txBody>
          <a:bodyPr rtlCol="0"/>
          <a:lstStyle>
            <a:lvl1pPr>
              <a:defRPr>
                <a:solidFill>
                  <a:schemeClr val="bg2"/>
                </a:solidFill>
              </a:defRPr>
            </a:lvl1pPr>
          </a:lstStyle>
          <a:p>
            <a:pPr rtl="0"/>
            <a:fld id="{08AB70BE-1769-45B8-85A6-0C837432C7E6}" type="slidenum">
              <a:rPr lang="en-GB" smtClean="0"/>
              <a:pPr/>
              <a:t>‹#›</a:t>
            </a:fld>
            <a:endParaRPr lang="en-GB" dirty="0"/>
          </a:p>
        </p:txBody>
      </p:sp>
      <p:sp>
        <p:nvSpPr>
          <p:cNvPr id="10" name="Title 1">
            <a:extLst>
              <a:ext uri="{FF2B5EF4-FFF2-40B4-BE49-F238E27FC236}">
                <a16:creationId xmlns:a16="http://schemas.microsoft.com/office/drawing/2014/main" id="{A2D13D15-77CA-4B50-9E08-0F58009A8EAB}"/>
              </a:ext>
            </a:extLst>
          </p:cNvPr>
          <p:cNvSpPr>
            <a:spLocks noGrp="1"/>
          </p:cNvSpPr>
          <p:nvPr>
            <p:ph type="ctrTitle"/>
          </p:nvPr>
        </p:nvSpPr>
        <p:spPr>
          <a:xfrm>
            <a:off x="2067635" y="4626592"/>
            <a:ext cx="8600365" cy="1224926"/>
          </a:xfrm>
        </p:spPr>
        <p:txBody>
          <a:bodyPr rtlCol="0" anchor="b">
            <a:noAutofit/>
          </a:bodyPr>
          <a:lstStyle/>
          <a:p>
            <a:pPr rtl="0"/>
            <a:r>
              <a:rPr lang="en-US" sz="4400">
                <a:solidFill>
                  <a:srgbClr val="FFFFFF"/>
                </a:solidFill>
              </a:rPr>
              <a:t>Click to edit Master title style</a:t>
            </a:r>
            <a:endParaRPr lang="en-GB" sz="4400" dirty="0">
              <a:solidFill>
                <a:srgbClr val="FFFFFF"/>
              </a:solidFill>
            </a:endParaRPr>
          </a:p>
        </p:txBody>
      </p:sp>
      <p:sp>
        <p:nvSpPr>
          <p:cNvPr id="11" name="Subtitle 2">
            <a:extLst>
              <a:ext uri="{FF2B5EF4-FFF2-40B4-BE49-F238E27FC236}">
                <a16:creationId xmlns:a16="http://schemas.microsoft.com/office/drawing/2014/main" id="{FBB8E73D-B3E6-4E0A-8295-A9EB1572286C}"/>
              </a:ext>
            </a:extLst>
          </p:cNvPr>
          <p:cNvSpPr>
            <a:spLocks noGrp="1"/>
          </p:cNvSpPr>
          <p:nvPr>
            <p:ph type="subTitle" idx="1"/>
          </p:nvPr>
        </p:nvSpPr>
        <p:spPr>
          <a:xfrm>
            <a:off x="2067636" y="5936776"/>
            <a:ext cx="6660107" cy="625497"/>
          </a:xfrm>
        </p:spPr>
        <p:txBody>
          <a:bodyPr rtlCol="0">
            <a:normAutofit/>
          </a:bodyPr>
          <a:lstStyle/>
          <a:p>
            <a:pPr rtl="0"/>
            <a:r>
              <a:rPr lang="en-US" sz="1400">
                <a:solidFill>
                  <a:srgbClr val="FFFFFF"/>
                </a:solidFill>
              </a:rPr>
              <a:t>Click to edit Master subtitle style</a:t>
            </a:r>
            <a:endParaRPr lang="en-GB" sz="1400" dirty="0">
              <a:solidFill>
                <a:srgbClr val="FFFFFF"/>
              </a:solidFill>
            </a:endParaRPr>
          </a:p>
        </p:txBody>
      </p:sp>
    </p:spTree>
    <p:extLst>
      <p:ext uri="{BB962C8B-B14F-4D97-AF65-F5344CB8AC3E}">
        <p14:creationId xmlns:p14="http://schemas.microsoft.com/office/powerpoint/2010/main" val="30679899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rtlCol="0" anchor="b">
            <a:normAutofit/>
          </a:bodyPr>
          <a:lstStyle>
            <a:lvl1pPr algn="l">
              <a:lnSpc>
                <a:spcPct val="100000"/>
              </a:lnSpc>
              <a:defRPr sz="5400"/>
            </a:lvl1pPr>
          </a:lstStyle>
          <a:p>
            <a:pPr rtl="0"/>
            <a:r>
              <a:rPr lang="en-US"/>
              <a:t>Click to edit Master title style</a:t>
            </a:r>
            <a:endParaRPr lang="en-GB"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rtlCol="0">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a:t>Click to edit Master subtitle style</a:t>
            </a:r>
            <a:endParaRPr lang="en-GB"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rtlCol="0"/>
          <a:lstStyle>
            <a:lvl1pPr>
              <a:defRPr>
                <a:solidFill>
                  <a:schemeClr val="bg2"/>
                </a:solidFill>
              </a:defRPr>
            </a:lvl1pPr>
          </a:lstStyle>
          <a:p>
            <a:pPr rtl="0"/>
            <a:r>
              <a:rPr lang="en-GB"/>
              <a:t>2/8/20XX</a:t>
            </a:r>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rtlCol="0"/>
          <a:lstStyle/>
          <a:p>
            <a:pPr rtl="0"/>
            <a:r>
              <a:rPr lang="en-GB"/>
              <a:t>Sample Footer Text</a:t>
            </a:r>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rtlCol="0"/>
          <a:lstStyle>
            <a:lvl1pPr>
              <a:defRPr>
                <a:solidFill>
                  <a:schemeClr val="bg2"/>
                </a:solidFill>
              </a:defRPr>
            </a:lvl1pPr>
          </a:lstStyle>
          <a:p>
            <a:pPr rtl="0"/>
            <a:fld id="{08AB70BE-1769-45B8-85A6-0C837432C7E6}" type="slidenum">
              <a:rPr lang="en-GB" smtClean="0"/>
              <a:pPr/>
              <a:t>‹#›</a:t>
            </a:fld>
            <a:endParaRPr lang="en-GB" dirty="0"/>
          </a:p>
        </p:txBody>
      </p:sp>
    </p:spTree>
    <p:extLst>
      <p:ext uri="{BB962C8B-B14F-4D97-AF65-F5344CB8AC3E}">
        <p14:creationId xmlns:p14="http://schemas.microsoft.com/office/powerpoint/2010/main" val="42637087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8A94B-011C-4B13-8C12-E91BF7A40087}"/>
              </a:ext>
            </a:extLst>
          </p:cNvPr>
          <p:cNvSpPr>
            <a:spLocks noGrp="1"/>
          </p:cNvSpPr>
          <p:nvPr>
            <p:ph type="title"/>
          </p:nvPr>
        </p:nvSpPr>
        <p:spPr>
          <a:xfrm>
            <a:off x="1524000" y="1320800"/>
            <a:ext cx="9144000" cy="3095813"/>
          </a:xfrm>
        </p:spPr>
        <p:txBody>
          <a:bodyPr rtlCol="0" anchor="b">
            <a:normAutofit/>
          </a:bodyPr>
          <a:lstStyle>
            <a:lvl1pPr>
              <a:defRPr sz="5400"/>
            </a:lvl1pPr>
          </a:lstStyle>
          <a:p>
            <a:pPr rtl="0"/>
            <a:r>
              <a:rPr lang="en-US"/>
              <a:t>Click to edit Master title style</a:t>
            </a:r>
            <a:endParaRPr lang="en-GB" dirty="0"/>
          </a:p>
        </p:txBody>
      </p:sp>
      <p:sp>
        <p:nvSpPr>
          <p:cNvPr id="3" name="Text Placeholder 2">
            <a:extLst>
              <a:ext uri="{FF2B5EF4-FFF2-40B4-BE49-F238E27FC236}">
                <a16:creationId xmlns:a16="http://schemas.microsoft.com/office/drawing/2014/main" id="{9716D5F3-887C-4A8F-842A-0294A9FB0818}"/>
              </a:ext>
            </a:extLst>
          </p:cNvPr>
          <p:cNvSpPr>
            <a:spLocks noGrp="1"/>
          </p:cNvSpPr>
          <p:nvPr>
            <p:ph type="body" idx="1"/>
          </p:nvPr>
        </p:nvSpPr>
        <p:spPr>
          <a:xfrm>
            <a:off x="1523999" y="4589463"/>
            <a:ext cx="9144001"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US"/>
              <a:t>Click to edit Master text styles</a:t>
            </a:r>
          </a:p>
        </p:txBody>
      </p:sp>
      <p:sp>
        <p:nvSpPr>
          <p:cNvPr id="4" name="Date Placeholder 3">
            <a:extLst>
              <a:ext uri="{FF2B5EF4-FFF2-40B4-BE49-F238E27FC236}">
                <a16:creationId xmlns:a16="http://schemas.microsoft.com/office/drawing/2014/main" id="{2B94588B-131A-42F3-B76C-62BD65E4806B}"/>
              </a:ext>
            </a:extLst>
          </p:cNvPr>
          <p:cNvSpPr>
            <a:spLocks noGrp="1"/>
          </p:cNvSpPr>
          <p:nvPr>
            <p:ph type="dt" sz="half" idx="10"/>
          </p:nvPr>
        </p:nvSpPr>
        <p:spPr/>
        <p:txBody>
          <a:bodyPr rtlCol="0"/>
          <a:lstStyle>
            <a:lvl1pPr>
              <a:defRPr>
                <a:solidFill>
                  <a:schemeClr val="bg2"/>
                </a:solidFill>
              </a:defRPr>
            </a:lvl1pPr>
          </a:lstStyle>
          <a:p>
            <a:pPr rtl="0"/>
            <a:r>
              <a:rPr lang="en-GB"/>
              <a:t>2/8/20XX</a:t>
            </a:r>
          </a:p>
        </p:txBody>
      </p:sp>
      <p:sp>
        <p:nvSpPr>
          <p:cNvPr id="5" name="Footer Placeholder 4">
            <a:extLst>
              <a:ext uri="{FF2B5EF4-FFF2-40B4-BE49-F238E27FC236}">
                <a16:creationId xmlns:a16="http://schemas.microsoft.com/office/drawing/2014/main" id="{E111AB28-20BD-4CD8-9840-985C3EDBA16F}"/>
              </a:ext>
            </a:extLst>
          </p:cNvPr>
          <p:cNvSpPr>
            <a:spLocks noGrp="1"/>
          </p:cNvSpPr>
          <p:nvPr>
            <p:ph type="ftr" sz="quarter" idx="11"/>
          </p:nvPr>
        </p:nvSpPr>
        <p:spPr/>
        <p:txBody>
          <a:bodyPr rtlCol="0"/>
          <a:lstStyle/>
          <a:p>
            <a:pPr rtl="0"/>
            <a:r>
              <a:rPr lang="en-GB"/>
              <a:t>Sample Footer Text</a:t>
            </a:r>
          </a:p>
        </p:txBody>
      </p:sp>
      <p:sp>
        <p:nvSpPr>
          <p:cNvPr id="6" name="Slide Number Placeholder 5">
            <a:extLst>
              <a:ext uri="{FF2B5EF4-FFF2-40B4-BE49-F238E27FC236}">
                <a16:creationId xmlns:a16="http://schemas.microsoft.com/office/drawing/2014/main" id="{E753C85C-3801-46F0-A100-616F5F2F82E9}"/>
              </a:ext>
            </a:extLst>
          </p:cNvPr>
          <p:cNvSpPr>
            <a:spLocks noGrp="1"/>
          </p:cNvSpPr>
          <p:nvPr>
            <p:ph type="sldNum" sz="quarter" idx="12"/>
          </p:nvPr>
        </p:nvSpPr>
        <p:spPr/>
        <p:txBody>
          <a:bodyPr rtlCol="0"/>
          <a:lstStyle>
            <a:lvl1pPr>
              <a:defRPr>
                <a:solidFill>
                  <a:schemeClr val="bg2"/>
                </a:solidFill>
              </a:defRPr>
            </a:lvl1pPr>
          </a:lstStyle>
          <a:p>
            <a:pPr rtl="0"/>
            <a:fld id="{08AB70BE-1769-45B8-85A6-0C837432C7E6}" type="slidenum">
              <a:rPr lang="en-GB" smtClean="0"/>
              <a:pPr/>
              <a:t>‹#›</a:t>
            </a:fld>
            <a:endParaRPr lang="en-GB" dirty="0"/>
          </a:p>
        </p:txBody>
      </p:sp>
    </p:spTree>
    <p:extLst>
      <p:ext uri="{BB962C8B-B14F-4D97-AF65-F5344CB8AC3E}">
        <p14:creationId xmlns:p14="http://schemas.microsoft.com/office/powerpoint/2010/main" val="41100162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rtlCol="0"/>
          <a:lstStyle/>
          <a:p>
            <a:pPr rtl="0"/>
            <a:r>
              <a:rPr lang="en-US"/>
              <a:t>Click to edit Master title style</a:t>
            </a:r>
            <a:endParaRPr lang="en-GB"/>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rtlCol="0"/>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rtlCol="0"/>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rtlCol="0"/>
          <a:lstStyle>
            <a:lvl1pPr>
              <a:defRPr>
                <a:solidFill>
                  <a:schemeClr val="bg2"/>
                </a:solidFill>
              </a:defRPr>
            </a:lvl1pPr>
          </a:lstStyle>
          <a:p>
            <a:pPr rtl="0"/>
            <a:r>
              <a:rPr lang="en-GB"/>
              <a:t>2/8/20XX</a:t>
            </a:r>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rtlCol="0"/>
          <a:lstStyle/>
          <a:p>
            <a:pPr rtl="0"/>
            <a:r>
              <a:rPr lang="en-GB"/>
              <a:t>Sample Footer Text</a:t>
            </a:r>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rtlCol="0"/>
          <a:lstStyle>
            <a:lvl1pPr>
              <a:defRPr>
                <a:solidFill>
                  <a:schemeClr val="bg2"/>
                </a:solidFill>
              </a:defRPr>
            </a:lvl1pPr>
          </a:lstStyle>
          <a:p>
            <a:pPr rtl="0"/>
            <a:fld id="{08AB70BE-1769-45B8-85A6-0C837432C7E6}" type="slidenum">
              <a:rPr lang="en-GB" smtClean="0"/>
              <a:pPr/>
              <a:t>‹#›</a:t>
            </a:fld>
            <a:endParaRPr lang="en-GB" dirty="0"/>
          </a:p>
        </p:txBody>
      </p:sp>
    </p:spTree>
    <p:extLst>
      <p:ext uri="{BB962C8B-B14F-4D97-AF65-F5344CB8AC3E}">
        <p14:creationId xmlns:p14="http://schemas.microsoft.com/office/powerpoint/2010/main" val="22121288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3E062-B7F5-4D30-B416-1BBB4A7D0F06}"/>
              </a:ext>
            </a:extLst>
          </p:cNvPr>
          <p:cNvSpPr>
            <a:spLocks noGrp="1"/>
          </p:cNvSpPr>
          <p:nvPr>
            <p:ph type="title"/>
          </p:nvPr>
        </p:nvSpPr>
        <p:spPr/>
        <p:txBody>
          <a:bodyPr rtlCol="0"/>
          <a:lstStyle/>
          <a:p>
            <a:pPr rtl="0"/>
            <a:r>
              <a:rPr lang="en-US"/>
              <a:t>Click to edit Master title style</a:t>
            </a:r>
            <a:endParaRPr lang="en-GB"/>
          </a:p>
        </p:txBody>
      </p:sp>
      <p:sp>
        <p:nvSpPr>
          <p:cNvPr id="3" name="Date Placeholder 2">
            <a:extLst>
              <a:ext uri="{FF2B5EF4-FFF2-40B4-BE49-F238E27FC236}">
                <a16:creationId xmlns:a16="http://schemas.microsoft.com/office/drawing/2014/main" id="{31BDFF7A-EBD3-4FEB-8451-5D7355069117}"/>
              </a:ext>
            </a:extLst>
          </p:cNvPr>
          <p:cNvSpPr>
            <a:spLocks noGrp="1"/>
          </p:cNvSpPr>
          <p:nvPr>
            <p:ph type="dt" sz="half" idx="10"/>
          </p:nvPr>
        </p:nvSpPr>
        <p:spPr/>
        <p:txBody>
          <a:bodyPr rtlCol="0"/>
          <a:lstStyle>
            <a:lvl1pPr>
              <a:defRPr>
                <a:solidFill>
                  <a:schemeClr val="bg2"/>
                </a:solidFill>
              </a:defRPr>
            </a:lvl1pPr>
          </a:lstStyle>
          <a:p>
            <a:pPr rtl="0"/>
            <a:r>
              <a:rPr lang="en-GB"/>
              <a:t>2/8/20XX</a:t>
            </a:r>
          </a:p>
        </p:txBody>
      </p:sp>
      <p:sp>
        <p:nvSpPr>
          <p:cNvPr id="4" name="Footer Placeholder 3">
            <a:extLst>
              <a:ext uri="{FF2B5EF4-FFF2-40B4-BE49-F238E27FC236}">
                <a16:creationId xmlns:a16="http://schemas.microsoft.com/office/drawing/2014/main" id="{08F54A2D-2C4B-4E1D-AC16-E3B1F1DDB562}"/>
              </a:ext>
            </a:extLst>
          </p:cNvPr>
          <p:cNvSpPr>
            <a:spLocks noGrp="1"/>
          </p:cNvSpPr>
          <p:nvPr>
            <p:ph type="ftr" sz="quarter" idx="11"/>
          </p:nvPr>
        </p:nvSpPr>
        <p:spPr/>
        <p:txBody>
          <a:bodyPr rtlCol="0"/>
          <a:lstStyle/>
          <a:p>
            <a:pPr rtl="0"/>
            <a:r>
              <a:rPr lang="en-GB"/>
              <a:t>Sample Footer Text</a:t>
            </a:r>
          </a:p>
        </p:txBody>
      </p:sp>
      <p:sp>
        <p:nvSpPr>
          <p:cNvPr id="5" name="Slide Number Placeholder 4">
            <a:extLst>
              <a:ext uri="{FF2B5EF4-FFF2-40B4-BE49-F238E27FC236}">
                <a16:creationId xmlns:a16="http://schemas.microsoft.com/office/drawing/2014/main" id="{2C11F373-DB96-4AEA-8E3E-7EDEA213DEEC}"/>
              </a:ext>
            </a:extLst>
          </p:cNvPr>
          <p:cNvSpPr>
            <a:spLocks noGrp="1"/>
          </p:cNvSpPr>
          <p:nvPr>
            <p:ph type="sldNum" sz="quarter" idx="12"/>
          </p:nvPr>
        </p:nvSpPr>
        <p:spPr/>
        <p:txBody>
          <a:bodyPr rtlCol="0"/>
          <a:lstStyle>
            <a:lvl1pPr>
              <a:defRPr>
                <a:solidFill>
                  <a:schemeClr val="bg2"/>
                </a:solidFill>
              </a:defRPr>
            </a:lvl1pPr>
          </a:lstStyle>
          <a:p>
            <a:pPr rtl="0"/>
            <a:fld id="{08AB70BE-1769-45B8-85A6-0C837432C7E6}" type="slidenum">
              <a:rPr lang="en-GB" smtClean="0"/>
              <a:pPr/>
              <a:t>‹#›</a:t>
            </a:fld>
            <a:endParaRPr lang="en-GB" dirty="0"/>
          </a:p>
        </p:txBody>
      </p:sp>
    </p:spTree>
    <p:extLst>
      <p:ext uri="{BB962C8B-B14F-4D97-AF65-F5344CB8AC3E}">
        <p14:creationId xmlns:p14="http://schemas.microsoft.com/office/powerpoint/2010/main" val="5215713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09F8C-8071-4BE5-AD6F-C98F481D17B7}"/>
              </a:ext>
            </a:extLst>
          </p:cNvPr>
          <p:cNvSpPr>
            <a:spLocks noGrp="1"/>
          </p:cNvSpPr>
          <p:nvPr>
            <p:ph type="title"/>
          </p:nvPr>
        </p:nvSpPr>
        <p:spPr>
          <a:xfrm>
            <a:off x="839788" y="457200"/>
            <a:ext cx="3932237" cy="1600200"/>
          </a:xfrm>
        </p:spPr>
        <p:txBody>
          <a:bodyPr rtlCol="0" anchor="b"/>
          <a:lstStyle>
            <a:lvl1pPr>
              <a:defRPr sz="3200"/>
            </a:lvl1pPr>
          </a:lstStyle>
          <a:p>
            <a:pPr rtl="0"/>
            <a:r>
              <a:rPr lang="en-US"/>
              <a:t>Click to edit Master title style</a:t>
            </a:r>
            <a:endParaRPr lang="en-GB"/>
          </a:p>
        </p:txBody>
      </p:sp>
      <p:sp>
        <p:nvSpPr>
          <p:cNvPr id="3" name="Content Placeholder 2">
            <a:extLst>
              <a:ext uri="{FF2B5EF4-FFF2-40B4-BE49-F238E27FC236}">
                <a16:creationId xmlns:a16="http://schemas.microsoft.com/office/drawing/2014/main" id="{634135B3-14BA-4A88-B6B3-88B77B1C63EE}"/>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4" name="Text Placeholder 3">
            <a:extLst>
              <a:ext uri="{FF2B5EF4-FFF2-40B4-BE49-F238E27FC236}">
                <a16:creationId xmlns:a16="http://schemas.microsoft.com/office/drawing/2014/main" id="{377C3A4D-5B69-44B4-B17F-770E83F008E9}"/>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a:t>Click to edit Master text styles</a:t>
            </a:r>
          </a:p>
        </p:txBody>
      </p:sp>
      <p:sp>
        <p:nvSpPr>
          <p:cNvPr id="5" name="Date Placeholder 4">
            <a:extLst>
              <a:ext uri="{FF2B5EF4-FFF2-40B4-BE49-F238E27FC236}">
                <a16:creationId xmlns:a16="http://schemas.microsoft.com/office/drawing/2014/main" id="{B4F1C41D-2A59-4512-8034-6DB705787D78}"/>
              </a:ext>
            </a:extLst>
          </p:cNvPr>
          <p:cNvSpPr>
            <a:spLocks noGrp="1"/>
          </p:cNvSpPr>
          <p:nvPr>
            <p:ph type="dt" sz="half" idx="10"/>
          </p:nvPr>
        </p:nvSpPr>
        <p:spPr/>
        <p:txBody>
          <a:bodyPr rtlCol="0"/>
          <a:lstStyle>
            <a:lvl1pPr>
              <a:defRPr>
                <a:solidFill>
                  <a:schemeClr val="bg2"/>
                </a:solidFill>
              </a:defRPr>
            </a:lvl1pPr>
          </a:lstStyle>
          <a:p>
            <a:pPr rtl="0"/>
            <a:r>
              <a:rPr lang="en-GB"/>
              <a:t>2/8/20XX</a:t>
            </a:r>
          </a:p>
        </p:txBody>
      </p:sp>
      <p:sp>
        <p:nvSpPr>
          <p:cNvPr id="6" name="Footer Placeholder 5">
            <a:extLst>
              <a:ext uri="{FF2B5EF4-FFF2-40B4-BE49-F238E27FC236}">
                <a16:creationId xmlns:a16="http://schemas.microsoft.com/office/drawing/2014/main" id="{BD85C494-778C-4EE6-9402-242E1CDD9A69}"/>
              </a:ext>
            </a:extLst>
          </p:cNvPr>
          <p:cNvSpPr>
            <a:spLocks noGrp="1"/>
          </p:cNvSpPr>
          <p:nvPr>
            <p:ph type="ftr" sz="quarter" idx="11"/>
          </p:nvPr>
        </p:nvSpPr>
        <p:spPr/>
        <p:txBody>
          <a:bodyPr rtlCol="0"/>
          <a:lstStyle/>
          <a:p>
            <a:pPr rtl="0"/>
            <a:r>
              <a:rPr lang="en-GB"/>
              <a:t>Sample Footer Text</a:t>
            </a:r>
          </a:p>
        </p:txBody>
      </p:sp>
      <p:sp>
        <p:nvSpPr>
          <p:cNvPr id="7" name="Slide Number Placeholder 6">
            <a:extLst>
              <a:ext uri="{FF2B5EF4-FFF2-40B4-BE49-F238E27FC236}">
                <a16:creationId xmlns:a16="http://schemas.microsoft.com/office/drawing/2014/main" id="{6F5677B9-C338-4033-9AFE-B8B81C5D8139}"/>
              </a:ext>
            </a:extLst>
          </p:cNvPr>
          <p:cNvSpPr>
            <a:spLocks noGrp="1"/>
          </p:cNvSpPr>
          <p:nvPr>
            <p:ph type="sldNum" sz="quarter" idx="12"/>
          </p:nvPr>
        </p:nvSpPr>
        <p:spPr/>
        <p:txBody>
          <a:bodyPr rtlCol="0"/>
          <a:lstStyle>
            <a:lvl1pPr>
              <a:defRPr>
                <a:solidFill>
                  <a:schemeClr val="bg2"/>
                </a:solidFill>
              </a:defRPr>
            </a:lvl1pPr>
          </a:lstStyle>
          <a:p>
            <a:pPr rtl="0"/>
            <a:fld id="{08AB70BE-1769-45B8-85A6-0C837432C7E6}" type="slidenum">
              <a:rPr lang="en-GB" smtClean="0"/>
              <a:pPr/>
              <a:t>‹#›</a:t>
            </a:fld>
            <a:endParaRPr lang="en-GB" dirty="0"/>
          </a:p>
        </p:txBody>
      </p:sp>
    </p:spTree>
    <p:extLst>
      <p:ext uri="{BB962C8B-B14F-4D97-AF65-F5344CB8AC3E}">
        <p14:creationId xmlns:p14="http://schemas.microsoft.com/office/powerpoint/2010/main" val="9777147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B77DE-4C2E-476F-A419-57470FB66D93}"/>
              </a:ext>
            </a:extLst>
          </p:cNvPr>
          <p:cNvSpPr>
            <a:spLocks noGrp="1"/>
          </p:cNvSpPr>
          <p:nvPr>
            <p:ph type="title"/>
          </p:nvPr>
        </p:nvSpPr>
        <p:spPr>
          <a:xfrm>
            <a:off x="839788" y="457200"/>
            <a:ext cx="3932237" cy="1600200"/>
          </a:xfrm>
        </p:spPr>
        <p:txBody>
          <a:bodyPr rtlCol="0" anchor="b"/>
          <a:lstStyle>
            <a:lvl1pPr>
              <a:defRPr sz="3200"/>
            </a:lvl1pPr>
          </a:lstStyle>
          <a:p>
            <a:pPr rtl="0"/>
            <a:r>
              <a:rPr lang="en-US"/>
              <a:t>Click to edit Master title style</a:t>
            </a:r>
            <a:endParaRPr lang="en-GB"/>
          </a:p>
        </p:txBody>
      </p:sp>
      <p:sp>
        <p:nvSpPr>
          <p:cNvPr id="3" name="Picture Placeholder 2">
            <a:extLst>
              <a:ext uri="{FF2B5EF4-FFF2-40B4-BE49-F238E27FC236}">
                <a16:creationId xmlns:a16="http://schemas.microsoft.com/office/drawing/2014/main" id="{9A9FD1A0-93AE-469A-ADDF-2453B64CAAF5}"/>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n-US"/>
              <a:t>Click icon to add picture</a:t>
            </a:r>
            <a:endParaRPr lang="en-GB"/>
          </a:p>
        </p:txBody>
      </p:sp>
      <p:sp>
        <p:nvSpPr>
          <p:cNvPr id="4" name="Text Placeholder 3">
            <a:extLst>
              <a:ext uri="{FF2B5EF4-FFF2-40B4-BE49-F238E27FC236}">
                <a16:creationId xmlns:a16="http://schemas.microsoft.com/office/drawing/2014/main" id="{DC119C9C-EF97-4910-9419-6D7202609ED4}"/>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a:t>Click to edit Master text styles</a:t>
            </a:r>
          </a:p>
        </p:txBody>
      </p:sp>
      <p:sp>
        <p:nvSpPr>
          <p:cNvPr id="5" name="Date Placeholder 4">
            <a:extLst>
              <a:ext uri="{FF2B5EF4-FFF2-40B4-BE49-F238E27FC236}">
                <a16:creationId xmlns:a16="http://schemas.microsoft.com/office/drawing/2014/main" id="{C7A87172-A64E-4C38-82ED-2A7050B0FB68}"/>
              </a:ext>
            </a:extLst>
          </p:cNvPr>
          <p:cNvSpPr>
            <a:spLocks noGrp="1"/>
          </p:cNvSpPr>
          <p:nvPr>
            <p:ph type="dt" sz="half" idx="10"/>
          </p:nvPr>
        </p:nvSpPr>
        <p:spPr/>
        <p:txBody>
          <a:bodyPr rtlCol="0"/>
          <a:lstStyle>
            <a:lvl1pPr>
              <a:defRPr>
                <a:solidFill>
                  <a:schemeClr val="bg2"/>
                </a:solidFill>
              </a:defRPr>
            </a:lvl1pPr>
          </a:lstStyle>
          <a:p>
            <a:pPr rtl="0"/>
            <a:r>
              <a:rPr lang="en-GB"/>
              <a:t>2/8/20XX</a:t>
            </a:r>
          </a:p>
        </p:txBody>
      </p:sp>
      <p:sp>
        <p:nvSpPr>
          <p:cNvPr id="6" name="Footer Placeholder 5">
            <a:extLst>
              <a:ext uri="{FF2B5EF4-FFF2-40B4-BE49-F238E27FC236}">
                <a16:creationId xmlns:a16="http://schemas.microsoft.com/office/drawing/2014/main" id="{BC0C3E24-28E2-4512-BEA0-DAEC5E8465CB}"/>
              </a:ext>
            </a:extLst>
          </p:cNvPr>
          <p:cNvSpPr>
            <a:spLocks noGrp="1"/>
          </p:cNvSpPr>
          <p:nvPr>
            <p:ph type="ftr" sz="quarter" idx="11"/>
          </p:nvPr>
        </p:nvSpPr>
        <p:spPr/>
        <p:txBody>
          <a:bodyPr rtlCol="0"/>
          <a:lstStyle/>
          <a:p>
            <a:pPr rtl="0"/>
            <a:r>
              <a:rPr lang="en-GB"/>
              <a:t>Sample Footer Text</a:t>
            </a:r>
          </a:p>
        </p:txBody>
      </p:sp>
      <p:sp>
        <p:nvSpPr>
          <p:cNvPr id="7" name="Slide Number Placeholder 6">
            <a:extLst>
              <a:ext uri="{FF2B5EF4-FFF2-40B4-BE49-F238E27FC236}">
                <a16:creationId xmlns:a16="http://schemas.microsoft.com/office/drawing/2014/main" id="{01F04F0D-DA84-434D-B136-BEE9FD80AB95}"/>
              </a:ext>
            </a:extLst>
          </p:cNvPr>
          <p:cNvSpPr>
            <a:spLocks noGrp="1"/>
          </p:cNvSpPr>
          <p:nvPr>
            <p:ph type="sldNum" sz="quarter" idx="12"/>
          </p:nvPr>
        </p:nvSpPr>
        <p:spPr/>
        <p:txBody>
          <a:bodyPr rtlCol="0"/>
          <a:lstStyle>
            <a:lvl1pPr>
              <a:defRPr>
                <a:solidFill>
                  <a:schemeClr val="bg2"/>
                </a:solidFill>
              </a:defRPr>
            </a:lvl1pPr>
          </a:lstStyle>
          <a:p>
            <a:pPr rtl="0"/>
            <a:fld id="{08AB70BE-1769-45B8-85A6-0C837432C7E6}" type="slidenum">
              <a:rPr lang="en-GB" smtClean="0"/>
              <a:pPr/>
              <a:t>‹#›</a:t>
            </a:fld>
            <a:endParaRPr lang="en-GB" dirty="0"/>
          </a:p>
        </p:txBody>
      </p:sp>
    </p:spTree>
    <p:extLst>
      <p:ext uri="{BB962C8B-B14F-4D97-AF65-F5344CB8AC3E}">
        <p14:creationId xmlns:p14="http://schemas.microsoft.com/office/powerpoint/2010/main" val="647360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Agenda">
    <p:bg>
      <p:bgPr>
        <a:solidFill>
          <a:schemeClr val="accent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6C91E54-DBE4-467A-A827-2C5C88E612F7}"/>
              </a:ext>
              <a:ext uri="{C183D7F6-B498-43B3-948B-1728B52AA6E4}">
                <adec:decorative xmlns:adec="http://schemas.microsoft.com/office/drawing/2017/decorative" val="1"/>
              </a:ext>
            </a:extLst>
          </p:cNvPr>
          <p:cNvSpPr/>
          <p:nvPr userDrawn="1"/>
        </p:nvSpPr>
        <p:spPr>
          <a:xfrm>
            <a:off x="0" y="2880244"/>
            <a:ext cx="12192000" cy="3977756"/>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8" name="Title 1">
            <a:extLst>
              <a:ext uri="{FF2B5EF4-FFF2-40B4-BE49-F238E27FC236}">
                <a16:creationId xmlns:a16="http://schemas.microsoft.com/office/drawing/2014/main" id="{DBAED78D-8293-4554-BA23-D14EC617A455}"/>
              </a:ext>
            </a:extLst>
          </p:cNvPr>
          <p:cNvSpPr>
            <a:spLocks noGrp="1"/>
          </p:cNvSpPr>
          <p:nvPr>
            <p:ph type="title"/>
          </p:nvPr>
        </p:nvSpPr>
        <p:spPr>
          <a:xfrm>
            <a:off x="914401" y="525440"/>
            <a:ext cx="5390983" cy="1963318"/>
          </a:xfrm>
        </p:spPr>
        <p:txBody>
          <a:bodyPr rtlCol="0"/>
          <a:lstStyle>
            <a:lvl1pPr>
              <a:defRPr>
                <a:solidFill>
                  <a:schemeClr val="bg2"/>
                </a:solidFill>
              </a:defRPr>
            </a:lvl1pPr>
          </a:lstStyle>
          <a:p>
            <a:pPr rtl="0"/>
            <a:r>
              <a:rPr lang="en-US">
                <a:solidFill>
                  <a:srgbClr val="FFFFFF"/>
                </a:solidFill>
              </a:rPr>
              <a:t>Click to edit Master title style</a:t>
            </a:r>
            <a:endParaRPr lang="en-GB" dirty="0">
              <a:solidFill>
                <a:srgbClr val="FFFFFF"/>
              </a:solidFill>
            </a:endParaRPr>
          </a:p>
        </p:txBody>
      </p:sp>
      <p:sp>
        <p:nvSpPr>
          <p:cNvPr id="20" name="Content Placeholder 2">
            <a:extLst>
              <a:ext uri="{FF2B5EF4-FFF2-40B4-BE49-F238E27FC236}">
                <a16:creationId xmlns:a16="http://schemas.microsoft.com/office/drawing/2014/main" id="{A9EFAE44-6509-43CD-AB03-7B4944875BE4}"/>
              </a:ext>
            </a:extLst>
          </p:cNvPr>
          <p:cNvSpPr>
            <a:spLocks noGrp="1"/>
          </p:cNvSpPr>
          <p:nvPr>
            <p:ph idx="1"/>
          </p:nvPr>
        </p:nvSpPr>
        <p:spPr>
          <a:xfrm>
            <a:off x="914401" y="3377821"/>
            <a:ext cx="5181600" cy="2799142"/>
          </a:xfrm>
        </p:spPr>
        <p:txBody>
          <a:bodyPr rtlCol="0">
            <a:normAutofit/>
          </a:bodyPr>
          <a:lstStyle>
            <a:lvl1pPr>
              <a:buNone/>
              <a:defRPr/>
            </a:lvl1pPr>
          </a:lstStyle>
          <a:p>
            <a:pPr lvl="0" rtl="0"/>
            <a:r>
              <a:rPr lang="en-US"/>
              <a:t>Click to edit Master text styles</a:t>
            </a:r>
          </a:p>
        </p:txBody>
      </p:sp>
      <p:sp>
        <p:nvSpPr>
          <p:cNvPr id="3" name="Footer Placeholder 2">
            <a:extLst>
              <a:ext uri="{FF2B5EF4-FFF2-40B4-BE49-F238E27FC236}">
                <a16:creationId xmlns:a16="http://schemas.microsoft.com/office/drawing/2014/main" id="{C9753C5C-8415-4BF0-810D-A4C22F695ECF}"/>
              </a:ext>
            </a:extLst>
          </p:cNvPr>
          <p:cNvSpPr>
            <a:spLocks noGrp="1"/>
          </p:cNvSpPr>
          <p:nvPr>
            <p:ph type="ftr" sz="quarter" idx="11"/>
          </p:nvPr>
        </p:nvSpPr>
        <p:spPr/>
        <p:txBody>
          <a:bodyPr rtlCol="0"/>
          <a:lstStyle/>
          <a:p>
            <a:pPr rtl="0"/>
            <a:r>
              <a:rPr lang="en-GB"/>
              <a:t>Sample Footer Text</a:t>
            </a:r>
          </a:p>
        </p:txBody>
      </p:sp>
      <p:sp>
        <p:nvSpPr>
          <p:cNvPr id="24" name="Picture Placeholder 23">
            <a:extLst>
              <a:ext uri="{FF2B5EF4-FFF2-40B4-BE49-F238E27FC236}">
                <a16:creationId xmlns:a16="http://schemas.microsoft.com/office/drawing/2014/main" id="{D5749D8A-F20A-4228-9136-5891AE0352B9}"/>
              </a:ext>
            </a:extLst>
          </p:cNvPr>
          <p:cNvSpPr>
            <a:spLocks noGrp="1"/>
          </p:cNvSpPr>
          <p:nvPr>
            <p:ph type="pic" sz="quarter" idx="13"/>
          </p:nvPr>
        </p:nvSpPr>
        <p:spPr>
          <a:xfrm>
            <a:off x="6514166" y="-1798"/>
            <a:ext cx="2846566" cy="2872294"/>
          </a:xfrm>
          <a:custGeom>
            <a:avLst/>
            <a:gdLst>
              <a:gd name="connsiteX0" fmla="*/ 2797 w 2846566"/>
              <a:gd name="connsiteY0" fmla="*/ 0 h 2838450"/>
              <a:gd name="connsiteX1" fmla="*/ 2846566 w 2846566"/>
              <a:gd name="connsiteY1" fmla="*/ 0 h 2838450"/>
              <a:gd name="connsiteX2" fmla="*/ 2846566 w 2846566"/>
              <a:gd name="connsiteY2" fmla="*/ 2838450 h 2838450"/>
              <a:gd name="connsiteX3" fmla="*/ 2091122 w 2846566"/>
              <a:gd name="connsiteY3" fmla="*/ 2838450 h 2838450"/>
              <a:gd name="connsiteX4" fmla="*/ 1974232 w 2846566"/>
              <a:gd name="connsiteY4" fmla="*/ 2820914 h 2838450"/>
              <a:gd name="connsiteX5" fmla="*/ 0 w 2846566"/>
              <a:gd name="connsiteY5" fmla="*/ 404262 h 2838450"/>
              <a:gd name="connsiteX6" fmla="*/ 2797 w 2846566"/>
              <a:gd name="connsiteY6" fmla="*/ 293225 h 2838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46566" h="2838450">
                <a:moveTo>
                  <a:pt x="2797" y="0"/>
                </a:moveTo>
                <a:lnTo>
                  <a:pt x="2846566" y="0"/>
                </a:lnTo>
                <a:lnTo>
                  <a:pt x="2846566" y="2838450"/>
                </a:lnTo>
                <a:lnTo>
                  <a:pt x="2091122" y="2838450"/>
                </a:lnTo>
                <a:lnTo>
                  <a:pt x="1974232" y="2820914"/>
                </a:lnTo>
                <a:cubicBezTo>
                  <a:pt x="848632" y="2597020"/>
                  <a:pt x="0" y="1600146"/>
                  <a:pt x="0" y="404262"/>
                </a:cubicBezTo>
                <a:lnTo>
                  <a:pt x="2797" y="293225"/>
                </a:lnTo>
                <a:close/>
              </a:path>
            </a:pathLst>
          </a:custGeom>
          <a:solidFill>
            <a:schemeClr val="accent6"/>
          </a:solidFill>
        </p:spPr>
        <p:txBody>
          <a:bodyPr wrap="square" rtlCol="0">
            <a:noAutofit/>
          </a:bodyPr>
          <a:lstStyle>
            <a:lvl1pPr algn="r">
              <a:defRPr/>
            </a:lvl1pPr>
          </a:lstStyle>
          <a:p>
            <a:pPr rtl="0"/>
            <a:r>
              <a:rPr lang="en-US"/>
              <a:t>Click icon to add picture</a:t>
            </a:r>
            <a:endParaRPr lang="en-GB" dirty="0"/>
          </a:p>
        </p:txBody>
      </p:sp>
      <p:sp>
        <p:nvSpPr>
          <p:cNvPr id="27" name="Picture Placeholder 26">
            <a:extLst>
              <a:ext uri="{FF2B5EF4-FFF2-40B4-BE49-F238E27FC236}">
                <a16:creationId xmlns:a16="http://schemas.microsoft.com/office/drawing/2014/main" id="{4A3C6DC1-25FD-4947-8211-89B20E599AE3}"/>
              </a:ext>
            </a:extLst>
          </p:cNvPr>
          <p:cNvSpPr>
            <a:spLocks noGrp="1"/>
          </p:cNvSpPr>
          <p:nvPr>
            <p:ph type="pic" sz="quarter" idx="14"/>
          </p:nvPr>
        </p:nvSpPr>
        <p:spPr>
          <a:xfrm>
            <a:off x="9360733" y="-1798"/>
            <a:ext cx="2826990" cy="2854594"/>
          </a:xfrm>
          <a:custGeom>
            <a:avLst/>
            <a:gdLst>
              <a:gd name="connsiteX0" fmla="*/ 0 w 2826990"/>
              <a:gd name="connsiteY0" fmla="*/ 0 h 2854594"/>
              <a:gd name="connsiteX1" fmla="*/ 2826990 w 2826990"/>
              <a:gd name="connsiteY1" fmla="*/ 0 h 2854594"/>
              <a:gd name="connsiteX2" fmla="*/ 2826990 w 2826990"/>
              <a:gd name="connsiteY2" fmla="*/ 2854594 h 2854594"/>
              <a:gd name="connsiteX3" fmla="*/ 0 w 2826990"/>
              <a:gd name="connsiteY3" fmla="*/ 2854594 h 2854594"/>
            </a:gdLst>
            <a:ahLst/>
            <a:cxnLst>
              <a:cxn ang="0">
                <a:pos x="connsiteX0" y="connsiteY0"/>
              </a:cxn>
              <a:cxn ang="0">
                <a:pos x="connsiteX1" y="connsiteY1"/>
              </a:cxn>
              <a:cxn ang="0">
                <a:pos x="connsiteX2" y="connsiteY2"/>
              </a:cxn>
              <a:cxn ang="0">
                <a:pos x="connsiteX3" y="connsiteY3"/>
              </a:cxn>
            </a:cxnLst>
            <a:rect l="l" t="t" r="r" b="b"/>
            <a:pathLst>
              <a:path w="2826990" h="2854594">
                <a:moveTo>
                  <a:pt x="0" y="0"/>
                </a:moveTo>
                <a:lnTo>
                  <a:pt x="2826990" y="0"/>
                </a:lnTo>
                <a:lnTo>
                  <a:pt x="2826990" y="2854594"/>
                </a:lnTo>
                <a:lnTo>
                  <a:pt x="0" y="2854594"/>
                </a:lnTo>
                <a:close/>
              </a:path>
            </a:pathLst>
          </a:custGeom>
          <a:solidFill>
            <a:schemeClr val="accent6">
              <a:lumMod val="60000"/>
              <a:lumOff val="40000"/>
            </a:schemeClr>
          </a:solidFill>
        </p:spPr>
        <p:txBody>
          <a:bodyPr wrap="square" rtlCol="0">
            <a:noAutofit/>
          </a:bodyPr>
          <a:lstStyle/>
          <a:p>
            <a:pPr rtl="0"/>
            <a:r>
              <a:rPr lang="en-US"/>
              <a:t>Click icon to add picture</a:t>
            </a:r>
            <a:endParaRPr lang="en-GB" dirty="0"/>
          </a:p>
        </p:txBody>
      </p:sp>
      <p:sp>
        <p:nvSpPr>
          <p:cNvPr id="30" name="Picture Placeholder 29">
            <a:extLst>
              <a:ext uri="{FF2B5EF4-FFF2-40B4-BE49-F238E27FC236}">
                <a16:creationId xmlns:a16="http://schemas.microsoft.com/office/drawing/2014/main" id="{53C819AA-E73C-44C7-9928-5E1A8A22BC5F}"/>
              </a:ext>
            </a:extLst>
          </p:cNvPr>
          <p:cNvSpPr>
            <a:spLocks noGrp="1"/>
          </p:cNvSpPr>
          <p:nvPr>
            <p:ph type="pic" sz="quarter" idx="15"/>
          </p:nvPr>
        </p:nvSpPr>
        <p:spPr>
          <a:xfrm>
            <a:off x="6514169" y="2856391"/>
            <a:ext cx="2846565" cy="4001609"/>
          </a:xfrm>
          <a:custGeom>
            <a:avLst/>
            <a:gdLst>
              <a:gd name="connsiteX0" fmla="*/ 2436721 w 2846565"/>
              <a:gd name="connsiteY0" fmla="*/ 0 h 4001609"/>
              <a:gd name="connsiteX1" fmla="*/ 2846565 w 2846565"/>
              <a:gd name="connsiteY1" fmla="*/ 0 h 4001609"/>
              <a:gd name="connsiteX2" fmla="*/ 2846565 w 2846565"/>
              <a:gd name="connsiteY2" fmla="*/ 4001609 h 4001609"/>
              <a:gd name="connsiteX3" fmla="*/ 2796 w 2846565"/>
              <a:gd name="connsiteY3" fmla="*/ 4001608 h 4001609"/>
              <a:gd name="connsiteX4" fmla="*/ 2796 w 2846565"/>
              <a:gd name="connsiteY4" fmla="*/ 2564348 h 4001609"/>
              <a:gd name="connsiteX5" fmla="*/ 0 w 2846565"/>
              <a:gd name="connsiteY5" fmla="*/ 2453758 h 4001609"/>
              <a:gd name="connsiteX6" fmla="*/ 2202875 w 2846565"/>
              <a:gd name="connsiteY6" fmla="*/ 12668 h 4001609"/>
              <a:gd name="connsiteX7" fmla="*/ 2436721 w 2846565"/>
              <a:gd name="connsiteY7" fmla="*/ 860 h 400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6565" h="4001609">
                <a:moveTo>
                  <a:pt x="2436721" y="0"/>
                </a:moveTo>
                <a:lnTo>
                  <a:pt x="2846565" y="0"/>
                </a:lnTo>
                <a:lnTo>
                  <a:pt x="2846565" y="4001609"/>
                </a:lnTo>
                <a:lnTo>
                  <a:pt x="2796" y="4001608"/>
                </a:lnTo>
                <a:lnTo>
                  <a:pt x="2796" y="2564348"/>
                </a:lnTo>
                <a:lnTo>
                  <a:pt x="0" y="2453758"/>
                </a:lnTo>
                <a:cubicBezTo>
                  <a:pt x="0" y="1183283"/>
                  <a:pt x="965553" y="138326"/>
                  <a:pt x="2202875" y="12668"/>
                </a:cubicBezTo>
                <a:lnTo>
                  <a:pt x="2436721" y="860"/>
                </a:lnTo>
                <a:close/>
              </a:path>
            </a:pathLst>
          </a:custGeom>
          <a:solidFill>
            <a:schemeClr val="accent6">
              <a:lumMod val="60000"/>
              <a:lumOff val="40000"/>
            </a:schemeClr>
          </a:solidFill>
        </p:spPr>
        <p:txBody>
          <a:bodyPr wrap="square" rtlCol="0">
            <a:noAutofit/>
          </a:bodyPr>
          <a:lstStyle>
            <a:lvl1pPr algn="r">
              <a:defRPr/>
            </a:lvl1pPr>
          </a:lstStyle>
          <a:p>
            <a:pPr rtl="0"/>
            <a:r>
              <a:rPr lang="en-US"/>
              <a:t>Click icon to add picture</a:t>
            </a:r>
            <a:endParaRPr lang="en-GB" dirty="0"/>
          </a:p>
        </p:txBody>
      </p:sp>
      <p:sp>
        <p:nvSpPr>
          <p:cNvPr id="33" name="Picture Placeholder 32">
            <a:extLst>
              <a:ext uri="{FF2B5EF4-FFF2-40B4-BE49-F238E27FC236}">
                <a16:creationId xmlns:a16="http://schemas.microsoft.com/office/drawing/2014/main" id="{64635F40-0058-44E0-95CD-8FFAE1876473}"/>
              </a:ext>
            </a:extLst>
          </p:cNvPr>
          <p:cNvSpPr>
            <a:spLocks noGrp="1"/>
          </p:cNvSpPr>
          <p:nvPr>
            <p:ph type="pic" sz="quarter" idx="16"/>
          </p:nvPr>
        </p:nvSpPr>
        <p:spPr>
          <a:xfrm>
            <a:off x="9356456" y="2828943"/>
            <a:ext cx="2835544" cy="4038805"/>
          </a:xfrm>
          <a:custGeom>
            <a:avLst/>
            <a:gdLst>
              <a:gd name="connsiteX0" fmla="*/ 0 w 2835544"/>
              <a:gd name="connsiteY0" fmla="*/ 0 h 4038805"/>
              <a:gd name="connsiteX1" fmla="*/ 2835544 w 2835544"/>
              <a:gd name="connsiteY1" fmla="*/ 0 h 4038805"/>
              <a:gd name="connsiteX2" fmla="*/ 2835544 w 2835544"/>
              <a:gd name="connsiteY2" fmla="*/ 4038805 h 4038805"/>
              <a:gd name="connsiteX3" fmla="*/ 0 w 2835544"/>
              <a:gd name="connsiteY3" fmla="*/ 4038805 h 4038805"/>
            </a:gdLst>
            <a:ahLst/>
            <a:cxnLst>
              <a:cxn ang="0">
                <a:pos x="connsiteX0" y="connsiteY0"/>
              </a:cxn>
              <a:cxn ang="0">
                <a:pos x="connsiteX1" y="connsiteY1"/>
              </a:cxn>
              <a:cxn ang="0">
                <a:pos x="connsiteX2" y="connsiteY2"/>
              </a:cxn>
              <a:cxn ang="0">
                <a:pos x="connsiteX3" y="connsiteY3"/>
              </a:cxn>
            </a:cxnLst>
            <a:rect l="l" t="t" r="r" b="b"/>
            <a:pathLst>
              <a:path w="2835544" h="4038805">
                <a:moveTo>
                  <a:pt x="0" y="0"/>
                </a:moveTo>
                <a:lnTo>
                  <a:pt x="2835544" y="0"/>
                </a:lnTo>
                <a:lnTo>
                  <a:pt x="2835544" y="4038805"/>
                </a:lnTo>
                <a:lnTo>
                  <a:pt x="0" y="4038805"/>
                </a:lnTo>
                <a:close/>
              </a:path>
            </a:pathLst>
          </a:custGeom>
          <a:solidFill>
            <a:schemeClr val="accent6"/>
          </a:solidFill>
        </p:spPr>
        <p:txBody>
          <a:bodyPr wrap="square" rtlCol="0">
            <a:noAutofit/>
          </a:bodyPr>
          <a:lstStyle/>
          <a:p>
            <a:pPr rtl="0"/>
            <a:r>
              <a:rPr lang="en-US"/>
              <a:t>Click icon to add picture</a:t>
            </a:r>
            <a:endParaRPr lang="en-GB" dirty="0"/>
          </a:p>
        </p:txBody>
      </p:sp>
      <p:sp>
        <p:nvSpPr>
          <p:cNvPr id="2" name="Date Placeholder 1">
            <a:extLst>
              <a:ext uri="{FF2B5EF4-FFF2-40B4-BE49-F238E27FC236}">
                <a16:creationId xmlns:a16="http://schemas.microsoft.com/office/drawing/2014/main" id="{2A2485D4-41D3-4182-8DFE-2E0713EC0B8A}"/>
              </a:ext>
            </a:extLst>
          </p:cNvPr>
          <p:cNvSpPr>
            <a:spLocks noGrp="1"/>
          </p:cNvSpPr>
          <p:nvPr>
            <p:ph type="dt" sz="half" idx="10"/>
          </p:nvPr>
        </p:nvSpPr>
        <p:spPr/>
        <p:txBody>
          <a:bodyPr rtlCol="0"/>
          <a:lstStyle>
            <a:lvl1pPr>
              <a:defRPr>
                <a:solidFill>
                  <a:schemeClr val="bg2"/>
                </a:solidFill>
              </a:defRPr>
            </a:lvl1pPr>
          </a:lstStyle>
          <a:p>
            <a:pPr rtl="0"/>
            <a:r>
              <a:rPr lang="en-GB"/>
              <a:t>2/8/20XX</a:t>
            </a:r>
          </a:p>
        </p:txBody>
      </p:sp>
      <p:sp>
        <p:nvSpPr>
          <p:cNvPr id="4" name="Slide Number Placeholder 3">
            <a:extLst>
              <a:ext uri="{FF2B5EF4-FFF2-40B4-BE49-F238E27FC236}">
                <a16:creationId xmlns:a16="http://schemas.microsoft.com/office/drawing/2014/main" id="{545EBFEA-4321-48C4-9CA1-43517540C698}"/>
              </a:ext>
            </a:extLst>
          </p:cNvPr>
          <p:cNvSpPr>
            <a:spLocks noGrp="1"/>
          </p:cNvSpPr>
          <p:nvPr>
            <p:ph type="sldNum" sz="quarter" idx="12"/>
          </p:nvPr>
        </p:nvSpPr>
        <p:spPr/>
        <p:txBody>
          <a:bodyPr rtlCol="0"/>
          <a:lstStyle>
            <a:lvl1pPr>
              <a:defRPr>
                <a:solidFill>
                  <a:schemeClr val="bg2"/>
                </a:solidFill>
              </a:defRPr>
            </a:lvl1pPr>
          </a:lstStyle>
          <a:p>
            <a:pPr rtl="0"/>
            <a:fld id="{08AB70BE-1769-45B8-85A6-0C837432C7E6}" type="slidenum">
              <a:rPr lang="en-GB" smtClean="0"/>
              <a:pPr/>
              <a:t>‹#›</a:t>
            </a:fld>
            <a:endParaRPr lang="en-GB" dirty="0"/>
          </a:p>
        </p:txBody>
      </p:sp>
    </p:spTree>
    <p:extLst>
      <p:ext uri="{BB962C8B-B14F-4D97-AF65-F5344CB8AC3E}">
        <p14:creationId xmlns:p14="http://schemas.microsoft.com/office/powerpoint/2010/main" val="2120578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Introduction">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7624BCA1-E0EF-42A1-B762-D68E4B984818}"/>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8" name="Freeform: Shape 7">
            <a:extLst>
              <a:ext uri="{FF2B5EF4-FFF2-40B4-BE49-F238E27FC236}">
                <a16:creationId xmlns:a16="http://schemas.microsoft.com/office/drawing/2014/main" id="{05C258CF-58AC-4C7A-A953-392693E55383}"/>
              </a:ext>
              <a:ext uri="{C183D7F6-B498-43B3-948B-1728B52AA6E4}">
                <adec:decorative xmlns:adec="http://schemas.microsoft.com/office/drawing/2017/decorative" val="1"/>
              </a:ext>
            </a:extLst>
          </p:cNvPr>
          <p:cNvSpPr/>
          <p:nvPr userDrawn="1"/>
        </p:nvSpPr>
        <p:spPr>
          <a:xfrm>
            <a:off x="0" y="-3537"/>
            <a:ext cx="12192000" cy="4463002"/>
          </a:xfrm>
          <a:custGeom>
            <a:avLst/>
            <a:gdLst>
              <a:gd name="connsiteX0" fmla="*/ 0 w 12192000"/>
              <a:gd name="connsiteY0" fmla="*/ 0 h 4463002"/>
              <a:gd name="connsiteX1" fmla="*/ 12192000 w 12192000"/>
              <a:gd name="connsiteY1" fmla="*/ 0 h 4463002"/>
              <a:gd name="connsiteX2" fmla="*/ 12192000 w 12192000"/>
              <a:gd name="connsiteY2" fmla="*/ 4463002 h 4463002"/>
              <a:gd name="connsiteX3" fmla="*/ 12190378 w 12192000"/>
              <a:gd name="connsiteY3" fmla="*/ 4428749 h 4463002"/>
              <a:gd name="connsiteX4" fmla="*/ 9998648 w 12192000"/>
              <a:gd name="connsiteY4" fmla="*/ 2223060 h 4463002"/>
              <a:gd name="connsiteX5" fmla="*/ 9764803 w 12192000"/>
              <a:gd name="connsiteY5" fmla="*/ 2211252 h 4463002"/>
              <a:gd name="connsiteX6" fmla="*/ 9764803 w 12192000"/>
              <a:gd name="connsiteY6" fmla="*/ 2210393 h 4463002"/>
              <a:gd name="connsiteX7" fmla="*/ 9747766 w 12192000"/>
              <a:gd name="connsiteY7" fmla="*/ 2210393 h 4463002"/>
              <a:gd name="connsiteX8" fmla="*/ 8245750 w 12192000"/>
              <a:gd name="connsiteY8" fmla="*/ 2210393 h 4463002"/>
              <a:gd name="connsiteX9" fmla="*/ 7449050 w 12192000"/>
              <a:gd name="connsiteY9" fmla="*/ 2210393 h 4463002"/>
              <a:gd name="connsiteX10" fmla="*/ 7294008 w 12192000"/>
              <a:gd name="connsiteY10" fmla="*/ 2210393 h 4463002"/>
              <a:gd name="connsiteX11" fmla="*/ 6051190 w 12192000"/>
              <a:gd name="connsiteY11" fmla="*/ 2210393 h 4463002"/>
              <a:gd name="connsiteX12" fmla="*/ 5343524 w 12192000"/>
              <a:gd name="connsiteY12" fmla="*/ 2210393 h 4463002"/>
              <a:gd name="connsiteX13" fmla="*/ 5343524 w 12192000"/>
              <a:gd name="connsiteY13" fmla="*/ 2209238 h 4463002"/>
              <a:gd name="connsiteX14" fmla="*/ 0 w 12192000"/>
              <a:gd name="connsiteY14" fmla="*/ 2209238 h 4463002"/>
              <a:gd name="connsiteX0" fmla="*/ 0 w 12192000"/>
              <a:gd name="connsiteY0" fmla="*/ 0 h 4463002"/>
              <a:gd name="connsiteX1" fmla="*/ 12192000 w 12192000"/>
              <a:gd name="connsiteY1" fmla="*/ 0 h 4463002"/>
              <a:gd name="connsiteX2" fmla="*/ 12192000 w 12192000"/>
              <a:gd name="connsiteY2" fmla="*/ 4463002 h 4463002"/>
              <a:gd name="connsiteX3" fmla="*/ 12190378 w 12192000"/>
              <a:gd name="connsiteY3" fmla="*/ 4428749 h 4463002"/>
              <a:gd name="connsiteX4" fmla="*/ 9998648 w 12192000"/>
              <a:gd name="connsiteY4" fmla="*/ 2223060 h 4463002"/>
              <a:gd name="connsiteX5" fmla="*/ 9764803 w 12192000"/>
              <a:gd name="connsiteY5" fmla="*/ 2211252 h 4463002"/>
              <a:gd name="connsiteX6" fmla="*/ 9764803 w 12192000"/>
              <a:gd name="connsiteY6" fmla="*/ 2210393 h 4463002"/>
              <a:gd name="connsiteX7" fmla="*/ 9747766 w 12192000"/>
              <a:gd name="connsiteY7" fmla="*/ 2210393 h 4463002"/>
              <a:gd name="connsiteX8" fmla="*/ 8245750 w 12192000"/>
              <a:gd name="connsiteY8" fmla="*/ 2210393 h 4463002"/>
              <a:gd name="connsiteX9" fmla="*/ 7449050 w 12192000"/>
              <a:gd name="connsiteY9" fmla="*/ 2210393 h 4463002"/>
              <a:gd name="connsiteX10" fmla="*/ 7294008 w 12192000"/>
              <a:gd name="connsiteY10" fmla="*/ 2210393 h 4463002"/>
              <a:gd name="connsiteX11" fmla="*/ 5343524 w 12192000"/>
              <a:gd name="connsiteY11" fmla="*/ 2210393 h 4463002"/>
              <a:gd name="connsiteX12" fmla="*/ 5343524 w 12192000"/>
              <a:gd name="connsiteY12" fmla="*/ 2209238 h 4463002"/>
              <a:gd name="connsiteX13" fmla="*/ 0 w 12192000"/>
              <a:gd name="connsiteY13" fmla="*/ 2209238 h 4463002"/>
              <a:gd name="connsiteX14" fmla="*/ 0 w 12192000"/>
              <a:gd name="connsiteY14" fmla="*/ 0 h 4463002"/>
              <a:gd name="connsiteX0" fmla="*/ 0 w 12192000"/>
              <a:gd name="connsiteY0" fmla="*/ 0 h 4463002"/>
              <a:gd name="connsiteX1" fmla="*/ 12192000 w 12192000"/>
              <a:gd name="connsiteY1" fmla="*/ 0 h 4463002"/>
              <a:gd name="connsiteX2" fmla="*/ 12192000 w 12192000"/>
              <a:gd name="connsiteY2" fmla="*/ 4463002 h 4463002"/>
              <a:gd name="connsiteX3" fmla="*/ 12190378 w 12192000"/>
              <a:gd name="connsiteY3" fmla="*/ 4428749 h 4463002"/>
              <a:gd name="connsiteX4" fmla="*/ 9998648 w 12192000"/>
              <a:gd name="connsiteY4" fmla="*/ 2223060 h 4463002"/>
              <a:gd name="connsiteX5" fmla="*/ 9764803 w 12192000"/>
              <a:gd name="connsiteY5" fmla="*/ 2211252 h 4463002"/>
              <a:gd name="connsiteX6" fmla="*/ 9764803 w 12192000"/>
              <a:gd name="connsiteY6" fmla="*/ 2210393 h 4463002"/>
              <a:gd name="connsiteX7" fmla="*/ 9747766 w 12192000"/>
              <a:gd name="connsiteY7" fmla="*/ 2210393 h 4463002"/>
              <a:gd name="connsiteX8" fmla="*/ 8245750 w 12192000"/>
              <a:gd name="connsiteY8" fmla="*/ 2210393 h 4463002"/>
              <a:gd name="connsiteX9" fmla="*/ 7449050 w 12192000"/>
              <a:gd name="connsiteY9" fmla="*/ 2210393 h 4463002"/>
              <a:gd name="connsiteX10" fmla="*/ 5343524 w 12192000"/>
              <a:gd name="connsiteY10" fmla="*/ 2210393 h 4463002"/>
              <a:gd name="connsiteX11" fmla="*/ 5343524 w 12192000"/>
              <a:gd name="connsiteY11" fmla="*/ 2209238 h 4463002"/>
              <a:gd name="connsiteX12" fmla="*/ 0 w 12192000"/>
              <a:gd name="connsiteY12" fmla="*/ 2209238 h 4463002"/>
              <a:gd name="connsiteX13" fmla="*/ 0 w 12192000"/>
              <a:gd name="connsiteY13" fmla="*/ 0 h 4463002"/>
              <a:gd name="connsiteX0" fmla="*/ 0 w 12192000"/>
              <a:gd name="connsiteY0" fmla="*/ 0 h 4463002"/>
              <a:gd name="connsiteX1" fmla="*/ 12192000 w 12192000"/>
              <a:gd name="connsiteY1" fmla="*/ 0 h 4463002"/>
              <a:gd name="connsiteX2" fmla="*/ 12192000 w 12192000"/>
              <a:gd name="connsiteY2" fmla="*/ 4463002 h 4463002"/>
              <a:gd name="connsiteX3" fmla="*/ 12190378 w 12192000"/>
              <a:gd name="connsiteY3" fmla="*/ 4428749 h 4463002"/>
              <a:gd name="connsiteX4" fmla="*/ 9998648 w 12192000"/>
              <a:gd name="connsiteY4" fmla="*/ 2223060 h 4463002"/>
              <a:gd name="connsiteX5" fmla="*/ 9764803 w 12192000"/>
              <a:gd name="connsiteY5" fmla="*/ 2211252 h 4463002"/>
              <a:gd name="connsiteX6" fmla="*/ 9764803 w 12192000"/>
              <a:gd name="connsiteY6" fmla="*/ 2210393 h 4463002"/>
              <a:gd name="connsiteX7" fmla="*/ 9747766 w 12192000"/>
              <a:gd name="connsiteY7" fmla="*/ 2210393 h 4463002"/>
              <a:gd name="connsiteX8" fmla="*/ 8245750 w 12192000"/>
              <a:gd name="connsiteY8" fmla="*/ 2210393 h 4463002"/>
              <a:gd name="connsiteX9" fmla="*/ 5343524 w 12192000"/>
              <a:gd name="connsiteY9" fmla="*/ 2210393 h 4463002"/>
              <a:gd name="connsiteX10" fmla="*/ 5343524 w 12192000"/>
              <a:gd name="connsiteY10" fmla="*/ 2209238 h 4463002"/>
              <a:gd name="connsiteX11" fmla="*/ 0 w 12192000"/>
              <a:gd name="connsiteY11" fmla="*/ 2209238 h 4463002"/>
              <a:gd name="connsiteX12" fmla="*/ 0 w 12192000"/>
              <a:gd name="connsiteY12" fmla="*/ 0 h 4463002"/>
              <a:gd name="connsiteX0" fmla="*/ 0 w 12192000"/>
              <a:gd name="connsiteY0" fmla="*/ 0 h 4463002"/>
              <a:gd name="connsiteX1" fmla="*/ 12192000 w 12192000"/>
              <a:gd name="connsiteY1" fmla="*/ 0 h 4463002"/>
              <a:gd name="connsiteX2" fmla="*/ 12192000 w 12192000"/>
              <a:gd name="connsiteY2" fmla="*/ 4463002 h 4463002"/>
              <a:gd name="connsiteX3" fmla="*/ 12190378 w 12192000"/>
              <a:gd name="connsiteY3" fmla="*/ 4428749 h 4463002"/>
              <a:gd name="connsiteX4" fmla="*/ 9998648 w 12192000"/>
              <a:gd name="connsiteY4" fmla="*/ 2223060 h 4463002"/>
              <a:gd name="connsiteX5" fmla="*/ 9764803 w 12192000"/>
              <a:gd name="connsiteY5" fmla="*/ 2211252 h 4463002"/>
              <a:gd name="connsiteX6" fmla="*/ 9764803 w 12192000"/>
              <a:gd name="connsiteY6" fmla="*/ 2210393 h 4463002"/>
              <a:gd name="connsiteX7" fmla="*/ 9747766 w 12192000"/>
              <a:gd name="connsiteY7" fmla="*/ 2210393 h 4463002"/>
              <a:gd name="connsiteX8" fmla="*/ 5343524 w 12192000"/>
              <a:gd name="connsiteY8" fmla="*/ 2210393 h 4463002"/>
              <a:gd name="connsiteX9" fmla="*/ 5343524 w 12192000"/>
              <a:gd name="connsiteY9" fmla="*/ 2209238 h 4463002"/>
              <a:gd name="connsiteX10" fmla="*/ 0 w 12192000"/>
              <a:gd name="connsiteY10" fmla="*/ 2209238 h 4463002"/>
              <a:gd name="connsiteX11" fmla="*/ 0 w 12192000"/>
              <a:gd name="connsiteY11" fmla="*/ 0 h 4463002"/>
              <a:gd name="connsiteX0" fmla="*/ 0 w 12192000"/>
              <a:gd name="connsiteY0" fmla="*/ 0 h 4463002"/>
              <a:gd name="connsiteX1" fmla="*/ 12192000 w 12192000"/>
              <a:gd name="connsiteY1" fmla="*/ 0 h 4463002"/>
              <a:gd name="connsiteX2" fmla="*/ 12192000 w 12192000"/>
              <a:gd name="connsiteY2" fmla="*/ 4463002 h 4463002"/>
              <a:gd name="connsiteX3" fmla="*/ 12190378 w 12192000"/>
              <a:gd name="connsiteY3" fmla="*/ 4428749 h 4463002"/>
              <a:gd name="connsiteX4" fmla="*/ 9998648 w 12192000"/>
              <a:gd name="connsiteY4" fmla="*/ 2223060 h 4463002"/>
              <a:gd name="connsiteX5" fmla="*/ 9764803 w 12192000"/>
              <a:gd name="connsiteY5" fmla="*/ 2211252 h 4463002"/>
              <a:gd name="connsiteX6" fmla="*/ 9764803 w 12192000"/>
              <a:gd name="connsiteY6" fmla="*/ 2210393 h 4463002"/>
              <a:gd name="connsiteX7" fmla="*/ 9747766 w 12192000"/>
              <a:gd name="connsiteY7" fmla="*/ 2210393 h 4463002"/>
              <a:gd name="connsiteX8" fmla="*/ 5343524 w 12192000"/>
              <a:gd name="connsiteY8" fmla="*/ 2210393 h 4463002"/>
              <a:gd name="connsiteX9" fmla="*/ 0 w 12192000"/>
              <a:gd name="connsiteY9" fmla="*/ 2209238 h 4463002"/>
              <a:gd name="connsiteX10" fmla="*/ 0 w 12192000"/>
              <a:gd name="connsiteY10" fmla="*/ 0 h 4463002"/>
              <a:gd name="connsiteX0" fmla="*/ 0 w 12192000"/>
              <a:gd name="connsiteY0" fmla="*/ 0 h 4463002"/>
              <a:gd name="connsiteX1" fmla="*/ 12192000 w 12192000"/>
              <a:gd name="connsiteY1" fmla="*/ 0 h 4463002"/>
              <a:gd name="connsiteX2" fmla="*/ 12192000 w 12192000"/>
              <a:gd name="connsiteY2" fmla="*/ 4463002 h 4463002"/>
              <a:gd name="connsiteX3" fmla="*/ 12190378 w 12192000"/>
              <a:gd name="connsiteY3" fmla="*/ 4428749 h 4463002"/>
              <a:gd name="connsiteX4" fmla="*/ 9998648 w 12192000"/>
              <a:gd name="connsiteY4" fmla="*/ 2223060 h 4463002"/>
              <a:gd name="connsiteX5" fmla="*/ 9764803 w 12192000"/>
              <a:gd name="connsiteY5" fmla="*/ 2211252 h 4463002"/>
              <a:gd name="connsiteX6" fmla="*/ 9764803 w 12192000"/>
              <a:gd name="connsiteY6" fmla="*/ 2210393 h 4463002"/>
              <a:gd name="connsiteX7" fmla="*/ 9747766 w 12192000"/>
              <a:gd name="connsiteY7" fmla="*/ 2210393 h 4463002"/>
              <a:gd name="connsiteX8" fmla="*/ 0 w 12192000"/>
              <a:gd name="connsiteY8" fmla="*/ 2209238 h 4463002"/>
              <a:gd name="connsiteX9" fmla="*/ 0 w 12192000"/>
              <a:gd name="connsiteY9" fmla="*/ 0 h 4463002"/>
              <a:gd name="connsiteX0" fmla="*/ 0 w 12192000"/>
              <a:gd name="connsiteY0" fmla="*/ 0 h 4463002"/>
              <a:gd name="connsiteX1" fmla="*/ 12192000 w 12192000"/>
              <a:gd name="connsiteY1" fmla="*/ 0 h 4463002"/>
              <a:gd name="connsiteX2" fmla="*/ 12192000 w 12192000"/>
              <a:gd name="connsiteY2" fmla="*/ 4463002 h 4463002"/>
              <a:gd name="connsiteX3" fmla="*/ 12190378 w 12192000"/>
              <a:gd name="connsiteY3" fmla="*/ 4428749 h 4463002"/>
              <a:gd name="connsiteX4" fmla="*/ 9998648 w 12192000"/>
              <a:gd name="connsiteY4" fmla="*/ 2223060 h 4463002"/>
              <a:gd name="connsiteX5" fmla="*/ 9764803 w 12192000"/>
              <a:gd name="connsiteY5" fmla="*/ 2211252 h 4463002"/>
              <a:gd name="connsiteX6" fmla="*/ 9764803 w 12192000"/>
              <a:gd name="connsiteY6" fmla="*/ 2210393 h 4463002"/>
              <a:gd name="connsiteX7" fmla="*/ 0 w 12192000"/>
              <a:gd name="connsiteY7" fmla="*/ 2209238 h 4463002"/>
              <a:gd name="connsiteX8" fmla="*/ 0 w 12192000"/>
              <a:gd name="connsiteY8" fmla="*/ 0 h 446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4463002">
                <a:moveTo>
                  <a:pt x="0" y="0"/>
                </a:moveTo>
                <a:lnTo>
                  <a:pt x="12192000" y="0"/>
                </a:lnTo>
                <a:lnTo>
                  <a:pt x="12192000" y="4463002"/>
                </a:lnTo>
                <a:cubicBezTo>
                  <a:pt x="12191459" y="4451584"/>
                  <a:pt x="12190919" y="4440167"/>
                  <a:pt x="12190378" y="4428749"/>
                </a:cubicBezTo>
                <a:cubicBezTo>
                  <a:pt x="12079768" y="3266647"/>
                  <a:pt x="11158638" y="2340865"/>
                  <a:pt x="9998648" y="2223060"/>
                </a:cubicBezTo>
                <a:lnTo>
                  <a:pt x="9764803" y="2211252"/>
                </a:lnTo>
                <a:lnTo>
                  <a:pt x="9764803" y="2210393"/>
                </a:lnTo>
                <a:lnTo>
                  <a:pt x="0" y="2209238"/>
                </a:lnTo>
                <a:lnTo>
                  <a:pt x="0" y="0"/>
                </a:lnTo>
                <a:close/>
              </a:path>
            </a:pathLst>
          </a:custGeom>
          <a:solidFill>
            <a:schemeClr val="accent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9" name="Freeform: Shape 8">
            <a:extLst>
              <a:ext uri="{FF2B5EF4-FFF2-40B4-BE49-F238E27FC236}">
                <a16:creationId xmlns:a16="http://schemas.microsoft.com/office/drawing/2014/main" id="{5F9CDC83-34B8-4E32-84EC-92854CEE4996}"/>
              </a:ext>
              <a:ext uri="{C183D7F6-B498-43B3-948B-1728B52AA6E4}">
                <adec:decorative xmlns:adec="http://schemas.microsoft.com/office/drawing/2017/decorative" val="1"/>
              </a:ext>
            </a:extLst>
          </p:cNvPr>
          <p:cNvSpPr/>
          <p:nvPr userDrawn="1"/>
        </p:nvSpPr>
        <p:spPr>
          <a:xfrm>
            <a:off x="0" y="-3537"/>
            <a:ext cx="12192000" cy="4463002"/>
          </a:xfrm>
          <a:custGeom>
            <a:avLst/>
            <a:gdLst>
              <a:gd name="connsiteX0" fmla="*/ 0 w 12192000"/>
              <a:gd name="connsiteY0" fmla="*/ 0 h 4463002"/>
              <a:gd name="connsiteX1" fmla="*/ 12192000 w 12192000"/>
              <a:gd name="connsiteY1" fmla="*/ 0 h 4463002"/>
              <a:gd name="connsiteX2" fmla="*/ 12192000 w 12192000"/>
              <a:gd name="connsiteY2" fmla="*/ 4463002 h 4463002"/>
              <a:gd name="connsiteX3" fmla="*/ 12190378 w 12192000"/>
              <a:gd name="connsiteY3" fmla="*/ 4428749 h 4463002"/>
              <a:gd name="connsiteX4" fmla="*/ 9998648 w 12192000"/>
              <a:gd name="connsiteY4" fmla="*/ 2223060 h 4463002"/>
              <a:gd name="connsiteX5" fmla="*/ 9764803 w 12192000"/>
              <a:gd name="connsiteY5" fmla="*/ 2211252 h 4463002"/>
              <a:gd name="connsiteX6" fmla="*/ 9764803 w 12192000"/>
              <a:gd name="connsiteY6" fmla="*/ 2210393 h 4463002"/>
              <a:gd name="connsiteX7" fmla="*/ 9747766 w 12192000"/>
              <a:gd name="connsiteY7" fmla="*/ 2210393 h 4463002"/>
              <a:gd name="connsiteX8" fmla="*/ 8245750 w 12192000"/>
              <a:gd name="connsiteY8" fmla="*/ 2210393 h 4463002"/>
              <a:gd name="connsiteX9" fmla="*/ 7449050 w 12192000"/>
              <a:gd name="connsiteY9" fmla="*/ 2210393 h 4463002"/>
              <a:gd name="connsiteX10" fmla="*/ 7294008 w 12192000"/>
              <a:gd name="connsiteY10" fmla="*/ 2210393 h 4463002"/>
              <a:gd name="connsiteX11" fmla="*/ 6051190 w 12192000"/>
              <a:gd name="connsiteY11" fmla="*/ 2210393 h 4463002"/>
              <a:gd name="connsiteX12" fmla="*/ 5343524 w 12192000"/>
              <a:gd name="connsiteY12" fmla="*/ 2210393 h 4463002"/>
              <a:gd name="connsiteX13" fmla="*/ 5343524 w 12192000"/>
              <a:gd name="connsiteY13" fmla="*/ 2209238 h 4463002"/>
              <a:gd name="connsiteX14" fmla="*/ 0 w 12192000"/>
              <a:gd name="connsiteY14" fmla="*/ 2209238 h 4463002"/>
              <a:gd name="connsiteX0" fmla="*/ 0 w 12192000"/>
              <a:gd name="connsiteY0" fmla="*/ 0 h 4463002"/>
              <a:gd name="connsiteX1" fmla="*/ 12192000 w 12192000"/>
              <a:gd name="connsiteY1" fmla="*/ 0 h 4463002"/>
              <a:gd name="connsiteX2" fmla="*/ 12192000 w 12192000"/>
              <a:gd name="connsiteY2" fmla="*/ 4463002 h 4463002"/>
              <a:gd name="connsiteX3" fmla="*/ 12190378 w 12192000"/>
              <a:gd name="connsiteY3" fmla="*/ 4428749 h 4463002"/>
              <a:gd name="connsiteX4" fmla="*/ 9998648 w 12192000"/>
              <a:gd name="connsiteY4" fmla="*/ 2223060 h 4463002"/>
              <a:gd name="connsiteX5" fmla="*/ 9764803 w 12192000"/>
              <a:gd name="connsiteY5" fmla="*/ 2211252 h 4463002"/>
              <a:gd name="connsiteX6" fmla="*/ 9764803 w 12192000"/>
              <a:gd name="connsiteY6" fmla="*/ 2210393 h 4463002"/>
              <a:gd name="connsiteX7" fmla="*/ 9747766 w 12192000"/>
              <a:gd name="connsiteY7" fmla="*/ 2210393 h 4463002"/>
              <a:gd name="connsiteX8" fmla="*/ 8245750 w 12192000"/>
              <a:gd name="connsiteY8" fmla="*/ 2210393 h 4463002"/>
              <a:gd name="connsiteX9" fmla="*/ 7449050 w 12192000"/>
              <a:gd name="connsiteY9" fmla="*/ 2210393 h 4463002"/>
              <a:gd name="connsiteX10" fmla="*/ 7294008 w 12192000"/>
              <a:gd name="connsiteY10" fmla="*/ 2210393 h 4463002"/>
              <a:gd name="connsiteX11" fmla="*/ 5343524 w 12192000"/>
              <a:gd name="connsiteY11" fmla="*/ 2210393 h 4463002"/>
              <a:gd name="connsiteX12" fmla="*/ 5343524 w 12192000"/>
              <a:gd name="connsiteY12" fmla="*/ 2209238 h 4463002"/>
              <a:gd name="connsiteX13" fmla="*/ 0 w 12192000"/>
              <a:gd name="connsiteY13" fmla="*/ 2209238 h 4463002"/>
              <a:gd name="connsiteX14" fmla="*/ 0 w 12192000"/>
              <a:gd name="connsiteY14" fmla="*/ 0 h 4463002"/>
              <a:gd name="connsiteX0" fmla="*/ 0 w 12192000"/>
              <a:gd name="connsiteY0" fmla="*/ 0 h 4463002"/>
              <a:gd name="connsiteX1" fmla="*/ 12192000 w 12192000"/>
              <a:gd name="connsiteY1" fmla="*/ 0 h 4463002"/>
              <a:gd name="connsiteX2" fmla="*/ 12192000 w 12192000"/>
              <a:gd name="connsiteY2" fmla="*/ 4463002 h 4463002"/>
              <a:gd name="connsiteX3" fmla="*/ 12190378 w 12192000"/>
              <a:gd name="connsiteY3" fmla="*/ 4428749 h 4463002"/>
              <a:gd name="connsiteX4" fmla="*/ 9998648 w 12192000"/>
              <a:gd name="connsiteY4" fmla="*/ 2223060 h 4463002"/>
              <a:gd name="connsiteX5" fmla="*/ 9764803 w 12192000"/>
              <a:gd name="connsiteY5" fmla="*/ 2211252 h 4463002"/>
              <a:gd name="connsiteX6" fmla="*/ 9764803 w 12192000"/>
              <a:gd name="connsiteY6" fmla="*/ 2210393 h 4463002"/>
              <a:gd name="connsiteX7" fmla="*/ 9747766 w 12192000"/>
              <a:gd name="connsiteY7" fmla="*/ 2210393 h 4463002"/>
              <a:gd name="connsiteX8" fmla="*/ 8245750 w 12192000"/>
              <a:gd name="connsiteY8" fmla="*/ 2210393 h 4463002"/>
              <a:gd name="connsiteX9" fmla="*/ 7449050 w 12192000"/>
              <a:gd name="connsiteY9" fmla="*/ 2210393 h 4463002"/>
              <a:gd name="connsiteX10" fmla="*/ 5343524 w 12192000"/>
              <a:gd name="connsiteY10" fmla="*/ 2210393 h 4463002"/>
              <a:gd name="connsiteX11" fmla="*/ 5343524 w 12192000"/>
              <a:gd name="connsiteY11" fmla="*/ 2209238 h 4463002"/>
              <a:gd name="connsiteX12" fmla="*/ 0 w 12192000"/>
              <a:gd name="connsiteY12" fmla="*/ 2209238 h 4463002"/>
              <a:gd name="connsiteX13" fmla="*/ 0 w 12192000"/>
              <a:gd name="connsiteY13" fmla="*/ 0 h 4463002"/>
              <a:gd name="connsiteX0" fmla="*/ 0 w 12192000"/>
              <a:gd name="connsiteY0" fmla="*/ 0 h 4463002"/>
              <a:gd name="connsiteX1" fmla="*/ 12192000 w 12192000"/>
              <a:gd name="connsiteY1" fmla="*/ 0 h 4463002"/>
              <a:gd name="connsiteX2" fmla="*/ 12192000 w 12192000"/>
              <a:gd name="connsiteY2" fmla="*/ 4463002 h 4463002"/>
              <a:gd name="connsiteX3" fmla="*/ 12190378 w 12192000"/>
              <a:gd name="connsiteY3" fmla="*/ 4428749 h 4463002"/>
              <a:gd name="connsiteX4" fmla="*/ 9998648 w 12192000"/>
              <a:gd name="connsiteY4" fmla="*/ 2223060 h 4463002"/>
              <a:gd name="connsiteX5" fmla="*/ 9764803 w 12192000"/>
              <a:gd name="connsiteY5" fmla="*/ 2211252 h 4463002"/>
              <a:gd name="connsiteX6" fmla="*/ 9764803 w 12192000"/>
              <a:gd name="connsiteY6" fmla="*/ 2210393 h 4463002"/>
              <a:gd name="connsiteX7" fmla="*/ 9747766 w 12192000"/>
              <a:gd name="connsiteY7" fmla="*/ 2210393 h 4463002"/>
              <a:gd name="connsiteX8" fmla="*/ 8245750 w 12192000"/>
              <a:gd name="connsiteY8" fmla="*/ 2210393 h 4463002"/>
              <a:gd name="connsiteX9" fmla="*/ 5343524 w 12192000"/>
              <a:gd name="connsiteY9" fmla="*/ 2210393 h 4463002"/>
              <a:gd name="connsiteX10" fmla="*/ 5343524 w 12192000"/>
              <a:gd name="connsiteY10" fmla="*/ 2209238 h 4463002"/>
              <a:gd name="connsiteX11" fmla="*/ 0 w 12192000"/>
              <a:gd name="connsiteY11" fmla="*/ 2209238 h 4463002"/>
              <a:gd name="connsiteX12" fmla="*/ 0 w 12192000"/>
              <a:gd name="connsiteY12" fmla="*/ 0 h 4463002"/>
              <a:gd name="connsiteX0" fmla="*/ 0 w 12192000"/>
              <a:gd name="connsiteY0" fmla="*/ 0 h 4463002"/>
              <a:gd name="connsiteX1" fmla="*/ 12192000 w 12192000"/>
              <a:gd name="connsiteY1" fmla="*/ 0 h 4463002"/>
              <a:gd name="connsiteX2" fmla="*/ 12192000 w 12192000"/>
              <a:gd name="connsiteY2" fmla="*/ 4463002 h 4463002"/>
              <a:gd name="connsiteX3" fmla="*/ 12190378 w 12192000"/>
              <a:gd name="connsiteY3" fmla="*/ 4428749 h 4463002"/>
              <a:gd name="connsiteX4" fmla="*/ 9998648 w 12192000"/>
              <a:gd name="connsiteY4" fmla="*/ 2223060 h 4463002"/>
              <a:gd name="connsiteX5" fmla="*/ 9764803 w 12192000"/>
              <a:gd name="connsiteY5" fmla="*/ 2211252 h 4463002"/>
              <a:gd name="connsiteX6" fmla="*/ 9764803 w 12192000"/>
              <a:gd name="connsiteY6" fmla="*/ 2210393 h 4463002"/>
              <a:gd name="connsiteX7" fmla="*/ 9747766 w 12192000"/>
              <a:gd name="connsiteY7" fmla="*/ 2210393 h 4463002"/>
              <a:gd name="connsiteX8" fmla="*/ 5343524 w 12192000"/>
              <a:gd name="connsiteY8" fmla="*/ 2210393 h 4463002"/>
              <a:gd name="connsiteX9" fmla="*/ 5343524 w 12192000"/>
              <a:gd name="connsiteY9" fmla="*/ 2209238 h 4463002"/>
              <a:gd name="connsiteX10" fmla="*/ 0 w 12192000"/>
              <a:gd name="connsiteY10" fmla="*/ 2209238 h 4463002"/>
              <a:gd name="connsiteX11" fmla="*/ 0 w 12192000"/>
              <a:gd name="connsiteY11" fmla="*/ 0 h 4463002"/>
              <a:gd name="connsiteX0" fmla="*/ 0 w 12192000"/>
              <a:gd name="connsiteY0" fmla="*/ 0 h 4463002"/>
              <a:gd name="connsiteX1" fmla="*/ 12192000 w 12192000"/>
              <a:gd name="connsiteY1" fmla="*/ 0 h 4463002"/>
              <a:gd name="connsiteX2" fmla="*/ 12192000 w 12192000"/>
              <a:gd name="connsiteY2" fmla="*/ 4463002 h 4463002"/>
              <a:gd name="connsiteX3" fmla="*/ 12190378 w 12192000"/>
              <a:gd name="connsiteY3" fmla="*/ 4428749 h 4463002"/>
              <a:gd name="connsiteX4" fmla="*/ 9998648 w 12192000"/>
              <a:gd name="connsiteY4" fmla="*/ 2223060 h 4463002"/>
              <a:gd name="connsiteX5" fmla="*/ 9764803 w 12192000"/>
              <a:gd name="connsiteY5" fmla="*/ 2211252 h 4463002"/>
              <a:gd name="connsiteX6" fmla="*/ 9764803 w 12192000"/>
              <a:gd name="connsiteY6" fmla="*/ 2210393 h 4463002"/>
              <a:gd name="connsiteX7" fmla="*/ 9747766 w 12192000"/>
              <a:gd name="connsiteY7" fmla="*/ 2210393 h 4463002"/>
              <a:gd name="connsiteX8" fmla="*/ 5343524 w 12192000"/>
              <a:gd name="connsiteY8" fmla="*/ 2210393 h 4463002"/>
              <a:gd name="connsiteX9" fmla="*/ 0 w 12192000"/>
              <a:gd name="connsiteY9" fmla="*/ 2209238 h 4463002"/>
              <a:gd name="connsiteX10" fmla="*/ 0 w 12192000"/>
              <a:gd name="connsiteY10" fmla="*/ 0 h 4463002"/>
              <a:gd name="connsiteX0" fmla="*/ 0 w 12192000"/>
              <a:gd name="connsiteY0" fmla="*/ 0 h 4463002"/>
              <a:gd name="connsiteX1" fmla="*/ 12192000 w 12192000"/>
              <a:gd name="connsiteY1" fmla="*/ 0 h 4463002"/>
              <a:gd name="connsiteX2" fmla="*/ 12192000 w 12192000"/>
              <a:gd name="connsiteY2" fmla="*/ 4463002 h 4463002"/>
              <a:gd name="connsiteX3" fmla="*/ 12190378 w 12192000"/>
              <a:gd name="connsiteY3" fmla="*/ 4428749 h 4463002"/>
              <a:gd name="connsiteX4" fmla="*/ 9998648 w 12192000"/>
              <a:gd name="connsiteY4" fmla="*/ 2223060 h 4463002"/>
              <a:gd name="connsiteX5" fmla="*/ 9764803 w 12192000"/>
              <a:gd name="connsiteY5" fmla="*/ 2211252 h 4463002"/>
              <a:gd name="connsiteX6" fmla="*/ 9764803 w 12192000"/>
              <a:gd name="connsiteY6" fmla="*/ 2210393 h 4463002"/>
              <a:gd name="connsiteX7" fmla="*/ 9747766 w 12192000"/>
              <a:gd name="connsiteY7" fmla="*/ 2210393 h 4463002"/>
              <a:gd name="connsiteX8" fmla="*/ 0 w 12192000"/>
              <a:gd name="connsiteY8" fmla="*/ 2209238 h 4463002"/>
              <a:gd name="connsiteX9" fmla="*/ 0 w 12192000"/>
              <a:gd name="connsiteY9" fmla="*/ 0 h 4463002"/>
              <a:gd name="connsiteX0" fmla="*/ 0 w 12192000"/>
              <a:gd name="connsiteY0" fmla="*/ 0 h 4463002"/>
              <a:gd name="connsiteX1" fmla="*/ 12192000 w 12192000"/>
              <a:gd name="connsiteY1" fmla="*/ 0 h 4463002"/>
              <a:gd name="connsiteX2" fmla="*/ 12192000 w 12192000"/>
              <a:gd name="connsiteY2" fmla="*/ 4463002 h 4463002"/>
              <a:gd name="connsiteX3" fmla="*/ 12190378 w 12192000"/>
              <a:gd name="connsiteY3" fmla="*/ 4428749 h 4463002"/>
              <a:gd name="connsiteX4" fmla="*/ 9998648 w 12192000"/>
              <a:gd name="connsiteY4" fmla="*/ 2223060 h 4463002"/>
              <a:gd name="connsiteX5" fmla="*/ 9764803 w 12192000"/>
              <a:gd name="connsiteY5" fmla="*/ 2211252 h 4463002"/>
              <a:gd name="connsiteX6" fmla="*/ 9764803 w 12192000"/>
              <a:gd name="connsiteY6" fmla="*/ 2210393 h 4463002"/>
              <a:gd name="connsiteX7" fmla="*/ 0 w 12192000"/>
              <a:gd name="connsiteY7" fmla="*/ 2209238 h 4463002"/>
              <a:gd name="connsiteX8" fmla="*/ 0 w 12192000"/>
              <a:gd name="connsiteY8" fmla="*/ 0 h 446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4463002">
                <a:moveTo>
                  <a:pt x="0" y="0"/>
                </a:moveTo>
                <a:lnTo>
                  <a:pt x="12192000" y="0"/>
                </a:lnTo>
                <a:lnTo>
                  <a:pt x="12192000" y="4463002"/>
                </a:lnTo>
                <a:cubicBezTo>
                  <a:pt x="12191459" y="4451584"/>
                  <a:pt x="12190919" y="4440167"/>
                  <a:pt x="12190378" y="4428749"/>
                </a:cubicBezTo>
                <a:cubicBezTo>
                  <a:pt x="12079768" y="3266647"/>
                  <a:pt x="11158638" y="2340865"/>
                  <a:pt x="9998648" y="2223060"/>
                </a:cubicBezTo>
                <a:lnTo>
                  <a:pt x="9764803" y="2211252"/>
                </a:lnTo>
                <a:lnTo>
                  <a:pt x="9764803" y="2210393"/>
                </a:lnTo>
                <a:lnTo>
                  <a:pt x="0" y="2209238"/>
                </a:lnTo>
                <a:lnTo>
                  <a:pt x="0" y="0"/>
                </a:lnTo>
                <a:close/>
              </a:path>
            </a:pathLst>
          </a:custGeom>
          <a:solidFill>
            <a:schemeClr val="accent2">
              <a:lumMod val="75000"/>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3" name="Title 1">
            <a:extLst>
              <a:ext uri="{FF2B5EF4-FFF2-40B4-BE49-F238E27FC236}">
                <a16:creationId xmlns:a16="http://schemas.microsoft.com/office/drawing/2014/main" id="{21E215A6-E6FC-4D5A-9881-E87CC750741B}"/>
              </a:ext>
            </a:extLst>
          </p:cNvPr>
          <p:cNvSpPr>
            <a:spLocks noGrp="1"/>
          </p:cNvSpPr>
          <p:nvPr>
            <p:ph type="title"/>
          </p:nvPr>
        </p:nvSpPr>
        <p:spPr>
          <a:xfrm>
            <a:off x="2743200" y="1"/>
            <a:ext cx="9432315" cy="2198972"/>
          </a:xfrm>
          <a:custGeom>
            <a:avLst/>
            <a:gdLst>
              <a:gd name="connsiteX0" fmla="*/ 0 w 10240035"/>
              <a:gd name="connsiteY0" fmla="*/ 0 h 2198971"/>
              <a:gd name="connsiteX1" fmla="*/ 10240035 w 10240035"/>
              <a:gd name="connsiteY1" fmla="*/ 0 h 2198971"/>
              <a:gd name="connsiteX2" fmla="*/ 10240035 w 10240035"/>
              <a:gd name="connsiteY2" fmla="*/ 0 h 2198971"/>
              <a:gd name="connsiteX3" fmla="*/ 10240035 w 10240035"/>
              <a:gd name="connsiteY3" fmla="*/ 1099486 h 2198971"/>
              <a:gd name="connsiteX4" fmla="*/ 9140549 w 10240035"/>
              <a:gd name="connsiteY4" fmla="*/ 2198972 h 2198971"/>
              <a:gd name="connsiteX5" fmla="*/ 1099486 w 10240035"/>
              <a:gd name="connsiteY5" fmla="*/ 2198971 h 2198971"/>
              <a:gd name="connsiteX6" fmla="*/ 0 w 10240035"/>
              <a:gd name="connsiteY6" fmla="*/ 1099485 h 2198971"/>
              <a:gd name="connsiteX7" fmla="*/ 0 w 10240035"/>
              <a:gd name="connsiteY7" fmla="*/ 0 h 2198971"/>
              <a:gd name="connsiteX8" fmla="*/ 0 w 10240035"/>
              <a:gd name="connsiteY8" fmla="*/ 0 h 2198971"/>
              <a:gd name="connsiteX0" fmla="*/ 0 w 10240035"/>
              <a:gd name="connsiteY0" fmla="*/ 0 h 2198972"/>
              <a:gd name="connsiteX1" fmla="*/ 10240035 w 10240035"/>
              <a:gd name="connsiteY1" fmla="*/ 0 h 2198972"/>
              <a:gd name="connsiteX2" fmla="*/ 10240035 w 10240035"/>
              <a:gd name="connsiteY2" fmla="*/ 0 h 2198972"/>
              <a:gd name="connsiteX3" fmla="*/ 9140549 w 10240035"/>
              <a:gd name="connsiteY3" fmla="*/ 2198972 h 2198972"/>
              <a:gd name="connsiteX4" fmla="*/ 1099486 w 10240035"/>
              <a:gd name="connsiteY4" fmla="*/ 2198971 h 2198972"/>
              <a:gd name="connsiteX5" fmla="*/ 0 w 10240035"/>
              <a:gd name="connsiteY5" fmla="*/ 1099485 h 2198972"/>
              <a:gd name="connsiteX6" fmla="*/ 0 w 10240035"/>
              <a:gd name="connsiteY6" fmla="*/ 0 h 2198972"/>
              <a:gd name="connsiteX7" fmla="*/ 0 w 10240035"/>
              <a:gd name="connsiteY7" fmla="*/ 0 h 2198972"/>
              <a:gd name="connsiteX0" fmla="*/ 0 w 10240035"/>
              <a:gd name="connsiteY0" fmla="*/ 0 h 2198972"/>
              <a:gd name="connsiteX1" fmla="*/ 10240035 w 10240035"/>
              <a:gd name="connsiteY1" fmla="*/ 0 h 2198972"/>
              <a:gd name="connsiteX2" fmla="*/ 10240035 w 10240035"/>
              <a:gd name="connsiteY2" fmla="*/ 0 h 2198972"/>
              <a:gd name="connsiteX3" fmla="*/ 9140549 w 10240035"/>
              <a:gd name="connsiteY3" fmla="*/ 2198972 h 2198972"/>
              <a:gd name="connsiteX4" fmla="*/ 1099486 w 10240035"/>
              <a:gd name="connsiteY4" fmla="*/ 2198971 h 2198972"/>
              <a:gd name="connsiteX5" fmla="*/ 0 w 10240035"/>
              <a:gd name="connsiteY5" fmla="*/ 1099485 h 2198972"/>
              <a:gd name="connsiteX6" fmla="*/ 0 w 10240035"/>
              <a:gd name="connsiteY6" fmla="*/ 0 h 2198972"/>
              <a:gd name="connsiteX7" fmla="*/ 0 w 10240035"/>
              <a:gd name="connsiteY7" fmla="*/ 0 h 2198972"/>
              <a:gd name="connsiteX0" fmla="*/ 0 w 10240035"/>
              <a:gd name="connsiteY0" fmla="*/ 0 h 2198972"/>
              <a:gd name="connsiteX1" fmla="*/ 10240035 w 10240035"/>
              <a:gd name="connsiteY1" fmla="*/ 0 h 2198972"/>
              <a:gd name="connsiteX2" fmla="*/ 10240035 w 10240035"/>
              <a:gd name="connsiteY2" fmla="*/ 0 h 2198972"/>
              <a:gd name="connsiteX3" fmla="*/ 8896709 w 10240035"/>
              <a:gd name="connsiteY3" fmla="*/ 2198972 h 2198972"/>
              <a:gd name="connsiteX4" fmla="*/ 1099486 w 10240035"/>
              <a:gd name="connsiteY4" fmla="*/ 2198971 h 2198972"/>
              <a:gd name="connsiteX5" fmla="*/ 0 w 10240035"/>
              <a:gd name="connsiteY5" fmla="*/ 1099485 h 2198972"/>
              <a:gd name="connsiteX6" fmla="*/ 0 w 10240035"/>
              <a:gd name="connsiteY6" fmla="*/ 0 h 2198972"/>
              <a:gd name="connsiteX7" fmla="*/ 0 w 10240035"/>
              <a:gd name="connsiteY7" fmla="*/ 0 h 2198972"/>
              <a:gd name="connsiteX0" fmla="*/ 0 w 10240035"/>
              <a:gd name="connsiteY0" fmla="*/ 0 h 2198972"/>
              <a:gd name="connsiteX1" fmla="*/ 10240035 w 10240035"/>
              <a:gd name="connsiteY1" fmla="*/ 0 h 2198972"/>
              <a:gd name="connsiteX2" fmla="*/ 10240035 w 10240035"/>
              <a:gd name="connsiteY2" fmla="*/ 0 h 2198972"/>
              <a:gd name="connsiteX3" fmla="*/ 8698589 w 10240035"/>
              <a:gd name="connsiteY3" fmla="*/ 2198972 h 2198972"/>
              <a:gd name="connsiteX4" fmla="*/ 1099486 w 10240035"/>
              <a:gd name="connsiteY4" fmla="*/ 2198971 h 2198972"/>
              <a:gd name="connsiteX5" fmla="*/ 0 w 10240035"/>
              <a:gd name="connsiteY5" fmla="*/ 1099485 h 2198972"/>
              <a:gd name="connsiteX6" fmla="*/ 0 w 10240035"/>
              <a:gd name="connsiteY6" fmla="*/ 0 h 2198972"/>
              <a:gd name="connsiteX7" fmla="*/ 0 w 10240035"/>
              <a:gd name="connsiteY7" fmla="*/ 0 h 2198972"/>
              <a:gd name="connsiteX0" fmla="*/ 0 w 10240035"/>
              <a:gd name="connsiteY0" fmla="*/ 0 h 2198972"/>
              <a:gd name="connsiteX1" fmla="*/ 10240035 w 10240035"/>
              <a:gd name="connsiteY1" fmla="*/ 0 h 2198972"/>
              <a:gd name="connsiteX2" fmla="*/ 10240035 w 10240035"/>
              <a:gd name="connsiteY2" fmla="*/ 0 h 2198972"/>
              <a:gd name="connsiteX3" fmla="*/ 8317589 w 10240035"/>
              <a:gd name="connsiteY3" fmla="*/ 2198972 h 2198972"/>
              <a:gd name="connsiteX4" fmla="*/ 1099486 w 10240035"/>
              <a:gd name="connsiteY4" fmla="*/ 2198971 h 2198972"/>
              <a:gd name="connsiteX5" fmla="*/ 0 w 10240035"/>
              <a:gd name="connsiteY5" fmla="*/ 1099485 h 2198972"/>
              <a:gd name="connsiteX6" fmla="*/ 0 w 10240035"/>
              <a:gd name="connsiteY6" fmla="*/ 0 h 2198972"/>
              <a:gd name="connsiteX7" fmla="*/ 0 w 10240035"/>
              <a:gd name="connsiteY7" fmla="*/ 0 h 2198972"/>
              <a:gd name="connsiteX0" fmla="*/ 0 w 10240035"/>
              <a:gd name="connsiteY0" fmla="*/ 0 h 2198972"/>
              <a:gd name="connsiteX1" fmla="*/ 10240035 w 10240035"/>
              <a:gd name="connsiteY1" fmla="*/ 0 h 2198972"/>
              <a:gd name="connsiteX2" fmla="*/ 10240035 w 10240035"/>
              <a:gd name="connsiteY2" fmla="*/ 0 h 2198972"/>
              <a:gd name="connsiteX3" fmla="*/ 7951829 w 10240035"/>
              <a:gd name="connsiteY3" fmla="*/ 2198972 h 2198972"/>
              <a:gd name="connsiteX4" fmla="*/ 1099486 w 10240035"/>
              <a:gd name="connsiteY4" fmla="*/ 2198971 h 2198972"/>
              <a:gd name="connsiteX5" fmla="*/ 0 w 10240035"/>
              <a:gd name="connsiteY5" fmla="*/ 1099485 h 2198972"/>
              <a:gd name="connsiteX6" fmla="*/ 0 w 10240035"/>
              <a:gd name="connsiteY6" fmla="*/ 0 h 2198972"/>
              <a:gd name="connsiteX7" fmla="*/ 0 w 10240035"/>
              <a:gd name="connsiteY7" fmla="*/ 0 h 2198972"/>
              <a:gd name="connsiteX0" fmla="*/ 0 w 10240035"/>
              <a:gd name="connsiteY0" fmla="*/ 0 h 2198972"/>
              <a:gd name="connsiteX1" fmla="*/ 10240035 w 10240035"/>
              <a:gd name="connsiteY1" fmla="*/ 0 h 2198972"/>
              <a:gd name="connsiteX2" fmla="*/ 10240035 w 10240035"/>
              <a:gd name="connsiteY2" fmla="*/ 0 h 2198972"/>
              <a:gd name="connsiteX3" fmla="*/ 7951829 w 10240035"/>
              <a:gd name="connsiteY3" fmla="*/ 2198972 h 2198972"/>
              <a:gd name="connsiteX4" fmla="*/ 1099486 w 10240035"/>
              <a:gd name="connsiteY4" fmla="*/ 2198971 h 2198972"/>
              <a:gd name="connsiteX5" fmla="*/ 0 w 10240035"/>
              <a:gd name="connsiteY5" fmla="*/ 1099485 h 2198972"/>
              <a:gd name="connsiteX6" fmla="*/ 0 w 10240035"/>
              <a:gd name="connsiteY6" fmla="*/ 0 h 2198972"/>
              <a:gd name="connsiteX7" fmla="*/ 0 w 10240035"/>
              <a:gd name="connsiteY7" fmla="*/ 0 h 2198972"/>
              <a:gd name="connsiteX0" fmla="*/ 0 w 10240035"/>
              <a:gd name="connsiteY0" fmla="*/ 0 h 2198972"/>
              <a:gd name="connsiteX1" fmla="*/ 10240035 w 10240035"/>
              <a:gd name="connsiteY1" fmla="*/ 0 h 2198972"/>
              <a:gd name="connsiteX2" fmla="*/ 9371355 w 10240035"/>
              <a:gd name="connsiteY2" fmla="*/ 152400 h 2198972"/>
              <a:gd name="connsiteX3" fmla="*/ 7951829 w 10240035"/>
              <a:gd name="connsiteY3" fmla="*/ 2198972 h 2198972"/>
              <a:gd name="connsiteX4" fmla="*/ 1099486 w 10240035"/>
              <a:gd name="connsiteY4" fmla="*/ 2198971 h 2198972"/>
              <a:gd name="connsiteX5" fmla="*/ 0 w 10240035"/>
              <a:gd name="connsiteY5" fmla="*/ 1099485 h 2198972"/>
              <a:gd name="connsiteX6" fmla="*/ 0 w 10240035"/>
              <a:gd name="connsiteY6" fmla="*/ 0 h 2198972"/>
              <a:gd name="connsiteX7" fmla="*/ 0 w 10240035"/>
              <a:gd name="connsiteY7" fmla="*/ 0 h 2198972"/>
              <a:gd name="connsiteX0" fmla="*/ 0 w 10240035"/>
              <a:gd name="connsiteY0" fmla="*/ 0 h 2198972"/>
              <a:gd name="connsiteX1" fmla="*/ 10240035 w 10240035"/>
              <a:gd name="connsiteY1" fmla="*/ 0 h 2198972"/>
              <a:gd name="connsiteX2" fmla="*/ 9371355 w 10240035"/>
              <a:gd name="connsiteY2" fmla="*/ 152400 h 2198972"/>
              <a:gd name="connsiteX3" fmla="*/ 7951829 w 10240035"/>
              <a:gd name="connsiteY3" fmla="*/ 2198972 h 2198972"/>
              <a:gd name="connsiteX4" fmla="*/ 1099486 w 10240035"/>
              <a:gd name="connsiteY4" fmla="*/ 2198971 h 2198972"/>
              <a:gd name="connsiteX5" fmla="*/ 0 w 10240035"/>
              <a:gd name="connsiteY5" fmla="*/ 1099485 h 2198972"/>
              <a:gd name="connsiteX6" fmla="*/ 0 w 10240035"/>
              <a:gd name="connsiteY6" fmla="*/ 0 h 2198972"/>
              <a:gd name="connsiteX7" fmla="*/ 0 w 10240035"/>
              <a:gd name="connsiteY7" fmla="*/ 0 h 2198972"/>
              <a:gd name="connsiteX0" fmla="*/ 0 w 10240035"/>
              <a:gd name="connsiteY0" fmla="*/ 0 h 2198972"/>
              <a:gd name="connsiteX1" fmla="*/ 10240035 w 10240035"/>
              <a:gd name="connsiteY1" fmla="*/ 0 h 2198972"/>
              <a:gd name="connsiteX2" fmla="*/ 9371355 w 10240035"/>
              <a:gd name="connsiteY2" fmla="*/ 152400 h 2198972"/>
              <a:gd name="connsiteX3" fmla="*/ 7951829 w 10240035"/>
              <a:gd name="connsiteY3" fmla="*/ 2198972 h 2198972"/>
              <a:gd name="connsiteX4" fmla="*/ 1099486 w 10240035"/>
              <a:gd name="connsiteY4" fmla="*/ 2198971 h 2198972"/>
              <a:gd name="connsiteX5" fmla="*/ 0 w 10240035"/>
              <a:gd name="connsiteY5" fmla="*/ 1099485 h 2198972"/>
              <a:gd name="connsiteX6" fmla="*/ 0 w 10240035"/>
              <a:gd name="connsiteY6" fmla="*/ 0 h 2198972"/>
              <a:gd name="connsiteX7" fmla="*/ 0 w 10240035"/>
              <a:gd name="connsiteY7" fmla="*/ 0 h 2198972"/>
              <a:gd name="connsiteX0" fmla="*/ 0 w 10661291"/>
              <a:gd name="connsiteY0" fmla="*/ 0 h 2198972"/>
              <a:gd name="connsiteX1" fmla="*/ 10240035 w 10661291"/>
              <a:gd name="connsiteY1" fmla="*/ 0 h 2198972"/>
              <a:gd name="connsiteX2" fmla="*/ 7951829 w 10661291"/>
              <a:gd name="connsiteY2" fmla="*/ 2198972 h 2198972"/>
              <a:gd name="connsiteX3" fmla="*/ 1099486 w 10661291"/>
              <a:gd name="connsiteY3" fmla="*/ 2198971 h 2198972"/>
              <a:gd name="connsiteX4" fmla="*/ 0 w 10661291"/>
              <a:gd name="connsiteY4" fmla="*/ 1099485 h 2198972"/>
              <a:gd name="connsiteX5" fmla="*/ 0 w 10661291"/>
              <a:gd name="connsiteY5" fmla="*/ 0 h 2198972"/>
              <a:gd name="connsiteX6" fmla="*/ 0 w 10661291"/>
              <a:gd name="connsiteY6" fmla="*/ 0 h 2198972"/>
              <a:gd name="connsiteX0" fmla="*/ 0 w 10240035"/>
              <a:gd name="connsiteY0" fmla="*/ 0 h 2198972"/>
              <a:gd name="connsiteX1" fmla="*/ 10240035 w 10240035"/>
              <a:gd name="connsiteY1" fmla="*/ 0 h 2198972"/>
              <a:gd name="connsiteX2" fmla="*/ 7951829 w 10240035"/>
              <a:gd name="connsiteY2" fmla="*/ 2198972 h 2198972"/>
              <a:gd name="connsiteX3" fmla="*/ 1099486 w 10240035"/>
              <a:gd name="connsiteY3" fmla="*/ 2198971 h 2198972"/>
              <a:gd name="connsiteX4" fmla="*/ 0 w 10240035"/>
              <a:gd name="connsiteY4" fmla="*/ 1099485 h 2198972"/>
              <a:gd name="connsiteX5" fmla="*/ 0 w 10240035"/>
              <a:gd name="connsiteY5" fmla="*/ 0 h 2198972"/>
              <a:gd name="connsiteX6" fmla="*/ 0 w 10240035"/>
              <a:gd name="connsiteY6" fmla="*/ 0 h 2198972"/>
              <a:gd name="connsiteX0" fmla="*/ 0 w 10240035"/>
              <a:gd name="connsiteY0" fmla="*/ 0 h 2198972"/>
              <a:gd name="connsiteX1" fmla="*/ 10240035 w 10240035"/>
              <a:gd name="connsiteY1" fmla="*/ 0 h 2198972"/>
              <a:gd name="connsiteX2" fmla="*/ 7951829 w 10240035"/>
              <a:gd name="connsiteY2" fmla="*/ 2198972 h 2198972"/>
              <a:gd name="connsiteX3" fmla="*/ 1099486 w 10240035"/>
              <a:gd name="connsiteY3" fmla="*/ 2198971 h 2198972"/>
              <a:gd name="connsiteX4" fmla="*/ 0 w 10240035"/>
              <a:gd name="connsiteY4" fmla="*/ 1099485 h 2198972"/>
              <a:gd name="connsiteX5" fmla="*/ 0 w 10240035"/>
              <a:gd name="connsiteY5" fmla="*/ 0 h 2198972"/>
              <a:gd name="connsiteX6" fmla="*/ 0 w 10240035"/>
              <a:gd name="connsiteY6" fmla="*/ 0 h 2198972"/>
              <a:gd name="connsiteX0" fmla="*/ 0 w 10240035"/>
              <a:gd name="connsiteY0" fmla="*/ 0 h 2198972"/>
              <a:gd name="connsiteX1" fmla="*/ 10240035 w 10240035"/>
              <a:gd name="connsiteY1" fmla="*/ 0 h 2198972"/>
              <a:gd name="connsiteX2" fmla="*/ 7951829 w 10240035"/>
              <a:gd name="connsiteY2" fmla="*/ 2198972 h 2198972"/>
              <a:gd name="connsiteX3" fmla="*/ 1099486 w 10240035"/>
              <a:gd name="connsiteY3" fmla="*/ 2198971 h 2198972"/>
              <a:gd name="connsiteX4" fmla="*/ 0 w 10240035"/>
              <a:gd name="connsiteY4" fmla="*/ 1099485 h 2198972"/>
              <a:gd name="connsiteX5" fmla="*/ 0 w 10240035"/>
              <a:gd name="connsiteY5" fmla="*/ 0 h 2198972"/>
              <a:gd name="connsiteX6" fmla="*/ 0 w 10240035"/>
              <a:gd name="connsiteY6" fmla="*/ 0 h 2198972"/>
              <a:gd name="connsiteX0" fmla="*/ 0 w 10240035"/>
              <a:gd name="connsiteY0" fmla="*/ 0 h 2198972"/>
              <a:gd name="connsiteX1" fmla="*/ 10240035 w 10240035"/>
              <a:gd name="connsiteY1" fmla="*/ 0 h 2198972"/>
              <a:gd name="connsiteX2" fmla="*/ 7951829 w 10240035"/>
              <a:gd name="connsiteY2" fmla="*/ 2198972 h 2198972"/>
              <a:gd name="connsiteX3" fmla="*/ 1099486 w 10240035"/>
              <a:gd name="connsiteY3" fmla="*/ 2198971 h 2198972"/>
              <a:gd name="connsiteX4" fmla="*/ 0 w 10240035"/>
              <a:gd name="connsiteY4" fmla="*/ 1099485 h 2198972"/>
              <a:gd name="connsiteX5" fmla="*/ 0 w 10240035"/>
              <a:gd name="connsiteY5" fmla="*/ 0 h 2198972"/>
              <a:gd name="connsiteX6" fmla="*/ 0 w 10240035"/>
              <a:gd name="connsiteY6" fmla="*/ 0 h 2198972"/>
              <a:gd name="connsiteX0" fmla="*/ 0 w 10240035"/>
              <a:gd name="connsiteY0" fmla="*/ 0 h 2198972"/>
              <a:gd name="connsiteX1" fmla="*/ 10240035 w 10240035"/>
              <a:gd name="connsiteY1" fmla="*/ 0 h 2198972"/>
              <a:gd name="connsiteX2" fmla="*/ 7951829 w 10240035"/>
              <a:gd name="connsiteY2" fmla="*/ 2198972 h 2198972"/>
              <a:gd name="connsiteX3" fmla="*/ 1099486 w 10240035"/>
              <a:gd name="connsiteY3" fmla="*/ 2198971 h 2198972"/>
              <a:gd name="connsiteX4" fmla="*/ 0 w 10240035"/>
              <a:gd name="connsiteY4" fmla="*/ 1099485 h 2198972"/>
              <a:gd name="connsiteX5" fmla="*/ 0 w 10240035"/>
              <a:gd name="connsiteY5" fmla="*/ 0 h 2198972"/>
              <a:gd name="connsiteX6" fmla="*/ 0 w 10240035"/>
              <a:gd name="connsiteY6" fmla="*/ 0 h 2198972"/>
              <a:gd name="connsiteX0" fmla="*/ 0 w 10240035"/>
              <a:gd name="connsiteY0" fmla="*/ 0 h 2198972"/>
              <a:gd name="connsiteX1" fmla="*/ 10240035 w 10240035"/>
              <a:gd name="connsiteY1" fmla="*/ 0 h 2198972"/>
              <a:gd name="connsiteX2" fmla="*/ 7951829 w 10240035"/>
              <a:gd name="connsiteY2" fmla="*/ 2198972 h 2198972"/>
              <a:gd name="connsiteX3" fmla="*/ 1099486 w 10240035"/>
              <a:gd name="connsiteY3" fmla="*/ 2198971 h 2198972"/>
              <a:gd name="connsiteX4" fmla="*/ 0 w 10240035"/>
              <a:gd name="connsiteY4" fmla="*/ 1099485 h 2198972"/>
              <a:gd name="connsiteX5" fmla="*/ 0 w 10240035"/>
              <a:gd name="connsiteY5" fmla="*/ 0 h 2198972"/>
              <a:gd name="connsiteX6" fmla="*/ 0 w 10240035"/>
              <a:gd name="connsiteY6" fmla="*/ 0 h 2198972"/>
              <a:gd name="connsiteX0" fmla="*/ 0 w 10240035"/>
              <a:gd name="connsiteY0" fmla="*/ 0 h 2198972"/>
              <a:gd name="connsiteX1" fmla="*/ 10240035 w 10240035"/>
              <a:gd name="connsiteY1" fmla="*/ 0 h 2198972"/>
              <a:gd name="connsiteX2" fmla="*/ 7951829 w 10240035"/>
              <a:gd name="connsiteY2" fmla="*/ 2198972 h 2198972"/>
              <a:gd name="connsiteX3" fmla="*/ 1099486 w 10240035"/>
              <a:gd name="connsiteY3" fmla="*/ 2198971 h 2198972"/>
              <a:gd name="connsiteX4" fmla="*/ 0 w 10240035"/>
              <a:gd name="connsiteY4" fmla="*/ 0 h 2198972"/>
              <a:gd name="connsiteX5" fmla="*/ 0 w 10240035"/>
              <a:gd name="connsiteY5" fmla="*/ 0 h 2198972"/>
              <a:gd name="connsiteX0" fmla="*/ 807720 w 10240035"/>
              <a:gd name="connsiteY0" fmla="*/ 0 h 2198972"/>
              <a:gd name="connsiteX1" fmla="*/ 10240035 w 10240035"/>
              <a:gd name="connsiteY1" fmla="*/ 0 h 2198972"/>
              <a:gd name="connsiteX2" fmla="*/ 7951829 w 10240035"/>
              <a:gd name="connsiteY2" fmla="*/ 2198972 h 2198972"/>
              <a:gd name="connsiteX3" fmla="*/ 1099486 w 10240035"/>
              <a:gd name="connsiteY3" fmla="*/ 2198971 h 2198972"/>
              <a:gd name="connsiteX4" fmla="*/ 0 w 10240035"/>
              <a:gd name="connsiteY4" fmla="*/ 0 h 2198972"/>
              <a:gd name="connsiteX5" fmla="*/ 807720 w 10240035"/>
              <a:gd name="connsiteY5" fmla="*/ 0 h 2198972"/>
              <a:gd name="connsiteX0" fmla="*/ 900020 w 10332335"/>
              <a:gd name="connsiteY0" fmla="*/ 0 h 2198972"/>
              <a:gd name="connsiteX1" fmla="*/ 10332335 w 10332335"/>
              <a:gd name="connsiteY1" fmla="*/ 0 h 2198972"/>
              <a:gd name="connsiteX2" fmla="*/ 8044129 w 10332335"/>
              <a:gd name="connsiteY2" fmla="*/ 2198972 h 2198972"/>
              <a:gd name="connsiteX3" fmla="*/ 1191786 w 10332335"/>
              <a:gd name="connsiteY3" fmla="*/ 2198971 h 2198972"/>
              <a:gd name="connsiteX4" fmla="*/ 900020 w 10332335"/>
              <a:gd name="connsiteY4" fmla="*/ 0 h 2198972"/>
              <a:gd name="connsiteX0" fmla="*/ 325154 w 9757469"/>
              <a:gd name="connsiteY0" fmla="*/ 0 h 2198972"/>
              <a:gd name="connsiteX1" fmla="*/ 9757469 w 9757469"/>
              <a:gd name="connsiteY1" fmla="*/ 0 h 2198972"/>
              <a:gd name="connsiteX2" fmla="*/ 7469263 w 9757469"/>
              <a:gd name="connsiteY2" fmla="*/ 2198972 h 2198972"/>
              <a:gd name="connsiteX3" fmla="*/ 616920 w 9757469"/>
              <a:gd name="connsiteY3" fmla="*/ 2198971 h 2198972"/>
              <a:gd name="connsiteX4" fmla="*/ 325154 w 9757469"/>
              <a:gd name="connsiteY4" fmla="*/ 0 h 2198972"/>
              <a:gd name="connsiteX0" fmla="*/ 0 w 9432315"/>
              <a:gd name="connsiteY0" fmla="*/ 0 h 2198972"/>
              <a:gd name="connsiteX1" fmla="*/ 9432315 w 9432315"/>
              <a:gd name="connsiteY1" fmla="*/ 0 h 2198972"/>
              <a:gd name="connsiteX2" fmla="*/ 7144109 w 9432315"/>
              <a:gd name="connsiteY2" fmla="*/ 2198972 h 2198972"/>
              <a:gd name="connsiteX3" fmla="*/ 291766 w 9432315"/>
              <a:gd name="connsiteY3" fmla="*/ 2198971 h 2198972"/>
              <a:gd name="connsiteX4" fmla="*/ 0 w 9432315"/>
              <a:gd name="connsiteY4" fmla="*/ 0 h 2198972"/>
              <a:gd name="connsiteX0" fmla="*/ 69347 w 9501662"/>
              <a:gd name="connsiteY0" fmla="*/ 0 h 2198972"/>
              <a:gd name="connsiteX1" fmla="*/ 9501662 w 9501662"/>
              <a:gd name="connsiteY1" fmla="*/ 0 h 2198972"/>
              <a:gd name="connsiteX2" fmla="*/ 7213456 w 9501662"/>
              <a:gd name="connsiteY2" fmla="*/ 2198972 h 2198972"/>
              <a:gd name="connsiteX3" fmla="*/ 86793 w 9501662"/>
              <a:gd name="connsiteY3" fmla="*/ 2198971 h 2198972"/>
              <a:gd name="connsiteX4" fmla="*/ 69347 w 9501662"/>
              <a:gd name="connsiteY4" fmla="*/ 0 h 2198972"/>
              <a:gd name="connsiteX0" fmla="*/ 0 w 9432315"/>
              <a:gd name="connsiteY0" fmla="*/ 0 h 2198972"/>
              <a:gd name="connsiteX1" fmla="*/ 9432315 w 9432315"/>
              <a:gd name="connsiteY1" fmla="*/ 0 h 2198972"/>
              <a:gd name="connsiteX2" fmla="*/ 7144109 w 9432315"/>
              <a:gd name="connsiteY2" fmla="*/ 2198972 h 2198972"/>
              <a:gd name="connsiteX3" fmla="*/ 17446 w 9432315"/>
              <a:gd name="connsiteY3" fmla="*/ 2198971 h 2198972"/>
              <a:gd name="connsiteX4" fmla="*/ 0 w 9432315"/>
              <a:gd name="connsiteY4" fmla="*/ 0 h 2198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32315" h="2198972">
                <a:moveTo>
                  <a:pt x="0" y="0"/>
                </a:moveTo>
                <a:lnTo>
                  <a:pt x="9432315" y="0"/>
                </a:lnTo>
                <a:cubicBezTo>
                  <a:pt x="9248860" y="1235175"/>
                  <a:pt x="8210334" y="2137277"/>
                  <a:pt x="7144109" y="2198972"/>
                </a:cubicBezTo>
                <a:lnTo>
                  <a:pt x="17446" y="2198971"/>
                </a:lnTo>
                <a:cubicBezTo>
                  <a:pt x="30721" y="1146676"/>
                  <a:pt x="575" y="838935"/>
                  <a:pt x="0" y="0"/>
                </a:cubicBezTo>
                <a:close/>
              </a:path>
            </a:pathLst>
          </a:custGeom>
          <a:solidFill>
            <a:schemeClr val="accent2">
              <a:alpha val="80000"/>
            </a:schemeClr>
          </a:solidFill>
        </p:spPr>
        <p:txBody>
          <a:bodyPr rtlCol="0"/>
          <a:lstStyle>
            <a:lvl1pPr marL="548640">
              <a:lnSpc>
                <a:spcPct val="100000"/>
              </a:lnSpc>
              <a:defRPr>
                <a:solidFill>
                  <a:schemeClr val="bg2"/>
                </a:solidFill>
              </a:defRPr>
            </a:lvl1pPr>
          </a:lstStyle>
          <a:p>
            <a:pPr rtl="0"/>
            <a:r>
              <a:rPr lang="en-US">
                <a:solidFill>
                  <a:srgbClr val="FFFFFF"/>
                </a:solidFill>
              </a:rPr>
              <a:t>Click to edit Master title style</a:t>
            </a:r>
            <a:endParaRPr lang="en-GB" dirty="0">
              <a:solidFill>
                <a:srgbClr val="FFFFFF"/>
              </a:solidFill>
            </a:endParaRPr>
          </a:p>
        </p:txBody>
      </p:sp>
      <p:sp>
        <p:nvSpPr>
          <p:cNvPr id="18" name="Picture Placeholder 17">
            <a:extLst>
              <a:ext uri="{FF2B5EF4-FFF2-40B4-BE49-F238E27FC236}">
                <a16:creationId xmlns:a16="http://schemas.microsoft.com/office/drawing/2014/main" id="{704EC18E-B48D-4AD7-A5B5-3D57255D1A23}"/>
              </a:ext>
            </a:extLst>
          </p:cNvPr>
          <p:cNvSpPr>
            <a:spLocks noGrp="1"/>
          </p:cNvSpPr>
          <p:nvPr>
            <p:ph type="pic" sz="quarter" idx="13"/>
          </p:nvPr>
        </p:nvSpPr>
        <p:spPr>
          <a:xfrm>
            <a:off x="-16483" y="0"/>
            <a:ext cx="2773332" cy="2202508"/>
          </a:xfrm>
          <a:custGeom>
            <a:avLst/>
            <a:gdLst>
              <a:gd name="connsiteX0" fmla="*/ 0 w 2773332"/>
              <a:gd name="connsiteY0" fmla="*/ 0 h 2202508"/>
              <a:gd name="connsiteX1" fmla="*/ 2773332 w 2773332"/>
              <a:gd name="connsiteY1" fmla="*/ 0 h 2202508"/>
              <a:gd name="connsiteX2" fmla="*/ 2773332 w 2773332"/>
              <a:gd name="connsiteY2" fmla="*/ 2202508 h 2202508"/>
              <a:gd name="connsiteX3" fmla="*/ 0 w 2773332"/>
              <a:gd name="connsiteY3" fmla="*/ 2202508 h 2202508"/>
            </a:gdLst>
            <a:ahLst/>
            <a:cxnLst>
              <a:cxn ang="0">
                <a:pos x="connsiteX0" y="connsiteY0"/>
              </a:cxn>
              <a:cxn ang="0">
                <a:pos x="connsiteX1" y="connsiteY1"/>
              </a:cxn>
              <a:cxn ang="0">
                <a:pos x="connsiteX2" y="connsiteY2"/>
              </a:cxn>
              <a:cxn ang="0">
                <a:pos x="connsiteX3" y="connsiteY3"/>
              </a:cxn>
            </a:cxnLst>
            <a:rect l="l" t="t" r="r" b="b"/>
            <a:pathLst>
              <a:path w="2773332" h="2202508">
                <a:moveTo>
                  <a:pt x="0" y="0"/>
                </a:moveTo>
                <a:lnTo>
                  <a:pt x="2773332" y="0"/>
                </a:lnTo>
                <a:lnTo>
                  <a:pt x="2773332" y="2202508"/>
                </a:lnTo>
                <a:lnTo>
                  <a:pt x="0" y="2202508"/>
                </a:lnTo>
                <a:close/>
              </a:path>
            </a:pathLst>
          </a:custGeom>
          <a:solidFill>
            <a:schemeClr val="accent6"/>
          </a:solidFill>
        </p:spPr>
        <p:txBody>
          <a:bodyPr wrap="square" rtlCol="0">
            <a:noAutofit/>
          </a:bodyPr>
          <a:lstStyle/>
          <a:p>
            <a:pPr rtl="0"/>
            <a:r>
              <a:rPr lang="en-US"/>
              <a:t>Click icon to add picture</a:t>
            </a:r>
            <a:endParaRPr lang="en-GB" dirty="0"/>
          </a:p>
        </p:txBody>
      </p:sp>
      <p:sp>
        <p:nvSpPr>
          <p:cNvPr id="21" name="Picture Placeholder 20">
            <a:extLst>
              <a:ext uri="{FF2B5EF4-FFF2-40B4-BE49-F238E27FC236}">
                <a16:creationId xmlns:a16="http://schemas.microsoft.com/office/drawing/2014/main" id="{FAE5A08C-2BA6-4754-806E-3BEAE8D2EC19}"/>
              </a:ext>
            </a:extLst>
          </p:cNvPr>
          <p:cNvSpPr>
            <a:spLocks noGrp="1"/>
          </p:cNvSpPr>
          <p:nvPr>
            <p:ph type="pic" sz="quarter" idx="14"/>
          </p:nvPr>
        </p:nvSpPr>
        <p:spPr>
          <a:xfrm>
            <a:off x="-16484" y="2202508"/>
            <a:ext cx="2773332" cy="2327746"/>
          </a:xfrm>
          <a:custGeom>
            <a:avLst/>
            <a:gdLst>
              <a:gd name="connsiteX0" fmla="*/ 0 w 2773332"/>
              <a:gd name="connsiteY0" fmla="*/ 0 h 2327746"/>
              <a:gd name="connsiteX1" fmla="*/ 2773332 w 2773332"/>
              <a:gd name="connsiteY1" fmla="*/ 0 h 2327746"/>
              <a:gd name="connsiteX2" fmla="*/ 2773332 w 2773332"/>
              <a:gd name="connsiteY2" fmla="*/ 2327746 h 2327746"/>
              <a:gd name="connsiteX3" fmla="*/ 0 w 2773332"/>
              <a:gd name="connsiteY3" fmla="*/ 2327746 h 2327746"/>
            </a:gdLst>
            <a:ahLst/>
            <a:cxnLst>
              <a:cxn ang="0">
                <a:pos x="connsiteX0" y="connsiteY0"/>
              </a:cxn>
              <a:cxn ang="0">
                <a:pos x="connsiteX1" y="connsiteY1"/>
              </a:cxn>
              <a:cxn ang="0">
                <a:pos x="connsiteX2" y="connsiteY2"/>
              </a:cxn>
              <a:cxn ang="0">
                <a:pos x="connsiteX3" y="connsiteY3"/>
              </a:cxn>
            </a:cxnLst>
            <a:rect l="l" t="t" r="r" b="b"/>
            <a:pathLst>
              <a:path w="2773332" h="2327746">
                <a:moveTo>
                  <a:pt x="0" y="0"/>
                </a:moveTo>
                <a:lnTo>
                  <a:pt x="2773332" y="0"/>
                </a:lnTo>
                <a:lnTo>
                  <a:pt x="2773332" y="2327746"/>
                </a:lnTo>
                <a:lnTo>
                  <a:pt x="0" y="2327746"/>
                </a:lnTo>
                <a:close/>
              </a:path>
            </a:pathLst>
          </a:custGeom>
          <a:solidFill>
            <a:schemeClr val="accent6">
              <a:lumMod val="60000"/>
              <a:lumOff val="40000"/>
            </a:schemeClr>
          </a:solidFill>
        </p:spPr>
        <p:txBody>
          <a:bodyPr wrap="square" rtlCol="0">
            <a:noAutofit/>
          </a:bodyPr>
          <a:lstStyle/>
          <a:p>
            <a:pPr rtl="0"/>
            <a:r>
              <a:rPr lang="en-US"/>
              <a:t>Click icon to add picture</a:t>
            </a:r>
            <a:endParaRPr lang="en-GB" dirty="0"/>
          </a:p>
        </p:txBody>
      </p:sp>
      <p:sp>
        <p:nvSpPr>
          <p:cNvPr id="25" name="Picture Placeholder 24">
            <a:extLst>
              <a:ext uri="{FF2B5EF4-FFF2-40B4-BE49-F238E27FC236}">
                <a16:creationId xmlns:a16="http://schemas.microsoft.com/office/drawing/2014/main" id="{BBE1FA0E-416C-4623-840A-A04A5237BCF4}"/>
              </a:ext>
            </a:extLst>
          </p:cNvPr>
          <p:cNvSpPr>
            <a:spLocks noGrp="1"/>
          </p:cNvSpPr>
          <p:nvPr>
            <p:ph type="pic" sz="quarter" idx="15"/>
          </p:nvPr>
        </p:nvSpPr>
        <p:spPr>
          <a:xfrm>
            <a:off x="-16484" y="4530254"/>
            <a:ext cx="2773332" cy="2327746"/>
          </a:xfrm>
          <a:custGeom>
            <a:avLst/>
            <a:gdLst>
              <a:gd name="connsiteX0" fmla="*/ 0 w 2773332"/>
              <a:gd name="connsiteY0" fmla="*/ 0 h 2327746"/>
              <a:gd name="connsiteX1" fmla="*/ 2773332 w 2773332"/>
              <a:gd name="connsiteY1" fmla="*/ 0 h 2327746"/>
              <a:gd name="connsiteX2" fmla="*/ 2773332 w 2773332"/>
              <a:gd name="connsiteY2" fmla="*/ 2327746 h 2327746"/>
              <a:gd name="connsiteX3" fmla="*/ 0 w 2773332"/>
              <a:gd name="connsiteY3" fmla="*/ 2327746 h 2327746"/>
            </a:gdLst>
            <a:ahLst/>
            <a:cxnLst>
              <a:cxn ang="0">
                <a:pos x="connsiteX0" y="connsiteY0"/>
              </a:cxn>
              <a:cxn ang="0">
                <a:pos x="connsiteX1" y="connsiteY1"/>
              </a:cxn>
              <a:cxn ang="0">
                <a:pos x="connsiteX2" y="connsiteY2"/>
              </a:cxn>
              <a:cxn ang="0">
                <a:pos x="connsiteX3" y="connsiteY3"/>
              </a:cxn>
            </a:cxnLst>
            <a:rect l="l" t="t" r="r" b="b"/>
            <a:pathLst>
              <a:path w="2773332" h="2327746">
                <a:moveTo>
                  <a:pt x="0" y="0"/>
                </a:moveTo>
                <a:lnTo>
                  <a:pt x="2773332" y="0"/>
                </a:lnTo>
                <a:lnTo>
                  <a:pt x="2773332" y="2327746"/>
                </a:lnTo>
                <a:lnTo>
                  <a:pt x="0" y="2327746"/>
                </a:lnTo>
                <a:close/>
              </a:path>
            </a:pathLst>
          </a:custGeom>
          <a:solidFill>
            <a:schemeClr val="accent6"/>
          </a:solidFill>
        </p:spPr>
        <p:txBody>
          <a:bodyPr wrap="square" rtlCol="0">
            <a:noAutofit/>
          </a:bodyPr>
          <a:lstStyle/>
          <a:p>
            <a:pPr rtl="0"/>
            <a:r>
              <a:rPr lang="en-US"/>
              <a:t>Click icon to add picture</a:t>
            </a:r>
            <a:endParaRPr lang="en-GB" dirty="0"/>
          </a:p>
        </p:txBody>
      </p:sp>
      <p:sp>
        <p:nvSpPr>
          <p:cNvPr id="17" name="Content Placeholder 2">
            <a:extLst>
              <a:ext uri="{FF2B5EF4-FFF2-40B4-BE49-F238E27FC236}">
                <a16:creationId xmlns:a16="http://schemas.microsoft.com/office/drawing/2014/main" id="{03BD1FF0-3229-401F-AEC3-09AE70428EF2}"/>
              </a:ext>
            </a:extLst>
          </p:cNvPr>
          <p:cNvSpPr>
            <a:spLocks noGrp="1"/>
          </p:cNvSpPr>
          <p:nvPr>
            <p:ph idx="1"/>
          </p:nvPr>
        </p:nvSpPr>
        <p:spPr>
          <a:xfrm>
            <a:off x="3352800" y="2794177"/>
            <a:ext cx="7476460" cy="3382786"/>
          </a:xfrm>
        </p:spPr>
        <p:txBody>
          <a:bodyPr rtlCol="0"/>
          <a:lstStyle>
            <a:lvl1pPr marL="0" indent="0">
              <a:buNone/>
              <a:defRPr/>
            </a:lvl1pPr>
          </a:lstStyle>
          <a:p>
            <a:pPr lvl="0" rtl="0"/>
            <a:r>
              <a:rPr lang="en-US"/>
              <a:t>Click to edit Master text styles</a:t>
            </a:r>
          </a:p>
        </p:txBody>
      </p:sp>
      <p:sp>
        <p:nvSpPr>
          <p:cNvPr id="3" name="Footer Placeholder 2">
            <a:extLst>
              <a:ext uri="{FF2B5EF4-FFF2-40B4-BE49-F238E27FC236}">
                <a16:creationId xmlns:a16="http://schemas.microsoft.com/office/drawing/2014/main" id="{C9753C5C-8415-4BF0-810D-A4C22F695ECF}"/>
              </a:ext>
            </a:extLst>
          </p:cNvPr>
          <p:cNvSpPr>
            <a:spLocks noGrp="1"/>
          </p:cNvSpPr>
          <p:nvPr>
            <p:ph type="ftr" sz="quarter" idx="11"/>
          </p:nvPr>
        </p:nvSpPr>
        <p:spPr/>
        <p:txBody>
          <a:bodyPr rtlCol="0"/>
          <a:lstStyle>
            <a:lvl1pPr>
              <a:defRPr>
                <a:solidFill>
                  <a:schemeClr val="bg2"/>
                </a:solidFill>
              </a:defRPr>
            </a:lvl1pPr>
          </a:lstStyle>
          <a:p>
            <a:pPr rtl="0"/>
            <a:r>
              <a:rPr lang="en-GB"/>
              <a:t>Sample Footer Text</a:t>
            </a:r>
          </a:p>
        </p:txBody>
      </p:sp>
      <p:sp>
        <p:nvSpPr>
          <p:cNvPr id="2" name="Date Placeholder 1">
            <a:extLst>
              <a:ext uri="{FF2B5EF4-FFF2-40B4-BE49-F238E27FC236}">
                <a16:creationId xmlns:a16="http://schemas.microsoft.com/office/drawing/2014/main" id="{2A2485D4-41D3-4182-8DFE-2E0713EC0B8A}"/>
              </a:ext>
            </a:extLst>
          </p:cNvPr>
          <p:cNvSpPr>
            <a:spLocks noGrp="1"/>
          </p:cNvSpPr>
          <p:nvPr>
            <p:ph type="dt" sz="half" idx="10"/>
          </p:nvPr>
        </p:nvSpPr>
        <p:spPr/>
        <p:txBody>
          <a:bodyPr rtlCol="0"/>
          <a:lstStyle>
            <a:lvl1pPr>
              <a:defRPr>
                <a:solidFill>
                  <a:schemeClr val="accent2"/>
                </a:solidFill>
              </a:defRPr>
            </a:lvl1pPr>
          </a:lstStyle>
          <a:p>
            <a:pPr rtl="0"/>
            <a:r>
              <a:rPr lang="en-GB"/>
              <a:t>2/8/20XX</a:t>
            </a:r>
          </a:p>
        </p:txBody>
      </p:sp>
      <p:sp>
        <p:nvSpPr>
          <p:cNvPr id="4" name="Slide Number Placeholder 3">
            <a:extLst>
              <a:ext uri="{FF2B5EF4-FFF2-40B4-BE49-F238E27FC236}">
                <a16:creationId xmlns:a16="http://schemas.microsoft.com/office/drawing/2014/main" id="{545EBFEA-4321-48C4-9CA1-43517540C698}"/>
              </a:ext>
            </a:extLst>
          </p:cNvPr>
          <p:cNvSpPr>
            <a:spLocks noGrp="1"/>
          </p:cNvSpPr>
          <p:nvPr>
            <p:ph type="sldNum" sz="quarter" idx="12"/>
          </p:nvPr>
        </p:nvSpPr>
        <p:spPr/>
        <p:txBody>
          <a:bodyPr rtlCol="0"/>
          <a:lstStyle>
            <a:lvl1pPr>
              <a:defRPr>
                <a:solidFill>
                  <a:schemeClr val="accent2"/>
                </a:solidFill>
              </a:defRPr>
            </a:lvl1pPr>
          </a:lstStyle>
          <a:p>
            <a:pPr rtl="0"/>
            <a:fld id="{08AB70BE-1769-45B8-85A6-0C837432C7E6}" type="slidenum">
              <a:rPr lang="en-GB" smtClean="0"/>
              <a:pPr/>
              <a:t>‹#›</a:t>
            </a:fld>
            <a:endParaRPr lang="en-GB" dirty="0"/>
          </a:p>
        </p:txBody>
      </p:sp>
    </p:spTree>
    <p:extLst>
      <p:ext uri="{BB962C8B-B14F-4D97-AF65-F5344CB8AC3E}">
        <p14:creationId xmlns:p14="http://schemas.microsoft.com/office/powerpoint/2010/main" val="4080524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Section break">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C755B30B-7677-4AAC-9890-81A7EFF6BF47}"/>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8" name="Rectangle 7">
            <a:extLst>
              <a:ext uri="{FF2B5EF4-FFF2-40B4-BE49-F238E27FC236}">
                <a16:creationId xmlns:a16="http://schemas.microsoft.com/office/drawing/2014/main" id="{36E5F686-1654-4CE7-8DA0-0D626B36E1E9}"/>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9" name="Title 1">
            <a:extLst>
              <a:ext uri="{FF2B5EF4-FFF2-40B4-BE49-F238E27FC236}">
                <a16:creationId xmlns:a16="http://schemas.microsoft.com/office/drawing/2014/main" id="{CAA6281C-6C47-45BE-9BDA-1518A016E938}"/>
              </a:ext>
            </a:extLst>
          </p:cNvPr>
          <p:cNvSpPr>
            <a:spLocks noGrp="1"/>
          </p:cNvSpPr>
          <p:nvPr>
            <p:ph type="ctrTitle"/>
          </p:nvPr>
        </p:nvSpPr>
        <p:spPr>
          <a:xfrm>
            <a:off x="914400" y="685798"/>
            <a:ext cx="4770783" cy="3217461"/>
          </a:xfrm>
        </p:spPr>
        <p:txBody>
          <a:bodyPr rtlCol="0">
            <a:normAutofit/>
          </a:bodyPr>
          <a:lstStyle>
            <a:lvl1pPr>
              <a:defRPr>
                <a:solidFill>
                  <a:schemeClr val="bg2"/>
                </a:solidFill>
              </a:defRPr>
            </a:lvl1pPr>
          </a:lstStyle>
          <a:p>
            <a:pPr algn="l" rtl="0"/>
            <a:r>
              <a:rPr lang="en-US">
                <a:solidFill>
                  <a:srgbClr val="FFFFFF"/>
                </a:solidFill>
              </a:rPr>
              <a:t>Click to edit Master title style</a:t>
            </a:r>
            <a:endParaRPr lang="en-GB" dirty="0">
              <a:solidFill>
                <a:srgbClr val="FFFFFF"/>
              </a:solidFill>
            </a:endParaRPr>
          </a:p>
        </p:txBody>
      </p:sp>
      <p:sp>
        <p:nvSpPr>
          <p:cNvPr id="15" name="Picture Placeholder 14">
            <a:extLst>
              <a:ext uri="{FF2B5EF4-FFF2-40B4-BE49-F238E27FC236}">
                <a16:creationId xmlns:a16="http://schemas.microsoft.com/office/drawing/2014/main" id="{AC1FE5B8-D695-49EA-BEA4-B9282CC4EF89}"/>
              </a:ext>
            </a:extLst>
          </p:cNvPr>
          <p:cNvSpPr>
            <a:spLocks noGrp="1"/>
          </p:cNvSpPr>
          <p:nvPr>
            <p:ph type="pic" sz="quarter" idx="13"/>
          </p:nvPr>
        </p:nvSpPr>
        <p:spPr>
          <a:xfrm>
            <a:off x="6057901" y="1"/>
            <a:ext cx="6134099" cy="6857999"/>
          </a:xfrm>
          <a:custGeom>
            <a:avLst/>
            <a:gdLst>
              <a:gd name="connsiteX0" fmla="*/ 2378699 w 6134099"/>
              <a:gd name="connsiteY0" fmla="*/ 0 h 6857999"/>
              <a:gd name="connsiteX1" fmla="*/ 6134099 w 6134099"/>
              <a:gd name="connsiteY1" fmla="*/ 0 h 6857999"/>
              <a:gd name="connsiteX2" fmla="*/ 6134099 w 6134099"/>
              <a:gd name="connsiteY2" fmla="*/ 6857999 h 6857999"/>
              <a:gd name="connsiteX3" fmla="*/ 2401766 w 6134099"/>
              <a:gd name="connsiteY3" fmla="*/ 6857999 h 6857999"/>
              <a:gd name="connsiteX4" fmla="*/ 2397402 w 6134099"/>
              <a:gd name="connsiteY4" fmla="*/ 6856523 h 6857999"/>
              <a:gd name="connsiteX5" fmla="*/ 0 w 6134099"/>
              <a:gd name="connsiteY5" fmla="*/ 3424574 h 6857999"/>
              <a:gd name="connsiteX6" fmla="*/ 2231484 w 6134099"/>
              <a:gd name="connsiteY6" fmla="*/ 5804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4099" h="6857999">
                <a:moveTo>
                  <a:pt x="2378699" y="0"/>
                </a:moveTo>
                <a:lnTo>
                  <a:pt x="6134099" y="0"/>
                </a:lnTo>
                <a:lnTo>
                  <a:pt x="6134099" y="6857999"/>
                </a:lnTo>
                <a:lnTo>
                  <a:pt x="2401766" y="6857999"/>
                </a:lnTo>
                <a:lnTo>
                  <a:pt x="2397402" y="6856523"/>
                </a:lnTo>
                <a:cubicBezTo>
                  <a:pt x="998410" y="6344283"/>
                  <a:pt x="0" y="5001024"/>
                  <a:pt x="0" y="3424574"/>
                </a:cubicBezTo>
                <a:cubicBezTo>
                  <a:pt x="0" y="1911182"/>
                  <a:pt x="920134" y="612699"/>
                  <a:pt x="2231484" y="58045"/>
                </a:cubicBezTo>
                <a:close/>
              </a:path>
            </a:pathLst>
          </a:custGeom>
          <a:solidFill>
            <a:schemeClr val="accent6"/>
          </a:solidFill>
        </p:spPr>
        <p:txBody>
          <a:bodyPr wrap="square" rtlCol="0" anchor="ctr">
            <a:noAutofit/>
          </a:bodyPr>
          <a:lstStyle>
            <a:lvl1pPr algn="ctr">
              <a:defRPr/>
            </a:lvl1pPr>
          </a:lstStyle>
          <a:p>
            <a:pPr rtl="0"/>
            <a:r>
              <a:rPr lang="en-US"/>
              <a:t>Click icon to add picture</a:t>
            </a:r>
            <a:endParaRPr lang="en-GB" dirty="0"/>
          </a:p>
        </p:txBody>
      </p:sp>
      <p:sp>
        <p:nvSpPr>
          <p:cNvPr id="14" name="Subtitle 2">
            <a:extLst>
              <a:ext uri="{FF2B5EF4-FFF2-40B4-BE49-F238E27FC236}">
                <a16:creationId xmlns:a16="http://schemas.microsoft.com/office/drawing/2014/main" id="{E24FC61A-6DA9-444C-9D55-2FE464BD581F}"/>
              </a:ext>
            </a:extLst>
          </p:cNvPr>
          <p:cNvSpPr>
            <a:spLocks noGrp="1"/>
          </p:cNvSpPr>
          <p:nvPr>
            <p:ph type="subTitle" idx="1"/>
          </p:nvPr>
        </p:nvSpPr>
        <p:spPr>
          <a:xfrm>
            <a:off x="0" y="4327140"/>
            <a:ext cx="11576868" cy="2530860"/>
          </a:xfrm>
          <a:custGeom>
            <a:avLst/>
            <a:gdLst>
              <a:gd name="connsiteX0" fmla="*/ 0 w 11576868"/>
              <a:gd name="connsiteY0" fmla="*/ 0 h 2500380"/>
              <a:gd name="connsiteX1" fmla="*/ 10326678 w 11576868"/>
              <a:gd name="connsiteY1" fmla="*/ 0 h 2500380"/>
              <a:gd name="connsiteX2" fmla="*/ 11576868 w 11576868"/>
              <a:gd name="connsiteY2" fmla="*/ 1250190 h 2500380"/>
              <a:gd name="connsiteX3" fmla="*/ 11576868 w 11576868"/>
              <a:gd name="connsiteY3" fmla="*/ 2500380 h 2500380"/>
              <a:gd name="connsiteX4" fmla="*/ 0 w 11576868"/>
              <a:gd name="connsiteY4" fmla="*/ 2500380 h 2500380"/>
              <a:gd name="connsiteX5" fmla="*/ 0 w 11576868"/>
              <a:gd name="connsiteY5" fmla="*/ 0 h 2500380"/>
              <a:gd name="connsiteX0" fmla="*/ 0 w 12449160"/>
              <a:gd name="connsiteY0" fmla="*/ 0 h 2500380"/>
              <a:gd name="connsiteX1" fmla="*/ 10326678 w 12449160"/>
              <a:gd name="connsiteY1" fmla="*/ 0 h 2500380"/>
              <a:gd name="connsiteX2" fmla="*/ 11576868 w 12449160"/>
              <a:gd name="connsiteY2" fmla="*/ 2500380 h 2500380"/>
              <a:gd name="connsiteX3" fmla="*/ 0 w 12449160"/>
              <a:gd name="connsiteY3" fmla="*/ 2500380 h 2500380"/>
              <a:gd name="connsiteX4" fmla="*/ 0 w 12449160"/>
              <a:gd name="connsiteY4" fmla="*/ 0 h 2500380"/>
              <a:gd name="connsiteX0" fmla="*/ 0 w 11640738"/>
              <a:gd name="connsiteY0" fmla="*/ 0 h 2500380"/>
              <a:gd name="connsiteX1" fmla="*/ 10326678 w 11640738"/>
              <a:gd name="connsiteY1" fmla="*/ 0 h 2500380"/>
              <a:gd name="connsiteX2" fmla="*/ 11576868 w 11640738"/>
              <a:gd name="connsiteY2" fmla="*/ 2500380 h 2500380"/>
              <a:gd name="connsiteX3" fmla="*/ 0 w 11640738"/>
              <a:gd name="connsiteY3" fmla="*/ 2500380 h 2500380"/>
              <a:gd name="connsiteX4" fmla="*/ 0 w 11640738"/>
              <a:gd name="connsiteY4" fmla="*/ 0 h 2500380"/>
              <a:gd name="connsiteX0" fmla="*/ 0 w 11576868"/>
              <a:gd name="connsiteY0" fmla="*/ 0 h 2500380"/>
              <a:gd name="connsiteX1" fmla="*/ 10326678 w 11576868"/>
              <a:gd name="connsiteY1" fmla="*/ 0 h 2500380"/>
              <a:gd name="connsiteX2" fmla="*/ 11576868 w 11576868"/>
              <a:gd name="connsiteY2" fmla="*/ 2500380 h 2500380"/>
              <a:gd name="connsiteX3" fmla="*/ 0 w 11576868"/>
              <a:gd name="connsiteY3" fmla="*/ 2500380 h 2500380"/>
              <a:gd name="connsiteX4" fmla="*/ 0 w 11576868"/>
              <a:gd name="connsiteY4" fmla="*/ 0 h 2500380"/>
              <a:gd name="connsiteX0" fmla="*/ 0 w 11576868"/>
              <a:gd name="connsiteY0" fmla="*/ 0 h 2500380"/>
              <a:gd name="connsiteX1" fmla="*/ 9732318 w 11576868"/>
              <a:gd name="connsiteY1" fmla="*/ 0 h 2500380"/>
              <a:gd name="connsiteX2" fmla="*/ 11576868 w 11576868"/>
              <a:gd name="connsiteY2" fmla="*/ 2500380 h 2500380"/>
              <a:gd name="connsiteX3" fmla="*/ 0 w 11576868"/>
              <a:gd name="connsiteY3" fmla="*/ 2500380 h 2500380"/>
              <a:gd name="connsiteX4" fmla="*/ 0 w 11576868"/>
              <a:gd name="connsiteY4" fmla="*/ 0 h 2500380"/>
              <a:gd name="connsiteX0" fmla="*/ 0 w 11576868"/>
              <a:gd name="connsiteY0" fmla="*/ 0 h 2500380"/>
              <a:gd name="connsiteX1" fmla="*/ 9092238 w 11576868"/>
              <a:gd name="connsiteY1" fmla="*/ 0 h 2500380"/>
              <a:gd name="connsiteX2" fmla="*/ 11576868 w 11576868"/>
              <a:gd name="connsiteY2" fmla="*/ 2500380 h 2500380"/>
              <a:gd name="connsiteX3" fmla="*/ 0 w 11576868"/>
              <a:gd name="connsiteY3" fmla="*/ 2500380 h 2500380"/>
              <a:gd name="connsiteX4" fmla="*/ 0 w 11576868"/>
              <a:gd name="connsiteY4" fmla="*/ 0 h 2500380"/>
              <a:gd name="connsiteX0" fmla="*/ 0 w 11576868"/>
              <a:gd name="connsiteY0" fmla="*/ 0 h 2500380"/>
              <a:gd name="connsiteX1" fmla="*/ 8817918 w 11576868"/>
              <a:gd name="connsiteY1" fmla="*/ 0 h 2500380"/>
              <a:gd name="connsiteX2" fmla="*/ 11576868 w 11576868"/>
              <a:gd name="connsiteY2" fmla="*/ 2500380 h 2500380"/>
              <a:gd name="connsiteX3" fmla="*/ 0 w 11576868"/>
              <a:gd name="connsiteY3" fmla="*/ 2500380 h 2500380"/>
              <a:gd name="connsiteX4" fmla="*/ 0 w 11576868"/>
              <a:gd name="connsiteY4" fmla="*/ 0 h 2500380"/>
              <a:gd name="connsiteX0" fmla="*/ 0 w 11576868"/>
              <a:gd name="connsiteY0" fmla="*/ 0 h 2500380"/>
              <a:gd name="connsiteX1" fmla="*/ 8558838 w 11576868"/>
              <a:gd name="connsiteY1" fmla="*/ 0 h 2500380"/>
              <a:gd name="connsiteX2" fmla="*/ 11576868 w 11576868"/>
              <a:gd name="connsiteY2" fmla="*/ 2500380 h 2500380"/>
              <a:gd name="connsiteX3" fmla="*/ 0 w 11576868"/>
              <a:gd name="connsiteY3" fmla="*/ 2500380 h 2500380"/>
              <a:gd name="connsiteX4" fmla="*/ 0 w 11576868"/>
              <a:gd name="connsiteY4" fmla="*/ 0 h 2500380"/>
              <a:gd name="connsiteX0" fmla="*/ 0 w 11576868"/>
              <a:gd name="connsiteY0" fmla="*/ 10567 h 2510947"/>
              <a:gd name="connsiteX1" fmla="*/ 8558838 w 11576868"/>
              <a:gd name="connsiteY1" fmla="*/ 10567 h 2510947"/>
              <a:gd name="connsiteX2" fmla="*/ 11576868 w 11576868"/>
              <a:gd name="connsiteY2" fmla="*/ 2510947 h 2510947"/>
              <a:gd name="connsiteX3" fmla="*/ 0 w 11576868"/>
              <a:gd name="connsiteY3" fmla="*/ 2510947 h 2510947"/>
              <a:gd name="connsiteX4" fmla="*/ 0 w 11576868"/>
              <a:gd name="connsiteY4" fmla="*/ 10567 h 2510947"/>
              <a:gd name="connsiteX0" fmla="*/ 0 w 11576868"/>
              <a:gd name="connsiteY0" fmla="*/ 462 h 2500842"/>
              <a:gd name="connsiteX1" fmla="*/ 8558838 w 11576868"/>
              <a:gd name="connsiteY1" fmla="*/ 462 h 2500842"/>
              <a:gd name="connsiteX2" fmla="*/ 11576868 w 11576868"/>
              <a:gd name="connsiteY2" fmla="*/ 2500842 h 2500842"/>
              <a:gd name="connsiteX3" fmla="*/ 0 w 11576868"/>
              <a:gd name="connsiteY3" fmla="*/ 2500842 h 2500842"/>
              <a:gd name="connsiteX4" fmla="*/ 0 w 11576868"/>
              <a:gd name="connsiteY4" fmla="*/ 462 h 2500842"/>
              <a:gd name="connsiteX0" fmla="*/ 0 w 11576868"/>
              <a:gd name="connsiteY0" fmla="*/ 30928 h 2531308"/>
              <a:gd name="connsiteX1" fmla="*/ 8558838 w 11576868"/>
              <a:gd name="connsiteY1" fmla="*/ 448 h 2531308"/>
              <a:gd name="connsiteX2" fmla="*/ 11576868 w 11576868"/>
              <a:gd name="connsiteY2" fmla="*/ 2531308 h 2531308"/>
              <a:gd name="connsiteX3" fmla="*/ 0 w 11576868"/>
              <a:gd name="connsiteY3" fmla="*/ 2531308 h 2531308"/>
              <a:gd name="connsiteX4" fmla="*/ 0 w 11576868"/>
              <a:gd name="connsiteY4" fmla="*/ 30928 h 2531308"/>
              <a:gd name="connsiteX0" fmla="*/ 0 w 11576868"/>
              <a:gd name="connsiteY0" fmla="*/ 30480 h 2530860"/>
              <a:gd name="connsiteX1" fmla="*/ 8558838 w 11576868"/>
              <a:gd name="connsiteY1" fmla="*/ 0 h 2530860"/>
              <a:gd name="connsiteX2" fmla="*/ 11576868 w 11576868"/>
              <a:gd name="connsiteY2" fmla="*/ 2530860 h 2530860"/>
              <a:gd name="connsiteX3" fmla="*/ 0 w 11576868"/>
              <a:gd name="connsiteY3" fmla="*/ 2530860 h 2530860"/>
              <a:gd name="connsiteX4" fmla="*/ 0 w 11576868"/>
              <a:gd name="connsiteY4" fmla="*/ 30480 h 2530860"/>
              <a:gd name="connsiteX0" fmla="*/ 0 w 11576868"/>
              <a:gd name="connsiteY0" fmla="*/ 30480 h 2530860"/>
              <a:gd name="connsiteX1" fmla="*/ 8558838 w 11576868"/>
              <a:gd name="connsiteY1" fmla="*/ 0 h 2530860"/>
              <a:gd name="connsiteX2" fmla="*/ 11576868 w 11576868"/>
              <a:gd name="connsiteY2" fmla="*/ 2530860 h 2530860"/>
              <a:gd name="connsiteX3" fmla="*/ 0 w 11576868"/>
              <a:gd name="connsiteY3" fmla="*/ 2530860 h 2530860"/>
              <a:gd name="connsiteX4" fmla="*/ 0 w 11576868"/>
              <a:gd name="connsiteY4" fmla="*/ 30480 h 2530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76868" h="2530860">
                <a:moveTo>
                  <a:pt x="0" y="30480"/>
                </a:moveTo>
                <a:lnTo>
                  <a:pt x="8558838" y="0"/>
                </a:lnTo>
                <a:cubicBezTo>
                  <a:pt x="10335916" y="20490"/>
                  <a:pt x="11453941" y="1016850"/>
                  <a:pt x="11576868" y="2530860"/>
                </a:cubicBezTo>
                <a:lnTo>
                  <a:pt x="0" y="2530860"/>
                </a:lnTo>
                <a:lnTo>
                  <a:pt x="0" y="30480"/>
                </a:lnTo>
                <a:close/>
              </a:path>
            </a:pathLst>
          </a:custGeom>
          <a:solidFill>
            <a:schemeClr val="accent2">
              <a:lumMod val="75000"/>
              <a:alpha val="80000"/>
            </a:schemeClr>
          </a:solidFill>
        </p:spPr>
        <p:txBody>
          <a:bodyPr rtlCol="0" anchor="t"/>
          <a:lstStyle>
            <a:lvl1pPr marL="914400" indent="0">
              <a:lnSpc>
                <a:spcPct val="400000"/>
              </a:lnSpc>
              <a:buNone/>
              <a:defRPr>
                <a:solidFill>
                  <a:schemeClr val="bg2"/>
                </a:solidFill>
              </a:defRPr>
            </a:lvl1pPr>
          </a:lstStyle>
          <a:p>
            <a:pPr rtl="0"/>
            <a:r>
              <a:rPr lang="en-US">
                <a:solidFill>
                  <a:srgbClr val="FFFFFF"/>
                </a:solidFill>
              </a:rPr>
              <a:t>Click to edit Master subtitle style</a:t>
            </a:r>
            <a:endParaRPr lang="en-GB" dirty="0">
              <a:solidFill>
                <a:srgbClr val="FFFFFF"/>
              </a:solidFill>
            </a:endParaRPr>
          </a:p>
        </p:txBody>
      </p:sp>
    </p:spTree>
    <p:extLst>
      <p:ext uri="{BB962C8B-B14F-4D97-AF65-F5344CB8AC3E}">
        <p14:creationId xmlns:p14="http://schemas.microsoft.com/office/powerpoint/2010/main" val="3063901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5_Chart Table 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9839C-7D7A-49F1-8BFE-85C6C7D78BE7}"/>
              </a:ext>
            </a:extLst>
          </p:cNvPr>
          <p:cNvSpPr>
            <a:spLocks noGrp="1"/>
          </p:cNvSpPr>
          <p:nvPr>
            <p:ph type="title"/>
          </p:nvPr>
        </p:nvSpPr>
        <p:spPr>
          <a:xfrm>
            <a:off x="905256" y="448056"/>
            <a:ext cx="9914859" cy="1329004"/>
          </a:xfrm>
        </p:spPr>
        <p:txBody>
          <a:bodyPr rtlCol="0">
            <a:normAutofit/>
          </a:bodyPr>
          <a:lstStyle>
            <a:lvl1pPr>
              <a:lnSpc>
                <a:spcPct val="100000"/>
              </a:lnSpc>
              <a:defRPr sz="4000"/>
            </a:lvl1pPr>
          </a:lstStyle>
          <a:p>
            <a:pPr rtl="0"/>
            <a:r>
              <a:rPr lang="en-US"/>
              <a:t>Click to edit Master title style</a:t>
            </a:r>
            <a:endParaRPr lang="en-GB"/>
          </a:p>
        </p:txBody>
      </p:sp>
      <p:sp>
        <p:nvSpPr>
          <p:cNvPr id="3" name="Content Placeholder 2">
            <a:extLst>
              <a:ext uri="{FF2B5EF4-FFF2-40B4-BE49-F238E27FC236}">
                <a16:creationId xmlns:a16="http://schemas.microsoft.com/office/drawing/2014/main" id="{C7E748DC-EBB9-44C6-8566-38F87FF7FD53}"/>
              </a:ext>
            </a:extLst>
          </p:cNvPr>
          <p:cNvSpPr>
            <a:spLocks noGrp="1"/>
          </p:cNvSpPr>
          <p:nvPr>
            <p:ph idx="1"/>
          </p:nvPr>
        </p:nvSpPr>
        <p:spPr>
          <a:xfrm>
            <a:off x="914400" y="1919673"/>
            <a:ext cx="9914860" cy="4123318"/>
          </a:xfrm>
        </p:spPr>
        <p:txBody>
          <a:bodyPr rtlCol="0">
            <a:normAutofit/>
          </a:bodyPr>
          <a:lstStyle>
            <a:lvl1pPr>
              <a:defRPr sz="2000"/>
            </a:lvl1pPr>
            <a:lvl2pPr>
              <a:defRPr sz="1800"/>
            </a:lvl2pPr>
            <a:lvl3pPr>
              <a:defRPr sz="1600"/>
            </a:lvl3pPr>
            <a:lvl4pPr>
              <a:defRPr sz="1400"/>
            </a:lvl4pPr>
            <a:lvl5pPr>
              <a:defRPr sz="14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5" name="Footer Placeholder 4">
            <a:extLst>
              <a:ext uri="{FF2B5EF4-FFF2-40B4-BE49-F238E27FC236}">
                <a16:creationId xmlns:a16="http://schemas.microsoft.com/office/drawing/2014/main" id="{BFA2F5AB-D8C6-4AE1-8FAE-CD0499CB6D03}"/>
              </a:ext>
            </a:extLst>
          </p:cNvPr>
          <p:cNvSpPr>
            <a:spLocks noGrp="1"/>
          </p:cNvSpPr>
          <p:nvPr>
            <p:ph type="ftr" sz="quarter" idx="11"/>
          </p:nvPr>
        </p:nvSpPr>
        <p:spPr>
          <a:xfrm>
            <a:off x="914400" y="6437376"/>
            <a:ext cx="3775914" cy="365125"/>
          </a:xfrm>
        </p:spPr>
        <p:txBody>
          <a:bodyPr rtlCol="0"/>
          <a:lstStyle>
            <a:lvl1pPr algn="l">
              <a:defRPr>
                <a:solidFill>
                  <a:schemeClr val="accent2"/>
                </a:solidFill>
              </a:defRPr>
            </a:lvl1pPr>
          </a:lstStyle>
          <a:p>
            <a:pPr rtl="0"/>
            <a:r>
              <a:rPr lang="en-GB"/>
              <a:t>Sample Footer Text</a:t>
            </a:r>
          </a:p>
        </p:txBody>
      </p:sp>
      <p:sp>
        <p:nvSpPr>
          <p:cNvPr id="4" name="Date Placeholder 3">
            <a:extLst>
              <a:ext uri="{FF2B5EF4-FFF2-40B4-BE49-F238E27FC236}">
                <a16:creationId xmlns:a16="http://schemas.microsoft.com/office/drawing/2014/main" id="{F7342198-F50F-4C8A-9BD9-4CC3950F8FA8}"/>
              </a:ext>
            </a:extLst>
          </p:cNvPr>
          <p:cNvSpPr>
            <a:spLocks noGrp="1"/>
          </p:cNvSpPr>
          <p:nvPr>
            <p:ph type="dt" sz="half" idx="10"/>
          </p:nvPr>
        </p:nvSpPr>
        <p:spPr>
          <a:xfrm>
            <a:off x="9323285" y="6434524"/>
            <a:ext cx="2067867" cy="365125"/>
          </a:xfrm>
        </p:spPr>
        <p:txBody>
          <a:bodyPr rtlCol="0"/>
          <a:lstStyle>
            <a:lvl1pPr algn="r">
              <a:defRPr>
                <a:solidFill>
                  <a:schemeClr val="bg2"/>
                </a:solidFill>
              </a:defRPr>
            </a:lvl1pPr>
          </a:lstStyle>
          <a:p>
            <a:pPr rtl="0"/>
            <a:r>
              <a:rPr lang="en-GB"/>
              <a:t>2/8/20XX</a:t>
            </a:r>
          </a:p>
        </p:txBody>
      </p:sp>
      <p:sp>
        <p:nvSpPr>
          <p:cNvPr id="6" name="Slide Number Placeholder 5">
            <a:extLst>
              <a:ext uri="{FF2B5EF4-FFF2-40B4-BE49-F238E27FC236}">
                <a16:creationId xmlns:a16="http://schemas.microsoft.com/office/drawing/2014/main" id="{175C58D8-B582-4DB3-A94D-056240199750}"/>
              </a:ext>
            </a:extLst>
          </p:cNvPr>
          <p:cNvSpPr>
            <a:spLocks noGrp="1"/>
          </p:cNvSpPr>
          <p:nvPr>
            <p:ph type="sldNum" sz="quarter" idx="12"/>
          </p:nvPr>
        </p:nvSpPr>
        <p:spPr>
          <a:xfrm>
            <a:off x="11391152" y="6434524"/>
            <a:ext cx="693261" cy="365125"/>
          </a:xfrm>
        </p:spPr>
        <p:txBody>
          <a:bodyPr rtlCol="0"/>
          <a:lstStyle>
            <a:lvl1pPr>
              <a:defRPr>
                <a:solidFill>
                  <a:schemeClr val="bg2"/>
                </a:solidFill>
              </a:defRPr>
            </a:lvl1pPr>
          </a:lstStyle>
          <a:p>
            <a:pPr rtl="0"/>
            <a:fld id="{08AB70BE-1769-45B8-85A6-0C837432C7E6}" type="slidenum">
              <a:rPr lang="en-GB" smtClean="0"/>
              <a:pPr/>
              <a:t>‹#›</a:t>
            </a:fld>
            <a:endParaRPr lang="en-GB" dirty="0"/>
          </a:p>
        </p:txBody>
      </p:sp>
    </p:spTree>
    <p:extLst>
      <p:ext uri="{BB962C8B-B14F-4D97-AF65-F5344CB8AC3E}">
        <p14:creationId xmlns:p14="http://schemas.microsoft.com/office/powerpoint/2010/main" val="346954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6_Chart Table 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9839C-7D7A-49F1-8BFE-85C6C7D78BE7}"/>
              </a:ext>
            </a:extLst>
          </p:cNvPr>
          <p:cNvSpPr>
            <a:spLocks noGrp="1"/>
          </p:cNvSpPr>
          <p:nvPr>
            <p:ph type="title"/>
          </p:nvPr>
        </p:nvSpPr>
        <p:spPr>
          <a:xfrm>
            <a:off x="905256" y="448056"/>
            <a:ext cx="9914859" cy="1329004"/>
          </a:xfrm>
        </p:spPr>
        <p:txBody>
          <a:bodyPr rtlCol="0">
            <a:normAutofit/>
          </a:bodyPr>
          <a:lstStyle>
            <a:lvl1pPr>
              <a:lnSpc>
                <a:spcPct val="100000"/>
              </a:lnSpc>
              <a:defRPr sz="4000"/>
            </a:lvl1pPr>
          </a:lstStyle>
          <a:p>
            <a:pPr rtl="0"/>
            <a:r>
              <a:rPr lang="en-US"/>
              <a:t>Click to edit Master title style</a:t>
            </a:r>
            <a:endParaRPr lang="en-GB"/>
          </a:p>
        </p:txBody>
      </p:sp>
      <p:sp>
        <p:nvSpPr>
          <p:cNvPr id="3" name="Content Placeholder 2">
            <a:extLst>
              <a:ext uri="{FF2B5EF4-FFF2-40B4-BE49-F238E27FC236}">
                <a16:creationId xmlns:a16="http://schemas.microsoft.com/office/drawing/2014/main" id="{C7E748DC-EBB9-44C6-8566-38F87FF7FD53}"/>
              </a:ext>
            </a:extLst>
          </p:cNvPr>
          <p:cNvSpPr>
            <a:spLocks noGrp="1"/>
          </p:cNvSpPr>
          <p:nvPr>
            <p:ph idx="1"/>
          </p:nvPr>
        </p:nvSpPr>
        <p:spPr>
          <a:xfrm>
            <a:off x="853440" y="1825625"/>
            <a:ext cx="10500360" cy="4351338"/>
          </a:xfrm>
        </p:spPr>
        <p:txBody>
          <a:bodyPr rtlCol="0">
            <a:normAutofit/>
          </a:bodyPr>
          <a:lstStyle>
            <a:lvl1pPr>
              <a:defRPr sz="2000"/>
            </a:lvl1pPr>
            <a:lvl2pPr>
              <a:defRPr sz="1800"/>
            </a:lvl2pPr>
            <a:lvl3pPr>
              <a:defRPr sz="1600"/>
            </a:lvl3pPr>
            <a:lvl4pPr>
              <a:defRPr sz="1400"/>
            </a:lvl4pPr>
            <a:lvl5pPr>
              <a:defRPr sz="14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5" name="Footer Placeholder 4">
            <a:extLst>
              <a:ext uri="{FF2B5EF4-FFF2-40B4-BE49-F238E27FC236}">
                <a16:creationId xmlns:a16="http://schemas.microsoft.com/office/drawing/2014/main" id="{BFA2F5AB-D8C6-4AE1-8FAE-CD0499CB6D03}"/>
              </a:ext>
            </a:extLst>
          </p:cNvPr>
          <p:cNvSpPr>
            <a:spLocks noGrp="1"/>
          </p:cNvSpPr>
          <p:nvPr>
            <p:ph type="ftr" sz="quarter" idx="11"/>
          </p:nvPr>
        </p:nvSpPr>
        <p:spPr>
          <a:xfrm>
            <a:off x="914400" y="6437376"/>
            <a:ext cx="3775914" cy="365125"/>
          </a:xfrm>
        </p:spPr>
        <p:txBody>
          <a:bodyPr rtlCol="0"/>
          <a:lstStyle>
            <a:lvl1pPr algn="l">
              <a:defRPr>
                <a:solidFill>
                  <a:schemeClr val="accent2"/>
                </a:solidFill>
              </a:defRPr>
            </a:lvl1pPr>
          </a:lstStyle>
          <a:p>
            <a:pPr rtl="0"/>
            <a:r>
              <a:rPr lang="en-GB"/>
              <a:t>Sample Footer Text</a:t>
            </a:r>
          </a:p>
        </p:txBody>
      </p:sp>
      <p:sp>
        <p:nvSpPr>
          <p:cNvPr id="4" name="Date Placeholder 3">
            <a:extLst>
              <a:ext uri="{FF2B5EF4-FFF2-40B4-BE49-F238E27FC236}">
                <a16:creationId xmlns:a16="http://schemas.microsoft.com/office/drawing/2014/main" id="{F7342198-F50F-4C8A-9BD9-4CC3950F8FA8}"/>
              </a:ext>
            </a:extLst>
          </p:cNvPr>
          <p:cNvSpPr>
            <a:spLocks noGrp="1"/>
          </p:cNvSpPr>
          <p:nvPr>
            <p:ph type="dt" sz="half" idx="10"/>
          </p:nvPr>
        </p:nvSpPr>
        <p:spPr>
          <a:xfrm>
            <a:off x="9323285" y="6434524"/>
            <a:ext cx="2067867" cy="365125"/>
          </a:xfrm>
        </p:spPr>
        <p:txBody>
          <a:bodyPr rtlCol="0"/>
          <a:lstStyle>
            <a:lvl1pPr algn="r">
              <a:defRPr>
                <a:solidFill>
                  <a:schemeClr val="bg2"/>
                </a:solidFill>
              </a:defRPr>
            </a:lvl1pPr>
          </a:lstStyle>
          <a:p>
            <a:pPr rtl="0"/>
            <a:r>
              <a:rPr lang="en-GB"/>
              <a:t>2/8/20XX</a:t>
            </a:r>
          </a:p>
        </p:txBody>
      </p:sp>
      <p:sp>
        <p:nvSpPr>
          <p:cNvPr id="6" name="Slide Number Placeholder 5">
            <a:extLst>
              <a:ext uri="{FF2B5EF4-FFF2-40B4-BE49-F238E27FC236}">
                <a16:creationId xmlns:a16="http://schemas.microsoft.com/office/drawing/2014/main" id="{175C58D8-B582-4DB3-A94D-056240199750}"/>
              </a:ext>
            </a:extLst>
          </p:cNvPr>
          <p:cNvSpPr>
            <a:spLocks noGrp="1"/>
          </p:cNvSpPr>
          <p:nvPr>
            <p:ph type="sldNum" sz="quarter" idx="12"/>
          </p:nvPr>
        </p:nvSpPr>
        <p:spPr>
          <a:xfrm>
            <a:off x="11391152" y="6434524"/>
            <a:ext cx="693261" cy="365125"/>
          </a:xfrm>
        </p:spPr>
        <p:txBody>
          <a:bodyPr rtlCol="0"/>
          <a:lstStyle>
            <a:lvl1pPr>
              <a:defRPr>
                <a:solidFill>
                  <a:schemeClr val="bg2"/>
                </a:solidFill>
              </a:defRPr>
            </a:lvl1pPr>
          </a:lstStyle>
          <a:p>
            <a:pPr rtl="0"/>
            <a:fld id="{08AB70BE-1769-45B8-85A6-0C837432C7E6}" type="slidenum">
              <a:rPr lang="en-GB" smtClean="0"/>
              <a:pPr/>
              <a:t>‹#›</a:t>
            </a:fld>
            <a:endParaRPr lang="en-GB" dirty="0"/>
          </a:p>
        </p:txBody>
      </p:sp>
    </p:spTree>
    <p:extLst>
      <p:ext uri="{BB962C8B-B14F-4D97-AF65-F5344CB8AC3E}">
        <p14:creationId xmlns:p14="http://schemas.microsoft.com/office/powerpoint/2010/main" val="3944635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Quote">
    <p:bg>
      <p:bgPr>
        <a:solidFill>
          <a:schemeClr val="accent2"/>
        </a:solidFill>
        <a:effectLst/>
      </p:bgPr>
    </p:bg>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9F47EA1B-2641-431A-B894-4A66FC5A0484}"/>
              </a:ext>
              <a:ext uri="{C183D7F6-B498-43B3-948B-1728B52AA6E4}">
                <adec:decorative xmlns:adec="http://schemas.microsoft.com/office/drawing/2017/decorative" val="1"/>
              </a:ext>
            </a:extLst>
          </p:cNvPr>
          <p:cNvSpPr/>
          <p:nvPr userDrawn="1"/>
        </p:nvSpPr>
        <p:spPr>
          <a:xfrm rot="16200000">
            <a:off x="6246663" y="-1789711"/>
            <a:ext cx="3354778" cy="6934200"/>
          </a:xfrm>
          <a:custGeom>
            <a:avLst/>
            <a:gdLst>
              <a:gd name="connsiteX0" fmla="*/ 2352312 w 2353172"/>
              <a:gd name="connsiteY0" fmla="*/ 0 h 4863918"/>
              <a:gd name="connsiteX1" fmla="*/ 2353172 w 2353172"/>
              <a:gd name="connsiteY1" fmla="*/ 0 h 4863918"/>
              <a:gd name="connsiteX2" fmla="*/ 2353172 w 2353172"/>
              <a:gd name="connsiteY2" fmla="*/ 4863918 h 4863918"/>
              <a:gd name="connsiteX3" fmla="*/ 2352312 w 2353172"/>
              <a:gd name="connsiteY3" fmla="*/ 4863918 h 4863918"/>
              <a:gd name="connsiteX4" fmla="*/ 2340504 w 2353172"/>
              <a:gd name="connsiteY4" fmla="*/ 4630072 h 4863918"/>
              <a:gd name="connsiteX5" fmla="*/ 134816 w 2353172"/>
              <a:gd name="connsiteY5" fmla="*/ 2438342 h 4863918"/>
              <a:gd name="connsiteX6" fmla="*/ 0 w 2353172"/>
              <a:gd name="connsiteY6" fmla="*/ 2431959 h 4863918"/>
              <a:gd name="connsiteX7" fmla="*/ 134816 w 2353172"/>
              <a:gd name="connsiteY7" fmla="*/ 2425576 h 4863918"/>
              <a:gd name="connsiteX8" fmla="*/ 2340504 w 2353172"/>
              <a:gd name="connsiteY8" fmla="*/ 233845 h 4863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3172" h="4863918">
                <a:moveTo>
                  <a:pt x="2352312" y="0"/>
                </a:moveTo>
                <a:lnTo>
                  <a:pt x="2353172" y="0"/>
                </a:lnTo>
                <a:lnTo>
                  <a:pt x="2353172" y="4863918"/>
                </a:lnTo>
                <a:lnTo>
                  <a:pt x="2352312" y="4863918"/>
                </a:lnTo>
                <a:lnTo>
                  <a:pt x="2340504" y="4630072"/>
                </a:lnTo>
                <a:cubicBezTo>
                  <a:pt x="2222700" y="3470082"/>
                  <a:pt x="1296917" y="2548952"/>
                  <a:pt x="134816" y="2438342"/>
                </a:cubicBezTo>
                <a:lnTo>
                  <a:pt x="0" y="2431959"/>
                </a:lnTo>
                <a:lnTo>
                  <a:pt x="134816" y="2425576"/>
                </a:lnTo>
                <a:cubicBezTo>
                  <a:pt x="1296917" y="2314966"/>
                  <a:pt x="2222700" y="1393835"/>
                  <a:pt x="2340504" y="23384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8" name="Title 1">
            <a:extLst>
              <a:ext uri="{FF2B5EF4-FFF2-40B4-BE49-F238E27FC236}">
                <a16:creationId xmlns:a16="http://schemas.microsoft.com/office/drawing/2014/main" id="{F21A2820-A76E-454D-9A0E-F8F7B2136764}"/>
              </a:ext>
            </a:extLst>
          </p:cNvPr>
          <p:cNvSpPr>
            <a:spLocks noGrp="1"/>
          </p:cNvSpPr>
          <p:nvPr>
            <p:ph type="ctrTitle"/>
          </p:nvPr>
        </p:nvSpPr>
        <p:spPr>
          <a:xfrm>
            <a:off x="1249327" y="919717"/>
            <a:ext cx="5761074" cy="3423684"/>
          </a:xfrm>
        </p:spPr>
        <p:txBody>
          <a:bodyPr rtlCol="0" anchor="b"/>
          <a:lstStyle>
            <a:lvl1pPr>
              <a:defRPr>
                <a:solidFill>
                  <a:schemeClr val="bg2"/>
                </a:solidFill>
              </a:defRPr>
            </a:lvl1pPr>
          </a:lstStyle>
          <a:p>
            <a:pPr rtl="0"/>
            <a:r>
              <a:rPr lang="en-US">
                <a:solidFill>
                  <a:srgbClr val="FFFFFF"/>
                </a:solidFill>
              </a:rPr>
              <a:t>Click to edit Master title style</a:t>
            </a:r>
            <a:endParaRPr lang="en-GB" dirty="0">
              <a:solidFill>
                <a:srgbClr val="FFFFFF"/>
              </a:solidFill>
            </a:endParaRPr>
          </a:p>
        </p:txBody>
      </p:sp>
      <p:sp>
        <p:nvSpPr>
          <p:cNvPr id="9" name="Subtitle 2">
            <a:extLst>
              <a:ext uri="{FF2B5EF4-FFF2-40B4-BE49-F238E27FC236}">
                <a16:creationId xmlns:a16="http://schemas.microsoft.com/office/drawing/2014/main" id="{0ED9A69A-6A32-4722-924D-7FEFEA9195BD}"/>
              </a:ext>
            </a:extLst>
          </p:cNvPr>
          <p:cNvSpPr>
            <a:spLocks noGrp="1"/>
          </p:cNvSpPr>
          <p:nvPr>
            <p:ph type="subTitle" idx="1"/>
          </p:nvPr>
        </p:nvSpPr>
        <p:spPr>
          <a:xfrm>
            <a:off x="1249327" y="4795284"/>
            <a:ext cx="4846674" cy="1084522"/>
          </a:xfrm>
        </p:spPr>
        <p:txBody>
          <a:bodyPr rtlCol="0"/>
          <a:lstStyle>
            <a:lvl1pPr>
              <a:buNone/>
              <a:defRPr>
                <a:solidFill>
                  <a:schemeClr val="bg2"/>
                </a:solidFill>
              </a:defRPr>
            </a:lvl1pPr>
          </a:lstStyle>
          <a:p>
            <a:pPr rtl="0"/>
            <a:r>
              <a:rPr lang="en-US">
                <a:solidFill>
                  <a:srgbClr val="FFFFFF"/>
                </a:solidFill>
              </a:rPr>
              <a:t>Click to edit Master subtitle style</a:t>
            </a:r>
            <a:endParaRPr lang="en-GB" dirty="0">
              <a:solidFill>
                <a:srgbClr val="FFFFFF"/>
              </a:solidFill>
            </a:endParaRPr>
          </a:p>
        </p:txBody>
      </p:sp>
      <p:sp>
        <p:nvSpPr>
          <p:cNvPr id="12" name="Freeform: Shape 11">
            <a:extLst>
              <a:ext uri="{FF2B5EF4-FFF2-40B4-BE49-F238E27FC236}">
                <a16:creationId xmlns:a16="http://schemas.microsoft.com/office/drawing/2014/main" id="{F1587820-C6FA-402E-9F8D-2DAE5BF9588D}"/>
              </a:ext>
              <a:ext uri="{C183D7F6-B498-43B3-948B-1728B52AA6E4}">
                <adec:decorative xmlns:adec="http://schemas.microsoft.com/office/drawing/2017/decorative" val="1"/>
              </a:ext>
            </a:extLst>
          </p:cNvPr>
          <p:cNvSpPr/>
          <p:nvPr userDrawn="1"/>
        </p:nvSpPr>
        <p:spPr>
          <a:xfrm rot="5400000">
            <a:off x="4513861" y="3447061"/>
            <a:ext cx="3354778" cy="3467100"/>
          </a:xfrm>
          <a:custGeom>
            <a:avLst/>
            <a:gdLst>
              <a:gd name="connsiteX0" fmla="*/ 0 w 2353172"/>
              <a:gd name="connsiteY0" fmla="*/ 0 h 2431959"/>
              <a:gd name="connsiteX1" fmla="*/ 2353172 w 2353172"/>
              <a:gd name="connsiteY1" fmla="*/ 0 h 2431959"/>
              <a:gd name="connsiteX2" fmla="*/ 2353172 w 2353172"/>
              <a:gd name="connsiteY2" fmla="*/ 2431959 h 2431959"/>
              <a:gd name="connsiteX3" fmla="*/ 2352312 w 2353172"/>
              <a:gd name="connsiteY3" fmla="*/ 2431959 h 2431959"/>
              <a:gd name="connsiteX4" fmla="*/ 2340504 w 2353172"/>
              <a:gd name="connsiteY4" fmla="*/ 2198113 h 2431959"/>
              <a:gd name="connsiteX5" fmla="*/ 134816 w 2353172"/>
              <a:gd name="connsiteY5" fmla="*/ 6383 h 2431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53172" h="2431959">
                <a:moveTo>
                  <a:pt x="0" y="0"/>
                </a:moveTo>
                <a:lnTo>
                  <a:pt x="2353172" y="0"/>
                </a:lnTo>
                <a:lnTo>
                  <a:pt x="2353172" y="2431959"/>
                </a:lnTo>
                <a:lnTo>
                  <a:pt x="2352312" y="2431959"/>
                </a:lnTo>
                <a:lnTo>
                  <a:pt x="2340504" y="2198113"/>
                </a:lnTo>
                <a:cubicBezTo>
                  <a:pt x="2222700" y="1038123"/>
                  <a:pt x="1296917" y="116993"/>
                  <a:pt x="134816" y="6383"/>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3" name="Footer Placeholder 2">
            <a:extLst>
              <a:ext uri="{FF2B5EF4-FFF2-40B4-BE49-F238E27FC236}">
                <a16:creationId xmlns:a16="http://schemas.microsoft.com/office/drawing/2014/main" id="{C9753C5C-8415-4BF0-810D-A4C22F695ECF}"/>
              </a:ext>
            </a:extLst>
          </p:cNvPr>
          <p:cNvSpPr>
            <a:spLocks noGrp="1"/>
          </p:cNvSpPr>
          <p:nvPr>
            <p:ph type="ftr" sz="quarter" idx="11"/>
          </p:nvPr>
        </p:nvSpPr>
        <p:spPr>
          <a:xfrm>
            <a:off x="1252728" y="6434560"/>
            <a:ext cx="3428012" cy="365125"/>
          </a:xfrm>
        </p:spPr>
        <p:txBody>
          <a:bodyPr rtlCol="0"/>
          <a:lstStyle>
            <a:lvl1pPr>
              <a:defRPr>
                <a:solidFill>
                  <a:schemeClr val="bg2"/>
                </a:solidFill>
              </a:defRPr>
            </a:lvl1pPr>
          </a:lstStyle>
          <a:p>
            <a:pPr rtl="0"/>
            <a:r>
              <a:rPr lang="en-GB"/>
              <a:t>Sample Footer Text</a:t>
            </a:r>
          </a:p>
        </p:txBody>
      </p:sp>
      <p:sp>
        <p:nvSpPr>
          <p:cNvPr id="19" name="Picture Placeholder 18">
            <a:extLst>
              <a:ext uri="{FF2B5EF4-FFF2-40B4-BE49-F238E27FC236}">
                <a16:creationId xmlns:a16="http://schemas.microsoft.com/office/drawing/2014/main" id="{31E70801-1BA4-4276-9934-E418115C0325}"/>
              </a:ext>
            </a:extLst>
          </p:cNvPr>
          <p:cNvSpPr>
            <a:spLocks noGrp="1"/>
          </p:cNvSpPr>
          <p:nvPr>
            <p:ph type="pic" sz="quarter" idx="13"/>
          </p:nvPr>
        </p:nvSpPr>
        <p:spPr>
          <a:xfrm>
            <a:off x="7924800" y="1"/>
            <a:ext cx="4267200" cy="6858000"/>
          </a:xfrm>
          <a:custGeom>
            <a:avLst/>
            <a:gdLst>
              <a:gd name="connsiteX0" fmla="*/ 3466352 w 4267200"/>
              <a:gd name="connsiteY0" fmla="*/ 0 h 6858000"/>
              <a:gd name="connsiteX1" fmla="*/ 4267200 w 4267200"/>
              <a:gd name="connsiteY1" fmla="*/ 0 h 6858000"/>
              <a:gd name="connsiteX2" fmla="*/ 4267200 w 4267200"/>
              <a:gd name="connsiteY2" fmla="*/ 6858000 h 6858000"/>
              <a:gd name="connsiteX3" fmla="*/ 0 w 4267200"/>
              <a:gd name="connsiteY3" fmla="*/ 6858000 h 6858000"/>
              <a:gd name="connsiteX4" fmla="*/ 0 w 4267200"/>
              <a:gd name="connsiteY4" fmla="*/ 3338980 h 6858000"/>
              <a:gd name="connsiteX5" fmla="*/ 8352 w 4267200"/>
              <a:gd name="connsiteY5" fmla="*/ 3162578 h 6858000"/>
              <a:gd name="connsiteX6" fmla="*/ 3132972 w 4267200"/>
              <a:gd name="connsiteY6" fmla="*/ 18059 h 6858000"/>
              <a:gd name="connsiteX7" fmla="*/ 3466352 w 4267200"/>
              <a:gd name="connsiteY7" fmla="*/ 122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67200" h="6858000">
                <a:moveTo>
                  <a:pt x="3466352" y="0"/>
                </a:moveTo>
                <a:lnTo>
                  <a:pt x="4267200" y="0"/>
                </a:lnTo>
                <a:lnTo>
                  <a:pt x="4267200" y="6858000"/>
                </a:lnTo>
                <a:lnTo>
                  <a:pt x="0" y="6858000"/>
                </a:lnTo>
                <a:lnTo>
                  <a:pt x="0" y="3338980"/>
                </a:lnTo>
                <a:lnTo>
                  <a:pt x="8352" y="3162578"/>
                </a:lnTo>
                <a:cubicBezTo>
                  <a:pt x="166042" y="1505839"/>
                  <a:pt x="1479242" y="186005"/>
                  <a:pt x="3132972" y="18059"/>
                </a:cubicBezTo>
                <a:lnTo>
                  <a:pt x="3466352" y="1225"/>
                </a:lnTo>
                <a:close/>
              </a:path>
            </a:pathLst>
          </a:custGeom>
          <a:solidFill>
            <a:schemeClr val="accent6"/>
          </a:solidFill>
        </p:spPr>
        <p:txBody>
          <a:bodyPr wrap="square" rtlCol="0" anchor="ctr">
            <a:noAutofit/>
          </a:bodyPr>
          <a:lstStyle/>
          <a:p>
            <a:pPr rtl="0"/>
            <a:r>
              <a:rPr lang="en-US"/>
              <a:t>Click icon to add picture</a:t>
            </a:r>
            <a:endParaRPr lang="en-GB" dirty="0"/>
          </a:p>
        </p:txBody>
      </p:sp>
      <p:sp>
        <p:nvSpPr>
          <p:cNvPr id="2" name="Date Placeholder 1">
            <a:extLst>
              <a:ext uri="{FF2B5EF4-FFF2-40B4-BE49-F238E27FC236}">
                <a16:creationId xmlns:a16="http://schemas.microsoft.com/office/drawing/2014/main" id="{2A2485D4-41D3-4182-8DFE-2E0713EC0B8A}"/>
              </a:ext>
            </a:extLst>
          </p:cNvPr>
          <p:cNvSpPr>
            <a:spLocks noGrp="1"/>
          </p:cNvSpPr>
          <p:nvPr>
            <p:ph type="dt" sz="half" idx="10"/>
          </p:nvPr>
        </p:nvSpPr>
        <p:spPr/>
        <p:txBody>
          <a:bodyPr rtlCol="0"/>
          <a:lstStyle>
            <a:lvl1pPr>
              <a:defRPr>
                <a:solidFill>
                  <a:schemeClr val="bg2"/>
                </a:solidFill>
              </a:defRPr>
            </a:lvl1pPr>
          </a:lstStyle>
          <a:p>
            <a:pPr rtl="0"/>
            <a:r>
              <a:rPr lang="en-GB"/>
              <a:t>2/8/20XX</a:t>
            </a:r>
          </a:p>
        </p:txBody>
      </p:sp>
      <p:sp>
        <p:nvSpPr>
          <p:cNvPr id="4" name="Slide Number Placeholder 3">
            <a:extLst>
              <a:ext uri="{FF2B5EF4-FFF2-40B4-BE49-F238E27FC236}">
                <a16:creationId xmlns:a16="http://schemas.microsoft.com/office/drawing/2014/main" id="{545EBFEA-4321-48C4-9CA1-43517540C698}"/>
              </a:ext>
            </a:extLst>
          </p:cNvPr>
          <p:cNvSpPr>
            <a:spLocks noGrp="1"/>
          </p:cNvSpPr>
          <p:nvPr>
            <p:ph type="sldNum" sz="quarter" idx="12"/>
          </p:nvPr>
        </p:nvSpPr>
        <p:spPr/>
        <p:txBody>
          <a:bodyPr rtlCol="0"/>
          <a:lstStyle>
            <a:lvl1pPr>
              <a:defRPr>
                <a:solidFill>
                  <a:schemeClr val="bg2"/>
                </a:solidFill>
              </a:defRPr>
            </a:lvl1pPr>
          </a:lstStyle>
          <a:p>
            <a:pPr rtl="0"/>
            <a:fld id="{08AB70BE-1769-45B8-85A6-0C837432C7E6}" type="slidenum">
              <a:rPr lang="en-GB" smtClean="0"/>
              <a:pPr/>
              <a:t>‹#›</a:t>
            </a:fld>
            <a:endParaRPr lang="en-GB" dirty="0"/>
          </a:p>
        </p:txBody>
      </p:sp>
    </p:spTree>
    <p:extLst>
      <p:ext uri="{BB962C8B-B14F-4D97-AF65-F5344CB8AC3E}">
        <p14:creationId xmlns:p14="http://schemas.microsoft.com/office/powerpoint/2010/main" val="109277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Team">
    <p:bg>
      <p:bgPr>
        <a:solidFill>
          <a:schemeClr val="accent2">
            <a:lumMod val="75000"/>
          </a:schemeClr>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CA75F14-4851-4FA1-AF45-240D9124B95E}"/>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4" name="Freeform: Shape 13">
            <a:extLst>
              <a:ext uri="{FF2B5EF4-FFF2-40B4-BE49-F238E27FC236}">
                <a16:creationId xmlns:a16="http://schemas.microsoft.com/office/drawing/2014/main" id="{9AE08278-E6C4-4B25-8343-43C881C00718}"/>
              </a:ext>
              <a:ext uri="{C183D7F6-B498-43B3-948B-1728B52AA6E4}">
                <adec:decorative xmlns:adec="http://schemas.microsoft.com/office/drawing/2017/decorative" val="1"/>
              </a:ext>
            </a:extLst>
          </p:cNvPr>
          <p:cNvSpPr/>
          <p:nvPr userDrawn="1"/>
        </p:nvSpPr>
        <p:spPr>
          <a:xfrm>
            <a:off x="9844850" y="1"/>
            <a:ext cx="2347151" cy="4454343"/>
          </a:xfrm>
          <a:custGeom>
            <a:avLst/>
            <a:gdLst>
              <a:gd name="connsiteX0" fmla="*/ 2329738 w 2347151"/>
              <a:gd name="connsiteY0" fmla="*/ 0 h 4454343"/>
              <a:gd name="connsiteX1" fmla="*/ 2347151 w 2347151"/>
              <a:gd name="connsiteY1" fmla="*/ 0 h 4454343"/>
              <a:gd name="connsiteX2" fmla="*/ 2347151 w 2347151"/>
              <a:gd name="connsiteY2" fmla="*/ 4454343 h 4454343"/>
              <a:gd name="connsiteX3" fmla="*/ 2340504 w 2347151"/>
              <a:gd name="connsiteY3" fmla="*/ 4322705 h 4454343"/>
              <a:gd name="connsiteX4" fmla="*/ 134816 w 2347151"/>
              <a:gd name="connsiteY4" fmla="*/ 2130974 h 4454343"/>
              <a:gd name="connsiteX5" fmla="*/ 0 w 2347151"/>
              <a:gd name="connsiteY5" fmla="*/ 2124591 h 4454343"/>
              <a:gd name="connsiteX6" fmla="*/ 134816 w 2347151"/>
              <a:gd name="connsiteY6" fmla="*/ 2118208 h 4454343"/>
              <a:gd name="connsiteX7" fmla="*/ 2309087 w 2347151"/>
              <a:gd name="connsiteY7" fmla="*/ 141037 h 445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47151" h="4454343">
                <a:moveTo>
                  <a:pt x="2329738" y="0"/>
                </a:moveTo>
                <a:lnTo>
                  <a:pt x="2347151" y="0"/>
                </a:lnTo>
                <a:lnTo>
                  <a:pt x="2347151" y="4454343"/>
                </a:lnTo>
                <a:lnTo>
                  <a:pt x="2340504" y="4322705"/>
                </a:lnTo>
                <a:cubicBezTo>
                  <a:pt x="2222700" y="3162715"/>
                  <a:pt x="1296917" y="2241584"/>
                  <a:pt x="134816" y="2130974"/>
                </a:cubicBezTo>
                <a:lnTo>
                  <a:pt x="0" y="2124591"/>
                </a:lnTo>
                <a:lnTo>
                  <a:pt x="134816" y="2118208"/>
                </a:lnTo>
                <a:cubicBezTo>
                  <a:pt x="1224286" y="2014511"/>
                  <a:pt x="2106054" y="1198443"/>
                  <a:pt x="2309087" y="141037"/>
                </a:cubicBezTo>
                <a:close/>
              </a:path>
            </a:pathLst>
          </a:custGeom>
          <a:solidFill>
            <a:schemeClr val="accent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15" name="Freeform: Shape 14">
            <a:extLst>
              <a:ext uri="{FF2B5EF4-FFF2-40B4-BE49-F238E27FC236}">
                <a16:creationId xmlns:a16="http://schemas.microsoft.com/office/drawing/2014/main" id="{20CC2109-6984-401D-BF1D-B4F0C35B03C1}"/>
              </a:ext>
              <a:ext uri="{C183D7F6-B498-43B3-948B-1728B52AA6E4}">
                <adec:decorative xmlns:adec="http://schemas.microsoft.com/office/drawing/2017/decorative" val="1"/>
              </a:ext>
            </a:extLst>
          </p:cNvPr>
          <p:cNvSpPr/>
          <p:nvPr userDrawn="1"/>
        </p:nvSpPr>
        <p:spPr>
          <a:xfrm>
            <a:off x="9844850" y="-770"/>
            <a:ext cx="2347151" cy="4454343"/>
          </a:xfrm>
          <a:custGeom>
            <a:avLst/>
            <a:gdLst>
              <a:gd name="connsiteX0" fmla="*/ 2329738 w 2347151"/>
              <a:gd name="connsiteY0" fmla="*/ 0 h 4454343"/>
              <a:gd name="connsiteX1" fmla="*/ 2347151 w 2347151"/>
              <a:gd name="connsiteY1" fmla="*/ 0 h 4454343"/>
              <a:gd name="connsiteX2" fmla="*/ 2347151 w 2347151"/>
              <a:gd name="connsiteY2" fmla="*/ 4454343 h 4454343"/>
              <a:gd name="connsiteX3" fmla="*/ 2340504 w 2347151"/>
              <a:gd name="connsiteY3" fmla="*/ 4322705 h 4454343"/>
              <a:gd name="connsiteX4" fmla="*/ 134816 w 2347151"/>
              <a:gd name="connsiteY4" fmla="*/ 2130974 h 4454343"/>
              <a:gd name="connsiteX5" fmla="*/ 0 w 2347151"/>
              <a:gd name="connsiteY5" fmla="*/ 2124591 h 4454343"/>
              <a:gd name="connsiteX6" fmla="*/ 134816 w 2347151"/>
              <a:gd name="connsiteY6" fmla="*/ 2118208 h 4454343"/>
              <a:gd name="connsiteX7" fmla="*/ 2309087 w 2347151"/>
              <a:gd name="connsiteY7" fmla="*/ 141037 h 445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47151" h="4454343">
                <a:moveTo>
                  <a:pt x="2329738" y="0"/>
                </a:moveTo>
                <a:lnTo>
                  <a:pt x="2347151" y="0"/>
                </a:lnTo>
                <a:lnTo>
                  <a:pt x="2347151" y="4454343"/>
                </a:lnTo>
                <a:lnTo>
                  <a:pt x="2340504" y="4322705"/>
                </a:lnTo>
                <a:cubicBezTo>
                  <a:pt x="2222700" y="3162715"/>
                  <a:pt x="1296917" y="2241584"/>
                  <a:pt x="134816" y="2130974"/>
                </a:cubicBezTo>
                <a:lnTo>
                  <a:pt x="0" y="2124591"/>
                </a:lnTo>
                <a:lnTo>
                  <a:pt x="134816" y="2118208"/>
                </a:lnTo>
                <a:cubicBezTo>
                  <a:pt x="1224286" y="2014511"/>
                  <a:pt x="2106054" y="1198443"/>
                  <a:pt x="2309087" y="141037"/>
                </a:cubicBezTo>
                <a:close/>
              </a:path>
            </a:pathLst>
          </a:custGeom>
          <a:solidFill>
            <a:schemeClr val="accent2">
              <a:lumMod val="60000"/>
              <a:lumOff val="40000"/>
              <a:alpha val="2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16" name="Title 1">
            <a:extLst>
              <a:ext uri="{FF2B5EF4-FFF2-40B4-BE49-F238E27FC236}">
                <a16:creationId xmlns:a16="http://schemas.microsoft.com/office/drawing/2014/main" id="{4510ECF1-6DD2-4E35-8398-66D76389712F}"/>
              </a:ext>
            </a:extLst>
          </p:cNvPr>
          <p:cNvSpPr>
            <a:spLocks noGrp="1"/>
          </p:cNvSpPr>
          <p:nvPr>
            <p:ph type="title"/>
          </p:nvPr>
        </p:nvSpPr>
        <p:spPr>
          <a:xfrm>
            <a:off x="1" y="10159"/>
            <a:ext cx="12191999" cy="2128731"/>
          </a:xfrm>
          <a:custGeom>
            <a:avLst/>
            <a:gdLst>
              <a:gd name="connsiteX0" fmla="*/ 0 w 12191999"/>
              <a:gd name="connsiteY0" fmla="*/ 0 h 2123863"/>
              <a:gd name="connsiteX1" fmla="*/ 12191999 w 12191999"/>
              <a:gd name="connsiteY1" fmla="*/ 0 h 2123863"/>
              <a:gd name="connsiteX2" fmla="*/ 12191999 w 12191999"/>
              <a:gd name="connsiteY2" fmla="*/ 0 h 2123863"/>
              <a:gd name="connsiteX3" fmla="*/ 12191999 w 12191999"/>
              <a:gd name="connsiteY3" fmla="*/ 1061932 h 2123863"/>
              <a:gd name="connsiteX4" fmla="*/ 11130067 w 12191999"/>
              <a:gd name="connsiteY4" fmla="*/ 2123864 h 2123863"/>
              <a:gd name="connsiteX5" fmla="*/ 1061932 w 12191999"/>
              <a:gd name="connsiteY5" fmla="*/ 2123863 h 2123863"/>
              <a:gd name="connsiteX6" fmla="*/ 0 w 12191999"/>
              <a:gd name="connsiteY6" fmla="*/ 1061931 h 2123863"/>
              <a:gd name="connsiteX7" fmla="*/ 0 w 12191999"/>
              <a:gd name="connsiteY7" fmla="*/ 0 h 2123863"/>
              <a:gd name="connsiteX8" fmla="*/ 0 w 12191999"/>
              <a:gd name="connsiteY8" fmla="*/ 0 h 2123863"/>
              <a:gd name="connsiteX0" fmla="*/ 0 w 12191999"/>
              <a:gd name="connsiteY0" fmla="*/ 0 h 2123864"/>
              <a:gd name="connsiteX1" fmla="*/ 12191999 w 12191999"/>
              <a:gd name="connsiteY1" fmla="*/ 0 h 2123864"/>
              <a:gd name="connsiteX2" fmla="*/ 12191999 w 12191999"/>
              <a:gd name="connsiteY2" fmla="*/ 0 h 2123864"/>
              <a:gd name="connsiteX3" fmla="*/ 11130067 w 12191999"/>
              <a:gd name="connsiteY3" fmla="*/ 2123864 h 2123864"/>
              <a:gd name="connsiteX4" fmla="*/ 1061932 w 12191999"/>
              <a:gd name="connsiteY4" fmla="*/ 2123863 h 2123864"/>
              <a:gd name="connsiteX5" fmla="*/ 0 w 12191999"/>
              <a:gd name="connsiteY5" fmla="*/ 1061931 h 2123864"/>
              <a:gd name="connsiteX6" fmla="*/ 0 w 12191999"/>
              <a:gd name="connsiteY6" fmla="*/ 0 h 2123864"/>
              <a:gd name="connsiteX7" fmla="*/ 0 w 12191999"/>
              <a:gd name="connsiteY7" fmla="*/ 0 h 2123864"/>
              <a:gd name="connsiteX0" fmla="*/ 0 w 12191999"/>
              <a:gd name="connsiteY0" fmla="*/ 0 h 2123863"/>
              <a:gd name="connsiteX1" fmla="*/ 12191999 w 12191999"/>
              <a:gd name="connsiteY1" fmla="*/ 0 h 2123863"/>
              <a:gd name="connsiteX2" fmla="*/ 12191999 w 12191999"/>
              <a:gd name="connsiteY2" fmla="*/ 0 h 2123863"/>
              <a:gd name="connsiteX3" fmla="*/ 10261387 w 12191999"/>
              <a:gd name="connsiteY3" fmla="*/ 2108624 h 2123863"/>
              <a:gd name="connsiteX4" fmla="*/ 1061932 w 12191999"/>
              <a:gd name="connsiteY4" fmla="*/ 2123863 h 2123863"/>
              <a:gd name="connsiteX5" fmla="*/ 0 w 12191999"/>
              <a:gd name="connsiteY5" fmla="*/ 1061931 h 2123863"/>
              <a:gd name="connsiteX6" fmla="*/ 0 w 12191999"/>
              <a:gd name="connsiteY6" fmla="*/ 0 h 2123863"/>
              <a:gd name="connsiteX7" fmla="*/ 0 w 12191999"/>
              <a:gd name="connsiteY7" fmla="*/ 0 h 2123863"/>
              <a:gd name="connsiteX0" fmla="*/ 0 w 12191999"/>
              <a:gd name="connsiteY0" fmla="*/ 0 h 2123863"/>
              <a:gd name="connsiteX1" fmla="*/ 12191999 w 12191999"/>
              <a:gd name="connsiteY1" fmla="*/ 0 h 2123863"/>
              <a:gd name="connsiteX2" fmla="*/ 12191999 w 12191999"/>
              <a:gd name="connsiteY2" fmla="*/ 0 h 2123863"/>
              <a:gd name="connsiteX3" fmla="*/ 9758467 w 12191999"/>
              <a:gd name="connsiteY3" fmla="*/ 2108624 h 2123863"/>
              <a:gd name="connsiteX4" fmla="*/ 1061932 w 12191999"/>
              <a:gd name="connsiteY4" fmla="*/ 2123863 h 2123863"/>
              <a:gd name="connsiteX5" fmla="*/ 0 w 12191999"/>
              <a:gd name="connsiteY5" fmla="*/ 1061931 h 2123863"/>
              <a:gd name="connsiteX6" fmla="*/ 0 w 12191999"/>
              <a:gd name="connsiteY6" fmla="*/ 0 h 2123863"/>
              <a:gd name="connsiteX7" fmla="*/ 0 w 12191999"/>
              <a:gd name="connsiteY7" fmla="*/ 0 h 2123863"/>
              <a:gd name="connsiteX0" fmla="*/ 0 w 12191999"/>
              <a:gd name="connsiteY0" fmla="*/ 0 h 2123864"/>
              <a:gd name="connsiteX1" fmla="*/ 12191999 w 12191999"/>
              <a:gd name="connsiteY1" fmla="*/ 0 h 2123864"/>
              <a:gd name="connsiteX2" fmla="*/ 12191999 w 12191999"/>
              <a:gd name="connsiteY2" fmla="*/ 0 h 2123864"/>
              <a:gd name="connsiteX3" fmla="*/ 9636547 w 12191999"/>
              <a:gd name="connsiteY3" fmla="*/ 2123864 h 2123864"/>
              <a:gd name="connsiteX4" fmla="*/ 1061932 w 12191999"/>
              <a:gd name="connsiteY4" fmla="*/ 2123863 h 2123864"/>
              <a:gd name="connsiteX5" fmla="*/ 0 w 12191999"/>
              <a:gd name="connsiteY5" fmla="*/ 1061931 h 2123864"/>
              <a:gd name="connsiteX6" fmla="*/ 0 w 12191999"/>
              <a:gd name="connsiteY6" fmla="*/ 0 h 2123864"/>
              <a:gd name="connsiteX7" fmla="*/ 0 w 12191999"/>
              <a:gd name="connsiteY7" fmla="*/ 0 h 2123864"/>
              <a:gd name="connsiteX0" fmla="*/ 0 w 12191999"/>
              <a:gd name="connsiteY0" fmla="*/ 0 h 2123864"/>
              <a:gd name="connsiteX1" fmla="*/ 12191999 w 12191999"/>
              <a:gd name="connsiteY1" fmla="*/ 0 h 2123864"/>
              <a:gd name="connsiteX2" fmla="*/ 12191999 w 12191999"/>
              <a:gd name="connsiteY2" fmla="*/ 0 h 2123864"/>
              <a:gd name="connsiteX3" fmla="*/ 9636547 w 12191999"/>
              <a:gd name="connsiteY3" fmla="*/ 2123864 h 2123864"/>
              <a:gd name="connsiteX4" fmla="*/ 1061932 w 12191999"/>
              <a:gd name="connsiteY4" fmla="*/ 2123863 h 2123864"/>
              <a:gd name="connsiteX5" fmla="*/ 0 w 12191999"/>
              <a:gd name="connsiteY5" fmla="*/ 1061931 h 2123864"/>
              <a:gd name="connsiteX6" fmla="*/ 0 w 12191999"/>
              <a:gd name="connsiteY6" fmla="*/ 0 h 2123864"/>
              <a:gd name="connsiteX7" fmla="*/ 0 w 12191999"/>
              <a:gd name="connsiteY7" fmla="*/ 0 h 2123864"/>
              <a:gd name="connsiteX0" fmla="*/ 0 w 12191999"/>
              <a:gd name="connsiteY0" fmla="*/ 0 h 2123864"/>
              <a:gd name="connsiteX1" fmla="*/ 12191999 w 12191999"/>
              <a:gd name="connsiteY1" fmla="*/ 0 h 2123864"/>
              <a:gd name="connsiteX2" fmla="*/ 11612879 w 12191999"/>
              <a:gd name="connsiteY2" fmla="*/ 381000 h 2123864"/>
              <a:gd name="connsiteX3" fmla="*/ 9636547 w 12191999"/>
              <a:gd name="connsiteY3" fmla="*/ 2123864 h 2123864"/>
              <a:gd name="connsiteX4" fmla="*/ 1061932 w 12191999"/>
              <a:gd name="connsiteY4" fmla="*/ 2123863 h 2123864"/>
              <a:gd name="connsiteX5" fmla="*/ 0 w 12191999"/>
              <a:gd name="connsiteY5" fmla="*/ 1061931 h 2123864"/>
              <a:gd name="connsiteX6" fmla="*/ 0 w 12191999"/>
              <a:gd name="connsiteY6" fmla="*/ 0 h 2123864"/>
              <a:gd name="connsiteX7" fmla="*/ 0 w 12191999"/>
              <a:gd name="connsiteY7" fmla="*/ 0 h 2123864"/>
              <a:gd name="connsiteX0" fmla="*/ 0 w 12191999"/>
              <a:gd name="connsiteY0" fmla="*/ 0 h 2123864"/>
              <a:gd name="connsiteX1" fmla="*/ 12191999 w 12191999"/>
              <a:gd name="connsiteY1" fmla="*/ 0 h 2123864"/>
              <a:gd name="connsiteX2" fmla="*/ 11612879 w 12191999"/>
              <a:gd name="connsiteY2" fmla="*/ 381000 h 2123864"/>
              <a:gd name="connsiteX3" fmla="*/ 9636547 w 12191999"/>
              <a:gd name="connsiteY3" fmla="*/ 2123864 h 2123864"/>
              <a:gd name="connsiteX4" fmla="*/ 1061932 w 12191999"/>
              <a:gd name="connsiteY4" fmla="*/ 2123863 h 2123864"/>
              <a:gd name="connsiteX5" fmla="*/ 0 w 12191999"/>
              <a:gd name="connsiteY5" fmla="*/ 1061931 h 2123864"/>
              <a:gd name="connsiteX6" fmla="*/ 0 w 12191999"/>
              <a:gd name="connsiteY6" fmla="*/ 0 h 2123864"/>
              <a:gd name="connsiteX7" fmla="*/ 0 w 12191999"/>
              <a:gd name="connsiteY7" fmla="*/ 0 h 2123864"/>
              <a:gd name="connsiteX0" fmla="*/ 0 w 12732723"/>
              <a:gd name="connsiteY0" fmla="*/ 0 h 2123864"/>
              <a:gd name="connsiteX1" fmla="*/ 12191999 w 12732723"/>
              <a:gd name="connsiteY1" fmla="*/ 0 h 2123864"/>
              <a:gd name="connsiteX2" fmla="*/ 9636547 w 12732723"/>
              <a:gd name="connsiteY2" fmla="*/ 2123864 h 2123864"/>
              <a:gd name="connsiteX3" fmla="*/ 1061932 w 12732723"/>
              <a:gd name="connsiteY3" fmla="*/ 2123863 h 2123864"/>
              <a:gd name="connsiteX4" fmla="*/ 0 w 12732723"/>
              <a:gd name="connsiteY4" fmla="*/ 1061931 h 2123864"/>
              <a:gd name="connsiteX5" fmla="*/ 0 w 12732723"/>
              <a:gd name="connsiteY5" fmla="*/ 0 h 2123864"/>
              <a:gd name="connsiteX6" fmla="*/ 0 w 12732723"/>
              <a:gd name="connsiteY6" fmla="*/ 0 h 2123864"/>
              <a:gd name="connsiteX0" fmla="*/ 0 w 12191999"/>
              <a:gd name="connsiteY0" fmla="*/ 0 h 2123864"/>
              <a:gd name="connsiteX1" fmla="*/ 12191999 w 12191999"/>
              <a:gd name="connsiteY1" fmla="*/ 0 h 2123864"/>
              <a:gd name="connsiteX2" fmla="*/ 9636547 w 12191999"/>
              <a:gd name="connsiteY2" fmla="*/ 2123864 h 2123864"/>
              <a:gd name="connsiteX3" fmla="*/ 1061932 w 12191999"/>
              <a:gd name="connsiteY3" fmla="*/ 2123863 h 2123864"/>
              <a:gd name="connsiteX4" fmla="*/ 0 w 12191999"/>
              <a:gd name="connsiteY4" fmla="*/ 1061931 h 2123864"/>
              <a:gd name="connsiteX5" fmla="*/ 0 w 12191999"/>
              <a:gd name="connsiteY5" fmla="*/ 0 h 2123864"/>
              <a:gd name="connsiteX6" fmla="*/ 0 w 12191999"/>
              <a:gd name="connsiteY6" fmla="*/ 0 h 2123864"/>
              <a:gd name="connsiteX0" fmla="*/ 0 w 12191999"/>
              <a:gd name="connsiteY0" fmla="*/ 0 h 2123864"/>
              <a:gd name="connsiteX1" fmla="*/ 12191999 w 12191999"/>
              <a:gd name="connsiteY1" fmla="*/ 0 h 2123864"/>
              <a:gd name="connsiteX2" fmla="*/ 9636547 w 12191999"/>
              <a:gd name="connsiteY2" fmla="*/ 2123864 h 2123864"/>
              <a:gd name="connsiteX3" fmla="*/ 1061932 w 12191999"/>
              <a:gd name="connsiteY3" fmla="*/ 2123863 h 2123864"/>
              <a:gd name="connsiteX4" fmla="*/ 0 w 12191999"/>
              <a:gd name="connsiteY4" fmla="*/ 1061931 h 2123864"/>
              <a:gd name="connsiteX5" fmla="*/ 0 w 12191999"/>
              <a:gd name="connsiteY5" fmla="*/ 0 h 2123864"/>
              <a:gd name="connsiteX6" fmla="*/ 0 w 12191999"/>
              <a:gd name="connsiteY6" fmla="*/ 0 h 2123864"/>
              <a:gd name="connsiteX0" fmla="*/ 0 w 12191999"/>
              <a:gd name="connsiteY0" fmla="*/ 0 h 2123864"/>
              <a:gd name="connsiteX1" fmla="*/ 12191999 w 12191999"/>
              <a:gd name="connsiteY1" fmla="*/ 0 h 2123864"/>
              <a:gd name="connsiteX2" fmla="*/ 9636547 w 12191999"/>
              <a:gd name="connsiteY2" fmla="*/ 2123864 h 2123864"/>
              <a:gd name="connsiteX3" fmla="*/ 1061932 w 12191999"/>
              <a:gd name="connsiteY3" fmla="*/ 2123863 h 2123864"/>
              <a:gd name="connsiteX4" fmla="*/ 0 w 12191999"/>
              <a:gd name="connsiteY4" fmla="*/ 1061931 h 2123864"/>
              <a:gd name="connsiteX5" fmla="*/ 0 w 12191999"/>
              <a:gd name="connsiteY5" fmla="*/ 0 h 2123864"/>
              <a:gd name="connsiteX6" fmla="*/ 0 w 12191999"/>
              <a:gd name="connsiteY6" fmla="*/ 0 h 2123864"/>
              <a:gd name="connsiteX0" fmla="*/ 0 w 12191999"/>
              <a:gd name="connsiteY0" fmla="*/ 0 h 2126534"/>
              <a:gd name="connsiteX1" fmla="*/ 12191999 w 12191999"/>
              <a:gd name="connsiteY1" fmla="*/ 0 h 2126534"/>
              <a:gd name="connsiteX2" fmla="*/ 9636547 w 12191999"/>
              <a:gd name="connsiteY2" fmla="*/ 2123864 h 2126534"/>
              <a:gd name="connsiteX3" fmla="*/ 1061932 w 12191999"/>
              <a:gd name="connsiteY3" fmla="*/ 2123863 h 2126534"/>
              <a:gd name="connsiteX4" fmla="*/ 0 w 12191999"/>
              <a:gd name="connsiteY4" fmla="*/ 1061931 h 2126534"/>
              <a:gd name="connsiteX5" fmla="*/ 0 w 12191999"/>
              <a:gd name="connsiteY5" fmla="*/ 0 h 2126534"/>
              <a:gd name="connsiteX6" fmla="*/ 0 w 12191999"/>
              <a:gd name="connsiteY6" fmla="*/ 0 h 2126534"/>
              <a:gd name="connsiteX0" fmla="*/ 0 w 12191999"/>
              <a:gd name="connsiteY0" fmla="*/ 0 h 2388136"/>
              <a:gd name="connsiteX1" fmla="*/ 12191999 w 12191999"/>
              <a:gd name="connsiteY1" fmla="*/ 0 h 2388136"/>
              <a:gd name="connsiteX2" fmla="*/ 9636547 w 12191999"/>
              <a:gd name="connsiteY2" fmla="*/ 2123864 h 2388136"/>
              <a:gd name="connsiteX3" fmla="*/ 1061932 w 12191999"/>
              <a:gd name="connsiteY3" fmla="*/ 2123863 h 2388136"/>
              <a:gd name="connsiteX4" fmla="*/ 0 w 12191999"/>
              <a:gd name="connsiteY4" fmla="*/ 2128731 h 2388136"/>
              <a:gd name="connsiteX5" fmla="*/ 0 w 12191999"/>
              <a:gd name="connsiteY5" fmla="*/ 0 h 2388136"/>
              <a:gd name="connsiteX6" fmla="*/ 0 w 12191999"/>
              <a:gd name="connsiteY6" fmla="*/ 0 h 2388136"/>
              <a:gd name="connsiteX0" fmla="*/ 0 w 12191999"/>
              <a:gd name="connsiteY0" fmla="*/ 0 h 2128731"/>
              <a:gd name="connsiteX1" fmla="*/ 12191999 w 12191999"/>
              <a:gd name="connsiteY1" fmla="*/ 0 h 2128731"/>
              <a:gd name="connsiteX2" fmla="*/ 9636547 w 12191999"/>
              <a:gd name="connsiteY2" fmla="*/ 2123864 h 2128731"/>
              <a:gd name="connsiteX3" fmla="*/ 0 w 12191999"/>
              <a:gd name="connsiteY3" fmla="*/ 2128731 h 2128731"/>
              <a:gd name="connsiteX4" fmla="*/ 0 w 12191999"/>
              <a:gd name="connsiteY4" fmla="*/ 0 h 2128731"/>
              <a:gd name="connsiteX5" fmla="*/ 0 w 12191999"/>
              <a:gd name="connsiteY5" fmla="*/ 0 h 2128731"/>
              <a:gd name="connsiteX0" fmla="*/ 0 w 12191999"/>
              <a:gd name="connsiteY0" fmla="*/ 0 h 2128731"/>
              <a:gd name="connsiteX1" fmla="*/ 12191999 w 12191999"/>
              <a:gd name="connsiteY1" fmla="*/ 0 h 2128731"/>
              <a:gd name="connsiteX2" fmla="*/ 9636547 w 12191999"/>
              <a:gd name="connsiteY2" fmla="*/ 2123864 h 2128731"/>
              <a:gd name="connsiteX3" fmla="*/ 0 w 12191999"/>
              <a:gd name="connsiteY3" fmla="*/ 2128731 h 2128731"/>
              <a:gd name="connsiteX4" fmla="*/ 0 w 12191999"/>
              <a:gd name="connsiteY4" fmla="*/ 0 h 2128731"/>
              <a:gd name="connsiteX5" fmla="*/ 0 w 12191999"/>
              <a:gd name="connsiteY5" fmla="*/ 0 h 2128731"/>
              <a:gd name="connsiteX0" fmla="*/ 0 w 12191999"/>
              <a:gd name="connsiteY0" fmla="*/ 0 h 2128731"/>
              <a:gd name="connsiteX1" fmla="*/ 12191999 w 12191999"/>
              <a:gd name="connsiteY1" fmla="*/ 0 h 2128731"/>
              <a:gd name="connsiteX2" fmla="*/ 9636547 w 12191999"/>
              <a:gd name="connsiteY2" fmla="*/ 2123864 h 2128731"/>
              <a:gd name="connsiteX3" fmla="*/ 0 w 12191999"/>
              <a:gd name="connsiteY3" fmla="*/ 2128731 h 2128731"/>
              <a:gd name="connsiteX4" fmla="*/ 0 w 12191999"/>
              <a:gd name="connsiteY4" fmla="*/ 0 h 2128731"/>
              <a:gd name="connsiteX5" fmla="*/ 0 w 12191999"/>
              <a:gd name="connsiteY5" fmla="*/ 0 h 2128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9" h="2128731">
                <a:moveTo>
                  <a:pt x="0" y="0"/>
                </a:moveTo>
                <a:lnTo>
                  <a:pt x="12191999" y="0"/>
                </a:lnTo>
                <a:cubicBezTo>
                  <a:pt x="12045490" y="887377"/>
                  <a:pt x="11262958" y="2196607"/>
                  <a:pt x="9636547" y="2123864"/>
                </a:cubicBezTo>
                <a:lnTo>
                  <a:pt x="0" y="2128731"/>
                </a:lnTo>
                <a:lnTo>
                  <a:pt x="0" y="0"/>
                </a:lnTo>
                <a:lnTo>
                  <a:pt x="0" y="0"/>
                </a:lnTo>
                <a:close/>
              </a:path>
            </a:pathLst>
          </a:custGeom>
          <a:solidFill>
            <a:schemeClr val="accent2">
              <a:alpha val="80000"/>
            </a:schemeClr>
          </a:solidFill>
        </p:spPr>
        <p:txBody>
          <a:bodyPr rtlCol="0"/>
          <a:lstStyle>
            <a:lvl1pPr marL="914400">
              <a:lnSpc>
                <a:spcPct val="100000"/>
              </a:lnSpc>
              <a:defRPr>
                <a:solidFill>
                  <a:schemeClr val="bg2"/>
                </a:solidFill>
              </a:defRPr>
            </a:lvl1pPr>
          </a:lstStyle>
          <a:p>
            <a:pPr rtl="0"/>
            <a:r>
              <a:rPr lang="en-US">
                <a:solidFill>
                  <a:srgbClr val="FFFFFF"/>
                </a:solidFill>
              </a:rPr>
              <a:t>Click to edit Master title style</a:t>
            </a:r>
            <a:endParaRPr lang="en-GB" dirty="0">
              <a:solidFill>
                <a:srgbClr val="FFFFFF"/>
              </a:solidFill>
            </a:endParaRPr>
          </a:p>
        </p:txBody>
      </p:sp>
      <p:sp>
        <p:nvSpPr>
          <p:cNvPr id="25" name="Picture Placeholder 36">
            <a:extLst>
              <a:ext uri="{FF2B5EF4-FFF2-40B4-BE49-F238E27FC236}">
                <a16:creationId xmlns:a16="http://schemas.microsoft.com/office/drawing/2014/main" id="{22F784D1-8CE5-4710-ADC3-2F70D5766F77}"/>
              </a:ext>
            </a:extLst>
          </p:cNvPr>
          <p:cNvSpPr>
            <a:spLocks noGrp="1"/>
          </p:cNvSpPr>
          <p:nvPr>
            <p:ph type="pic" sz="quarter" idx="21"/>
          </p:nvPr>
        </p:nvSpPr>
        <p:spPr>
          <a:xfrm>
            <a:off x="863600" y="2185416"/>
            <a:ext cx="2286000" cy="1746504"/>
          </a:xfrm>
          <a:solidFill>
            <a:schemeClr val="accent6"/>
          </a:solidFill>
        </p:spPr>
        <p:txBody>
          <a:bodyPr rtlCol="0"/>
          <a:lstStyle/>
          <a:p>
            <a:pPr rtl="0"/>
            <a:r>
              <a:rPr lang="en-US"/>
              <a:t>Click icon to add picture</a:t>
            </a:r>
            <a:endParaRPr lang="en-GB" dirty="0"/>
          </a:p>
        </p:txBody>
      </p:sp>
      <p:sp>
        <p:nvSpPr>
          <p:cNvPr id="24" name="Text Placeholder 30">
            <a:extLst>
              <a:ext uri="{FF2B5EF4-FFF2-40B4-BE49-F238E27FC236}">
                <a16:creationId xmlns:a16="http://schemas.microsoft.com/office/drawing/2014/main" id="{1F2D6BF5-159D-4F01-BDEB-0FBD75D3F498}"/>
              </a:ext>
            </a:extLst>
          </p:cNvPr>
          <p:cNvSpPr>
            <a:spLocks noGrp="1"/>
          </p:cNvSpPr>
          <p:nvPr>
            <p:ph type="body" sz="quarter" idx="20" hasCustomPrompt="1"/>
          </p:nvPr>
        </p:nvSpPr>
        <p:spPr>
          <a:xfrm>
            <a:off x="871298" y="3970230"/>
            <a:ext cx="2286000" cy="877824"/>
          </a:xfrm>
        </p:spPr>
        <p:txBody>
          <a:bodyPr rtlCol="0" anchor="b" anchorCtr="0"/>
          <a:lstStyle>
            <a:lvl1pPr>
              <a:buNone/>
              <a:defRPr sz="2000" b="1">
                <a:solidFill>
                  <a:schemeClr val="bg2"/>
                </a:solidFill>
              </a:defRPr>
            </a:lvl1pPr>
          </a:lstStyle>
          <a:p>
            <a:pPr lvl="0" rtl="0"/>
            <a:r>
              <a:rPr lang="en-GB"/>
              <a:t>Name</a:t>
            </a:r>
          </a:p>
        </p:txBody>
      </p:sp>
      <p:sp>
        <p:nvSpPr>
          <p:cNvPr id="17" name="Text Placeholder 2">
            <a:extLst>
              <a:ext uri="{FF2B5EF4-FFF2-40B4-BE49-F238E27FC236}">
                <a16:creationId xmlns:a16="http://schemas.microsoft.com/office/drawing/2014/main" id="{518C033F-CC28-477A-8A72-AD0398D3680F}"/>
              </a:ext>
            </a:extLst>
          </p:cNvPr>
          <p:cNvSpPr>
            <a:spLocks noGrp="1"/>
          </p:cNvSpPr>
          <p:nvPr>
            <p:ph type="body" idx="13" hasCustomPrompt="1"/>
          </p:nvPr>
        </p:nvSpPr>
        <p:spPr>
          <a:xfrm>
            <a:off x="864181" y="4948171"/>
            <a:ext cx="2286000" cy="741904"/>
          </a:xfrm>
        </p:spPr>
        <p:txBody>
          <a:bodyPr rtlCol="0">
            <a:noAutofit/>
          </a:bodyPr>
          <a:lstStyle>
            <a:lvl1pPr marL="0" indent="0">
              <a:buNone/>
              <a:defRPr sz="18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a:t>Title</a:t>
            </a:r>
          </a:p>
        </p:txBody>
      </p:sp>
      <p:sp>
        <p:nvSpPr>
          <p:cNvPr id="26" name="Picture Placeholder 36">
            <a:extLst>
              <a:ext uri="{FF2B5EF4-FFF2-40B4-BE49-F238E27FC236}">
                <a16:creationId xmlns:a16="http://schemas.microsoft.com/office/drawing/2014/main" id="{599604B7-B0E5-4112-9123-341EB9C62675}"/>
              </a:ext>
            </a:extLst>
          </p:cNvPr>
          <p:cNvSpPr>
            <a:spLocks noGrp="1"/>
          </p:cNvSpPr>
          <p:nvPr>
            <p:ph type="pic" sz="quarter" idx="22"/>
          </p:nvPr>
        </p:nvSpPr>
        <p:spPr>
          <a:xfrm>
            <a:off x="3593592" y="2185416"/>
            <a:ext cx="2286000" cy="1746504"/>
          </a:xfrm>
          <a:solidFill>
            <a:schemeClr val="accent6"/>
          </a:solidFill>
        </p:spPr>
        <p:txBody>
          <a:bodyPr rtlCol="0"/>
          <a:lstStyle/>
          <a:p>
            <a:pPr rtl="0"/>
            <a:r>
              <a:rPr lang="en-US"/>
              <a:t>Click icon to add picture</a:t>
            </a:r>
            <a:endParaRPr lang="en-GB" dirty="0"/>
          </a:p>
        </p:txBody>
      </p:sp>
      <p:sp>
        <p:nvSpPr>
          <p:cNvPr id="21" name="Text Placeholder 30">
            <a:extLst>
              <a:ext uri="{FF2B5EF4-FFF2-40B4-BE49-F238E27FC236}">
                <a16:creationId xmlns:a16="http://schemas.microsoft.com/office/drawing/2014/main" id="{B4836FAA-F9D8-465B-8985-A5A10F5F2E29}"/>
              </a:ext>
            </a:extLst>
          </p:cNvPr>
          <p:cNvSpPr>
            <a:spLocks noGrp="1"/>
          </p:cNvSpPr>
          <p:nvPr>
            <p:ph type="body" sz="quarter" idx="17" hasCustomPrompt="1"/>
          </p:nvPr>
        </p:nvSpPr>
        <p:spPr>
          <a:xfrm>
            <a:off x="3593592" y="3971853"/>
            <a:ext cx="2286000" cy="877824"/>
          </a:xfrm>
        </p:spPr>
        <p:txBody>
          <a:bodyPr rtlCol="0" anchor="b" anchorCtr="0"/>
          <a:lstStyle>
            <a:lvl1pPr>
              <a:buNone/>
              <a:defRPr sz="2000" b="1">
                <a:solidFill>
                  <a:schemeClr val="bg2"/>
                </a:solidFill>
              </a:defRPr>
            </a:lvl1pPr>
          </a:lstStyle>
          <a:p>
            <a:pPr lvl="0" rtl="0"/>
            <a:r>
              <a:rPr lang="en-GB"/>
              <a:t>Name</a:t>
            </a:r>
          </a:p>
        </p:txBody>
      </p:sp>
      <p:sp>
        <p:nvSpPr>
          <p:cNvPr id="18" name="Text Placeholder 2">
            <a:extLst>
              <a:ext uri="{FF2B5EF4-FFF2-40B4-BE49-F238E27FC236}">
                <a16:creationId xmlns:a16="http://schemas.microsoft.com/office/drawing/2014/main" id="{83A2A0BF-0F76-4FDC-97BF-55EBAD5FFFE7}"/>
              </a:ext>
            </a:extLst>
          </p:cNvPr>
          <p:cNvSpPr>
            <a:spLocks noGrp="1"/>
          </p:cNvSpPr>
          <p:nvPr>
            <p:ph type="body" idx="14" hasCustomPrompt="1"/>
          </p:nvPr>
        </p:nvSpPr>
        <p:spPr>
          <a:xfrm>
            <a:off x="3593592" y="4948171"/>
            <a:ext cx="2286000" cy="741904"/>
          </a:xfrm>
        </p:spPr>
        <p:txBody>
          <a:bodyPr rtlCol="0">
            <a:noAutofit/>
          </a:bodyPr>
          <a:lstStyle>
            <a:lvl1pPr marL="0" indent="0">
              <a:buNone/>
              <a:defRPr sz="18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a:t>Title</a:t>
            </a:r>
          </a:p>
        </p:txBody>
      </p:sp>
      <p:sp>
        <p:nvSpPr>
          <p:cNvPr id="27" name="Picture Placeholder 36">
            <a:extLst>
              <a:ext uri="{FF2B5EF4-FFF2-40B4-BE49-F238E27FC236}">
                <a16:creationId xmlns:a16="http://schemas.microsoft.com/office/drawing/2014/main" id="{811A58E2-70B8-4F18-AF4A-136F58682C43}"/>
              </a:ext>
            </a:extLst>
          </p:cNvPr>
          <p:cNvSpPr>
            <a:spLocks noGrp="1"/>
          </p:cNvSpPr>
          <p:nvPr>
            <p:ph type="pic" sz="quarter" idx="23"/>
          </p:nvPr>
        </p:nvSpPr>
        <p:spPr>
          <a:xfrm>
            <a:off x="6309360" y="2185416"/>
            <a:ext cx="2286000" cy="1746504"/>
          </a:xfrm>
          <a:solidFill>
            <a:schemeClr val="accent6"/>
          </a:solidFill>
        </p:spPr>
        <p:txBody>
          <a:bodyPr rtlCol="0"/>
          <a:lstStyle/>
          <a:p>
            <a:pPr rtl="0"/>
            <a:r>
              <a:rPr lang="en-US"/>
              <a:t>Click icon to add picture</a:t>
            </a:r>
            <a:endParaRPr lang="en-GB" dirty="0"/>
          </a:p>
        </p:txBody>
      </p:sp>
      <p:sp>
        <p:nvSpPr>
          <p:cNvPr id="22" name="Text Placeholder 30">
            <a:extLst>
              <a:ext uri="{FF2B5EF4-FFF2-40B4-BE49-F238E27FC236}">
                <a16:creationId xmlns:a16="http://schemas.microsoft.com/office/drawing/2014/main" id="{51A90A66-376F-4665-B6E9-475C686D7971}"/>
              </a:ext>
            </a:extLst>
          </p:cNvPr>
          <p:cNvSpPr>
            <a:spLocks noGrp="1"/>
          </p:cNvSpPr>
          <p:nvPr>
            <p:ph type="body" sz="quarter" idx="18" hasCustomPrompt="1"/>
          </p:nvPr>
        </p:nvSpPr>
        <p:spPr>
          <a:xfrm>
            <a:off x="6309360" y="3971853"/>
            <a:ext cx="2286000" cy="877824"/>
          </a:xfrm>
        </p:spPr>
        <p:txBody>
          <a:bodyPr rtlCol="0" anchor="b" anchorCtr="0"/>
          <a:lstStyle>
            <a:lvl1pPr>
              <a:buNone/>
              <a:defRPr sz="2000" b="1">
                <a:solidFill>
                  <a:schemeClr val="bg2"/>
                </a:solidFill>
              </a:defRPr>
            </a:lvl1pPr>
          </a:lstStyle>
          <a:p>
            <a:pPr lvl="0" rtl="0"/>
            <a:r>
              <a:rPr lang="en-GB"/>
              <a:t>Name</a:t>
            </a:r>
          </a:p>
        </p:txBody>
      </p:sp>
      <p:sp>
        <p:nvSpPr>
          <p:cNvPr id="19" name="Text Placeholder 2">
            <a:extLst>
              <a:ext uri="{FF2B5EF4-FFF2-40B4-BE49-F238E27FC236}">
                <a16:creationId xmlns:a16="http://schemas.microsoft.com/office/drawing/2014/main" id="{7FD8E69F-7035-465B-98F7-47AAF27D3AD7}"/>
              </a:ext>
            </a:extLst>
          </p:cNvPr>
          <p:cNvSpPr>
            <a:spLocks noGrp="1"/>
          </p:cNvSpPr>
          <p:nvPr>
            <p:ph type="body" idx="15" hasCustomPrompt="1"/>
          </p:nvPr>
        </p:nvSpPr>
        <p:spPr>
          <a:xfrm>
            <a:off x="6309360" y="4949098"/>
            <a:ext cx="2286000" cy="741904"/>
          </a:xfrm>
        </p:spPr>
        <p:txBody>
          <a:bodyPr rtlCol="0">
            <a:noAutofit/>
          </a:bodyPr>
          <a:lstStyle>
            <a:lvl1pPr marL="0" indent="0">
              <a:buNone/>
              <a:defRPr sz="18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a:t>Title</a:t>
            </a:r>
          </a:p>
        </p:txBody>
      </p:sp>
      <p:sp>
        <p:nvSpPr>
          <p:cNvPr id="28" name="Picture Placeholder 36">
            <a:extLst>
              <a:ext uri="{FF2B5EF4-FFF2-40B4-BE49-F238E27FC236}">
                <a16:creationId xmlns:a16="http://schemas.microsoft.com/office/drawing/2014/main" id="{D390D85C-0A55-413E-9301-4F451686AB8B}"/>
              </a:ext>
            </a:extLst>
          </p:cNvPr>
          <p:cNvSpPr>
            <a:spLocks noGrp="1"/>
          </p:cNvSpPr>
          <p:nvPr>
            <p:ph type="pic" sz="quarter" idx="24"/>
          </p:nvPr>
        </p:nvSpPr>
        <p:spPr>
          <a:xfrm>
            <a:off x="9015984" y="2185416"/>
            <a:ext cx="2286000" cy="1746504"/>
          </a:xfrm>
          <a:solidFill>
            <a:schemeClr val="accent6"/>
          </a:solidFill>
        </p:spPr>
        <p:txBody>
          <a:bodyPr rtlCol="0"/>
          <a:lstStyle/>
          <a:p>
            <a:pPr rtl="0"/>
            <a:r>
              <a:rPr lang="en-US"/>
              <a:t>Click icon to add picture</a:t>
            </a:r>
            <a:endParaRPr lang="en-GB" dirty="0"/>
          </a:p>
        </p:txBody>
      </p:sp>
      <p:sp>
        <p:nvSpPr>
          <p:cNvPr id="23" name="Text Placeholder 30">
            <a:extLst>
              <a:ext uri="{FF2B5EF4-FFF2-40B4-BE49-F238E27FC236}">
                <a16:creationId xmlns:a16="http://schemas.microsoft.com/office/drawing/2014/main" id="{4C70777F-7849-4350-9858-AB46DD43F28E}"/>
              </a:ext>
            </a:extLst>
          </p:cNvPr>
          <p:cNvSpPr>
            <a:spLocks noGrp="1"/>
          </p:cNvSpPr>
          <p:nvPr>
            <p:ph type="body" sz="quarter" idx="19" hasCustomPrompt="1"/>
          </p:nvPr>
        </p:nvSpPr>
        <p:spPr>
          <a:xfrm>
            <a:off x="9015984" y="3976192"/>
            <a:ext cx="2286000" cy="877824"/>
          </a:xfrm>
        </p:spPr>
        <p:txBody>
          <a:bodyPr rtlCol="0" anchor="b" anchorCtr="0"/>
          <a:lstStyle>
            <a:lvl1pPr>
              <a:buNone/>
              <a:defRPr sz="2000" b="1">
                <a:solidFill>
                  <a:schemeClr val="bg2"/>
                </a:solidFill>
              </a:defRPr>
            </a:lvl1pPr>
          </a:lstStyle>
          <a:p>
            <a:pPr lvl="0" rtl="0"/>
            <a:r>
              <a:rPr lang="en-GB"/>
              <a:t>Name</a:t>
            </a:r>
          </a:p>
        </p:txBody>
      </p:sp>
      <p:sp>
        <p:nvSpPr>
          <p:cNvPr id="20" name="Text Placeholder 2">
            <a:extLst>
              <a:ext uri="{FF2B5EF4-FFF2-40B4-BE49-F238E27FC236}">
                <a16:creationId xmlns:a16="http://schemas.microsoft.com/office/drawing/2014/main" id="{08918885-EB29-485A-A99A-D589B7ABAD71}"/>
              </a:ext>
            </a:extLst>
          </p:cNvPr>
          <p:cNvSpPr>
            <a:spLocks noGrp="1"/>
          </p:cNvSpPr>
          <p:nvPr>
            <p:ph type="body" idx="16" hasCustomPrompt="1"/>
          </p:nvPr>
        </p:nvSpPr>
        <p:spPr>
          <a:xfrm>
            <a:off x="9015984" y="4945456"/>
            <a:ext cx="2286000" cy="741904"/>
          </a:xfrm>
        </p:spPr>
        <p:txBody>
          <a:bodyPr rtlCol="0">
            <a:noAutofit/>
          </a:bodyPr>
          <a:lstStyle>
            <a:lvl1pPr marL="0" indent="0">
              <a:buNone/>
              <a:defRPr sz="18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a:t>Title</a:t>
            </a:r>
          </a:p>
        </p:txBody>
      </p:sp>
      <p:sp>
        <p:nvSpPr>
          <p:cNvPr id="3" name="Footer Placeholder 2">
            <a:extLst>
              <a:ext uri="{FF2B5EF4-FFF2-40B4-BE49-F238E27FC236}">
                <a16:creationId xmlns:a16="http://schemas.microsoft.com/office/drawing/2014/main" id="{C9753C5C-8415-4BF0-810D-A4C22F695ECF}"/>
              </a:ext>
            </a:extLst>
          </p:cNvPr>
          <p:cNvSpPr>
            <a:spLocks noGrp="1"/>
          </p:cNvSpPr>
          <p:nvPr>
            <p:ph type="ftr" sz="quarter" idx="11"/>
          </p:nvPr>
        </p:nvSpPr>
        <p:spPr/>
        <p:txBody>
          <a:bodyPr rtlCol="0"/>
          <a:lstStyle>
            <a:lvl1pPr>
              <a:defRPr>
                <a:solidFill>
                  <a:schemeClr val="bg2"/>
                </a:solidFill>
              </a:defRPr>
            </a:lvl1pPr>
          </a:lstStyle>
          <a:p>
            <a:pPr rtl="0"/>
            <a:r>
              <a:rPr lang="en-GB"/>
              <a:t>Sample Footer Text</a:t>
            </a:r>
          </a:p>
        </p:txBody>
      </p:sp>
      <p:sp>
        <p:nvSpPr>
          <p:cNvPr id="2" name="Date Placeholder 1">
            <a:extLst>
              <a:ext uri="{FF2B5EF4-FFF2-40B4-BE49-F238E27FC236}">
                <a16:creationId xmlns:a16="http://schemas.microsoft.com/office/drawing/2014/main" id="{2A2485D4-41D3-4182-8DFE-2E0713EC0B8A}"/>
              </a:ext>
            </a:extLst>
          </p:cNvPr>
          <p:cNvSpPr>
            <a:spLocks noGrp="1"/>
          </p:cNvSpPr>
          <p:nvPr>
            <p:ph type="dt" sz="half" idx="10"/>
          </p:nvPr>
        </p:nvSpPr>
        <p:spPr/>
        <p:txBody>
          <a:bodyPr rtlCol="0"/>
          <a:lstStyle>
            <a:lvl1pPr>
              <a:defRPr>
                <a:solidFill>
                  <a:schemeClr val="bg2"/>
                </a:solidFill>
              </a:defRPr>
            </a:lvl1pPr>
          </a:lstStyle>
          <a:p>
            <a:pPr rtl="0"/>
            <a:r>
              <a:rPr lang="en-GB"/>
              <a:t>2/8/20XX</a:t>
            </a:r>
          </a:p>
        </p:txBody>
      </p:sp>
      <p:sp>
        <p:nvSpPr>
          <p:cNvPr id="4" name="Slide Number Placeholder 3">
            <a:extLst>
              <a:ext uri="{FF2B5EF4-FFF2-40B4-BE49-F238E27FC236}">
                <a16:creationId xmlns:a16="http://schemas.microsoft.com/office/drawing/2014/main" id="{545EBFEA-4321-48C4-9CA1-43517540C698}"/>
              </a:ext>
            </a:extLst>
          </p:cNvPr>
          <p:cNvSpPr>
            <a:spLocks noGrp="1"/>
          </p:cNvSpPr>
          <p:nvPr>
            <p:ph type="sldNum" sz="quarter" idx="12"/>
          </p:nvPr>
        </p:nvSpPr>
        <p:spPr/>
        <p:txBody>
          <a:bodyPr rtlCol="0"/>
          <a:lstStyle>
            <a:lvl1pPr>
              <a:defRPr>
                <a:solidFill>
                  <a:schemeClr val="bg2"/>
                </a:solidFill>
              </a:defRPr>
            </a:lvl1pPr>
          </a:lstStyle>
          <a:p>
            <a:pPr rtl="0"/>
            <a:fld id="{08AB70BE-1769-45B8-85A6-0C837432C7E6}" type="slidenum">
              <a:rPr lang="en-GB" smtClean="0"/>
              <a:pPr/>
              <a:t>‹#›</a:t>
            </a:fld>
            <a:endParaRPr lang="en-GB" dirty="0"/>
          </a:p>
        </p:txBody>
      </p:sp>
    </p:spTree>
    <p:extLst>
      <p:ext uri="{BB962C8B-B14F-4D97-AF65-F5344CB8AC3E}">
        <p14:creationId xmlns:p14="http://schemas.microsoft.com/office/powerpoint/2010/main" val="1579113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10_Content 2 column (comparison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51886-4F39-4E3E-948D-DBC73F267AED}"/>
              </a:ext>
            </a:extLst>
          </p:cNvPr>
          <p:cNvSpPr>
            <a:spLocks noGrp="1"/>
          </p:cNvSpPr>
          <p:nvPr>
            <p:ph type="title"/>
          </p:nvPr>
        </p:nvSpPr>
        <p:spPr>
          <a:xfrm>
            <a:off x="839788" y="448056"/>
            <a:ext cx="10515600" cy="1325563"/>
          </a:xfrm>
        </p:spPr>
        <p:txBody>
          <a:bodyPr rtlCol="0"/>
          <a:lstStyle/>
          <a:p>
            <a:pPr rtl="0"/>
            <a:r>
              <a:rPr lang="en-US"/>
              <a:t>Click to edit Master title style</a:t>
            </a:r>
            <a:endParaRPr lang="en-GB"/>
          </a:p>
        </p:txBody>
      </p:sp>
      <p:sp>
        <p:nvSpPr>
          <p:cNvPr id="3" name="Text Placeholder 2">
            <a:extLst>
              <a:ext uri="{FF2B5EF4-FFF2-40B4-BE49-F238E27FC236}">
                <a16:creationId xmlns:a16="http://schemas.microsoft.com/office/drawing/2014/main" id="{4B2C7B2A-B6BE-46FD-9278-A5246BF7EEB8}"/>
              </a:ext>
            </a:extLst>
          </p:cNvPr>
          <p:cNvSpPr>
            <a:spLocks noGrp="1"/>
          </p:cNvSpPr>
          <p:nvPr>
            <p:ph type="body" idx="1"/>
          </p:nvPr>
        </p:nvSpPr>
        <p:spPr>
          <a:xfrm>
            <a:off x="839788" y="1681163"/>
            <a:ext cx="5157787" cy="823912"/>
          </a:xfrm>
        </p:spPr>
        <p:txBody>
          <a:bodyPr rtlCol="0"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a:t>Click to edit Master text styles</a:t>
            </a:r>
          </a:p>
        </p:txBody>
      </p:sp>
      <p:sp>
        <p:nvSpPr>
          <p:cNvPr id="4" name="Content Placeholder 3">
            <a:extLst>
              <a:ext uri="{FF2B5EF4-FFF2-40B4-BE49-F238E27FC236}">
                <a16:creationId xmlns:a16="http://schemas.microsoft.com/office/drawing/2014/main" id="{BAE85295-E4B5-4D75-954F-B07A2F4CABF8}"/>
              </a:ext>
            </a:extLst>
          </p:cNvPr>
          <p:cNvSpPr>
            <a:spLocks noGrp="1"/>
          </p:cNvSpPr>
          <p:nvPr>
            <p:ph sz="half" idx="2"/>
          </p:nvPr>
        </p:nvSpPr>
        <p:spPr>
          <a:xfrm>
            <a:off x="839788" y="2635623"/>
            <a:ext cx="5157787" cy="3554039"/>
          </a:xfrm>
        </p:spPr>
        <p:txBody>
          <a:bodyPr rtlCol="0">
            <a:noAutofit/>
          </a:bodyPr>
          <a:lstStyle>
            <a:lvl1pPr marL="283464" indent="-283464">
              <a:defRPr sz="2000"/>
            </a:lvl1pPr>
            <a:lvl2pPr marL="283464" indent="-283464">
              <a:defRPr sz="1800"/>
            </a:lvl2pPr>
            <a:lvl3pPr marL="283464" indent="-283464">
              <a:defRPr sz="1600"/>
            </a:lvl3pPr>
            <a:lvl4pPr marL="283464" indent="-283464">
              <a:defRPr sz="1400"/>
            </a:lvl4pPr>
            <a:lvl5pPr marL="283464" indent="-283464">
              <a:defRPr sz="14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5" name="Text Placeholder 4">
            <a:extLst>
              <a:ext uri="{FF2B5EF4-FFF2-40B4-BE49-F238E27FC236}">
                <a16:creationId xmlns:a16="http://schemas.microsoft.com/office/drawing/2014/main" id="{E687ABF0-C78D-4589-8FA5-0D6238B4B084}"/>
              </a:ext>
            </a:extLst>
          </p:cNvPr>
          <p:cNvSpPr>
            <a:spLocks noGrp="1"/>
          </p:cNvSpPr>
          <p:nvPr>
            <p:ph type="body" sz="quarter" idx="3"/>
          </p:nvPr>
        </p:nvSpPr>
        <p:spPr>
          <a:xfrm>
            <a:off x="6172200" y="1681163"/>
            <a:ext cx="5183188" cy="823912"/>
          </a:xfrm>
        </p:spPr>
        <p:txBody>
          <a:bodyPr rtlCol="0"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a:t>Click to edit Master text styles</a:t>
            </a:r>
          </a:p>
        </p:txBody>
      </p:sp>
      <p:sp>
        <p:nvSpPr>
          <p:cNvPr id="6" name="Content Placeholder 5">
            <a:extLst>
              <a:ext uri="{FF2B5EF4-FFF2-40B4-BE49-F238E27FC236}">
                <a16:creationId xmlns:a16="http://schemas.microsoft.com/office/drawing/2014/main" id="{EC6A4064-2E0A-4FC3-837B-14EC0EF3A652}"/>
              </a:ext>
            </a:extLst>
          </p:cNvPr>
          <p:cNvSpPr>
            <a:spLocks noGrp="1"/>
          </p:cNvSpPr>
          <p:nvPr>
            <p:ph sz="quarter" idx="4"/>
          </p:nvPr>
        </p:nvSpPr>
        <p:spPr>
          <a:xfrm>
            <a:off x="6172200" y="2635623"/>
            <a:ext cx="5183188" cy="3554040"/>
          </a:xfrm>
        </p:spPr>
        <p:txBody>
          <a:bodyPr rtlCol="0">
            <a:noAutofit/>
          </a:bodyPr>
          <a:lstStyle>
            <a:lvl1pPr marL="283464" indent="-283464">
              <a:defRPr sz="2000"/>
            </a:lvl1pPr>
            <a:lvl2pPr marL="283464" indent="-283464">
              <a:defRPr sz="1800"/>
            </a:lvl2pPr>
            <a:lvl3pPr marL="283464" indent="-283464">
              <a:defRPr sz="1600"/>
            </a:lvl3pPr>
            <a:lvl4pPr marL="283464" indent="-283464">
              <a:defRPr sz="1400"/>
            </a:lvl4pPr>
            <a:lvl5pPr marL="283464" indent="-283464">
              <a:defRPr sz="14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8" name="Footer Placeholder 7">
            <a:extLst>
              <a:ext uri="{FF2B5EF4-FFF2-40B4-BE49-F238E27FC236}">
                <a16:creationId xmlns:a16="http://schemas.microsoft.com/office/drawing/2014/main" id="{F14EC709-AAD9-475C-AC6A-943A8E872A97}"/>
              </a:ext>
            </a:extLst>
          </p:cNvPr>
          <p:cNvSpPr>
            <a:spLocks noGrp="1"/>
          </p:cNvSpPr>
          <p:nvPr>
            <p:ph type="ftr" sz="quarter" idx="11"/>
          </p:nvPr>
        </p:nvSpPr>
        <p:spPr/>
        <p:txBody>
          <a:bodyPr rtlCol="0"/>
          <a:lstStyle/>
          <a:p>
            <a:pPr rtl="0"/>
            <a:r>
              <a:rPr lang="en-GB"/>
              <a:t>Sample Footer Text</a:t>
            </a:r>
          </a:p>
        </p:txBody>
      </p:sp>
      <p:sp>
        <p:nvSpPr>
          <p:cNvPr id="7" name="Date Placeholder 6">
            <a:extLst>
              <a:ext uri="{FF2B5EF4-FFF2-40B4-BE49-F238E27FC236}">
                <a16:creationId xmlns:a16="http://schemas.microsoft.com/office/drawing/2014/main" id="{38E3C169-8D29-4CC4-9581-748178F3C00A}"/>
              </a:ext>
            </a:extLst>
          </p:cNvPr>
          <p:cNvSpPr>
            <a:spLocks noGrp="1"/>
          </p:cNvSpPr>
          <p:nvPr>
            <p:ph type="dt" sz="half" idx="10"/>
          </p:nvPr>
        </p:nvSpPr>
        <p:spPr/>
        <p:txBody>
          <a:bodyPr rtlCol="0"/>
          <a:lstStyle>
            <a:lvl1pPr>
              <a:defRPr>
                <a:solidFill>
                  <a:schemeClr val="bg2"/>
                </a:solidFill>
              </a:defRPr>
            </a:lvl1pPr>
          </a:lstStyle>
          <a:p>
            <a:pPr rtl="0"/>
            <a:r>
              <a:rPr lang="en-GB"/>
              <a:t>2/8/20XX</a:t>
            </a:r>
          </a:p>
        </p:txBody>
      </p:sp>
      <p:sp>
        <p:nvSpPr>
          <p:cNvPr id="9" name="Slide Number Placeholder 8">
            <a:extLst>
              <a:ext uri="{FF2B5EF4-FFF2-40B4-BE49-F238E27FC236}">
                <a16:creationId xmlns:a16="http://schemas.microsoft.com/office/drawing/2014/main" id="{020C0E3E-587D-46EB-AAF5-011C137B0309}"/>
              </a:ext>
            </a:extLst>
          </p:cNvPr>
          <p:cNvSpPr>
            <a:spLocks noGrp="1"/>
          </p:cNvSpPr>
          <p:nvPr>
            <p:ph type="sldNum" sz="quarter" idx="12"/>
          </p:nvPr>
        </p:nvSpPr>
        <p:spPr/>
        <p:txBody>
          <a:bodyPr rtlCol="0"/>
          <a:lstStyle>
            <a:lvl1pPr>
              <a:defRPr>
                <a:solidFill>
                  <a:schemeClr val="bg2"/>
                </a:solidFill>
              </a:defRPr>
            </a:lvl1pPr>
          </a:lstStyle>
          <a:p>
            <a:pPr rtl="0"/>
            <a:fld id="{08AB70BE-1769-45B8-85A6-0C837432C7E6}" type="slidenum">
              <a:rPr lang="en-GB" smtClean="0"/>
              <a:pPr/>
              <a:t>‹#›</a:t>
            </a:fld>
            <a:endParaRPr lang="en-GB" dirty="0"/>
          </a:p>
        </p:txBody>
      </p:sp>
    </p:spTree>
    <p:extLst>
      <p:ext uri="{BB962C8B-B14F-4D97-AF65-F5344CB8AC3E}">
        <p14:creationId xmlns:p14="http://schemas.microsoft.com/office/powerpoint/2010/main" val="1695568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7A08E557-10DB-421A-876E-1AE58F8E07C4}"/>
              </a:ext>
            </a:extLst>
          </p:cNvPr>
          <p:cNvSpPr/>
          <p:nvPr/>
        </p:nvSpPr>
        <p:spPr>
          <a:xfrm>
            <a:off x="8839807" y="3732560"/>
            <a:ext cx="3352193" cy="3125440"/>
          </a:xfrm>
          <a:custGeom>
            <a:avLst/>
            <a:gdLst>
              <a:gd name="connsiteX0" fmla="*/ 0 w 3352193"/>
              <a:gd name="connsiteY0" fmla="*/ 3125374 h 3125440"/>
              <a:gd name="connsiteX1" fmla="*/ 2579 w 3352193"/>
              <a:gd name="connsiteY1" fmla="*/ 3125440 h 3125440"/>
              <a:gd name="connsiteX2" fmla="*/ 0 w 3352193"/>
              <a:gd name="connsiteY2" fmla="*/ 3125440 h 3125440"/>
              <a:gd name="connsiteX3" fmla="*/ 3352193 w 3352193"/>
              <a:gd name="connsiteY3" fmla="*/ 0 h 3125440"/>
              <a:gd name="connsiteX4" fmla="*/ 3352193 w 3352193"/>
              <a:gd name="connsiteY4" fmla="*/ 3125440 h 3125440"/>
              <a:gd name="connsiteX5" fmla="*/ 2579 w 3352193"/>
              <a:gd name="connsiteY5" fmla="*/ 3125440 h 3125440"/>
              <a:gd name="connsiteX6" fmla="*/ 3348685 w 3352193"/>
              <a:gd name="connsiteY6" fmla="*/ 47035 h 312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2193" h="3125440">
                <a:moveTo>
                  <a:pt x="0" y="3125374"/>
                </a:moveTo>
                <a:lnTo>
                  <a:pt x="2579" y="3125440"/>
                </a:lnTo>
                <a:lnTo>
                  <a:pt x="0" y="3125440"/>
                </a:lnTo>
                <a:close/>
                <a:moveTo>
                  <a:pt x="3352193" y="0"/>
                </a:moveTo>
                <a:lnTo>
                  <a:pt x="3352193" y="3125440"/>
                </a:lnTo>
                <a:lnTo>
                  <a:pt x="2579" y="3125440"/>
                </a:lnTo>
                <a:cubicBezTo>
                  <a:pt x="1744073" y="3125440"/>
                  <a:pt x="3176441" y="1776129"/>
                  <a:pt x="3348685" y="47035"/>
                </a:cubicBezTo>
                <a:close/>
              </a:path>
            </a:pathLst>
          </a:cu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5" name="Footer Placeholder 4">
            <a:extLst>
              <a:ext uri="{FF2B5EF4-FFF2-40B4-BE49-F238E27FC236}">
                <a16:creationId xmlns:a16="http://schemas.microsoft.com/office/drawing/2014/main" id="{EC2EBCA0-8609-4F35-8CA7-7AD35FDACD73}"/>
              </a:ext>
            </a:extLst>
          </p:cNvPr>
          <p:cNvSpPr>
            <a:spLocks noGrp="1"/>
          </p:cNvSpPr>
          <p:nvPr>
            <p:ph type="ftr" sz="quarter" idx="3"/>
          </p:nvPr>
        </p:nvSpPr>
        <p:spPr>
          <a:xfrm>
            <a:off x="914400" y="6434560"/>
            <a:ext cx="3428012" cy="365125"/>
          </a:xfrm>
          <a:prstGeom prst="rect">
            <a:avLst/>
          </a:prstGeom>
        </p:spPr>
        <p:txBody>
          <a:bodyPr vert="horz" lIns="91440" tIns="45720" rIns="91440" bIns="45720" rtlCol="0" anchor="ctr"/>
          <a:lstStyle>
            <a:lvl1pPr algn="l">
              <a:defRPr sz="1000" spc="50" baseline="0">
                <a:solidFill>
                  <a:schemeClr val="accent2"/>
                </a:solidFill>
                <a:latin typeface="+mn-lt"/>
              </a:defRPr>
            </a:lvl1pPr>
          </a:lstStyle>
          <a:p>
            <a:pPr rtl="0"/>
            <a:r>
              <a:rPr lang="en-GB" sz="1000"/>
              <a:t>Sample Footer Text</a:t>
            </a:r>
          </a:p>
        </p:txBody>
      </p:sp>
      <p:sp>
        <p:nvSpPr>
          <p:cNvPr id="2" name="Title Placeholder 1">
            <a:extLst>
              <a:ext uri="{FF2B5EF4-FFF2-40B4-BE49-F238E27FC236}">
                <a16:creationId xmlns:a16="http://schemas.microsoft.com/office/drawing/2014/main" id="{BFDA9639-38D2-4CD4-A861-F6B4C6CB99BD}"/>
              </a:ext>
            </a:extLst>
          </p:cNvPr>
          <p:cNvSpPr>
            <a:spLocks noGrp="1"/>
          </p:cNvSpPr>
          <p:nvPr>
            <p:ph type="title"/>
          </p:nvPr>
        </p:nvSpPr>
        <p:spPr>
          <a:xfrm>
            <a:off x="908775" y="590372"/>
            <a:ext cx="10202248" cy="1325890"/>
          </a:xfrm>
          <a:prstGeom prst="rect">
            <a:avLst/>
          </a:prstGeom>
        </p:spPr>
        <p:txBody>
          <a:bodyPr vert="horz" lIns="91440" tIns="45720" rIns="91440" bIns="45720" rtlCol="0" anchor="ctr">
            <a:normAutofit/>
          </a:bodyPr>
          <a:lstStyle/>
          <a:p>
            <a:pPr rtl="0"/>
            <a:r>
              <a:rPr lang="en-US"/>
              <a:t>Click to edit Master title style</a:t>
            </a:r>
            <a:endParaRPr lang="en-GB" dirty="0"/>
          </a:p>
        </p:txBody>
      </p:sp>
      <p:sp>
        <p:nvSpPr>
          <p:cNvPr id="3" name="Text Placeholder 2">
            <a:extLst>
              <a:ext uri="{FF2B5EF4-FFF2-40B4-BE49-F238E27FC236}">
                <a16:creationId xmlns:a16="http://schemas.microsoft.com/office/drawing/2014/main" id="{DDAF00B1-16C1-47B3-A7A0-B71468312896}"/>
              </a:ext>
            </a:extLst>
          </p:cNvPr>
          <p:cNvSpPr>
            <a:spLocks noGrp="1"/>
          </p:cNvSpPr>
          <p:nvPr>
            <p:ph type="body" idx="1"/>
          </p:nvPr>
        </p:nvSpPr>
        <p:spPr>
          <a:xfrm>
            <a:off x="918825" y="1916262"/>
            <a:ext cx="10192198" cy="4133481"/>
          </a:xfrm>
          <a:prstGeom prst="rect">
            <a:avLst/>
          </a:prstGeom>
        </p:spPr>
        <p:txBody>
          <a:bodyPr vert="horz" lIns="91440" tIns="45720" rIns="91440" bIns="45720" rtlCol="0">
            <a:normAutofit/>
          </a:body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4" name="Date Placeholder 3">
            <a:extLst>
              <a:ext uri="{FF2B5EF4-FFF2-40B4-BE49-F238E27FC236}">
                <a16:creationId xmlns:a16="http://schemas.microsoft.com/office/drawing/2014/main" id="{2BCF9501-5B6B-4DAF-B59D-3C129ED805AC}"/>
              </a:ext>
            </a:extLst>
          </p:cNvPr>
          <p:cNvSpPr>
            <a:spLocks noGrp="1"/>
          </p:cNvSpPr>
          <p:nvPr>
            <p:ph type="dt" sz="half" idx="2"/>
          </p:nvPr>
        </p:nvSpPr>
        <p:spPr>
          <a:xfrm>
            <a:off x="9017000" y="6433202"/>
            <a:ext cx="2374150" cy="367841"/>
          </a:xfrm>
          <a:prstGeom prst="rect">
            <a:avLst/>
          </a:prstGeom>
        </p:spPr>
        <p:txBody>
          <a:bodyPr vert="horz" lIns="91440" tIns="45720" rIns="91440" bIns="45720" rtlCol="0" anchor="ctr"/>
          <a:lstStyle>
            <a:lvl1pPr algn="r">
              <a:defRPr sz="1050" spc="50" baseline="0">
                <a:solidFill>
                  <a:srgbClr val="FFFFFF"/>
                </a:solidFill>
                <a:latin typeface="+mn-lt"/>
              </a:defRPr>
            </a:lvl1pPr>
          </a:lstStyle>
          <a:p>
            <a:pPr rtl="0"/>
            <a:r>
              <a:rPr lang="en-GB"/>
              <a:t>2/8/20XX</a:t>
            </a:r>
          </a:p>
        </p:txBody>
      </p:sp>
      <p:sp>
        <p:nvSpPr>
          <p:cNvPr id="6" name="Slide Number Placeholder 5">
            <a:extLst>
              <a:ext uri="{FF2B5EF4-FFF2-40B4-BE49-F238E27FC236}">
                <a16:creationId xmlns:a16="http://schemas.microsoft.com/office/drawing/2014/main" id="{37685DBD-B7AE-41D8-8CF1-B21CD58E1B45}"/>
              </a:ext>
            </a:extLst>
          </p:cNvPr>
          <p:cNvSpPr>
            <a:spLocks noGrp="1"/>
          </p:cNvSpPr>
          <p:nvPr>
            <p:ph type="sldNum" sz="quarter" idx="4"/>
          </p:nvPr>
        </p:nvSpPr>
        <p:spPr>
          <a:xfrm>
            <a:off x="11391150" y="6433203"/>
            <a:ext cx="693263" cy="367842"/>
          </a:xfrm>
          <a:prstGeom prst="rect">
            <a:avLst/>
          </a:prstGeom>
        </p:spPr>
        <p:txBody>
          <a:bodyPr vert="horz" lIns="91440" tIns="45720" rIns="91440" bIns="45720" rtlCol="0" anchor="ctr"/>
          <a:lstStyle>
            <a:lvl1pPr algn="r">
              <a:defRPr sz="2000">
                <a:solidFill>
                  <a:srgbClr val="FFFFFF"/>
                </a:solidFill>
                <a:latin typeface="+mj-lt"/>
              </a:defRPr>
            </a:lvl1pPr>
          </a:lstStyle>
          <a:p>
            <a:pPr rtl="0"/>
            <a:fld id="{08AB70BE-1769-45B8-85A6-0C837432C7E6}" type="slidenum">
              <a:rPr lang="en-GB" smtClean="0"/>
              <a:pPr/>
              <a:t>‹#›</a:t>
            </a:fld>
            <a:endParaRPr lang="en-GB" dirty="0"/>
          </a:p>
        </p:txBody>
      </p:sp>
    </p:spTree>
    <p:extLst>
      <p:ext uri="{BB962C8B-B14F-4D97-AF65-F5344CB8AC3E}">
        <p14:creationId xmlns:p14="http://schemas.microsoft.com/office/powerpoint/2010/main" val="3377632538"/>
      </p:ext>
    </p:extLst>
  </p:cSld>
  <p:clrMap bg1="lt1" tx1="dk1" bg2="lt2" tx2="dk2" accent1="accent1" accent2="accent2" accent3="accent3" accent4="accent4" accent5="accent5" accent6="accent6" hlink="hlink" folHlink="folHlink"/>
  <p:sldLayoutIdLst>
    <p:sldLayoutId id="2147483686" r:id="rId1"/>
    <p:sldLayoutId id="2147483673" r:id="rId2"/>
    <p:sldLayoutId id="2147483674" r:id="rId3"/>
    <p:sldLayoutId id="2147483675" r:id="rId4"/>
    <p:sldLayoutId id="2147483662" r:id="rId5"/>
    <p:sldLayoutId id="2147483688" r:id="rId6"/>
    <p:sldLayoutId id="2147483679" r:id="rId7"/>
    <p:sldLayoutId id="2147483685" r:id="rId8"/>
    <p:sldLayoutId id="2147483665" r:id="rId9"/>
    <p:sldLayoutId id="2147483681" r:id="rId10"/>
    <p:sldLayoutId id="2147483678" r:id="rId11"/>
    <p:sldLayoutId id="2147483683" r:id="rId12"/>
    <p:sldLayoutId id="2147483684" r:id="rId13"/>
    <p:sldLayoutId id="2147483661" r:id="rId14"/>
    <p:sldLayoutId id="2147483663" r:id="rId15"/>
    <p:sldLayoutId id="2147483664" r:id="rId16"/>
    <p:sldLayoutId id="2147483666" r:id="rId17"/>
    <p:sldLayoutId id="2147483668" r:id="rId18"/>
    <p:sldLayoutId id="2147483669" r:id="rId19"/>
  </p:sldLayoutIdLst>
  <p:hf hdr="0"/>
  <p:txStyles>
    <p:titleStyle>
      <a:lvl1pPr algn="l" defTabSz="914400" rtl="0" eaLnBrk="1" latinLnBrk="0" hangingPunct="1">
        <a:lnSpc>
          <a:spcPct val="90000"/>
        </a:lnSpc>
        <a:spcBef>
          <a:spcPct val="0"/>
        </a:spcBef>
        <a:buNone/>
        <a:defRPr sz="4000" kern="1200">
          <a:solidFill>
            <a:schemeClr val="accent2"/>
          </a:solidFill>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5"/>
        </a:buClr>
        <a:buFont typeface="Arial" panose="020B0604020202020204" pitchFamily="34" charset="0"/>
        <a:buChar char="•"/>
        <a:defRPr sz="20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Clr>
          <a:schemeClr val="accent5"/>
        </a:buClr>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Clr>
          <a:schemeClr val="accent5"/>
        </a:buClr>
        <a:buFont typeface="Arial" panose="020B0604020202020204" pitchFamily="34" charset="0"/>
        <a:buChar char="•"/>
        <a:defRPr sz="16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Clr>
          <a:schemeClr val="accent5"/>
        </a:buClr>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Clr>
          <a:schemeClr val="accent5"/>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2736">
          <p15:clr>
            <a:srgbClr val="F26B43"/>
          </p15:clr>
        </p15:guide>
        <p15:guide id="4" orient="horz" pos="3312">
          <p15:clr>
            <a:srgbClr val="F26B43"/>
          </p15:clr>
        </p15:guide>
        <p15:guide id="5" orient="horz" pos="432">
          <p15:clr>
            <a:srgbClr val="F26B43"/>
          </p15:clr>
        </p15:guide>
        <p15:guide id="7" pos="4416">
          <p15:clr>
            <a:srgbClr val="F26B43"/>
          </p15:clr>
        </p15:guide>
        <p15:guide id="8" pos="5568">
          <p15:clr>
            <a:srgbClr val="F26B43"/>
          </p15:clr>
        </p15:guide>
        <p15:guide id="9" pos="7296">
          <p15:clr>
            <a:srgbClr val="F26B43"/>
          </p15:clr>
        </p15:guide>
        <p15:guide id="10" pos="2688">
          <p15:clr>
            <a:srgbClr val="F26B43"/>
          </p15:clr>
        </p15:guide>
        <p15:guide id="11" pos="1536">
          <p15:clr>
            <a:srgbClr val="F26B43"/>
          </p15:clr>
        </p15:guide>
        <p15:guide id="12" pos="384">
          <p15:clr>
            <a:srgbClr val="F26B43"/>
          </p15:clr>
        </p15:guide>
        <p15:guide id="13" pos="2112">
          <p15:clr>
            <a:srgbClr val="F26B43"/>
          </p15:clr>
        </p15:guide>
        <p15:guide id="14" pos="4992">
          <p15:clr>
            <a:srgbClr val="F26B43"/>
          </p15:clr>
        </p15:guide>
        <p15:guide id="15" pos="6720">
          <p15:clr>
            <a:srgbClr val="F26B43"/>
          </p15:clr>
        </p15:guide>
        <p15:guide id="16" pos="960">
          <p15:clr>
            <a:srgbClr val="F26B43"/>
          </p15:clr>
        </p15:guide>
        <p15:guide id="17" pos="3264">
          <p15:clr>
            <a:srgbClr val="F26B43"/>
          </p15:clr>
        </p15:guide>
        <p15:guide id="18" orient="horz" pos="1008">
          <p15:clr>
            <a:srgbClr val="F26B43"/>
          </p15:clr>
        </p15:guide>
        <p15:guide id="19" orient="horz" pos="3888">
          <p15:clr>
            <a:srgbClr val="F26B43"/>
          </p15:clr>
        </p15:guide>
        <p15:guide id="20" pos="6144">
          <p15:clr>
            <a:srgbClr val="F26B43"/>
          </p15:clr>
        </p15:guide>
        <p15:guide id="21" orient="horz" pos="1584">
          <p15:clr>
            <a:srgbClr val="F26B43"/>
          </p15:clr>
        </p15:guide>
        <p15:guide id="22" pos="576">
          <p15:clr>
            <a:srgbClr val="F26B43"/>
          </p15:clr>
        </p15:guide>
        <p15:guide id="23" pos="7104">
          <p15:clr>
            <a:srgbClr val="F26B43"/>
          </p15:clr>
        </p15:guide>
        <p15:guide id="24" pos="768">
          <p15:clr>
            <a:srgbClr val="F26B43"/>
          </p15:clr>
        </p15:guide>
        <p15:guide id="25" pos="691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hyperlink" Target="mailto:rivers.belfast@infrastructure-ni.gov.uk" TargetMode="External"/><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Two men walking on a street&#10;">
            <a:extLst>
              <a:ext uri="{FF2B5EF4-FFF2-40B4-BE49-F238E27FC236}">
                <a16:creationId xmlns:a16="http://schemas.microsoft.com/office/drawing/2014/main" id="{89C46614-4461-2A49-A929-C5EB33AE967D}"/>
              </a:ext>
            </a:extLst>
          </p:cNvPr>
          <p:cNvPicPr>
            <a:picLocks noGrp="1" noChangeAspect="1"/>
          </p:cNvPicPr>
          <p:nvPr>
            <p:ph type="pic" sz="quarter" idx="13"/>
          </p:nvPr>
        </p:nvPicPr>
        <p:blipFill>
          <a:blip r:embed="rId2"/>
          <a:srcRect l="11108" r="11108"/>
          <a:stretch>
            <a:fillRect/>
          </a:stretch>
        </p:blipFill>
        <p:spPr/>
      </p:pic>
      <p:sp>
        <p:nvSpPr>
          <p:cNvPr id="30" name="Title 29">
            <a:extLst>
              <a:ext uri="{FF2B5EF4-FFF2-40B4-BE49-F238E27FC236}">
                <a16:creationId xmlns:a16="http://schemas.microsoft.com/office/drawing/2014/main" id="{9DAE0213-8971-4F41-9E3D-5FCCD40DC2BF}"/>
              </a:ext>
            </a:extLst>
          </p:cNvPr>
          <p:cNvSpPr>
            <a:spLocks noGrp="1"/>
          </p:cNvSpPr>
          <p:nvPr>
            <p:ph type="ctrTitle"/>
          </p:nvPr>
        </p:nvSpPr>
        <p:spPr>
          <a:xfrm>
            <a:off x="609521" y="4330696"/>
            <a:ext cx="11582479" cy="2527304"/>
          </a:xfrm>
        </p:spPr>
        <p:txBody>
          <a:bodyPr rtlCol="0"/>
          <a:lstStyle/>
          <a:p>
            <a:pPr rtl="0"/>
            <a:r>
              <a:rPr lang="en-GB" dirty="0"/>
              <a:t>Belfast Tidal Flood Alleviation Scheme</a:t>
            </a:r>
          </a:p>
        </p:txBody>
      </p:sp>
      <p:sp>
        <p:nvSpPr>
          <p:cNvPr id="10" name="Subtitle 9">
            <a:extLst>
              <a:ext uri="{FF2B5EF4-FFF2-40B4-BE49-F238E27FC236}">
                <a16:creationId xmlns:a16="http://schemas.microsoft.com/office/drawing/2014/main" id="{623FB30D-4353-4FDD-9FA6-2C7A5AF30338}"/>
              </a:ext>
            </a:extLst>
          </p:cNvPr>
          <p:cNvSpPr>
            <a:spLocks noGrp="1"/>
          </p:cNvSpPr>
          <p:nvPr>
            <p:ph type="body" sz="quarter" idx="14"/>
          </p:nvPr>
        </p:nvSpPr>
        <p:spPr>
          <a:xfrm>
            <a:off x="2000614" y="5920740"/>
            <a:ext cx="7406523" cy="723900"/>
          </a:xfrm>
        </p:spPr>
        <p:txBody>
          <a:bodyPr rtlCol="0"/>
          <a:lstStyle/>
          <a:p>
            <a:pPr rtl="0"/>
            <a:r>
              <a:rPr lang="en-US" dirty="0"/>
              <a:t>Temporary Deployment Exercise planned for week commencing 14</a:t>
            </a:r>
            <a:r>
              <a:rPr lang="en-US" b="1" dirty="0"/>
              <a:t> September 2026 </a:t>
            </a:r>
            <a:r>
              <a:rPr lang="en-US" dirty="0"/>
              <a:t>for a duration of approximately 5 days</a:t>
            </a:r>
            <a:endParaRPr lang="en-GB" dirty="0"/>
          </a:p>
        </p:txBody>
      </p:sp>
    </p:spTree>
    <p:extLst>
      <p:ext uri="{BB962C8B-B14F-4D97-AF65-F5344CB8AC3E}">
        <p14:creationId xmlns:p14="http://schemas.microsoft.com/office/powerpoint/2010/main" val="1032804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9A0FD-000E-4BE6-AF65-BB86C656DB23}"/>
              </a:ext>
            </a:extLst>
          </p:cNvPr>
          <p:cNvSpPr>
            <a:spLocks noGrp="1"/>
          </p:cNvSpPr>
          <p:nvPr>
            <p:ph type="title"/>
          </p:nvPr>
        </p:nvSpPr>
        <p:spPr>
          <a:xfrm>
            <a:off x="10137967" y="58351"/>
            <a:ext cx="2054033" cy="4139576"/>
          </a:xfrm>
        </p:spPr>
        <p:txBody>
          <a:bodyPr rtlCol="0">
            <a:normAutofit/>
          </a:bodyPr>
          <a:lstStyle/>
          <a:p>
            <a:pPr rtl="0"/>
            <a:r>
              <a:rPr lang="en-US" sz="2400" dirty="0"/>
              <a:t>Belfast Harbour</a:t>
            </a:r>
            <a:endParaRPr lang="en-GB" sz="2400" dirty="0"/>
          </a:p>
        </p:txBody>
      </p:sp>
      <p:pic>
        <p:nvPicPr>
          <p:cNvPr id="4" name="Picture 3" descr="a diagram of flood defences beside pollock basin">
            <a:extLst>
              <a:ext uri="{FF2B5EF4-FFF2-40B4-BE49-F238E27FC236}">
                <a16:creationId xmlns:a16="http://schemas.microsoft.com/office/drawing/2014/main" id="{5D443DD9-3659-C775-7CF6-E8B87787CD60}"/>
              </a:ext>
            </a:extLst>
          </p:cNvPr>
          <p:cNvPicPr>
            <a:picLocks noChangeAspect="1"/>
          </p:cNvPicPr>
          <p:nvPr/>
        </p:nvPicPr>
        <p:blipFill>
          <a:blip r:embed="rId2"/>
          <a:stretch>
            <a:fillRect/>
          </a:stretch>
        </p:blipFill>
        <p:spPr>
          <a:xfrm>
            <a:off x="0" y="0"/>
            <a:ext cx="10039739" cy="6858000"/>
          </a:xfrm>
          <a:prstGeom prst="rect">
            <a:avLst/>
          </a:prstGeom>
        </p:spPr>
      </p:pic>
      <p:sp>
        <p:nvSpPr>
          <p:cNvPr id="8" name="Rectangle 7">
            <a:extLst>
              <a:ext uri="{FF2B5EF4-FFF2-40B4-BE49-F238E27FC236}">
                <a16:creationId xmlns:a16="http://schemas.microsoft.com/office/drawing/2014/main" id="{4EB28412-11D4-5260-7BBA-762BA18FF62A}"/>
              </a:ext>
            </a:extLst>
          </p:cNvPr>
          <p:cNvSpPr/>
          <p:nvPr/>
        </p:nvSpPr>
        <p:spPr>
          <a:xfrm>
            <a:off x="177617" y="197353"/>
            <a:ext cx="2808179" cy="437464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rgbClr val="FF0000"/>
              </a:solidFill>
            </a:endParaRPr>
          </a:p>
          <a:p>
            <a:pPr algn="ctr"/>
            <a:r>
              <a:rPr lang="en-US" dirty="0">
                <a:solidFill>
                  <a:srgbClr val="FF0000"/>
                </a:solidFill>
              </a:rPr>
              <a:t>Red lines are permanent </a:t>
            </a:r>
            <a:r>
              <a:rPr lang="en-US" dirty="0" err="1">
                <a:solidFill>
                  <a:srgbClr val="FF0000"/>
                </a:solidFill>
              </a:rPr>
              <a:t>defences</a:t>
            </a:r>
            <a:r>
              <a:rPr lang="en-US" dirty="0">
                <a:solidFill>
                  <a:srgbClr val="FF0000"/>
                </a:solidFill>
              </a:rPr>
              <a:t>.</a:t>
            </a:r>
          </a:p>
          <a:p>
            <a:pPr algn="ctr"/>
            <a:endParaRPr lang="en-US" dirty="0">
              <a:solidFill>
                <a:srgbClr val="FF0000"/>
              </a:solidFill>
            </a:endParaRPr>
          </a:p>
          <a:p>
            <a:pPr algn="ctr"/>
            <a:r>
              <a:rPr lang="en-US" dirty="0">
                <a:solidFill>
                  <a:srgbClr val="00A13A"/>
                </a:solidFill>
              </a:rPr>
              <a:t>Green lines are temporary deployment locations.</a:t>
            </a:r>
          </a:p>
          <a:p>
            <a:pPr algn="ctr"/>
            <a:endParaRPr lang="en-US" dirty="0"/>
          </a:p>
          <a:p>
            <a:pPr algn="ctr"/>
            <a:r>
              <a:rPr lang="en-US" dirty="0"/>
              <a:t>Works to install temporary sections from                             14</a:t>
            </a:r>
            <a:r>
              <a:rPr lang="en-US" baseline="30000" dirty="0"/>
              <a:t>th</a:t>
            </a:r>
            <a:r>
              <a:rPr lang="en-US" dirty="0"/>
              <a:t> to 16</a:t>
            </a:r>
            <a:r>
              <a:rPr lang="en-US" baseline="30000" dirty="0"/>
              <a:t>th</a:t>
            </a:r>
            <a:r>
              <a:rPr lang="en-US" dirty="0"/>
              <a:t> September 2026.</a:t>
            </a:r>
          </a:p>
          <a:p>
            <a:pPr algn="ctr"/>
            <a:endParaRPr lang="en-US" dirty="0"/>
          </a:p>
          <a:p>
            <a:pPr algn="ctr"/>
            <a:r>
              <a:rPr lang="en-US" dirty="0"/>
              <a:t>Footpath / Towpath restrictions likely from 14</a:t>
            </a:r>
            <a:r>
              <a:rPr lang="en-US" baseline="30000" dirty="0"/>
              <a:t>th</a:t>
            </a:r>
            <a:r>
              <a:rPr lang="en-US" dirty="0"/>
              <a:t> September 2026 for approximately 3 days.</a:t>
            </a:r>
          </a:p>
          <a:p>
            <a:pPr algn="ctr"/>
            <a:endParaRPr lang="en-GB" dirty="0"/>
          </a:p>
        </p:txBody>
      </p:sp>
    </p:spTree>
    <p:extLst>
      <p:ext uri="{BB962C8B-B14F-4D97-AF65-F5344CB8AC3E}">
        <p14:creationId xmlns:p14="http://schemas.microsoft.com/office/powerpoint/2010/main" val="925562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F6EC0-6031-ED70-65F0-25F1B1DC9B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2DABB0-A3EA-5ECA-3255-75B9DB0A73CE}"/>
              </a:ext>
            </a:extLst>
          </p:cNvPr>
          <p:cNvSpPr>
            <a:spLocks noGrp="1"/>
          </p:cNvSpPr>
          <p:nvPr>
            <p:ph type="title"/>
          </p:nvPr>
        </p:nvSpPr>
        <p:spPr>
          <a:xfrm>
            <a:off x="10137967" y="58351"/>
            <a:ext cx="2054033" cy="4139576"/>
          </a:xfrm>
        </p:spPr>
        <p:txBody>
          <a:bodyPr rtlCol="0">
            <a:normAutofit/>
          </a:bodyPr>
          <a:lstStyle/>
          <a:p>
            <a:pPr rtl="0"/>
            <a:r>
              <a:rPr lang="en-US" sz="2400" dirty="0"/>
              <a:t>Belfast Harbour</a:t>
            </a:r>
            <a:endParaRPr lang="en-GB" sz="2400" dirty="0"/>
          </a:p>
        </p:txBody>
      </p:sp>
      <p:pic>
        <p:nvPicPr>
          <p:cNvPr id="4" name="Picture 3" descr="a diagram of flood defences beside hardman channel">
            <a:extLst>
              <a:ext uri="{FF2B5EF4-FFF2-40B4-BE49-F238E27FC236}">
                <a16:creationId xmlns:a16="http://schemas.microsoft.com/office/drawing/2014/main" id="{F0BEDED5-9013-D7E4-F2A2-A4836C77D5F1}"/>
              </a:ext>
            </a:extLst>
          </p:cNvPr>
          <p:cNvPicPr>
            <a:picLocks noChangeAspect="1"/>
          </p:cNvPicPr>
          <p:nvPr/>
        </p:nvPicPr>
        <p:blipFill>
          <a:blip r:embed="rId2"/>
          <a:stretch>
            <a:fillRect/>
          </a:stretch>
        </p:blipFill>
        <p:spPr>
          <a:xfrm>
            <a:off x="0" y="0"/>
            <a:ext cx="10067731" cy="6858000"/>
          </a:xfrm>
          <a:prstGeom prst="rect">
            <a:avLst/>
          </a:prstGeom>
        </p:spPr>
      </p:pic>
      <p:sp>
        <p:nvSpPr>
          <p:cNvPr id="8" name="Rectangle 7">
            <a:extLst>
              <a:ext uri="{FF2B5EF4-FFF2-40B4-BE49-F238E27FC236}">
                <a16:creationId xmlns:a16="http://schemas.microsoft.com/office/drawing/2014/main" id="{8375C522-8648-7FDF-AAA8-7F744F8E451E}"/>
              </a:ext>
            </a:extLst>
          </p:cNvPr>
          <p:cNvSpPr/>
          <p:nvPr/>
        </p:nvSpPr>
        <p:spPr>
          <a:xfrm>
            <a:off x="177617" y="197353"/>
            <a:ext cx="3091856" cy="440263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rgbClr val="FF0000"/>
              </a:solidFill>
            </a:endParaRPr>
          </a:p>
          <a:p>
            <a:pPr algn="ctr"/>
            <a:endParaRPr lang="en-US" dirty="0">
              <a:solidFill>
                <a:srgbClr val="FF0000"/>
              </a:solidFill>
            </a:endParaRPr>
          </a:p>
          <a:p>
            <a:pPr algn="ctr"/>
            <a:r>
              <a:rPr lang="en-US" dirty="0">
                <a:solidFill>
                  <a:srgbClr val="FF0000"/>
                </a:solidFill>
              </a:rPr>
              <a:t>Red lines are permanent </a:t>
            </a:r>
            <a:r>
              <a:rPr lang="en-US" dirty="0" err="1">
                <a:solidFill>
                  <a:srgbClr val="FF0000"/>
                </a:solidFill>
              </a:rPr>
              <a:t>defences</a:t>
            </a:r>
            <a:r>
              <a:rPr lang="en-US" dirty="0">
                <a:solidFill>
                  <a:srgbClr val="FF0000"/>
                </a:solidFill>
              </a:rPr>
              <a:t>.</a:t>
            </a:r>
          </a:p>
          <a:p>
            <a:pPr algn="ctr"/>
            <a:endParaRPr lang="en-US" dirty="0">
              <a:solidFill>
                <a:srgbClr val="FF0000"/>
              </a:solidFill>
            </a:endParaRPr>
          </a:p>
          <a:p>
            <a:pPr algn="ctr"/>
            <a:r>
              <a:rPr lang="en-US" dirty="0">
                <a:solidFill>
                  <a:srgbClr val="00A13A"/>
                </a:solidFill>
              </a:rPr>
              <a:t>Green / </a:t>
            </a:r>
            <a:r>
              <a:rPr lang="en-US" dirty="0">
                <a:solidFill>
                  <a:srgbClr val="0092D2"/>
                </a:solidFill>
              </a:rPr>
              <a:t>Blue</a:t>
            </a:r>
            <a:r>
              <a:rPr lang="en-US" dirty="0">
                <a:solidFill>
                  <a:srgbClr val="00D9F0"/>
                </a:solidFill>
              </a:rPr>
              <a:t> </a:t>
            </a:r>
            <a:r>
              <a:rPr lang="en-US" dirty="0">
                <a:solidFill>
                  <a:srgbClr val="00A13A"/>
                </a:solidFill>
              </a:rPr>
              <a:t>lines are temporary deployment locations.</a:t>
            </a:r>
          </a:p>
          <a:p>
            <a:pPr algn="ctr"/>
            <a:endParaRPr lang="en-US" dirty="0"/>
          </a:p>
          <a:p>
            <a:pPr algn="ctr"/>
            <a:r>
              <a:rPr lang="en-US" dirty="0"/>
              <a:t>Works to install temporary sections from                             14</a:t>
            </a:r>
            <a:r>
              <a:rPr lang="en-US" baseline="30000" dirty="0"/>
              <a:t>th</a:t>
            </a:r>
            <a:r>
              <a:rPr lang="en-US" dirty="0"/>
              <a:t> to 16</a:t>
            </a:r>
            <a:r>
              <a:rPr lang="en-US" baseline="30000" dirty="0"/>
              <a:t>th</a:t>
            </a:r>
            <a:r>
              <a:rPr lang="en-US" dirty="0"/>
              <a:t> September 2026.</a:t>
            </a:r>
          </a:p>
          <a:p>
            <a:pPr algn="ctr"/>
            <a:endParaRPr lang="en-US" dirty="0"/>
          </a:p>
          <a:p>
            <a:pPr algn="ctr"/>
            <a:r>
              <a:rPr lang="en-US" dirty="0"/>
              <a:t>Footpath / Towpath restrictions likely from 14</a:t>
            </a:r>
            <a:r>
              <a:rPr lang="en-US" baseline="30000" dirty="0"/>
              <a:t>th</a:t>
            </a:r>
            <a:r>
              <a:rPr lang="en-US" dirty="0"/>
              <a:t> September 2026 for approximately 3 days.</a:t>
            </a:r>
          </a:p>
          <a:p>
            <a:pPr algn="ctr"/>
            <a:endParaRPr lang="en-US" dirty="0"/>
          </a:p>
          <a:p>
            <a:pPr algn="ctr"/>
            <a:endParaRPr lang="en-GB" dirty="0"/>
          </a:p>
        </p:txBody>
      </p:sp>
    </p:spTree>
    <p:extLst>
      <p:ext uri="{BB962C8B-B14F-4D97-AF65-F5344CB8AC3E}">
        <p14:creationId xmlns:p14="http://schemas.microsoft.com/office/powerpoint/2010/main" val="1901714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52D37-9C4E-FF79-9DED-EDF440298D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AC378B-4C15-6690-AE8A-1CB2D35E7CAE}"/>
              </a:ext>
            </a:extLst>
          </p:cNvPr>
          <p:cNvSpPr>
            <a:spLocks noGrp="1"/>
          </p:cNvSpPr>
          <p:nvPr>
            <p:ph type="title"/>
          </p:nvPr>
        </p:nvSpPr>
        <p:spPr>
          <a:xfrm>
            <a:off x="10137967" y="58351"/>
            <a:ext cx="2054033" cy="4139576"/>
          </a:xfrm>
        </p:spPr>
        <p:txBody>
          <a:bodyPr rtlCol="0">
            <a:normAutofit/>
          </a:bodyPr>
          <a:lstStyle/>
          <a:p>
            <a:pPr rtl="0"/>
            <a:r>
              <a:rPr lang="en-US" sz="2400" dirty="0"/>
              <a:t>Sydenham </a:t>
            </a:r>
            <a:r>
              <a:rPr lang="en-US" sz="1400" dirty="0"/>
              <a:t>(Greggs Quay to O2)</a:t>
            </a:r>
            <a:endParaRPr lang="en-GB" sz="1400" dirty="0"/>
          </a:p>
        </p:txBody>
      </p:sp>
      <p:pic>
        <p:nvPicPr>
          <p:cNvPr id="5" name="Picture 4" descr="a diagram of flood defences beside the queen elizabeth bridge">
            <a:extLst>
              <a:ext uri="{FF2B5EF4-FFF2-40B4-BE49-F238E27FC236}">
                <a16:creationId xmlns:a16="http://schemas.microsoft.com/office/drawing/2014/main" id="{4B28586C-2B5D-D706-C090-B6EFAF440F47}"/>
              </a:ext>
            </a:extLst>
          </p:cNvPr>
          <p:cNvPicPr>
            <a:picLocks noChangeAspect="1"/>
          </p:cNvPicPr>
          <p:nvPr/>
        </p:nvPicPr>
        <p:blipFill>
          <a:blip r:embed="rId2"/>
          <a:stretch>
            <a:fillRect/>
          </a:stretch>
        </p:blipFill>
        <p:spPr>
          <a:xfrm>
            <a:off x="0" y="0"/>
            <a:ext cx="10137967" cy="6858000"/>
          </a:xfrm>
          <a:prstGeom prst="rect">
            <a:avLst/>
          </a:prstGeom>
        </p:spPr>
      </p:pic>
      <p:sp>
        <p:nvSpPr>
          <p:cNvPr id="8" name="Rectangle 7">
            <a:extLst>
              <a:ext uri="{FF2B5EF4-FFF2-40B4-BE49-F238E27FC236}">
                <a16:creationId xmlns:a16="http://schemas.microsoft.com/office/drawing/2014/main" id="{E4EF46D5-4884-6FC6-E90D-CD20EAF0807E}"/>
              </a:ext>
            </a:extLst>
          </p:cNvPr>
          <p:cNvSpPr/>
          <p:nvPr/>
        </p:nvSpPr>
        <p:spPr>
          <a:xfrm>
            <a:off x="177616" y="197353"/>
            <a:ext cx="3251383" cy="440263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rgbClr val="FF0000"/>
              </a:solidFill>
            </a:endParaRPr>
          </a:p>
          <a:p>
            <a:pPr algn="ctr"/>
            <a:endParaRPr lang="en-US" dirty="0">
              <a:solidFill>
                <a:srgbClr val="FF0000"/>
              </a:solidFill>
            </a:endParaRPr>
          </a:p>
          <a:p>
            <a:pPr algn="ctr"/>
            <a:r>
              <a:rPr lang="en-US" dirty="0">
                <a:solidFill>
                  <a:srgbClr val="FF0000"/>
                </a:solidFill>
              </a:rPr>
              <a:t>Red lines are permanent </a:t>
            </a:r>
            <a:r>
              <a:rPr lang="en-US" dirty="0" err="1">
                <a:solidFill>
                  <a:srgbClr val="FF0000"/>
                </a:solidFill>
              </a:rPr>
              <a:t>defences</a:t>
            </a:r>
            <a:r>
              <a:rPr lang="en-US" dirty="0">
                <a:solidFill>
                  <a:srgbClr val="FF0000"/>
                </a:solidFill>
              </a:rPr>
              <a:t>.</a:t>
            </a:r>
          </a:p>
          <a:p>
            <a:pPr algn="ctr"/>
            <a:endParaRPr lang="en-US" dirty="0">
              <a:solidFill>
                <a:srgbClr val="FF0000"/>
              </a:solidFill>
            </a:endParaRPr>
          </a:p>
          <a:p>
            <a:pPr algn="ctr"/>
            <a:r>
              <a:rPr lang="en-US" dirty="0">
                <a:solidFill>
                  <a:srgbClr val="00A13A"/>
                </a:solidFill>
              </a:rPr>
              <a:t>Green lines are temporary deployment locations.</a:t>
            </a:r>
          </a:p>
          <a:p>
            <a:pPr algn="ctr"/>
            <a:endParaRPr lang="en-US" dirty="0"/>
          </a:p>
          <a:p>
            <a:pPr algn="ctr"/>
            <a:r>
              <a:rPr lang="en-US" dirty="0"/>
              <a:t>Works to install temporary </a:t>
            </a:r>
            <a:r>
              <a:rPr lang="en-US" dirty="0">
                <a:solidFill>
                  <a:schemeClr val="tx1"/>
                </a:solidFill>
              </a:rPr>
              <a:t>sections from                             17</a:t>
            </a:r>
            <a:r>
              <a:rPr lang="en-US" baseline="30000" dirty="0">
                <a:solidFill>
                  <a:schemeClr val="tx1"/>
                </a:solidFill>
              </a:rPr>
              <a:t>th</a:t>
            </a:r>
            <a:r>
              <a:rPr lang="en-US" dirty="0">
                <a:solidFill>
                  <a:schemeClr val="tx1"/>
                </a:solidFill>
              </a:rPr>
              <a:t> to 18</a:t>
            </a:r>
            <a:r>
              <a:rPr lang="en-US" baseline="30000" dirty="0">
                <a:solidFill>
                  <a:schemeClr val="tx1"/>
                </a:solidFill>
              </a:rPr>
              <a:t>th</a:t>
            </a:r>
            <a:r>
              <a:rPr lang="en-US" dirty="0">
                <a:solidFill>
                  <a:schemeClr val="tx1"/>
                </a:solidFill>
              </a:rPr>
              <a:t> September 2026.</a:t>
            </a:r>
          </a:p>
          <a:p>
            <a:pPr algn="ctr"/>
            <a:endParaRPr lang="en-US" dirty="0">
              <a:solidFill>
                <a:schemeClr val="tx1"/>
              </a:solidFill>
            </a:endParaRPr>
          </a:p>
          <a:p>
            <a:pPr algn="ctr"/>
            <a:r>
              <a:rPr lang="en-US" dirty="0">
                <a:solidFill>
                  <a:schemeClr val="tx1"/>
                </a:solidFill>
              </a:rPr>
              <a:t>Footpath / Towpath restrictions likely from 17</a:t>
            </a:r>
            <a:r>
              <a:rPr lang="en-US" baseline="30000" dirty="0">
                <a:solidFill>
                  <a:schemeClr val="tx1"/>
                </a:solidFill>
              </a:rPr>
              <a:t>th</a:t>
            </a:r>
            <a:r>
              <a:rPr lang="en-US" dirty="0">
                <a:solidFill>
                  <a:schemeClr val="tx1"/>
                </a:solidFill>
              </a:rPr>
              <a:t> </a:t>
            </a:r>
            <a:r>
              <a:rPr lang="en-US" dirty="0"/>
              <a:t>September 2026 for approximately 2 days.</a:t>
            </a:r>
          </a:p>
          <a:p>
            <a:pPr algn="ctr"/>
            <a:endParaRPr lang="en-US" dirty="0"/>
          </a:p>
          <a:p>
            <a:pPr algn="ctr"/>
            <a:endParaRPr lang="en-GB" dirty="0"/>
          </a:p>
        </p:txBody>
      </p:sp>
    </p:spTree>
    <p:extLst>
      <p:ext uri="{BB962C8B-B14F-4D97-AF65-F5344CB8AC3E}">
        <p14:creationId xmlns:p14="http://schemas.microsoft.com/office/powerpoint/2010/main" val="15990654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81824-140F-37F9-46EC-086759EF19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0E70C9-6B6B-D2D6-F9CA-8BF6648BCF00}"/>
              </a:ext>
            </a:extLst>
          </p:cNvPr>
          <p:cNvSpPr>
            <a:spLocks noGrp="1"/>
          </p:cNvSpPr>
          <p:nvPr>
            <p:ph type="title"/>
          </p:nvPr>
        </p:nvSpPr>
        <p:spPr>
          <a:xfrm>
            <a:off x="10137967" y="58351"/>
            <a:ext cx="2054033" cy="4139576"/>
          </a:xfrm>
        </p:spPr>
        <p:txBody>
          <a:bodyPr rtlCol="0">
            <a:normAutofit/>
          </a:bodyPr>
          <a:lstStyle/>
          <a:p>
            <a:pPr rtl="0"/>
            <a:r>
              <a:rPr lang="en-US" sz="2400" dirty="0"/>
              <a:t>Sydenham </a:t>
            </a:r>
            <a:r>
              <a:rPr lang="en-US" sz="1400" dirty="0"/>
              <a:t>(Greggs Quay to O2)</a:t>
            </a:r>
            <a:endParaRPr lang="en-GB" sz="1400" dirty="0"/>
          </a:p>
        </p:txBody>
      </p:sp>
      <p:pic>
        <p:nvPicPr>
          <p:cNvPr id="4" name="Picture 3" descr="a diagram of flood defences along the sydenham road">
            <a:extLst>
              <a:ext uri="{FF2B5EF4-FFF2-40B4-BE49-F238E27FC236}">
                <a16:creationId xmlns:a16="http://schemas.microsoft.com/office/drawing/2014/main" id="{0FDC8FC9-B1E6-A001-8CD1-D3ABDD5A311A}"/>
              </a:ext>
            </a:extLst>
          </p:cNvPr>
          <p:cNvPicPr>
            <a:picLocks noChangeAspect="1"/>
          </p:cNvPicPr>
          <p:nvPr/>
        </p:nvPicPr>
        <p:blipFill>
          <a:blip r:embed="rId2"/>
          <a:stretch>
            <a:fillRect/>
          </a:stretch>
        </p:blipFill>
        <p:spPr>
          <a:xfrm>
            <a:off x="0" y="0"/>
            <a:ext cx="10210601" cy="6858000"/>
          </a:xfrm>
          <a:prstGeom prst="rect">
            <a:avLst/>
          </a:prstGeom>
        </p:spPr>
      </p:pic>
      <p:sp>
        <p:nvSpPr>
          <p:cNvPr id="8" name="Rectangle 7">
            <a:extLst>
              <a:ext uri="{FF2B5EF4-FFF2-40B4-BE49-F238E27FC236}">
                <a16:creationId xmlns:a16="http://schemas.microsoft.com/office/drawing/2014/main" id="{B539EB1C-0A57-B294-4DE0-2D01E65683A3}"/>
              </a:ext>
            </a:extLst>
          </p:cNvPr>
          <p:cNvSpPr/>
          <p:nvPr/>
        </p:nvSpPr>
        <p:spPr>
          <a:xfrm>
            <a:off x="177616" y="197353"/>
            <a:ext cx="3232333" cy="440263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rgbClr val="FF0000"/>
              </a:solidFill>
            </a:endParaRPr>
          </a:p>
          <a:p>
            <a:pPr algn="ctr"/>
            <a:endParaRPr lang="en-US" dirty="0">
              <a:solidFill>
                <a:srgbClr val="FF0000"/>
              </a:solidFill>
            </a:endParaRPr>
          </a:p>
          <a:p>
            <a:pPr algn="ctr"/>
            <a:r>
              <a:rPr lang="en-US" dirty="0">
                <a:solidFill>
                  <a:srgbClr val="FF0000"/>
                </a:solidFill>
              </a:rPr>
              <a:t>Red lines are permanent </a:t>
            </a:r>
            <a:r>
              <a:rPr lang="en-US" dirty="0" err="1">
                <a:solidFill>
                  <a:srgbClr val="FF0000"/>
                </a:solidFill>
              </a:rPr>
              <a:t>defences</a:t>
            </a:r>
            <a:r>
              <a:rPr lang="en-US" dirty="0">
                <a:solidFill>
                  <a:srgbClr val="FF0000"/>
                </a:solidFill>
              </a:rPr>
              <a:t>.</a:t>
            </a:r>
          </a:p>
          <a:p>
            <a:pPr algn="ctr"/>
            <a:endParaRPr lang="en-US" dirty="0">
              <a:solidFill>
                <a:srgbClr val="FF0000"/>
              </a:solidFill>
            </a:endParaRPr>
          </a:p>
          <a:p>
            <a:pPr algn="ctr"/>
            <a:r>
              <a:rPr lang="en-US" dirty="0">
                <a:solidFill>
                  <a:srgbClr val="00A13A"/>
                </a:solidFill>
              </a:rPr>
              <a:t>Green lines are temporary deployment locations.</a:t>
            </a:r>
          </a:p>
          <a:p>
            <a:pPr algn="ctr"/>
            <a:endParaRPr lang="en-US" dirty="0"/>
          </a:p>
          <a:p>
            <a:pPr algn="ctr"/>
            <a:r>
              <a:rPr lang="en-US" dirty="0"/>
              <a:t>Works to install temporary </a:t>
            </a:r>
            <a:r>
              <a:rPr lang="en-US" dirty="0">
                <a:solidFill>
                  <a:schemeClr val="tx1"/>
                </a:solidFill>
              </a:rPr>
              <a:t>sections from                             17</a:t>
            </a:r>
            <a:r>
              <a:rPr lang="en-US" baseline="30000" dirty="0">
                <a:solidFill>
                  <a:schemeClr val="tx1"/>
                </a:solidFill>
              </a:rPr>
              <a:t>th</a:t>
            </a:r>
            <a:r>
              <a:rPr lang="en-US" dirty="0">
                <a:solidFill>
                  <a:schemeClr val="tx1"/>
                </a:solidFill>
              </a:rPr>
              <a:t> to 18</a:t>
            </a:r>
            <a:r>
              <a:rPr lang="en-US" baseline="30000" dirty="0">
                <a:solidFill>
                  <a:schemeClr val="tx1"/>
                </a:solidFill>
              </a:rPr>
              <a:t>th</a:t>
            </a:r>
            <a:r>
              <a:rPr lang="en-US" dirty="0">
                <a:solidFill>
                  <a:schemeClr val="tx1"/>
                </a:solidFill>
              </a:rPr>
              <a:t> September 2026.</a:t>
            </a:r>
          </a:p>
          <a:p>
            <a:pPr algn="ctr"/>
            <a:endParaRPr lang="en-US" dirty="0">
              <a:solidFill>
                <a:schemeClr val="tx1"/>
              </a:solidFill>
            </a:endParaRPr>
          </a:p>
          <a:p>
            <a:pPr algn="ctr"/>
            <a:r>
              <a:rPr lang="en-US" dirty="0">
                <a:solidFill>
                  <a:schemeClr val="tx1"/>
                </a:solidFill>
              </a:rPr>
              <a:t>Footpath / Towpath restrictions likely from 17</a:t>
            </a:r>
            <a:r>
              <a:rPr lang="en-US" baseline="30000" dirty="0">
                <a:solidFill>
                  <a:schemeClr val="tx1"/>
                </a:solidFill>
              </a:rPr>
              <a:t>th</a:t>
            </a:r>
            <a:r>
              <a:rPr lang="en-US" dirty="0">
                <a:solidFill>
                  <a:schemeClr val="tx1"/>
                </a:solidFill>
              </a:rPr>
              <a:t> </a:t>
            </a:r>
            <a:r>
              <a:rPr lang="en-US" dirty="0"/>
              <a:t>September 2026 for approximately 2 days.</a:t>
            </a:r>
          </a:p>
          <a:p>
            <a:pPr algn="ctr"/>
            <a:endParaRPr lang="en-US" dirty="0"/>
          </a:p>
          <a:p>
            <a:pPr algn="ctr"/>
            <a:endParaRPr lang="en-GB" dirty="0"/>
          </a:p>
        </p:txBody>
      </p:sp>
    </p:spTree>
    <p:extLst>
      <p:ext uri="{BB962C8B-B14F-4D97-AF65-F5344CB8AC3E}">
        <p14:creationId xmlns:p14="http://schemas.microsoft.com/office/powerpoint/2010/main" val="3201667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7ABD6-BAAB-032B-6B3D-29702FD838BB}"/>
            </a:ext>
          </a:extLst>
        </p:cNvPr>
        <p:cNvGrpSpPr/>
        <p:nvPr/>
      </p:nvGrpSpPr>
      <p:grpSpPr>
        <a:xfrm>
          <a:off x="0" y="0"/>
          <a:ext cx="0" cy="0"/>
          <a:chOff x="0" y="0"/>
          <a:chExt cx="0" cy="0"/>
        </a:xfrm>
      </p:grpSpPr>
      <p:pic>
        <p:nvPicPr>
          <p:cNvPr id="4" name="Picture 3" descr="a diagram of flood defences beside short strand">
            <a:extLst>
              <a:ext uri="{FF2B5EF4-FFF2-40B4-BE49-F238E27FC236}">
                <a16:creationId xmlns:a16="http://schemas.microsoft.com/office/drawing/2014/main" id="{53F450E0-6C0A-B917-CD62-9ACEDE3D82BE}"/>
              </a:ext>
            </a:extLst>
          </p:cNvPr>
          <p:cNvPicPr>
            <a:picLocks noChangeAspect="1"/>
          </p:cNvPicPr>
          <p:nvPr/>
        </p:nvPicPr>
        <p:blipFill>
          <a:blip r:embed="rId2"/>
          <a:stretch>
            <a:fillRect/>
          </a:stretch>
        </p:blipFill>
        <p:spPr>
          <a:xfrm>
            <a:off x="0" y="0"/>
            <a:ext cx="10201835" cy="6858000"/>
          </a:xfrm>
          <a:prstGeom prst="rect">
            <a:avLst/>
          </a:prstGeom>
        </p:spPr>
      </p:pic>
      <p:sp>
        <p:nvSpPr>
          <p:cNvPr id="2" name="Title 1">
            <a:extLst>
              <a:ext uri="{FF2B5EF4-FFF2-40B4-BE49-F238E27FC236}">
                <a16:creationId xmlns:a16="http://schemas.microsoft.com/office/drawing/2014/main" id="{2AE0CB20-8EB4-E21C-70FE-578FCE89C810}"/>
              </a:ext>
            </a:extLst>
          </p:cNvPr>
          <p:cNvSpPr>
            <a:spLocks noGrp="1"/>
          </p:cNvSpPr>
          <p:nvPr>
            <p:ph type="title"/>
          </p:nvPr>
        </p:nvSpPr>
        <p:spPr>
          <a:xfrm>
            <a:off x="10137967" y="58351"/>
            <a:ext cx="2054033" cy="4139576"/>
          </a:xfrm>
        </p:spPr>
        <p:txBody>
          <a:bodyPr rtlCol="0">
            <a:normAutofit/>
          </a:bodyPr>
          <a:lstStyle/>
          <a:p>
            <a:pPr rtl="0"/>
            <a:r>
              <a:rPr lang="en-US" sz="2400" dirty="0"/>
              <a:t>Sydenham </a:t>
            </a:r>
            <a:r>
              <a:rPr lang="en-US" sz="1400" dirty="0"/>
              <a:t>(</a:t>
            </a:r>
            <a:r>
              <a:rPr lang="en-US" sz="1400" dirty="0" err="1"/>
              <a:t>Pottingers</a:t>
            </a:r>
            <a:r>
              <a:rPr lang="en-US" sz="1400" dirty="0"/>
              <a:t> Quay)</a:t>
            </a:r>
            <a:endParaRPr lang="en-GB" sz="1400" dirty="0"/>
          </a:p>
        </p:txBody>
      </p:sp>
      <p:sp>
        <p:nvSpPr>
          <p:cNvPr id="8" name="Rectangle 7">
            <a:extLst>
              <a:ext uri="{FF2B5EF4-FFF2-40B4-BE49-F238E27FC236}">
                <a16:creationId xmlns:a16="http://schemas.microsoft.com/office/drawing/2014/main" id="{89C7B16D-947F-3821-A29A-E4AE50E91281}"/>
              </a:ext>
            </a:extLst>
          </p:cNvPr>
          <p:cNvSpPr/>
          <p:nvPr/>
        </p:nvSpPr>
        <p:spPr>
          <a:xfrm>
            <a:off x="177616" y="197354"/>
            <a:ext cx="3232333" cy="40005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rgbClr val="FF0000"/>
              </a:solidFill>
            </a:endParaRPr>
          </a:p>
          <a:p>
            <a:pPr algn="ctr"/>
            <a:endParaRPr lang="en-US" dirty="0">
              <a:solidFill>
                <a:srgbClr val="FF0000"/>
              </a:solidFill>
            </a:endParaRPr>
          </a:p>
          <a:p>
            <a:pPr algn="ctr"/>
            <a:r>
              <a:rPr lang="en-US" dirty="0">
                <a:solidFill>
                  <a:srgbClr val="FF0000"/>
                </a:solidFill>
              </a:rPr>
              <a:t>Red / </a:t>
            </a:r>
            <a:r>
              <a:rPr lang="en-US" dirty="0">
                <a:solidFill>
                  <a:srgbClr val="1C4FB6"/>
                </a:solidFill>
              </a:rPr>
              <a:t>Blue</a:t>
            </a:r>
            <a:r>
              <a:rPr lang="en-US" dirty="0">
                <a:solidFill>
                  <a:srgbClr val="FF0000"/>
                </a:solidFill>
              </a:rPr>
              <a:t> lines are permanent </a:t>
            </a:r>
            <a:r>
              <a:rPr lang="en-US" dirty="0" err="1">
                <a:solidFill>
                  <a:srgbClr val="FF0000"/>
                </a:solidFill>
              </a:rPr>
              <a:t>defences</a:t>
            </a:r>
            <a:r>
              <a:rPr lang="en-US" dirty="0">
                <a:solidFill>
                  <a:srgbClr val="FF0000"/>
                </a:solidFill>
              </a:rPr>
              <a:t>.</a:t>
            </a:r>
          </a:p>
          <a:p>
            <a:pPr algn="ctr"/>
            <a:endParaRPr lang="en-US" dirty="0">
              <a:solidFill>
                <a:srgbClr val="FF0000"/>
              </a:solidFill>
            </a:endParaRPr>
          </a:p>
          <a:p>
            <a:pPr algn="ctr"/>
            <a:r>
              <a:rPr lang="en-US" dirty="0">
                <a:solidFill>
                  <a:srgbClr val="00A13A"/>
                </a:solidFill>
              </a:rPr>
              <a:t>Green lines are temporary deployment locations.</a:t>
            </a:r>
          </a:p>
          <a:p>
            <a:pPr algn="ctr"/>
            <a:endParaRPr lang="en-US" dirty="0"/>
          </a:p>
          <a:p>
            <a:pPr algn="ctr"/>
            <a:r>
              <a:rPr lang="en-US" dirty="0"/>
              <a:t>Works to install temporary </a:t>
            </a:r>
            <a:r>
              <a:rPr lang="en-US" dirty="0">
                <a:solidFill>
                  <a:schemeClr val="tx1"/>
                </a:solidFill>
              </a:rPr>
              <a:t>sections on                             17</a:t>
            </a:r>
            <a:r>
              <a:rPr lang="en-US" baseline="30000" dirty="0">
                <a:solidFill>
                  <a:schemeClr val="tx1"/>
                </a:solidFill>
              </a:rPr>
              <a:t>th</a:t>
            </a:r>
            <a:r>
              <a:rPr lang="en-US" dirty="0">
                <a:solidFill>
                  <a:schemeClr val="tx1"/>
                </a:solidFill>
              </a:rPr>
              <a:t> September 2026.</a:t>
            </a:r>
          </a:p>
          <a:p>
            <a:pPr algn="ctr"/>
            <a:endParaRPr lang="en-US" dirty="0">
              <a:solidFill>
                <a:schemeClr val="tx1"/>
              </a:solidFill>
            </a:endParaRPr>
          </a:p>
          <a:p>
            <a:pPr algn="ctr"/>
            <a:r>
              <a:rPr lang="en-US" dirty="0">
                <a:solidFill>
                  <a:schemeClr val="tx1"/>
                </a:solidFill>
              </a:rPr>
              <a:t>Footpath / Towpath restrictions likely on 17</a:t>
            </a:r>
            <a:r>
              <a:rPr lang="en-US" baseline="30000" dirty="0">
                <a:solidFill>
                  <a:schemeClr val="tx1"/>
                </a:solidFill>
              </a:rPr>
              <a:t>th</a:t>
            </a:r>
            <a:r>
              <a:rPr lang="en-US" dirty="0">
                <a:solidFill>
                  <a:schemeClr val="tx1"/>
                </a:solidFill>
              </a:rPr>
              <a:t> </a:t>
            </a:r>
            <a:r>
              <a:rPr lang="en-US" dirty="0"/>
              <a:t>September 2026 for approximately 1 days.</a:t>
            </a:r>
          </a:p>
          <a:p>
            <a:pPr algn="ctr"/>
            <a:endParaRPr lang="en-US" dirty="0"/>
          </a:p>
          <a:p>
            <a:pPr algn="ctr"/>
            <a:endParaRPr lang="en-GB" dirty="0"/>
          </a:p>
        </p:txBody>
      </p:sp>
    </p:spTree>
    <p:extLst>
      <p:ext uri="{BB962C8B-B14F-4D97-AF65-F5344CB8AC3E}">
        <p14:creationId xmlns:p14="http://schemas.microsoft.com/office/powerpoint/2010/main" val="2197727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56D3A-38CF-4946-5C6C-4560039578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69134B-1E3D-746D-EEA7-34BB2CB31E24}"/>
              </a:ext>
            </a:extLst>
          </p:cNvPr>
          <p:cNvSpPr>
            <a:spLocks noGrp="1"/>
          </p:cNvSpPr>
          <p:nvPr>
            <p:ph type="title"/>
          </p:nvPr>
        </p:nvSpPr>
        <p:spPr>
          <a:xfrm>
            <a:off x="10137967" y="58351"/>
            <a:ext cx="2054033" cy="4139576"/>
          </a:xfrm>
        </p:spPr>
        <p:txBody>
          <a:bodyPr rtlCol="0">
            <a:normAutofit/>
          </a:bodyPr>
          <a:lstStyle/>
          <a:p>
            <a:pPr rtl="0"/>
            <a:r>
              <a:rPr lang="en-US" sz="2400" dirty="0"/>
              <a:t>    Ravenhill</a:t>
            </a:r>
            <a:endParaRPr lang="en-GB" sz="1400" dirty="0"/>
          </a:p>
        </p:txBody>
      </p:sp>
      <p:pic>
        <p:nvPicPr>
          <p:cNvPr id="4" name="Picture 3" descr="a diagram of flood defences">
            <a:extLst>
              <a:ext uri="{FF2B5EF4-FFF2-40B4-BE49-F238E27FC236}">
                <a16:creationId xmlns:a16="http://schemas.microsoft.com/office/drawing/2014/main" id="{8D7D3427-CA8C-6711-27DF-E3FCAC7AB154}"/>
              </a:ext>
            </a:extLst>
          </p:cNvPr>
          <p:cNvPicPr>
            <a:picLocks noChangeAspect="1"/>
          </p:cNvPicPr>
          <p:nvPr/>
        </p:nvPicPr>
        <p:blipFill>
          <a:blip r:embed="rId2"/>
          <a:stretch>
            <a:fillRect/>
          </a:stretch>
        </p:blipFill>
        <p:spPr>
          <a:xfrm>
            <a:off x="0" y="0"/>
            <a:ext cx="10392296" cy="6858000"/>
          </a:xfrm>
          <a:prstGeom prst="rect">
            <a:avLst/>
          </a:prstGeom>
        </p:spPr>
      </p:pic>
      <p:sp>
        <p:nvSpPr>
          <p:cNvPr id="8" name="Rectangle 7">
            <a:extLst>
              <a:ext uri="{FF2B5EF4-FFF2-40B4-BE49-F238E27FC236}">
                <a16:creationId xmlns:a16="http://schemas.microsoft.com/office/drawing/2014/main" id="{D23A12E8-8195-A35D-E1EE-DBD535CC9551}"/>
              </a:ext>
            </a:extLst>
          </p:cNvPr>
          <p:cNvSpPr/>
          <p:nvPr/>
        </p:nvSpPr>
        <p:spPr>
          <a:xfrm>
            <a:off x="177616" y="197353"/>
            <a:ext cx="3232333" cy="440263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rgbClr val="FF0000"/>
              </a:solidFill>
            </a:endParaRPr>
          </a:p>
          <a:p>
            <a:pPr algn="ctr"/>
            <a:endParaRPr lang="en-US" dirty="0">
              <a:solidFill>
                <a:srgbClr val="FF0000"/>
              </a:solidFill>
            </a:endParaRPr>
          </a:p>
          <a:p>
            <a:pPr algn="ctr"/>
            <a:r>
              <a:rPr lang="en-US" dirty="0">
                <a:solidFill>
                  <a:srgbClr val="FF0000"/>
                </a:solidFill>
              </a:rPr>
              <a:t>Red lines are permanent </a:t>
            </a:r>
            <a:r>
              <a:rPr lang="en-US" dirty="0" err="1">
                <a:solidFill>
                  <a:srgbClr val="FF0000"/>
                </a:solidFill>
              </a:rPr>
              <a:t>defences</a:t>
            </a:r>
            <a:r>
              <a:rPr lang="en-US" dirty="0">
                <a:solidFill>
                  <a:srgbClr val="FF0000"/>
                </a:solidFill>
              </a:rPr>
              <a:t>.</a:t>
            </a:r>
          </a:p>
          <a:p>
            <a:pPr algn="ctr"/>
            <a:endParaRPr lang="en-US" dirty="0">
              <a:solidFill>
                <a:srgbClr val="FF0000"/>
              </a:solidFill>
            </a:endParaRPr>
          </a:p>
          <a:p>
            <a:pPr algn="ctr"/>
            <a:r>
              <a:rPr lang="en-US" dirty="0">
                <a:solidFill>
                  <a:srgbClr val="00A13A"/>
                </a:solidFill>
              </a:rPr>
              <a:t>Green lines are temporary deployment locations.</a:t>
            </a:r>
          </a:p>
          <a:p>
            <a:pPr algn="ctr"/>
            <a:endParaRPr lang="en-US" dirty="0"/>
          </a:p>
          <a:p>
            <a:pPr algn="ctr"/>
            <a:r>
              <a:rPr lang="en-US" dirty="0"/>
              <a:t>Works to install temporary </a:t>
            </a:r>
            <a:r>
              <a:rPr lang="en-US" dirty="0">
                <a:solidFill>
                  <a:schemeClr val="tx1"/>
                </a:solidFill>
              </a:rPr>
              <a:t>sections from                             17</a:t>
            </a:r>
            <a:r>
              <a:rPr lang="en-US" baseline="30000" dirty="0">
                <a:solidFill>
                  <a:schemeClr val="tx1"/>
                </a:solidFill>
              </a:rPr>
              <a:t>th</a:t>
            </a:r>
            <a:r>
              <a:rPr lang="en-US" dirty="0">
                <a:solidFill>
                  <a:schemeClr val="tx1"/>
                </a:solidFill>
              </a:rPr>
              <a:t> to 18</a:t>
            </a:r>
            <a:r>
              <a:rPr lang="en-US" baseline="30000" dirty="0">
                <a:solidFill>
                  <a:schemeClr val="tx1"/>
                </a:solidFill>
              </a:rPr>
              <a:t>th</a:t>
            </a:r>
            <a:r>
              <a:rPr lang="en-US" dirty="0">
                <a:solidFill>
                  <a:schemeClr val="tx1"/>
                </a:solidFill>
              </a:rPr>
              <a:t> September 2026.</a:t>
            </a:r>
          </a:p>
          <a:p>
            <a:pPr algn="ctr"/>
            <a:endParaRPr lang="en-US" dirty="0">
              <a:solidFill>
                <a:schemeClr val="tx1"/>
              </a:solidFill>
            </a:endParaRPr>
          </a:p>
          <a:p>
            <a:pPr algn="ctr"/>
            <a:r>
              <a:rPr lang="en-US" dirty="0">
                <a:solidFill>
                  <a:schemeClr val="tx1"/>
                </a:solidFill>
              </a:rPr>
              <a:t>Footpath / Towpath restrictions likely from 17</a:t>
            </a:r>
            <a:r>
              <a:rPr lang="en-US" baseline="30000" dirty="0">
                <a:solidFill>
                  <a:schemeClr val="tx1"/>
                </a:solidFill>
              </a:rPr>
              <a:t>th</a:t>
            </a:r>
            <a:r>
              <a:rPr lang="en-US" dirty="0">
                <a:solidFill>
                  <a:schemeClr val="tx1"/>
                </a:solidFill>
              </a:rPr>
              <a:t> </a:t>
            </a:r>
            <a:r>
              <a:rPr lang="en-US" dirty="0"/>
              <a:t>September 2026 for approximately 2 days.</a:t>
            </a:r>
          </a:p>
          <a:p>
            <a:pPr algn="ctr"/>
            <a:endParaRPr lang="en-US" dirty="0"/>
          </a:p>
          <a:p>
            <a:pPr algn="ctr"/>
            <a:endParaRPr lang="en-GB" dirty="0"/>
          </a:p>
        </p:txBody>
      </p:sp>
    </p:spTree>
    <p:extLst>
      <p:ext uri="{BB962C8B-B14F-4D97-AF65-F5344CB8AC3E}">
        <p14:creationId xmlns:p14="http://schemas.microsoft.com/office/powerpoint/2010/main" val="1144768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3E423-B264-8BD0-9D35-8138A46912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B1C733-AB7B-71AC-E508-707A0DD10D4A}"/>
              </a:ext>
            </a:extLst>
          </p:cNvPr>
          <p:cNvSpPr>
            <a:spLocks noGrp="1"/>
          </p:cNvSpPr>
          <p:nvPr>
            <p:ph type="title"/>
          </p:nvPr>
        </p:nvSpPr>
        <p:spPr>
          <a:xfrm>
            <a:off x="10137967" y="58351"/>
            <a:ext cx="2054033" cy="4139576"/>
          </a:xfrm>
        </p:spPr>
        <p:txBody>
          <a:bodyPr rtlCol="0">
            <a:normAutofit/>
          </a:bodyPr>
          <a:lstStyle/>
          <a:p>
            <a:pPr rtl="0"/>
            <a:r>
              <a:rPr lang="en-US" sz="2400" dirty="0"/>
              <a:t>  Ravenhill</a:t>
            </a:r>
            <a:endParaRPr lang="en-GB" sz="1400" dirty="0"/>
          </a:p>
        </p:txBody>
      </p:sp>
      <p:pic>
        <p:nvPicPr>
          <p:cNvPr id="5" name="Picture 4" descr="a diagram of flood defences beside ormeau embankment">
            <a:extLst>
              <a:ext uri="{FF2B5EF4-FFF2-40B4-BE49-F238E27FC236}">
                <a16:creationId xmlns:a16="http://schemas.microsoft.com/office/drawing/2014/main" id="{34E247E4-4AC5-748D-C916-5C4E0B5DD204}"/>
              </a:ext>
            </a:extLst>
          </p:cNvPr>
          <p:cNvPicPr>
            <a:picLocks noChangeAspect="1"/>
          </p:cNvPicPr>
          <p:nvPr/>
        </p:nvPicPr>
        <p:blipFill>
          <a:blip r:embed="rId2"/>
          <a:stretch>
            <a:fillRect/>
          </a:stretch>
        </p:blipFill>
        <p:spPr>
          <a:xfrm>
            <a:off x="0" y="0"/>
            <a:ext cx="10069637" cy="6858000"/>
          </a:xfrm>
          <a:prstGeom prst="rect">
            <a:avLst/>
          </a:prstGeom>
        </p:spPr>
      </p:pic>
      <p:sp>
        <p:nvSpPr>
          <p:cNvPr id="8" name="Rectangle 7">
            <a:extLst>
              <a:ext uri="{FF2B5EF4-FFF2-40B4-BE49-F238E27FC236}">
                <a16:creationId xmlns:a16="http://schemas.microsoft.com/office/drawing/2014/main" id="{7D917F57-2D6C-1E8E-88AF-8BE1D12AB2AD}"/>
              </a:ext>
            </a:extLst>
          </p:cNvPr>
          <p:cNvSpPr/>
          <p:nvPr/>
        </p:nvSpPr>
        <p:spPr>
          <a:xfrm>
            <a:off x="177616" y="197353"/>
            <a:ext cx="3232333" cy="440263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rgbClr val="FF0000"/>
              </a:solidFill>
            </a:endParaRPr>
          </a:p>
          <a:p>
            <a:pPr algn="ctr"/>
            <a:endParaRPr lang="en-US" dirty="0">
              <a:solidFill>
                <a:srgbClr val="FF0000"/>
              </a:solidFill>
            </a:endParaRPr>
          </a:p>
          <a:p>
            <a:pPr algn="ctr"/>
            <a:r>
              <a:rPr lang="en-US" dirty="0">
                <a:solidFill>
                  <a:srgbClr val="FF0000"/>
                </a:solidFill>
              </a:rPr>
              <a:t>Red / </a:t>
            </a:r>
            <a:r>
              <a:rPr lang="en-US" dirty="0">
                <a:solidFill>
                  <a:srgbClr val="DB31D3"/>
                </a:solidFill>
              </a:rPr>
              <a:t>Magenta</a:t>
            </a:r>
            <a:r>
              <a:rPr lang="en-US" dirty="0">
                <a:solidFill>
                  <a:srgbClr val="FF0000"/>
                </a:solidFill>
              </a:rPr>
              <a:t> lines are permanent </a:t>
            </a:r>
            <a:r>
              <a:rPr lang="en-US" dirty="0" err="1">
                <a:solidFill>
                  <a:srgbClr val="FF0000"/>
                </a:solidFill>
              </a:rPr>
              <a:t>defences</a:t>
            </a:r>
            <a:r>
              <a:rPr lang="en-US" dirty="0">
                <a:solidFill>
                  <a:srgbClr val="FF0000"/>
                </a:solidFill>
              </a:rPr>
              <a:t>.</a:t>
            </a:r>
          </a:p>
          <a:p>
            <a:pPr algn="ctr"/>
            <a:endParaRPr lang="en-US" dirty="0">
              <a:solidFill>
                <a:srgbClr val="FF0000"/>
              </a:solidFill>
            </a:endParaRPr>
          </a:p>
          <a:p>
            <a:pPr algn="ctr"/>
            <a:r>
              <a:rPr lang="en-US" dirty="0">
                <a:solidFill>
                  <a:srgbClr val="0092D2"/>
                </a:solidFill>
              </a:rPr>
              <a:t>Blue lines are temporary deployment locations.</a:t>
            </a:r>
          </a:p>
          <a:p>
            <a:pPr algn="ctr"/>
            <a:endParaRPr lang="en-US" dirty="0"/>
          </a:p>
          <a:p>
            <a:pPr algn="ctr"/>
            <a:r>
              <a:rPr lang="en-US" dirty="0"/>
              <a:t>Works to install temporary </a:t>
            </a:r>
            <a:r>
              <a:rPr lang="en-US" dirty="0">
                <a:solidFill>
                  <a:schemeClr val="tx1"/>
                </a:solidFill>
              </a:rPr>
              <a:t>sections from                             17</a:t>
            </a:r>
            <a:r>
              <a:rPr lang="en-US" baseline="30000" dirty="0">
                <a:solidFill>
                  <a:schemeClr val="tx1"/>
                </a:solidFill>
              </a:rPr>
              <a:t>th</a:t>
            </a:r>
            <a:r>
              <a:rPr lang="en-US" dirty="0">
                <a:solidFill>
                  <a:schemeClr val="tx1"/>
                </a:solidFill>
              </a:rPr>
              <a:t> to 18</a:t>
            </a:r>
            <a:r>
              <a:rPr lang="en-US" baseline="30000" dirty="0">
                <a:solidFill>
                  <a:schemeClr val="tx1"/>
                </a:solidFill>
              </a:rPr>
              <a:t>th</a:t>
            </a:r>
            <a:r>
              <a:rPr lang="en-US" dirty="0">
                <a:solidFill>
                  <a:schemeClr val="tx1"/>
                </a:solidFill>
              </a:rPr>
              <a:t> September 2026.</a:t>
            </a:r>
          </a:p>
          <a:p>
            <a:pPr algn="ctr"/>
            <a:endParaRPr lang="en-US" dirty="0">
              <a:solidFill>
                <a:schemeClr val="tx1"/>
              </a:solidFill>
            </a:endParaRPr>
          </a:p>
          <a:p>
            <a:pPr algn="ctr"/>
            <a:r>
              <a:rPr lang="en-US" dirty="0">
                <a:solidFill>
                  <a:schemeClr val="tx1"/>
                </a:solidFill>
              </a:rPr>
              <a:t>Footpath / Towpath restrictions likely from 17</a:t>
            </a:r>
            <a:r>
              <a:rPr lang="en-US" baseline="30000" dirty="0">
                <a:solidFill>
                  <a:schemeClr val="tx1"/>
                </a:solidFill>
              </a:rPr>
              <a:t>th</a:t>
            </a:r>
            <a:r>
              <a:rPr lang="en-US" dirty="0">
                <a:solidFill>
                  <a:schemeClr val="tx1"/>
                </a:solidFill>
              </a:rPr>
              <a:t> </a:t>
            </a:r>
            <a:r>
              <a:rPr lang="en-US" dirty="0"/>
              <a:t>September 2026 for approximately 2 days.</a:t>
            </a:r>
          </a:p>
          <a:p>
            <a:pPr algn="ctr"/>
            <a:endParaRPr lang="en-US" dirty="0"/>
          </a:p>
          <a:p>
            <a:pPr algn="ctr"/>
            <a:endParaRPr lang="en-GB" dirty="0"/>
          </a:p>
        </p:txBody>
      </p:sp>
    </p:spTree>
    <p:extLst>
      <p:ext uri="{BB962C8B-B14F-4D97-AF65-F5344CB8AC3E}">
        <p14:creationId xmlns:p14="http://schemas.microsoft.com/office/powerpoint/2010/main" val="990157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524DC-AAD3-13E8-FCCD-84C6C1E9BD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BD5AC8-9030-EA30-DC8C-5C8557EA4F2F}"/>
              </a:ext>
            </a:extLst>
          </p:cNvPr>
          <p:cNvSpPr>
            <a:spLocks noGrp="1"/>
          </p:cNvSpPr>
          <p:nvPr>
            <p:ph type="title"/>
          </p:nvPr>
        </p:nvSpPr>
        <p:spPr>
          <a:xfrm>
            <a:off x="10137967" y="58351"/>
            <a:ext cx="2054033" cy="4139576"/>
          </a:xfrm>
        </p:spPr>
        <p:txBody>
          <a:bodyPr rtlCol="0">
            <a:normAutofit/>
          </a:bodyPr>
          <a:lstStyle/>
          <a:p>
            <a:pPr rtl="0"/>
            <a:r>
              <a:rPr lang="en-US" sz="2400" dirty="0"/>
              <a:t>  Ravenhill</a:t>
            </a:r>
            <a:endParaRPr lang="en-GB" sz="1400" dirty="0"/>
          </a:p>
        </p:txBody>
      </p:sp>
      <p:pic>
        <p:nvPicPr>
          <p:cNvPr id="5" name="Picture 4" descr="a diagram of flood defences at Ravenhill">
            <a:extLst>
              <a:ext uri="{FF2B5EF4-FFF2-40B4-BE49-F238E27FC236}">
                <a16:creationId xmlns:a16="http://schemas.microsoft.com/office/drawing/2014/main" id="{02822C89-1400-85CB-26AB-5CA0971B50F9}"/>
              </a:ext>
            </a:extLst>
          </p:cNvPr>
          <p:cNvPicPr>
            <a:picLocks noChangeAspect="1"/>
          </p:cNvPicPr>
          <p:nvPr/>
        </p:nvPicPr>
        <p:blipFill>
          <a:blip r:embed="rId2"/>
          <a:stretch>
            <a:fillRect/>
          </a:stretch>
        </p:blipFill>
        <p:spPr>
          <a:xfrm>
            <a:off x="0" y="0"/>
            <a:ext cx="10074349" cy="6858000"/>
          </a:xfrm>
          <a:prstGeom prst="rect">
            <a:avLst/>
          </a:prstGeom>
        </p:spPr>
      </p:pic>
      <p:sp>
        <p:nvSpPr>
          <p:cNvPr id="8" name="Rectangle 7">
            <a:extLst>
              <a:ext uri="{FF2B5EF4-FFF2-40B4-BE49-F238E27FC236}">
                <a16:creationId xmlns:a16="http://schemas.microsoft.com/office/drawing/2014/main" id="{0B694DC5-813A-93AE-D52C-DCD9D0FE45AA}"/>
              </a:ext>
            </a:extLst>
          </p:cNvPr>
          <p:cNvSpPr/>
          <p:nvPr/>
        </p:nvSpPr>
        <p:spPr>
          <a:xfrm>
            <a:off x="110942" y="130678"/>
            <a:ext cx="3222808" cy="440263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rgbClr val="FF0000"/>
              </a:solidFill>
            </a:endParaRPr>
          </a:p>
          <a:p>
            <a:pPr algn="ctr"/>
            <a:endParaRPr lang="en-US" dirty="0">
              <a:solidFill>
                <a:srgbClr val="FF0000"/>
              </a:solidFill>
            </a:endParaRPr>
          </a:p>
          <a:p>
            <a:pPr algn="ctr"/>
            <a:r>
              <a:rPr lang="en-US" dirty="0">
                <a:solidFill>
                  <a:srgbClr val="FF0000"/>
                </a:solidFill>
              </a:rPr>
              <a:t>Red lines are permanent </a:t>
            </a:r>
            <a:r>
              <a:rPr lang="en-US" dirty="0" err="1">
                <a:solidFill>
                  <a:srgbClr val="FF0000"/>
                </a:solidFill>
              </a:rPr>
              <a:t>defences</a:t>
            </a:r>
            <a:r>
              <a:rPr lang="en-US" dirty="0">
                <a:solidFill>
                  <a:srgbClr val="FF0000"/>
                </a:solidFill>
              </a:rPr>
              <a:t>.</a:t>
            </a:r>
          </a:p>
          <a:p>
            <a:pPr algn="ctr"/>
            <a:endParaRPr lang="en-US" dirty="0">
              <a:solidFill>
                <a:srgbClr val="FF0000"/>
              </a:solidFill>
            </a:endParaRPr>
          </a:p>
          <a:p>
            <a:pPr algn="ctr"/>
            <a:r>
              <a:rPr lang="en-US" dirty="0">
                <a:solidFill>
                  <a:srgbClr val="00A13A"/>
                </a:solidFill>
              </a:rPr>
              <a:t>Green / </a:t>
            </a:r>
            <a:r>
              <a:rPr lang="en-US" dirty="0">
                <a:solidFill>
                  <a:srgbClr val="0092D2"/>
                </a:solidFill>
              </a:rPr>
              <a:t>Blue</a:t>
            </a:r>
            <a:r>
              <a:rPr lang="en-US" dirty="0">
                <a:solidFill>
                  <a:srgbClr val="00B050"/>
                </a:solidFill>
              </a:rPr>
              <a:t> </a:t>
            </a:r>
            <a:r>
              <a:rPr lang="en-US" dirty="0">
                <a:solidFill>
                  <a:srgbClr val="00A13A"/>
                </a:solidFill>
              </a:rPr>
              <a:t>lines are temporary deployment locations.</a:t>
            </a:r>
          </a:p>
          <a:p>
            <a:pPr algn="ctr"/>
            <a:endParaRPr lang="en-US" dirty="0"/>
          </a:p>
          <a:p>
            <a:pPr algn="ctr"/>
            <a:r>
              <a:rPr lang="en-US" dirty="0"/>
              <a:t>Works to install temporary </a:t>
            </a:r>
            <a:r>
              <a:rPr lang="en-US" dirty="0">
                <a:solidFill>
                  <a:schemeClr val="tx1"/>
                </a:solidFill>
              </a:rPr>
              <a:t>sections from                             17</a:t>
            </a:r>
            <a:r>
              <a:rPr lang="en-US" baseline="30000" dirty="0">
                <a:solidFill>
                  <a:schemeClr val="tx1"/>
                </a:solidFill>
              </a:rPr>
              <a:t>th</a:t>
            </a:r>
            <a:r>
              <a:rPr lang="en-US" dirty="0">
                <a:solidFill>
                  <a:schemeClr val="tx1"/>
                </a:solidFill>
              </a:rPr>
              <a:t> to 18</a:t>
            </a:r>
            <a:r>
              <a:rPr lang="en-US" baseline="30000" dirty="0">
                <a:solidFill>
                  <a:schemeClr val="tx1"/>
                </a:solidFill>
              </a:rPr>
              <a:t>th</a:t>
            </a:r>
            <a:r>
              <a:rPr lang="en-US" dirty="0">
                <a:solidFill>
                  <a:schemeClr val="tx1"/>
                </a:solidFill>
              </a:rPr>
              <a:t> September 2026.</a:t>
            </a:r>
          </a:p>
          <a:p>
            <a:pPr algn="ctr"/>
            <a:endParaRPr lang="en-US" dirty="0">
              <a:solidFill>
                <a:schemeClr val="tx1"/>
              </a:solidFill>
            </a:endParaRPr>
          </a:p>
          <a:p>
            <a:pPr algn="ctr"/>
            <a:r>
              <a:rPr lang="en-US" dirty="0">
                <a:solidFill>
                  <a:schemeClr val="tx1"/>
                </a:solidFill>
              </a:rPr>
              <a:t>Footpath / Towpath restrictions likely from 17</a:t>
            </a:r>
            <a:r>
              <a:rPr lang="en-US" baseline="30000" dirty="0">
                <a:solidFill>
                  <a:schemeClr val="tx1"/>
                </a:solidFill>
              </a:rPr>
              <a:t>th</a:t>
            </a:r>
            <a:r>
              <a:rPr lang="en-US" dirty="0">
                <a:solidFill>
                  <a:schemeClr val="tx1"/>
                </a:solidFill>
              </a:rPr>
              <a:t> </a:t>
            </a:r>
            <a:r>
              <a:rPr lang="en-US" dirty="0"/>
              <a:t>September 2026 for approximately 2 days.</a:t>
            </a:r>
          </a:p>
          <a:p>
            <a:pPr algn="ctr"/>
            <a:endParaRPr lang="en-US" dirty="0"/>
          </a:p>
          <a:p>
            <a:pPr algn="ctr"/>
            <a:endParaRPr lang="en-GB" dirty="0"/>
          </a:p>
        </p:txBody>
      </p:sp>
    </p:spTree>
    <p:extLst>
      <p:ext uri="{BB962C8B-B14F-4D97-AF65-F5344CB8AC3E}">
        <p14:creationId xmlns:p14="http://schemas.microsoft.com/office/powerpoint/2010/main" val="3282137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9EA0C-F87C-391C-0F4C-9DC0F54880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622CA9-02EF-6C34-4334-0F079A92B554}"/>
              </a:ext>
            </a:extLst>
          </p:cNvPr>
          <p:cNvSpPr>
            <a:spLocks noGrp="1"/>
          </p:cNvSpPr>
          <p:nvPr>
            <p:ph type="title"/>
          </p:nvPr>
        </p:nvSpPr>
        <p:spPr>
          <a:xfrm>
            <a:off x="10137967" y="58351"/>
            <a:ext cx="2054033" cy="4139576"/>
          </a:xfrm>
        </p:spPr>
        <p:txBody>
          <a:bodyPr rtlCol="0">
            <a:normAutofit/>
          </a:bodyPr>
          <a:lstStyle/>
          <a:p>
            <a:pPr rtl="0"/>
            <a:r>
              <a:rPr lang="en-US" sz="2400" dirty="0"/>
              <a:t>   Ravenhill</a:t>
            </a:r>
            <a:endParaRPr lang="en-GB" sz="1400" dirty="0"/>
          </a:p>
        </p:txBody>
      </p:sp>
      <p:pic>
        <p:nvPicPr>
          <p:cNvPr id="5" name="Picture 4" descr="a diagram of flood defences beside ravenhill">
            <a:extLst>
              <a:ext uri="{FF2B5EF4-FFF2-40B4-BE49-F238E27FC236}">
                <a16:creationId xmlns:a16="http://schemas.microsoft.com/office/drawing/2014/main" id="{2F151852-89C0-494A-1561-A97C46F99001}"/>
              </a:ext>
            </a:extLst>
          </p:cNvPr>
          <p:cNvPicPr>
            <a:picLocks noChangeAspect="1"/>
          </p:cNvPicPr>
          <p:nvPr/>
        </p:nvPicPr>
        <p:blipFill>
          <a:blip r:embed="rId2"/>
          <a:stretch>
            <a:fillRect/>
          </a:stretch>
        </p:blipFill>
        <p:spPr>
          <a:xfrm>
            <a:off x="0" y="0"/>
            <a:ext cx="10341574" cy="6858000"/>
          </a:xfrm>
          <a:prstGeom prst="rect">
            <a:avLst/>
          </a:prstGeom>
        </p:spPr>
      </p:pic>
      <p:sp>
        <p:nvSpPr>
          <p:cNvPr id="8" name="Rectangle 7">
            <a:extLst>
              <a:ext uri="{FF2B5EF4-FFF2-40B4-BE49-F238E27FC236}">
                <a16:creationId xmlns:a16="http://schemas.microsoft.com/office/drawing/2014/main" id="{3D72CDCF-FCE1-0713-6E6E-9F70DD0621C4}"/>
              </a:ext>
            </a:extLst>
          </p:cNvPr>
          <p:cNvSpPr/>
          <p:nvPr/>
        </p:nvSpPr>
        <p:spPr>
          <a:xfrm>
            <a:off x="177616" y="197353"/>
            <a:ext cx="3346633" cy="440263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rgbClr val="FF0000"/>
              </a:solidFill>
            </a:endParaRPr>
          </a:p>
          <a:p>
            <a:pPr algn="ctr"/>
            <a:endParaRPr lang="en-US" dirty="0">
              <a:solidFill>
                <a:srgbClr val="FF0000"/>
              </a:solidFill>
            </a:endParaRPr>
          </a:p>
          <a:p>
            <a:pPr algn="ctr"/>
            <a:r>
              <a:rPr lang="en-US" dirty="0">
                <a:solidFill>
                  <a:srgbClr val="FF0000"/>
                </a:solidFill>
              </a:rPr>
              <a:t>Red lines are permanent </a:t>
            </a:r>
            <a:r>
              <a:rPr lang="en-US" dirty="0" err="1">
                <a:solidFill>
                  <a:srgbClr val="FF0000"/>
                </a:solidFill>
              </a:rPr>
              <a:t>defences</a:t>
            </a:r>
            <a:r>
              <a:rPr lang="en-US" dirty="0">
                <a:solidFill>
                  <a:srgbClr val="FF0000"/>
                </a:solidFill>
              </a:rPr>
              <a:t>.</a:t>
            </a:r>
          </a:p>
          <a:p>
            <a:pPr algn="ctr"/>
            <a:endParaRPr lang="en-US" dirty="0">
              <a:solidFill>
                <a:srgbClr val="FF0000"/>
              </a:solidFill>
            </a:endParaRPr>
          </a:p>
          <a:p>
            <a:pPr algn="ctr"/>
            <a:r>
              <a:rPr lang="en-US" dirty="0">
                <a:solidFill>
                  <a:srgbClr val="0092D2"/>
                </a:solidFill>
              </a:rPr>
              <a:t>Blue lines are temporary deployment locations.</a:t>
            </a:r>
          </a:p>
          <a:p>
            <a:pPr algn="ctr"/>
            <a:endParaRPr lang="en-US" dirty="0"/>
          </a:p>
          <a:p>
            <a:pPr algn="ctr"/>
            <a:r>
              <a:rPr lang="en-US" dirty="0"/>
              <a:t>Works to install temporary </a:t>
            </a:r>
            <a:r>
              <a:rPr lang="en-US" dirty="0">
                <a:solidFill>
                  <a:schemeClr val="tx1"/>
                </a:solidFill>
              </a:rPr>
              <a:t>sections from                             17</a:t>
            </a:r>
            <a:r>
              <a:rPr lang="en-US" baseline="30000" dirty="0">
                <a:solidFill>
                  <a:schemeClr val="tx1"/>
                </a:solidFill>
              </a:rPr>
              <a:t>th</a:t>
            </a:r>
            <a:r>
              <a:rPr lang="en-US" dirty="0">
                <a:solidFill>
                  <a:schemeClr val="tx1"/>
                </a:solidFill>
              </a:rPr>
              <a:t> to 18</a:t>
            </a:r>
            <a:r>
              <a:rPr lang="en-US" baseline="30000" dirty="0">
                <a:solidFill>
                  <a:schemeClr val="tx1"/>
                </a:solidFill>
              </a:rPr>
              <a:t>th</a:t>
            </a:r>
            <a:r>
              <a:rPr lang="en-US" dirty="0">
                <a:solidFill>
                  <a:schemeClr val="tx1"/>
                </a:solidFill>
              </a:rPr>
              <a:t> September 2026.</a:t>
            </a:r>
          </a:p>
          <a:p>
            <a:pPr algn="ctr"/>
            <a:endParaRPr lang="en-US" dirty="0">
              <a:solidFill>
                <a:schemeClr val="tx1"/>
              </a:solidFill>
            </a:endParaRPr>
          </a:p>
          <a:p>
            <a:pPr algn="ctr"/>
            <a:r>
              <a:rPr lang="en-US" dirty="0">
                <a:solidFill>
                  <a:schemeClr val="tx1"/>
                </a:solidFill>
              </a:rPr>
              <a:t>Footpath / Towpath restrictions likely from 17</a:t>
            </a:r>
            <a:r>
              <a:rPr lang="en-US" baseline="30000" dirty="0">
                <a:solidFill>
                  <a:schemeClr val="tx1"/>
                </a:solidFill>
              </a:rPr>
              <a:t>th</a:t>
            </a:r>
            <a:r>
              <a:rPr lang="en-US" dirty="0">
                <a:solidFill>
                  <a:schemeClr val="tx1"/>
                </a:solidFill>
              </a:rPr>
              <a:t> </a:t>
            </a:r>
            <a:r>
              <a:rPr lang="en-US" dirty="0"/>
              <a:t>September 2026 for approximately 2 days.</a:t>
            </a:r>
          </a:p>
          <a:p>
            <a:pPr algn="ctr"/>
            <a:endParaRPr lang="en-US" dirty="0"/>
          </a:p>
          <a:p>
            <a:pPr algn="ctr"/>
            <a:endParaRPr lang="en-GB" dirty="0"/>
          </a:p>
        </p:txBody>
      </p:sp>
    </p:spTree>
    <p:extLst>
      <p:ext uri="{BB962C8B-B14F-4D97-AF65-F5344CB8AC3E}">
        <p14:creationId xmlns:p14="http://schemas.microsoft.com/office/powerpoint/2010/main" val="39211724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FC1A6-BDE9-0BA4-A343-79E88BEDDE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A9CF6C-816B-C272-A8F2-1CD8231EC1E8}"/>
              </a:ext>
            </a:extLst>
          </p:cNvPr>
          <p:cNvSpPr>
            <a:spLocks noGrp="1"/>
          </p:cNvSpPr>
          <p:nvPr>
            <p:ph type="title"/>
          </p:nvPr>
        </p:nvSpPr>
        <p:spPr>
          <a:xfrm>
            <a:off x="10137967" y="58351"/>
            <a:ext cx="2054033" cy="4139576"/>
          </a:xfrm>
        </p:spPr>
        <p:txBody>
          <a:bodyPr rtlCol="0">
            <a:normAutofit/>
          </a:bodyPr>
          <a:lstStyle/>
          <a:p>
            <a:pPr rtl="0"/>
            <a:r>
              <a:rPr lang="en-US" sz="2400" dirty="0"/>
              <a:t>    Ravenhill</a:t>
            </a:r>
            <a:endParaRPr lang="en-GB" sz="1400" dirty="0"/>
          </a:p>
        </p:txBody>
      </p:sp>
      <p:pic>
        <p:nvPicPr>
          <p:cNvPr id="5" name="Picture 4" descr="a diagram of flood defences at ravenhill">
            <a:extLst>
              <a:ext uri="{FF2B5EF4-FFF2-40B4-BE49-F238E27FC236}">
                <a16:creationId xmlns:a16="http://schemas.microsoft.com/office/drawing/2014/main" id="{61069070-BE11-509A-D21E-23A50FB42467}"/>
              </a:ext>
            </a:extLst>
          </p:cNvPr>
          <p:cNvPicPr>
            <a:picLocks noChangeAspect="1"/>
          </p:cNvPicPr>
          <p:nvPr/>
        </p:nvPicPr>
        <p:blipFill>
          <a:blip r:embed="rId2"/>
          <a:stretch>
            <a:fillRect/>
          </a:stretch>
        </p:blipFill>
        <p:spPr>
          <a:xfrm>
            <a:off x="0" y="0"/>
            <a:ext cx="10346199" cy="6858000"/>
          </a:xfrm>
          <a:prstGeom prst="rect">
            <a:avLst/>
          </a:prstGeom>
        </p:spPr>
      </p:pic>
      <p:sp>
        <p:nvSpPr>
          <p:cNvPr id="8" name="Rectangle 7">
            <a:extLst>
              <a:ext uri="{FF2B5EF4-FFF2-40B4-BE49-F238E27FC236}">
                <a16:creationId xmlns:a16="http://schemas.microsoft.com/office/drawing/2014/main" id="{FADA6DE2-2F5F-C7B3-BC0B-818D73D561DB}"/>
              </a:ext>
            </a:extLst>
          </p:cNvPr>
          <p:cNvSpPr/>
          <p:nvPr/>
        </p:nvSpPr>
        <p:spPr>
          <a:xfrm>
            <a:off x="177617" y="197353"/>
            <a:ext cx="3091856" cy="440263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rgbClr val="FF0000"/>
              </a:solidFill>
            </a:endParaRPr>
          </a:p>
          <a:p>
            <a:pPr algn="ctr"/>
            <a:endParaRPr lang="en-US" dirty="0">
              <a:solidFill>
                <a:srgbClr val="FF0000"/>
              </a:solidFill>
            </a:endParaRPr>
          </a:p>
          <a:p>
            <a:pPr algn="ctr"/>
            <a:r>
              <a:rPr lang="en-US" dirty="0">
                <a:solidFill>
                  <a:srgbClr val="FF0000"/>
                </a:solidFill>
              </a:rPr>
              <a:t>Red lines are permanent </a:t>
            </a:r>
            <a:r>
              <a:rPr lang="en-US" dirty="0" err="1">
                <a:solidFill>
                  <a:srgbClr val="FF0000"/>
                </a:solidFill>
              </a:rPr>
              <a:t>defences</a:t>
            </a:r>
            <a:r>
              <a:rPr lang="en-US" dirty="0">
                <a:solidFill>
                  <a:srgbClr val="FF0000"/>
                </a:solidFill>
              </a:rPr>
              <a:t>.</a:t>
            </a:r>
          </a:p>
          <a:p>
            <a:pPr algn="ctr"/>
            <a:endParaRPr lang="en-US" dirty="0">
              <a:solidFill>
                <a:srgbClr val="FF0000"/>
              </a:solidFill>
            </a:endParaRPr>
          </a:p>
          <a:p>
            <a:pPr algn="ctr"/>
            <a:r>
              <a:rPr lang="en-US" dirty="0">
                <a:solidFill>
                  <a:srgbClr val="BF7F00"/>
                </a:solidFill>
              </a:rPr>
              <a:t>Brown lines are temporary deployment locations.</a:t>
            </a:r>
          </a:p>
          <a:p>
            <a:pPr algn="ctr"/>
            <a:endParaRPr lang="en-US" dirty="0"/>
          </a:p>
          <a:p>
            <a:pPr algn="ctr"/>
            <a:r>
              <a:rPr lang="en-US" dirty="0"/>
              <a:t>Works to install temporary sections from the                    16</a:t>
            </a:r>
            <a:r>
              <a:rPr lang="en-US" baseline="30000" dirty="0"/>
              <a:t>th</a:t>
            </a:r>
            <a:r>
              <a:rPr lang="en-US" dirty="0"/>
              <a:t> to 17</a:t>
            </a:r>
            <a:r>
              <a:rPr lang="en-US" baseline="30000" dirty="0"/>
              <a:t>th</a:t>
            </a:r>
            <a:r>
              <a:rPr lang="en-US" dirty="0"/>
              <a:t> September 2026.</a:t>
            </a:r>
          </a:p>
          <a:p>
            <a:pPr algn="ctr"/>
            <a:endParaRPr lang="en-US" dirty="0"/>
          </a:p>
          <a:p>
            <a:pPr algn="ctr"/>
            <a:r>
              <a:rPr lang="en-US" dirty="0"/>
              <a:t>Footpath / Towpath restrictions likely on the     16th September 2026 for approximately 2 Days.</a:t>
            </a:r>
          </a:p>
          <a:p>
            <a:pPr algn="ctr"/>
            <a:endParaRPr lang="en-US" dirty="0"/>
          </a:p>
          <a:p>
            <a:pPr algn="ctr"/>
            <a:endParaRPr lang="en-GB" dirty="0"/>
          </a:p>
        </p:txBody>
      </p:sp>
    </p:spTree>
    <p:extLst>
      <p:ext uri="{BB962C8B-B14F-4D97-AF65-F5344CB8AC3E}">
        <p14:creationId xmlns:p14="http://schemas.microsoft.com/office/powerpoint/2010/main" val="3359048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C2D4C-4D0D-F4F7-3C9B-2298B174D7D2}"/>
              </a:ext>
            </a:extLst>
          </p:cNvPr>
          <p:cNvSpPr>
            <a:spLocks noGrp="1"/>
          </p:cNvSpPr>
          <p:nvPr>
            <p:ph type="title"/>
          </p:nvPr>
        </p:nvSpPr>
        <p:spPr>
          <a:xfrm>
            <a:off x="287505" y="340608"/>
            <a:ext cx="5390983" cy="1963318"/>
          </a:xfrm>
        </p:spPr>
        <p:txBody>
          <a:bodyPr>
            <a:normAutofit fontScale="90000"/>
          </a:bodyPr>
          <a:lstStyle/>
          <a:p>
            <a:r>
              <a:rPr lang="en-US" dirty="0"/>
              <a:t>Temporary Deployment Exercise What’s Happening?</a:t>
            </a:r>
            <a:endParaRPr lang="en-GB" dirty="0"/>
          </a:p>
        </p:txBody>
      </p:sp>
      <p:sp>
        <p:nvSpPr>
          <p:cNvPr id="3" name="Content Placeholder 2">
            <a:extLst>
              <a:ext uri="{FF2B5EF4-FFF2-40B4-BE49-F238E27FC236}">
                <a16:creationId xmlns:a16="http://schemas.microsoft.com/office/drawing/2014/main" id="{43255E7D-610A-4C55-06A1-C23D3CC3D718}"/>
              </a:ext>
            </a:extLst>
          </p:cNvPr>
          <p:cNvSpPr>
            <a:spLocks noGrp="1"/>
          </p:cNvSpPr>
          <p:nvPr>
            <p:ph idx="1"/>
          </p:nvPr>
        </p:nvSpPr>
        <p:spPr>
          <a:xfrm>
            <a:off x="161132" y="2969672"/>
            <a:ext cx="5181600" cy="2799142"/>
          </a:xfrm>
        </p:spPr>
        <p:txBody>
          <a:bodyPr>
            <a:normAutofit lnSpcReduction="10000"/>
          </a:bodyPr>
          <a:lstStyle/>
          <a:p>
            <a:pPr marL="0"/>
            <a:r>
              <a:rPr lang="en-US" b="0" i="0" dirty="0">
                <a:solidFill>
                  <a:srgbClr val="424242"/>
                </a:solidFill>
                <a:effectLst/>
              </a:rPr>
              <a:t>A training exercise will take place during the week of 14 September 2026, led by the Department for Infrastructure Rivers Operations team, to deploy temporary flood defences along the Belfast Tidal Flood Alleviation Scheme (BFTAS). The aim is to </a:t>
            </a:r>
            <a:r>
              <a:rPr lang="en-US" b="0" i="0" dirty="0" err="1">
                <a:solidFill>
                  <a:srgbClr val="424242"/>
                </a:solidFill>
                <a:effectLst/>
              </a:rPr>
              <a:t>familiarise</a:t>
            </a:r>
            <a:r>
              <a:rPr lang="en-US" b="0" i="0" dirty="0">
                <a:solidFill>
                  <a:srgbClr val="424242"/>
                </a:solidFill>
                <a:effectLst/>
              </a:rPr>
              <a:t> staff with the equipment and practice emergency response procedures.</a:t>
            </a:r>
            <a:endParaRPr lang="en-GB" dirty="0"/>
          </a:p>
        </p:txBody>
      </p:sp>
      <p:sp>
        <p:nvSpPr>
          <p:cNvPr id="9" name="Date Placeholder 8">
            <a:extLst>
              <a:ext uri="{FF2B5EF4-FFF2-40B4-BE49-F238E27FC236}">
                <a16:creationId xmlns:a16="http://schemas.microsoft.com/office/drawing/2014/main" id="{B21B1F88-2D1D-B83C-4D2F-6E4B25DB5F32}"/>
              </a:ext>
            </a:extLst>
          </p:cNvPr>
          <p:cNvSpPr>
            <a:spLocks noGrp="1"/>
          </p:cNvSpPr>
          <p:nvPr>
            <p:ph type="dt" sz="half" idx="10"/>
          </p:nvPr>
        </p:nvSpPr>
        <p:spPr/>
        <p:txBody>
          <a:bodyPr/>
          <a:lstStyle/>
          <a:p>
            <a:pPr rtl="0"/>
            <a:r>
              <a:rPr lang="en-GB"/>
              <a:t>2/8/20XX</a:t>
            </a:r>
          </a:p>
        </p:txBody>
      </p:sp>
      <p:sp>
        <p:nvSpPr>
          <p:cNvPr id="10" name="Slide Number Placeholder 9">
            <a:extLst>
              <a:ext uri="{FF2B5EF4-FFF2-40B4-BE49-F238E27FC236}">
                <a16:creationId xmlns:a16="http://schemas.microsoft.com/office/drawing/2014/main" id="{D27C2DD4-1345-E1B3-989B-AC1493EF4096}"/>
              </a:ext>
            </a:extLst>
          </p:cNvPr>
          <p:cNvSpPr>
            <a:spLocks noGrp="1"/>
          </p:cNvSpPr>
          <p:nvPr>
            <p:ph type="sldNum" sz="quarter" idx="12"/>
          </p:nvPr>
        </p:nvSpPr>
        <p:spPr/>
        <p:txBody>
          <a:bodyPr/>
          <a:lstStyle/>
          <a:p>
            <a:pPr rtl="0"/>
            <a:fld id="{08AB70BE-1769-45B8-85A6-0C837432C7E6}" type="slidenum">
              <a:rPr lang="en-GB" smtClean="0"/>
              <a:pPr rtl="0"/>
              <a:t>2</a:t>
            </a:fld>
            <a:endParaRPr lang="en-GB" dirty="0"/>
          </a:p>
        </p:txBody>
      </p:sp>
      <p:pic>
        <p:nvPicPr>
          <p:cNvPr id="11" name="Picture Placeholder 67" descr="A group of metal poles on a sidewalk">
            <a:extLst>
              <a:ext uri="{FF2B5EF4-FFF2-40B4-BE49-F238E27FC236}">
                <a16:creationId xmlns:a16="http://schemas.microsoft.com/office/drawing/2014/main" id="{25D27B02-571E-2FAD-6ECD-3610D6A9BB67}"/>
              </a:ext>
            </a:extLst>
          </p:cNvPr>
          <p:cNvPicPr>
            <a:picLocks noGrp="1" noChangeAspect="1"/>
          </p:cNvPicPr>
          <p:nvPr>
            <p:ph type="pic" sz="quarter" idx="13"/>
          </p:nvPr>
        </p:nvPicPr>
        <p:blipFill>
          <a:blip r:embed="rId2"/>
          <a:srcRect t="12186" b="12186"/>
          <a:stretch>
            <a:fillRect/>
          </a:stretch>
        </p:blipFill>
        <p:spPr>
          <a:xfrm>
            <a:off x="6513513" y="-1588"/>
            <a:ext cx="2847975" cy="2871788"/>
          </a:xfrm>
          <a:ln>
            <a:solidFill>
              <a:schemeClr val="tx2">
                <a:lumMod val="90000"/>
                <a:lumOff val="10000"/>
              </a:schemeClr>
            </a:solidFill>
          </a:ln>
        </p:spPr>
      </p:pic>
      <p:pic>
        <p:nvPicPr>
          <p:cNvPr id="12" name="Picture Placeholder 12" descr="A person in a vest holding a red and white barrier">
            <a:extLst>
              <a:ext uri="{FF2B5EF4-FFF2-40B4-BE49-F238E27FC236}">
                <a16:creationId xmlns:a16="http://schemas.microsoft.com/office/drawing/2014/main" id="{DE2FB79D-3671-AA80-5B14-C5E42CADCADD}"/>
              </a:ext>
            </a:extLst>
          </p:cNvPr>
          <p:cNvPicPr>
            <a:picLocks noGrp="1" noChangeAspect="1"/>
          </p:cNvPicPr>
          <p:nvPr>
            <p:ph type="pic" sz="quarter" idx="14"/>
          </p:nvPr>
        </p:nvPicPr>
        <p:blipFill>
          <a:blip r:embed="rId3"/>
          <a:srcRect l="18034" r="18034"/>
          <a:stretch/>
        </p:blipFill>
        <p:spPr>
          <a:xfrm>
            <a:off x="9361488" y="-1588"/>
            <a:ext cx="2825750" cy="2854326"/>
          </a:xfrm>
          <a:ln>
            <a:solidFill>
              <a:schemeClr val="tx2">
                <a:lumMod val="90000"/>
                <a:lumOff val="10000"/>
              </a:schemeClr>
            </a:solidFill>
          </a:ln>
        </p:spPr>
      </p:pic>
      <p:pic>
        <p:nvPicPr>
          <p:cNvPr id="13" name="Picture Placeholder 16" descr="a gate">
            <a:extLst>
              <a:ext uri="{FF2B5EF4-FFF2-40B4-BE49-F238E27FC236}">
                <a16:creationId xmlns:a16="http://schemas.microsoft.com/office/drawing/2014/main" id="{0B8C0303-D19A-94A1-5CBA-FA15EE7FFDCE}"/>
              </a:ext>
            </a:extLst>
          </p:cNvPr>
          <p:cNvPicPr>
            <a:picLocks noGrp="1" noChangeAspect="1"/>
          </p:cNvPicPr>
          <p:nvPr>
            <p:ph type="pic" sz="quarter" idx="15"/>
          </p:nvPr>
        </p:nvPicPr>
        <p:blipFill>
          <a:blip r:embed="rId4"/>
          <a:srcRect l="3801" r="3801"/>
          <a:stretch/>
        </p:blipFill>
        <p:spPr>
          <a:xfrm>
            <a:off x="6510338" y="2828925"/>
            <a:ext cx="2846387" cy="4002088"/>
          </a:xfrm>
          <a:custGeom>
            <a:avLst/>
            <a:gdLst>
              <a:gd name="connsiteX0" fmla="*/ 2436721 w 2846565"/>
              <a:gd name="connsiteY0" fmla="*/ 0 h 4001609"/>
              <a:gd name="connsiteX1" fmla="*/ 2846565 w 2846565"/>
              <a:gd name="connsiteY1" fmla="*/ 0 h 4001609"/>
              <a:gd name="connsiteX2" fmla="*/ 2846565 w 2846565"/>
              <a:gd name="connsiteY2" fmla="*/ 4001609 h 4001609"/>
              <a:gd name="connsiteX3" fmla="*/ 2796 w 2846565"/>
              <a:gd name="connsiteY3" fmla="*/ 4001608 h 4001609"/>
              <a:gd name="connsiteX4" fmla="*/ 2796 w 2846565"/>
              <a:gd name="connsiteY4" fmla="*/ 2564348 h 4001609"/>
              <a:gd name="connsiteX5" fmla="*/ 0 w 2846565"/>
              <a:gd name="connsiteY5" fmla="*/ 2453758 h 4001609"/>
              <a:gd name="connsiteX6" fmla="*/ 2202875 w 2846565"/>
              <a:gd name="connsiteY6" fmla="*/ 12668 h 4001609"/>
              <a:gd name="connsiteX7" fmla="*/ 2436721 w 2846565"/>
              <a:gd name="connsiteY7" fmla="*/ 860 h 400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6565" h="4001609">
                <a:moveTo>
                  <a:pt x="2436721" y="0"/>
                </a:moveTo>
                <a:lnTo>
                  <a:pt x="2846565" y="0"/>
                </a:lnTo>
                <a:lnTo>
                  <a:pt x="2846565" y="4001609"/>
                </a:lnTo>
                <a:lnTo>
                  <a:pt x="2796" y="4001608"/>
                </a:lnTo>
                <a:lnTo>
                  <a:pt x="2796" y="2564348"/>
                </a:lnTo>
                <a:lnTo>
                  <a:pt x="0" y="2453758"/>
                </a:lnTo>
                <a:cubicBezTo>
                  <a:pt x="0" y="1183283"/>
                  <a:pt x="965553" y="138326"/>
                  <a:pt x="2202875" y="12668"/>
                </a:cubicBezTo>
                <a:lnTo>
                  <a:pt x="2436721" y="860"/>
                </a:lnTo>
                <a:close/>
              </a:path>
            </a:pathLst>
          </a:custGeom>
          <a:solidFill>
            <a:schemeClr val="accent6">
              <a:lumMod val="60000"/>
              <a:lumOff val="40000"/>
            </a:schemeClr>
          </a:solidFill>
          <a:ln>
            <a:solidFill>
              <a:schemeClr val="tx2">
                <a:lumMod val="90000"/>
                <a:lumOff val="10000"/>
              </a:schemeClr>
            </a:solidFill>
          </a:ln>
        </p:spPr>
      </p:pic>
      <p:pic>
        <p:nvPicPr>
          <p:cNvPr id="14" name="Picture Placeholder 75" descr="A group of men in orange vests standing next to a fence">
            <a:extLst>
              <a:ext uri="{FF2B5EF4-FFF2-40B4-BE49-F238E27FC236}">
                <a16:creationId xmlns:a16="http://schemas.microsoft.com/office/drawing/2014/main" id="{4FD4BE37-695D-0FA2-7D96-3AC3F759899C}"/>
              </a:ext>
            </a:extLst>
          </p:cNvPr>
          <p:cNvPicPr>
            <a:picLocks noGrp="1" noChangeAspect="1"/>
          </p:cNvPicPr>
          <p:nvPr>
            <p:ph type="pic" sz="quarter" idx="16"/>
          </p:nvPr>
        </p:nvPicPr>
        <p:blipFill>
          <a:blip r:embed="rId5"/>
          <a:srcRect l="25779" r="25779"/>
          <a:stretch/>
        </p:blipFill>
        <p:spPr>
          <a:xfrm>
            <a:off x="9356725" y="2828925"/>
            <a:ext cx="2835275" cy="4038600"/>
          </a:xfrm>
          <a:ln>
            <a:solidFill>
              <a:schemeClr val="tx2">
                <a:lumMod val="90000"/>
                <a:lumOff val="10000"/>
              </a:schemeClr>
            </a:solidFill>
          </a:ln>
        </p:spPr>
      </p:pic>
    </p:spTree>
    <p:extLst>
      <p:ext uri="{BB962C8B-B14F-4D97-AF65-F5344CB8AC3E}">
        <p14:creationId xmlns:p14="http://schemas.microsoft.com/office/powerpoint/2010/main" val="8418417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barrier closing a footpath for roadworks">
            <a:extLst>
              <a:ext uri="{FF2B5EF4-FFF2-40B4-BE49-F238E27FC236}">
                <a16:creationId xmlns:a16="http://schemas.microsoft.com/office/drawing/2014/main" id="{05D6FC62-B4A7-2F67-3C40-CF1135D02B5E}"/>
              </a:ext>
            </a:extLst>
          </p:cNvPr>
          <p:cNvPicPr>
            <a:picLocks noGrp="1" noChangeAspect="1"/>
          </p:cNvPicPr>
          <p:nvPr>
            <p:ph type="pic" sz="quarter" idx="13"/>
          </p:nvPr>
        </p:nvPicPr>
        <p:blipFill>
          <a:blip r:embed="rId2"/>
          <a:srcRect l="5524" r="7552"/>
          <a:stretch/>
        </p:blipFill>
        <p:spPr>
          <a:xfrm>
            <a:off x="0" y="0"/>
            <a:ext cx="11273115" cy="6858000"/>
          </a:xfrm>
        </p:spPr>
      </p:pic>
      <p:sp>
        <p:nvSpPr>
          <p:cNvPr id="30" name="Title 29">
            <a:extLst>
              <a:ext uri="{FF2B5EF4-FFF2-40B4-BE49-F238E27FC236}">
                <a16:creationId xmlns:a16="http://schemas.microsoft.com/office/drawing/2014/main" id="{9DAE0213-8971-4F41-9E3D-5FCCD40DC2BF}"/>
              </a:ext>
            </a:extLst>
          </p:cNvPr>
          <p:cNvSpPr>
            <a:spLocks noGrp="1"/>
          </p:cNvSpPr>
          <p:nvPr>
            <p:ph type="ctrTitle"/>
          </p:nvPr>
        </p:nvSpPr>
        <p:spPr>
          <a:xfrm>
            <a:off x="6367909" y="4330696"/>
            <a:ext cx="5824092" cy="2527304"/>
          </a:xfrm>
        </p:spPr>
        <p:txBody>
          <a:bodyPr rtlCol="0"/>
          <a:lstStyle/>
          <a:p>
            <a:pPr rtl="0"/>
            <a:r>
              <a:rPr lang="en-US" dirty="0"/>
              <a:t>Queries?</a:t>
            </a:r>
            <a:endParaRPr lang="en-GB" dirty="0"/>
          </a:p>
        </p:txBody>
      </p:sp>
      <p:sp>
        <p:nvSpPr>
          <p:cNvPr id="10" name="Subtitle 9">
            <a:extLst>
              <a:ext uri="{FF2B5EF4-FFF2-40B4-BE49-F238E27FC236}">
                <a16:creationId xmlns:a16="http://schemas.microsoft.com/office/drawing/2014/main" id="{623FB30D-4353-4FDD-9FA6-2C7A5AF30338}"/>
              </a:ext>
            </a:extLst>
          </p:cNvPr>
          <p:cNvSpPr>
            <a:spLocks noGrp="1"/>
          </p:cNvSpPr>
          <p:nvPr>
            <p:ph type="body" sz="quarter" idx="14"/>
          </p:nvPr>
        </p:nvSpPr>
        <p:spPr>
          <a:xfrm>
            <a:off x="6367908" y="6109138"/>
            <a:ext cx="5824091" cy="748862"/>
          </a:xfrm>
        </p:spPr>
        <p:txBody>
          <a:bodyPr rtlCol="0"/>
          <a:lstStyle/>
          <a:p>
            <a:pPr rtl="0"/>
            <a:r>
              <a:rPr lang="en-US" sz="1400" dirty="0"/>
              <a:t>                 Contact – </a:t>
            </a:r>
            <a:r>
              <a:rPr lang="en-US" sz="1400" dirty="0">
                <a:solidFill>
                  <a:srgbClr val="002060"/>
                </a:solidFill>
                <a:hlinkClick r:id="rId3">
                  <a:extLst>
                    <a:ext uri="{A12FA001-AC4F-418D-AE19-62706E023703}">
                      <ahyp:hlinkClr xmlns:ahyp="http://schemas.microsoft.com/office/drawing/2018/hyperlinkcolor" val="tx"/>
                    </a:ext>
                  </a:extLst>
                </a:hlinkClick>
              </a:rPr>
              <a:t>rivers.belfast@infrastructure-ni.gov.uk</a:t>
            </a:r>
            <a:endParaRPr lang="en-US" sz="1400" dirty="0">
              <a:solidFill>
                <a:srgbClr val="002060"/>
              </a:solidFill>
            </a:endParaRPr>
          </a:p>
          <a:p>
            <a:pPr rtl="0"/>
            <a:r>
              <a:rPr lang="en-US" sz="1400" dirty="0"/>
              <a:t> </a:t>
            </a:r>
            <a:endParaRPr lang="en-GB" sz="1400" dirty="0"/>
          </a:p>
        </p:txBody>
      </p:sp>
    </p:spTree>
    <p:extLst>
      <p:ext uri="{BB962C8B-B14F-4D97-AF65-F5344CB8AC3E}">
        <p14:creationId xmlns:p14="http://schemas.microsoft.com/office/powerpoint/2010/main" val="1893495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Picture Placeholder 67" descr="A group of metal poles on a sidewalk&#10;">
            <a:extLst>
              <a:ext uri="{FF2B5EF4-FFF2-40B4-BE49-F238E27FC236}">
                <a16:creationId xmlns:a16="http://schemas.microsoft.com/office/drawing/2014/main" id="{6D269198-CE09-35E5-708F-9902D0DE2081}"/>
              </a:ext>
            </a:extLst>
          </p:cNvPr>
          <p:cNvPicPr>
            <a:picLocks noGrp="1" noChangeAspect="1"/>
          </p:cNvPicPr>
          <p:nvPr>
            <p:ph type="pic" sz="quarter" idx="13"/>
          </p:nvPr>
        </p:nvPicPr>
        <p:blipFill>
          <a:blip r:embed="rId2"/>
          <a:srcRect t="12186" b="12186"/>
          <a:stretch>
            <a:fillRect/>
          </a:stretch>
        </p:blipFill>
        <p:spPr>
          <a:ln>
            <a:solidFill>
              <a:schemeClr val="tx2">
                <a:lumMod val="90000"/>
                <a:lumOff val="10000"/>
              </a:schemeClr>
            </a:solidFill>
          </a:ln>
        </p:spPr>
      </p:pic>
      <p:sp>
        <p:nvSpPr>
          <p:cNvPr id="77" name="Title 58">
            <a:extLst>
              <a:ext uri="{FF2B5EF4-FFF2-40B4-BE49-F238E27FC236}">
                <a16:creationId xmlns:a16="http://schemas.microsoft.com/office/drawing/2014/main" id="{4479546C-5CE1-0D18-7272-76FF6B55EC6C}"/>
              </a:ext>
            </a:extLst>
          </p:cNvPr>
          <p:cNvSpPr>
            <a:spLocks noGrp="1"/>
          </p:cNvSpPr>
          <p:nvPr>
            <p:ph type="title"/>
          </p:nvPr>
        </p:nvSpPr>
        <p:spPr>
          <a:xfrm>
            <a:off x="225189" y="270030"/>
            <a:ext cx="6509982" cy="2198972"/>
          </a:xfrm>
        </p:spPr>
        <p:txBody>
          <a:bodyPr rtlCol="0"/>
          <a:lstStyle/>
          <a:p>
            <a:pPr rtl="0"/>
            <a:r>
              <a:rPr lang="en-GB" dirty="0"/>
              <a:t>Demountable Flood Defence Deployment</a:t>
            </a:r>
          </a:p>
        </p:txBody>
      </p:sp>
      <p:pic>
        <p:nvPicPr>
          <p:cNvPr id="4" name="Picture Placeholder 16" descr="a flood barrier">
            <a:extLst>
              <a:ext uri="{FF2B5EF4-FFF2-40B4-BE49-F238E27FC236}">
                <a16:creationId xmlns:a16="http://schemas.microsoft.com/office/drawing/2014/main" id="{5584F92E-B023-91A5-3CA8-215B843758CD}"/>
              </a:ext>
            </a:extLst>
          </p:cNvPr>
          <p:cNvPicPr>
            <a:picLocks noChangeAspect="1"/>
          </p:cNvPicPr>
          <p:nvPr/>
        </p:nvPicPr>
        <p:blipFill>
          <a:blip r:embed="rId3"/>
          <a:srcRect l="3775" r="3775"/>
          <a:stretch/>
        </p:blipFill>
        <p:spPr>
          <a:xfrm>
            <a:off x="6505614" y="2856391"/>
            <a:ext cx="2846565" cy="4001609"/>
          </a:xfrm>
          <a:custGeom>
            <a:avLst/>
            <a:gdLst>
              <a:gd name="connsiteX0" fmla="*/ 2436721 w 2846565"/>
              <a:gd name="connsiteY0" fmla="*/ 0 h 4001609"/>
              <a:gd name="connsiteX1" fmla="*/ 2846565 w 2846565"/>
              <a:gd name="connsiteY1" fmla="*/ 0 h 4001609"/>
              <a:gd name="connsiteX2" fmla="*/ 2846565 w 2846565"/>
              <a:gd name="connsiteY2" fmla="*/ 4001609 h 4001609"/>
              <a:gd name="connsiteX3" fmla="*/ 2796 w 2846565"/>
              <a:gd name="connsiteY3" fmla="*/ 4001608 h 4001609"/>
              <a:gd name="connsiteX4" fmla="*/ 2796 w 2846565"/>
              <a:gd name="connsiteY4" fmla="*/ 2564348 h 4001609"/>
              <a:gd name="connsiteX5" fmla="*/ 0 w 2846565"/>
              <a:gd name="connsiteY5" fmla="*/ 2453758 h 4001609"/>
              <a:gd name="connsiteX6" fmla="*/ 2202875 w 2846565"/>
              <a:gd name="connsiteY6" fmla="*/ 12668 h 4001609"/>
              <a:gd name="connsiteX7" fmla="*/ 2436721 w 2846565"/>
              <a:gd name="connsiteY7" fmla="*/ 860 h 400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6565" h="4001609">
                <a:moveTo>
                  <a:pt x="2436721" y="0"/>
                </a:moveTo>
                <a:lnTo>
                  <a:pt x="2846565" y="0"/>
                </a:lnTo>
                <a:lnTo>
                  <a:pt x="2846565" y="4001609"/>
                </a:lnTo>
                <a:lnTo>
                  <a:pt x="2796" y="4001608"/>
                </a:lnTo>
                <a:lnTo>
                  <a:pt x="2796" y="2564348"/>
                </a:lnTo>
                <a:lnTo>
                  <a:pt x="0" y="2453758"/>
                </a:lnTo>
                <a:cubicBezTo>
                  <a:pt x="0" y="1183283"/>
                  <a:pt x="965553" y="138326"/>
                  <a:pt x="2202875" y="12668"/>
                </a:cubicBezTo>
                <a:lnTo>
                  <a:pt x="2436721" y="860"/>
                </a:lnTo>
                <a:close/>
              </a:path>
            </a:pathLst>
          </a:custGeom>
          <a:solidFill>
            <a:schemeClr val="accent6">
              <a:lumMod val="60000"/>
              <a:lumOff val="40000"/>
            </a:schemeClr>
          </a:solidFill>
          <a:ln>
            <a:solidFill>
              <a:schemeClr val="tx2">
                <a:lumMod val="90000"/>
                <a:lumOff val="10000"/>
              </a:schemeClr>
            </a:solidFill>
          </a:ln>
        </p:spPr>
      </p:pic>
      <p:sp>
        <p:nvSpPr>
          <p:cNvPr id="19" name="Date Placeholder 18">
            <a:extLst>
              <a:ext uri="{FF2B5EF4-FFF2-40B4-BE49-F238E27FC236}">
                <a16:creationId xmlns:a16="http://schemas.microsoft.com/office/drawing/2014/main" id="{C1DB8175-C36B-4576-9F4C-02F5CFEA546C}"/>
              </a:ext>
            </a:extLst>
          </p:cNvPr>
          <p:cNvSpPr>
            <a:spLocks noGrp="1"/>
          </p:cNvSpPr>
          <p:nvPr>
            <p:ph type="dt" sz="half" idx="10"/>
          </p:nvPr>
        </p:nvSpPr>
        <p:spPr>
          <a:xfrm>
            <a:off x="9017000" y="6433202"/>
            <a:ext cx="2374150" cy="367841"/>
          </a:xfrm>
        </p:spPr>
        <p:txBody>
          <a:bodyPr rtlCol="0"/>
          <a:lstStyle/>
          <a:p>
            <a:pPr rtl="0"/>
            <a:r>
              <a:rPr lang="en-GB"/>
              <a:t>2/8/20XX</a:t>
            </a:r>
            <a:endParaRPr lang="en-GB" dirty="0"/>
          </a:p>
        </p:txBody>
      </p:sp>
      <p:pic>
        <p:nvPicPr>
          <p:cNvPr id="76" name="Picture Placeholder 75" descr="Two men in orange vests building flood defenses">
            <a:extLst>
              <a:ext uri="{FF2B5EF4-FFF2-40B4-BE49-F238E27FC236}">
                <a16:creationId xmlns:a16="http://schemas.microsoft.com/office/drawing/2014/main" id="{357AB6EB-8E95-EA45-D91A-20210C12A60B}"/>
              </a:ext>
            </a:extLst>
          </p:cNvPr>
          <p:cNvPicPr>
            <a:picLocks noGrp="1" noChangeAspect="1"/>
          </p:cNvPicPr>
          <p:nvPr>
            <p:ph type="pic" sz="quarter" idx="16"/>
          </p:nvPr>
        </p:nvPicPr>
        <p:blipFill>
          <a:blip r:embed="rId4"/>
          <a:srcRect l="38915" t="-233" r="12643" b="233"/>
          <a:stretch/>
        </p:blipFill>
        <p:spPr>
          <a:xfrm>
            <a:off x="9356456" y="2870496"/>
            <a:ext cx="2835544" cy="3997252"/>
          </a:xfrm>
          <a:ln>
            <a:solidFill>
              <a:schemeClr val="tx2">
                <a:lumMod val="90000"/>
                <a:lumOff val="10000"/>
              </a:schemeClr>
            </a:solidFill>
          </a:ln>
        </p:spPr>
      </p:pic>
      <p:sp>
        <p:nvSpPr>
          <p:cNvPr id="78" name="Content Placeholder 2">
            <a:extLst>
              <a:ext uri="{FF2B5EF4-FFF2-40B4-BE49-F238E27FC236}">
                <a16:creationId xmlns:a16="http://schemas.microsoft.com/office/drawing/2014/main" id="{9F83E785-4681-FD57-BA92-69EC99D4E62E}"/>
              </a:ext>
            </a:extLst>
          </p:cNvPr>
          <p:cNvSpPr>
            <a:spLocks noGrp="1"/>
          </p:cNvSpPr>
          <p:nvPr>
            <p:ph idx="1"/>
          </p:nvPr>
        </p:nvSpPr>
        <p:spPr>
          <a:xfrm>
            <a:off x="55201" y="2901771"/>
            <a:ext cx="6441860" cy="3452847"/>
          </a:xfrm>
        </p:spPr>
        <p:txBody>
          <a:bodyPr rtlCol="0">
            <a:normAutofit fontScale="55000" lnSpcReduction="20000"/>
          </a:bodyPr>
          <a:lstStyle/>
          <a:p>
            <a:pPr marL="0" algn="just">
              <a:spcBef>
                <a:spcPts val="600"/>
              </a:spcBef>
              <a:spcAft>
                <a:spcPts val="1200"/>
              </a:spcAft>
              <a:buNone/>
            </a:pPr>
            <a:r>
              <a:rPr lang="en-GB" sz="2500" dirty="0"/>
              <a:t>The scheme comprises walls of concrete, brick cladding and glass panels to help it blend into different locations and it stretches along the River Lagan from the harbour estate for some 8km upstream to </a:t>
            </a:r>
            <a:r>
              <a:rPr lang="en-GB" sz="2500" dirty="0" err="1"/>
              <a:t>Stranmillis</a:t>
            </a:r>
            <a:r>
              <a:rPr lang="en-GB" sz="2500" dirty="0"/>
              <a:t>. As well as the permanent walls along the river it has been necessary to leave some sections and gaps to facilitate daily movement of people and vehicles going about their daily business. </a:t>
            </a:r>
          </a:p>
          <a:p>
            <a:pPr marL="0" algn="just">
              <a:spcBef>
                <a:spcPts val="600"/>
              </a:spcBef>
              <a:spcAft>
                <a:spcPts val="1200"/>
              </a:spcAft>
              <a:buNone/>
            </a:pPr>
            <a:r>
              <a:rPr lang="en-GB" sz="2500" dirty="0"/>
              <a:t>The intention of this exercise is to insert temporary defences into these sections and gaps where the tide is likely to rise to a point that could cause flooding.</a:t>
            </a:r>
          </a:p>
          <a:p>
            <a:pPr rtl="0">
              <a:spcBef>
                <a:spcPts val="600"/>
              </a:spcBef>
            </a:pPr>
            <a:r>
              <a:rPr lang="en-US" sz="2500" dirty="0"/>
              <a:t>Temporary </a:t>
            </a:r>
            <a:r>
              <a:rPr lang="en-US" sz="2500" dirty="0" err="1"/>
              <a:t>defence</a:t>
            </a:r>
            <a:r>
              <a:rPr lang="en-US" sz="2500" dirty="0"/>
              <a:t> types include:</a:t>
            </a:r>
          </a:p>
          <a:p>
            <a:pPr marL="342900" indent="-342900" rtl="0">
              <a:spcBef>
                <a:spcPts val="600"/>
              </a:spcBef>
              <a:buFont typeface="Arial" panose="020B0604020202020204" pitchFamily="34" charset="0"/>
              <a:buChar char="•"/>
            </a:pPr>
            <a:r>
              <a:rPr lang="en-US" sz="2500" dirty="0"/>
              <a:t>Post and Plank Flood Barriers.</a:t>
            </a:r>
          </a:p>
          <a:p>
            <a:pPr marL="342900" indent="-342900" rtl="0">
              <a:spcBef>
                <a:spcPts val="600"/>
              </a:spcBef>
              <a:buFont typeface="Arial" panose="020B0604020202020204" pitchFamily="34" charset="0"/>
              <a:buChar char="•"/>
            </a:pPr>
            <a:r>
              <a:rPr lang="en-US" sz="2500" dirty="0"/>
              <a:t>Permanent Flood Gates.</a:t>
            </a:r>
          </a:p>
          <a:p>
            <a:pPr marL="342900" indent="-342900" rtl="0">
              <a:spcBef>
                <a:spcPts val="600"/>
              </a:spcBef>
              <a:buFont typeface="Arial" panose="020B0604020202020204" pitchFamily="34" charset="0"/>
              <a:buChar char="•"/>
            </a:pPr>
            <a:r>
              <a:rPr lang="en-US" sz="2500" dirty="0" err="1"/>
              <a:t>FloodStop</a:t>
            </a:r>
            <a:r>
              <a:rPr lang="en-US" sz="2500" dirty="0"/>
              <a:t> Water Filled Flood Barriers.</a:t>
            </a:r>
          </a:p>
          <a:p>
            <a:pPr marL="342900" indent="-342900" rtl="0">
              <a:spcBef>
                <a:spcPts val="600"/>
              </a:spcBef>
              <a:buFont typeface="Arial" panose="020B0604020202020204" pitchFamily="34" charset="0"/>
              <a:buChar char="•"/>
            </a:pPr>
            <a:r>
              <a:rPr lang="en-US" sz="2500" dirty="0"/>
              <a:t>K-Frame Flood Barriers.</a:t>
            </a:r>
            <a:endParaRPr lang="en-GB" sz="2500" dirty="0"/>
          </a:p>
          <a:p>
            <a:pPr marL="457200" indent="-457200" rtl="0">
              <a:buAutoNum type="arabicPeriod"/>
            </a:pPr>
            <a:endParaRPr lang="en-GB" sz="1050" dirty="0"/>
          </a:p>
        </p:txBody>
      </p:sp>
      <p:pic>
        <p:nvPicPr>
          <p:cNvPr id="7" name="Picture Placeholder 12" descr="Two men building a flood barrier">
            <a:extLst>
              <a:ext uri="{FF2B5EF4-FFF2-40B4-BE49-F238E27FC236}">
                <a16:creationId xmlns:a16="http://schemas.microsoft.com/office/drawing/2014/main" id="{14EC0714-DA9F-221B-1A7F-9EBF03C7603E}"/>
              </a:ext>
            </a:extLst>
          </p:cNvPr>
          <p:cNvPicPr>
            <a:picLocks noGrp="1" noChangeAspect="1"/>
          </p:cNvPicPr>
          <p:nvPr>
            <p:ph type="pic" sz="quarter" idx="14"/>
          </p:nvPr>
        </p:nvPicPr>
        <p:blipFill>
          <a:blip r:embed="rId5"/>
          <a:srcRect l="17152" r="18916"/>
          <a:stretch/>
        </p:blipFill>
        <p:spPr>
          <a:xfrm>
            <a:off x="9360733" y="-1798"/>
            <a:ext cx="2826990" cy="2854594"/>
          </a:xfrm>
          <a:ln>
            <a:solidFill>
              <a:schemeClr val="tx2">
                <a:lumMod val="90000"/>
                <a:lumOff val="10000"/>
              </a:schemeClr>
            </a:solidFill>
          </a:ln>
        </p:spPr>
      </p:pic>
      <p:sp>
        <p:nvSpPr>
          <p:cNvPr id="21" name="Slide Number Placeholder 20">
            <a:extLst>
              <a:ext uri="{FF2B5EF4-FFF2-40B4-BE49-F238E27FC236}">
                <a16:creationId xmlns:a16="http://schemas.microsoft.com/office/drawing/2014/main" id="{04AC6251-86B6-46D0-9E3A-E833E8CCD8DE}"/>
              </a:ext>
            </a:extLst>
          </p:cNvPr>
          <p:cNvSpPr>
            <a:spLocks noGrp="1"/>
          </p:cNvSpPr>
          <p:nvPr>
            <p:ph type="sldNum" sz="quarter" idx="12"/>
          </p:nvPr>
        </p:nvSpPr>
        <p:spPr>
          <a:xfrm>
            <a:off x="11391150" y="6433203"/>
            <a:ext cx="693263" cy="367842"/>
          </a:xfrm>
        </p:spPr>
        <p:txBody>
          <a:bodyPr rtlCol="0"/>
          <a:lstStyle/>
          <a:p>
            <a:pPr rtl="0"/>
            <a:fld id="{08AB70BE-1769-45B8-85A6-0C837432C7E6}" type="slidenum">
              <a:rPr lang="en-GB" smtClean="0"/>
              <a:pPr rtl="0"/>
              <a:t>3</a:t>
            </a:fld>
            <a:endParaRPr lang="en-GB" dirty="0"/>
          </a:p>
        </p:txBody>
      </p:sp>
    </p:spTree>
    <p:extLst>
      <p:ext uri="{BB962C8B-B14F-4D97-AF65-F5344CB8AC3E}">
        <p14:creationId xmlns:p14="http://schemas.microsoft.com/office/powerpoint/2010/main" val="3112180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Date Placeholder 18">
            <a:extLst>
              <a:ext uri="{FF2B5EF4-FFF2-40B4-BE49-F238E27FC236}">
                <a16:creationId xmlns:a16="http://schemas.microsoft.com/office/drawing/2014/main" id="{C1DB8175-C36B-4576-9F4C-02F5CFEA546C}"/>
              </a:ext>
            </a:extLst>
          </p:cNvPr>
          <p:cNvSpPr>
            <a:spLocks noGrp="1"/>
          </p:cNvSpPr>
          <p:nvPr>
            <p:ph type="dt" sz="half" idx="10"/>
          </p:nvPr>
        </p:nvSpPr>
        <p:spPr>
          <a:xfrm>
            <a:off x="9017000" y="6433202"/>
            <a:ext cx="2374150" cy="367841"/>
          </a:xfrm>
        </p:spPr>
        <p:txBody>
          <a:bodyPr rtlCol="0"/>
          <a:lstStyle/>
          <a:p>
            <a:pPr rtl="0"/>
            <a:r>
              <a:rPr lang="en-GB"/>
              <a:t>2/8/20XX</a:t>
            </a:r>
            <a:endParaRPr lang="en-GB" dirty="0"/>
          </a:p>
        </p:txBody>
      </p:sp>
      <p:sp>
        <p:nvSpPr>
          <p:cNvPr id="21" name="Slide Number Placeholder 20">
            <a:extLst>
              <a:ext uri="{FF2B5EF4-FFF2-40B4-BE49-F238E27FC236}">
                <a16:creationId xmlns:a16="http://schemas.microsoft.com/office/drawing/2014/main" id="{04AC6251-86B6-46D0-9E3A-E833E8CCD8DE}"/>
              </a:ext>
            </a:extLst>
          </p:cNvPr>
          <p:cNvSpPr>
            <a:spLocks noGrp="1"/>
          </p:cNvSpPr>
          <p:nvPr>
            <p:ph type="sldNum" sz="quarter" idx="12"/>
          </p:nvPr>
        </p:nvSpPr>
        <p:spPr>
          <a:xfrm>
            <a:off x="11391150" y="6433203"/>
            <a:ext cx="693263" cy="367842"/>
          </a:xfrm>
        </p:spPr>
        <p:txBody>
          <a:bodyPr rtlCol="0"/>
          <a:lstStyle/>
          <a:p>
            <a:pPr rtl="0"/>
            <a:fld id="{08AB70BE-1769-45B8-85A6-0C837432C7E6}" type="slidenum">
              <a:rPr lang="en-GB" smtClean="0"/>
              <a:pPr rtl="0"/>
              <a:t>4</a:t>
            </a:fld>
            <a:endParaRPr lang="en-GB" dirty="0"/>
          </a:p>
        </p:txBody>
      </p:sp>
      <p:pic>
        <p:nvPicPr>
          <p:cNvPr id="68" name="Picture Placeholder 67" descr="A men erecting flood barriers">
            <a:extLst>
              <a:ext uri="{FF2B5EF4-FFF2-40B4-BE49-F238E27FC236}">
                <a16:creationId xmlns:a16="http://schemas.microsoft.com/office/drawing/2014/main" id="{6D269198-CE09-35E5-708F-9902D0DE2081}"/>
              </a:ext>
            </a:extLst>
          </p:cNvPr>
          <p:cNvPicPr>
            <a:picLocks noGrp="1" noChangeAspect="1"/>
          </p:cNvPicPr>
          <p:nvPr>
            <p:ph type="pic" sz="quarter" idx="13"/>
          </p:nvPr>
        </p:nvPicPr>
        <p:blipFill>
          <a:blip r:embed="rId2"/>
          <a:srcRect t="12186" b="12186"/>
          <a:stretch>
            <a:fillRect/>
          </a:stretch>
        </p:blipFill>
        <p:spPr>
          <a:ln>
            <a:solidFill>
              <a:schemeClr val="tx2">
                <a:lumMod val="90000"/>
                <a:lumOff val="10000"/>
              </a:schemeClr>
            </a:solidFill>
          </a:ln>
        </p:spPr>
      </p:pic>
      <p:pic>
        <p:nvPicPr>
          <p:cNvPr id="76" name="Picture Placeholder 75" descr="A group of men in orange vests building a flood barrier">
            <a:extLst>
              <a:ext uri="{FF2B5EF4-FFF2-40B4-BE49-F238E27FC236}">
                <a16:creationId xmlns:a16="http://schemas.microsoft.com/office/drawing/2014/main" id="{357AB6EB-8E95-EA45-D91A-20210C12A60B}"/>
              </a:ext>
            </a:extLst>
          </p:cNvPr>
          <p:cNvPicPr>
            <a:picLocks noGrp="1" noChangeAspect="1"/>
          </p:cNvPicPr>
          <p:nvPr>
            <p:ph type="pic" sz="quarter" idx="16"/>
          </p:nvPr>
        </p:nvPicPr>
        <p:blipFill>
          <a:blip r:embed="rId3"/>
          <a:srcRect l="38915" t="-233" r="12643" b="233"/>
          <a:stretch/>
        </p:blipFill>
        <p:spPr>
          <a:xfrm>
            <a:off x="9356456" y="2870496"/>
            <a:ext cx="2835544" cy="3997252"/>
          </a:xfrm>
          <a:ln>
            <a:solidFill>
              <a:schemeClr val="tx2">
                <a:lumMod val="90000"/>
                <a:lumOff val="10000"/>
              </a:schemeClr>
            </a:solidFill>
          </a:ln>
        </p:spPr>
      </p:pic>
      <p:sp>
        <p:nvSpPr>
          <p:cNvPr id="77" name="Title 58">
            <a:extLst>
              <a:ext uri="{FF2B5EF4-FFF2-40B4-BE49-F238E27FC236}">
                <a16:creationId xmlns:a16="http://schemas.microsoft.com/office/drawing/2014/main" id="{4479546C-5CE1-0D18-7272-76FF6B55EC6C}"/>
              </a:ext>
            </a:extLst>
          </p:cNvPr>
          <p:cNvSpPr>
            <a:spLocks noGrp="1"/>
          </p:cNvSpPr>
          <p:nvPr>
            <p:ph type="title"/>
          </p:nvPr>
        </p:nvSpPr>
        <p:spPr>
          <a:xfrm>
            <a:off x="225189" y="270030"/>
            <a:ext cx="6509982" cy="2198972"/>
          </a:xfrm>
        </p:spPr>
        <p:txBody>
          <a:bodyPr rtlCol="0"/>
          <a:lstStyle/>
          <a:p>
            <a:pPr rtl="0"/>
            <a:r>
              <a:rPr lang="en-GB" dirty="0"/>
              <a:t>Demountable Flood Defence Deployment</a:t>
            </a:r>
          </a:p>
        </p:txBody>
      </p:sp>
      <p:sp>
        <p:nvSpPr>
          <p:cNvPr id="78" name="Content Placeholder 2">
            <a:extLst>
              <a:ext uri="{FF2B5EF4-FFF2-40B4-BE49-F238E27FC236}">
                <a16:creationId xmlns:a16="http://schemas.microsoft.com/office/drawing/2014/main" id="{9F83E785-4681-FD57-BA92-69EC99D4E62E}"/>
              </a:ext>
            </a:extLst>
          </p:cNvPr>
          <p:cNvSpPr>
            <a:spLocks noGrp="1"/>
          </p:cNvSpPr>
          <p:nvPr>
            <p:ph idx="1"/>
          </p:nvPr>
        </p:nvSpPr>
        <p:spPr>
          <a:xfrm>
            <a:off x="172871" y="3142323"/>
            <a:ext cx="6233848" cy="3531431"/>
          </a:xfrm>
        </p:spPr>
        <p:txBody>
          <a:bodyPr rtlCol="0">
            <a:normAutofit/>
          </a:bodyPr>
          <a:lstStyle/>
          <a:p>
            <a:pPr rtl="0"/>
            <a:r>
              <a:rPr lang="en-US" dirty="0"/>
              <a:t>Temporary </a:t>
            </a:r>
            <a:r>
              <a:rPr lang="en-US" dirty="0" err="1"/>
              <a:t>defence</a:t>
            </a:r>
            <a:r>
              <a:rPr lang="en-US" dirty="0"/>
              <a:t> types:</a:t>
            </a:r>
          </a:p>
          <a:p>
            <a:pPr rtl="0"/>
            <a:endParaRPr lang="en-US" sz="1100" dirty="0"/>
          </a:p>
          <a:p>
            <a:pPr marL="342900" indent="-342900" rtl="0">
              <a:buFont typeface="Arial" panose="020B0604020202020204" pitchFamily="34" charset="0"/>
              <a:buChar char="•"/>
            </a:pPr>
            <a:r>
              <a:rPr lang="en-US" dirty="0"/>
              <a:t>Post and Plank Flood Barriers.</a:t>
            </a:r>
            <a:endParaRPr lang="en-US" sz="2000" dirty="0"/>
          </a:p>
          <a:p>
            <a:pPr marL="342900" indent="-342900" rtl="0">
              <a:buFont typeface="Arial" panose="020B0604020202020204" pitchFamily="34" charset="0"/>
              <a:buChar char="•"/>
            </a:pPr>
            <a:r>
              <a:rPr lang="en-US" dirty="0"/>
              <a:t>Demountable</a:t>
            </a:r>
            <a:r>
              <a:rPr lang="en-US" sz="2000" dirty="0"/>
              <a:t> Flood Gates.</a:t>
            </a:r>
          </a:p>
          <a:p>
            <a:pPr marL="342900" indent="-342900" rtl="0">
              <a:buFont typeface="Arial" panose="020B0604020202020204" pitchFamily="34" charset="0"/>
              <a:buChar char="•"/>
            </a:pPr>
            <a:r>
              <a:rPr lang="en-US" sz="2000" dirty="0" err="1"/>
              <a:t>FloodStop</a:t>
            </a:r>
            <a:r>
              <a:rPr lang="en-US" sz="2000" dirty="0"/>
              <a:t> Water Filled Flood Barriers.</a:t>
            </a:r>
          </a:p>
          <a:p>
            <a:pPr marL="342900" indent="-342900" rtl="0">
              <a:buFont typeface="Arial" panose="020B0604020202020204" pitchFamily="34" charset="0"/>
              <a:buChar char="•"/>
            </a:pPr>
            <a:r>
              <a:rPr lang="en-US" sz="2000" dirty="0"/>
              <a:t>K-Frame Flood Barriers.</a:t>
            </a:r>
            <a:endParaRPr lang="en-GB" sz="2000" dirty="0"/>
          </a:p>
          <a:p>
            <a:pPr marL="457200" indent="-457200" rtl="0">
              <a:buAutoNum type="arabicPeriod"/>
            </a:pPr>
            <a:endParaRPr lang="en-GB" sz="1050" dirty="0"/>
          </a:p>
        </p:txBody>
      </p:sp>
      <p:pic>
        <p:nvPicPr>
          <p:cNvPr id="4" name="Picture Placeholder 16" descr="a flood defence gate">
            <a:extLst>
              <a:ext uri="{FF2B5EF4-FFF2-40B4-BE49-F238E27FC236}">
                <a16:creationId xmlns:a16="http://schemas.microsoft.com/office/drawing/2014/main" id="{5584F92E-B023-91A5-3CA8-215B843758CD}"/>
              </a:ext>
            </a:extLst>
          </p:cNvPr>
          <p:cNvPicPr>
            <a:picLocks noChangeAspect="1"/>
          </p:cNvPicPr>
          <p:nvPr/>
        </p:nvPicPr>
        <p:blipFill>
          <a:blip r:embed="rId4"/>
          <a:srcRect l="3775" r="3775"/>
          <a:stretch/>
        </p:blipFill>
        <p:spPr>
          <a:xfrm>
            <a:off x="6505615" y="2871884"/>
            <a:ext cx="2835544" cy="3986116"/>
          </a:xfrm>
          <a:custGeom>
            <a:avLst/>
            <a:gdLst>
              <a:gd name="connsiteX0" fmla="*/ 2436721 w 2846565"/>
              <a:gd name="connsiteY0" fmla="*/ 0 h 4001609"/>
              <a:gd name="connsiteX1" fmla="*/ 2846565 w 2846565"/>
              <a:gd name="connsiteY1" fmla="*/ 0 h 4001609"/>
              <a:gd name="connsiteX2" fmla="*/ 2846565 w 2846565"/>
              <a:gd name="connsiteY2" fmla="*/ 4001609 h 4001609"/>
              <a:gd name="connsiteX3" fmla="*/ 2796 w 2846565"/>
              <a:gd name="connsiteY3" fmla="*/ 4001608 h 4001609"/>
              <a:gd name="connsiteX4" fmla="*/ 2796 w 2846565"/>
              <a:gd name="connsiteY4" fmla="*/ 2564348 h 4001609"/>
              <a:gd name="connsiteX5" fmla="*/ 0 w 2846565"/>
              <a:gd name="connsiteY5" fmla="*/ 2453758 h 4001609"/>
              <a:gd name="connsiteX6" fmla="*/ 2202875 w 2846565"/>
              <a:gd name="connsiteY6" fmla="*/ 12668 h 4001609"/>
              <a:gd name="connsiteX7" fmla="*/ 2436721 w 2846565"/>
              <a:gd name="connsiteY7" fmla="*/ 860 h 400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6565" h="4001609">
                <a:moveTo>
                  <a:pt x="2436721" y="0"/>
                </a:moveTo>
                <a:lnTo>
                  <a:pt x="2846565" y="0"/>
                </a:lnTo>
                <a:lnTo>
                  <a:pt x="2846565" y="4001609"/>
                </a:lnTo>
                <a:lnTo>
                  <a:pt x="2796" y="4001608"/>
                </a:lnTo>
                <a:lnTo>
                  <a:pt x="2796" y="2564348"/>
                </a:lnTo>
                <a:lnTo>
                  <a:pt x="0" y="2453758"/>
                </a:lnTo>
                <a:cubicBezTo>
                  <a:pt x="0" y="1183283"/>
                  <a:pt x="965553" y="138326"/>
                  <a:pt x="2202875" y="12668"/>
                </a:cubicBezTo>
                <a:lnTo>
                  <a:pt x="2436721" y="860"/>
                </a:lnTo>
                <a:close/>
              </a:path>
            </a:pathLst>
          </a:custGeom>
          <a:solidFill>
            <a:schemeClr val="accent6">
              <a:lumMod val="60000"/>
              <a:lumOff val="40000"/>
            </a:schemeClr>
          </a:solidFill>
          <a:ln>
            <a:solidFill>
              <a:schemeClr val="tx2">
                <a:lumMod val="90000"/>
                <a:lumOff val="10000"/>
              </a:schemeClr>
            </a:solidFill>
          </a:ln>
        </p:spPr>
      </p:pic>
      <p:pic>
        <p:nvPicPr>
          <p:cNvPr id="7" name="Picture Placeholder 12" descr="a red and white flodd barrier">
            <a:extLst>
              <a:ext uri="{FF2B5EF4-FFF2-40B4-BE49-F238E27FC236}">
                <a16:creationId xmlns:a16="http://schemas.microsoft.com/office/drawing/2014/main" id="{14EC0714-DA9F-221B-1A7F-9EBF03C7603E}"/>
              </a:ext>
            </a:extLst>
          </p:cNvPr>
          <p:cNvPicPr>
            <a:picLocks noGrp="1" noChangeAspect="1"/>
          </p:cNvPicPr>
          <p:nvPr>
            <p:ph type="pic" sz="quarter" idx="14"/>
          </p:nvPr>
        </p:nvPicPr>
        <p:blipFill>
          <a:blip r:embed="rId5"/>
          <a:srcRect l="17152" r="18916"/>
          <a:stretch/>
        </p:blipFill>
        <p:spPr>
          <a:xfrm>
            <a:off x="9360733" y="-1798"/>
            <a:ext cx="2826990" cy="2854594"/>
          </a:xfrm>
          <a:ln>
            <a:solidFill>
              <a:schemeClr val="tx2">
                <a:lumMod val="90000"/>
                <a:lumOff val="10000"/>
              </a:schemeClr>
            </a:solidFill>
          </a:ln>
        </p:spPr>
      </p:pic>
    </p:spTree>
    <p:extLst>
      <p:ext uri="{BB962C8B-B14F-4D97-AF65-F5344CB8AC3E}">
        <p14:creationId xmlns:p14="http://schemas.microsoft.com/office/powerpoint/2010/main" val="3163305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Date Placeholder 18">
            <a:extLst>
              <a:ext uri="{FF2B5EF4-FFF2-40B4-BE49-F238E27FC236}">
                <a16:creationId xmlns:a16="http://schemas.microsoft.com/office/drawing/2014/main" id="{C1DB8175-C36B-4576-9F4C-02F5CFEA546C}"/>
              </a:ext>
            </a:extLst>
          </p:cNvPr>
          <p:cNvSpPr>
            <a:spLocks noGrp="1"/>
          </p:cNvSpPr>
          <p:nvPr>
            <p:ph type="dt" sz="half" idx="10"/>
          </p:nvPr>
        </p:nvSpPr>
        <p:spPr>
          <a:xfrm>
            <a:off x="9017000" y="6433202"/>
            <a:ext cx="2374150" cy="367841"/>
          </a:xfrm>
        </p:spPr>
        <p:txBody>
          <a:bodyPr rtlCol="0"/>
          <a:lstStyle/>
          <a:p>
            <a:pPr rtl="0"/>
            <a:r>
              <a:rPr lang="en-GB"/>
              <a:t>2/8/20XX</a:t>
            </a:r>
            <a:endParaRPr lang="en-GB" dirty="0"/>
          </a:p>
        </p:txBody>
      </p:sp>
      <p:sp>
        <p:nvSpPr>
          <p:cNvPr id="21" name="Slide Number Placeholder 20">
            <a:extLst>
              <a:ext uri="{FF2B5EF4-FFF2-40B4-BE49-F238E27FC236}">
                <a16:creationId xmlns:a16="http://schemas.microsoft.com/office/drawing/2014/main" id="{04AC6251-86B6-46D0-9E3A-E833E8CCD8DE}"/>
              </a:ext>
            </a:extLst>
          </p:cNvPr>
          <p:cNvSpPr>
            <a:spLocks noGrp="1"/>
          </p:cNvSpPr>
          <p:nvPr>
            <p:ph type="sldNum" sz="quarter" idx="12"/>
          </p:nvPr>
        </p:nvSpPr>
        <p:spPr>
          <a:xfrm>
            <a:off x="11391150" y="6433203"/>
            <a:ext cx="693263" cy="367842"/>
          </a:xfrm>
        </p:spPr>
        <p:txBody>
          <a:bodyPr rtlCol="0"/>
          <a:lstStyle/>
          <a:p>
            <a:pPr rtl="0"/>
            <a:fld id="{08AB70BE-1769-45B8-85A6-0C837432C7E6}" type="slidenum">
              <a:rPr lang="en-GB" smtClean="0"/>
              <a:pPr rtl="0"/>
              <a:t>5</a:t>
            </a:fld>
            <a:endParaRPr lang="en-GB" dirty="0"/>
          </a:p>
        </p:txBody>
      </p:sp>
      <p:sp>
        <p:nvSpPr>
          <p:cNvPr id="77" name="Title 58">
            <a:extLst>
              <a:ext uri="{FF2B5EF4-FFF2-40B4-BE49-F238E27FC236}">
                <a16:creationId xmlns:a16="http://schemas.microsoft.com/office/drawing/2014/main" id="{4479546C-5CE1-0D18-7272-76FF6B55EC6C}"/>
              </a:ext>
            </a:extLst>
          </p:cNvPr>
          <p:cNvSpPr>
            <a:spLocks noGrp="1"/>
          </p:cNvSpPr>
          <p:nvPr>
            <p:ph type="title"/>
          </p:nvPr>
        </p:nvSpPr>
        <p:spPr>
          <a:xfrm>
            <a:off x="139681" y="426980"/>
            <a:ext cx="6509982" cy="2198972"/>
          </a:xfrm>
        </p:spPr>
        <p:txBody>
          <a:bodyPr rtlCol="0">
            <a:normAutofit/>
          </a:bodyPr>
          <a:lstStyle/>
          <a:p>
            <a:pPr rtl="0"/>
            <a:br>
              <a:rPr lang="en-US" dirty="0"/>
            </a:br>
            <a:r>
              <a:rPr lang="en-US" dirty="0"/>
              <a:t>A</a:t>
            </a:r>
            <a:r>
              <a:rPr lang="en-GB" dirty="0" err="1"/>
              <a:t>nticipated</a:t>
            </a:r>
            <a:r>
              <a:rPr lang="en-GB" dirty="0"/>
              <a:t> Programme </a:t>
            </a:r>
          </a:p>
        </p:txBody>
      </p:sp>
      <p:pic>
        <p:nvPicPr>
          <p:cNvPr id="5" name="Picture Placeholder 4" descr="A view of the river over a fence">
            <a:extLst>
              <a:ext uri="{FF2B5EF4-FFF2-40B4-BE49-F238E27FC236}">
                <a16:creationId xmlns:a16="http://schemas.microsoft.com/office/drawing/2014/main" id="{2D5C6573-BBA1-AEB9-C476-69C090046B75}"/>
              </a:ext>
            </a:extLst>
          </p:cNvPr>
          <p:cNvPicPr>
            <a:picLocks noGrp="1" noChangeAspect="1"/>
          </p:cNvPicPr>
          <p:nvPr>
            <p:ph type="pic" sz="quarter" idx="13"/>
          </p:nvPr>
        </p:nvPicPr>
        <p:blipFill>
          <a:blip r:embed="rId3"/>
          <a:srcRect l="12811" r="12811"/>
          <a:stretch>
            <a:fillRect/>
          </a:stretch>
        </p:blipFill>
        <p:spPr>
          <a:ln>
            <a:solidFill>
              <a:schemeClr val="tx2">
                <a:lumMod val="90000"/>
                <a:lumOff val="10000"/>
              </a:schemeClr>
            </a:solidFill>
          </a:ln>
        </p:spPr>
      </p:pic>
      <p:pic>
        <p:nvPicPr>
          <p:cNvPr id="67" name="Picture Placeholder 66" descr="A group of men building a flood barrier">
            <a:extLst>
              <a:ext uri="{FF2B5EF4-FFF2-40B4-BE49-F238E27FC236}">
                <a16:creationId xmlns:a16="http://schemas.microsoft.com/office/drawing/2014/main" id="{2D1292F6-B6C2-D4DD-FC4F-1F5CB1253287}"/>
              </a:ext>
            </a:extLst>
          </p:cNvPr>
          <p:cNvPicPr>
            <a:picLocks noGrp="1" noChangeAspect="1"/>
          </p:cNvPicPr>
          <p:nvPr>
            <p:ph type="pic" sz="quarter" idx="16"/>
          </p:nvPr>
        </p:nvPicPr>
        <p:blipFill>
          <a:blip r:embed="rId4"/>
          <a:srcRect l="25965" r="25965"/>
          <a:stretch>
            <a:fillRect/>
          </a:stretch>
        </p:blipFill>
        <p:spPr>
          <a:xfrm>
            <a:off x="9365010" y="2852795"/>
            <a:ext cx="2826990" cy="4005205"/>
          </a:xfrm>
          <a:ln>
            <a:solidFill>
              <a:schemeClr val="tx2">
                <a:lumMod val="90000"/>
                <a:lumOff val="10000"/>
              </a:schemeClr>
            </a:solidFill>
          </a:ln>
        </p:spPr>
      </p:pic>
      <p:pic>
        <p:nvPicPr>
          <p:cNvPr id="6" name="Picture Placeholder 5" descr="An open flood barrier">
            <a:extLst>
              <a:ext uri="{FF2B5EF4-FFF2-40B4-BE49-F238E27FC236}">
                <a16:creationId xmlns:a16="http://schemas.microsoft.com/office/drawing/2014/main" id="{EB617688-E16C-B834-4A98-8ECB640ECF35}"/>
              </a:ext>
            </a:extLst>
          </p:cNvPr>
          <p:cNvPicPr>
            <a:picLocks noGrp="1" noChangeAspect="1"/>
          </p:cNvPicPr>
          <p:nvPr>
            <p:ph type="pic" sz="quarter" idx="14"/>
          </p:nvPr>
        </p:nvPicPr>
        <p:blipFill>
          <a:blip r:embed="rId5"/>
          <a:srcRect l="21222" r="34228"/>
          <a:stretch/>
        </p:blipFill>
        <p:spPr>
          <a:xfrm>
            <a:off x="9360733" y="-1798"/>
            <a:ext cx="2826990" cy="2854594"/>
          </a:xfrm>
          <a:ln>
            <a:solidFill>
              <a:schemeClr val="tx2">
                <a:lumMod val="90000"/>
                <a:lumOff val="10000"/>
              </a:schemeClr>
            </a:solidFill>
          </a:ln>
        </p:spPr>
      </p:pic>
      <p:graphicFrame>
        <p:nvGraphicFramePr>
          <p:cNvPr id="2" name="Table 1">
            <a:extLst>
              <a:ext uri="{FF2B5EF4-FFF2-40B4-BE49-F238E27FC236}">
                <a16:creationId xmlns:a16="http://schemas.microsoft.com/office/drawing/2014/main" id="{FA2E354D-3DF8-3F51-73EE-8E61F1A17BC7}"/>
              </a:ext>
            </a:extLst>
          </p:cNvPr>
          <p:cNvGraphicFramePr>
            <a:graphicFrameLocks noGrp="1"/>
          </p:cNvGraphicFramePr>
          <p:nvPr>
            <p:extLst>
              <p:ext uri="{D42A27DB-BD31-4B8C-83A1-F6EECF244321}">
                <p14:modId xmlns:p14="http://schemas.microsoft.com/office/powerpoint/2010/main" val="4066826345"/>
              </p:ext>
            </p:extLst>
          </p:nvPr>
        </p:nvGraphicFramePr>
        <p:xfrm>
          <a:off x="-4278" y="3677707"/>
          <a:ext cx="9360735" cy="2185631"/>
        </p:xfrm>
        <a:graphic>
          <a:graphicData uri="http://schemas.openxmlformats.org/drawingml/2006/table">
            <a:tbl>
              <a:tblPr firstRow="1" bandRow="1">
                <a:tableStyleId>{21E4AEA4-8DFA-4A89-87EB-49C32662AFE0}</a:tableStyleId>
              </a:tblPr>
              <a:tblGrid>
                <a:gridCol w="1872147">
                  <a:extLst>
                    <a:ext uri="{9D8B030D-6E8A-4147-A177-3AD203B41FA5}">
                      <a16:colId xmlns:a16="http://schemas.microsoft.com/office/drawing/2014/main" val="2451285801"/>
                    </a:ext>
                  </a:extLst>
                </a:gridCol>
                <a:gridCol w="1872147">
                  <a:extLst>
                    <a:ext uri="{9D8B030D-6E8A-4147-A177-3AD203B41FA5}">
                      <a16:colId xmlns:a16="http://schemas.microsoft.com/office/drawing/2014/main" val="2806575231"/>
                    </a:ext>
                  </a:extLst>
                </a:gridCol>
                <a:gridCol w="1872147">
                  <a:extLst>
                    <a:ext uri="{9D8B030D-6E8A-4147-A177-3AD203B41FA5}">
                      <a16:colId xmlns:a16="http://schemas.microsoft.com/office/drawing/2014/main" val="1209272715"/>
                    </a:ext>
                  </a:extLst>
                </a:gridCol>
                <a:gridCol w="1872147">
                  <a:extLst>
                    <a:ext uri="{9D8B030D-6E8A-4147-A177-3AD203B41FA5}">
                      <a16:colId xmlns:a16="http://schemas.microsoft.com/office/drawing/2014/main" val="357507267"/>
                    </a:ext>
                  </a:extLst>
                </a:gridCol>
                <a:gridCol w="1872147">
                  <a:extLst>
                    <a:ext uri="{9D8B030D-6E8A-4147-A177-3AD203B41FA5}">
                      <a16:colId xmlns:a16="http://schemas.microsoft.com/office/drawing/2014/main" val="2154338298"/>
                    </a:ext>
                  </a:extLst>
                </a:gridCol>
              </a:tblGrid>
              <a:tr h="463451">
                <a:tc>
                  <a:txBody>
                    <a:bodyPr/>
                    <a:lstStyle/>
                    <a:p>
                      <a:r>
                        <a:rPr lang="en-US" dirty="0"/>
                        <a:t>14</a:t>
                      </a:r>
                      <a:r>
                        <a:rPr lang="en-US" baseline="30000" dirty="0"/>
                        <a:t>th</a:t>
                      </a:r>
                      <a:r>
                        <a:rPr lang="en-US" dirty="0"/>
                        <a:t> September</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15</a:t>
                      </a:r>
                      <a:r>
                        <a:rPr lang="en-US" baseline="30000" dirty="0"/>
                        <a:t>th</a:t>
                      </a:r>
                      <a:r>
                        <a:rPr lang="en-US" dirty="0"/>
                        <a:t> September</a:t>
                      </a:r>
                      <a:endParaRPr lang="en-GB" dirty="0"/>
                    </a:p>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16</a:t>
                      </a:r>
                      <a:r>
                        <a:rPr lang="en-US" baseline="30000" dirty="0"/>
                        <a:t>th</a:t>
                      </a:r>
                      <a:r>
                        <a:rPr lang="en-US" dirty="0"/>
                        <a:t> September</a:t>
                      </a:r>
                      <a:endParaRPr lang="en-GB" dirty="0"/>
                    </a:p>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17</a:t>
                      </a:r>
                      <a:r>
                        <a:rPr lang="en-US" baseline="30000" dirty="0"/>
                        <a:t>th</a:t>
                      </a:r>
                      <a:r>
                        <a:rPr lang="en-US" dirty="0"/>
                        <a:t> September</a:t>
                      </a:r>
                      <a:endParaRPr lang="en-GB" dirty="0"/>
                    </a:p>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18</a:t>
                      </a:r>
                      <a:r>
                        <a:rPr lang="en-US" baseline="30000" dirty="0"/>
                        <a:t>th</a:t>
                      </a:r>
                      <a:r>
                        <a:rPr lang="en-US" dirty="0"/>
                        <a:t> September</a:t>
                      </a:r>
                      <a:endParaRPr lang="en-GB" dirty="0"/>
                    </a:p>
                    <a:p>
                      <a:endParaRPr lang="en-GB" dirty="0"/>
                    </a:p>
                  </a:txBody>
                  <a:tcPr/>
                </a:tc>
                <a:extLst>
                  <a:ext uri="{0D108BD9-81ED-4DB2-BD59-A6C34878D82A}">
                    <a16:rowId xmlns:a16="http://schemas.microsoft.com/office/drawing/2014/main" val="1475407591"/>
                  </a:ext>
                </a:extLst>
              </a:tr>
              <a:tr h="631151">
                <a:tc gridSpan="3">
                  <a:txBody>
                    <a:bodyPr/>
                    <a:lstStyle/>
                    <a:p>
                      <a:pPr algn="ctr"/>
                      <a:r>
                        <a:rPr lang="en-US" dirty="0"/>
                        <a:t>Harbour</a:t>
                      </a:r>
                      <a:endParaRPr lang="en-GB" dirty="0"/>
                    </a:p>
                  </a:txBody>
                  <a:tcPr anchor="ctr">
                    <a:solidFill>
                      <a:schemeClr val="tx2">
                        <a:lumMod val="50000"/>
                        <a:lumOff val="50000"/>
                      </a:schemeClr>
                    </a:solidFill>
                  </a:tcPr>
                </a:tc>
                <a:tc hMerge="1">
                  <a:txBody>
                    <a:bodyPr/>
                    <a:lstStyle/>
                    <a:p>
                      <a:endParaRPr lang="en-GB" dirty="0"/>
                    </a:p>
                  </a:txBody>
                  <a:tcPr/>
                </a:tc>
                <a:tc hMerge="1">
                  <a:txBody>
                    <a:bodyPr/>
                    <a:lstStyle/>
                    <a:p>
                      <a:endParaRPr lang="en-GB" dirty="0"/>
                    </a:p>
                  </a:txBody>
                  <a:tcPr/>
                </a:tc>
                <a:tc gridSpan="2">
                  <a:txBody>
                    <a:bodyPr/>
                    <a:lstStyle/>
                    <a:p>
                      <a:endParaRPr lang="en-GB" dirty="0"/>
                    </a:p>
                  </a:txBody>
                  <a:tcPr>
                    <a:solidFill>
                      <a:schemeClr val="accent2"/>
                    </a:solidFill>
                  </a:tcPr>
                </a:tc>
                <a:tc hMerge="1">
                  <a:txBody>
                    <a:bodyPr/>
                    <a:lstStyle/>
                    <a:p>
                      <a:endParaRPr lang="en-GB" dirty="0"/>
                    </a:p>
                  </a:txBody>
                  <a:tcPr>
                    <a:solidFill>
                      <a:schemeClr val="accent2"/>
                    </a:solidFill>
                  </a:tcPr>
                </a:tc>
                <a:extLst>
                  <a:ext uri="{0D108BD9-81ED-4DB2-BD59-A6C34878D82A}">
                    <a16:rowId xmlns:a16="http://schemas.microsoft.com/office/drawing/2014/main" val="3021048913"/>
                  </a:ext>
                </a:extLst>
              </a:tr>
              <a:tr h="799930">
                <a:tc gridSpan="2">
                  <a:txBody>
                    <a:bodyPr/>
                    <a:lstStyle/>
                    <a:p>
                      <a:endParaRPr lang="en-GB" dirty="0"/>
                    </a:p>
                  </a:txBody>
                  <a:tcPr>
                    <a:solidFill>
                      <a:schemeClr val="accent2"/>
                    </a:solidFill>
                  </a:tcPr>
                </a:tc>
                <a:tc hMerge="1">
                  <a:txBody>
                    <a:bodyPr/>
                    <a:lstStyle/>
                    <a:p>
                      <a:endParaRPr lang="en-GB" dirty="0"/>
                    </a:p>
                  </a:txBody>
                  <a:tcPr/>
                </a:tc>
                <a:tc gridSpan="3">
                  <a:txBody>
                    <a:bodyPr/>
                    <a:lstStyle/>
                    <a:p>
                      <a:pPr algn="ctr"/>
                      <a:r>
                        <a:rPr lang="en-US" dirty="0" err="1"/>
                        <a:t>Pottingers</a:t>
                      </a:r>
                      <a:r>
                        <a:rPr lang="en-US" dirty="0"/>
                        <a:t> Quay</a:t>
                      </a:r>
                    </a:p>
                    <a:p>
                      <a:pPr algn="ctr"/>
                      <a:r>
                        <a:rPr lang="en-US" dirty="0"/>
                        <a:t>Greggs Quay to The O2</a:t>
                      </a:r>
                    </a:p>
                    <a:p>
                      <a:pPr algn="ctr"/>
                      <a:r>
                        <a:rPr lang="en-US" dirty="0"/>
                        <a:t>Ravenhill Road</a:t>
                      </a:r>
                      <a:endParaRPr lang="en-GB" dirty="0"/>
                    </a:p>
                  </a:txBody>
                  <a:tcPr anchor="ctr">
                    <a:solidFill>
                      <a:schemeClr val="tx2">
                        <a:lumMod val="50000"/>
                        <a:lumOff val="50000"/>
                      </a:schemeClr>
                    </a:solidFill>
                  </a:tcPr>
                </a:tc>
                <a:tc hMerge="1">
                  <a:txBody>
                    <a:bodyPr/>
                    <a:lstStyle/>
                    <a:p>
                      <a:endParaRPr/>
                    </a:p>
                  </a:txBody>
                  <a:tcPr anchor="ctr">
                    <a:solidFill>
                      <a:schemeClr val="tx2">
                        <a:lumMod val="50000"/>
                        <a:lumOff val="50000"/>
                      </a:schemeClr>
                    </a:solidFill>
                  </a:tcPr>
                </a:tc>
                <a:tc hMerge="1">
                  <a:txBody>
                    <a:bodyPr/>
                    <a:lstStyle/>
                    <a:p>
                      <a:endParaRPr dirty="0"/>
                    </a:p>
                  </a:txBody>
                  <a:tcPr anchor="ctr">
                    <a:solidFill>
                      <a:schemeClr val="tx2">
                        <a:lumMod val="50000"/>
                        <a:lumOff val="50000"/>
                      </a:schemeClr>
                    </a:solidFill>
                  </a:tcPr>
                </a:tc>
                <a:extLst>
                  <a:ext uri="{0D108BD9-81ED-4DB2-BD59-A6C34878D82A}">
                    <a16:rowId xmlns:a16="http://schemas.microsoft.com/office/drawing/2014/main" val="533923750"/>
                  </a:ext>
                </a:extLst>
              </a:tr>
            </a:tbl>
          </a:graphicData>
        </a:graphic>
      </p:graphicFrame>
    </p:spTree>
    <p:extLst>
      <p:ext uri="{BB962C8B-B14F-4D97-AF65-F5344CB8AC3E}">
        <p14:creationId xmlns:p14="http://schemas.microsoft.com/office/powerpoint/2010/main" val="3478024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diagram of flood defences in belfast">
            <a:extLst>
              <a:ext uri="{FF2B5EF4-FFF2-40B4-BE49-F238E27FC236}">
                <a16:creationId xmlns:a16="http://schemas.microsoft.com/office/drawing/2014/main" id="{4BD87BF6-B018-AD64-0742-0B6E5BFAEB34}"/>
              </a:ext>
            </a:extLst>
          </p:cNvPr>
          <p:cNvPicPr>
            <a:picLocks noChangeAspect="1"/>
          </p:cNvPicPr>
          <p:nvPr/>
        </p:nvPicPr>
        <p:blipFill>
          <a:blip r:embed="rId2"/>
          <a:stretch>
            <a:fillRect/>
          </a:stretch>
        </p:blipFill>
        <p:spPr>
          <a:xfrm>
            <a:off x="1" y="58351"/>
            <a:ext cx="9937102" cy="6810042"/>
          </a:xfrm>
          <a:prstGeom prst="rect">
            <a:avLst/>
          </a:prstGeom>
        </p:spPr>
      </p:pic>
      <p:sp>
        <p:nvSpPr>
          <p:cNvPr id="2" name="Title 1">
            <a:extLst>
              <a:ext uri="{FF2B5EF4-FFF2-40B4-BE49-F238E27FC236}">
                <a16:creationId xmlns:a16="http://schemas.microsoft.com/office/drawing/2014/main" id="{A459A0FD-000E-4BE6-AF65-BB86C656DB23}"/>
              </a:ext>
            </a:extLst>
          </p:cNvPr>
          <p:cNvSpPr>
            <a:spLocks noGrp="1"/>
          </p:cNvSpPr>
          <p:nvPr>
            <p:ph type="title"/>
          </p:nvPr>
        </p:nvSpPr>
        <p:spPr>
          <a:xfrm>
            <a:off x="10137967" y="58351"/>
            <a:ext cx="2054033" cy="4139576"/>
          </a:xfrm>
        </p:spPr>
        <p:txBody>
          <a:bodyPr rtlCol="0">
            <a:normAutofit/>
          </a:bodyPr>
          <a:lstStyle/>
          <a:p>
            <a:pPr rtl="0"/>
            <a:r>
              <a:rPr lang="en-US" sz="2400" dirty="0"/>
              <a:t>Belfast Harbour</a:t>
            </a:r>
            <a:endParaRPr lang="en-GB" sz="2400" dirty="0"/>
          </a:p>
        </p:txBody>
      </p:sp>
      <p:sp>
        <p:nvSpPr>
          <p:cNvPr id="7" name="Rectangle 6">
            <a:extLst>
              <a:ext uri="{FF2B5EF4-FFF2-40B4-BE49-F238E27FC236}">
                <a16:creationId xmlns:a16="http://schemas.microsoft.com/office/drawing/2014/main" id="{BD7ED783-CF60-8588-6C19-ABD5F3856495}"/>
              </a:ext>
            </a:extLst>
          </p:cNvPr>
          <p:cNvSpPr/>
          <p:nvPr/>
        </p:nvSpPr>
        <p:spPr>
          <a:xfrm>
            <a:off x="6524625" y="326571"/>
            <a:ext cx="2828473" cy="53498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rgbClr val="FF0000"/>
              </a:solidFill>
            </a:endParaRPr>
          </a:p>
          <a:p>
            <a:pPr algn="ctr"/>
            <a:endParaRPr lang="en-US" dirty="0">
              <a:solidFill>
                <a:srgbClr val="FF0000"/>
              </a:solidFill>
            </a:endParaRPr>
          </a:p>
          <a:p>
            <a:pPr algn="ctr"/>
            <a:r>
              <a:rPr lang="en-US" dirty="0">
                <a:solidFill>
                  <a:srgbClr val="FF0000"/>
                </a:solidFill>
              </a:rPr>
              <a:t>Red / </a:t>
            </a:r>
            <a:r>
              <a:rPr lang="en-US" dirty="0">
                <a:solidFill>
                  <a:schemeClr val="tx2">
                    <a:lumMod val="75000"/>
                    <a:lumOff val="25000"/>
                  </a:schemeClr>
                </a:solidFill>
              </a:rPr>
              <a:t>Blue</a:t>
            </a:r>
            <a:r>
              <a:rPr lang="en-US" dirty="0">
                <a:solidFill>
                  <a:srgbClr val="FF0000"/>
                </a:solidFill>
              </a:rPr>
              <a:t> lines are permanent </a:t>
            </a:r>
            <a:r>
              <a:rPr lang="en-US" dirty="0" err="1">
                <a:solidFill>
                  <a:srgbClr val="FF0000"/>
                </a:solidFill>
              </a:rPr>
              <a:t>defences</a:t>
            </a:r>
            <a:r>
              <a:rPr lang="en-US" dirty="0">
                <a:solidFill>
                  <a:srgbClr val="FF0000"/>
                </a:solidFill>
              </a:rPr>
              <a:t>.</a:t>
            </a:r>
          </a:p>
          <a:p>
            <a:pPr algn="ctr"/>
            <a:endParaRPr lang="en-US" dirty="0">
              <a:solidFill>
                <a:srgbClr val="FF0000"/>
              </a:solidFill>
            </a:endParaRPr>
          </a:p>
          <a:p>
            <a:pPr algn="ctr"/>
            <a:r>
              <a:rPr lang="en-US" dirty="0">
                <a:solidFill>
                  <a:srgbClr val="00A13A"/>
                </a:solidFill>
              </a:rPr>
              <a:t>Green / </a:t>
            </a:r>
            <a:r>
              <a:rPr lang="en-US" dirty="0">
                <a:solidFill>
                  <a:schemeClr val="tx2">
                    <a:lumMod val="75000"/>
                    <a:lumOff val="25000"/>
                  </a:schemeClr>
                </a:solidFill>
              </a:rPr>
              <a:t>Blue</a:t>
            </a:r>
            <a:r>
              <a:rPr lang="en-US" dirty="0">
                <a:solidFill>
                  <a:srgbClr val="00B0F0"/>
                </a:solidFill>
              </a:rPr>
              <a:t> </a:t>
            </a:r>
            <a:r>
              <a:rPr lang="en-US" dirty="0">
                <a:solidFill>
                  <a:srgbClr val="00A13A"/>
                </a:solidFill>
              </a:rPr>
              <a:t>lines are temporary deployment locations.</a:t>
            </a:r>
          </a:p>
          <a:p>
            <a:pPr algn="ctr"/>
            <a:endParaRPr lang="en-US" dirty="0"/>
          </a:p>
          <a:p>
            <a:pPr algn="ctr"/>
            <a:r>
              <a:rPr lang="en-US" dirty="0"/>
              <a:t>Works to install temporary sections on 14</a:t>
            </a:r>
            <a:r>
              <a:rPr lang="en-US" baseline="30000" dirty="0"/>
              <a:t>th</a:t>
            </a:r>
            <a:r>
              <a:rPr lang="en-US" dirty="0"/>
              <a:t> to 16</a:t>
            </a:r>
            <a:r>
              <a:rPr lang="en-US" baseline="30000" dirty="0"/>
              <a:t>th</a:t>
            </a:r>
            <a:r>
              <a:rPr lang="en-US" dirty="0"/>
              <a:t> September 2026.</a:t>
            </a:r>
          </a:p>
          <a:p>
            <a:pPr algn="ctr"/>
            <a:endParaRPr lang="en-US" dirty="0"/>
          </a:p>
          <a:p>
            <a:pPr algn="ctr"/>
            <a:r>
              <a:rPr lang="en-US" dirty="0"/>
              <a:t>Footpath / Towpath restrictions likely from    14</a:t>
            </a:r>
            <a:r>
              <a:rPr lang="en-US" baseline="30000" dirty="0"/>
              <a:t>th</a:t>
            </a:r>
            <a:r>
              <a:rPr lang="en-US" dirty="0"/>
              <a:t> September 2026 for approximately 3 days.</a:t>
            </a:r>
          </a:p>
          <a:p>
            <a:pPr algn="ctr"/>
            <a:endParaRPr lang="en-US" dirty="0"/>
          </a:p>
          <a:p>
            <a:pPr algn="ctr"/>
            <a:endParaRPr lang="en-GB" dirty="0"/>
          </a:p>
        </p:txBody>
      </p:sp>
    </p:spTree>
    <p:extLst>
      <p:ext uri="{BB962C8B-B14F-4D97-AF65-F5344CB8AC3E}">
        <p14:creationId xmlns:p14="http://schemas.microsoft.com/office/powerpoint/2010/main" val="1105472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9A0FD-000E-4BE6-AF65-BB86C656DB23}"/>
              </a:ext>
            </a:extLst>
          </p:cNvPr>
          <p:cNvSpPr>
            <a:spLocks noGrp="1"/>
          </p:cNvSpPr>
          <p:nvPr>
            <p:ph type="title"/>
          </p:nvPr>
        </p:nvSpPr>
        <p:spPr>
          <a:xfrm>
            <a:off x="10137967" y="58351"/>
            <a:ext cx="2054033" cy="4139576"/>
          </a:xfrm>
        </p:spPr>
        <p:txBody>
          <a:bodyPr rtlCol="0">
            <a:normAutofit/>
          </a:bodyPr>
          <a:lstStyle/>
          <a:p>
            <a:pPr rtl="0"/>
            <a:r>
              <a:rPr lang="en-GB" sz="2400" dirty="0"/>
              <a:t>Belfast Harbour</a:t>
            </a:r>
          </a:p>
        </p:txBody>
      </p:sp>
      <p:pic>
        <p:nvPicPr>
          <p:cNvPr id="8" name="Picture 7" descr="a diagram of flood defenses in belfast">
            <a:extLst>
              <a:ext uri="{FF2B5EF4-FFF2-40B4-BE49-F238E27FC236}">
                <a16:creationId xmlns:a16="http://schemas.microsoft.com/office/drawing/2014/main" id="{94EB3416-0501-355A-5262-CB20CCE8D6BB}"/>
              </a:ext>
            </a:extLst>
          </p:cNvPr>
          <p:cNvPicPr>
            <a:picLocks noChangeAspect="1"/>
          </p:cNvPicPr>
          <p:nvPr/>
        </p:nvPicPr>
        <p:blipFill>
          <a:blip r:embed="rId2"/>
          <a:stretch>
            <a:fillRect/>
          </a:stretch>
        </p:blipFill>
        <p:spPr>
          <a:xfrm>
            <a:off x="0" y="0"/>
            <a:ext cx="10179565" cy="6858000"/>
          </a:xfrm>
          <a:prstGeom prst="rect">
            <a:avLst/>
          </a:prstGeom>
        </p:spPr>
      </p:pic>
      <p:sp>
        <p:nvSpPr>
          <p:cNvPr id="6" name="Rectangle 5">
            <a:extLst>
              <a:ext uri="{FF2B5EF4-FFF2-40B4-BE49-F238E27FC236}">
                <a16:creationId xmlns:a16="http://schemas.microsoft.com/office/drawing/2014/main" id="{8320B4A9-5320-FD79-DFC1-3187B31045AD}"/>
              </a:ext>
            </a:extLst>
          </p:cNvPr>
          <p:cNvSpPr/>
          <p:nvPr/>
        </p:nvSpPr>
        <p:spPr>
          <a:xfrm>
            <a:off x="177618" y="197353"/>
            <a:ext cx="3060882" cy="437464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rgbClr val="FF0000"/>
              </a:solidFill>
            </a:endParaRPr>
          </a:p>
          <a:p>
            <a:pPr algn="ctr"/>
            <a:endParaRPr lang="en-US" dirty="0">
              <a:solidFill>
                <a:srgbClr val="FF0000"/>
              </a:solidFill>
            </a:endParaRPr>
          </a:p>
          <a:p>
            <a:pPr algn="ctr"/>
            <a:r>
              <a:rPr lang="en-US" dirty="0">
                <a:solidFill>
                  <a:srgbClr val="FF0000"/>
                </a:solidFill>
              </a:rPr>
              <a:t>Red / </a:t>
            </a:r>
            <a:r>
              <a:rPr lang="en-US" dirty="0">
                <a:solidFill>
                  <a:schemeClr val="tx2">
                    <a:lumMod val="75000"/>
                    <a:lumOff val="25000"/>
                  </a:schemeClr>
                </a:solidFill>
              </a:rPr>
              <a:t>Blue</a:t>
            </a:r>
            <a:r>
              <a:rPr lang="en-US" dirty="0">
                <a:solidFill>
                  <a:srgbClr val="FF0000"/>
                </a:solidFill>
              </a:rPr>
              <a:t> lines are permanent </a:t>
            </a:r>
            <a:r>
              <a:rPr lang="en-US" dirty="0" err="1">
                <a:solidFill>
                  <a:srgbClr val="FF0000"/>
                </a:solidFill>
              </a:rPr>
              <a:t>defences</a:t>
            </a:r>
            <a:r>
              <a:rPr lang="en-US" dirty="0">
                <a:solidFill>
                  <a:srgbClr val="FF0000"/>
                </a:solidFill>
              </a:rPr>
              <a:t>.</a:t>
            </a:r>
          </a:p>
          <a:p>
            <a:pPr algn="ctr"/>
            <a:endParaRPr lang="en-US" dirty="0">
              <a:solidFill>
                <a:srgbClr val="FF0000"/>
              </a:solidFill>
            </a:endParaRPr>
          </a:p>
          <a:p>
            <a:pPr algn="ctr"/>
            <a:r>
              <a:rPr lang="en-US" dirty="0">
                <a:solidFill>
                  <a:srgbClr val="00A13A"/>
                </a:solidFill>
              </a:rPr>
              <a:t>Green / </a:t>
            </a:r>
            <a:r>
              <a:rPr lang="en-US" dirty="0">
                <a:solidFill>
                  <a:srgbClr val="DB31D3"/>
                </a:solidFill>
              </a:rPr>
              <a:t>Magenta</a:t>
            </a:r>
            <a:r>
              <a:rPr lang="en-US" dirty="0">
                <a:solidFill>
                  <a:srgbClr val="00B050"/>
                </a:solidFill>
              </a:rPr>
              <a:t> </a:t>
            </a:r>
            <a:r>
              <a:rPr lang="en-US" dirty="0">
                <a:solidFill>
                  <a:srgbClr val="00A13A"/>
                </a:solidFill>
              </a:rPr>
              <a:t>lines are temporary deployment locations.</a:t>
            </a:r>
          </a:p>
          <a:p>
            <a:pPr algn="ctr"/>
            <a:endParaRPr lang="en-US" dirty="0"/>
          </a:p>
          <a:p>
            <a:pPr algn="ctr"/>
            <a:r>
              <a:rPr lang="en-US" dirty="0"/>
              <a:t>Works to install temporary sections on                        14</a:t>
            </a:r>
            <a:r>
              <a:rPr lang="en-US" baseline="30000" dirty="0"/>
              <a:t>th</a:t>
            </a:r>
            <a:r>
              <a:rPr lang="en-US" dirty="0"/>
              <a:t> to 16</a:t>
            </a:r>
            <a:r>
              <a:rPr lang="en-US" baseline="30000" dirty="0"/>
              <a:t>th</a:t>
            </a:r>
            <a:r>
              <a:rPr lang="en-US" dirty="0"/>
              <a:t> September 2026.</a:t>
            </a:r>
          </a:p>
          <a:p>
            <a:pPr algn="ctr"/>
            <a:endParaRPr lang="en-US" dirty="0"/>
          </a:p>
          <a:p>
            <a:pPr algn="ctr"/>
            <a:r>
              <a:rPr lang="en-US" dirty="0"/>
              <a:t>Footpath / Towpath restrictions likely from        14</a:t>
            </a:r>
            <a:r>
              <a:rPr lang="en-US" baseline="30000" dirty="0"/>
              <a:t>th</a:t>
            </a:r>
            <a:r>
              <a:rPr lang="en-US" dirty="0"/>
              <a:t> September 2026 for approximately 3 days.</a:t>
            </a:r>
          </a:p>
          <a:p>
            <a:pPr algn="ctr"/>
            <a:endParaRPr lang="en-US" dirty="0"/>
          </a:p>
          <a:p>
            <a:pPr algn="ctr"/>
            <a:endParaRPr lang="en-GB" dirty="0"/>
          </a:p>
        </p:txBody>
      </p:sp>
    </p:spTree>
    <p:extLst>
      <p:ext uri="{BB962C8B-B14F-4D97-AF65-F5344CB8AC3E}">
        <p14:creationId xmlns:p14="http://schemas.microsoft.com/office/powerpoint/2010/main" val="4006363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9A0FD-000E-4BE6-AF65-BB86C656DB23}"/>
              </a:ext>
            </a:extLst>
          </p:cNvPr>
          <p:cNvSpPr>
            <a:spLocks noGrp="1"/>
          </p:cNvSpPr>
          <p:nvPr>
            <p:ph type="title"/>
          </p:nvPr>
        </p:nvSpPr>
        <p:spPr>
          <a:xfrm>
            <a:off x="10137967" y="58351"/>
            <a:ext cx="2054033" cy="4139576"/>
          </a:xfrm>
        </p:spPr>
        <p:txBody>
          <a:bodyPr rtlCol="0">
            <a:normAutofit/>
          </a:bodyPr>
          <a:lstStyle/>
          <a:p>
            <a:pPr rtl="0"/>
            <a:r>
              <a:rPr lang="en-GB" sz="2400" dirty="0"/>
              <a:t>Belfast Harbour</a:t>
            </a:r>
          </a:p>
        </p:txBody>
      </p:sp>
      <p:pic>
        <p:nvPicPr>
          <p:cNvPr id="5" name="Picture 4" descr="a diagram of flood defences beside york dock">
            <a:extLst>
              <a:ext uri="{FF2B5EF4-FFF2-40B4-BE49-F238E27FC236}">
                <a16:creationId xmlns:a16="http://schemas.microsoft.com/office/drawing/2014/main" id="{9D3CA0DF-F5D2-D88B-CCCF-3F3269439AD5}"/>
              </a:ext>
            </a:extLst>
          </p:cNvPr>
          <p:cNvPicPr>
            <a:picLocks noChangeAspect="1"/>
          </p:cNvPicPr>
          <p:nvPr/>
        </p:nvPicPr>
        <p:blipFill>
          <a:blip r:embed="rId2"/>
          <a:stretch>
            <a:fillRect/>
          </a:stretch>
        </p:blipFill>
        <p:spPr>
          <a:xfrm>
            <a:off x="0" y="0"/>
            <a:ext cx="10166292" cy="6858000"/>
          </a:xfrm>
          <a:prstGeom prst="rect">
            <a:avLst/>
          </a:prstGeom>
        </p:spPr>
      </p:pic>
      <p:sp>
        <p:nvSpPr>
          <p:cNvPr id="3" name="Rectangle 2">
            <a:extLst>
              <a:ext uri="{FF2B5EF4-FFF2-40B4-BE49-F238E27FC236}">
                <a16:creationId xmlns:a16="http://schemas.microsoft.com/office/drawing/2014/main" id="{F4DAF897-3570-3E98-1C44-48E3FCD2EB65}"/>
              </a:ext>
            </a:extLst>
          </p:cNvPr>
          <p:cNvSpPr/>
          <p:nvPr/>
        </p:nvSpPr>
        <p:spPr>
          <a:xfrm>
            <a:off x="7007626" y="1429951"/>
            <a:ext cx="3022783" cy="451279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chemeClr val="tx2">
                  <a:lumMod val="75000"/>
                  <a:lumOff val="25000"/>
                </a:schemeClr>
              </a:solidFill>
            </a:endParaRPr>
          </a:p>
          <a:p>
            <a:pPr algn="ctr"/>
            <a:endParaRPr lang="en-US" dirty="0">
              <a:solidFill>
                <a:schemeClr val="tx2">
                  <a:lumMod val="75000"/>
                  <a:lumOff val="25000"/>
                </a:schemeClr>
              </a:solidFill>
            </a:endParaRPr>
          </a:p>
          <a:p>
            <a:pPr algn="ctr"/>
            <a:r>
              <a:rPr lang="en-US" dirty="0">
                <a:solidFill>
                  <a:schemeClr val="tx2">
                    <a:lumMod val="75000"/>
                    <a:lumOff val="25000"/>
                  </a:schemeClr>
                </a:solidFill>
              </a:rPr>
              <a:t>Blue / </a:t>
            </a:r>
            <a:r>
              <a:rPr lang="en-US" dirty="0">
                <a:solidFill>
                  <a:srgbClr val="FF0000"/>
                </a:solidFill>
              </a:rPr>
              <a:t>Red</a:t>
            </a:r>
            <a:r>
              <a:rPr lang="en-US" dirty="0">
                <a:solidFill>
                  <a:schemeClr val="tx2">
                    <a:lumMod val="75000"/>
                    <a:lumOff val="25000"/>
                  </a:schemeClr>
                </a:solidFill>
              </a:rPr>
              <a:t> lines are permanent </a:t>
            </a:r>
            <a:r>
              <a:rPr lang="en-US" dirty="0" err="1">
                <a:solidFill>
                  <a:schemeClr val="tx2">
                    <a:lumMod val="75000"/>
                    <a:lumOff val="25000"/>
                  </a:schemeClr>
                </a:solidFill>
              </a:rPr>
              <a:t>defences</a:t>
            </a:r>
            <a:r>
              <a:rPr lang="en-US" dirty="0">
                <a:solidFill>
                  <a:schemeClr val="tx2">
                    <a:lumMod val="75000"/>
                    <a:lumOff val="25000"/>
                  </a:schemeClr>
                </a:solidFill>
              </a:rPr>
              <a:t>.</a:t>
            </a:r>
          </a:p>
          <a:p>
            <a:pPr algn="ctr"/>
            <a:endParaRPr lang="en-US" dirty="0">
              <a:solidFill>
                <a:srgbClr val="FF0000"/>
              </a:solidFill>
            </a:endParaRPr>
          </a:p>
          <a:p>
            <a:pPr algn="ctr"/>
            <a:r>
              <a:rPr lang="en-US" dirty="0">
                <a:solidFill>
                  <a:srgbClr val="00A13A"/>
                </a:solidFill>
              </a:rPr>
              <a:t>Green lines are temporary deployment locations.</a:t>
            </a:r>
          </a:p>
          <a:p>
            <a:pPr algn="ctr"/>
            <a:endParaRPr lang="en-US" dirty="0"/>
          </a:p>
          <a:p>
            <a:pPr algn="ctr"/>
            <a:r>
              <a:rPr lang="en-US" dirty="0"/>
              <a:t>Works to install       temporary sections from                             14</a:t>
            </a:r>
            <a:r>
              <a:rPr lang="en-US" baseline="30000" dirty="0"/>
              <a:t>th</a:t>
            </a:r>
            <a:r>
              <a:rPr lang="en-US" dirty="0"/>
              <a:t> to 16</a:t>
            </a:r>
            <a:r>
              <a:rPr lang="en-US" baseline="30000" dirty="0"/>
              <a:t>th</a:t>
            </a:r>
            <a:r>
              <a:rPr lang="en-US" dirty="0"/>
              <a:t> September 2026.</a:t>
            </a:r>
          </a:p>
          <a:p>
            <a:pPr algn="ctr"/>
            <a:endParaRPr lang="en-US" dirty="0"/>
          </a:p>
          <a:p>
            <a:pPr algn="ctr"/>
            <a:r>
              <a:rPr lang="en-US" dirty="0"/>
              <a:t>Footpath / Towpath restrictions likely from 14</a:t>
            </a:r>
            <a:r>
              <a:rPr lang="en-US" baseline="30000" dirty="0"/>
              <a:t>th</a:t>
            </a:r>
            <a:r>
              <a:rPr lang="en-US" dirty="0"/>
              <a:t> September 2026 for approximately 3 days.</a:t>
            </a:r>
          </a:p>
          <a:p>
            <a:pPr algn="ctr"/>
            <a:endParaRPr lang="en-US" dirty="0"/>
          </a:p>
          <a:p>
            <a:pPr algn="ctr"/>
            <a:endParaRPr lang="en-GB" dirty="0"/>
          </a:p>
        </p:txBody>
      </p:sp>
    </p:spTree>
    <p:extLst>
      <p:ext uri="{BB962C8B-B14F-4D97-AF65-F5344CB8AC3E}">
        <p14:creationId xmlns:p14="http://schemas.microsoft.com/office/powerpoint/2010/main" val="2853877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9A0FD-000E-4BE6-AF65-BB86C656DB23}"/>
              </a:ext>
            </a:extLst>
          </p:cNvPr>
          <p:cNvSpPr>
            <a:spLocks noGrp="1"/>
          </p:cNvSpPr>
          <p:nvPr>
            <p:ph type="title"/>
          </p:nvPr>
        </p:nvSpPr>
        <p:spPr>
          <a:xfrm>
            <a:off x="10137967" y="58351"/>
            <a:ext cx="2054033" cy="4139576"/>
          </a:xfrm>
        </p:spPr>
        <p:txBody>
          <a:bodyPr rtlCol="0">
            <a:normAutofit/>
          </a:bodyPr>
          <a:lstStyle/>
          <a:p>
            <a:r>
              <a:rPr lang="en-GB" sz="2400" dirty="0"/>
              <a:t>Belfast Harbour</a:t>
            </a:r>
          </a:p>
        </p:txBody>
      </p:sp>
      <p:pic>
        <p:nvPicPr>
          <p:cNvPr id="4" name="Picture 3" descr="a diagram of flood defences beside york dock">
            <a:extLst>
              <a:ext uri="{FF2B5EF4-FFF2-40B4-BE49-F238E27FC236}">
                <a16:creationId xmlns:a16="http://schemas.microsoft.com/office/drawing/2014/main" id="{14B383F2-B0BA-3E5C-E6FC-28961B1AD777}"/>
              </a:ext>
            </a:extLst>
          </p:cNvPr>
          <p:cNvPicPr>
            <a:picLocks noChangeAspect="1"/>
          </p:cNvPicPr>
          <p:nvPr/>
        </p:nvPicPr>
        <p:blipFill>
          <a:blip r:embed="rId2"/>
          <a:stretch>
            <a:fillRect/>
          </a:stretch>
        </p:blipFill>
        <p:spPr>
          <a:xfrm>
            <a:off x="-99598" y="0"/>
            <a:ext cx="10237565" cy="6858000"/>
          </a:xfrm>
          <a:prstGeom prst="rect">
            <a:avLst/>
          </a:prstGeom>
        </p:spPr>
      </p:pic>
      <p:sp>
        <p:nvSpPr>
          <p:cNvPr id="6" name="Rectangle 5">
            <a:extLst>
              <a:ext uri="{FF2B5EF4-FFF2-40B4-BE49-F238E27FC236}">
                <a16:creationId xmlns:a16="http://schemas.microsoft.com/office/drawing/2014/main" id="{139E7882-BE5B-C5ED-1829-A146E3737882}"/>
              </a:ext>
            </a:extLst>
          </p:cNvPr>
          <p:cNvSpPr/>
          <p:nvPr/>
        </p:nvSpPr>
        <p:spPr>
          <a:xfrm>
            <a:off x="0" y="934471"/>
            <a:ext cx="3000375" cy="429475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rgbClr val="FF0000"/>
              </a:solidFill>
            </a:endParaRPr>
          </a:p>
          <a:p>
            <a:pPr algn="ctr"/>
            <a:endParaRPr lang="en-US" dirty="0">
              <a:solidFill>
                <a:srgbClr val="FF0000"/>
              </a:solidFill>
            </a:endParaRPr>
          </a:p>
          <a:p>
            <a:pPr algn="ctr"/>
            <a:r>
              <a:rPr lang="en-US" dirty="0">
                <a:solidFill>
                  <a:srgbClr val="FF0000"/>
                </a:solidFill>
              </a:rPr>
              <a:t>Red lines are permanent </a:t>
            </a:r>
            <a:r>
              <a:rPr lang="en-US" dirty="0" err="1">
                <a:solidFill>
                  <a:srgbClr val="FF0000"/>
                </a:solidFill>
              </a:rPr>
              <a:t>defences</a:t>
            </a:r>
            <a:r>
              <a:rPr lang="en-US" dirty="0">
                <a:solidFill>
                  <a:srgbClr val="FF0000"/>
                </a:solidFill>
              </a:rPr>
              <a:t>.</a:t>
            </a:r>
          </a:p>
          <a:p>
            <a:pPr algn="ctr"/>
            <a:endParaRPr lang="en-US" dirty="0">
              <a:solidFill>
                <a:srgbClr val="FF0000"/>
              </a:solidFill>
            </a:endParaRPr>
          </a:p>
          <a:p>
            <a:pPr algn="ctr"/>
            <a:r>
              <a:rPr lang="en-US" dirty="0">
                <a:solidFill>
                  <a:srgbClr val="00A13A"/>
                </a:solidFill>
              </a:rPr>
              <a:t>Green lines are temporary deployment locations.</a:t>
            </a:r>
          </a:p>
          <a:p>
            <a:pPr algn="ctr"/>
            <a:endParaRPr lang="en-US" dirty="0"/>
          </a:p>
          <a:p>
            <a:pPr algn="ctr"/>
            <a:r>
              <a:rPr lang="en-US" dirty="0"/>
              <a:t>Works to install temporary sections from                             14</a:t>
            </a:r>
            <a:r>
              <a:rPr lang="en-US" baseline="30000" dirty="0"/>
              <a:t>th</a:t>
            </a:r>
            <a:r>
              <a:rPr lang="en-US" dirty="0"/>
              <a:t> to 16</a:t>
            </a:r>
            <a:r>
              <a:rPr lang="en-US" baseline="30000" dirty="0"/>
              <a:t>th</a:t>
            </a:r>
            <a:r>
              <a:rPr lang="en-US" dirty="0"/>
              <a:t> September 2026.</a:t>
            </a:r>
          </a:p>
          <a:p>
            <a:pPr algn="ctr"/>
            <a:endParaRPr lang="en-US" dirty="0"/>
          </a:p>
          <a:p>
            <a:pPr algn="ctr"/>
            <a:r>
              <a:rPr lang="en-US" dirty="0"/>
              <a:t>Footpath / Towpath restrictions likely from 14</a:t>
            </a:r>
            <a:r>
              <a:rPr lang="en-US" baseline="30000" dirty="0"/>
              <a:t>th</a:t>
            </a:r>
            <a:r>
              <a:rPr lang="en-US" dirty="0"/>
              <a:t> September 2026 for approximately 3 days.</a:t>
            </a:r>
          </a:p>
          <a:p>
            <a:pPr algn="ctr"/>
            <a:endParaRPr lang="en-US" dirty="0"/>
          </a:p>
          <a:p>
            <a:pPr algn="ctr"/>
            <a:endParaRPr lang="en-GB" dirty="0"/>
          </a:p>
        </p:txBody>
      </p:sp>
    </p:spTree>
    <p:extLst>
      <p:ext uri="{BB962C8B-B14F-4D97-AF65-F5344CB8AC3E}">
        <p14:creationId xmlns:p14="http://schemas.microsoft.com/office/powerpoint/2010/main" val="4209624669"/>
      </p:ext>
    </p:extLst>
  </p:cSld>
  <p:clrMapOvr>
    <a:masterClrMapping/>
  </p:clrMapOvr>
</p:sld>
</file>

<file path=ppt/theme/theme1.xml><?xml version="1.0" encoding="utf-8"?>
<a:theme xmlns:a="http://schemas.openxmlformats.org/drawingml/2006/main" name="ModOverlayVTI">
  <a:themeElements>
    <a:clrScheme name="Custom 50">
      <a:dk1>
        <a:sysClr val="windowText" lastClr="000000"/>
      </a:dk1>
      <a:lt1>
        <a:srgbClr val="F4F2EC"/>
      </a:lt1>
      <a:dk2>
        <a:srgbClr val="09283F"/>
      </a:dk2>
      <a:lt2>
        <a:srgbClr val="FFFFFF"/>
      </a:lt2>
      <a:accent1>
        <a:srgbClr val="3C9A8F"/>
      </a:accent1>
      <a:accent2>
        <a:srgbClr val="18818C"/>
      </a:accent2>
      <a:accent3>
        <a:srgbClr val="800A2F"/>
      </a:accent3>
      <a:accent4>
        <a:srgbClr val="F6635C"/>
      </a:accent4>
      <a:accent5>
        <a:srgbClr val="F48E7C"/>
      </a:accent5>
      <a:accent6>
        <a:srgbClr val="DA9D16"/>
      </a:accent6>
      <a:hlink>
        <a:srgbClr val="ED621D"/>
      </a:hlink>
      <a:folHlink>
        <a:srgbClr val="A18A6D"/>
      </a:folHlink>
    </a:clrScheme>
    <a:fontScheme name="Elephant Arial Nova Light">
      <a:majorFont>
        <a:latin typeface="Elephant"/>
        <a:ea typeface=""/>
        <a:cs typeface=""/>
      </a:majorFont>
      <a:minorFont>
        <a:latin typeface="Arial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74515193.tgt.Office_50301524_TF89118109_Win32_OJ112196119" id="{DD9F22B7-EB13-4537-B5DE-235EAF431E11}" vid="{2669E526-CAFD-4480-8D09-AF6D4F4D34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AB8BBB-9A18-4050-923B-7FC6E36DA496}">
  <ds:schemaRefs>
    <ds:schemaRef ds:uri="http://schemas.microsoft.com/office/infopath/2007/PartnerControls"/>
    <ds:schemaRef ds:uri="http://purl.org/dc/elements/1.1/"/>
    <ds:schemaRef ds:uri="http://schemas.microsoft.com/office/2006/metadata/properties"/>
    <ds:schemaRef ds:uri="http://schemas.microsoft.com/sharepoint/v3"/>
    <ds:schemaRef ds:uri="http://purl.org/dc/terms/"/>
    <ds:schemaRef ds:uri="230e9df3-be65-4c73-a93b-d1236ebd677e"/>
    <ds:schemaRef ds:uri="16c05727-aa75-4e4a-9b5f-8a80a1165891"/>
    <ds:schemaRef ds:uri="http://purl.org/dc/dcmitype/"/>
    <ds:schemaRef ds:uri="http://schemas.microsoft.com/office/2006/documentManagement/types"/>
    <ds:schemaRef ds:uri="http://schemas.openxmlformats.org/package/2006/metadata/core-properties"/>
    <ds:schemaRef ds:uri="71af3243-3dd4-4a8d-8c0d-dd76da1f02a5"/>
    <ds:schemaRef ds:uri="http://www.w3.org/XML/1998/namespace"/>
  </ds:schemaRefs>
</ds:datastoreItem>
</file>

<file path=customXml/itemProps2.xml><?xml version="1.0" encoding="utf-8"?>
<ds:datastoreItem xmlns:ds="http://schemas.openxmlformats.org/officeDocument/2006/customXml" ds:itemID="{0B61E4D0-D101-4A17-BA61-F29B2B6CFE74}">
  <ds:schemaRefs>
    <ds:schemaRef ds:uri="http://schemas.microsoft.com/sharepoint/v3/contenttype/forms"/>
  </ds:schemaRefs>
</ds:datastoreItem>
</file>

<file path=customXml/itemProps3.xml><?xml version="1.0" encoding="utf-8"?>
<ds:datastoreItem xmlns:ds="http://schemas.openxmlformats.org/officeDocument/2006/customXml" ds:itemID="{5BD36D06-4CB7-4DF0-BC60-E9BFBDAC45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{0E2E8B7D-8800-4A45-A072-7E9D2A7CC45C}tf89118109_win32</Template>
  <TotalTime>6864</TotalTime>
  <Words>893</Words>
  <Application>Microsoft Office PowerPoint</Application>
  <PresentationFormat>Widescreen</PresentationFormat>
  <Paragraphs>181</Paragraphs>
  <Slides>20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Arial Nova Light</vt:lpstr>
      <vt:lpstr>Calibri</vt:lpstr>
      <vt:lpstr>Elephant</vt:lpstr>
      <vt:lpstr>ModOverlayVTI</vt:lpstr>
      <vt:lpstr>Belfast Tidal Flood Alleviation Scheme</vt:lpstr>
      <vt:lpstr>Temporary Deployment Exercise What’s Happening?</vt:lpstr>
      <vt:lpstr>Demountable Flood Defence Deployment</vt:lpstr>
      <vt:lpstr>Demountable Flood Defence Deployment</vt:lpstr>
      <vt:lpstr> Anticipated Programme </vt:lpstr>
      <vt:lpstr>Belfast Harbour</vt:lpstr>
      <vt:lpstr>Belfast Harbour</vt:lpstr>
      <vt:lpstr>Belfast Harbour</vt:lpstr>
      <vt:lpstr>Belfast Harbour</vt:lpstr>
      <vt:lpstr>Belfast Harbour</vt:lpstr>
      <vt:lpstr>Belfast Harbour</vt:lpstr>
      <vt:lpstr>Sydenham (Greggs Quay to O2)</vt:lpstr>
      <vt:lpstr>Sydenham (Greggs Quay to O2)</vt:lpstr>
      <vt:lpstr>Sydenham (Pottingers Quay)</vt:lpstr>
      <vt:lpstr>    Ravenhill</vt:lpstr>
      <vt:lpstr>  Ravenhill</vt:lpstr>
      <vt:lpstr>  Ravenhill</vt:lpstr>
      <vt:lpstr>   Ravenhill</vt:lpstr>
      <vt:lpstr>    Ravenhill</vt:lpstr>
      <vt:lpstr>Queries?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McWatters, Alan</dc:creator>
  <cp:lastModifiedBy>Jordan, Thomas</cp:lastModifiedBy>
  <cp:revision>53</cp:revision>
  <cp:lastPrinted>2026-09-04T09:36:55Z</cp:lastPrinted>
  <dcterms:created xsi:type="dcterms:W3CDTF">2024-10-21T15:07:08Z</dcterms:created>
  <dcterms:modified xsi:type="dcterms:W3CDTF">2026-09-08T10:12:04Z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